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</p:sldIdLst>
  <p:sldSz cx="9144000" cy="6858000" type="screen4x3"/>
  <p:notesSz cx="9144000" cy="6858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10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hyperlink" Target="http://news.kathimerini.gr/4dcgi/_w_articles_economyagor_2_25/08/2013_531096" TargetMode="External"/><Relationship Id="rId2" Type="http://schemas.openxmlformats.org/officeDocument/2006/relationships/hyperlink" Target="http://www.ft.com/intl/cms/s/0/9e55160e-ac11-11e2-9e7f-00144feabdc0.html?ftcamp=crm/email/201351/nbe/MartinWolf/product" TargetMode="Externa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35940" y="2286000"/>
            <a:ext cx="7646671" cy="301967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586854" algn="ctr">
              <a:lnSpc>
                <a:spcPts val="4585"/>
              </a:lnSpc>
              <a:spcBef>
                <a:spcPts val="229"/>
              </a:spcBef>
            </a:pPr>
            <a:r>
              <a:rPr sz="6600" b="1" spc="0" baseline="3103" dirty="0" smtClean="0">
                <a:solidFill>
                  <a:srgbClr val="4F81BC"/>
                </a:solidFill>
                <a:latin typeface="Calibri"/>
                <a:cs typeface="Calibri"/>
              </a:rPr>
              <a:t>6. Σ</a:t>
            </a:r>
            <a:r>
              <a:rPr sz="6600" b="1" spc="-29" baseline="3103" dirty="0" smtClean="0">
                <a:solidFill>
                  <a:srgbClr val="4F81BC"/>
                </a:solidFill>
                <a:latin typeface="Calibri"/>
                <a:cs typeface="Calibri"/>
              </a:rPr>
              <a:t>τ</a:t>
            </a:r>
            <a:r>
              <a:rPr sz="6600" b="1" spc="0" baseline="3103" dirty="0" smtClean="0">
                <a:solidFill>
                  <a:srgbClr val="4F81BC"/>
                </a:solidFill>
                <a:latin typeface="Calibri"/>
                <a:cs typeface="Calibri"/>
              </a:rPr>
              <a:t>αθερές</a:t>
            </a:r>
            <a:r>
              <a:rPr sz="6600" b="1" spc="-14" baseline="3103" dirty="0" smtClean="0">
                <a:solidFill>
                  <a:srgbClr val="4F81BC"/>
                </a:solidFill>
                <a:latin typeface="Calibri"/>
                <a:cs typeface="Calibri"/>
              </a:rPr>
              <a:t> </a:t>
            </a:r>
            <a:r>
              <a:rPr sz="6600" b="1" spc="-129" baseline="3103" dirty="0" smtClean="0">
                <a:solidFill>
                  <a:srgbClr val="4F81BC"/>
                </a:solidFill>
                <a:latin typeface="Calibri"/>
                <a:cs typeface="Calibri"/>
              </a:rPr>
              <a:t>κ</a:t>
            </a:r>
            <a:r>
              <a:rPr sz="6600" b="1" spc="0" baseline="3103" dirty="0" smtClean="0">
                <a:solidFill>
                  <a:srgbClr val="4F81BC"/>
                </a:solidFill>
                <a:latin typeface="Calibri"/>
                <a:cs typeface="Calibri"/>
              </a:rPr>
              <a:t>αι </a:t>
            </a:r>
            <a:r>
              <a:rPr sz="6600" b="1" spc="-50" baseline="3103" dirty="0" smtClean="0">
                <a:solidFill>
                  <a:srgbClr val="4F81BC"/>
                </a:solidFill>
                <a:latin typeface="Calibri"/>
                <a:cs typeface="Calibri"/>
              </a:rPr>
              <a:t>κ</a:t>
            </a:r>
            <a:r>
              <a:rPr sz="6600" b="1" spc="0" baseline="3103" dirty="0" smtClean="0">
                <a:solidFill>
                  <a:srgbClr val="4F81BC"/>
                </a:solidFill>
                <a:latin typeface="Calibri"/>
                <a:cs typeface="Calibri"/>
              </a:rPr>
              <a:t>υ</a:t>
            </a:r>
            <a:r>
              <a:rPr sz="6600" b="1" spc="-19" baseline="3103" dirty="0" smtClean="0">
                <a:solidFill>
                  <a:srgbClr val="4F81BC"/>
                </a:solidFill>
                <a:latin typeface="Calibri"/>
                <a:cs typeface="Calibri"/>
              </a:rPr>
              <a:t>μ</a:t>
            </a:r>
            <a:r>
              <a:rPr sz="6600" b="1" spc="0" baseline="3103" dirty="0" smtClean="0">
                <a:solidFill>
                  <a:srgbClr val="4F81BC"/>
                </a:solidFill>
                <a:latin typeface="Calibri"/>
                <a:cs typeface="Calibri"/>
              </a:rPr>
              <a:t>α</a:t>
            </a:r>
            <a:r>
              <a:rPr sz="6600" b="1" spc="-54" baseline="3103" dirty="0" smtClean="0">
                <a:solidFill>
                  <a:srgbClr val="4F81BC"/>
                </a:solidFill>
                <a:latin typeface="Calibri"/>
                <a:cs typeface="Calibri"/>
              </a:rPr>
              <a:t>ι</a:t>
            </a:r>
            <a:r>
              <a:rPr sz="6600" b="1" spc="0" baseline="3103" dirty="0" smtClean="0">
                <a:solidFill>
                  <a:srgbClr val="4F81BC"/>
                </a:solidFill>
                <a:latin typeface="Calibri"/>
                <a:cs typeface="Calibri"/>
              </a:rPr>
              <a:t>νόμενες</a:t>
            </a:r>
            <a:endParaRPr sz="4400">
              <a:latin typeface="Calibri"/>
              <a:cs typeface="Calibri"/>
            </a:endParaRPr>
          </a:p>
          <a:p>
            <a:pPr marL="890082" marR="307953" algn="ctr">
              <a:lnSpc>
                <a:spcPts val="5285"/>
              </a:lnSpc>
              <a:spcBef>
                <a:spcPts val="35"/>
              </a:spcBef>
            </a:pPr>
            <a:r>
              <a:rPr sz="6600" b="1" spc="0" baseline="1241" dirty="0" smtClean="0">
                <a:solidFill>
                  <a:srgbClr val="4F81BC"/>
                </a:solidFill>
                <a:latin typeface="Calibri"/>
                <a:cs typeface="Calibri"/>
              </a:rPr>
              <a:t>συν</a:t>
            </a:r>
            <a:r>
              <a:rPr sz="6600" b="1" spc="29" baseline="1241" dirty="0" smtClean="0">
                <a:solidFill>
                  <a:srgbClr val="4F81BC"/>
                </a:solidFill>
                <a:latin typeface="Calibri"/>
                <a:cs typeface="Calibri"/>
              </a:rPr>
              <a:t>α</a:t>
            </a:r>
            <a:r>
              <a:rPr sz="6600" b="1" spc="39" baseline="1241" dirty="0" smtClean="0">
                <a:solidFill>
                  <a:srgbClr val="4F81BC"/>
                </a:solidFill>
                <a:latin typeface="Calibri"/>
                <a:cs typeface="Calibri"/>
              </a:rPr>
              <a:t>λ</a:t>
            </a:r>
            <a:r>
              <a:rPr sz="6600" b="1" spc="-54" baseline="1241" dirty="0" smtClean="0">
                <a:solidFill>
                  <a:srgbClr val="4F81BC"/>
                </a:solidFill>
                <a:latin typeface="Calibri"/>
                <a:cs typeface="Calibri"/>
              </a:rPr>
              <a:t>λ</a:t>
            </a:r>
            <a:r>
              <a:rPr sz="6600" b="1" spc="-19" baseline="1241" dirty="0" smtClean="0">
                <a:solidFill>
                  <a:srgbClr val="4F81BC"/>
                </a:solidFill>
                <a:latin typeface="Calibri"/>
                <a:cs typeface="Calibri"/>
              </a:rPr>
              <a:t>α</a:t>
            </a:r>
            <a:r>
              <a:rPr sz="6600" b="1" spc="0" baseline="1241" dirty="0" smtClean="0">
                <a:solidFill>
                  <a:srgbClr val="4F81BC"/>
                </a:solidFill>
                <a:latin typeface="Calibri"/>
                <a:cs typeface="Calibri"/>
              </a:rPr>
              <a:t>γματι</a:t>
            </a:r>
            <a:r>
              <a:rPr sz="6600" b="1" spc="-64" baseline="1241" dirty="0" smtClean="0">
                <a:solidFill>
                  <a:srgbClr val="4F81BC"/>
                </a:solidFill>
                <a:latin typeface="Calibri"/>
                <a:cs typeface="Calibri"/>
              </a:rPr>
              <a:t>κ</a:t>
            </a:r>
            <a:r>
              <a:rPr sz="6600" b="1" spc="0" baseline="1241" dirty="0" smtClean="0">
                <a:solidFill>
                  <a:srgbClr val="4F81BC"/>
                </a:solidFill>
                <a:latin typeface="Calibri"/>
                <a:cs typeface="Calibri"/>
              </a:rPr>
              <a:t>ές</a:t>
            </a:r>
            <a:r>
              <a:rPr sz="6600" b="1" spc="-19" baseline="1241" dirty="0" smtClean="0">
                <a:solidFill>
                  <a:srgbClr val="4F81BC"/>
                </a:solidFill>
                <a:latin typeface="Calibri"/>
                <a:cs typeface="Calibri"/>
              </a:rPr>
              <a:t> </a:t>
            </a:r>
            <a:r>
              <a:rPr sz="6600" b="1" spc="0" baseline="1241" dirty="0" smtClean="0">
                <a:solidFill>
                  <a:srgbClr val="4F81BC"/>
                </a:solidFill>
                <a:latin typeface="Calibri"/>
                <a:cs typeface="Calibri"/>
              </a:rPr>
              <a:t>ισοτιμίες</a:t>
            </a:r>
            <a:endParaRPr sz="4400">
              <a:latin typeface="Calibri"/>
              <a:cs typeface="Calibri"/>
            </a:endParaRPr>
          </a:p>
          <a:p>
            <a:pPr marL="12700" marR="41948">
              <a:lnSpc>
                <a:spcPct val="101725"/>
              </a:lnSpc>
              <a:spcBef>
                <a:spcPts val="2785"/>
              </a:spcBef>
            </a:pPr>
            <a:r>
              <a:rPr sz="2800" spc="0" dirty="0" smtClean="0">
                <a:latin typeface="Calibri"/>
                <a:cs typeface="Calibri"/>
              </a:rPr>
              <a:t>6.1</a:t>
            </a:r>
            <a:r>
              <a:rPr sz="2800" spc="29" dirty="0" smtClean="0">
                <a:latin typeface="Calibri"/>
                <a:cs typeface="Calibri"/>
              </a:rPr>
              <a:t> </a:t>
            </a:r>
            <a:r>
              <a:rPr sz="2800" spc="0" dirty="0" smtClean="0">
                <a:latin typeface="Calibri"/>
                <a:cs typeface="Calibri"/>
              </a:rPr>
              <a:t>Σ</a:t>
            </a:r>
            <a:r>
              <a:rPr sz="2800" spc="-14" dirty="0" smtClean="0">
                <a:latin typeface="Calibri"/>
                <a:cs typeface="Calibri"/>
              </a:rPr>
              <a:t>τ</a:t>
            </a:r>
            <a:r>
              <a:rPr sz="2800" spc="0" dirty="0" smtClean="0">
                <a:latin typeface="Calibri"/>
                <a:cs typeface="Calibri"/>
              </a:rPr>
              <a:t>αθερές</a:t>
            </a:r>
            <a:r>
              <a:rPr sz="2800" spc="-8" dirty="0" smtClean="0">
                <a:latin typeface="Calibri"/>
                <a:cs typeface="Calibri"/>
              </a:rPr>
              <a:t> </a:t>
            </a:r>
            <a:r>
              <a:rPr sz="2800" spc="0" dirty="0" smtClean="0">
                <a:latin typeface="Calibri"/>
                <a:cs typeface="Calibri"/>
              </a:rPr>
              <a:t>συν</a:t>
            </a:r>
            <a:r>
              <a:rPr sz="2800" spc="9" dirty="0" smtClean="0">
                <a:latin typeface="Calibri"/>
                <a:cs typeface="Calibri"/>
              </a:rPr>
              <a:t>αλ</a:t>
            </a:r>
            <a:r>
              <a:rPr sz="2800" spc="-34" dirty="0" smtClean="0">
                <a:latin typeface="Calibri"/>
                <a:cs typeface="Calibri"/>
              </a:rPr>
              <a:t>λ</a:t>
            </a:r>
            <a:r>
              <a:rPr sz="2800" spc="-14" dirty="0" smtClean="0">
                <a:latin typeface="Calibri"/>
                <a:cs typeface="Calibri"/>
              </a:rPr>
              <a:t>α</a:t>
            </a:r>
            <a:r>
              <a:rPr sz="2800" spc="0" dirty="0" smtClean="0">
                <a:latin typeface="Calibri"/>
                <a:cs typeface="Calibri"/>
              </a:rPr>
              <a:t>γ</a:t>
            </a:r>
            <a:r>
              <a:rPr sz="2800" spc="-14" dirty="0" smtClean="0">
                <a:latin typeface="Calibri"/>
                <a:cs typeface="Calibri"/>
              </a:rPr>
              <a:t>μ</a:t>
            </a:r>
            <a:r>
              <a:rPr sz="2800" spc="0" dirty="0" smtClean="0">
                <a:latin typeface="Calibri"/>
                <a:cs typeface="Calibri"/>
              </a:rPr>
              <a:t>ατι</a:t>
            </a:r>
            <a:r>
              <a:rPr sz="2800" spc="-34" dirty="0" smtClean="0">
                <a:latin typeface="Calibri"/>
                <a:cs typeface="Calibri"/>
              </a:rPr>
              <a:t>κ</a:t>
            </a:r>
            <a:r>
              <a:rPr sz="2800" spc="0" dirty="0" smtClean="0">
                <a:latin typeface="Calibri"/>
                <a:cs typeface="Calibri"/>
              </a:rPr>
              <a:t>ές</a:t>
            </a:r>
            <a:r>
              <a:rPr sz="2800" spc="-65" dirty="0" smtClean="0">
                <a:latin typeface="Calibri"/>
                <a:cs typeface="Calibri"/>
              </a:rPr>
              <a:t> </a:t>
            </a:r>
            <a:r>
              <a:rPr sz="2800" spc="0" dirty="0" smtClean="0">
                <a:latin typeface="Calibri"/>
                <a:cs typeface="Calibri"/>
              </a:rPr>
              <a:t>ισοτιμίες</a:t>
            </a:r>
            <a:endParaRPr sz="2800">
              <a:latin typeface="Calibri"/>
              <a:cs typeface="Calibri"/>
            </a:endParaRPr>
          </a:p>
          <a:p>
            <a:pPr marL="12700" marR="141754">
              <a:lnSpc>
                <a:spcPts val="3360"/>
              </a:lnSpc>
              <a:spcBef>
                <a:spcPts val="763"/>
              </a:spcBef>
            </a:pPr>
            <a:r>
              <a:rPr sz="2800" spc="0" dirty="0" smtClean="0">
                <a:latin typeface="Calibri"/>
                <a:cs typeface="Calibri"/>
              </a:rPr>
              <a:t>6.2</a:t>
            </a:r>
            <a:r>
              <a:rPr sz="2800" spc="25" dirty="0" smtClean="0">
                <a:latin typeface="Calibri"/>
                <a:cs typeface="Calibri"/>
              </a:rPr>
              <a:t> </a:t>
            </a:r>
            <a:r>
              <a:rPr sz="2800" spc="0" dirty="0" smtClean="0">
                <a:latin typeface="Calibri"/>
                <a:cs typeface="Calibri"/>
              </a:rPr>
              <a:t>Επ</a:t>
            </a:r>
            <a:r>
              <a:rPr sz="2800" spc="-14" dirty="0" smtClean="0">
                <a:latin typeface="Calibri"/>
                <a:cs typeface="Calibri"/>
              </a:rPr>
              <a:t>ι</a:t>
            </a:r>
            <a:r>
              <a:rPr sz="2800" spc="-29" dirty="0" smtClean="0">
                <a:latin typeface="Calibri"/>
                <a:cs typeface="Calibri"/>
              </a:rPr>
              <a:t>χ</a:t>
            </a:r>
            <a:r>
              <a:rPr sz="2800" spc="0" dirty="0" smtClean="0">
                <a:latin typeface="Calibri"/>
                <a:cs typeface="Calibri"/>
              </a:rPr>
              <a:t>ειρή</a:t>
            </a:r>
            <a:r>
              <a:rPr sz="2800" spc="-9" dirty="0" smtClean="0">
                <a:latin typeface="Calibri"/>
                <a:cs typeface="Calibri"/>
              </a:rPr>
              <a:t>μ</a:t>
            </a:r>
            <a:r>
              <a:rPr sz="2800" spc="0" dirty="0" smtClean="0">
                <a:latin typeface="Calibri"/>
                <a:cs typeface="Calibri"/>
              </a:rPr>
              <a:t>α</a:t>
            </a:r>
            <a:r>
              <a:rPr sz="2800" spc="-14" dirty="0" smtClean="0">
                <a:latin typeface="Calibri"/>
                <a:cs typeface="Calibri"/>
              </a:rPr>
              <a:t>τ</a:t>
            </a:r>
            <a:r>
              <a:rPr sz="2800" spc="0" dirty="0" smtClean="0">
                <a:latin typeface="Calibri"/>
                <a:cs typeface="Calibri"/>
              </a:rPr>
              <a:t>α</a:t>
            </a:r>
            <a:r>
              <a:rPr sz="2800" spc="-156" dirty="0" smtClean="0">
                <a:latin typeface="Calibri"/>
                <a:cs typeface="Calibri"/>
              </a:rPr>
              <a:t> </a:t>
            </a:r>
            <a:r>
              <a:rPr sz="2800" spc="0" dirty="0" smtClean="0">
                <a:latin typeface="Calibri"/>
                <a:cs typeface="Calibri"/>
              </a:rPr>
              <a:t>υπέρ </a:t>
            </a:r>
            <a:r>
              <a:rPr sz="2800" spc="-79" dirty="0" smtClean="0">
                <a:latin typeface="Calibri"/>
                <a:cs typeface="Calibri"/>
              </a:rPr>
              <a:t>κ</a:t>
            </a:r>
            <a:r>
              <a:rPr sz="2800" spc="0" dirty="0" smtClean="0">
                <a:latin typeface="Calibri"/>
                <a:cs typeface="Calibri"/>
              </a:rPr>
              <a:t>αι</a:t>
            </a:r>
            <a:r>
              <a:rPr sz="2800" spc="-23" dirty="0" smtClean="0">
                <a:latin typeface="Calibri"/>
                <a:cs typeface="Calibri"/>
              </a:rPr>
              <a:t> </a:t>
            </a:r>
            <a:r>
              <a:rPr sz="2800" spc="-79" dirty="0" smtClean="0">
                <a:latin typeface="Calibri"/>
                <a:cs typeface="Calibri"/>
              </a:rPr>
              <a:t>κ</a:t>
            </a:r>
            <a:r>
              <a:rPr sz="2800" spc="0" dirty="0" smtClean="0">
                <a:latin typeface="Calibri"/>
                <a:cs typeface="Calibri"/>
              </a:rPr>
              <a:t>α</a:t>
            </a:r>
            <a:r>
              <a:rPr sz="2800" spc="-14" dirty="0" smtClean="0">
                <a:latin typeface="Calibri"/>
                <a:cs typeface="Calibri"/>
              </a:rPr>
              <a:t>τ</a:t>
            </a:r>
            <a:r>
              <a:rPr sz="2800" spc="0" dirty="0" smtClean="0">
                <a:latin typeface="Calibri"/>
                <a:cs typeface="Calibri"/>
              </a:rPr>
              <a:t>ά</a:t>
            </a:r>
            <a:r>
              <a:rPr sz="2800" spc="-32" dirty="0" smtClean="0">
                <a:latin typeface="Calibri"/>
                <a:cs typeface="Calibri"/>
              </a:rPr>
              <a:t> </a:t>
            </a:r>
            <a:r>
              <a:rPr sz="2800" spc="-14" dirty="0" smtClean="0">
                <a:latin typeface="Calibri"/>
                <a:cs typeface="Calibri"/>
              </a:rPr>
              <a:t>τω</a:t>
            </a:r>
            <a:r>
              <a:rPr sz="2800" spc="0" dirty="0" smtClean="0">
                <a:latin typeface="Calibri"/>
                <a:cs typeface="Calibri"/>
              </a:rPr>
              <a:t>ν </a:t>
            </a:r>
            <a:r>
              <a:rPr sz="2800" spc="-59" dirty="0" smtClean="0">
                <a:latin typeface="Calibri"/>
                <a:cs typeface="Calibri"/>
              </a:rPr>
              <a:t>κ</a:t>
            </a:r>
            <a:r>
              <a:rPr sz="2800" spc="0" dirty="0" smtClean="0">
                <a:latin typeface="Calibri"/>
                <a:cs typeface="Calibri"/>
              </a:rPr>
              <a:t>υ</a:t>
            </a:r>
            <a:r>
              <a:rPr sz="2800" spc="-14" dirty="0" smtClean="0">
                <a:latin typeface="Calibri"/>
                <a:cs typeface="Calibri"/>
              </a:rPr>
              <a:t>μ</a:t>
            </a:r>
            <a:r>
              <a:rPr sz="2800" spc="0" dirty="0" smtClean="0">
                <a:latin typeface="Calibri"/>
                <a:cs typeface="Calibri"/>
              </a:rPr>
              <a:t>α</a:t>
            </a:r>
            <a:r>
              <a:rPr sz="2800" spc="-34" dirty="0" smtClean="0">
                <a:latin typeface="Calibri"/>
                <a:cs typeface="Calibri"/>
              </a:rPr>
              <a:t>ι</a:t>
            </a:r>
            <a:r>
              <a:rPr sz="2800" spc="0" dirty="0" smtClean="0">
                <a:latin typeface="Calibri"/>
                <a:cs typeface="Calibri"/>
              </a:rPr>
              <a:t>νόμεν</a:t>
            </a:r>
            <a:r>
              <a:rPr sz="2800" spc="-19" dirty="0" smtClean="0">
                <a:latin typeface="Calibri"/>
                <a:cs typeface="Calibri"/>
              </a:rPr>
              <a:t>ω</a:t>
            </a:r>
            <a:r>
              <a:rPr sz="2800" spc="0" dirty="0" smtClean="0">
                <a:latin typeface="Calibri"/>
                <a:cs typeface="Calibri"/>
              </a:rPr>
              <a:t>ν συν</a:t>
            </a:r>
            <a:r>
              <a:rPr sz="2800" spc="9" dirty="0" smtClean="0">
                <a:latin typeface="Calibri"/>
                <a:cs typeface="Calibri"/>
              </a:rPr>
              <a:t>αλ</a:t>
            </a:r>
            <a:r>
              <a:rPr sz="2800" spc="-34" dirty="0" smtClean="0">
                <a:latin typeface="Calibri"/>
                <a:cs typeface="Calibri"/>
              </a:rPr>
              <a:t>λ</a:t>
            </a:r>
            <a:r>
              <a:rPr sz="2800" spc="-14" dirty="0" smtClean="0">
                <a:latin typeface="Calibri"/>
                <a:cs typeface="Calibri"/>
              </a:rPr>
              <a:t>α</a:t>
            </a:r>
            <a:r>
              <a:rPr sz="2800" spc="0" dirty="0" smtClean="0">
                <a:latin typeface="Calibri"/>
                <a:cs typeface="Calibri"/>
              </a:rPr>
              <a:t>γ</a:t>
            </a:r>
            <a:r>
              <a:rPr sz="2800" spc="-14" dirty="0" smtClean="0">
                <a:latin typeface="Calibri"/>
                <a:cs typeface="Calibri"/>
              </a:rPr>
              <a:t>μ</a:t>
            </a:r>
            <a:r>
              <a:rPr sz="2800" spc="0" dirty="0" smtClean="0">
                <a:latin typeface="Calibri"/>
                <a:cs typeface="Calibri"/>
              </a:rPr>
              <a:t>ατι</a:t>
            </a:r>
            <a:r>
              <a:rPr sz="2800" spc="-59" dirty="0" smtClean="0">
                <a:latin typeface="Calibri"/>
                <a:cs typeface="Calibri"/>
              </a:rPr>
              <a:t>κ</a:t>
            </a:r>
            <a:r>
              <a:rPr sz="2800" spc="-14" dirty="0" smtClean="0">
                <a:latin typeface="Calibri"/>
                <a:cs typeface="Calibri"/>
              </a:rPr>
              <a:t>ώ</a:t>
            </a:r>
            <a:r>
              <a:rPr sz="2800" spc="0" dirty="0" smtClean="0">
                <a:latin typeface="Calibri"/>
                <a:cs typeface="Calibri"/>
              </a:rPr>
              <a:t>ν</a:t>
            </a:r>
            <a:r>
              <a:rPr sz="2800" spc="-70" dirty="0" smtClean="0">
                <a:latin typeface="Calibri"/>
                <a:cs typeface="Calibri"/>
              </a:rPr>
              <a:t> </a:t>
            </a:r>
            <a:r>
              <a:rPr sz="2800" spc="0" dirty="0" smtClean="0">
                <a:latin typeface="Calibri"/>
                <a:cs typeface="Calibri"/>
              </a:rPr>
              <a:t>ισοτιμ</a:t>
            </a:r>
            <a:r>
              <a:rPr sz="2800" spc="-9" dirty="0" smtClean="0">
                <a:latin typeface="Calibri"/>
                <a:cs typeface="Calibri"/>
              </a:rPr>
              <a:t>ώ</a:t>
            </a:r>
            <a:r>
              <a:rPr sz="2800" spc="0" dirty="0" smtClean="0">
                <a:latin typeface="Calibri"/>
                <a:cs typeface="Calibri"/>
              </a:rPr>
              <a:t>ν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ject 8"/>
          <p:cNvSpPr/>
          <p:nvPr/>
        </p:nvSpPr>
        <p:spPr>
          <a:xfrm>
            <a:off x="1925701" y="1409700"/>
            <a:ext cx="5803900" cy="501967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554837" y="459384"/>
            <a:ext cx="7518559" cy="39451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060"/>
              </a:lnSpc>
              <a:spcBef>
                <a:spcPts val="153"/>
              </a:spcBef>
            </a:pPr>
            <a:r>
              <a:rPr sz="4350" b="1" spc="0" baseline="2824" dirty="0" smtClean="0">
                <a:solidFill>
                  <a:srgbClr val="4F81BC"/>
                </a:solidFill>
                <a:latin typeface="Calibri"/>
                <a:cs typeface="Calibri"/>
              </a:rPr>
              <a:t>Δι</a:t>
            </a:r>
            <a:r>
              <a:rPr sz="4350" b="1" spc="-14" baseline="2824" dirty="0" smtClean="0">
                <a:solidFill>
                  <a:srgbClr val="4F81BC"/>
                </a:solidFill>
                <a:latin typeface="Calibri"/>
                <a:cs typeface="Calibri"/>
              </a:rPr>
              <a:t>α</a:t>
            </a:r>
            <a:r>
              <a:rPr sz="4350" b="1" spc="-25" baseline="2824" dirty="0" smtClean="0">
                <a:solidFill>
                  <a:srgbClr val="4F81BC"/>
                </a:solidFill>
                <a:latin typeface="Calibri"/>
                <a:cs typeface="Calibri"/>
              </a:rPr>
              <a:t>γ</a:t>
            </a:r>
            <a:r>
              <a:rPr sz="4350" b="1" spc="0" baseline="2824" dirty="0" smtClean="0">
                <a:solidFill>
                  <a:srgbClr val="4F81BC"/>
                </a:solidFill>
                <a:latin typeface="Calibri"/>
                <a:cs typeface="Calibri"/>
              </a:rPr>
              <a:t>ρα</a:t>
            </a:r>
            <a:r>
              <a:rPr sz="4350" b="1" spc="-9" baseline="2824" dirty="0" smtClean="0">
                <a:solidFill>
                  <a:srgbClr val="4F81BC"/>
                </a:solidFill>
                <a:latin typeface="Calibri"/>
                <a:cs typeface="Calibri"/>
              </a:rPr>
              <a:t>μ</a:t>
            </a:r>
            <a:r>
              <a:rPr sz="4350" b="1" spc="-14" baseline="2824" dirty="0" smtClean="0">
                <a:solidFill>
                  <a:srgbClr val="4F81BC"/>
                </a:solidFill>
                <a:latin typeface="Calibri"/>
                <a:cs typeface="Calibri"/>
              </a:rPr>
              <a:t>μ</a:t>
            </a:r>
            <a:r>
              <a:rPr sz="4350" b="1" spc="0" baseline="2824" dirty="0" smtClean="0">
                <a:solidFill>
                  <a:srgbClr val="4F81BC"/>
                </a:solidFill>
                <a:latin typeface="Calibri"/>
                <a:cs typeface="Calibri"/>
              </a:rPr>
              <a:t>ατι</a:t>
            </a:r>
            <a:r>
              <a:rPr sz="4350" b="1" spc="-9" baseline="2824" dirty="0" smtClean="0">
                <a:solidFill>
                  <a:srgbClr val="4F81BC"/>
                </a:solidFill>
                <a:latin typeface="Calibri"/>
                <a:cs typeface="Calibri"/>
              </a:rPr>
              <a:t>κ</a:t>
            </a:r>
            <a:r>
              <a:rPr sz="4350" b="1" spc="0" baseline="2824" dirty="0" smtClean="0">
                <a:solidFill>
                  <a:srgbClr val="4F81BC"/>
                </a:solidFill>
                <a:latin typeface="Calibri"/>
                <a:cs typeface="Calibri"/>
              </a:rPr>
              <a:t>ή</a:t>
            </a:r>
            <a:r>
              <a:rPr sz="4350" b="1" spc="-39" baseline="2824" dirty="0" smtClean="0">
                <a:solidFill>
                  <a:srgbClr val="4F81BC"/>
                </a:solidFill>
                <a:latin typeface="Calibri"/>
                <a:cs typeface="Calibri"/>
              </a:rPr>
              <a:t> </a:t>
            </a:r>
            <a:r>
              <a:rPr sz="4350" b="1" spc="0" baseline="2824" dirty="0" smtClean="0">
                <a:solidFill>
                  <a:srgbClr val="4F81BC"/>
                </a:solidFill>
                <a:latin typeface="Calibri"/>
                <a:cs typeface="Calibri"/>
              </a:rPr>
              <a:t>απει</a:t>
            </a:r>
            <a:r>
              <a:rPr sz="4350" b="1" spc="-79" baseline="2824" dirty="0" smtClean="0">
                <a:solidFill>
                  <a:srgbClr val="4F81BC"/>
                </a:solidFill>
                <a:latin typeface="Calibri"/>
                <a:cs typeface="Calibri"/>
              </a:rPr>
              <a:t>κ</a:t>
            </a:r>
            <a:r>
              <a:rPr sz="4350" b="1" spc="0" baseline="2824" dirty="0" smtClean="0">
                <a:solidFill>
                  <a:srgbClr val="4F81BC"/>
                </a:solidFill>
                <a:latin typeface="Calibri"/>
                <a:cs typeface="Calibri"/>
              </a:rPr>
              <a:t>όνι</a:t>
            </a:r>
            <a:r>
              <a:rPr sz="4350" b="1" spc="-14" baseline="2824" dirty="0" smtClean="0">
                <a:solidFill>
                  <a:srgbClr val="4F81BC"/>
                </a:solidFill>
                <a:latin typeface="Calibri"/>
                <a:cs typeface="Calibri"/>
              </a:rPr>
              <a:t>σ</a:t>
            </a:r>
            <a:r>
              <a:rPr sz="4350" b="1" spc="0" baseline="2824" dirty="0" smtClean="0">
                <a:solidFill>
                  <a:srgbClr val="4F81BC"/>
                </a:solidFill>
                <a:latin typeface="Calibri"/>
                <a:cs typeface="Calibri"/>
              </a:rPr>
              <a:t>η</a:t>
            </a:r>
            <a:r>
              <a:rPr sz="4350" b="1" spc="-29" baseline="2824" dirty="0" smtClean="0">
                <a:solidFill>
                  <a:srgbClr val="4F81BC"/>
                </a:solidFill>
                <a:latin typeface="Calibri"/>
                <a:cs typeface="Calibri"/>
              </a:rPr>
              <a:t> </a:t>
            </a:r>
            <a:r>
              <a:rPr sz="4350" b="1" spc="-25" baseline="2824" dirty="0" smtClean="0">
                <a:solidFill>
                  <a:srgbClr val="4F81BC"/>
                </a:solidFill>
                <a:latin typeface="Calibri"/>
                <a:cs typeface="Calibri"/>
              </a:rPr>
              <a:t>τ</a:t>
            </a:r>
            <a:r>
              <a:rPr sz="4350" b="1" spc="0" baseline="2824" dirty="0" smtClean="0">
                <a:solidFill>
                  <a:srgbClr val="4F81BC"/>
                </a:solidFill>
                <a:latin typeface="Calibri"/>
                <a:cs typeface="Calibri"/>
              </a:rPr>
              <a:t>ων</a:t>
            </a:r>
            <a:r>
              <a:rPr sz="4350" b="1" spc="-14" baseline="2824" dirty="0" smtClean="0">
                <a:solidFill>
                  <a:srgbClr val="4F81BC"/>
                </a:solidFill>
                <a:latin typeface="Calibri"/>
                <a:cs typeface="Calibri"/>
              </a:rPr>
              <a:t> </a:t>
            </a:r>
            <a:r>
              <a:rPr sz="4350" b="1" spc="0" baseline="2824" dirty="0" smtClean="0">
                <a:solidFill>
                  <a:srgbClr val="4F81BC"/>
                </a:solidFill>
                <a:latin typeface="Calibri"/>
                <a:cs typeface="Calibri"/>
              </a:rPr>
              <a:t>απο</a:t>
            </a:r>
            <a:r>
              <a:rPr sz="4350" b="1" spc="-9" baseline="2824" dirty="0" smtClean="0">
                <a:solidFill>
                  <a:srgbClr val="4F81BC"/>
                </a:solidFill>
                <a:latin typeface="Calibri"/>
                <a:cs typeface="Calibri"/>
              </a:rPr>
              <a:t>τ</a:t>
            </a:r>
            <a:r>
              <a:rPr sz="4350" b="1" spc="0" baseline="2824" dirty="0" smtClean="0">
                <a:solidFill>
                  <a:srgbClr val="4F81BC"/>
                </a:solidFill>
                <a:latin typeface="Calibri"/>
                <a:cs typeface="Calibri"/>
              </a:rPr>
              <a:t>ελ</a:t>
            </a:r>
            <a:r>
              <a:rPr sz="4350" b="1" spc="-29" baseline="2824" dirty="0" smtClean="0">
                <a:solidFill>
                  <a:srgbClr val="4F81BC"/>
                </a:solidFill>
                <a:latin typeface="Calibri"/>
                <a:cs typeface="Calibri"/>
              </a:rPr>
              <a:t>ε</a:t>
            </a:r>
            <a:r>
              <a:rPr sz="4350" b="1" spc="0" baseline="2824" dirty="0" smtClean="0">
                <a:solidFill>
                  <a:srgbClr val="4F81BC"/>
                </a:solidFill>
                <a:latin typeface="Calibri"/>
                <a:cs typeface="Calibri"/>
              </a:rPr>
              <a:t>σ</a:t>
            </a:r>
            <a:r>
              <a:rPr sz="4350" b="1" spc="-14" baseline="2824" dirty="0" smtClean="0">
                <a:solidFill>
                  <a:srgbClr val="4F81BC"/>
                </a:solidFill>
                <a:latin typeface="Calibri"/>
                <a:cs typeface="Calibri"/>
              </a:rPr>
              <a:t>μ</a:t>
            </a:r>
            <a:r>
              <a:rPr sz="4350" b="1" spc="0" baseline="2824" dirty="0" smtClean="0">
                <a:solidFill>
                  <a:srgbClr val="4F81BC"/>
                </a:solidFill>
                <a:latin typeface="Calibri"/>
                <a:cs typeface="Calibri"/>
              </a:rPr>
              <a:t>ά</a:t>
            </a:r>
            <a:r>
              <a:rPr sz="4350" b="1" spc="-29" baseline="2824" dirty="0" smtClean="0">
                <a:solidFill>
                  <a:srgbClr val="4F81BC"/>
                </a:solidFill>
                <a:latin typeface="Calibri"/>
                <a:cs typeface="Calibri"/>
              </a:rPr>
              <a:t>τ</a:t>
            </a:r>
            <a:r>
              <a:rPr sz="4350" b="1" spc="0" baseline="2824" dirty="0" smtClean="0">
                <a:solidFill>
                  <a:srgbClr val="4F81BC"/>
                </a:solidFill>
                <a:latin typeface="Calibri"/>
                <a:cs typeface="Calibri"/>
              </a:rPr>
              <a:t>ων</a:t>
            </a:r>
            <a:endParaRPr sz="290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8069405" y="459384"/>
            <a:ext cx="576854" cy="39451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060"/>
              </a:lnSpc>
              <a:spcBef>
                <a:spcPts val="153"/>
              </a:spcBef>
            </a:pPr>
            <a:r>
              <a:rPr sz="4350" b="1" spc="0" baseline="2824" dirty="0" smtClean="0">
                <a:solidFill>
                  <a:srgbClr val="4F81BC"/>
                </a:solidFill>
                <a:latin typeface="Calibri"/>
                <a:cs typeface="Calibri"/>
              </a:rPr>
              <a:t>της</a:t>
            </a:r>
            <a:endParaRPr sz="290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559433" y="901573"/>
            <a:ext cx="1945414" cy="3942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055"/>
              </a:lnSpc>
              <a:spcBef>
                <a:spcPts val="152"/>
              </a:spcBef>
            </a:pPr>
            <a:r>
              <a:rPr sz="4350" b="1" spc="0" baseline="2824" dirty="0" smtClean="0">
                <a:solidFill>
                  <a:srgbClr val="4F81BC"/>
                </a:solidFill>
                <a:latin typeface="Calibri"/>
                <a:cs typeface="Calibri"/>
              </a:rPr>
              <a:t>επεκ</a:t>
            </a:r>
            <a:r>
              <a:rPr sz="4350" b="1" spc="-25" baseline="2824" dirty="0" smtClean="0">
                <a:solidFill>
                  <a:srgbClr val="4F81BC"/>
                </a:solidFill>
                <a:latin typeface="Calibri"/>
                <a:cs typeface="Calibri"/>
              </a:rPr>
              <a:t>τ</a:t>
            </a:r>
            <a:r>
              <a:rPr sz="4350" b="1" spc="0" baseline="2824" dirty="0" smtClean="0">
                <a:solidFill>
                  <a:srgbClr val="4F81BC"/>
                </a:solidFill>
                <a:latin typeface="Calibri"/>
                <a:cs typeface="Calibri"/>
              </a:rPr>
              <a:t>ατικ</a:t>
            </a:r>
            <a:r>
              <a:rPr sz="4350" b="1" spc="-14" baseline="2824" dirty="0" smtClean="0">
                <a:solidFill>
                  <a:srgbClr val="4F81BC"/>
                </a:solidFill>
                <a:latin typeface="Calibri"/>
                <a:cs typeface="Calibri"/>
              </a:rPr>
              <a:t>ή</a:t>
            </a:r>
            <a:r>
              <a:rPr sz="4350" b="1" spc="0" baseline="2824" dirty="0" smtClean="0">
                <a:solidFill>
                  <a:srgbClr val="4F81BC"/>
                </a:solidFill>
                <a:latin typeface="Calibri"/>
                <a:cs typeface="Calibri"/>
              </a:rPr>
              <a:t>ς</a:t>
            </a:r>
            <a:endParaRPr sz="29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501207" y="901573"/>
            <a:ext cx="2597098" cy="3942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055"/>
              </a:lnSpc>
              <a:spcBef>
                <a:spcPts val="152"/>
              </a:spcBef>
            </a:pPr>
            <a:r>
              <a:rPr sz="4350" b="1" spc="0" baseline="2824" dirty="0" smtClean="0">
                <a:solidFill>
                  <a:srgbClr val="4F81BC"/>
                </a:solidFill>
                <a:latin typeface="Calibri"/>
                <a:cs typeface="Calibri"/>
              </a:rPr>
              <a:t>δη</a:t>
            </a:r>
            <a:r>
              <a:rPr sz="4350" b="1" spc="-25" baseline="2824" dirty="0" smtClean="0">
                <a:solidFill>
                  <a:srgbClr val="4F81BC"/>
                </a:solidFill>
                <a:latin typeface="Calibri"/>
                <a:cs typeface="Calibri"/>
              </a:rPr>
              <a:t>μ</a:t>
            </a:r>
            <a:r>
              <a:rPr sz="4350" b="1" spc="0" baseline="2824" dirty="0" smtClean="0">
                <a:solidFill>
                  <a:srgbClr val="4F81BC"/>
                </a:solidFill>
                <a:latin typeface="Calibri"/>
                <a:cs typeface="Calibri"/>
              </a:rPr>
              <a:t>οσιονομ</a:t>
            </a:r>
            <a:r>
              <a:rPr sz="4350" b="1" spc="-9" baseline="2824" dirty="0" smtClean="0">
                <a:solidFill>
                  <a:srgbClr val="4F81BC"/>
                </a:solidFill>
                <a:latin typeface="Calibri"/>
                <a:cs typeface="Calibri"/>
              </a:rPr>
              <a:t>ι</a:t>
            </a:r>
            <a:r>
              <a:rPr sz="4350" b="1" spc="0" baseline="2824" dirty="0" smtClean="0">
                <a:solidFill>
                  <a:srgbClr val="4F81BC"/>
                </a:solidFill>
                <a:latin typeface="Calibri"/>
                <a:cs typeface="Calibri"/>
              </a:rPr>
              <a:t>κής</a:t>
            </a:r>
            <a:endParaRPr sz="29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098540" y="901573"/>
            <a:ext cx="1543044" cy="3942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055"/>
              </a:lnSpc>
              <a:spcBef>
                <a:spcPts val="152"/>
              </a:spcBef>
            </a:pPr>
            <a:r>
              <a:rPr sz="4350" b="1" spc="0" baseline="2824" dirty="0" smtClean="0">
                <a:solidFill>
                  <a:srgbClr val="4F81BC"/>
                </a:solidFill>
                <a:latin typeface="Calibri"/>
                <a:cs typeface="Calibri"/>
              </a:rPr>
              <a:t>π</a:t>
            </a:r>
            <a:r>
              <a:rPr sz="4350" b="1" spc="-29" baseline="2824" dirty="0" smtClean="0">
                <a:solidFill>
                  <a:srgbClr val="4F81BC"/>
                </a:solidFill>
                <a:latin typeface="Calibri"/>
                <a:cs typeface="Calibri"/>
              </a:rPr>
              <a:t>ο</a:t>
            </a:r>
            <a:r>
              <a:rPr sz="4350" b="1" spc="-19" baseline="2824" dirty="0" smtClean="0">
                <a:solidFill>
                  <a:srgbClr val="4F81BC"/>
                </a:solidFill>
                <a:latin typeface="Calibri"/>
                <a:cs typeface="Calibri"/>
              </a:rPr>
              <a:t>λ</a:t>
            </a:r>
            <a:r>
              <a:rPr sz="4350" b="1" spc="-50" baseline="2824" dirty="0" smtClean="0">
                <a:solidFill>
                  <a:srgbClr val="4F81BC"/>
                </a:solidFill>
                <a:latin typeface="Calibri"/>
                <a:cs typeface="Calibri"/>
              </a:rPr>
              <a:t>ι</a:t>
            </a:r>
            <a:r>
              <a:rPr sz="4350" b="1" spc="0" baseline="2824" dirty="0" smtClean="0">
                <a:solidFill>
                  <a:srgbClr val="4F81BC"/>
                </a:solidFill>
                <a:latin typeface="Calibri"/>
                <a:cs typeface="Calibri"/>
              </a:rPr>
              <a:t>τικής</a:t>
            </a:r>
            <a:endParaRPr sz="2900">
              <a:latin typeface="Calibri"/>
              <a:cs typeface="Calibri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8427212" y="6465214"/>
            <a:ext cx="203657" cy="1778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320"/>
              </a:lnSpc>
              <a:spcBef>
                <a:spcPts val="66"/>
              </a:spcBef>
            </a:pPr>
            <a:r>
              <a:rPr sz="1800" spc="4" baseline="2275" dirty="0" smtClean="0">
                <a:solidFill>
                  <a:srgbClr val="888888"/>
                </a:solidFill>
                <a:latin typeface="Calibri"/>
                <a:cs typeface="Calibri"/>
              </a:rPr>
              <a:t>10</a:t>
            </a:r>
            <a:endParaRPr sz="1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ject 7"/>
          <p:cNvSpPr txBox="1"/>
          <p:nvPr/>
        </p:nvSpPr>
        <p:spPr>
          <a:xfrm>
            <a:off x="879144" y="370230"/>
            <a:ext cx="7728865" cy="627278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09552" marR="448602" algn="ctr">
              <a:lnSpc>
                <a:spcPts val="3770"/>
              </a:lnSpc>
              <a:spcBef>
                <a:spcPts val="188"/>
              </a:spcBef>
            </a:pPr>
            <a:r>
              <a:rPr sz="5400" b="1" spc="0" baseline="3034" dirty="0" smtClean="0">
                <a:solidFill>
                  <a:srgbClr val="4F81BC"/>
                </a:solidFill>
                <a:latin typeface="Calibri"/>
                <a:cs typeface="Calibri"/>
              </a:rPr>
              <a:t>Γιατί</a:t>
            </a:r>
            <a:r>
              <a:rPr sz="5400" b="1" spc="-19" baseline="3034" dirty="0" smtClean="0">
                <a:solidFill>
                  <a:srgbClr val="4F81BC"/>
                </a:solidFill>
                <a:latin typeface="Calibri"/>
                <a:cs typeface="Calibri"/>
              </a:rPr>
              <a:t> </a:t>
            </a:r>
            <a:r>
              <a:rPr sz="5400" b="1" spc="0" baseline="3034" dirty="0" smtClean="0">
                <a:solidFill>
                  <a:srgbClr val="4F81BC"/>
                </a:solidFill>
                <a:latin typeface="Calibri"/>
                <a:cs typeface="Calibri"/>
              </a:rPr>
              <a:t>η δη</a:t>
            </a:r>
            <a:r>
              <a:rPr sz="5400" b="1" spc="-19" baseline="3034" dirty="0" smtClean="0">
                <a:solidFill>
                  <a:srgbClr val="4F81BC"/>
                </a:solidFill>
                <a:latin typeface="Calibri"/>
                <a:cs typeface="Calibri"/>
              </a:rPr>
              <a:t>μ</a:t>
            </a:r>
            <a:r>
              <a:rPr sz="5400" b="1" spc="0" baseline="3034" dirty="0" smtClean="0">
                <a:solidFill>
                  <a:srgbClr val="4F81BC"/>
                </a:solidFill>
                <a:latin typeface="Calibri"/>
                <a:cs typeface="Calibri"/>
              </a:rPr>
              <a:t>οσιο</a:t>
            </a:r>
            <a:r>
              <a:rPr sz="5400" b="1" spc="-9" baseline="3034" dirty="0" smtClean="0">
                <a:solidFill>
                  <a:srgbClr val="4F81BC"/>
                </a:solidFill>
                <a:latin typeface="Calibri"/>
                <a:cs typeface="Calibri"/>
              </a:rPr>
              <a:t>ν</a:t>
            </a:r>
            <a:r>
              <a:rPr sz="5400" b="1" spc="0" baseline="3034" dirty="0" smtClean="0">
                <a:solidFill>
                  <a:srgbClr val="4F81BC"/>
                </a:solidFill>
                <a:latin typeface="Calibri"/>
                <a:cs typeface="Calibri"/>
              </a:rPr>
              <a:t>ομική π</a:t>
            </a:r>
            <a:r>
              <a:rPr sz="5400" b="1" spc="-19" baseline="3034" dirty="0" smtClean="0">
                <a:solidFill>
                  <a:srgbClr val="4F81BC"/>
                </a:solidFill>
                <a:latin typeface="Calibri"/>
                <a:cs typeface="Calibri"/>
              </a:rPr>
              <a:t>ολ</a:t>
            </a:r>
            <a:r>
              <a:rPr sz="5400" b="1" spc="-44" baseline="3034" dirty="0" smtClean="0">
                <a:solidFill>
                  <a:srgbClr val="4F81BC"/>
                </a:solidFill>
                <a:latin typeface="Calibri"/>
                <a:cs typeface="Calibri"/>
              </a:rPr>
              <a:t>ι</a:t>
            </a:r>
            <a:r>
              <a:rPr sz="5400" b="1" spc="0" baseline="3034" dirty="0" smtClean="0">
                <a:solidFill>
                  <a:srgbClr val="4F81BC"/>
                </a:solidFill>
                <a:latin typeface="Calibri"/>
                <a:cs typeface="Calibri"/>
              </a:rPr>
              <a:t>τική</a:t>
            </a:r>
            <a:r>
              <a:rPr sz="5400" b="1" spc="-19" baseline="3034" dirty="0" smtClean="0">
                <a:solidFill>
                  <a:srgbClr val="4F81BC"/>
                </a:solidFill>
                <a:latin typeface="Calibri"/>
                <a:cs typeface="Calibri"/>
              </a:rPr>
              <a:t> </a:t>
            </a:r>
            <a:r>
              <a:rPr sz="5400" b="1" spc="0" baseline="3034" dirty="0" smtClean="0">
                <a:solidFill>
                  <a:srgbClr val="4F81BC"/>
                </a:solidFill>
                <a:latin typeface="Calibri"/>
                <a:cs typeface="Calibri"/>
              </a:rPr>
              <a:t>ε</a:t>
            </a:r>
            <a:r>
              <a:rPr sz="5400" b="1" spc="-50" baseline="3034" dirty="0" smtClean="0">
                <a:solidFill>
                  <a:srgbClr val="4F81BC"/>
                </a:solidFill>
                <a:latin typeface="Calibri"/>
                <a:cs typeface="Calibri"/>
              </a:rPr>
              <a:t>ί</a:t>
            </a:r>
            <a:r>
              <a:rPr sz="5400" b="1" spc="0" baseline="3034" dirty="0" smtClean="0">
                <a:solidFill>
                  <a:srgbClr val="4F81BC"/>
                </a:solidFill>
                <a:latin typeface="Calibri"/>
                <a:cs typeface="Calibri"/>
              </a:rPr>
              <a:t>ναι</a:t>
            </a:r>
            <a:endParaRPr sz="3600">
              <a:latin typeface="Calibri"/>
              <a:cs typeface="Calibri"/>
            </a:endParaRPr>
          </a:p>
          <a:p>
            <a:pPr marL="260451" marR="600558" algn="ctr">
              <a:lnSpc>
                <a:spcPts val="4320"/>
              </a:lnSpc>
              <a:spcBef>
                <a:spcPts val="27"/>
              </a:spcBef>
            </a:pPr>
            <a:r>
              <a:rPr sz="5400" b="1" spc="0" baseline="1517" dirty="0" smtClean="0">
                <a:solidFill>
                  <a:srgbClr val="4F81BC"/>
                </a:solidFill>
                <a:latin typeface="Calibri"/>
                <a:cs typeface="Calibri"/>
              </a:rPr>
              <a:t>αποτελ</a:t>
            </a:r>
            <a:r>
              <a:rPr sz="5400" b="1" spc="-50" baseline="1517" dirty="0" smtClean="0">
                <a:solidFill>
                  <a:srgbClr val="4F81BC"/>
                </a:solidFill>
                <a:latin typeface="Calibri"/>
                <a:cs typeface="Calibri"/>
              </a:rPr>
              <a:t>ε</a:t>
            </a:r>
            <a:r>
              <a:rPr sz="5400" b="1" spc="0" baseline="1517" dirty="0" smtClean="0">
                <a:solidFill>
                  <a:srgbClr val="4F81BC"/>
                </a:solidFill>
                <a:latin typeface="Calibri"/>
                <a:cs typeface="Calibri"/>
              </a:rPr>
              <a:t>σματική υ</a:t>
            </a:r>
            <a:r>
              <a:rPr sz="5400" b="1" spc="4" baseline="1517" dirty="0" smtClean="0">
                <a:solidFill>
                  <a:srgbClr val="4F81BC"/>
                </a:solidFill>
                <a:latin typeface="Calibri"/>
                <a:cs typeface="Calibri"/>
              </a:rPr>
              <a:t>π</a:t>
            </a:r>
            <a:r>
              <a:rPr sz="5400" b="1" spc="0" baseline="1517" dirty="0" smtClean="0">
                <a:solidFill>
                  <a:srgbClr val="4F81BC"/>
                </a:solidFill>
                <a:latin typeface="Calibri"/>
                <a:cs typeface="Calibri"/>
              </a:rPr>
              <a:t>ό </a:t>
            </a:r>
            <a:r>
              <a:rPr sz="5400" b="1" spc="-109" baseline="1517" dirty="0" smtClean="0">
                <a:solidFill>
                  <a:srgbClr val="4F81BC"/>
                </a:solidFill>
                <a:latin typeface="Calibri"/>
                <a:cs typeface="Calibri"/>
              </a:rPr>
              <a:t>κ</a:t>
            </a:r>
            <a:r>
              <a:rPr sz="5400" b="1" spc="0" baseline="1517" dirty="0" smtClean="0">
                <a:solidFill>
                  <a:srgbClr val="4F81BC"/>
                </a:solidFill>
                <a:latin typeface="Calibri"/>
                <a:cs typeface="Calibri"/>
              </a:rPr>
              <a:t>αθ</a:t>
            </a:r>
            <a:r>
              <a:rPr sz="5400" b="1" spc="-59" baseline="1517" dirty="0" smtClean="0">
                <a:solidFill>
                  <a:srgbClr val="4F81BC"/>
                </a:solidFill>
                <a:latin typeface="Calibri"/>
                <a:cs typeface="Calibri"/>
              </a:rPr>
              <a:t>ε</a:t>
            </a:r>
            <a:r>
              <a:rPr sz="5400" b="1" spc="44" baseline="1517" dirty="0" smtClean="0">
                <a:solidFill>
                  <a:srgbClr val="4F81BC"/>
                </a:solidFill>
                <a:latin typeface="Calibri"/>
                <a:cs typeface="Calibri"/>
              </a:rPr>
              <a:t>σ</a:t>
            </a:r>
            <a:r>
              <a:rPr sz="5400" b="1" spc="-19" baseline="1517" dirty="0" smtClean="0">
                <a:solidFill>
                  <a:srgbClr val="4F81BC"/>
                </a:solidFill>
                <a:latin typeface="Calibri"/>
                <a:cs typeface="Calibri"/>
              </a:rPr>
              <a:t>τ</a:t>
            </a:r>
            <a:r>
              <a:rPr sz="5400" b="1" spc="0" baseline="1517" dirty="0" smtClean="0">
                <a:solidFill>
                  <a:srgbClr val="4F81BC"/>
                </a:solidFill>
                <a:latin typeface="Calibri"/>
                <a:cs typeface="Calibri"/>
              </a:rPr>
              <a:t>ώς ΣΣΙ;</a:t>
            </a:r>
            <a:endParaRPr sz="3600">
              <a:latin typeface="Calibri"/>
              <a:cs typeface="Calibri"/>
            </a:endParaRPr>
          </a:p>
          <a:p>
            <a:pPr marL="12700">
              <a:lnSpc>
                <a:spcPts val="2860"/>
              </a:lnSpc>
              <a:spcBef>
                <a:spcPts val="1328"/>
              </a:spcBef>
            </a:pPr>
            <a:r>
              <a:rPr sz="2400" spc="0" dirty="0" smtClean="0">
                <a:latin typeface="Calibri"/>
                <a:cs typeface="Calibri"/>
              </a:rPr>
              <a:t>Γι</a:t>
            </a:r>
            <a:r>
              <a:rPr sz="2400" spc="-4" dirty="0" smtClean="0">
                <a:latin typeface="Calibri"/>
                <a:cs typeface="Calibri"/>
              </a:rPr>
              <a:t>α</a:t>
            </a:r>
            <a:r>
              <a:rPr sz="2400" spc="0" dirty="0" smtClean="0">
                <a:latin typeface="Calibri"/>
                <a:cs typeface="Calibri"/>
              </a:rPr>
              <a:t>τί με</a:t>
            </a:r>
            <a:r>
              <a:rPr sz="2400" spc="-14" dirty="0" smtClean="0">
                <a:latin typeface="Calibri"/>
                <a:cs typeface="Calibri"/>
              </a:rPr>
              <a:t>τ</a:t>
            </a:r>
            <a:r>
              <a:rPr sz="2400" spc="0" dirty="0" smtClean="0">
                <a:latin typeface="Calibri"/>
                <a:cs typeface="Calibri"/>
              </a:rPr>
              <a:t>α</a:t>
            </a:r>
            <a:r>
              <a:rPr sz="2400" spc="-29" dirty="0" smtClean="0">
                <a:latin typeface="Calibri"/>
                <a:cs typeface="Calibri"/>
              </a:rPr>
              <a:t>κ</a:t>
            </a:r>
            <a:r>
              <a:rPr sz="2400" spc="-34" dirty="0" smtClean="0">
                <a:latin typeface="Calibri"/>
                <a:cs typeface="Calibri"/>
              </a:rPr>
              <a:t>ι</a:t>
            </a:r>
            <a:r>
              <a:rPr sz="2400" spc="0" dirty="0" smtClean="0">
                <a:latin typeface="Calibri"/>
                <a:cs typeface="Calibri"/>
              </a:rPr>
              <a:t>νε</a:t>
            </a:r>
            <a:r>
              <a:rPr sz="2400" spc="-34" dirty="0" smtClean="0">
                <a:latin typeface="Calibri"/>
                <a:cs typeface="Calibri"/>
              </a:rPr>
              <a:t>ί</a:t>
            </a:r>
            <a:r>
              <a:rPr sz="2400" spc="-14" dirty="0" smtClean="0">
                <a:latin typeface="Calibri"/>
                <a:cs typeface="Calibri"/>
              </a:rPr>
              <a:t>τ</a:t>
            </a:r>
            <a:r>
              <a:rPr sz="2400" spc="0" dirty="0" smtClean="0">
                <a:latin typeface="Calibri"/>
                <a:cs typeface="Calibri"/>
              </a:rPr>
              <a:t>αι η DD</a:t>
            </a:r>
            <a:r>
              <a:rPr sz="2400" spc="-14" dirty="0" smtClean="0">
                <a:latin typeface="Calibri"/>
                <a:cs typeface="Calibri"/>
              </a:rPr>
              <a:t> </a:t>
            </a:r>
            <a:r>
              <a:rPr sz="2400" spc="-25" dirty="0" smtClean="0">
                <a:latin typeface="Calibri"/>
                <a:cs typeface="Calibri"/>
              </a:rPr>
              <a:t>κ</a:t>
            </a:r>
            <a:r>
              <a:rPr sz="2400" spc="0" dirty="0" smtClean="0">
                <a:latin typeface="Calibri"/>
                <a:cs typeface="Calibri"/>
              </a:rPr>
              <a:t>ι </a:t>
            </a:r>
            <a:r>
              <a:rPr sz="2400" spc="-4" dirty="0" smtClean="0">
                <a:latin typeface="Calibri"/>
                <a:cs typeface="Calibri"/>
              </a:rPr>
              <a:t>ό</a:t>
            </a:r>
            <a:r>
              <a:rPr sz="2400" spc="0" dirty="0" smtClean="0">
                <a:latin typeface="Calibri"/>
                <a:cs typeface="Calibri"/>
              </a:rPr>
              <a:t>χι η</a:t>
            </a:r>
            <a:r>
              <a:rPr sz="2400" spc="-9" dirty="0" smtClean="0">
                <a:latin typeface="Calibri"/>
                <a:cs typeface="Calibri"/>
              </a:rPr>
              <a:t> </a:t>
            </a:r>
            <a:r>
              <a:rPr sz="2400" spc="0" dirty="0" smtClean="0">
                <a:latin typeface="Calibri"/>
                <a:cs typeface="Calibri"/>
              </a:rPr>
              <a:t>ΑΑ</a:t>
            </a:r>
            <a:r>
              <a:rPr sz="2400" spc="-9" dirty="0" smtClean="0">
                <a:latin typeface="Calibri"/>
                <a:cs typeface="Calibri"/>
              </a:rPr>
              <a:t> </a:t>
            </a:r>
            <a:r>
              <a:rPr sz="2400" spc="0" dirty="0" smtClean="0">
                <a:latin typeface="Calibri"/>
                <a:cs typeface="Calibri"/>
              </a:rPr>
              <a:t>(ό</a:t>
            </a:r>
            <a:r>
              <a:rPr sz="2400" spc="-19" dirty="0" smtClean="0">
                <a:latin typeface="Calibri"/>
                <a:cs typeface="Calibri"/>
              </a:rPr>
              <a:t>π</a:t>
            </a:r>
            <a:r>
              <a:rPr sz="2400" spc="0" dirty="0" smtClean="0">
                <a:latin typeface="Calibri"/>
                <a:cs typeface="Calibri"/>
              </a:rPr>
              <a:t>ως</a:t>
            </a:r>
            <a:r>
              <a:rPr sz="2400" spc="-4" dirty="0" smtClean="0">
                <a:latin typeface="Calibri"/>
                <a:cs typeface="Calibri"/>
              </a:rPr>
              <a:t> </a:t>
            </a:r>
            <a:r>
              <a:rPr sz="2400" spc="9" dirty="0" smtClean="0">
                <a:latin typeface="Calibri"/>
                <a:cs typeface="Calibri"/>
              </a:rPr>
              <a:t>σ</a:t>
            </a:r>
            <a:r>
              <a:rPr sz="2400" spc="0" dirty="0" smtClean="0">
                <a:latin typeface="Calibri"/>
                <a:cs typeface="Calibri"/>
              </a:rPr>
              <a:t>τ</a:t>
            </a:r>
            <a:r>
              <a:rPr sz="2400" spc="-59" dirty="0" smtClean="0">
                <a:latin typeface="Calibri"/>
                <a:cs typeface="Calibri"/>
              </a:rPr>
              <a:t>η</a:t>
            </a:r>
            <a:r>
              <a:rPr sz="2400" spc="0" dirty="0" smtClean="0">
                <a:latin typeface="Calibri"/>
                <a:cs typeface="Calibri"/>
              </a:rPr>
              <a:t>ν</a:t>
            </a:r>
            <a:r>
              <a:rPr sz="2400" spc="-14" dirty="0" smtClean="0">
                <a:latin typeface="Calibri"/>
                <a:cs typeface="Calibri"/>
              </a:rPr>
              <a:t> </a:t>
            </a:r>
            <a:r>
              <a:rPr sz="2400" spc="0" dirty="0" smtClean="0">
                <a:latin typeface="Calibri"/>
                <a:cs typeface="Calibri"/>
              </a:rPr>
              <a:t>περίπ</a:t>
            </a:r>
            <a:r>
              <a:rPr sz="2400" spc="-9" dirty="0" smtClean="0">
                <a:latin typeface="Calibri"/>
                <a:cs typeface="Calibri"/>
              </a:rPr>
              <a:t>τ</a:t>
            </a:r>
            <a:r>
              <a:rPr sz="2400" spc="0" dirty="0" smtClean="0">
                <a:latin typeface="Calibri"/>
                <a:cs typeface="Calibri"/>
              </a:rPr>
              <a:t>ω</a:t>
            </a:r>
            <a:r>
              <a:rPr sz="2400" spc="-9" dirty="0" smtClean="0">
                <a:latin typeface="Calibri"/>
                <a:cs typeface="Calibri"/>
              </a:rPr>
              <a:t>σ</a:t>
            </a:r>
            <a:r>
              <a:rPr sz="2400" spc="0" dirty="0" smtClean="0">
                <a:latin typeface="Calibri"/>
                <a:cs typeface="Calibri"/>
              </a:rPr>
              <a:t>η</a:t>
            </a:r>
            <a:r>
              <a:rPr sz="2400" spc="-9" dirty="0" smtClean="0">
                <a:latin typeface="Calibri"/>
                <a:cs typeface="Calibri"/>
              </a:rPr>
              <a:t> </a:t>
            </a:r>
            <a:r>
              <a:rPr sz="2400" spc="0" dirty="0" smtClean="0">
                <a:latin typeface="Calibri"/>
                <a:cs typeface="Calibri"/>
              </a:rPr>
              <a:t>τ</a:t>
            </a:r>
            <a:r>
              <a:rPr sz="2400" spc="-9" dirty="0" smtClean="0">
                <a:latin typeface="Calibri"/>
                <a:cs typeface="Calibri"/>
              </a:rPr>
              <a:t>η</a:t>
            </a:r>
            <a:r>
              <a:rPr sz="2400" spc="0" dirty="0" smtClean="0">
                <a:latin typeface="Calibri"/>
                <a:cs typeface="Calibri"/>
              </a:rPr>
              <a:t>ς</a:t>
            </a:r>
            <a:endParaRPr sz="2400">
              <a:latin typeface="Calibri"/>
              <a:cs typeface="Calibri"/>
            </a:endParaRPr>
          </a:p>
          <a:p>
            <a:pPr marL="12700">
              <a:lnSpc>
                <a:spcPts val="2375"/>
              </a:lnSpc>
            </a:pPr>
            <a:r>
              <a:rPr sz="3600" spc="0" baseline="3413" dirty="0" smtClean="0">
                <a:latin typeface="Calibri"/>
                <a:cs typeface="Calibri"/>
              </a:rPr>
              <a:t>νομισ</a:t>
            </a:r>
            <a:r>
              <a:rPr sz="3600" spc="-14" baseline="3413" dirty="0" smtClean="0">
                <a:latin typeface="Calibri"/>
                <a:cs typeface="Calibri"/>
              </a:rPr>
              <a:t>μ</a:t>
            </a:r>
            <a:r>
              <a:rPr sz="3600" spc="0" baseline="3413" dirty="0" smtClean="0">
                <a:latin typeface="Calibri"/>
                <a:cs typeface="Calibri"/>
              </a:rPr>
              <a:t>α</a:t>
            </a:r>
            <a:r>
              <a:rPr sz="3600" spc="-9" baseline="3413" dirty="0" smtClean="0">
                <a:latin typeface="Calibri"/>
                <a:cs typeface="Calibri"/>
              </a:rPr>
              <a:t>τ</a:t>
            </a:r>
            <a:r>
              <a:rPr sz="3600" spc="0" baseline="3413" dirty="0" smtClean="0">
                <a:latin typeface="Calibri"/>
                <a:cs typeface="Calibri"/>
              </a:rPr>
              <a:t>ικής</a:t>
            </a:r>
            <a:r>
              <a:rPr sz="3600" spc="14" baseline="3413" dirty="0" smtClean="0">
                <a:latin typeface="Calibri"/>
                <a:cs typeface="Calibri"/>
              </a:rPr>
              <a:t> </a:t>
            </a:r>
            <a:r>
              <a:rPr sz="3600" spc="0" baseline="3413" dirty="0" smtClean="0">
                <a:latin typeface="Calibri"/>
                <a:cs typeface="Calibri"/>
              </a:rPr>
              <a:t>π</a:t>
            </a:r>
            <a:r>
              <a:rPr sz="3600" spc="-25" baseline="3413" dirty="0" smtClean="0">
                <a:latin typeface="Calibri"/>
                <a:cs typeface="Calibri"/>
              </a:rPr>
              <a:t>ο</a:t>
            </a:r>
            <a:r>
              <a:rPr sz="3600" spc="-19" baseline="3413" dirty="0" smtClean="0">
                <a:latin typeface="Calibri"/>
                <a:cs typeface="Calibri"/>
              </a:rPr>
              <a:t>λ</a:t>
            </a:r>
            <a:r>
              <a:rPr sz="3600" spc="-34" baseline="3413" dirty="0" smtClean="0">
                <a:latin typeface="Calibri"/>
                <a:cs typeface="Calibri"/>
              </a:rPr>
              <a:t>ι</a:t>
            </a:r>
            <a:r>
              <a:rPr sz="3600" spc="0" baseline="3413" dirty="0" smtClean="0">
                <a:latin typeface="Calibri"/>
                <a:cs typeface="Calibri"/>
              </a:rPr>
              <a:t>τικ</a:t>
            </a:r>
            <a:r>
              <a:rPr sz="3600" spc="-4" baseline="3413" dirty="0" smtClean="0">
                <a:latin typeface="Calibri"/>
                <a:cs typeface="Calibri"/>
              </a:rPr>
              <a:t>ή</a:t>
            </a:r>
            <a:r>
              <a:rPr sz="3600" spc="0" baseline="3413" dirty="0" smtClean="0">
                <a:latin typeface="Calibri"/>
                <a:cs typeface="Calibri"/>
              </a:rPr>
              <a:t>ς)</a:t>
            </a:r>
            <a:endParaRPr sz="2400">
              <a:latin typeface="Calibri"/>
              <a:cs typeface="Calibri"/>
            </a:endParaRPr>
          </a:p>
          <a:p>
            <a:pPr marL="12700" marR="25717">
              <a:lnSpc>
                <a:spcPts val="2929"/>
              </a:lnSpc>
              <a:spcBef>
                <a:spcPts val="316"/>
              </a:spcBef>
            </a:pPr>
            <a:r>
              <a:rPr sz="2400" spc="0" dirty="0" smtClean="0">
                <a:latin typeface="Calibri"/>
                <a:cs typeface="Calibri"/>
              </a:rPr>
              <a:t>Για </a:t>
            </a:r>
            <a:r>
              <a:rPr sz="2400" spc="4" dirty="0" smtClean="0">
                <a:latin typeface="Calibri"/>
                <a:cs typeface="Calibri"/>
              </a:rPr>
              <a:t>ν</a:t>
            </a:r>
            <a:r>
              <a:rPr sz="2400" spc="0" dirty="0" smtClean="0">
                <a:latin typeface="Calibri"/>
                <a:cs typeface="Calibri"/>
              </a:rPr>
              <a:t>α δια</a:t>
            </a:r>
            <a:r>
              <a:rPr sz="2400" spc="-9" dirty="0" smtClean="0">
                <a:latin typeface="Calibri"/>
                <a:cs typeface="Calibri"/>
              </a:rPr>
              <a:t>τ</a:t>
            </a:r>
            <a:r>
              <a:rPr sz="2400" spc="0" dirty="0" smtClean="0">
                <a:latin typeface="Calibri"/>
                <a:cs typeface="Calibri"/>
              </a:rPr>
              <a:t>ηρη</a:t>
            </a:r>
            <a:r>
              <a:rPr sz="2400" spc="-9" dirty="0" smtClean="0">
                <a:latin typeface="Calibri"/>
                <a:cs typeface="Calibri"/>
              </a:rPr>
              <a:t>θ</a:t>
            </a:r>
            <a:r>
              <a:rPr sz="2400" spc="0" dirty="0" smtClean="0">
                <a:latin typeface="Calibri"/>
                <a:cs typeface="Calibri"/>
              </a:rPr>
              <a:t>εί</a:t>
            </a:r>
            <a:r>
              <a:rPr sz="2400" spc="4" dirty="0" smtClean="0">
                <a:latin typeface="Calibri"/>
                <a:cs typeface="Calibri"/>
              </a:rPr>
              <a:t> </a:t>
            </a:r>
            <a:r>
              <a:rPr sz="2400" spc="0" dirty="0" smtClean="0">
                <a:latin typeface="Calibri"/>
                <a:cs typeface="Calibri"/>
              </a:rPr>
              <a:t>όμως</a:t>
            </a:r>
            <a:r>
              <a:rPr sz="2400" spc="9" dirty="0" smtClean="0">
                <a:latin typeface="Calibri"/>
                <a:cs typeface="Calibri"/>
              </a:rPr>
              <a:t> </a:t>
            </a:r>
            <a:r>
              <a:rPr sz="2400" spc="14" dirty="0" smtClean="0">
                <a:latin typeface="Calibri"/>
                <a:cs typeface="Calibri"/>
              </a:rPr>
              <a:t>σ</a:t>
            </a:r>
            <a:r>
              <a:rPr sz="2400" spc="-14" dirty="0" smtClean="0">
                <a:latin typeface="Calibri"/>
                <a:cs typeface="Calibri"/>
              </a:rPr>
              <a:t>τ</a:t>
            </a:r>
            <a:r>
              <a:rPr sz="2400" spc="0" dirty="0" smtClean="0">
                <a:latin typeface="Calibri"/>
                <a:cs typeface="Calibri"/>
              </a:rPr>
              <a:t>α</a:t>
            </a:r>
            <a:r>
              <a:rPr sz="2400" spc="-9" dirty="0" smtClean="0">
                <a:latin typeface="Calibri"/>
                <a:cs typeface="Calibri"/>
              </a:rPr>
              <a:t>θ</a:t>
            </a:r>
            <a:r>
              <a:rPr sz="2400" spc="0" dirty="0" smtClean="0">
                <a:latin typeface="Calibri"/>
                <a:cs typeface="Calibri"/>
              </a:rPr>
              <a:t>ερή η </a:t>
            </a:r>
            <a:r>
              <a:rPr sz="2400" spc="-4" dirty="0" smtClean="0">
                <a:latin typeface="Calibri"/>
                <a:cs typeface="Calibri"/>
              </a:rPr>
              <a:t>σ</a:t>
            </a:r>
            <a:r>
              <a:rPr sz="2400" spc="0" dirty="0" smtClean="0">
                <a:latin typeface="Calibri"/>
                <a:cs typeface="Calibri"/>
              </a:rPr>
              <a:t>υνα</a:t>
            </a:r>
            <a:r>
              <a:rPr sz="2400" spc="-39" dirty="0" smtClean="0">
                <a:latin typeface="Calibri"/>
                <a:cs typeface="Calibri"/>
              </a:rPr>
              <a:t>λ</a:t>
            </a:r>
            <a:r>
              <a:rPr sz="2400" spc="-14" dirty="0" smtClean="0">
                <a:latin typeface="Calibri"/>
                <a:cs typeface="Calibri"/>
              </a:rPr>
              <a:t>α</a:t>
            </a:r>
            <a:r>
              <a:rPr sz="2400" spc="0" dirty="0" smtClean="0">
                <a:latin typeface="Calibri"/>
                <a:cs typeface="Calibri"/>
              </a:rPr>
              <a:t>γ</a:t>
            </a:r>
            <a:r>
              <a:rPr sz="2400" spc="-14" dirty="0" smtClean="0">
                <a:latin typeface="Calibri"/>
                <a:cs typeface="Calibri"/>
              </a:rPr>
              <a:t>μ</a:t>
            </a:r>
            <a:r>
              <a:rPr sz="2400" spc="0" dirty="0" smtClean="0">
                <a:latin typeface="Calibri"/>
                <a:cs typeface="Calibri"/>
              </a:rPr>
              <a:t>α</a:t>
            </a:r>
            <a:r>
              <a:rPr sz="2400" spc="-9" dirty="0" smtClean="0">
                <a:latin typeface="Calibri"/>
                <a:cs typeface="Calibri"/>
              </a:rPr>
              <a:t>τ</a:t>
            </a:r>
            <a:r>
              <a:rPr sz="2400" spc="0" dirty="0" smtClean="0">
                <a:latin typeface="Calibri"/>
                <a:cs typeface="Calibri"/>
              </a:rPr>
              <a:t>ική</a:t>
            </a:r>
            <a:r>
              <a:rPr sz="2400" spc="39" dirty="0" smtClean="0">
                <a:latin typeface="Calibri"/>
                <a:cs typeface="Calibri"/>
              </a:rPr>
              <a:t> </a:t>
            </a:r>
            <a:r>
              <a:rPr sz="2400" spc="0" dirty="0" smtClean="0">
                <a:latin typeface="Calibri"/>
                <a:cs typeface="Calibri"/>
              </a:rPr>
              <a:t>ισο</a:t>
            </a:r>
            <a:r>
              <a:rPr sz="2400" spc="-9" dirty="0" smtClean="0">
                <a:latin typeface="Calibri"/>
                <a:cs typeface="Calibri"/>
              </a:rPr>
              <a:t>τ</a:t>
            </a:r>
            <a:r>
              <a:rPr sz="2400" spc="0" dirty="0" smtClean="0">
                <a:latin typeface="Calibri"/>
                <a:cs typeface="Calibri"/>
              </a:rPr>
              <a:t>ιμία </a:t>
            </a:r>
            <a:endParaRPr sz="2400">
              <a:latin typeface="Calibri"/>
              <a:cs typeface="Calibri"/>
            </a:endParaRPr>
          </a:p>
          <a:p>
            <a:pPr marL="12700" marR="25717">
              <a:lnSpc>
                <a:spcPts val="2929"/>
              </a:lnSpc>
            </a:pPr>
            <a:r>
              <a:rPr sz="2400" spc="0" dirty="0" smtClean="0">
                <a:latin typeface="Calibri"/>
                <a:cs typeface="Calibri"/>
              </a:rPr>
              <a:t>π</a:t>
            </a:r>
            <a:r>
              <a:rPr sz="2400" spc="4" dirty="0" smtClean="0">
                <a:latin typeface="Calibri"/>
                <a:cs typeface="Calibri"/>
              </a:rPr>
              <a:t>ρ</a:t>
            </a:r>
            <a:r>
              <a:rPr sz="2400" spc="0" dirty="0" smtClean="0">
                <a:latin typeface="Calibri"/>
                <a:cs typeface="Calibri"/>
              </a:rPr>
              <a:t>έπει</a:t>
            </a:r>
            <a:r>
              <a:rPr sz="2400" spc="-24" dirty="0" smtClean="0">
                <a:latin typeface="Calibri"/>
                <a:cs typeface="Calibri"/>
              </a:rPr>
              <a:t> </a:t>
            </a:r>
            <a:r>
              <a:rPr sz="2400" spc="0" dirty="0" smtClean="0">
                <a:latin typeface="Calibri"/>
                <a:cs typeface="Calibri"/>
              </a:rPr>
              <a:t>να </a:t>
            </a:r>
            <a:r>
              <a:rPr sz="2400" spc="-25" dirty="0" smtClean="0">
                <a:latin typeface="Calibri"/>
                <a:cs typeface="Calibri"/>
              </a:rPr>
              <a:t>π</a:t>
            </a:r>
            <a:r>
              <a:rPr sz="2400" spc="0" dirty="0" smtClean="0">
                <a:latin typeface="Calibri"/>
                <a:cs typeface="Calibri"/>
              </a:rPr>
              <a:t>αρέμβ</a:t>
            </a:r>
            <a:r>
              <a:rPr sz="2400" spc="-9" dirty="0" smtClean="0">
                <a:latin typeface="Calibri"/>
                <a:cs typeface="Calibri"/>
              </a:rPr>
              <a:t>ε</a:t>
            </a:r>
            <a:r>
              <a:rPr sz="2400" spc="0" dirty="0" smtClean="0">
                <a:latin typeface="Calibri"/>
                <a:cs typeface="Calibri"/>
              </a:rPr>
              <a:t>ι</a:t>
            </a:r>
            <a:r>
              <a:rPr sz="2400" spc="-9" dirty="0" smtClean="0">
                <a:latin typeface="Calibri"/>
                <a:cs typeface="Calibri"/>
              </a:rPr>
              <a:t> </a:t>
            </a:r>
            <a:r>
              <a:rPr sz="2400" spc="-25" dirty="0" smtClean="0">
                <a:latin typeface="Calibri"/>
                <a:cs typeface="Calibri"/>
              </a:rPr>
              <a:t>κ</a:t>
            </a:r>
            <a:r>
              <a:rPr sz="2400" spc="0" dirty="0" smtClean="0">
                <a:latin typeface="Calibri"/>
                <a:cs typeface="Calibri"/>
              </a:rPr>
              <a:t>ι η ΚΤ </a:t>
            </a:r>
            <a:r>
              <a:rPr sz="2400" spc="-25" dirty="0" smtClean="0">
                <a:latin typeface="Calibri"/>
                <a:cs typeface="Calibri"/>
              </a:rPr>
              <a:t>ε</a:t>
            </a:r>
            <a:r>
              <a:rPr sz="2400" spc="0" dirty="0" smtClean="0">
                <a:latin typeface="Calibri"/>
                <a:cs typeface="Calibri"/>
              </a:rPr>
              <a:t>φαρ</a:t>
            </a:r>
            <a:r>
              <a:rPr sz="2400" spc="-14" dirty="0" smtClean="0">
                <a:latin typeface="Calibri"/>
                <a:cs typeface="Calibri"/>
              </a:rPr>
              <a:t>μ</a:t>
            </a:r>
            <a:r>
              <a:rPr sz="2400" spc="0" dirty="0" smtClean="0">
                <a:latin typeface="Calibri"/>
                <a:cs typeface="Calibri"/>
              </a:rPr>
              <a:t>όζο</a:t>
            </a:r>
            <a:r>
              <a:rPr sz="2400" spc="4" dirty="0" smtClean="0">
                <a:latin typeface="Calibri"/>
                <a:cs typeface="Calibri"/>
              </a:rPr>
              <a:t>ν</a:t>
            </a:r>
            <a:r>
              <a:rPr sz="2400" spc="-14" dirty="0" smtClean="0">
                <a:latin typeface="Calibri"/>
                <a:cs typeface="Calibri"/>
              </a:rPr>
              <a:t>τ</a:t>
            </a:r>
            <a:r>
              <a:rPr sz="2400" spc="0" dirty="0" smtClean="0">
                <a:latin typeface="Calibri"/>
                <a:cs typeface="Calibri"/>
              </a:rPr>
              <a:t>ας τ</a:t>
            </a:r>
            <a:r>
              <a:rPr sz="2400" spc="-54" dirty="0" smtClean="0">
                <a:latin typeface="Calibri"/>
                <a:cs typeface="Calibri"/>
              </a:rPr>
              <a:t>η</a:t>
            </a:r>
            <a:r>
              <a:rPr sz="2400" spc="0" dirty="0" smtClean="0">
                <a:latin typeface="Calibri"/>
                <a:cs typeface="Calibri"/>
              </a:rPr>
              <a:t>ν </a:t>
            </a:r>
            <a:r>
              <a:rPr sz="2400" spc="-69" dirty="0" smtClean="0">
                <a:latin typeface="Calibri"/>
                <a:cs typeface="Calibri"/>
              </a:rPr>
              <a:t>κ</a:t>
            </a:r>
            <a:r>
              <a:rPr sz="2400" spc="0" dirty="0" smtClean="0">
                <a:latin typeface="Calibri"/>
                <a:cs typeface="Calibri"/>
              </a:rPr>
              <a:t>α</a:t>
            </a:r>
            <a:r>
              <a:rPr sz="2400" spc="-19" dirty="0" smtClean="0">
                <a:latin typeface="Calibri"/>
                <a:cs typeface="Calibri"/>
              </a:rPr>
              <a:t>τ</a:t>
            </a:r>
            <a:r>
              <a:rPr sz="2400" spc="0" dirty="0" smtClean="0">
                <a:latin typeface="Calibri"/>
                <a:cs typeface="Calibri"/>
              </a:rPr>
              <a:t>ά</a:t>
            </a:r>
            <a:r>
              <a:rPr sz="2400" spc="9" dirty="0" smtClean="0">
                <a:latin typeface="Calibri"/>
                <a:cs typeface="Calibri"/>
              </a:rPr>
              <a:t>λ</a:t>
            </a:r>
            <a:r>
              <a:rPr sz="2400" spc="0" dirty="0" smtClean="0">
                <a:latin typeface="Calibri"/>
                <a:cs typeface="Calibri"/>
              </a:rPr>
              <a:t>ληλη </a:t>
            </a:r>
            <a:endParaRPr sz="2400">
              <a:latin typeface="Calibri"/>
              <a:cs typeface="Calibri"/>
            </a:endParaRPr>
          </a:p>
          <a:p>
            <a:pPr marL="12700" marR="25717">
              <a:lnSpc>
                <a:spcPts val="2929"/>
              </a:lnSpc>
            </a:pPr>
            <a:r>
              <a:rPr sz="2400" spc="0" dirty="0" smtClean="0">
                <a:latin typeface="Calibri"/>
                <a:cs typeface="Calibri"/>
              </a:rPr>
              <a:t>νομι</a:t>
            </a:r>
            <a:r>
              <a:rPr sz="2400" spc="-9" dirty="0" smtClean="0">
                <a:latin typeface="Calibri"/>
                <a:cs typeface="Calibri"/>
              </a:rPr>
              <a:t>σ</a:t>
            </a:r>
            <a:r>
              <a:rPr sz="2400" spc="-14" dirty="0" smtClean="0">
                <a:latin typeface="Calibri"/>
                <a:cs typeface="Calibri"/>
              </a:rPr>
              <a:t>μ</a:t>
            </a:r>
            <a:r>
              <a:rPr sz="2400" spc="0" dirty="0" smtClean="0">
                <a:latin typeface="Calibri"/>
                <a:cs typeface="Calibri"/>
              </a:rPr>
              <a:t>α</a:t>
            </a:r>
            <a:r>
              <a:rPr sz="2400" spc="-9" dirty="0" smtClean="0">
                <a:latin typeface="Calibri"/>
                <a:cs typeface="Calibri"/>
              </a:rPr>
              <a:t>τ</a:t>
            </a:r>
            <a:r>
              <a:rPr sz="2400" spc="0" dirty="0" smtClean="0">
                <a:latin typeface="Calibri"/>
                <a:cs typeface="Calibri"/>
              </a:rPr>
              <a:t>ική</a:t>
            </a:r>
            <a:r>
              <a:rPr sz="2400" spc="14" dirty="0" smtClean="0">
                <a:latin typeface="Calibri"/>
                <a:cs typeface="Calibri"/>
              </a:rPr>
              <a:t> </a:t>
            </a:r>
            <a:r>
              <a:rPr sz="2400" spc="0" dirty="0" smtClean="0">
                <a:latin typeface="Calibri"/>
                <a:cs typeface="Calibri"/>
              </a:rPr>
              <a:t>π</a:t>
            </a:r>
            <a:r>
              <a:rPr sz="2400" spc="-25" dirty="0" smtClean="0">
                <a:latin typeface="Calibri"/>
                <a:cs typeface="Calibri"/>
              </a:rPr>
              <a:t>ο</a:t>
            </a:r>
            <a:r>
              <a:rPr sz="2400" spc="-19" dirty="0" smtClean="0">
                <a:latin typeface="Calibri"/>
                <a:cs typeface="Calibri"/>
              </a:rPr>
              <a:t>λ</a:t>
            </a:r>
            <a:r>
              <a:rPr sz="2400" spc="-34" dirty="0" smtClean="0">
                <a:latin typeface="Calibri"/>
                <a:cs typeface="Calibri"/>
              </a:rPr>
              <a:t>ι</a:t>
            </a:r>
            <a:r>
              <a:rPr sz="2400" spc="0" dirty="0" smtClean="0">
                <a:latin typeface="Calibri"/>
                <a:cs typeface="Calibri"/>
              </a:rPr>
              <a:t>τική</a:t>
            </a:r>
            <a:r>
              <a:rPr sz="2400" spc="-9" dirty="0" smtClean="0">
                <a:latin typeface="Calibri"/>
                <a:cs typeface="Calibri"/>
              </a:rPr>
              <a:t> </a:t>
            </a:r>
            <a:r>
              <a:rPr sz="2400" spc="0" dirty="0" smtClean="0">
                <a:latin typeface="Calibri"/>
                <a:cs typeface="Calibri"/>
              </a:rPr>
              <a:t>(για να</a:t>
            </a:r>
            <a:r>
              <a:rPr sz="2400" spc="-14" dirty="0" smtClean="0">
                <a:latin typeface="Calibri"/>
                <a:cs typeface="Calibri"/>
              </a:rPr>
              <a:t> </a:t>
            </a:r>
            <a:r>
              <a:rPr sz="2400" spc="0" dirty="0" smtClean="0">
                <a:latin typeface="Calibri"/>
                <a:cs typeface="Calibri"/>
              </a:rPr>
              <a:t>με</a:t>
            </a:r>
            <a:r>
              <a:rPr sz="2400" spc="-19" dirty="0" smtClean="0">
                <a:latin typeface="Calibri"/>
                <a:cs typeface="Calibri"/>
              </a:rPr>
              <a:t>τ</a:t>
            </a:r>
            <a:r>
              <a:rPr sz="2400" spc="0" dirty="0" smtClean="0">
                <a:latin typeface="Calibri"/>
                <a:cs typeface="Calibri"/>
              </a:rPr>
              <a:t>α</a:t>
            </a:r>
            <a:r>
              <a:rPr sz="2400" spc="-29" dirty="0" smtClean="0">
                <a:latin typeface="Calibri"/>
                <a:cs typeface="Calibri"/>
              </a:rPr>
              <a:t>κ</a:t>
            </a:r>
            <a:r>
              <a:rPr sz="2400" spc="-34" dirty="0" smtClean="0">
                <a:latin typeface="Calibri"/>
                <a:cs typeface="Calibri"/>
              </a:rPr>
              <a:t>ι</a:t>
            </a:r>
            <a:r>
              <a:rPr sz="2400" spc="0" dirty="0" smtClean="0">
                <a:latin typeface="Calibri"/>
                <a:cs typeface="Calibri"/>
              </a:rPr>
              <a:t>νη</a:t>
            </a:r>
            <a:r>
              <a:rPr sz="2400" spc="-9" dirty="0" smtClean="0">
                <a:latin typeface="Calibri"/>
                <a:cs typeface="Calibri"/>
              </a:rPr>
              <a:t>θ</a:t>
            </a:r>
            <a:r>
              <a:rPr sz="2400" spc="0" dirty="0" smtClean="0">
                <a:latin typeface="Calibri"/>
                <a:cs typeface="Calibri"/>
              </a:rPr>
              <a:t>εί η</a:t>
            </a:r>
            <a:r>
              <a:rPr sz="2400" spc="-9" dirty="0" smtClean="0">
                <a:latin typeface="Calibri"/>
                <a:cs typeface="Calibri"/>
              </a:rPr>
              <a:t> </a:t>
            </a:r>
            <a:r>
              <a:rPr sz="2400" spc="0" dirty="0" smtClean="0">
                <a:latin typeface="Calibri"/>
                <a:cs typeface="Calibri"/>
              </a:rPr>
              <a:t>οι</a:t>
            </a:r>
            <a:r>
              <a:rPr sz="2400" spc="-75" dirty="0" smtClean="0">
                <a:latin typeface="Calibri"/>
                <a:cs typeface="Calibri"/>
              </a:rPr>
              <a:t>κ</a:t>
            </a:r>
            <a:r>
              <a:rPr sz="2400" spc="0" dirty="0" smtClean="0">
                <a:latin typeface="Calibri"/>
                <a:cs typeface="Calibri"/>
              </a:rPr>
              <a:t>ον</a:t>
            </a:r>
            <a:r>
              <a:rPr sz="2400" spc="-9" dirty="0" smtClean="0">
                <a:latin typeface="Calibri"/>
                <a:cs typeface="Calibri"/>
              </a:rPr>
              <a:t>ο</a:t>
            </a:r>
            <a:r>
              <a:rPr sz="2400" spc="0" dirty="0" smtClean="0">
                <a:latin typeface="Calibri"/>
                <a:cs typeface="Calibri"/>
              </a:rPr>
              <a:t>μία από</a:t>
            </a:r>
            <a:r>
              <a:rPr sz="2400" spc="-4" dirty="0" smtClean="0">
                <a:latin typeface="Calibri"/>
                <a:cs typeface="Calibri"/>
              </a:rPr>
              <a:t> </a:t>
            </a:r>
            <a:r>
              <a:rPr sz="2400" spc="-29" dirty="0" smtClean="0">
                <a:latin typeface="Calibri"/>
                <a:cs typeface="Calibri"/>
              </a:rPr>
              <a:t>τ</a:t>
            </a:r>
            <a:r>
              <a:rPr sz="2400" spc="0" dirty="0" smtClean="0">
                <a:latin typeface="Calibri"/>
                <a:cs typeface="Calibri"/>
              </a:rPr>
              <a:t>ο </a:t>
            </a:r>
            <a:endParaRPr sz="2400">
              <a:latin typeface="Calibri"/>
              <a:cs typeface="Calibri"/>
            </a:endParaRPr>
          </a:p>
          <a:p>
            <a:pPr marL="12700" marR="25717">
              <a:lnSpc>
                <a:spcPts val="2929"/>
              </a:lnSpc>
            </a:pPr>
            <a:r>
              <a:rPr sz="2400" spc="0" dirty="0" smtClean="0">
                <a:latin typeface="Calibri"/>
                <a:cs typeface="Calibri"/>
              </a:rPr>
              <a:t>σ</a:t>
            </a:r>
            <a:r>
              <a:rPr sz="2400" spc="-9" dirty="0" smtClean="0">
                <a:latin typeface="Calibri"/>
                <a:cs typeface="Calibri"/>
              </a:rPr>
              <a:t>η</a:t>
            </a:r>
            <a:r>
              <a:rPr sz="2400" spc="0" dirty="0" smtClean="0">
                <a:latin typeface="Calibri"/>
                <a:cs typeface="Calibri"/>
              </a:rPr>
              <a:t>μείο 2 </a:t>
            </a:r>
            <a:r>
              <a:rPr sz="2400" spc="14" dirty="0" smtClean="0">
                <a:latin typeface="Calibri"/>
                <a:cs typeface="Calibri"/>
              </a:rPr>
              <a:t>σ</a:t>
            </a:r>
            <a:r>
              <a:rPr sz="2400" spc="-29" dirty="0" smtClean="0">
                <a:latin typeface="Calibri"/>
                <a:cs typeface="Calibri"/>
              </a:rPr>
              <a:t>τ</a:t>
            </a:r>
            <a:r>
              <a:rPr sz="2400" spc="0" dirty="0" smtClean="0">
                <a:latin typeface="Calibri"/>
                <a:cs typeface="Calibri"/>
              </a:rPr>
              <a:t>ο </a:t>
            </a:r>
            <a:r>
              <a:rPr sz="2400" spc="-9" dirty="0" smtClean="0">
                <a:latin typeface="Calibri"/>
                <a:cs typeface="Calibri"/>
              </a:rPr>
              <a:t>σ</a:t>
            </a:r>
            <a:r>
              <a:rPr sz="2400" spc="0" dirty="0" smtClean="0">
                <a:latin typeface="Calibri"/>
                <a:cs typeface="Calibri"/>
              </a:rPr>
              <a:t>ημείο 3)</a:t>
            </a:r>
            <a:endParaRPr sz="2400">
              <a:latin typeface="Calibri"/>
              <a:cs typeface="Calibri"/>
            </a:endParaRPr>
          </a:p>
          <a:p>
            <a:pPr marL="12700" marR="19933" algn="just">
              <a:lnSpc>
                <a:spcPts val="2929"/>
              </a:lnSpc>
            </a:pPr>
            <a:r>
              <a:rPr sz="2400" spc="0" dirty="0" smtClean="0">
                <a:latin typeface="Calibri"/>
                <a:cs typeface="Calibri"/>
              </a:rPr>
              <a:t>Η αύ</a:t>
            </a:r>
            <a:r>
              <a:rPr sz="2400" spc="-9" dirty="0" smtClean="0">
                <a:latin typeface="Calibri"/>
                <a:cs typeface="Calibri"/>
              </a:rPr>
              <a:t>ξ</a:t>
            </a:r>
            <a:r>
              <a:rPr sz="2400" spc="0" dirty="0" smtClean="0">
                <a:latin typeface="Calibri"/>
                <a:cs typeface="Calibri"/>
              </a:rPr>
              <a:t>η</a:t>
            </a:r>
            <a:r>
              <a:rPr sz="2400" spc="-9" dirty="0" smtClean="0">
                <a:latin typeface="Calibri"/>
                <a:cs typeface="Calibri"/>
              </a:rPr>
              <a:t>σ</a:t>
            </a:r>
            <a:r>
              <a:rPr sz="2400" spc="0" dirty="0" smtClean="0">
                <a:latin typeface="Calibri"/>
                <a:cs typeface="Calibri"/>
              </a:rPr>
              <a:t>η της σ</a:t>
            </a:r>
            <a:r>
              <a:rPr sz="2400" spc="-9" dirty="0" smtClean="0">
                <a:latin typeface="Calibri"/>
                <a:cs typeface="Calibri"/>
              </a:rPr>
              <a:t>υ</a:t>
            </a:r>
            <a:r>
              <a:rPr sz="2400" spc="0" dirty="0" smtClean="0">
                <a:latin typeface="Calibri"/>
                <a:cs typeface="Calibri"/>
              </a:rPr>
              <a:t>ν</a:t>
            </a:r>
            <a:r>
              <a:rPr sz="2400" spc="-25" dirty="0" smtClean="0">
                <a:latin typeface="Calibri"/>
                <a:cs typeface="Calibri"/>
              </a:rPr>
              <a:t>ο</a:t>
            </a:r>
            <a:r>
              <a:rPr sz="2400" spc="-19" dirty="0" smtClean="0">
                <a:latin typeface="Calibri"/>
                <a:cs typeface="Calibri"/>
              </a:rPr>
              <a:t>λ</a:t>
            </a:r>
            <a:r>
              <a:rPr sz="2400" spc="0" dirty="0" smtClean="0">
                <a:latin typeface="Calibri"/>
                <a:cs typeface="Calibri"/>
              </a:rPr>
              <a:t>ικής </a:t>
            </a:r>
            <a:r>
              <a:rPr sz="2400" spc="4" dirty="0" smtClean="0">
                <a:latin typeface="Calibri"/>
                <a:cs typeface="Calibri"/>
              </a:rPr>
              <a:t>ζ</a:t>
            </a:r>
            <a:r>
              <a:rPr sz="2400" spc="-39" dirty="0" smtClean="0">
                <a:latin typeface="Calibri"/>
                <a:cs typeface="Calibri"/>
              </a:rPr>
              <a:t>ή</a:t>
            </a:r>
            <a:r>
              <a:rPr sz="2400" spc="0" dirty="0" smtClean="0">
                <a:latin typeface="Calibri"/>
                <a:cs typeface="Calibri"/>
              </a:rPr>
              <a:t>τ</a:t>
            </a:r>
            <a:r>
              <a:rPr sz="2400" spc="-9" dirty="0" smtClean="0">
                <a:latin typeface="Calibri"/>
                <a:cs typeface="Calibri"/>
              </a:rPr>
              <a:t>η</a:t>
            </a:r>
            <a:r>
              <a:rPr sz="2400" spc="0" dirty="0" smtClean="0">
                <a:latin typeface="Calibri"/>
                <a:cs typeface="Calibri"/>
              </a:rPr>
              <a:t>σ</a:t>
            </a:r>
            <a:r>
              <a:rPr sz="2400" spc="-9" dirty="0" smtClean="0">
                <a:latin typeface="Calibri"/>
                <a:cs typeface="Calibri"/>
              </a:rPr>
              <a:t>η</a:t>
            </a:r>
            <a:r>
              <a:rPr sz="2400" spc="0" dirty="0" smtClean="0">
                <a:latin typeface="Calibri"/>
                <a:cs typeface="Calibri"/>
              </a:rPr>
              <a:t>ς </a:t>
            </a:r>
            <a:r>
              <a:rPr sz="2400" spc="-64" dirty="0" smtClean="0">
                <a:latin typeface="Calibri"/>
                <a:cs typeface="Calibri"/>
              </a:rPr>
              <a:t>κ</a:t>
            </a:r>
            <a:r>
              <a:rPr sz="2400" spc="0" dirty="0" smtClean="0">
                <a:latin typeface="Calibri"/>
                <a:cs typeface="Calibri"/>
              </a:rPr>
              <a:t>αι</a:t>
            </a:r>
            <a:r>
              <a:rPr sz="2400" spc="-14" dirty="0" smtClean="0">
                <a:latin typeface="Calibri"/>
                <a:cs typeface="Calibri"/>
              </a:rPr>
              <a:t> </a:t>
            </a:r>
            <a:r>
              <a:rPr sz="2400" spc="-29" dirty="0" smtClean="0">
                <a:latin typeface="Calibri"/>
                <a:cs typeface="Calibri"/>
              </a:rPr>
              <a:t>τ</a:t>
            </a:r>
            <a:r>
              <a:rPr sz="2400" spc="0" dirty="0" smtClean="0">
                <a:latin typeface="Calibri"/>
                <a:cs typeface="Calibri"/>
              </a:rPr>
              <a:t>ου π</a:t>
            </a:r>
            <a:r>
              <a:rPr sz="2400" spc="4" dirty="0" smtClean="0">
                <a:latin typeface="Calibri"/>
                <a:cs typeface="Calibri"/>
              </a:rPr>
              <a:t>ρ</a:t>
            </a:r>
            <a:r>
              <a:rPr sz="2400" spc="0" dirty="0" smtClean="0">
                <a:latin typeface="Calibri"/>
                <a:cs typeface="Calibri"/>
              </a:rPr>
              <a:t>οϊ</a:t>
            </a:r>
            <a:r>
              <a:rPr sz="2400" spc="-4" dirty="0" smtClean="0">
                <a:latin typeface="Calibri"/>
                <a:cs typeface="Calibri"/>
              </a:rPr>
              <a:t>ό</a:t>
            </a:r>
            <a:r>
              <a:rPr sz="2400" spc="9" dirty="0" smtClean="0">
                <a:latin typeface="Calibri"/>
                <a:cs typeface="Calibri"/>
              </a:rPr>
              <a:t>ν</a:t>
            </a:r>
            <a:r>
              <a:rPr sz="2400" spc="-29" dirty="0" smtClean="0">
                <a:latin typeface="Calibri"/>
                <a:cs typeface="Calibri"/>
              </a:rPr>
              <a:t>τ</a:t>
            </a:r>
            <a:r>
              <a:rPr sz="2400" spc="0" dirty="0" smtClean="0">
                <a:latin typeface="Calibri"/>
                <a:cs typeface="Calibri"/>
              </a:rPr>
              <a:t>ος </a:t>
            </a:r>
            <a:r>
              <a:rPr sz="2400" spc="-14" dirty="0" smtClean="0">
                <a:latin typeface="Calibri"/>
                <a:cs typeface="Calibri"/>
              </a:rPr>
              <a:t>λ</a:t>
            </a:r>
            <a:r>
              <a:rPr sz="2400" spc="0" dirty="0" smtClean="0">
                <a:latin typeface="Calibri"/>
                <a:cs typeface="Calibri"/>
              </a:rPr>
              <a:t>ό</a:t>
            </a:r>
            <a:r>
              <a:rPr sz="2400" spc="-4" dirty="0" smtClean="0">
                <a:latin typeface="Calibri"/>
                <a:cs typeface="Calibri"/>
              </a:rPr>
              <a:t>γ</a:t>
            </a:r>
            <a:r>
              <a:rPr sz="2400" spc="0" dirty="0" smtClean="0">
                <a:latin typeface="Calibri"/>
                <a:cs typeface="Calibri"/>
              </a:rPr>
              <a:t>ω </a:t>
            </a:r>
            <a:r>
              <a:rPr sz="2400" spc="-9" dirty="0" smtClean="0">
                <a:latin typeface="Calibri"/>
                <a:cs typeface="Calibri"/>
              </a:rPr>
              <a:t>τ</a:t>
            </a:r>
            <a:r>
              <a:rPr sz="2400" spc="0" dirty="0" smtClean="0">
                <a:latin typeface="Calibri"/>
                <a:cs typeface="Calibri"/>
              </a:rPr>
              <a:t>ης </a:t>
            </a:r>
            <a:endParaRPr sz="2400">
              <a:latin typeface="Calibri"/>
              <a:cs typeface="Calibri"/>
            </a:endParaRPr>
          </a:p>
          <a:p>
            <a:pPr marL="12700" marR="19933" algn="just">
              <a:lnSpc>
                <a:spcPts val="2929"/>
              </a:lnSpc>
            </a:pPr>
            <a:r>
              <a:rPr sz="2400" spc="0" dirty="0" smtClean="0">
                <a:latin typeface="Calibri"/>
                <a:cs typeface="Calibri"/>
              </a:rPr>
              <a:t>επεκ</a:t>
            </a:r>
            <a:r>
              <a:rPr sz="2400" spc="-14" dirty="0" smtClean="0">
                <a:latin typeface="Calibri"/>
                <a:cs typeface="Calibri"/>
              </a:rPr>
              <a:t>τ</a:t>
            </a:r>
            <a:r>
              <a:rPr sz="2400" spc="0" dirty="0" smtClean="0">
                <a:latin typeface="Calibri"/>
                <a:cs typeface="Calibri"/>
              </a:rPr>
              <a:t>α</a:t>
            </a:r>
            <a:r>
              <a:rPr sz="2400" spc="-9" dirty="0" smtClean="0">
                <a:latin typeface="Calibri"/>
                <a:cs typeface="Calibri"/>
              </a:rPr>
              <a:t>τ</a:t>
            </a:r>
            <a:r>
              <a:rPr sz="2400" spc="0" dirty="0" smtClean="0">
                <a:latin typeface="Calibri"/>
                <a:cs typeface="Calibri"/>
              </a:rPr>
              <a:t>ικής</a:t>
            </a:r>
            <a:r>
              <a:rPr sz="2400" spc="-19" dirty="0" smtClean="0">
                <a:latin typeface="Calibri"/>
                <a:cs typeface="Calibri"/>
              </a:rPr>
              <a:t> </a:t>
            </a:r>
            <a:r>
              <a:rPr sz="2400" spc="0" dirty="0" smtClean="0">
                <a:latin typeface="Calibri"/>
                <a:cs typeface="Calibri"/>
              </a:rPr>
              <a:t>δη</a:t>
            </a:r>
            <a:r>
              <a:rPr sz="2400" spc="-9" dirty="0" smtClean="0">
                <a:latin typeface="Calibri"/>
                <a:cs typeface="Calibri"/>
              </a:rPr>
              <a:t>μ</a:t>
            </a:r>
            <a:r>
              <a:rPr sz="2400" spc="0" dirty="0" smtClean="0">
                <a:latin typeface="Calibri"/>
                <a:cs typeface="Calibri"/>
              </a:rPr>
              <a:t>ο</a:t>
            </a:r>
            <a:r>
              <a:rPr sz="2400" spc="-9" dirty="0" smtClean="0">
                <a:latin typeface="Calibri"/>
                <a:cs typeface="Calibri"/>
              </a:rPr>
              <a:t>σ</a:t>
            </a:r>
            <a:r>
              <a:rPr sz="2400" spc="0" dirty="0" smtClean="0">
                <a:latin typeface="Calibri"/>
                <a:cs typeface="Calibri"/>
              </a:rPr>
              <a:t>ιονομικής</a:t>
            </a:r>
            <a:r>
              <a:rPr sz="2400" spc="9" dirty="0" smtClean="0">
                <a:latin typeface="Calibri"/>
                <a:cs typeface="Calibri"/>
              </a:rPr>
              <a:t> </a:t>
            </a:r>
            <a:r>
              <a:rPr sz="2400" spc="0" dirty="0" smtClean="0">
                <a:latin typeface="Calibri"/>
                <a:cs typeface="Calibri"/>
              </a:rPr>
              <a:t>π</a:t>
            </a:r>
            <a:r>
              <a:rPr sz="2400" spc="-25" dirty="0" smtClean="0">
                <a:latin typeface="Calibri"/>
                <a:cs typeface="Calibri"/>
              </a:rPr>
              <a:t>ο</a:t>
            </a:r>
            <a:r>
              <a:rPr sz="2400" spc="-19" dirty="0" smtClean="0">
                <a:latin typeface="Calibri"/>
                <a:cs typeface="Calibri"/>
              </a:rPr>
              <a:t>λ</a:t>
            </a:r>
            <a:r>
              <a:rPr sz="2400" spc="-34" dirty="0" smtClean="0">
                <a:latin typeface="Calibri"/>
                <a:cs typeface="Calibri"/>
              </a:rPr>
              <a:t>ι</a:t>
            </a:r>
            <a:r>
              <a:rPr sz="2400" spc="0" dirty="0" smtClean="0">
                <a:latin typeface="Calibri"/>
                <a:cs typeface="Calibri"/>
              </a:rPr>
              <a:t>τικ</a:t>
            </a:r>
            <a:r>
              <a:rPr sz="2400" spc="-4" dirty="0" smtClean="0">
                <a:latin typeface="Calibri"/>
                <a:cs typeface="Calibri"/>
              </a:rPr>
              <a:t>ή</a:t>
            </a:r>
            <a:r>
              <a:rPr sz="2400" spc="0" dirty="0" smtClean="0">
                <a:latin typeface="Calibri"/>
                <a:cs typeface="Calibri"/>
              </a:rPr>
              <a:t>ς αυ</a:t>
            </a:r>
            <a:r>
              <a:rPr sz="2400" spc="-29" dirty="0" smtClean="0">
                <a:latin typeface="Calibri"/>
                <a:cs typeface="Calibri"/>
              </a:rPr>
              <a:t>ξ</a:t>
            </a:r>
            <a:r>
              <a:rPr sz="2400" spc="0" dirty="0" smtClean="0">
                <a:latin typeface="Calibri"/>
                <a:cs typeface="Calibri"/>
              </a:rPr>
              <a:t>άνει </a:t>
            </a:r>
            <a:r>
              <a:rPr sz="2400" spc="-9" dirty="0" smtClean="0">
                <a:latin typeface="Calibri"/>
                <a:cs typeface="Calibri"/>
              </a:rPr>
              <a:t>τ</a:t>
            </a:r>
            <a:r>
              <a:rPr sz="2400" spc="0" dirty="0" smtClean="0">
                <a:latin typeface="Calibri"/>
                <a:cs typeface="Calibri"/>
              </a:rPr>
              <a:t>η ζ</a:t>
            </a:r>
            <a:r>
              <a:rPr sz="2400" spc="-44" dirty="0" smtClean="0">
                <a:latin typeface="Calibri"/>
                <a:cs typeface="Calibri"/>
              </a:rPr>
              <a:t>ή</a:t>
            </a:r>
            <a:r>
              <a:rPr sz="2400" spc="0" dirty="0" smtClean="0">
                <a:latin typeface="Calibri"/>
                <a:cs typeface="Calibri"/>
              </a:rPr>
              <a:t>τ</a:t>
            </a:r>
            <a:r>
              <a:rPr sz="2400" spc="-9" dirty="0" smtClean="0">
                <a:latin typeface="Calibri"/>
                <a:cs typeface="Calibri"/>
              </a:rPr>
              <a:t>η</a:t>
            </a:r>
            <a:r>
              <a:rPr sz="2400" spc="0" dirty="0" smtClean="0">
                <a:latin typeface="Calibri"/>
                <a:cs typeface="Calibri"/>
              </a:rPr>
              <a:t>ση</a:t>
            </a:r>
            <a:r>
              <a:rPr sz="2400" spc="-9" dirty="0" smtClean="0">
                <a:latin typeface="Calibri"/>
                <a:cs typeface="Calibri"/>
              </a:rPr>
              <a:t> </a:t>
            </a:r>
            <a:r>
              <a:rPr sz="2400" spc="0" dirty="0" smtClean="0">
                <a:latin typeface="Calibri"/>
                <a:cs typeface="Calibri"/>
              </a:rPr>
              <a:t>για </a:t>
            </a:r>
            <a:endParaRPr sz="2400">
              <a:latin typeface="Calibri"/>
              <a:cs typeface="Calibri"/>
            </a:endParaRPr>
          </a:p>
          <a:p>
            <a:pPr marL="12700" marR="19933" algn="just">
              <a:lnSpc>
                <a:spcPts val="2929"/>
              </a:lnSpc>
            </a:pPr>
            <a:r>
              <a:rPr sz="2400" spc="0" dirty="0" smtClean="0">
                <a:latin typeface="Calibri"/>
                <a:cs typeface="Calibri"/>
              </a:rPr>
              <a:t>πρ</a:t>
            </a:r>
            <a:r>
              <a:rPr sz="2400" spc="-14" dirty="0" smtClean="0">
                <a:latin typeface="Calibri"/>
                <a:cs typeface="Calibri"/>
              </a:rPr>
              <a:t>α</a:t>
            </a:r>
            <a:r>
              <a:rPr sz="2400" spc="0" dirty="0" smtClean="0">
                <a:latin typeface="Calibri"/>
                <a:cs typeface="Calibri"/>
              </a:rPr>
              <a:t>γ</a:t>
            </a:r>
            <a:r>
              <a:rPr sz="2400" spc="-14" dirty="0" smtClean="0">
                <a:latin typeface="Calibri"/>
                <a:cs typeface="Calibri"/>
              </a:rPr>
              <a:t>μ</a:t>
            </a:r>
            <a:r>
              <a:rPr sz="2400" spc="0" dirty="0" smtClean="0">
                <a:latin typeface="Calibri"/>
                <a:cs typeface="Calibri"/>
              </a:rPr>
              <a:t>α</a:t>
            </a:r>
            <a:r>
              <a:rPr sz="2400" spc="-9" dirty="0" smtClean="0">
                <a:latin typeface="Calibri"/>
                <a:cs typeface="Calibri"/>
              </a:rPr>
              <a:t>τ</a:t>
            </a:r>
            <a:r>
              <a:rPr sz="2400" spc="0" dirty="0" smtClean="0">
                <a:latin typeface="Calibri"/>
                <a:cs typeface="Calibri"/>
              </a:rPr>
              <a:t>ι</a:t>
            </a:r>
            <a:r>
              <a:rPr sz="2400" spc="-69" dirty="0" smtClean="0">
                <a:latin typeface="Calibri"/>
                <a:cs typeface="Calibri"/>
              </a:rPr>
              <a:t>κ</a:t>
            </a:r>
            <a:r>
              <a:rPr sz="2400" spc="0" dirty="0" smtClean="0">
                <a:latin typeface="Calibri"/>
                <a:cs typeface="Calibri"/>
              </a:rPr>
              <a:t>ά</a:t>
            </a:r>
            <a:r>
              <a:rPr sz="2400" spc="14" dirty="0" smtClean="0">
                <a:latin typeface="Calibri"/>
                <a:cs typeface="Calibri"/>
              </a:rPr>
              <a:t> </a:t>
            </a:r>
            <a:r>
              <a:rPr sz="2400" spc="0" dirty="0" smtClean="0">
                <a:latin typeface="Calibri"/>
                <a:cs typeface="Calibri"/>
              </a:rPr>
              <a:t>χρ</a:t>
            </a:r>
            <a:r>
              <a:rPr sz="2400" spc="-4" dirty="0" smtClean="0">
                <a:latin typeface="Calibri"/>
                <a:cs typeface="Calibri"/>
              </a:rPr>
              <a:t>η</a:t>
            </a:r>
            <a:r>
              <a:rPr sz="2400" spc="-14" dirty="0" smtClean="0">
                <a:latin typeface="Calibri"/>
                <a:cs typeface="Calibri"/>
              </a:rPr>
              <a:t>μ</a:t>
            </a:r>
            <a:r>
              <a:rPr sz="2400" spc="0" dirty="0" smtClean="0">
                <a:latin typeface="Calibri"/>
                <a:cs typeface="Calibri"/>
              </a:rPr>
              <a:t>α</a:t>
            </a:r>
            <a:r>
              <a:rPr sz="2400" spc="-9" dirty="0" smtClean="0">
                <a:latin typeface="Calibri"/>
                <a:cs typeface="Calibri"/>
              </a:rPr>
              <a:t>τ</a:t>
            </a:r>
            <a:r>
              <a:rPr sz="2400" spc="0" dirty="0" smtClean="0">
                <a:latin typeface="Calibri"/>
                <a:cs typeface="Calibri"/>
              </a:rPr>
              <a:t>ι</a:t>
            </a:r>
            <a:r>
              <a:rPr sz="2400" spc="-69" dirty="0" smtClean="0">
                <a:latin typeface="Calibri"/>
                <a:cs typeface="Calibri"/>
              </a:rPr>
              <a:t>κ</a:t>
            </a:r>
            <a:r>
              <a:rPr sz="2400" spc="0" dirty="0" smtClean="0">
                <a:latin typeface="Calibri"/>
                <a:cs typeface="Calibri"/>
              </a:rPr>
              <a:t>ά περιου</a:t>
            </a:r>
            <a:r>
              <a:rPr sz="2400" spc="-9" dirty="0" smtClean="0">
                <a:latin typeface="Calibri"/>
                <a:cs typeface="Calibri"/>
              </a:rPr>
              <a:t>σ</a:t>
            </a:r>
            <a:r>
              <a:rPr sz="2400" spc="0" dirty="0" smtClean="0">
                <a:latin typeface="Calibri"/>
                <a:cs typeface="Calibri"/>
              </a:rPr>
              <a:t>ια</a:t>
            </a:r>
            <a:r>
              <a:rPr sz="2400" spc="-75" dirty="0" smtClean="0">
                <a:latin typeface="Calibri"/>
                <a:cs typeface="Calibri"/>
              </a:rPr>
              <a:t>κ</a:t>
            </a:r>
            <a:r>
              <a:rPr sz="2400" spc="0" dirty="0" smtClean="0">
                <a:latin typeface="Calibri"/>
                <a:cs typeface="Calibri"/>
              </a:rPr>
              <a:t>ά </a:t>
            </a:r>
            <a:r>
              <a:rPr sz="2400" spc="19" dirty="0" smtClean="0">
                <a:latin typeface="Calibri"/>
                <a:cs typeface="Calibri"/>
              </a:rPr>
              <a:t>σ</a:t>
            </a:r>
            <a:r>
              <a:rPr sz="2400" spc="-29" dirty="0" smtClean="0">
                <a:latin typeface="Calibri"/>
                <a:cs typeface="Calibri"/>
              </a:rPr>
              <a:t>τ</a:t>
            </a:r>
            <a:r>
              <a:rPr sz="2400" spc="0" dirty="0" smtClean="0">
                <a:latin typeface="Calibri"/>
                <a:cs typeface="Calibri"/>
              </a:rPr>
              <a:t>ο</a:t>
            </a:r>
            <a:r>
              <a:rPr sz="2400" spc="-29" dirty="0" smtClean="0">
                <a:latin typeface="Calibri"/>
                <a:cs typeface="Calibri"/>
              </a:rPr>
              <a:t>ι</a:t>
            </a:r>
            <a:r>
              <a:rPr sz="2400" spc="-25" dirty="0" smtClean="0">
                <a:latin typeface="Calibri"/>
                <a:cs typeface="Calibri"/>
              </a:rPr>
              <a:t>χ</a:t>
            </a:r>
            <a:r>
              <a:rPr sz="2400" spc="0" dirty="0" smtClean="0">
                <a:latin typeface="Calibri"/>
                <a:cs typeface="Calibri"/>
              </a:rPr>
              <a:t>εί</a:t>
            </a:r>
            <a:r>
              <a:rPr sz="2400" spc="-4" dirty="0" smtClean="0">
                <a:latin typeface="Calibri"/>
                <a:cs typeface="Calibri"/>
              </a:rPr>
              <a:t>α</a:t>
            </a:r>
            <a:r>
              <a:rPr sz="2400" spc="0" dirty="0" smtClean="0">
                <a:latin typeface="Calibri"/>
                <a:cs typeface="Calibri"/>
              </a:rPr>
              <a:t>,</a:t>
            </a:r>
            <a:r>
              <a:rPr sz="2400" spc="19" dirty="0" smtClean="0">
                <a:latin typeface="Calibri"/>
                <a:cs typeface="Calibri"/>
              </a:rPr>
              <a:t> </a:t>
            </a:r>
            <a:r>
              <a:rPr sz="2400" spc="0" dirty="0" smtClean="0">
                <a:latin typeface="Calibri"/>
                <a:cs typeface="Calibri"/>
              </a:rPr>
              <a:t>α</a:t>
            </a:r>
            <a:r>
              <a:rPr sz="2400" spc="-9" dirty="0" smtClean="0">
                <a:latin typeface="Calibri"/>
                <a:cs typeface="Calibri"/>
              </a:rPr>
              <a:t>υ</a:t>
            </a:r>
            <a:r>
              <a:rPr sz="2400" spc="-25" dirty="0" smtClean="0">
                <a:latin typeface="Calibri"/>
                <a:cs typeface="Calibri"/>
              </a:rPr>
              <a:t>ξ</a:t>
            </a:r>
            <a:r>
              <a:rPr sz="2400" spc="0" dirty="0" smtClean="0">
                <a:latin typeface="Calibri"/>
                <a:cs typeface="Calibri"/>
              </a:rPr>
              <a:t>άν</a:t>
            </a:r>
            <a:r>
              <a:rPr sz="2400" spc="-9" dirty="0" smtClean="0">
                <a:latin typeface="Calibri"/>
                <a:cs typeface="Calibri"/>
              </a:rPr>
              <a:t>ο</a:t>
            </a:r>
            <a:r>
              <a:rPr sz="2400" spc="9" dirty="0" smtClean="0">
                <a:latin typeface="Calibri"/>
                <a:cs typeface="Calibri"/>
              </a:rPr>
              <a:t>ν</a:t>
            </a:r>
            <a:r>
              <a:rPr sz="2400" spc="-14" dirty="0" smtClean="0">
                <a:latin typeface="Calibri"/>
                <a:cs typeface="Calibri"/>
              </a:rPr>
              <a:t>τ</a:t>
            </a:r>
            <a:r>
              <a:rPr sz="2400" spc="0" dirty="0" smtClean="0">
                <a:latin typeface="Calibri"/>
                <a:cs typeface="Calibri"/>
              </a:rPr>
              <a:t>ας</a:t>
            </a:r>
            <a:endParaRPr sz="2400">
              <a:latin typeface="Calibri"/>
              <a:cs typeface="Calibri"/>
            </a:endParaRPr>
          </a:p>
          <a:p>
            <a:pPr marL="12700">
              <a:lnSpc>
                <a:spcPts val="2445"/>
              </a:lnSpc>
            </a:pPr>
            <a:r>
              <a:rPr sz="3600" spc="0" baseline="3413" dirty="0" smtClean="0">
                <a:latin typeface="Calibri"/>
                <a:cs typeface="Calibri"/>
              </a:rPr>
              <a:t>τ</a:t>
            </a:r>
            <a:r>
              <a:rPr sz="3600" spc="-59" baseline="3413" dirty="0" smtClean="0">
                <a:latin typeface="Calibri"/>
                <a:cs typeface="Calibri"/>
              </a:rPr>
              <a:t>η</a:t>
            </a:r>
            <a:r>
              <a:rPr sz="3600" spc="0" baseline="3413" dirty="0" smtClean="0">
                <a:latin typeface="Calibri"/>
                <a:cs typeface="Calibri"/>
              </a:rPr>
              <a:t>ν</a:t>
            </a:r>
            <a:r>
              <a:rPr sz="3600" spc="-9" baseline="3413" dirty="0" smtClean="0">
                <a:latin typeface="Calibri"/>
                <a:cs typeface="Calibri"/>
              </a:rPr>
              <a:t> </a:t>
            </a:r>
            <a:r>
              <a:rPr sz="3600" spc="0" baseline="3413" dirty="0" smtClean="0">
                <a:latin typeface="Calibri"/>
                <a:cs typeface="Calibri"/>
              </a:rPr>
              <a:t>π</a:t>
            </a:r>
            <a:r>
              <a:rPr sz="3600" spc="4" baseline="3413" dirty="0" smtClean="0">
                <a:latin typeface="Calibri"/>
                <a:cs typeface="Calibri"/>
              </a:rPr>
              <a:t>ί</a:t>
            </a:r>
            <a:r>
              <a:rPr sz="3600" spc="-39" baseline="3413" dirty="0" smtClean="0">
                <a:latin typeface="Calibri"/>
                <a:cs typeface="Calibri"/>
              </a:rPr>
              <a:t>ε</a:t>
            </a:r>
            <a:r>
              <a:rPr sz="3600" spc="0" baseline="3413" dirty="0" smtClean="0">
                <a:latin typeface="Calibri"/>
                <a:cs typeface="Calibri"/>
              </a:rPr>
              <a:t>ση</a:t>
            </a:r>
            <a:r>
              <a:rPr sz="3600" spc="-9" baseline="3413" dirty="0" smtClean="0">
                <a:latin typeface="Calibri"/>
                <a:cs typeface="Calibri"/>
              </a:rPr>
              <a:t> </a:t>
            </a:r>
            <a:r>
              <a:rPr sz="3600" spc="14" baseline="3413" dirty="0" smtClean="0">
                <a:latin typeface="Calibri"/>
                <a:cs typeface="Calibri"/>
              </a:rPr>
              <a:t>σ</a:t>
            </a:r>
            <a:r>
              <a:rPr sz="3600" spc="-14" baseline="3413" dirty="0" smtClean="0">
                <a:latin typeface="Calibri"/>
                <a:cs typeface="Calibri"/>
              </a:rPr>
              <a:t>τ</a:t>
            </a:r>
            <a:r>
              <a:rPr sz="3600" spc="0" baseline="3413" dirty="0" smtClean="0">
                <a:latin typeface="Calibri"/>
                <a:cs typeface="Calibri"/>
              </a:rPr>
              <a:t>α ε</a:t>
            </a:r>
            <a:r>
              <a:rPr sz="3600" spc="4" baseline="3413" dirty="0" smtClean="0">
                <a:latin typeface="Calibri"/>
                <a:cs typeface="Calibri"/>
              </a:rPr>
              <a:t>π</a:t>
            </a:r>
            <a:r>
              <a:rPr sz="3600" spc="-34" baseline="3413" dirty="0" smtClean="0">
                <a:latin typeface="Calibri"/>
                <a:cs typeface="Calibri"/>
              </a:rPr>
              <a:t>ι</a:t>
            </a:r>
            <a:r>
              <a:rPr sz="3600" spc="-29" baseline="3413" dirty="0" smtClean="0">
                <a:latin typeface="Calibri"/>
                <a:cs typeface="Calibri"/>
              </a:rPr>
              <a:t>τ</a:t>
            </a:r>
            <a:r>
              <a:rPr sz="3600" spc="0" baseline="3413" dirty="0" smtClean="0">
                <a:latin typeface="Calibri"/>
                <a:cs typeface="Calibri"/>
              </a:rPr>
              <a:t>ό</a:t>
            </a:r>
            <a:r>
              <a:rPr sz="3600" spc="-29" baseline="3413" dirty="0" smtClean="0">
                <a:latin typeface="Calibri"/>
                <a:cs typeface="Calibri"/>
              </a:rPr>
              <a:t>κ</a:t>
            </a:r>
            <a:r>
              <a:rPr sz="3600" spc="0" baseline="3413" dirty="0" smtClean="0">
                <a:latin typeface="Calibri"/>
                <a:cs typeface="Calibri"/>
              </a:rPr>
              <a:t>ια </a:t>
            </a:r>
            <a:r>
              <a:rPr sz="3600" spc="-75" baseline="3413" dirty="0" smtClean="0">
                <a:latin typeface="Calibri"/>
                <a:cs typeface="Calibri"/>
              </a:rPr>
              <a:t>κ</a:t>
            </a:r>
            <a:r>
              <a:rPr sz="3600" spc="0" baseline="3413" dirty="0" smtClean="0">
                <a:latin typeface="Calibri"/>
                <a:cs typeface="Calibri"/>
              </a:rPr>
              <a:t>αι </a:t>
            </a:r>
            <a:r>
              <a:rPr sz="3600" spc="-9" baseline="3413" dirty="0" smtClean="0">
                <a:latin typeface="Calibri"/>
                <a:cs typeface="Calibri"/>
              </a:rPr>
              <a:t>τ</a:t>
            </a:r>
            <a:r>
              <a:rPr sz="3600" spc="-54" baseline="3413" dirty="0" smtClean="0">
                <a:latin typeface="Calibri"/>
                <a:cs typeface="Calibri"/>
              </a:rPr>
              <a:t>η</a:t>
            </a:r>
            <a:r>
              <a:rPr sz="3600" spc="0" baseline="3413" dirty="0" smtClean="0">
                <a:latin typeface="Calibri"/>
                <a:cs typeface="Calibri"/>
              </a:rPr>
              <a:t>ν</a:t>
            </a:r>
            <a:r>
              <a:rPr sz="3600" spc="-9" baseline="3413" dirty="0" smtClean="0">
                <a:latin typeface="Calibri"/>
                <a:cs typeface="Calibri"/>
              </a:rPr>
              <a:t> </a:t>
            </a:r>
            <a:r>
              <a:rPr sz="3600" spc="0" baseline="3413" dirty="0" smtClean="0">
                <a:latin typeface="Calibri"/>
                <a:cs typeface="Calibri"/>
              </a:rPr>
              <a:t>α</a:t>
            </a:r>
            <a:r>
              <a:rPr sz="3600" spc="-29" baseline="3413" dirty="0" smtClean="0">
                <a:latin typeface="Calibri"/>
                <a:cs typeface="Calibri"/>
              </a:rPr>
              <a:t>ξ</a:t>
            </a:r>
            <a:r>
              <a:rPr sz="3600" spc="0" baseline="3413" dirty="0" smtClean="0">
                <a:latin typeface="Calibri"/>
                <a:cs typeface="Calibri"/>
              </a:rPr>
              <a:t>ία </a:t>
            </a:r>
            <a:r>
              <a:rPr sz="3600" spc="-29" baseline="3413" dirty="0" smtClean="0">
                <a:latin typeface="Calibri"/>
                <a:cs typeface="Calibri"/>
              </a:rPr>
              <a:t>τ</a:t>
            </a:r>
            <a:r>
              <a:rPr sz="3600" spc="0" baseline="3413" dirty="0" smtClean="0">
                <a:latin typeface="Calibri"/>
                <a:cs typeface="Calibri"/>
              </a:rPr>
              <a:t>ου ε</a:t>
            </a:r>
            <a:r>
              <a:rPr sz="3600" spc="4" baseline="3413" dirty="0" smtClean="0">
                <a:latin typeface="Calibri"/>
                <a:cs typeface="Calibri"/>
              </a:rPr>
              <a:t>γ</a:t>
            </a:r>
            <a:r>
              <a:rPr sz="3600" spc="-25" baseline="3413" dirty="0" smtClean="0">
                <a:latin typeface="Calibri"/>
                <a:cs typeface="Calibri"/>
              </a:rPr>
              <a:t>χ</a:t>
            </a:r>
            <a:r>
              <a:rPr sz="3600" spc="0" baseline="3413" dirty="0" smtClean="0">
                <a:latin typeface="Calibri"/>
                <a:cs typeface="Calibri"/>
              </a:rPr>
              <a:t>ώριου</a:t>
            </a:r>
            <a:r>
              <a:rPr sz="3600" spc="34" baseline="3413" dirty="0" smtClean="0">
                <a:latin typeface="Calibri"/>
                <a:cs typeface="Calibri"/>
              </a:rPr>
              <a:t> </a:t>
            </a:r>
            <a:r>
              <a:rPr sz="3600" spc="0" baseline="3413" dirty="0" smtClean="0">
                <a:latin typeface="Calibri"/>
                <a:cs typeface="Calibri"/>
              </a:rPr>
              <a:t>νομίσ</a:t>
            </a:r>
            <a:r>
              <a:rPr sz="3600" spc="-14" baseline="3413" dirty="0" smtClean="0">
                <a:latin typeface="Calibri"/>
                <a:cs typeface="Calibri"/>
              </a:rPr>
              <a:t>μ</a:t>
            </a:r>
            <a:r>
              <a:rPr sz="3600" spc="0" baseline="3413" dirty="0" smtClean="0">
                <a:latin typeface="Calibri"/>
                <a:cs typeface="Calibri"/>
              </a:rPr>
              <a:t>α</a:t>
            </a:r>
            <a:r>
              <a:rPr sz="3600" spc="-34" baseline="3413" dirty="0" smtClean="0">
                <a:latin typeface="Calibri"/>
                <a:cs typeface="Calibri"/>
              </a:rPr>
              <a:t>τ</a:t>
            </a:r>
            <a:r>
              <a:rPr sz="3600" spc="0" baseline="3413" dirty="0" smtClean="0">
                <a:latin typeface="Calibri"/>
                <a:cs typeface="Calibri"/>
              </a:rPr>
              <a:t>ος</a:t>
            </a:r>
            <a:endParaRPr sz="2400">
              <a:latin typeface="Calibri"/>
              <a:cs typeface="Calibri"/>
            </a:endParaRPr>
          </a:p>
          <a:p>
            <a:pPr marL="12700">
              <a:lnSpc>
                <a:spcPts val="2810"/>
              </a:lnSpc>
              <a:spcBef>
                <a:spcPts val="18"/>
              </a:spcBef>
            </a:pPr>
            <a:r>
              <a:rPr sz="2400" spc="0" dirty="0" smtClean="0">
                <a:latin typeface="Calibri"/>
                <a:cs typeface="Calibri"/>
              </a:rPr>
              <a:t>Για </a:t>
            </a:r>
            <a:r>
              <a:rPr sz="2400" spc="4" dirty="0" smtClean="0">
                <a:latin typeface="Calibri"/>
                <a:cs typeface="Calibri"/>
              </a:rPr>
              <a:t>ν</a:t>
            </a:r>
            <a:r>
              <a:rPr sz="2400" spc="0" dirty="0" smtClean="0">
                <a:latin typeface="Calibri"/>
                <a:cs typeface="Calibri"/>
              </a:rPr>
              <a:t>α </a:t>
            </a:r>
            <a:r>
              <a:rPr sz="2400" spc="-9" dirty="0" smtClean="0">
                <a:latin typeface="Calibri"/>
                <a:cs typeface="Calibri"/>
              </a:rPr>
              <a:t>α</a:t>
            </a:r>
            <a:r>
              <a:rPr sz="2400" spc="0" dirty="0" smtClean="0">
                <a:latin typeface="Calibri"/>
                <a:cs typeface="Calibri"/>
              </a:rPr>
              <a:t>πο</a:t>
            </a:r>
            <a:r>
              <a:rPr sz="2400" spc="-14" dirty="0" smtClean="0">
                <a:latin typeface="Calibri"/>
                <a:cs typeface="Calibri"/>
              </a:rPr>
              <a:t>τ</a:t>
            </a:r>
            <a:r>
              <a:rPr sz="2400" spc="0" dirty="0" smtClean="0">
                <a:latin typeface="Calibri"/>
                <a:cs typeface="Calibri"/>
              </a:rPr>
              <a:t>ρ</a:t>
            </a:r>
            <a:r>
              <a:rPr sz="2400" spc="-9" dirty="0" smtClean="0">
                <a:latin typeface="Calibri"/>
                <a:cs typeface="Calibri"/>
              </a:rPr>
              <a:t>έ</a:t>
            </a:r>
            <a:r>
              <a:rPr sz="2400" spc="0" dirty="0" smtClean="0">
                <a:latin typeface="Calibri"/>
                <a:cs typeface="Calibri"/>
              </a:rPr>
              <a:t>ψει</a:t>
            </a:r>
            <a:r>
              <a:rPr sz="2400" spc="-9" dirty="0" smtClean="0">
                <a:latin typeface="Calibri"/>
                <a:cs typeface="Calibri"/>
              </a:rPr>
              <a:t> </a:t>
            </a:r>
            <a:r>
              <a:rPr sz="2400" spc="0" dirty="0" smtClean="0">
                <a:latin typeface="Calibri"/>
                <a:cs typeface="Calibri"/>
              </a:rPr>
              <a:t>τ</a:t>
            </a:r>
            <a:r>
              <a:rPr sz="2400" spc="-59" dirty="0" smtClean="0">
                <a:latin typeface="Calibri"/>
                <a:cs typeface="Calibri"/>
              </a:rPr>
              <a:t>η</a:t>
            </a:r>
            <a:r>
              <a:rPr sz="2400" spc="0" dirty="0" smtClean="0">
                <a:latin typeface="Calibri"/>
                <a:cs typeface="Calibri"/>
              </a:rPr>
              <a:t>ν</a:t>
            </a:r>
            <a:r>
              <a:rPr sz="2400" spc="-9" dirty="0" smtClean="0">
                <a:latin typeface="Calibri"/>
                <a:cs typeface="Calibri"/>
              </a:rPr>
              <a:t> </a:t>
            </a:r>
            <a:r>
              <a:rPr sz="2400" spc="0" dirty="0" smtClean="0">
                <a:latin typeface="Calibri"/>
                <a:cs typeface="Calibri"/>
              </a:rPr>
              <a:t>ανα</a:t>
            </a:r>
            <a:r>
              <a:rPr sz="2400" spc="-9" dirty="0" smtClean="0">
                <a:latin typeface="Calibri"/>
                <a:cs typeface="Calibri"/>
              </a:rPr>
              <a:t>τ</a:t>
            </a:r>
            <a:r>
              <a:rPr sz="2400" spc="0" dirty="0" smtClean="0">
                <a:latin typeface="Calibri"/>
                <a:cs typeface="Calibri"/>
              </a:rPr>
              <a:t>ίμη</a:t>
            </a:r>
            <a:r>
              <a:rPr sz="2400" spc="-4" dirty="0" smtClean="0">
                <a:latin typeface="Calibri"/>
                <a:cs typeface="Calibri"/>
              </a:rPr>
              <a:t>σ</a:t>
            </a:r>
            <a:r>
              <a:rPr sz="2400" spc="0" dirty="0" smtClean="0">
                <a:latin typeface="Calibri"/>
                <a:cs typeface="Calibri"/>
              </a:rPr>
              <a:t>η</a:t>
            </a:r>
            <a:r>
              <a:rPr sz="2400" spc="14" dirty="0" smtClean="0">
                <a:latin typeface="Calibri"/>
                <a:cs typeface="Calibri"/>
              </a:rPr>
              <a:t> </a:t>
            </a:r>
            <a:r>
              <a:rPr sz="2400" spc="-29" dirty="0" smtClean="0">
                <a:latin typeface="Calibri"/>
                <a:cs typeface="Calibri"/>
              </a:rPr>
              <a:t>τ</a:t>
            </a:r>
            <a:r>
              <a:rPr sz="2400" spc="0" dirty="0" smtClean="0">
                <a:latin typeface="Calibri"/>
                <a:cs typeface="Calibri"/>
              </a:rPr>
              <a:t>ου ε</a:t>
            </a:r>
            <a:r>
              <a:rPr sz="2400" spc="4" dirty="0" smtClean="0">
                <a:latin typeface="Calibri"/>
                <a:cs typeface="Calibri"/>
              </a:rPr>
              <a:t>γ</a:t>
            </a:r>
            <a:r>
              <a:rPr sz="2400" spc="-25" dirty="0" smtClean="0">
                <a:latin typeface="Calibri"/>
                <a:cs typeface="Calibri"/>
              </a:rPr>
              <a:t>χ</a:t>
            </a:r>
            <a:r>
              <a:rPr sz="2400" spc="0" dirty="0" smtClean="0">
                <a:latin typeface="Calibri"/>
                <a:cs typeface="Calibri"/>
              </a:rPr>
              <a:t>ώριου</a:t>
            </a:r>
            <a:r>
              <a:rPr sz="2400" spc="9" dirty="0" smtClean="0">
                <a:latin typeface="Calibri"/>
                <a:cs typeface="Calibri"/>
              </a:rPr>
              <a:t> </a:t>
            </a:r>
            <a:r>
              <a:rPr sz="2400" spc="0" dirty="0" smtClean="0">
                <a:latin typeface="Calibri"/>
                <a:cs typeface="Calibri"/>
              </a:rPr>
              <a:t>νομίσ</a:t>
            </a:r>
            <a:r>
              <a:rPr sz="2400" spc="-14" dirty="0" smtClean="0">
                <a:latin typeface="Calibri"/>
                <a:cs typeface="Calibri"/>
              </a:rPr>
              <a:t>μ</a:t>
            </a:r>
            <a:r>
              <a:rPr sz="2400" spc="0" dirty="0" smtClean="0">
                <a:latin typeface="Calibri"/>
                <a:cs typeface="Calibri"/>
              </a:rPr>
              <a:t>α</a:t>
            </a:r>
            <a:r>
              <a:rPr sz="2400" spc="-34" dirty="0" smtClean="0">
                <a:latin typeface="Calibri"/>
                <a:cs typeface="Calibri"/>
              </a:rPr>
              <a:t>τ</a:t>
            </a:r>
            <a:r>
              <a:rPr sz="2400" spc="0" dirty="0" smtClean="0">
                <a:latin typeface="Calibri"/>
                <a:cs typeface="Calibri"/>
              </a:rPr>
              <a:t>ος,</a:t>
            </a:r>
            <a:r>
              <a:rPr sz="2400" spc="9" dirty="0" smtClean="0">
                <a:latin typeface="Calibri"/>
                <a:cs typeface="Calibri"/>
              </a:rPr>
              <a:t> </a:t>
            </a:r>
            <a:r>
              <a:rPr sz="2400" spc="0" dirty="0" smtClean="0">
                <a:latin typeface="Calibri"/>
                <a:cs typeface="Calibri"/>
              </a:rPr>
              <a:t>η</a:t>
            </a:r>
            <a:endParaRPr sz="2400">
              <a:latin typeface="Calibri"/>
              <a:cs typeface="Calibri"/>
            </a:endParaRPr>
          </a:p>
          <a:p>
            <a:pPr marL="12700">
              <a:lnSpc>
                <a:spcPts val="2305"/>
              </a:lnSpc>
            </a:pPr>
            <a:r>
              <a:rPr sz="3600" spc="0" baseline="2275" dirty="0" smtClean="0">
                <a:latin typeface="Calibri"/>
                <a:cs typeface="Calibri"/>
              </a:rPr>
              <a:t>ΚΤ π</a:t>
            </a:r>
            <a:r>
              <a:rPr sz="3600" spc="4" baseline="2275" dirty="0" smtClean="0">
                <a:latin typeface="Calibri"/>
                <a:cs typeface="Calibri"/>
              </a:rPr>
              <a:t>ρ</a:t>
            </a:r>
            <a:r>
              <a:rPr sz="3600" spc="0" baseline="2275" dirty="0" smtClean="0">
                <a:latin typeface="Calibri"/>
                <a:cs typeface="Calibri"/>
              </a:rPr>
              <a:t>έπει</a:t>
            </a:r>
            <a:r>
              <a:rPr sz="3600" spc="-24" baseline="2275" dirty="0" smtClean="0">
                <a:latin typeface="Calibri"/>
                <a:cs typeface="Calibri"/>
              </a:rPr>
              <a:t> </a:t>
            </a:r>
            <a:r>
              <a:rPr sz="3600" spc="0" baseline="2275" dirty="0" smtClean="0">
                <a:latin typeface="Calibri"/>
                <a:cs typeface="Calibri"/>
              </a:rPr>
              <a:t>ν’</a:t>
            </a:r>
            <a:r>
              <a:rPr sz="3600" spc="-9" baseline="2275" dirty="0" smtClean="0">
                <a:latin typeface="Calibri"/>
                <a:cs typeface="Calibri"/>
              </a:rPr>
              <a:t> </a:t>
            </a:r>
            <a:r>
              <a:rPr sz="3600" spc="-14" baseline="2275" dirty="0" smtClean="0">
                <a:latin typeface="Calibri"/>
                <a:cs typeface="Calibri"/>
              </a:rPr>
              <a:t>α</a:t>
            </a:r>
            <a:r>
              <a:rPr sz="3600" spc="0" baseline="2275" dirty="0" smtClean="0">
                <a:latin typeface="Calibri"/>
                <a:cs typeface="Calibri"/>
              </a:rPr>
              <a:t>γ</a:t>
            </a:r>
            <a:r>
              <a:rPr sz="3600" spc="-4" baseline="2275" dirty="0" smtClean="0">
                <a:latin typeface="Calibri"/>
                <a:cs typeface="Calibri"/>
              </a:rPr>
              <a:t>ο</a:t>
            </a:r>
            <a:r>
              <a:rPr sz="3600" spc="0" baseline="2275" dirty="0" smtClean="0">
                <a:latin typeface="Calibri"/>
                <a:cs typeface="Calibri"/>
              </a:rPr>
              <a:t>ρ</a:t>
            </a:r>
            <a:r>
              <a:rPr sz="3600" spc="-25" baseline="2275" dirty="0" smtClean="0">
                <a:latin typeface="Calibri"/>
                <a:cs typeface="Calibri"/>
              </a:rPr>
              <a:t>ά</a:t>
            </a:r>
            <a:r>
              <a:rPr sz="3600" spc="0" baseline="2275" dirty="0" smtClean="0">
                <a:latin typeface="Calibri"/>
                <a:cs typeface="Calibri"/>
              </a:rPr>
              <a:t>σ</a:t>
            </a:r>
            <a:r>
              <a:rPr sz="3600" spc="-4" baseline="2275" dirty="0" smtClean="0">
                <a:latin typeface="Calibri"/>
                <a:cs typeface="Calibri"/>
              </a:rPr>
              <a:t>ε</a:t>
            </a:r>
            <a:r>
              <a:rPr sz="3600" spc="0" baseline="2275" dirty="0" smtClean="0">
                <a:latin typeface="Calibri"/>
                <a:cs typeface="Calibri"/>
              </a:rPr>
              <a:t>ι</a:t>
            </a:r>
            <a:r>
              <a:rPr sz="3600" spc="19" baseline="2275" dirty="0" smtClean="0">
                <a:latin typeface="Calibri"/>
                <a:cs typeface="Calibri"/>
              </a:rPr>
              <a:t> </a:t>
            </a:r>
            <a:r>
              <a:rPr sz="3600" spc="-25" baseline="2275" dirty="0" smtClean="0">
                <a:latin typeface="Calibri"/>
                <a:cs typeface="Calibri"/>
              </a:rPr>
              <a:t>ξ</a:t>
            </a:r>
            <a:r>
              <a:rPr sz="3600" spc="0" baseline="2275" dirty="0" smtClean="0">
                <a:latin typeface="Calibri"/>
                <a:cs typeface="Calibri"/>
              </a:rPr>
              <a:t>ένα περιο</a:t>
            </a:r>
            <a:r>
              <a:rPr sz="3600" spc="-9" baseline="2275" dirty="0" smtClean="0">
                <a:latin typeface="Calibri"/>
                <a:cs typeface="Calibri"/>
              </a:rPr>
              <a:t>υ</a:t>
            </a:r>
            <a:r>
              <a:rPr sz="3600" spc="0" baseline="2275" dirty="0" smtClean="0">
                <a:latin typeface="Calibri"/>
                <a:cs typeface="Calibri"/>
              </a:rPr>
              <a:t>σια</a:t>
            </a:r>
            <a:r>
              <a:rPr sz="3600" spc="-79" baseline="2275" dirty="0" smtClean="0">
                <a:latin typeface="Calibri"/>
                <a:cs typeface="Calibri"/>
              </a:rPr>
              <a:t>κ</a:t>
            </a:r>
            <a:r>
              <a:rPr sz="3600" spc="0" baseline="2275" dirty="0" smtClean="0">
                <a:latin typeface="Calibri"/>
                <a:cs typeface="Calibri"/>
              </a:rPr>
              <a:t>ά </a:t>
            </a:r>
            <a:r>
              <a:rPr sz="3600" spc="9" baseline="2275" dirty="0" smtClean="0">
                <a:latin typeface="Calibri"/>
                <a:cs typeface="Calibri"/>
              </a:rPr>
              <a:t>σ</a:t>
            </a:r>
            <a:r>
              <a:rPr sz="3600" spc="-29" baseline="2275" dirty="0" smtClean="0">
                <a:latin typeface="Calibri"/>
                <a:cs typeface="Calibri"/>
              </a:rPr>
              <a:t>τ</a:t>
            </a:r>
            <a:r>
              <a:rPr sz="3600" spc="0" baseline="2275" dirty="0" smtClean="0">
                <a:latin typeface="Calibri"/>
                <a:cs typeface="Calibri"/>
              </a:rPr>
              <a:t>ο</a:t>
            </a:r>
            <a:r>
              <a:rPr sz="3600" spc="-25" baseline="2275" dirty="0" smtClean="0">
                <a:latin typeface="Calibri"/>
                <a:cs typeface="Calibri"/>
              </a:rPr>
              <a:t>ιχ</a:t>
            </a:r>
            <a:r>
              <a:rPr sz="3600" spc="0" baseline="2275" dirty="0" smtClean="0">
                <a:latin typeface="Calibri"/>
                <a:cs typeface="Calibri"/>
              </a:rPr>
              <a:t>εία,</a:t>
            </a:r>
            <a:endParaRPr sz="2400">
              <a:latin typeface="Calibri"/>
              <a:cs typeface="Calibri"/>
            </a:endParaRPr>
          </a:p>
          <a:p>
            <a:pPr marL="12700">
              <a:lnSpc>
                <a:spcPts val="2305"/>
              </a:lnSpc>
            </a:pPr>
            <a:r>
              <a:rPr sz="3600" spc="0" baseline="2275" dirty="0" smtClean="0">
                <a:latin typeface="Calibri"/>
                <a:cs typeface="Calibri"/>
              </a:rPr>
              <a:t>α</a:t>
            </a:r>
            <a:r>
              <a:rPr sz="3600" spc="-9" baseline="2275" dirty="0" smtClean="0">
                <a:latin typeface="Calibri"/>
                <a:cs typeface="Calibri"/>
              </a:rPr>
              <a:t>υ</a:t>
            </a:r>
            <a:r>
              <a:rPr sz="3600" spc="-25" baseline="2275" dirty="0" smtClean="0">
                <a:latin typeface="Calibri"/>
                <a:cs typeface="Calibri"/>
              </a:rPr>
              <a:t>ξ</a:t>
            </a:r>
            <a:r>
              <a:rPr sz="3600" spc="0" baseline="2275" dirty="0" smtClean="0">
                <a:latin typeface="Calibri"/>
                <a:cs typeface="Calibri"/>
              </a:rPr>
              <a:t>άν</a:t>
            </a:r>
            <a:r>
              <a:rPr sz="3600" spc="-9" baseline="2275" dirty="0" smtClean="0">
                <a:latin typeface="Calibri"/>
                <a:cs typeface="Calibri"/>
              </a:rPr>
              <a:t>ο</a:t>
            </a:r>
            <a:r>
              <a:rPr sz="3600" spc="9" baseline="2275" dirty="0" smtClean="0">
                <a:latin typeface="Calibri"/>
                <a:cs typeface="Calibri"/>
              </a:rPr>
              <a:t>ν</a:t>
            </a:r>
            <a:r>
              <a:rPr sz="3600" spc="-14" baseline="2275" dirty="0" smtClean="0">
                <a:latin typeface="Calibri"/>
                <a:cs typeface="Calibri"/>
              </a:rPr>
              <a:t>τ</a:t>
            </a:r>
            <a:r>
              <a:rPr sz="3600" spc="0" baseline="2275" dirty="0" smtClean="0">
                <a:latin typeface="Calibri"/>
                <a:cs typeface="Calibri"/>
              </a:rPr>
              <a:t>ας τ</a:t>
            </a:r>
            <a:r>
              <a:rPr sz="3600" spc="-59" baseline="2275" dirty="0" smtClean="0">
                <a:latin typeface="Calibri"/>
                <a:cs typeface="Calibri"/>
              </a:rPr>
              <a:t>η</a:t>
            </a:r>
            <a:r>
              <a:rPr sz="3600" spc="0" baseline="2275" dirty="0" smtClean="0">
                <a:latin typeface="Calibri"/>
                <a:cs typeface="Calibri"/>
              </a:rPr>
              <a:t>ν προ</a:t>
            </a:r>
            <a:r>
              <a:rPr sz="3600" spc="-9" baseline="2275" dirty="0" smtClean="0">
                <a:latin typeface="Calibri"/>
                <a:cs typeface="Calibri"/>
              </a:rPr>
              <a:t>σ</a:t>
            </a:r>
            <a:r>
              <a:rPr sz="3600" spc="0" baseline="2275" dirty="0" smtClean="0">
                <a:latin typeface="Calibri"/>
                <a:cs typeface="Calibri"/>
              </a:rPr>
              <a:t>φ</a:t>
            </a:r>
            <a:r>
              <a:rPr sz="3600" spc="-9" baseline="2275" dirty="0" smtClean="0">
                <a:latin typeface="Calibri"/>
                <a:cs typeface="Calibri"/>
              </a:rPr>
              <a:t>ο</a:t>
            </a:r>
            <a:r>
              <a:rPr sz="3600" spc="0" baseline="2275" dirty="0" smtClean="0">
                <a:latin typeface="Calibri"/>
                <a:cs typeface="Calibri"/>
              </a:rPr>
              <a:t>ρά χρή</a:t>
            </a:r>
            <a:r>
              <a:rPr sz="3600" spc="-14" baseline="2275" dirty="0" smtClean="0">
                <a:latin typeface="Calibri"/>
                <a:cs typeface="Calibri"/>
              </a:rPr>
              <a:t>μ</a:t>
            </a:r>
            <a:r>
              <a:rPr sz="3600" spc="0" baseline="2275" dirty="0" smtClean="0">
                <a:latin typeface="Calibri"/>
                <a:cs typeface="Calibri"/>
              </a:rPr>
              <a:t>α</a:t>
            </a:r>
            <a:r>
              <a:rPr sz="3600" spc="-34" baseline="2275" dirty="0" smtClean="0">
                <a:latin typeface="Calibri"/>
                <a:cs typeface="Calibri"/>
              </a:rPr>
              <a:t>τ</a:t>
            </a:r>
            <a:r>
              <a:rPr sz="3600" spc="0" baseline="2275" dirty="0" smtClean="0">
                <a:latin typeface="Calibri"/>
                <a:cs typeface="Calibri"/>
              </a:rPr>
              <a:t>ος</a:t>
            </a:r>
            <a:r>
              <a:rPr sz="3600" spc="9" baseline="2275" dirty="0" smtClean="0">
                <a:latin typeface="Calibri"/>
                <a:cs typeface="Calibri"/>
              </a:rPr>
              <a:t> </a:t>
            </a:r>
            <a:r>
              <a:rPr sz="3600" spc="-69" baseline="2275" dirty="0" smtClean="0">
                <a:latin typeface="Calibri"/>
                <a:cs typeface="Calibri"/>
              </a:rPr>
              <a:t>κ</a:t>
            </a:r>
            <a:r>
              <a:rPr sz="3600" spc="0" baseline="2275" dirty="0" smtClean="0">
                <a:latin typeface="Calibri"/>
                <a:cs typeface="Calibri"/>
              </a:rPr>
              <a:t>αι</a:t>
            </a:r>
            <a:r>
              <a:rPr sz="3600" spc="-4" baseline="2275" dirty="0" smtClean="0">
                <a:latin typeface="Calibri"/>
                <a:cs typeface="Calibri"/>
              </a:rPr>
              <a:t> </a:t>
            </a:r>
            <a:r>
              <a:rPr sz="3600" spc="0" baseline="2275" dirty="0" smtClean="0">
                <a:latin typeface="Calibri"/>
                <a:cs typeface="Calibri"/>
              </a:rPr>
              <a:t>μει</a:t>
            </a:r>
            <a:r>
              <a:rPr sz="3600" spc="-19" baseline="2275" dirty="0" smtClean="0">
                <a:latin typeface="Calibri"/>
                <a:cs typeface="Calibri"/>
              </a:rPr>
              <a:t>ώ</a:t>
            </a:r>
            <a:r>
              <a:rPr sz="3600" spc="0" baseline="2275" dirty="0" smtClean="0">
                <a:latin typeface="Calibri"/>
                <a:cs typeface="Calibri"/>
              </a:rPr>
              <a:t>νο</a:t>
            </a:r>
            <a:r>
              <a:rPr sz="3600" spc="4" baseline="2275" dirty="0" smtClean="0">
                <a:latin typeface="Calibri"/>
                <a:cs typeface="Calibri"/>
              </a:rPr>
              <a:t>ν</a:t>
            </a:r>
            <a:r>
              <a:rPr sz="3600" spc="-14" baseline="2275" dirty="0" smtClean="0">
                <a:latin typeface="Calibri"/>
                <a:cs typeface="Calibri"/>
              </a:rPr>
              <a:t>τ</a:t>
            </a:r>
            <a:r>
              <a:rPr sz="3600" spc="0" baseline="2275" dirty="0" smtClean="0">
                <a:latin typeface="Calibri"/>
                <a:cs typeface="Calibri"/>
              </a:rPr>
              <a:t>ας </a:t>
            </a:r>
            <a:r>
              <a:rPr sz="3600" spc="-14" baseline="2275" dirty="0" smtClean="0">
                <a:latin typeface="Calibri"/>
                <a:cs typeface="Calibri"/>
              </a:rPr>
              <a:t>τ</a:t>
            </a:r>
            <a:r>
              <a:rPr sz="3600" spc="0" baseline="2275" dirty="0" smtClean="0">
                <a:latin typeface="Calibri"/>
                <a:cs typeface="Calibri"/>
              </a:rPr>
              <a:t>α</a:t>
            </a:r>
            <a:endParaRPr sz="2400">
              <a:latin typeface="Calibri"/>
              <a:cs typeface="Calibri"/>
            </a:endParaRPr>
          </a:p>
          <a:p>
            <a:pPr marL="12700">
              <a:lnSpc>
                <a:spcPts val="2375"/>
              </a:lnSpc>
              <a:spcBef>
                <a:spcPts val="3"/>
              </a:spcBef>
            </a:pPr>
            <a:r>
              <a:rPr sz="3600" spc="0" baseline="3413" dirty="0" smtClean="0">
                <a:latin typeface="Calibri"/>
                <a:cs typeface="Calibri"/>
              </a:rPr>
              <a:t>επ</a:t>
            </a:r>
            <a:r>
              <a:rPr sz="3600" spc="-29" baseline="3413" dirty="0" smtClean="0">
                <a:latin typeface="Calibri"/>
                <a:cs typeface="Calibri"/>
              </a:rPr>
              <a:t>ιτ</a:t>
            </a:r>
            <a:r>
              <a:rPr sz="3600" spc="0" baseline="3413" dirty="0" smtClean="0">
                <a:latin typeface="Calibri"/>
                <a:cs typeface="Calibri"/>
              </a:rPr>
              <a:t>ό</a:t>
            </a:r>
            <a:r>
              <a:rPr sz="3600" spc="-29" baseline="3413" dirty="0" smtClean="0">
                <a:latin typeface="Calibri"/>
                <a:cs typeface="Calibri"/>
              </a:rPr>
              <a:t>κ</a:t>
            </a:r>
            <a:r>
              <a:rPr sz="3600" spc="0" baseline="3413" dirty="0" smtClean="0">
                <a:latin typeface="Calibri"/>
                <a:cs typeface="Calibri"/>
              </a:rPr>
              <a:t>ια</a:t>
            </a:r>
            <a:endParaRPr sz="2400">
              <a:latin typeface="Calibri"/>
              <a:cs typeface="Calibri"/>
            </a:endParaRPr>
          </a:p>
          <a:p>
            <a:pPr marL="12700">
              <a:lnSpc>
                <a:spcPts val="2880"/>
              </a:lnSpc>
              <a:spcBef>
                <a:spcPts val="25"/>
              </a:spcBef>
            </a:pPr>
            <a:r>
              <a:rPr sz="3600" spc="0" baseline="1137" dirty="0" smtClean="0">
                <a:latin typeface="Calibri"/>
                <a:cs typeface="Calibri"/>
              </a:rPr>
              <a:t>Τα </a:t>
            </a:r>
            <a:r>
              <a:rPr sz="3600" spc="-19" baseline="1137" dirty="0" smtClean="0">
                <a:latin typeface="Calibri"/>
                <a:cs typeface="Calibri"/>
              </a:rPr>
              <a:t>π</a:t>
            </a:r>
            <a:r>
              <a:rPr sz="3600" spc="0" baseline="1137" dirty="0" smtClean="0">
                <a:latin typeface="Calibri"/>
                <a:cs typeface="Calibri"/>
              </a:rPr>
              <a:t>αρα</a:t>
            </a:r>
            <a:r>
              <a:rPr sz="3600" spc="-25" baseline="1137" dirty="0" smtClean="0">
                <a:latin typeface="Calibri"/>
                <a:cs typeface="Calibri"/>
              </a:rPr>
              <a:t>π</a:t>
            </a:r>
            <a:r>
              <a:rPr sz="3600" spc="0" baseline="1137" dirty="0" smtClean="0">
                <a:latin typeface="Calibri"/>
                <a:cs typeface="Calibri"/>
              </a:rPr>
              <a:t>ά</a:t>
            </a:r>
            <a:r>
              <a:rPr sz="3600" spc="-14" baseline="1137" dirty="0" smtClean="0">
                <a:latin typeface="Calibri"/>
                <a:cs typeface="Calibri"/>
              </a:rPr>
              <a:t>ν</a:t>
            </a:r>
            <a:r>
              <a:rPr sz="3600" spc="0" baseline="1137" dirty="0" smtClean="0">
                <a:latin typeface="Calibri"/>
                <a:cs typeface="Calibri"/>
              </a:rPr>
              <a:t>ω ι</a:t>
            </a:r>
            <a:r>
              <a:rPr sz="3600" spc="4" baseline="1137" dirty="0" smtClean="0">
                <a:latin typeface="Calibri"/>
                <a:cs typeface="Calibri"/>
              </a:rPr>
              <a:t>σ</a:t>
            </a:r>
            <a:r>
              <a:rPr sz="3600" spc="0" baseline="1137" dirty="0" smtClean="0">
                <a:latin typeface="Calibri"/>
                <a:cs typeface="Calibri"/>
              </a:rPr>
              <a:t>χ</a:t>
            </a:r>
            <a:r>
              <a:rPr sz="3600" spc="-4" baseline="1137" dirty="0" smtClean="0">
                <a:latin typeface="Calibri"/>
                <a:cs typeface="Calibri"/>
              </a:rPr>
              <a:t>ύ</a:t>
            </a:r>
            <a:r>
              <a:rPr sz="3600" spc="0" baseline="1137" dirty="0" smtClean="0">
                <a:latin typeface="Calibri"/>
                <a:cs typeface="Calibri"/>
              </a:rPr>
              <a:t>ο</a:t>
            </a:r>
            <a:r>
              <a:rPr sz="3600" spc="-9" baseline="1137" dirty="0" smtClean="0">
                <a:latin typeface="Calibri"/>
                <a:cs typeface="Calibri"/>
              </a:rPr>
              <a:t>υ</a:t>
            </a:r>
            <a:r>
              <a:rPr sz="3600" spc="0" baseline="1137" dirty="0" smtClean="0">
                <a:latin typeface="Calibri"/>
                <a:cs typeface="Calibri"/>
              </a:rPr>
              <a:t>ν</a:t>
            </a:r>
            <a:r>
              <a:rPr sz="3600" spc="9" baseline="1137" dirty="0" smtClean="0">
                <a:latin typeface="Calibri"/>
                <a:cs typeface="Calibri"/>
              </a:rPr>
              <a:t> </a:t>
            </a:r>
            <a:r>
              <a:rPr sz="3600" spc="0" baseline="1137" dirty="0" smtClean="0">
                <a:latin typeface="Calibri"/>
                <a:cs typeface="Calibri"/>
              </a:rPr>
              <a:t>βρα</a:t>
            </a:r>
            <a:r>
              <a:rPr sz="3600" spc="-4" baseline="1137" dirty="0" smtClean="0">
                <a:latin typeface="Calibri"/>
                <a:cs typeface="Calibri"/>
              </a:rPr>
              <a:t>χ</a:t>
            </a:r>
            <a:r>
              <a:rPr sz="3600" spc="0" baseline="1137" dirty="0" smtClean="0">
                <a:latin typeface="Calibri"/>
                <a:cs typeface="Calibri"/>
              </a:rPr>
              <a:t>υχρ</a:t>
            </a:r>
            <a:r>
              <a:rPr sz="3600" spc="-9" baseline="1137" dirty="0" smtClean="0">
                <a:latin typeface="Calibri"/>
                <a:cs typeface="Calibri"/>
              </a:rPr>
              <a:t>ό</a:t>
            </a:r>
            <a:r>
              <a:rPr sz="3600" spc="0" baseline="1137" dirty="0" smtClean="0">
                <a:latin typeface="Calibri"/>
                <a:cs typeface="Calibri"/>
              </a:rPr>
              <a:t>νια</a:t>
            </a:r>
            <a:r>
              <a:rPr sz="3600" spc="29" baseline="1137" dirty="0" smtClean="0">
                <a:latin typeface="Calibri"/>
                <a:cs typeface="Calibri"/>
              </a:rPr>
              <a:t> </a:t>
            </a:r>
            <a:r>
              <a:rPr sz="3600" spc="0" baseline="1137" dirty="0" smtClean="0">
                <a:latin typeface="Calibri"/>
                <a:cs typeface="Calibri"/>
              </a:rPr>
              <a:t>(</a:t>
            </a:r>
            <a:r>
              <a:rPr sz="3600" spc="19" baseline="1137" dirty="0" smtClean="0">
                <a:latin typeface="Calibri"/>
                <a:cs typeface="Calibri"/>
              </a:rPr>
              <a:t>σ</a:t>
            </a:r>
            <a:r>
              <a:rPr sz="3600" spc="-14" baseline="1137" dirty="0" smtClean="0">
                <a:latin typeface="Calibri"/>
                <a:cs typeface="Calibri"/>
              </a:rPr>
              <a:t>τ</a:t>
            </a:r>
            <a:r>
              <a:rPr sz="3600" spc="0" baseline="1137" dirty="0" smtClean="0">
                <a:latin typeface="Calibri"/>
                <a:cs typeface="Calibri"/>
              </a:rPr>
              <a:t>α</a:t>
            </a:r>
            <a:r>
              <a:rPr sz="3600" spc="-9" baseline="1137" dirty="0" smtClean="0">
                <a:latin typeface="Calibri"/>
                <a:cs typeface="Calibri"/>
              </a:rPr>
              <a:t>θ</a:t>
            </a:r>
            <a:r>
              <a:rPr sz="3600" spc="0" baseline="1137" dirty="0" smtClean="0">
                <a:latin typeface="Calibri"/>
                <a:cs typeface="Calibri"/>
              </a:rPr>
              <a:t>ερές</a:t>
            </a:r>
            <a:r>
              <a:rPr sz="3600" spc="-19" baseline="1137" dirty="0" smtClean="0">
                <a:latin typeface="Calibri"/>
                <a:cs typeface="Calibri"/>
              </a:rPr>
              <a:t> </a:t>
            </a:r>
            <a:r>
              <a:rPr sz="3600" spc="0" baseline="1137" dirty="0" smtClean="0">
                <a:latin typeface="Calibri"/>
                <a:cs typeface="Calibri"/>
              </a:rPr>
              <a:t>τιμέ</a:t>
            </a:r>
            <a:r>
              <a:rPr sz="3600" spc="-4" baseline="1137" dirty="0" smtClean="0">
                <a:latin typeface="Calibri"/>
                <a:cs typeface="Calibri"/>
              </a:rPr>
              <a:t>ς</a:t>
            </a:r>
            <a:r>
              <a:rPr sz="3600" spc="0" baseline="1137" dirty="0" smtClean="0">
                <a:latin typeface="Calibri"/>
                <a:cs typeface="Calibri"/>
              </a:rPr>
              <a:t>)</a:t>
            </a:r>
            <a:endParaRPr sz="2400">
              <a:latin typeface="Calibri"/>
              <a:cs typeface="Calibri"/>
            </a:endParaRPr>
          </a:p>
          <a:p>
            <a:pPr marR="12700" algn="r">
              <a:lnSpc>
                <a:spcPct val="101725"/>
              </a:lnSpc>
              <a:spcBef>
                <a:spcPts val="716"/>
              </a:spcBef>
            </a:pPr>
            <a:r>
              <a:rPr sz="1200" spc="4" dirty="0" smtClean="0">
                <a:solidFill>
                  <a:srgbClr val="888888"/>
                </a:solidFill>
                <a:latin typeface="Calibri"/>
                <a:cs typeface="Calibri"/>
              </a:rPr>
              <a:t>11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35940" y="1605699"/>
            <a:ext cx="177952" cy="33050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55"/>
              </a:lnSpc>
              <a:spcBef>
                <a:spcPts val="127"/>
              </a:spcBef>
            </a:pPr>
            <a:r>
              <a:rPr sz="2400" spc="0" dirty="0" smtClean="0">
                <a:latin typeface="Arial"/>
                <a:cs typeface="Arial"/>
              </a:rPr>
              <a:t>•</a:t>
            </a:r>
            <a:endParaRPr sz="24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35940" y="2264695"/>
            <a:ext cx="177800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55"/>
              </a:lnSpc>
              <a:spcBef>
                <a:spcPts val="127"/>
              </a:spcBef>
            </a:pPr>
            <a:r>
              <a:rPr sz="2400" spc="0" dirty="0" smtClean="0">
                <a:latin typeface="Arial"/>
                <a:cs typeface="Arial"/>
              </a:rPr>
              <a:t>•</a:t>
            </a:r>
            <a:endParaRPr sz="24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35940" y="3508533"/>
            <a:ext cx="177800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55"/>
              </a:lnSpc>
              <a:spcBef>
                <a:spcPts val="127"/>
              </a:spcBef>
            </a:pPr>
            <a:r>
              <a:rPr sz="2400" spc="0" dirty="0" smtClean="0">
                <a:latin typeface="Arial"/>
                <a:cs typeface="Arial"/>
              </a:rPr>
              <a:t>•</a:t>
            </a:r>
            <a:endParaRPr sz="24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35940" y="4752498"/>
            <a:ext cx="177800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55"/>
              </a:lnSpc>
              <a:spcBef>
                <a:spcPts val="127"/>
              </a:spcBef>
            </a:pPr>
            <a:r>
              <a:rPr sz="2400" spc="0" dirty="0" smtClean="0">
                <a:latin typeface="Arial"/>
                <a:cs typeface="Arial"/>
              </a:rPr>
              <a:t>•</a:t>
            </a:r>
            <a:endParaRPr sz="2400">
              <a:latin typeface="Arial"/>
              <a:cs typeface="Arial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535940" y="5996336"/>
            <a:ext cx="177800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55"/>
              </a:lnSpc>
              <a:spcBef>
                <a:spcPts val="127"/>
              </a:spcBef>
            </a:pPr>
            <a:r>
              <a:rPr sz="2400" spc="0" dirty="0" smtClean="0">
                <a:latin typeface="Arial"/>
                <a:cs typeface="Arial"/>
              </a:rPr>
              <a:t>•</a:t>
            </a:r>
            <a:endParaRPr sz="2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object 12"/>
          <p:cNvSpPr txBox="1"/>
          <p:nvPr/>
        </p:nvSpPr>
        <p:spPr>
          <a:xfrm>
            <a:off x="879144" y="370230"/>
            <a:ext cx="6760984" cy="282521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770943" marR="146631" algn="ctr">
              <a:lnSpc>
                <a:spcPts val="3770"/>
              </a:lnSpc>
              <a:spcBef>
                <a:spcPts val="188"/>
              </a:spcBef>
            </a:pPr>
            <a:r>
              <a:rPr sz="5400" b="1" spc="0" baseline="3034" dirty="0" smtClean="0">
                <a:solidFill>
                  <a:srgbClr val="4F81BC"/>
                </a:solidFill>
                <a:latin typeface="Calibri"/>
                <a:cs typeface="Calibri"/>
              </a:rPr>
              <a:t>Η υποτίμηση</a:t>
            </a:r>
            <a:r>
              <a:rPr sz="5400" b="1" spc="9" baseline="3034" dirty="0" smtClean="0">
                <a:solidFill>
                  <a:srgbClr val="4F81BC"/>
                </a:solidFill>
                <a:latin typeface="Calibri"/>
                <a:cs typeface="Calibri"/>
              </a:rPr>
              <a:t> </a:t>
            </a:r>
            <a:r>
              <a:rPr sz="5400" b="1" spc="0" baseline="3034" dirty="0" smtClean="0">
                <a:solidFill>
                  <a:srgbClr val="4F81BC"/>
                </a:solidFill>
                <a:latin typeface="Calibri"/>
                <a:cs typeface="Calibri"/>
              </a:rPr>
              <a:t>–</a:t>
            </a:r>
            <a:r>
              <a:rPr sz="5400" b="1" spc="-14" baseline="3034" dirty="0" smtClean="0">
                <a:solidFill>
                  <a:srgbClr val="4F81BC"/>
                </a:solidFill>
                <a:latin typeface="Calibri"/>
                <a:cs typeface="Calibri"/>
              </a:rPr>
              <a:t> </a:t>
            </a:r>
            <a:r>
              <a:rPr sz="5400" b="1" spc="0" baseline="3034" dirty="0" smtClean="0">
                <a:solidFill>
                  <a:srgbClr val="4F81BC"/>
                </a:solidFill>
                <a:latin typeface="Calibri"/>
                <a:cs typeface="Calibri"/>
              </a:rPr>
              <a:t>αν</a:t>
            </a:r>
            <a:r>
              <a:rPr sz="5400" b="1" spc="-14" baseline="3034" dirty="0" smtClean="0">
                <a:solidFill>
                  <a:srgbClr val="4F81BC"/>
                </a:solidFill>
                <a:latin typeface="Calibri"/>
                <a:cs typeface="Calibri"/>
              </a:rPr>
              <a:t>α</a:t>
            </a:r>
            <a:r>
              <a:rPr sz="5400" b="1" spc="0" baseline="3034" dirty="0" smtClean="0">
                <a:solidFill>
                  <a:srgbClr val="4F81BC"/>
                </a:solidFill>
                <a:latin typeface="Calibri"/>
                <a:cs typeface="Calibri"/>
              </a:rPr>
              <a:t>τίμηση </a:t>
            </a:r>
            <a:r>
              <a:rPr sz="5400" b="1" spc="-19" baseline="3034" dirty="0" smtClean="0">
                <a:solidFill>
                  <a:srgbClr val="4F81BC"/>
                </a:solidFill>
                <a:latin typeface="Calibri"/>
                <a:cs typeface="Calibri"/>
              </a:rPr>
              <a:t>τ</a:t>
            </a:r>
            <a:r>
              <a:rPr sz="5400" b="1" spc="0" baseline="3034" dirty="0" smtClean="0">
                <a:solidFill>
                  <a:srgbClr val="4F81BC"/>
                </a:solidFill>
                <a:latin typeface="Calibri"/>
                <a:cs typeface="Calibri"/>
              </a:rPr>
              <a:t>ου</a:t>
            </a:r>
            <a:endParaRPr sz="3600">
              <a:latin typeface="Calibri"/>
              <a:cs typeface="Calibri"/>
            </a:endParaRPr>
          </a:p>
          <a:p>
            <a:pPr marL="1428191" marR="803058" algn="ctr">
              <a:lnSpc>
                <a:spcPts val="4320"/>
              </a:lnSpc>
              <a:spcBef>
                <a:spcPts val="27"/>
              </a:spcBef>
            </a:pPr>
            <a:r>
              <a:rPr sz="5400" b="1" spc="0" baseline="1517" dirty="0" smtClean="0">
                <a:solidFill>
                  <a:srgbClr val="4F81BC"/>
                </a:solidFill>
                <a:latin typeface="Calibri"/>
                <a:cs typeface="Calibri"/>
              </a:rPr>
              <a:t>νομίσ</a:t>
            </a:r>
            <a:r>
              <a:rPr sz="5400" b="1" spc="-19" baseline="1517" dirty="0" smtClean="0">
                <a:solidFill>
                  <a:srgbClr val="4F81BC"/>
                </a:solidFill>
                <a:latin typeface="Calibri"/>
                <a:cs typeface="Calibri"/>
              </a:rPr>
              <a:t>μ</a:t>
            </a:r>
            <a:r>
              <a:rPr sz="5400" b="1" spc="0" baseline="1517" dirty="0" smtClean="0">
                <a:solidFill>
                  <a:srgbClr val="4F81BC"/>
                </a:solidFill>
                <a:latin typeface="Calibri"/>
                <a:cs typeface="Calibri"/>
              </a:rPr>
              <a:t>α</a:t>
            </a:r>
            <a:r>
              <a:rPr sz="5400" b="1" spc="-25" baseline="1517" dirty="0" smtClean="0">
                <a:solidFill>
                  <a:srgbClr val="4F81BC"/>
                </a:solidFill>
                <a:latin typeface="Calibri"/>
                <a:cs typeface="Calibri"/>
              </a:rPr>
              <a:t>τ</a:t>
            </a:r>
            <a:r>
              <a:rPr sz="5400" b="1" spc="0" baseline="1517" dirty="0" smtClean="0">
                <a:solidFill>
                  <a:srgbClr val="4F81BC"/>
                </a:solidFill>
                <a:latin typeface="Calibri"/>
                <a:cs typeface="Calibri"/>
              </a:rPr>
              <a:t>ος</a:t>
            </a:r>
            <a:r>
              <a:rPr sz="5400" b="1" spc="-14" baseline="1517" dirty="0" smtClean="0">
                <a:solidFill>
                  <a:srgbClr val="4F81BC"/>
                </a:solidFill>
                <a:latin typeface="Calibri"/>
                <a:cs typeface="Calibri"/>
              </a:rPr>
              <a:t> </a:t>
            </a:r>
            <a:r>
              <a:rPr sz="5400" b="1" spc="0" baseline="1517" dirty="0" smtClean="0">
                <a:solidFill>
                  <a:srgbClr val="4F81BC"/>
                </a:solidFill>
                <a:latin typeface="Calibri"/>
                <a:cs typeface="Calibri"/>
              </a:rPr>
              <a:t>από τ</a:t>
            </a:r>
            <a:r>
              <a:rPr sz="5400" b="1" spc="-50" baseline="1517" dirty="0" smtClean="0">
                <a:solidFill>
                  <a:srgbClr val="4F81BC"/>
                </a:solidFill>
                <a:latin typeface="Calibri"/>
                <a:cs typeface="Calibri"/>
              </a:rPr>
              <a:t>η</a:t>
            </a:r>
            <a:r>
              <a:rPr sz="5400" b="1" spc="0" baseline="1517" dirty="0" smtClean="0">
                <a:solidFill>
                  <a:srgbClr val="4F81BC"/>
                </a:solidFill>
                <a:latin typeface="Calibri"/>
                <a:cs typeface="Calibri"/>
              </a:rPr>
              <a:t>ν ΚΤ</a:t>
            </a:r>
            <a:endParaRPr sz="3600">
              <a:latin typeface="Calibri"/>
              <a:cs typeface="Calibri"/>
            </a:endParaRPr>
          </a:p>
          <a:p>
            <a:pPr marL="12700">
              <a:lnSpc>
                <a:spcPts val="2929"/>
              </a:lnSpc>
              <a:spcBef>
                <a:spcPts val="1676"/>
              </a:spcBef>
            </a:pPr>
            <a:r>
              <a:rPr sz="2400" spc="0" dirty="0" smtClean="0">
                <a:latin typeface="Calibri"/>
                <a:cs typeface="Calibri"/>
              </a:rPr>
              <a:t>Τι γ</a:t>
            </a:r>
            <a:r>
              <a:rPr sz="2400" spc="-34" dirty="0" smtClean="0">
                <a:latin typeface="Calibri"/>
                <a:cs typeface="Calibri"/>
              </a:rPr>
              <a:t>ί</a:t>
            </a:r>
            <a:r>
              <a:rPr sz="2400" spc="0" dirty="0" smtClean="0">
                <a:latin typeface="Calibri"/>
                <a:cs typeface="Calibri"/>
              </a:rPr>
              <a:t>νε</a:t>
            </a:r>
            <a:r>
              <a:rPr sz="2400" spc="-19" dirty="0" smtClean="0">
                <a:latin typeface="Calibri"/>
                <a:cs typeface="Calibri"/>
              </a:rPr>
              <a:t>τ</a:t>
            </a:r>
            <a:r>
              <a:rPr sz="2400" spc="0" dirty="0" smtClean="0">
                <a:latin typeface="Calibri"/>
                <a:cs typeface="Calibri"/>
              </a:rPr>
              <a:t>αι</a:t>
            </a:r>
            <a:r>
              <a:rPr sz="2400" spc="-4" dirty="0" smtClean="0">
                <a:latin typeface="Calibri"/>
                <a:cs typeface="Calibri"/>
              </a:rPr>
              <a:t> </a:t>
            </a:r>
            <a:r>
              <a:rPr sz="2400" spc="0" dirty="0" smtClean="0">
                <a:latin typeface="Calibri"/>
                <a:cs typeface="Calibri"/>
              </a:rPr>
              <a:t>ό</a:t>
            </a:r>
            <a:r>
              <a:rPr sz="2400" spc="-25" dirty="0" smtClean="0">
                <a:latin typeface="Calibri"/>
                <a:cs typeface="Calibri"/>
              </a:rPr>
              <a:t>τ</a:t>
            </a:r>
            <a:r>
              <a:rPr sz="2400" spc="0" dirty="0" smtClean="0">
                <a:latin typeface="Calibri"/>
                <a:cs typeface="Calibri"/>
              </a:rPr>
              <a:t>αν η ι</a:t>
            </a:r>
            <a:r>
              <a:rPr sz="2400" spc="-9" dirty="0" smtClean="0">
                <a:latin typeface="Calibri"/>
                <a:cs typeface="Calibri"/>
              </a:rPr>
              <a:t>σ</a:t>
            </a:r>
            <a:r>
              <a:rPr sz="2400" spc="0" dirty="0" smtClean="0">
                <a:latin typeface="Calibri"/>
                <a:cs typeface="Calibri"/>
              </a:rPr>
              <a:t>ο</a:t>
            </a:r>
            <a:r>
              <a:rPr sz="2400" spc="-9" dirty="0" smtClean="0">
                <a:latin typeface="Calibri"/>
                <a:cs typeface="Calibri"/>
              </a:rPr>
              <a:t>τ</a:t>
            </a:r>
            <a:r>
              <a:rPr sz="2400" spc="0" dirty="0" smtClean="0">
                <a:latin typeface="Calibri"/>
                <a:cs typeface="Calibri"/>
              </a:rPr>
              <a:t>ιμία</a:t>
            </a:r>
            <a:r>
              <a:rPr sz="2400" spc="14" dirty="0" smtClean="0">
                <a:latin typeface="Calibri"/>
                <a:cs typeface="Calibri"/>
              </a:rPr>
              <a:t> </a:t>
            </a:r>
            <a:r>
              <a:rPr sz="2400" spc="0" dirty="0" smtClean="0">
                <a:latin typeface="Calibri"/>
                <a:cs typeface="Calibri"/>
              </a:rPr>
              <a:t>δεν</a:t>
            </a:r>
            <a:r>
              <a:rPr sz="2400" spc="-14" dirty="0" smtClean="0">
                <a:latin typeface="Calibri"/>
                <a:cs typeface="Calibri"/>
              </a:rPr>
              <a:t> </a:t>
            </a:r>
            <a:r>
              <a:rPr sz="2400" spc="0" dirty="0" smtClean="0">
                <a:latin typeface="Calibri"/>
                <a:cs typeface="Calibri"/>
              </a:rPr>
              <a:t>ε</a:t>
            </a:r>
            <a:r>
              <a:rPr sz="2400" spc="-39" dirty="0" smtClean="0">
                <a:latin typeface="Calibri"/>
                <a:cs typeface="Calibri"/>
              </a:rPr>
              <a:t>ί</a:t>
            </a:r>
            <a:r>
              <a:rPr sz="2400" spc="0" dirty="0" smtClean="0">
                <a:latin typeface="Calibri"/>
                <a:cs typeface="Calibri"/>
              </a:rPr>
              <a:t>ναι δια</a:t>
            </a:r>
            <a:r>
              <a:rPr sz="2400" spc="-9" dirty="0" smtClean="0">
                <a:latin typeface="Calibri"/>
                <a:cs typeface="Calibri"/>
              </a:rPr>
              <a:t>τ</a:t>
            </a:r>
            <a:r>
              <a:rPr sz="2400" spc="0" dirty="0" smtClean="0">
                <a:latin typeface="Calibri"/>
                <a:cs typeface="Calibri"/>
              </a:rPr>
              <a:t>ηρ</a:t>
            </a:r>
            <a:r>
              <a:rPr sz="2400" spc="-9" dirty="0" smtClean="0">
                <a:latin typeface="Calibri"/>
                <a:cs typeface="Calibri"/>
              </a:rPr>
              <a:t>ή</a:t>
            </a:r>
            <a:r>
              <a:rPr sz="2400" spc="0" dirty="0" smtClean="0">
                <a:latin typeface="Calibri"/>
                <a:cs typeface="Calibri"/>
              </a:rPr>
              <a:t>σιμ</a:t>
            </a:r>
            <a:r>
              <a:rPr sz="2400" spc="-9" dirty="0" smtClean="0">
                <a:latin typeface="Calibri"/>
                <a:cs typeface="Calibri"/>
              </a:rPr>
              <a:t>η</a:t>
            </a:r>
            <a:r>
              <a:rPr sz="2400" spc="0" dirty="0" smtClean="0">
                <a:latin typeface="Calibri"/>
                <a:cs typeface="Calibri"/>
              </a:rPr>
              <a:t>;</a:t>
            </a:r>
            <a:r>
              <a:rPr sz="2400" spc="19" dirty="0" smtClean="0">
                <a:latin typeface="Calibri"/>
                <a:cs typeface="Calibri"/>
              </a:rPr>
              <a:t> </a:t>
            </a:r>
            <a:r>
              <a:rPr sz="2400" spc="0" dirty="0" smtClean="0">
                <a:latin typeface="Calibri"/>
                <a:cs typeface="Calibri"/>
              </a:rPr>
              <a:t>(</a:t>
            </a:r>
            <a:r>
              <a:rPr sz="2400" spc="4" dirty="0" smtClean="0">
                <a:latin typeface="Calibri"/>
                <a:cs typeface="Calibri"/>
              </a:rPr>
              <a:t>π</a:t>
            </a:r>
            <a:r>
              <a:rPr sz="2400" spc="0" dirty="0" smtClean="0">
                <a:latin typeface="Calibri"/>
                <a:cs typeface="Calibri"/>
              </a:rPr>
              <a:t>.</a:t>
            </a:r>
            <a:r>
              <a:rPr sz="2400" spc="-9" dirty="0" smtClean="0">
                <a:latin typeface="Calibri"/>
                <a:cs typeface="Calibri"/>
              </a:rPr>
              <a:t>χ</a:t>
            </a:r>
            <a:r>
              <a:rPr sz="2400" spc="0" dirty="0" smtClean="0">
                <a:latin typeface="Calibri"/>
                <a:cs typeface="Calibri"/>
              </a:rPr>
              <a:t>. </a:t>
            </a:r>
            <a:endParaRPr sz="2400">
              <a:latin typeface="Calibri"/>
              <a:cs typeface="Calibri"/>
            </a:endParaRPr>
          </a:p>
          <a:p>
            <a:pPr marL="12700">
              <a:lnSpc>
                <a:spcPts val="2929"/>
              </a:lnSpc>
            </a:pPr>
            <a:r>
              <a:rPr sz="2400" spc="0" dirty="0" smtClean="0">
                <a:latin typeface="Calibri"/>
                <a:cs typeface="Calibri"/>
              </a:rPr>
              <a:t>υπε</a:t>
            </a:r>
            <a:r>
              <a:rPr sz="2400" spc="-9" dirty="0" smtClean="0">
                <a:latin typeface="Calibri"/>
                <a:cs typeface="Calibri"/>
              </a:rPr>
              <a:t>ρ</a:t>
            </a:r>
            <a:r>
              <a:rPr sz="2400" spc="0" dirty="0" smtClean="0">
                <a:latin typeface="Calibri"/>
                <a:cs typeface="Calibri"/>
              </a:rPr>
              <a:t>τιμ</a:t>
            </a:r>
            <a:r>
              <a:rPr sz="2400" spc="-4" dirty="0" smtClean="0">
                <a:latin typeface="Calibri"/>
                <a:cs typeface="Calibri"/>
              </a:rPr>
              <a:t>η</a:t>
            </a:r>
            <a:r>
              <a:rPr sz="2400" spc="0" dirty="0" smtClean="0">
                <a:latin typeface="Calibri"/>
                <a:cs typeface="Calibri"/>
              </a:rPr>
              <a:t>μένο</a:t>
            </a:r>
            <a:r>
              <a:rPr sz="2400" spc="-4" dirty="0" smtClean="0">
                <a:latin typeface="Calibri"/>
                <a:cs typeface="Calibri"/>
              </a:rPr>
              <a:t> </a:t>
            </a:r>
            <a:r>
              <a:rPr sz="2400" spc="0" dirty="0" smtClean="0">
                <a:latin typeface="Calibri"/>
                <a:cs typeface="Calibri"/>
              </a:rPr>
              <a:t>νόμισ</a:t>
            </a:r>
            <a:r>
              <a:rPr sz="2400" spc="-14" dirty="0" smtClean="0">
                <a:latin typeface="Calibri"/>
                <a:cs typeface="Calibri"/>
              </a:rPr>
              <a:t>μ</a:t>
            </a:r>
            <a:r>
              <a:rPr sz="2400" spc="0" dirty="0" smtClean="0">
                <a:latin typeface="Calibri"/>
                <a:cs typeface="Calibri"/>
              </a:rPr>
              <a:t>α</a:t>
            </a:r>
            <a:r>
              <a:rPr sz="2400" spc="14" dirty="0" smtClean="0">
                <a:latin typeface="Calibri"/>
                <a:cs typeface="Calibri"/>
              </a:rPr>
              <a:t> </a:t>
            </a:r>
            <a:r>
              <a:rPr sz="2400" spc="0" dirty="0" smtClean="0">
                <a:latin typeface="Calibri"/>
                <a:cs typeface="Calibri"/>
              </a:rPr>
              <a:t>σ</a:t>
            </a:r>
            <a:r>
              <a:rPr sz="2400" spc="-9" dirty="0" smtClean="0">
                <a:latin typeface="Calibri"/>
                <a:cs typeface="Calibri"/>
              </a:rPr>
              <a:t>υ</a:t>
            </a:r>
            <a:r>
              <a:rPr sz="2400" spc="0" dirty="0" smtClean="0">
                <a:latin typeface="Calibri"/>
                <a:cs typeface="Calibri"/>
              </a:rPr>
              <a:t>νε</a:t>
            </a:r>
            <a:r>
              <a:rPr sz="2400" spc="-19" dirty="0" smtClean="0">
                <a:latin typeface="Calibri"/>
                <a:cs typeface="Calibri"/>
              </a:rPr>
              <a:t>π</a:t>
            </a:r>
            <a:r>
              <a:rPr sz="2400" spc="-14" dirty="0" smtClean="0">
                <a:latin typeface="Calibri"/>
                <a:cs typeface="Calibri"/>
              </a:rPr>
              <a:t>άγ</a:t>
            </a:r>
            <a:r>
              <a:rPr sz="2400" spc="0" dirty="0" smtClean="0">
                <a:latin typeface="Calibri"/>
                <a:cs typeface="Calibri"/>
              </a:rPr>
              <a:t>ε</a:t>
            </a:r>
            <a:r>
              <a:rPr sz="2400" spc="-19" dirty="0" smtClean="0">
                <a:latin typeface="Calibri"/>
                <a:cs typeface="Calibri"/>
              </a:rPr>
              <a:t>τ</a:t>
            </a:r>
            <a:r>
              <a:rPr sz="2400" spc="0" dirty="0" smtClean="0">
                <a:latin typeface="Calibri"/>
                <a:cs typeface="Calibri"/>
              </a:rPr>
              <a:t>αι </a:t>
            </a:r>
            <a:r>
              <a:rPr sz="2400" spc="-9" dirty="0" smtClean="0">
                <a:latin typeface="Calibri"/>
                <a:cs typeface="Calibri"/>
              </a:rPr>
              <a:t>α</a:t>
            </a:r>
            <a:r>
              <a:rPr sz="2400" spc="-19" dirty="0" smtClean="0">
                <a:latin typeface="Calibri"/>
                <a:cs typeface="Calibri"/>
              </a:rPr>
              <a:t>π</a:t>
            </a:r>
            <a:r>
              <a:rPr sz="2400" spc="-25" dirty="0" smtClean="0">
                <a:latin typeface="Calibri"/>
                <a:cs typeface="Calibri"/>
              </a:rPr>
              <a:t>ώ</a:t>
            </a:r>
            <a:r>
              <a:rPr sz="2400" spc="0" dirty="0" smtClean="0">
                <a:latin typeface="Calibri"/>
                <a:cs typeface="Calibri"/>
              </a:rPr>
              <a:t>λεια </a:t>
            </a:r>
            <a:endParaRPr sz="2400">
              <a:latin typeface="Calibri"/>
              <a:cs typeface="Calibri"/>
            </a:endParaRPr>
          </a:p>
          <a:p>
            <a:pPr marL="12700">
              <a:lnSpc>
                <a:spcPts val="2929"/>
              </a:lnSpc>
            </a:pPr>
            <a:r>
              <a:rPr sz="2400" spc="0" dirty="0" smtClean="0">
                <a:latin typeface="Calibri"/>
                <a:cs typeface="Calibri"/>
              </a:rPr>
              <a:t>α</a:t>
            </a:r>
            <a:r>
              <a:rPr sz="2400" spc="4" dirty="0" smtClean="0">
                <a:latin typeface="Calibri"/>
                <a:cs typeface="Calibri"/>
              </a:rPr>
              <a:t>ν</a:t>
            </a:r>
            <a:r>
              <a:rPr sz="2400" spc="-14" dirty="0" smtClean="0">
                <a:latin typeface="Calibri"/>
                <a:cs typeface="Calibri"/>
              </a:rPr>
              <a:t>τα</a:t>
            </a:r>
            <a:r>
              <a:rPr sz="2400" spc="0" dirty="0" smtClean="0">
                <a:latin typeface="Calibri"/>
                <a:cs typeface="Calibri"/>
              </a:rPr>
              <a:t>γ</a:t>
            </a:r>
            <a:r>
              <a:rPr sz="2400" spc="-14" dirty="0" smtClean="0">
                <a:latin typeface="Calibri"/>
                <a:cs typeface="Calibri"/>
              </a:rPr>
              <a:t>ω</a:t>
            </a:r>
            <a:r>
              <a:rPr sz="2400" spc="0" dirty="0" smtClean="0">
                <a:latin typeface="Calibri"/>
                <a:cs typeface="Calibri"/>
              </a:rPr>
              <a:t>νι</a:t>
            </a:r>
            <a:r>
              <a:rPr sz="2400" spc="19" dirty="0" smtClean="0">
                <a:latin typeface="Calibri"/>
                <a:cs typeface="Calibri"/>
              </a:rPr>
              <a:t>σ</a:t>
            </a:r>
            <a:r>
              <a:rPr sz="2400" spc="0" dirty="0" smtClean="0">
                <a:latin typeface="Calibri"/>
                <a:cs typeface="Calibri"/>
              </a:rPr>
              <a:t>τι</a:t>
            </a:r>
            <a:r>
              <a:rPr sz="2400" spc="-75" dirty="0" smtClean="0">
                <a:latin typeface="Calibri"/>
                <a:cs typeface="Calibri"/>
              </a:rPr>
              <a:t>κ</a:t>
            </a:r>
            <a:r>
              <a:rPr sz="2400" spc="0" dirty="0" smtClean="0">
                <a:latin typeface="Calibri"/>
                <a:cs typeface="Calibri"/>
              </a:rPr>
              <a:t>ό</a:t>
            </a:r>
            <a:r>
              <a:rPr sz="2400" spc="-9" dirty="0" smtClean="0">
                <a:latin typeface="Calibri"/>
                <a:cs typeface="Calibri"/>
              </a:rPr>
              <a:t>τ</a:t>
            </a:r>
            <a:r>
              <a:rPr sz="2400" spc="-39" dirty="0" smtClean="0">
                <a:latin typeface="Calibri"/>
                <a:cs typeface="Calibri"/>
              </a:rPr>
              <a:t>η</a:t>
            </a:r>
            <a:r>
              <a:rPr sz="2400" spc="-14" dirty="0" smtClean="0">
                <a:latin typeface="Calibri"/>
                <a:cs typeface="Calibri"/>
              </a:rPr>
              <a:t>τ</a:t>
            </a:r>
            <a:r>
              <a:rPr sz="2400" spc="0" dirty="0" smtClean="0">
                <a:latin typeface="Calibri"/>
                <a:cs typeface="Calibri"/>
              </a:rPr>
              <a:t>ας,</a:t>
            </a:r>
            <a:r>
              <a:rPr sz="2400" spc="25" dirty="0" smtClean="0">
                <a:latin typeface="Calibri"/>
                <a:cs typeface="Calibri"/>
              </a:rPr>
              <a:t> </a:t>
            </a:r>
            <a:r>
              <a:rPr sz="2400" spc="-19" dirty="0" smtClean="0">
                <a:latin typeface="Calibri"/>
                <a:cs typeface="Calibri"/>
              </a:rPr>
              <a:t>λ</a:t>
            </a:r>
            <a:r>
              <a:rPr sz="2400" spc="-34" dirty="0" smtClean="0">
                <a:latin typeface="Calibri"/>
                <a:cs typeface="Calibri"/>
              </a:rPr>
              <a:t>ι</a:t>
            </a:r>
            <a:r>
              <a:rPr sz="2400" spc="0" dirty="0" smtClean="0">
                <a:latin typeface="Calibri"/>
                <a:cs typeface="Calibri"/>
              </a:rPr>
              <a:t>γ</a:t>
            </a:r>
            <a:r>
              <a:rPr sz="2400" spc="-4" dirty="0" smtClean="0">
                <a:latin typeface="Calibri"/>
                <a:cs typeface="Calibri"/>
              </a:rPr>
              <a:t>ό</a:t>
            </a:r>
            <a:r>
              <a:rPr sz="2400" spc="0" dirty="0" smtClean="0">
                <a:latin typeface="Calibri"/>
                <a:cs typeface="Calibri"/>
              </a:rPr>
              <a:t>τ</a:t>
            </a:r>
            <a:r>
              <a:rPr sz="2400" spc="-4" dirty="0" smtClean="0">
                <a:latin typeface="Calibri"/>
                <a:cs typeface="Calibri"/>
              </a:rPr>
              <a:t>ε</a:t>
            </a:r>
            <a:r>
              <a:rPr sz="2400" spc="0" dirty="0" smtClean="0">
                <a:latin typeface="Calibri"/>
                <a:cs typeface="Calibri"/>
              </a:rPr>
              <a:t>ρο π</a:t>
            </a:r>
            <a:r>
              <a:rPr sz="2400" spc="4" dirty="0" smtClean="0">
                <a:latin typeface="Calibri"/>
                <a:cs typeface="Calibri"/>
              </a:rPr>
              <a:t>ρ</a:t>
            </a:r>
            <a:r>
              <a:rPr sz="2400" spc="0" dirty="0" smtClean="0">
                <a:latin typeface="Calibri"/>
                <a:cs typeface="Calibri"/>
              </a:rPr>
              <a:t>οϊ</a:t>
            </a:r>
            <a:r>
              <a:rPr sz="2400" spc="-4" dirty="0" smtClean="0">
                <a:latin typeface="Calibri"/>
                <a:cs typeface="Calibri"/>
              </a:rPr>
              <a:t>ό</a:t>
            </a:r>
            <a:r>
              <a:rPr sz="2400" spc="0" dirty="0" smtClean="0">
                <a:latin typeface="Calibri"/>
                <a:cs typeface="Calibri"/>
              </a:rPr>
              <a:t>ν</a:t>
            </a:r>
            <a:r>
              <a:rPr sz="2400" spc="-9" dirty="0" smtClean="0">
                <a:latin typeface="Calibri"/>
                <a:cs typeface="Calibri"/>
              </a:rPr>
              <a:t> </a:t>
            </a:r>
            <a:r>
              <a:rPr sz="2400" spc="-69" dirty="0" smtClean="0">
                <a:latin typeface="Calibri"/>
                <a:cs typeface="Calibri"/>
              </a:rPr>
              <a:t>κ</a:t>
            </a:r>
            <a:r>
              <a:rPr sz="2400" spc="0" dirty="0" smtClean="0">
                <a:latin typeface="Calibri"/>
                <a:cs typeface="Calibri"/>
              </a:rPr>
              <a:t>αι </a:t>
            </a:r>
            <a:r>
              <a:rPr sz="2400" spc="-9" dirty="0" smtClean="0">
                <a:latin typeface="Calibri"/>
                <a:cs typeface="Calibri"/>
              </a:rPr>
              <a:t>α</a:t>
            </a:r>
            <a:r>
              <a:rPr sz="2400" spc="0" dirty="0" smtClean="0">
                <a:latin typeface="Calibri"/>
                <a:cs typeface="Calibri"/>
              </a:rPr>
              <a:t>ύξ</a:t>
            </a:r>
            <a:r>
              <a:rPr sz="2400" spc="-9" dirty="0" smtClean="0">
                <a:latin typeface="Calibri"/>
                <a:cs typeface="Calibri"/>
              </a:rPr>
              <a:t>η</a:t>
            </a:r>
            <a:r>
              <a:rPr sz="2400" spc="0" dirty="0" smtClean="0">
                <a:latin typeface="Calibri"/>
                <a:cs typeface="Calibri"/>
              </a:rPr>
              <a:t>ση</a:t>
            </a:r>
            <a:r>
              <a:rPr sz="2400" spc="9" dirty="0" smtClean="0">
                <a:latin typeface="Calibri"/>
                <a:cs typeface="Calibri"/>
              </a:rPr>
              <a:t> </a:t>
            </a:r>
            <a:r>
              <a:rPr sz="2400" spc="0" dirty="0" smtClean="0">
                <a:latin typeface="Calibri"/>
                <a:cs typeface="Calibri"/>
              </a:rPr>
              <a:t>τ</a:t>
            </a:r>
            <a:r>
              <a:rPr sz="2400" spc="-9" dirty="0" smtClean="0">
                <a:latin typeface="Calibri"/>
                <a:cs typeface="Calibri"/>
              </a:rPr>
              <a:t>η</a:t>
            </a:r>
            <a:r>
              <a:rPr sz="2400" spc="0" dirty="0" smtClean="0">
                <a:latin typeface="Calibri"/>
                <a:cs typeface="Calibri"/>
              </a:rPr>
              <a:t>ς </a:t>
            </a:r>
            <a:endParaRPr sz="2400">
              <a:latin typeface="Calibri"/>
              <a:cs typeface="Calibri"/>
            </a:endParaRPr>
          </a:p>
          <a:p>
            <a:pPr marL="12700">
              <a:lnSpc>
                <a:spcPts val="2929"/>
              </a:lnSpc>
            </a:pPr>
            <a:r>
              <a:rPr sz="2400" spc="0" dirty="0" smtClean="0">
                <a:latin typeface="Calibri"/>
                <a:cs typeface="Calibri"/>
              </a:rPr>
              <a:t>ανε</a:t>
            </a:r>
            <a:r>
              <a:rPr sz="2400" spc="-14" dirty="0" smtClean="0">
                <a:latin typeface="Calibri"/>
                <a:cs typeface="Calibri"/>
              </a:rPr>
              <a:t>ρ</a:t>
            </a:r>
            <a:r>
              <a:rPr sz="2400" spc="0" dirty="0" smtClean="0">
                <a:latin typeface="Calibri"/>
                <a:cs typeface="Calibri"/>
              </a:rPr>
              <a:t>γίας)</a:t>
            </a:r>
            <a:endParaRPr sz="2400">
              <a:latin typeface="Calibri"/>
              <a:cs typeface="Calibri"/>
            </a:endParaRPr>
          </a:p>
          <a:p>
            <a:pPr marL="12700" marR="43110">
              <a:lnSpc>
                <a:spcPct val="101725"/>
              </a:lnSpc>
            </a:pPr>
            <a:r>
              <a:rPr sz="2400" spc="0" dirty="0" smtClean="0">
                <a:latin typeface="Calibri"/>
                <a:cs typeface="Calibri"/>
              </a:rPr>
              <a:t>Η ΚΤ υπο</a:t>
            </a:r>
            <a:r>
              <a:rPr sz="2400" spc="-9" dirty="0" smtClean="0">
                <a:latin typeface="Calibri"/>
                <a:cs typeface="Calibri"/>
              </a:rPr>
              <a:t>τ</a:t>
            </a:r>
            <a:r>
              <a:rPr sz="2400" spc="0" dirty="0" smtClean="0">
                <a:latin typeface="Calibri"/>
                <a:cs typeface="Calibri"/>
              </a:rPr>
              <a:t>ι</a:t>
            </a:r>
            <a:r>
              <a:rPr sz="2400" spc="-9" dirty="0" smtClean="0">
                <a:latin typeface="Calibri"/>
                <a:cs typeface="Calibri"/>
              </a:rPr>
              <a:t>μ</a:t>
            </a:r>
            <a:r>
              <a:rPr sz="2400" spc="0" dirty="0" smtClean="0">
                <a:latin typeface="Calibri"/>
                <a:cs typeface="Calibri"/>
              </a:rPr>
              <a:t>ά </a:t>
            </a:r>
            <a:r>
              <a:rPr sz="2400" spc="4" dirty="0" smtClean="0">
                <a:latin typeface="Calibri"/>
                <a:cs typeface="Calibri"/>
              </a:rPr>
              <a:t>(</a:t>
            </a:r>
            <a:r>
              <a:rPr sz="2400" spc="0" dirty="0" smtClean="0">
                <a:latin typeface="Calibri"/>
                <a:cs typeface="Calibri"/>
              </a:rPr>
              <a:t>ανα</a:t>
            </a:r>
            <a:r>
              <a:rPr sz="2400" spc="-9" dirty="0" smtClean="0">
                <a:latin typeface="Calibri"/>
                <a:cs typeface="Calibri"/>
              </a:rPr>
              <a:t>τ</a:t>
            </a:r>
            <a:r>
              <a:rPr sz="2400" spc="0" dirty="0" smtClean="0">
                <a:latin typeface="Calibri"/>
                <a:cs typeface="Calibri"/>
              </a:rPr>
              <a:t>ι</a:t>
            </a:r>
            <a:r>
              <a:rPr sz="2400" spc="-9" dirty="0" smtClean="0">
                <a:latin typeface="Calibri"/>
                <a:cs typeface="Calibri"/>
              </a:rPr>
              <a:t>μ</a:t>
            </a:r>
            <a:r>
              <a:rPr sz="2400" spc="0" dirty="0" smtClean="0">
                <a:latin typeface="Calibri"/>
                <a:cs typeface="Calibri"/>
              </a:rPr>
              <a:t>ά) </a:t>
            </a:r>
            <a:r>
              <a:rPr sz="2400" spc="-29" dirty="0" smtClean="0">
                <a:latin typeface="Calibri"/>
                <a:cs typeface="Calibri"/>
              </a:rPr>
              <a:t>τ</a:t>
            </a:r>
            <a:r>
              <a:rPr sz="2400" spc="0" dirty="0" smtClean="0">
                <a:latin typeface="Calibri"/>
                <a:cs typeface="Calibri"/>
              </a:rPr>
              <a:t>ο </a:t>
            </a:r>
            <a:r>
              <a:rPr sz="2400" spc="4" dirty="0" smtClean="0">
                <a:latin typeface="Calibri"/>
                <a:cs typeface="Calibri"/>
              </a:rPr>
              <a:t>ν</a:t>
            </a:r>
            <a:r>
              <a:rPr sz="2400" spc="0" dirty="0" smtClean="0">
                <a:latin typeface="Calibri"/>
                <a:cs typeface="Calibri"/>
              </a:rPr>
              <a:t>όμι</a:t>
            </a:r>
            <a:r>
              <a:rPr sz="2400" spc="-4" dirty="0" smtClean="0">
                <a:latin typeface="Calibri"/>
                <a:cs typeface="Calibri"/>
              </a:rPr>
              <a:t>σ</a:t>
            </a:r>
            <a:r>
              <a:rPr sz="2400" spc="-9" dirty="0" smtClean="0">
                <a:latin typeface="Calibri"/>
                <a:cs typeface="Calibri"/>
              </a:rPr>
              <a:t>μ</a:t>
            </a:r>
            <a:r>
              <a:rPr sz="2400" spc="0" dirty="0" smtClean="0">
                <a:latin typeface="Calibri"/>
                <a:cs typeface="Calibri"/>
              </a:rPr>
              <a:t>α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535940" y="1605699"/>
            <a:ext cx="177952" cy="33050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55"/>
              </a:lnSpc>
              <a:spcBef>
                <a:spcPts val="127"/>
              </a:spcBef>
            </a:pPr>
            <a:r>
              <a:rPr sz="2400" spc="0" dirty="0" smtClean="0">
                <a:latin typeface="Arial"/>
                <a:cs typeface="Arial"/>
              </a:rPr>
              <a:t>•</a:t>
            </a:r>
            <a:endParaRPr sz="2400">
              <a:latin typeface="Arial"/>
              <a:cs typeface="Arial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7640574" y="1624101"/>
            <a:ext cx="519836" cy="33050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45"/>
              </a:lnSpc>
              <a:spcBef>
                <a:spcPts val="127"/>
              </a:spcBef>
            </a:pPr>
            <a:r>
              <a:rPr sz="3600" spc="-4" baseline="3413" dirty="0" smtClean="0">
                <a:latin typeface="Calibri"/>
                <a:cs typeface="Calibri"/>
              </a:rPr>
              <a:t>έ</a:t>
            </a:r>
            <a:r>
              <a:rPr sz="3600" spc="0" baseline="3413" dirty="0" smtClean="0">
                <a:latin typeface="Calibri"/>
                <a:cs typeface="Calibri"/>
              </a:rPr>
              <a:t>να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535940" y="2846863"/>
            <a:ext cx="177800" cy="76936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55"/>
              </a:lnSpc>
              <a:spcBef>
                <a:spcPts val="127"/>
              </a:spcBef>
            </a:pPr>
            <a:r>
              <a:rPr sz="2400" spc="0" dirty="0" smtClean="0">
                <a:latin typeface="Arial"/>
                <a:cs typeface="Arial"/>
              </a:rPr>
              <a:t>•</a:t>
            </a:r>
            <a:endParaRPr sz="2400">
              <a:latin typeface="Arial"/>
              <a:cs typeface="Arial"/>
            </a:endParaRPr>
          </a:p>
          <a:p>
            <a:pPr marL="12700">
              <a:lnSpc>
                <a:spcPct val="95825"/>
              </a:lnSpc>
              <a:spcBef>
                <a:spcPts val="570"/>
              </a:spcBef>
            </a:pPr>
            <a:r>
              <a:rPr sz="2400" spc="0" dirty="0" smtClean="0">
                <a:latin typeface="Arial"/>
                <a:cs typeface="Arial"/>
              </a:rPr>
              <a:t>•</a:t>
            </a:r>
            <a:endParaRPr sz="240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879144" y="3304413"/>
            <a:ext cx="7089582" cy="149948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929"/>
              </a:lnSpc>
              <a:spcBef>
                <a:spcPts val="100"/>
              </a:spcBef>
            </a:pPr>
            <a:r>
              <a:rPr sz="2400" spc="0" dirty="0" smtClean="0">
                <a:latin typeface="Calibri"/>
                <a:cs typeface="Calibri"/>
              </a:rPr>
              <a:t>Για τ</a:t>
            </a:r>
            <a:r>
              <a:rPr sz="2400" spc="-59" dirty="0" smtClean="0">
                <a:latin typeface="Calibri"/>
                <a:cs typeface="Calibri"/>
              </a:rPr>
              <a:t>η</a:t>
            </a:r>
            <a:r>
              <a:rPr sz="2400" spc="0" dirty="0" smtClean="0">
                <a:latin typeface="Calibri"/>
                <a:cs typeface="Calibri"/>
              </a:rPr>
              <a:t>ν</a:t>
            </a:r>
            <a:r>
              <a:rPr sz="2400" spc="-9" dirty="0" smtClean="0">
                <a:latin typeface="Calibri"/>
                <a:cs typeface="Calibri"/>
              </a:rPr>
              <a:t> </a:t>
            </a:r>
            <a:r>
              <a:rPr sz="2400" spc="0" dirty="0" smtClean="0">
                <a:latin typeface="Calibri"/>
                <a:cs typeface="Calibri"/>
              </a:rPr>
              <a:t>υπο</a:t>
            </a:r>
            <a:r>
              <a:rPr sz="2400" spc="-9" dirty="0" smtClean="0">
                <a:latin typeface="Calibri"/>
                <a:cs typeface="Calibri"/>
              </a:rPr>
              <a:t>τ</a:t>
            </a:r>
            <a:r>
              <a:rPr sz="2400" spc="0" dirty="0" smtClean="0">
                <a:latin typeface="Calibri"/>
                <a:cs typeface="Calibri"/>
              </a:rPr>
              <a:t>ίμη</a:t>
            </a:r>
            <a:r>
              <a:rPr sz="2400" spc="-4" dirty="0" smtClean="0">
                <a:latin typeface="Calibri"/>
                <a:cs typeface="Calibri"/>
              </a:rPr>
              <a:t>σ</a:t>
            </a:r>
            <a:r>
              <a:rPr sz="2400" spc="0" dirty="0" smtClean="0">
                <a:latin typeface="Calibri"/>
                <a:cs typeface="Calibri"/>
              </a:rPr>
              <a:t>η</a:t>
            </a:r>
            <a:r>
              <a:rPr sz="2400" spc="14" dirty="0" smtClean="0">
                <a:latin typeface="Calibri"/>
                <a:cs typeface="Calibri"/>
              </a:rPr>
              <a:t> </a:t>
            </a:r>
            <a:r>
              <a:rPr sz="2400" spc="-29" dirty="0" smtClean="0">
                <a:latin typeface="Calibri"/>
                <a:cs typeface="Calibri"/>
              </a:rPr>
              <a:t>τ</a:t>
            </a:r>
            <a:r>
              <a:rPr sz="2400" spc="0" dirty="0" smtClean="0">
                <a:latin typeface="Calibri"/>
                <a:cs typeface="Calibri"/>
              </a:rPr>
              <a:t>ου</a:t>
            </a:r>
            <a:r>
              <a:rPr sz="2400" spc="-9" dirty="0" smtClean="0">
                <a:latin typeface="Calibri"/>
                <a:cs typeface="Calibri"/>
              </a:rPr>
              <a:t> </a:t>
            </a:r>
            <a:r>
              <a:rPr sz="2400" spc="0" dirty="0" smtClean="0">
                <a:latin typeface="Calibri"/>
                <a:cs typeface="Calibri"/>
              </a:rPr>
              <a:t>νομί</a:t>
            </a:r>
            <a:r>
              <a:rPr sz="2400" spc="-4" dirty="0" smtClean="0">
                <a:latin typeface="Calibri"/>
                <a:cs typeface="Calibri"/>
              </a:rPr>
              <a:t>σ</a:t>
            </a:r>
            <a:r>
              <a:rPr sz="2400" spc="-9" dirty="0" smtClean="0">
                <a:latin typeface="Calibri"/>
                <a:cs typeface="Calibri"/>
              </a:rPr>
              <a:t>μ</a:t>
            </a:r>
            <a:r>
              <a:rPr sz="2400" spc="0" dirty="0" smtClean="0">
                <a:latin typeface="Calibri"/>
                <a:cs typeface="Calibri"/>
              </a:rPr>
              <a:t>α</a:t>
            </a:r>
            <a:r>
              <a:rPr sz="2400" spc="-34" dirty="0" smtClean="0">
                <a:latin typeface="Calibri"/>
                <a:cs typeface="Calibri"/>
              </a:rPr>
              <a:t>τ</a:t>
            </a:r>
            <a:r>
              <a:rPr sz="2400" spc="0" dirty="0" smtClean="0">
                <a:latin typeface="Calibri"/>
                <a:cs typeface="Calibri"/>
              </a:rPr>
              <a:t>ος,</a:t>
            </a:r>
            <a:r>
              <a:rPr sz="2400" spc="24" dirty="0" smtClean="0">
                <a:latin typeface="Calibri"/>
                <a:cs typeface="Calibri"/>
              </a:rPr>
              <a:t> </a:t>
            </a:r>
            <a:r>
              <a:rPr sz="2400" spc="0" dirty="0" smtClean="0">
                <a:latin typeface="Calibri"/>
                <a:cs typeface="Calibri"/>
              </a:rPr>
              <a:t>η ΚΤ </a:t>
            </a:r>
            <a:r>
              <a:rPr sz="2400" spc="-9" dirty="0" smtClean="0">
                <a:latin typeface="Calibri"/>
                <a:cs typeface="Calibri"/>
              </a:rPr>
              <a:t>α</a:t>
            </a:r>
            <a:r>
              <a:rPr sz="2400" spc="0" dirty="0" smtClean="0">
                <a:latin typeface="Calibri"/>
                <a:cs typeface="Calibri"/>
              </a:rPr>
              <a:t>γ</a:t>
            </a:r>
            <a:r>
              <a:rPr sz="2400" spc="-4" dirty="0" smtClean="0">
                <a:latin typeface="Calibri"/>
                <a:cs typeface="Calibri"/>
              </a:rPr>
              <a:t>ο</a:t>
            </a:r>
            <a:r>
              <a:rPr sz="2400" spc="0" dirty="0" smtClean="0">
                <a:latin typeface="Calibri"/>
                <a:cs typeface="Calibri"/>
              </a:rPr>
              <a:t>ρά</a:t>
            </a:r>
            <a:r>
              <a:rPr sz="2400" spc="-19" dirty="0" smtClean="0">
                <a:latin typeface="Calibri"/>
                <a:cs typeface="Calibri"/>
              </a:rPr>
              <a:t>ζ</a:t>
            </a:r>
            <a:r>
              <a:rPr sz="2400" spc="0" dirty="0" smtClean="0">
                <a:latin typeface="Calibri"/>
                <a:cs typeface="Calibri"/>
              </a:rPr>
              <a:t>ει</a:t>
            </a:r>
            <a:r>
              <a:rPr sz="2400" spc="24" dirty="0" smtClean="0">
                <a:latin typeface="Calibri"/>
                <a:cs typeface="Calibri"/>
              </a:rPr>
              <a:t> </a:t>
            </a:r>
            <a:r>
              <a:rPr sz="2400" spc="-25" dirty="0" smtClean="0">
                <a:latin typeface="Calibri"/>
                <a:cs typeface="Calibri"/>
              </a:rPr>
              <a:t>ξ</a:t>
            </a:r>
            <a:r>
              <a:rPr sz="2400" spc="0" dirty="0" smtClean="0">
                <a:latin typeface="Calibri"/>
                <a:cs typeface="Calibri"/>
              </a:rPr>
              <a:t>ένα </a:t>
            </a:r>
            <a:endParaRPr sz="2400">
              <a:latin typeface="Calibri"/>
              <a:cs typeface="Calibri"/>
            </a:endParaRPr>
          </a:p>
          <a:p>
            <a:pPr marL="12700">
              <a:lnSpc>
                <a:spcPts val="2929"/>
              </a:lnSpc>
            </a:pPr>
            <a:r>
              <a:rPr sz="2400" spc="0" dirty="0" smtClean="0">
                <a:latin typeface="Calibri"/>
                <a:cs typeface="Calibri"/>
              </a:rPr>
              <a:t>περ</a:t>
            </a:r>
            <a:r>
              <a:rPr sz="2400" spc="4" dirty="0" smtClean="0">
                <a:latin typeface="Calibri"/>
                <a:cs typeface="Calibri"/>
              </a:rPr>
              <a:t>ι</a:t>
            </a:r>
            <a:r>
              <a:rPr sz="2400" spc="0" dirty="0" smtClean="0">
                <a:latin typeface="Calibri"/>
                <a:cs typeface="Calibri"/>
              </a:rPr>
              <a:t>ο</a:t>
            </a:r>
            <a:r>
              <a:rPr sz="2400" spc="-9" dirty="0" smtClean="0">
                <a:latin typeface="Calibri"/>
                <a:cs typeface="Calibri"/>
              </a:rPr>
              <a:t>υ</a:t>
            </a:r>
            <a:r>
              <a:rPr sz="2400" spc="0" dirty="0" smtClean="0">
                <a:latin typeface="Calibri"/>
                <a:cs typeface="Calibri"/>
              </a:rPr>
              <a:t>σια</a:t>
            </a:r>
            <a:r>
              <a:rPr sz="2400" spc="-79" dirty="0" smtClean="0">
                <a:latin typeface="Calibri"/>
                <a:cs typeface="Calibri"/>
              </a:rPr>
              <a:t>κ</a:t>
            </a:r>
            <a:r>
              <a:rPr sz="2400" spc="0" dirty="0" smtClean="0">
                <a:latin typeface="Calibri"/>
                <a:cs typeface="Calibri"/>
              </a:rPr>
              <a:t>ά </a:t>
            </a:r>
            <a:r>
              <a:rPr sz="2400" spc="9" dirty="0" smtClean="0">
                <a:latin typeface="Calibri"/>
                <a:cs typeface="Calibri"/>
              </a:rPr>
              <a:t>σ</a:t>
            </a:r>
            <a:r>
              <a:rPr sz="2400" spc="-29" dirty="0" smtClean="0">
                <a:latin typeface="Calibri"/>
                <a:cs typeface="Calibri"/>
              </a:rPr>
              <a:t>τ</a:t>
            </a:r>
            <a:r>
              <a:rPr sz="2400" spc="0" dirty="0" smtClean="0">
                <a:latin typeface="Calibri"/>
                <a:cs typeface="Calibri"/>
              </a:rPr>
              <a:t>ο</a:t>
            </a:r>
            <a:r>
              <a:rPr sz="2400" spc="-25" dirty="0" smtClean="0">
                <a:latin typeface="Calibri"/>
                <a:cs typeface="Calibri"/>
              </a:rPr>
              <a:t>ιχ</a:t>
            </a:r>
            <a:r>
              <a:rPr sz="2400" spc="0" dirty="0" smtClean="0">
                <a:latin typeface="Calibri"/>
                <a:cs typeface="Calibri"/>
              </a:rPr>
              <a:t>εία,</a:t>
            </a:r>
            <a:r>
              <a:rPr sz="2400" spc="25" dirty="0" smtClean="0">
                <a:latin typeface="Calibri"/>
                <a:cs typeface="Calibri"/>
              </a:rPr>
              <a:t> </a:t>
            </a:r>
            <a:r>
              <a:rPr sz="2400" spc="0" dirty="0" smtClean="0">
                <a:latin typeface="Calibri"/>
                <a:cs typeface="Calibri"/>
              </a:rPr>
              <a:t>ώ</a:t>
            </a:r>
            <a:r>
              <a:rPr sz="2400" spc="14" dirty="0" smtClean="0">
                <a:latin typeface="Calibri"/>
                <a:cs typeface="Calibri"/>
              </a:rPr>
              <a:t>σ</a:t>
            </a:r>
            <a:r>
              <a:rPr sz="2400" spc="0" dirty="0" smtClean="0">
                <a:latin typeface="Calibri"/>
                <a:cs typeface="Calibri"/>
              </a:rPr>
              <a:t>τε</a:t>
            </a:r>
            <a:r>
              <a:rPr sz="2400" spc="-4" dirty="0" smtClean="0">
                <a:latin typeface="Calibri"/>
                <a:cs typeface="Calibri"/>
              </a:rPr>
              <a:t> </a:t>
            </a:r>
            <a:r>
              <a:rPr sz="2400" spc="0" dirty="0" smtClean="0">
                <a:latin typeface="Calibri"/>
                <a:cs typeface="Calibri"/>
              </a:rPr>
              <a:t>να</a:t>
            </a:r>
            <a:r>
              <a:rPr sz="2400" spc="4" dirty="0" smtClean="0">
                <a:latin typeface="Calibri"/>
                <a:cs typeface="Calibri"/>
              </a:rPr>
              <a:t> </a:t>
            </a:r>
            <a:r>
              <a:rPr sz="2400" spc="0" dirty="0" smtClean="0">
                <a:latin typeface="Calibri"/>
                <a:cs typeface="Calibri"/>
              </a:rPr>
              <a:t>α</a:t>
            </a:r>
            <a:r>
              <a:rPr sz="2400" spc="-9" dirty="0" smtClean="0">
                <a:latin typeface="Calibri"/>
                <a:cs typeface="Calibri"/>
              </a:rPr>
              <a:t>υ</a:t>
            </a:r>
            <a:r>
              <a:rPr sz="2400" spc="0" dirty="0" smtClean="0">
                <a:latin typeface="Calibri"/>
                <a:cs typeface="Calibri"/>
              </a:rPr>
              <a:t>ξη</a:t>
            </a:r>
            <a:r>
              <a:rPr sz="2400" spc="-9" dirty="0" smtClean="0">
                <a:latin typeface="Calibri"/>
                <a:cs typeface="Calibri"/>
              </a:rPr>
              <a:t>θ</a:t>
            </a:r>
            <a:r>
              <a:rPr sz="2400" spc="0" dirty="0" smtClean="0">
                <a:latin typeface="Calibri"/>
                <a:cs typeface="Calibri"/>
              </a:rPr>
              <a:t>εί</a:t>
            </a:r>
            <a:r>
              <a:rPr sz="2400" spc="4" dirty="0" smtClean="0">
                <a:latin typeface="Calibri"/>
                <a:cs typeface="Calibri"/>
              </a:rPr>
              <a:t> </a:t>
            </a:r>
            <a:r>
              <a:rPr sz="2400" spc="0" dirty="0" smtClean="0">
                <a:latin typeface="Calibri"/>
                <a:cs typeface="Calibri"/>
              </a:rPr>
              <a:t>η προ</a:t>
            </a:r>
            <a:r>
              <a:rPr sz="2400" spc="-9" dirty="0" smtClean="0">
                <a:latin typeface="Calibri"/>
                <a:cs typeface="Calibri"/>
              </a:rPr>
              <a:t>σ</a:t>
            </a:r>
            <a:r>
              <a:rPr sz="2400" spc="0" dirty="0" smtClean="0">
                <a:latin typeface="Calibri"/>
                <a:cs typeface="Calibri"/>
              </a:rPr>
              <a:t>φορά </a:t>
            </a:r>
            <a:endParaRPr sz="2400">
              <a:latin typeface="Calibri"/>
              <a:cs typeface="Calibri"/>
            </a:endParaRPr>
          </a:p>
          <a:p>
            <a:pPr marL="12700">
              <a:lnSpc>
                <a:spcPts val="2929"/>
              </a:lnSpc>
            </a:pPr>
            <a:r>
              <a:rPr sz="2400" spc="0" dirty="0" smtClean="0">
                <a:latin typeface="Calibri"/>
                <a:cs typeface="Calibri"/>
              </a:rPr>
              <a:t>χρή</a:t>
            </a:r>
            <a:r>
              <a:rPr sz="2400" spc="-14" dirty="0" smtClean="0">
                <a:latin typeface="Calibri"/>
                <a:cs typeface="Calibri"/>
              </a:rPr>
              <a:t>μ</a:t>
            </a:r>
            <a:r>
              <a:rPr sz="2400" spc="0" dirty="0" smtClean="0">
                <a:latin typeface="Calibri"/>
                <a:cs typeface="Calibri"/>
              </a:rPr>
              <a:t>α</a:t>
            </a:r>
            <a:r>
              <a:rPr sz="2400" spc="-34" dirty="0" smtClean="0">
                <a:latin typeface="Calibri"/>
                <a:cs typeface="Calibri"/>
              </a:rPr>
              <a:t>τ</a:t>
            </a:r>
            <a:r>
              <a:rPr sz="2400" spc="0" dirty="0" smtClean="0">
                <a:latin typeface="Calibri"/>
                <a:cs typeface="Calibri"/>
              </a:rPr>
              <a:t>ος</a:t>
            </a:r>
            <a:r>
              <a:rPr sz="2400" spc="25" dirty="0" smtClean="0">
                <a:latin typeface="Calibri"/>
                <a:cs typeface="Calibri"/>
              </a:rPr>
              <a:t> </a:t>
            </a:r>
            <a:r>
              <a:rPr sz="2400" spc="-69" dirty="0" smtClean="0">
                <a:latin typeface="Calibri"/>
                <a:cs typeface="Calibri"/>
              </a:rPr>
              <a:t>κ</a:t>
            </a:r>
            <a:r>
              <a:rPr sz="2400" spc="0" dirty="0" smtClean="0">
                <a:latin typeface="Calibri"/>
                <a:cs typeface="Calibri"/>
              </a:rPr>
              <a:t>αι</a:t>
            </a:r>
            <a:r>
              <a:rPr sz="2400" spc="-14" dirty="0" smtClean="0">
                <a:latin typeface="Calibri"/>
                <a:cs typeface="Calibri"/>
              </a:rPr>
              <a:t> </a:t>
            </a:r>
            <a:r>
              <a:rPr sz="2400" spc="0" dirty="0" smtClean="0">
                <a:latin typeface="Calibri"/>
                <a:cs typeface="Calibri"/>
              </a:rPr>
              <a:t>να μ</a:t>
            </a:r>
            <a:r>
              <a:rPr sz="2400" spc="-4" dirty="0" smtClean="0">
                <a:latin typeface="Calibri"/>
                <a:cs typeface="Calibri"/>
              </a:rPr>
              <a:t>ε</a:t>
            </a:r>
            <a:r>
              <a:rPr sz="2400" spc="0" dirty="0" smtClean="0">
                <a:latin typeface="Calibri"/>
                <a:cs typeface="Calibri"/>
              </a:rPr>
              <a:t>ιωθ</a:t>
            </a:r>
            <a:r>
              <a:rPr sz="2400" spc="-9" dirty="0" smtClean="0">
                <a:latin typeface="Calibri"/>
                <a:cs typeface="Calibri"/>
              </a:rPr>
              <a:t>ο</a:t>
            </a:r>
            <a:r>
              <a:rPr sz="2400" spc="0" dirty="0" smtClean="0">
                <a:latin typeface="Calibri"/>
                <a:cs typeface="Calibri"/>
              </a:rPr>
              <a:t>ύν </a:t>
            </a:r>
            <a:r>
              <a:rPr sz="2400" spc="-14" dirty="0" smtClean="0">
                <a:latin typeface="Calibri"/>
                <a:cs typeface="Calibri"/>
              </a:rPr>
              <a:t>τ</a:t>
            </a:r>
            <a:r>
              <a:rPr sz="2400" spc="0" dirty="0" smtClean="0">
                <a:latin typeface="Calibri"/>
                <a:cs typeface="Calibri"/>
              </a:rPr>
              <a:t>α ε</a:t>
            </a:r>
            <a:r>
              <a:rPr sz="2400" spc="9" dirty="0" smtClean="0">
                <a:latin typeface="Calibri"/>
                <a:cs typeface="Calibri"/>
              </a:rPr>
              <a:t>γ</a:t>
            </a:r>
            <a:r>
              <a:rPr sz="2400" spc="-25" dirty="0" smtClean="0">
                <a:latin typeface="Calibri"/>
                <a:cs typeface="Calibri"/>
              </a:rPr>
              <a:t>χ</a:t>
            </a:r>
            <a:r>
              <a:rPr sz="2400" spc="0" dirty="0" smtClean="0">
                <a:latin typeface="Calibri"/>
                <a:cs typeface="Calibri"/>
              </a:rPr>
              <a:t>ώρια επ</a:t>
            </a:r>
            <a:r>
              <a:rPr sz="2400" spc="-29" dirty="0" smtClean="0">
                <a:latin typeface="Calibri"/>
                <a:cs typeface="Calibri"/>
              </a:rPr>
              <a:t>ιτ</a:t>
            </a:r>
            <a:r>
              <a:rPr sz="2400" spc="0" dirty="0" smtClean="0">
                <a:latin typeface="Calibri"/>
                <a:cs typeface="Calibri"/>
              </a:rPr>
              <a:t>ό</a:t>
            </a:r>
            <a:r>
              <a:rPr sz="2400" spc="-29" dirty="0" smtClean="0">
                <a:latin typeface="Calibri"/>
                <a:cs typeface="Calibri"/>
              </a:rPr>
              <a:t>κ</a:t>
            </a:r>
            <a:r>
              <a:rPr sz="2400" spc="0" dirty="0" smtClean="0">
                <a:latin typeface="Calibri"/>
                <a:cs typeface="Calibri"/>
              </a:rPr>
              <a:t>ια, </a:t>
            </a:r>
            <a:endParaRPr sz="2400">
              <a:latin typeface="Calibri"/>
              <a:cs typeface="Calibri"/>
            </a:endParaRPr>
          </a:p>
          <a:p>
            <a:pPr marL="12700">
              <a:lnSpc>
                <a:spcPts val="2929"/>
              </a:lnSpc>
            </a:pPr>
            <a:r>
              <a:rPr sz="2400" spc="0" dirty="0" smtClean="0">
                <a:latin typeface="Calibri"/>
                <a:cs typeface="Calibri"/>
              </a:rPr>
              <a:t>προ</a:t>
            </a:r>
            <a:r>
              <a:rPr sz="2400" spc="-75" dirty="0" smtClean="0">
                <a:latin typeface="Calibri"/>
                <a:cs typeface="Calibri"/>
              </a:rPr>
              <a:t>κ</a:t>
            </a:r>
            <a:r>
              <a:rPr sz="2400" spc="0" dirty="0" smtClean="0">
                <a:latin typeface="Calibri"/>
                <a:cs typeface="Calibri"/>
              </a:rPr>
              <a:t>α</a:t>
            </a:r>
            <a:r>
              <a:rPr sz="2400" spc="-39" dirty="0" smtClean="0">
                <a:latin typeface="Calibri"/>
                <a:cs typeface="Calibri"/>
              </a:rPr>
              <a:t>λ</a:t>
            </a:r>
            <a:r>
              <a:rPr sz="2400" spc="-14" dirty="0" smtClean="0">
                <a:latin typeface="Calibri"/>
                <a:cs typeface="Calibri"/>
              </a:rPr>
              <a:t>ώ</a:t>
            </a:r>
            <a:r>
              <a:rPr sz="2400" spc="9" dirty="0" smtClean="0">
                <a:latin typeface="Calibri"/>
                <a:cs typeface="Calibri"/>
              </a:rPr>
              <a:t>ν</a:t>
            </a:r>
            <a:r>
              <a:rPr sz="2400" spc="-14" dirty="0" smtClean="0">
                <a:latin typeface="Calibri"/>
                <a:cs typeface="Calibri"/>
              </a:rPr>
              <a:t>τ</a:t>
            </a:r>
            <a:r>
              <a:rPr sz="2400" spc="0" dirty="0" smtClean="0">
                <a:latin typeface="Calibri"/>
                <a:cs typeface="Calibri"/>
              </a:rPr>
              <a:t>ας τη</a:t>
            </a:r>
            <a:r>
              <a:rPr sz="2400" spc="-9" dirty="0" smtClean="0">
                <a:latin typeface="Calibri"/>
                <a:cs typeface="Calibri"/>
              </a:rPr>
              <a:t> </a:t>
            </a:r>
            <a:r>
              <a:rPr sz="2400" spc="0" dirty="0" smtClean="0">
                <a:latin typeface="Calibri"/>
                <a:cs typeface="Calibri"/>
              </a:rPr>
              <a:t>μ</a:t>
            </a:r>
            <a:r>
              <a:rPr sz="2400" spc="-4" dirty="0" smtClean="0">
                <a:latin typeface="Calibri"/>
                <a:cs typeface="Calibri"/>
              </a:rPr>
              <a:t>ε</a:t>
            </a:r>
            <a:r>
              <a:rPr sz="2400" spc="0" dirty="0" smtClean="0">
                <a:latin typeface="Calibri"/>
                <a:cs typeface="Calibri"/>
              </a:rPr>
              <a:t>ίω</a:t>
            </a:r>
            <a:r>
              <a:rPr sz="2400" spc="-4" dirty="0" smtClean="0">
                <a:latin typeface="Calibri"/>
                <a:cs typeface="Calibri"/>
              </a:rPr>
              <a:t>σ</a:t>
            </a:r>
            <a:r>
              <a:rPr sz="2400" spc="0" dirty="0" smtClean="0">
                <a:latin typeface="Calibri"/>
                <a:cs typeface="Calibri"/>
              </a:rPr>
              <a:t>η τ</a:t>
            </a:r>
            <a:r>
              <a:rPr sz="2400" spc="-9" dirty="0" smtClean="0">
                <a:latin typeface="Calibri"/>
                <a:cs typeface="Calibri"/>
              </a:rPr>
              <a:t>η</a:t>
            </a:r>
            <a:r>
              <a:rPr sz="2400" spc="0" dirty="0" smtClean="0">
                <a:latin typeface="Calibri"/>
                <a:cs typeface="Calibri"/>
              </a:rPr>
              <a:t>ς </a:t>
            </a:r>
            <a:r>
              <a:rPr sz="2400" spc="4" dirty="0" smtClean="0">
                <a:latin typeface="Calibri"/>
                <a:cs typeface="Calibri"/>
              </a:rPr>
              <a:t>π</a:t>
            </a:r>
            <a:r>
              <a:rPr sz="2400" spc="0" dirty="0" smtClean="0">
                <a:latin typeface="Calibri"/>
                <a:cs typeface="Calibri"/>
              </a:rPr>
              <a:t>ο</a:t>
            </a:r>
            <a:r>
              <a:rPr sz="2400" spc="-9" dirty="0" smtClean="0">
                <a:latin typeface="Calibri"/>
                <a:cs typeface="Calibri"/>
              </a:rPr>
              <a:t>σ</a:t>
            </a:r>
            <a:r>
              <a:rPr sz="2400" spc="0" dirty="0" smtClean="0">
                <a:latin typeface="Calibri"/>
                <a:cs typeface="Calibri"/>
              </a:rPr>
              <a:t>ο</a:t>
            </a:r>
            <a:r>
              <a:rPr sz="2400" spc="9" dirty="0" smtClean="0">
                <a:latin typeface="Calibri"/>
                <a:cs typeface="Calibri"/>
              </a:rPr>
              <a:t>σ</a:t>
            </a:r>
            <a:r>
              <a:rPr sz="2400" spc="0" dirty="0" smtClean="0">
                <a:latin typeface="Calibri"/>
                <a:cs typeface="Calibri"/>
              </a:rPr>
              <a:t>τι</a:t>
            </a:r>
            <a:r>
              <a:rPr sz="2400" spc="-9" dirty="0" smtClean="0">
                <a:latin typeface="Calibri"/>
                <a:cs typeface="Calibri"/>
              </a:rPr>
              <a:t>α</a:t>
            </a:r>
            <a:r>
              <a:rPr sz="2400" spc="0" dirty="0" smtClean="0">
                <a:latin typeface="Calibri"/>
                <a:cs typeface="Calibri"/>
              </a:rPr>
              <a:t>ίας</a:t>
            </a:r>
            <a:r>
              <a:rPr sz="2400" spc="14" dirty="0" smtClean="0">
                <a:latin typeface="Calibri"/>
                <a:cs typeface="Calibri"/>
              </a:rPr>
              <a:t> </a:t>
            </a:r>
            <a:r>
              <a:rPr sz="2400" spc="0" dirty="0" smtClean="0">
                <a:latin typeface="Calibri"/>
                <a:cs typeface="Calibri"/>
              </a:rPr>
              <a:t>απ</a:t>
            </a:r>
            <a:r>
              <a:rPr sz="2400" spc="-9" dirty="0" smtClean="0">
                <a:latin typeface="Calibri"/>
                <a:cs typeface="Calibri"/>
              </a:rPr>
              <a:t>ό</a:t>
            </a:r>
            <a:r>
              <a:rPr sz="2400" spc="0" dirty="0" smtClean="0">
                <a:latin typeface="Calibri"/>
                <a:cs typeface="Calibri"/>
              </a:rPr>
              <a:t>δο</a:t>
            </a:r>
            <a:r>
              <a:rPr sz="2400" spc="-9" dirty="0" smtClean="0">
                <a:latin typeface="Calibri"/>
                <a:cs typeface="Calibri"/>
              </a:rPr>
              <a:t>σ</a:t>
            </a:r>
            <a:r>
              <a:rPr sz="2400" spc="0" dirty="0" smtClean="0">
                <a:latin typeface="Calibri"/>
                <a:cs typeface="Calibri"/>
              </a:rPr>
              <a:t>ης </a:t>
            </a:r>
            <a:r>
              <a:rPr sz="2400" spc="-14" dirty="0" smtClean="0">
                <a:latin typeface="Calibri"/>
                <a:cs typeface="Calibri"/>
              </a:rPr>
              <a:t>τω</a:t>
            </a:r>
            <a:r>
              <a:rPr sz="2400" spc="0" dirty="0" smtClean="0">
                <a:latin typeface="Calibri"/>
                <a:cs typeface="Calibri"/>
              </a:rPr>
              <a:t>ν </a:t>
            </a:r>
            <a:endParaRPr sz="2400">
              <a:latin typeface="Calibri"/>
              <a:cs typeface="Calibri"/>
            </a:endParaRPr>
          </a:p>
          <a:p>
            <a:pPr marL="12700">
              <a:lnSpc>
                <a:spcPts val="2929"/>
              </a:lnSpc>
            </a:pPr>
            <a:r>
              <a:rPr sz="2400" spc="0" dirty="0" smtClean="0">
                <a:latin typeface="Calibri"/>
                <a:cs typeface="Calibri"/>
              </a:rPr>
              <a:t>ε</a:t>
            </a:r>
            <a:r>
              <a:rPr sz="2400" spc="4" dirty="0" smtClean="0">
                <a:latin typeface="Calibri"/>
                <a:cs typeface="Calibri"/>
              </a:rPr>
              <a:t>γ</a:t>
            </a:r>
            <a:r>
              <a:rPr sz="2400" spc="-25" dirty="0" smtClean="0">
                <a:latin typeface="Calibri"/>
                <a:cs typeface="Calibri"/>
              </a:rPr>
              <a:t>χ</a:t>
            </a:r>
            <a:r>
              <a:rPr sz="2400" spc="0" dirty="0" smtClean="0">
                <a:latin typeface="Calibri"/>
                <a:cs typeface="Calibri"/>
              </a:rPr>
              <a:t>ώρι</a:t>
            </a:r>
            <a:r>
              <a:rPr sz="2400" spc="-9" dirty="0" smtClean="0">
                <a:latin typeface="Calibri"/>
                <a:cs typeface="Calibri"/>
              </a:rPr>
              <a:t>ω</a:t>
            </a:r>
            <a:r>
              <a:rPr sz="2400" spc="0" dirty="0" smtClean="0">
                <a:latin typeface="Calibri"/>
                <a:cs typeface="Calibri"/>
              </a:rPr>
              <a:t>ν</a:t>
            </a:r>
            <a:r>
              <a:rPr sz="2400" spc="9" dirty="0" smtClean="0">
                <a:latin typeface="Calibri"/>
                <a:cs typeface="Calibri"/>
              </a:rPr>
              <a:t> </a:t>
            </a:r>
            <a:r>
              <a:rPr sz="2400" spc="0" dirty="0" smtClean="0">
                <a:latin typeface="Calibri"/>
                <a:cs typeface="Calibri"/>
              </a:rPr>
              <a:t>χρη</a:t>
            </a:r>
            <a:r>
              <a:rPr sz="2400" spc="-14" dirty="0" smtClean="0">
                <a:latin typeface="Calibri"/>
                <a:cs typeface="Calibri"/>
              </a:rPr>
              <a:t>μ</a:t>
            </a:r>
            <a:r>
              <a:rPr sz="2400" spc="0" dirty="0" smtClean="0">
                <a:latin typeface="Calibri"/>
                <a:cs typeface="Calibri"/>
              </a:rPr>
              <a:t>α</a:t>
            </a:r>
            <a:r>
              <a:rPr sz="2400" spc="-9" dirty="0" smtClean="0">
                <a:latin typeface="Calibri"/>
                <a:cs typeface="Calibri"/>
              </a:rPr>
              <a:t>τ</a:t>
            </a:r>
            <a:r>
              <a:rPr sz="2400" spc="0" dirty="0" smtClean="0">
                <a:latin typeface="Calibri"/>
                <a:cs typeface="Calibri"/>
              </a:rPr>
              <a:t>ι</a:t>
            </a:r>
            <a:r>
              <a:rPr sz="2400" spc="-44" dirty="0" smtClean="0">
                <a:latin typeface="Calibri"/>
                <a:cs typeface="Calibri"/>
              </a:rPr>
              <a:t>κ</a:t>
            </a:r>
            <a:r>
              <a:rPr sz="2400" spc="-14" dirty="0" smtClean="0">
                <a:latin typeface="Calibri"/>
                <a:cs typeface="Calibri"/>
              </a:rPr>
              <a:t>ώ</a:t>
            </a:r>
            <a:r>
              <a:rPr sz="2400" spc="0" dirty="0" smtClean="0">
                <a:latin typeface="Calibri"/>
                <a:cs typeface="Calibri"/>
              </a:rPr>
              <a:t>ν</a:t>
            </a:r>
            <a:r>
              <a:rPr sz="2400" spc="29" dirty="0" smtClean="0">
                <a:latin typeface="Calibri"/>
                <a:cs typeface="Calibri"/>
              </a:rPr>
              <a:t> </a:t>
            </a:r>
            <a:r>
              <a:rPr sz="2400" spc="-69" dirty="0" smtClean="0">
                <a:latin typeface="Calibri"/>
                <a:cs typeface="Calibri"/>
              </a:rPr>
              <a:t>κ</a:t>
            </a:r>
            <a:r>
              <a:rPr sz="2400" spc="0" dirty="0" smtClean="0">
                <a:latin typeface="Calibri"/>
                <a:cs typeface="Calibri"/>
              </a:rPr>
              <a:t>α</a:t>
            </a:r>
            <a:r>
              <a:rPr sz="2400" spc="-19" dirty="0" smtClean="0">
                <a:latin typeface="Calibri"/>
                <a:cs typeface="Calibri"/>
              </a:rPr>
              <a:t>τ</a:t>
            </a:r>
            <a:r>
              <a:rPr sz="2400" spc="0" dirty="0" smtClean="0">
                <a:latin typeface="Calibri"/>
                <a:cs typeface="Calibri"/>
              </a:rPr>
              <a:t>α</a:t>
            </a:r>
            <a:r>
              <a:rPr sz="2400" spc="-9" dirty="0" smtClean="0">
                <a:latin typeface="Calibri"/>
                <a:cs typeface="Calibri"/>
              </a:rPr>
              <a:t>θ</a:t>
            </a:r>
            <a:r>
              <a:rPr sz="2400" spc="-39" dirty="0" smtClean="0">
                <a:latin typeface="Calibri"/>
                <a:cs typeface="Calibri"/>
              </a:rPr>
              <a:t>έ</a:t>
            </a:r>
            <a:r>
              <a:rPr sz="2400" spc="0" dirty="0" smtClean="0">
                <a:latin typeface="Calibri"/>
                <a:cs typeface="Calibri"/>
              </a:rPr>
              <a:t>σ</a:t>
            </a:r>
            <a:r>
              <a:rPr sz="2400" spc="-4" dirty="0" smtClean="0">
                <a:latin typeface="Calibri"/>
                <a:cs typeface="Calibri"/>
              </a:rPr>
              <a:t>ε</a:t>
            </a:r>
            <a:r>
              <a:rPr sz="2400" spc="-14" dirty="0" smtClean="0">
                <a:latin typeface="Calibri"/>
                <a:cs typeface="Calibri"/>
              </a:rPr>
              <a:t>ω</a:t>
            </a:r>
            <a:r>
              <a:rPr sz="2400" spc="0" dirty="0" smtClean="0">
                <a:latin typeface="Calibri"/>
                <a:cs typeface="Calibri"/>
              </a:rPr>
              <a:t>ν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535940" y="4892706"/>
            <a:ext cx="177800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55"/>
              </a:lnSpc>
              <a:spcBef>
                <a:spcPts val="127"/>
              </a:spcBef>
            </a:pPr>
            <a:r>
              <a:rPr sz="2400" spc="0" dirty="0" smtClean="0">
                <a:latin typeface="Arial"/>
                <a:cs typeface="Arial"/>
              </a:rPr>
              <a:t>•</a:t>
            </a:r>
            <a:endParaRPr sz="24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879144" y="4911090"/>
            <a:ext cx="7098842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45"/>
              </a:lnSpc>
              <a:spcBef>
                <a:spcPts val="127"/>
              </a:spcBef>
            </a:pPr>
            <a:r>
              <a:rPr sz="3600" spc="-4" baseline="3413" dirty="0" smtClean="0">
                <a:latin typeface="Calibri"/>
                <a:cs typeface="Calibri"/>
              </a:rPr>
              <a:t>Τ</a:t>
            </a:r>
            <a:r>
              <a:rPr sz="3600" spc="0" baseline="3413" dirty="0" smtClean="0">
                <a:latin typeface="Calibri"/>
                <a:cs typeface="Calibri"/>
              </a:rPr>
              <a:t>α ε</a:t>
            </a:r>
            <a:r>
              <a:rPr sz="3600" spc="4" baseline="3413" dirty="0" smtClean="0">
                <a:latin typeface="Calibri"/>
                <a:cs typeface="Calibri"/>
              </a:rPr>
              <a:t>γ</a:t>
            </a:r>
            <a:r>
              <a:rPr sz="3600" spc="-25" baseline="3413" dirty="0" smtClean="0">
                <a:latin typeface="Calibri"/>
                <a:cs typeface="Calibri"/>
              </a:rPr>
              <a:t>χ</a:t>
            </a:r>
            <a:r>
              <a:rPr sz="3600" spc="0" baseline="3413" dirty="0" smtClean="0">
                <a:latin typeface="Calibri"/>
                <a:cs typeface="Calibri"/>
              </a:rPr>
              <a:t>ώρια</a:t>
            </a:r>
            <a:r>
              <a:rPr sz="3600" spc="14" baseline="3413" dirty="0" smtClean="0">
                <a:latin typeface="Calibri"/>
                <a:cs typeface="Calibri"/>
              </a:rPr>
              <a:t> </a:t>
            </a:r>
            <a:r>
              <a:rPr sz="3600" spc="0" baseline="3413" dirty="0" smtClean="0">
                <a:latin typeface="Calibri"/>
                <a:cs typeface="Calibri"/>
              </a:rPr>
              <a:t>π</a:t>
            </a:r>
            <a:r>
              <a:rPr sz="3600" spc="4" baseline="3413" dirty="0" smtClean="0">
                <a:latin typeface="Calibri"/>
                <a:cs typeface="Calibri"/>
              </a:rPr>
              <a:t>ρ</a:t>
            </a:r>
            <a:r>
              <a:rPr sz="3600" spc="0" baseline="3413" dirty="0" smtClean="0">
                <a:latin typeface="Calibri"/>
                <a:cs typeface="Calibri"/>
              </a:rPr>
              <a:t>οϊ</a:t>
            </a:r>
            <a:r>
              <a:rPr sz="3600" spc="-4" baseline="3413" dirty="0" smtClean="0">
                <a:latin typeface="Calibri"/>
                <a:cs typeface="Calibri"/>
              </a:rPr>
              <a:t>ό</a:t>
            </a:r>
            <a:r>
              <a:rPr sz="3600" spc="9" baseline="3413" dirty="0" smtClean="0">
                <a:latin typeface="Calibri"/>
                <a:cs typeface="Calibri"/>
              </a:rPr>
              <a:t>ν</a:t>
            </a:r>
            <a:r>
              <a:rPr sz="3600" spc="-14" baseline="3413" dirty="0" smtClean="0">
                <a:latin typeface="Calibri"/>
                <a:cs typeface="Calibri"/>
              </a:rPr>
              <a:t>τ</a:t>
            </a:r>
            <a:r>
              <a:rPr sz="3600" spc="0" baseline="3413" dirty="0" smtClean="0">
                <a:latin typeface="Calibri"/>
                <a:cs typeface="Calibri"/>
              </a:rPr>
              <a:t>α </a:t>
            </a:r>
            <a:r>
              <a:rPr sz="3600" spc="-9" baseline="3413" dirty="0" smtClean="0">
                <a:latin typeface="Calibri"/>
                <a:cs typeface="Calibri"/>
              </a:rPr>
              <a:t>γ</a:t>
            </a:r>
            <a:r>
              <a:rPr sz="3600" spc="-34" baseline="3413" dirty="0" smtClean="0">
                <a:latin typeface="Calibri"/>
                <a:cs typeface="Calibri"/>
              </a:rPr>
              <a:t>ί</a:t>
            </a:r>
            <a:r>
              <a:rPr sz="3600" spc="0" baseline="3413" dirty="0" smtClean="0">
                <a:latin typeface="Calibri"/>
                <a:cs typeface="Calibri"/>
              </a:rPr>
              <a:t>νο</a:t>
            </a:r>
            <a:r>
              <a:rPr sz="3600" spc="9" baseline="3413" dirty="0" smtClean="0">
                <a:latin typeface="Calibri"/>
                <a:cs typeface="Calibri"/>
              </a:rPr>
              <a:t>ν</a:t>
            </a:r>
            <a:r>
              <a:rPr sz="3600" spc="-14" baseline="3413" dirty="0" smtClean="0">
                <a:latin typeface="Calibri"/>
                <a:cs typeface="Calibri"/>
              </a:rPr>
              <a:t>τ</a:t>
            </a:r>
            <a:r>
              <a:rPr sz="3600" spc="0" baseline="3413" dirty="0" smtClean="0">
                <a:latin typeface="Calibri"/>
                <a:cs typeface="Calibri"/>
              </a:rPr>
              <a:t>αι </a:t>
            </a:r>
            <a:r>
              <a:rPr sz="3600" spc="-19" baseline="3413" dirty="0" smtClean="0">
                <a:latin typeface="Calibri"/>
                <a:cs typeface="Calibri"/>
              </a:rPr>
              <a:t>λ</a:t>
            </a:r>
            <a:r>
              <a:rPr sz="3600" spc="-34" baseline="3413" dirty="0" smtClean="0">
                <a:latin typeface="Calibri"/>
                <a:cs typeface="Calibri"/>
              </a:rPr>
              <a:t>ι</a:t>
            </a:r>
            <a:r>
              <a:rPr sz="3600" spc="0" baseline="3413" dirty="0" smtClean="0">
                <a:latin typeface="Calibri"/>
                <a:cs typeface="Calibri"/>
              </a:rPr>
              <a:t>γ</a:t>
            </a:r>
            <a:r>
              <a:rPr sz="3600" spc="-4" baseline="3413" dirty="0" smtClean="0">
                <a:latin typeface="Calibri"/>
                <a:cs typeface="Calibri"/>
              </a:rPr>
              <a:t>ό</a:t>
            </a:r>
            <a:r>
              <a:rPr sz="3600" spc="0" baseline="3413" dirty="0" smtClean="0">
                <a:latin typeface="Calibri"/>
                <a:cs typeface="Calibri"/>
              </a:rPr>
              <a:t>τ</a:t>
            </a:r>
            <a:r>
              <a:rPr sz="3600" spc="-4" baseline="3413" dirty="0" smtClean="0">
                <a:latin typeface="Calibri"/>
                <a:cs typeface="Calibri"/>
              </a:rPr>
              <a:t>ε</a:t>
            </a:r>
            <a:r>
              <a:rPr sz="3600" spc="0" baseline="3413" dirty="0" smtClean="0">
                <a:latin typeface="Calibri"/>
                <a:cs typeface="Calibri"/>
              </a:rPr>
              <a:t>ρο α</a:t>
            </a:r>
            <a:r>
              <a:rPr sz="3600" spc="-14" baseline="3413" dirty="0" smtClean="0">
                <a:latin typeface="Calibri"/>
                <a:cs typeface="Calibri"/>
              </a:rPr>
              <a:t>κ</a:t>
            </a:r>
            <a:r>
              <a:rPr sz="3600" spc="0" baseline="3413" dirty="0" smtClean="0">
                <a:latin typeface="Calibri"/>
                <a:cs typeface="Calibri"/>
              </a:rPr>
              <a:t>ριβά σε σ</a:t>
            </a:r>
            <a:r>
              <a:rPr sz="3600" spc="-19" baseline="3413" dirty="0" smtClean="0">
                <a:latin typeface="Calibri"/>
                <a:cs typeface="Calibri"/>
              </a:rPr>
              <a:t>χ</a:t>
            </a:r>
            <a:r>
              <a:rPr sz="3600" spc="-39" baseline="3413" dirty="0" smtClean="0">
                <a:latin typeface="Calibri"/>
                <a:cs typeface="Calibri"/>
              </a:rPr>
              <a:t>έ</a:t>
            </a:r>
            <a:r>
              <a:rPr sz="3600" spc="0" baseline="3413" dirty="0" smtClean="0">
                <a:latin typeface="Calibri"/>
                <a:cs typeface="Calibri"/>
              </a:rPr>
              <a:t>ση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7975447" y="4911090"/>
            <a:ext cx="377748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45"/>
              </a:lnSpc>
              <a:spcBef>
                <a:spcPts val="127"/>
              </a:spcBef>
            </a:pPr>
            <a:r>
              <a:rPr sz="3600" spc="0" baseline="3413" dirty="0" smtClean="0">
                <a:latin typeface="Calibri"/>
                <a:cs typeface="Calibri"/>
              </a:rPr>
              <a:t>με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879144" y="5203698"/>
            <a:ext cx="7576242" cy="106045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475"/>
              </a:lnSpc>
              <a:spcBef>
                <a:spcPts val="123"/>
              </a:spcBef>
            </a:pPr>
            <a:r>
              <a:rPr sz="3600" spc="-14" baseline="2275" dirty="0" smtClean="0">
                <a:latin typeface="Calibri"/>
                <a:cs typeface="Calibri"/>
              </a:rPr>
              <a:t>τ</a:t>
            </a:r>
            <a:r>
              <a:rPr sz="3600" spc="0" baseline="2275" dirty="0" smtClean="0">
                <a:latin typeface="Calibri"/>
                <a:cs typeface="Calibri"/>
              </a:rPr>
              <a:t>α </a:t>
            </a:r>
            <a:r>
              <a:rPr sz="3600" spc="-34" baseline="2275" dirty="0" smtClean="0">
                <a:latin typeface="Calibri"/>
                <a:cs typeface="Calibri"/>
              </a:rPr>
              <a:t>ξ</a:t>
            </a:r>
            <a:r>
              <a:rPr sz="3600" spc="0" baseline="2275" dirty="0" smtClean="0">
                <a:latin typeface="Calibri"/>
                <a:cs typeface="Calibri"/>
              </a:rPr>
              <a:t>ένα προϊό</a:t>
            </a:r>
            <a:r>
              <a:rPr sz="3600" spc="4" baseline="2275" dirty="0" smtClean="0">
                <a:latin typeface="Calibri"/>
                <a:cs typeface="Calibri"/>
              </a:rPr>
              <a:t>ν</a:t>
            </a:r>
            <a:r>
              <a:rPr sz="3600" spc="-14" baseline="2275" dirty="0" smtClean="0">
                <a:latin typeface="Calibri"/>
                <a:cs typeface="Calibri"/>
              </a:rPr>
              <a:t>τ</a:t>
            </a:r>
            <a:r>
              <a:rPr sz="3600" spc="0" baseline="2275" dirty="0" smtClean="0">
                <a:latin typeface="Calibri"/>
                <a:cs typeface="Calibri"/>
              </a:rPr>
              <a:t>α,</a:t>
            </a:r>
            <a:r>
              <a:rPr sz="3600" spc="-4" baseline="2275" dirty="0" smtClean="0">
                <a:latin typeface="Calibri"/>
                <a:cs typeface="Calibri"/>
              </a:rPr>
              <a:t> </a:t>
            </a:r>
            <a:r>
              <a:rPr sz="3600" spc="0" baseline="2275" dirty="0" smtClean="0">
                <a:latin typeface="Calibri"/>
                <a:cs typeface="Calibri"/>
              </a:rPr>
              <a:t>με </a:t>
            </a:r>
            <a:r>
              <a:rPr sz="3600" spc="-9" baseline="2275" dirty="0" smtClean="0">
                <a:latin typeface="Calibri"/>
                <a:cs typeface="Calibri"/>
              </a:rPr>
              <a:t>α</a:t>
            </a:r>
            <a:r>
              <a:rPr sz="3600" spc="0" baseline="2275" dirty="0" smtClean="0">
                <a:latin typeface="Calibri"/>
                <a:cs typeface="Calibri"/>
              </a:rPr>
              <a:t>ποτέλ</a:t>
            </a:r>
            <a:r>
              <a:rPr sz="3600" spc="-39" baseline="2275" dirty="0" smtClean="0">
                <a:latin typeface="Calibri"/>
                <a:cs typeface="Calibri"/>
              </a:rPr>
              <a:t>ε</a:t>
            </a:r>
            <a:r>
              <a:rPr sz="3600" spc="0" baseline="2275" dirty="0" smtClean="0">
                <a:latin typeface="Calibri"/>
                <a:cs typeface="Calibri"/>
              </a:rPr>
              <a:t>σ</a:t>
            </a:r>
            <a:r>
              <a:rPr sz="3600" spc="-14" baseline="2275" dirty="0" smtClean="0">
                <a:latin typeface="Calibri"/>
                <a:cs typeface="Calibri"/>
              </a:rPr>
              <a:t>μ</a:t>
            </a:r>
            <a:r>
              <a:rPr sz="3600" spc="0" baseline="2275" dirty="0" smtClean="0">
                <a:latin typeface="Calibri"/>
                <a:cs typeface="Calibri"/>
              </a:rPr>
              <a:t>α τ</a:t>
            </a:r>
            <a:r>
              <a:rPr sz="3600" spc="-54" baseline="2275" dirty="0" smtClean="0">
                <a:latin typeface="Calibri"/>
                <a:cs typeface="Calibri"/>
              </a:rPr>
              <a:t>η</a:t>
            </a:r>
            <a:r>
              <a:rPr sz="3600" spc="0" baseline="2275" dirty="0" smtClean="0">
                <a:latin typeface="Calibri"/>
                <a:cs typeface="Calibri"/>
              </a:rPr>
              <a:t>ν</a:t>
            </a:r>
            <a:r>
              <a:rPr sz="3600" spc="-9" baseline="2275" dirty="0" smtClean="0">
                <a:latin typeface="Calibri"/>
                <a:cs typeface="Calibri"/>
              </a:rPr>
              <a:t> </a:t>
            </a:r>
            <a:r>
              <a:rPr sz="3600" spc="0" baseline="2275" dirty="0" smtClean="0">
                <a:latin typeface="Calibri"/>
                <a:cs typeface="Calibri"/>
              </a:rPr>
              <a:t>α</a:t>
            </a:r>
            <a:r>
              <a:rPr sz="3600" spc="-9" baseline="2275" dirty="0" smtClean="0">
                <a:latin typeface="Calibri"/>
                <a:cs typeface="Calibri"/>
              </a:rPr>
              <a:t>ύ</a:t>
            </a:r>
            <a:r>
              <a:rPr sz="3600" spc="0" baseline="2275" dirty="0" smtClean="0">
                <a:latin typeface="Calibri"/>
                <a:cs typeface="Calibri"/>
              </a:rPr>
              <a:t>ξη</a:t>
            </a:r>
            <a:r>
              <a:rPr sz="3600" spc="-9" baseline="2275" dirty="0" smtClean="0">
                <a:latin typeface="Calibri"/>
                <a:cs typeface="Calibri"/>
              </a:rPr>
              <a:t>σ</a:t>
            </a:r>
            <a:r>
              <a:rPr sz="3600" spc="0" baseline="2275" dirty="0" smtClean="0">
                <a:latin typeface="Calibri"/>
                <a:cs typeface="Calibri"/>
              </a:rPr>
              <a:t>η</a:t>
            </a:r>
            <a:r>
              <a:rPr sz="3600" spc="14" baseline="2275" dirty="0" smtClean="0">
                <a:latin typeface="Calibri"/>
                <a:cs typeface="Calibri"/>
              </a:rPr>
              <a:t> </a:t>
            </a:r>
            <a:r>
              <a:rPr sz="3600" spc="0" baseline="2275" dirty="0" smtClean="0">
                <a:latin typeface="Calibri"/>
                <a:cs typeface="Calibri"/>
              </a:rPr>
              <a:t>τ</a:t>
            </a:r>
            <a:r>
              <a:rPr sz="3600" spc="-9" baseline="2275" dirty="0" smtClean="0">
                <a:latin typeface="Calibri"/>
                <a:cs typeface="Calibri"/>
              </a:rPr>
              <a:t>η</a:t>
            </a:r>
            <a:r>
              <a:rPr sz="3600" spc="0" baseline="2275" dirty="0" smtClean="0">
                <a:latin typeface="Calibri"/>
                <a:cs typeface="Calibri"/>
              </a:rPr>
              <a:t>ς </a:t>
            </a:r>
            <a:r>
              <a:rPr sz="3600" spc="-9" baseline="2275" dirty="0" smtClean="0">
                <a:latin typeface="Calibri"/>
                <a:cs typeface="Calibri"/>
              </a:rPr>
              <a:t>σ</a:t>
            </a:r>
            <a:r>
              <a:rPr sz="3600" spc="0" baseline="2275" dirty="0" smtClean="0">
                <a:latin typeface="Calibri"/>
                <a:cs typeface="Calibri"/>
              </a:rPr>
              <a:t>υν</a:t>
            </a:r>
            <a:r>
              <a:rPr sz="3600" spc="-29" baseline="2275" dirty="0" smtClean="0">
                <a:latin typeface="Calibri"/>
                <a:cs typeface="Calibri"/>
              </a:rPr>
              <a:t>ο</a:t>
            </a:r>
            <a:r>
              <a:rPr sz="3600" spc="-19" baseline="2275" dirty="0" smtClean="0">
                <a:latin typeface="Calibri"/>
                <a:cs typeface="Calibri"/>
              </a:rPr>
              <a:t>λ</a:t>
            </a:r>
            <a:r>
              <a:rPr sz="3600" spc="0" baseline="2275" dirty="0" smtClean="0">
                <a:latin typeface="Calibri"/>
                <a:cs typeface="Calibri"/>
              </a:rPr>
              <a:t>ικής</a:t>
            </a:r>
            <a:endParaRPr sz="2400">
              <a:latin typeface="Calibri"/>
              <a:cs typeface="Calibri"/>
            </a:endParaRPr>
          </a:p>
          <a:p>
            <a:pPr marL="12700" marR="55810">
              <a:lnSpc>
                <a:spcPts val="2375"/>
              </a:lnSpc>
            </a:pPr>
            <a:r>
              <a:rPr sz="3600" spc="0" baseline="3413" dirty="0" smtClean="0">
                <a:latin typeface="Calibri"/>
                <a:cs typeface="Calibri"/>
              </a:rPr>
              <a:t>ζ</a:t>
            </a:r>
            <a:r>
              <a:rPr sz="3600" spc="-39" baseline="3413" dirty="0" smtClean="0">
                <a:latin typeface="Calibri"/>
                <a:cs typeface="Calibri"/>
              </a:rPr>
              <a:t>ή</a:t>
            </a:r>
            <a:r>
              <a:rPr sz="3600" spc="0" baseline="3413" dirty="0" smtClean="0">
                <a:latin typeface="Calibri"/>
                <a:cs typeface="Calibri"/>
              </a:rPr>
              <a:t>τ</a:t>
            </a:r>
            <a:r>
              <a:rPr sz="3600" spc="-9" baseline="3413" dirty="0" smtClean="0">
                <a:latin typeface="Calibri"/>
                <a:cs typeface="Calibri"/>
              </a:rPr>
              <a:t>η</a:t>
            </a:r>
            <a:r>
              <a:rPr sz="3600" spc="0" baseline="3413" dirty="0" smtClean="0">
                <a:latin typeface="Calibri"/>
                <a:cs typeface="Calibri"/>
              </a:rPr>
              <a:t>σ</a:t>
            </a:r>
            <a:r>
              <a:rPr sz="3600" spc="-9" baseline="3413" dirty="0" smtClean="0">
                <a:latin typeface="Calibri"/>
                <a:cs typeface="Calibri"/>
              </a:rPr>
              <a:t>η</a:t>
            </a:r>
            <a:r>
              <a:rPr sz="3600" spc="0" baseline="3413" dirty="0" smtClean="0">
                <a:latin typeface="Calibri"/>
                <a:cs typeface="Calibri"/>
              </a:rPr>
              <a:t>ς </a:t>
            </a:r>
            <a:r>
              <a:rPr sz="3600" spc="-64" baseline="3413" dirty="0" smtClean="0">
                <a:latin typeface="Calibri"/>
                <a:cs typeface="Calibri"/>
              </a:rPr>
              <a:t>κ</a:t>
            </a:r>
            <a:r>
              <a:rPr sz="3600" spc="0" baseline="3413" dirty="0" smtClean="0">
                <a:latin typeface="Calibri"/>
                <a:cs typeface="Calibri"/>
              </a:rPr>
              <a:t>αι</a:t>
            </a:r>
            <a:r>
              <a:rPr sz="3600" spc="-4" baseline="3413" dirty="0" smtClean="0">
                <a:latin typeface="Calibri"/>
                <a:cs typeface="Calibri"/>
              </a:rPr>
              <a:t> </a:t>
            </a:r>
            <a:r>
              <a:rPr sz="3600" spc="-29" baseline="3413" dirty="0" smtClean="0">
                <a:latin typeface="Calibri"/>
                <a:cs typeface="Calibri"/>
              </a:rPr>
              <a:t>τ</a:t>
            </a:r>
            <a:r>
              <a:rPr sz="3600" spc="0" baseline="3413" dirty="0" smtClean="0">
                <a:latin typeface="Calibri"/>
                <a:cs typeface="Calibri"/>
              </a:rPr>
              <a:t>ου προϊό</a:t>
            </a:r>
            <a:r>
              <a:rPr sz="3600" spc="4" baseline="3413" dirty="0" smtClean="0">
                <a:latin typeface="Calibri"/>
                <a:cs typeface="Calibri"/>
              </a:rPr>
              <a:t>ν</a:t>
            </a:r>
            <a:r>
              <a:rPr sz="3600" spc="-29" baseline="3413" dirty="0" smtClean="0">
                <a:latin typeface="Calibri"/>
                <a:cs typeface="Calibri"/>
              </a:rPr>
              <a:t>τ</a:t>
            </a:r>
            <a:r>
              <a:rPr sz="3600" spc="0" baseline="3413" dirty="0" smtClean="0">
                <a:latin typeface="Calibri"/>
                <a:cs typeface="Calibri"/>
              </a:rPr>
              <a:t>ος</a:t>
            </a:r>
            <a:endParaRPr sz="2400">
              <a:latin typeface="Calibri"/>
              <a:cs typeface="Calibri"/>
            </a:endParaRPr>
          </a:p>
          <a:p>
            <a:pPr marL="12700" marR="55810">
              <a:lnSpc>
                <a:spcPct val="101725"/>
              </a:lnSpc>
              <a:spcBef>
                <a:spcPts val="395"/>
              </a:spcBef>
            </a:pPr>
            <a:r>
              <a:rPr sz="2400" spc="-4" dirty="0" smtClean="0">
                <a:latin typeface="Calibri"/>
                <a:cs typeface="Calibri"/>
              </a:rPr>
              <a:t>Τ</a:t>
            </a:r>
            <a:r>
              <a:rPr sz="2400" spc="0" dirty="0" smtClean="0">
                <a:latin typeface="Calibri"/>
                <a:cs typeface="Calibri"/>
              </a:rPr>
              <a:t>α δ</a:t>
            </a:r>
            <a:r>
              <a:rPr sz="2400" spc="4" dirty="0" smtClean="0">
                <a:latin typeface="Calibri"/>
                <a:cs typeface="Calibri"/>
              </a:rPr>
              <a:t>ι</a:t>
            </a:r>
            <a:r>
              <a:rPr sz="2400" spc="-25" dirty="0" smtClean="0">
                <a:latin typeface="Calibri"/>
                <a:cs typeface="Calibri"/>
              </a:rPr>
              <a:t>ε</a:t>
            </a:r>
            <a:r>
              <a:rPr sz="2400" spc="0" dirty="0" smtClean="0">
                <a:latin typeface="Calibri"/>
                <a:cs typeface="Calibri"/>
              </a:rPr>
              <a:t>θνή</a:t>
            </a:r>
            <a:r>
              <a:rPr sz="2400" spc="-4" dirty="0" smtClean="0">
                <a:latin typeface="Calibri"/>
                <a:cs typeface="Calibri"/>
              </a:rPr>
              <a:t> </a:t>
            </a:r>
            <a:r>
              <a:rPr sz="2400" spc="0" dirty="0" smtClean="0">
                <a:latin typeface="Calibri"/>
                <a:cs typeface="Calibri"/>
              </a:rPr>
              <a:t>διαθ</a:t>
            </a:r>
            <a:r>
              <a:rPr sz="2400" spc="-44" dirty="0" smtClean="0">
                <a:latin typeface="Calibri"/>
                <a:cs typeface="Calibri"/>
              </a:rPr>
              <a:t>έ</a:t>
            </a:r>
            <a:r>
              <a:rPr sz="2400" spc="0" dirty="0" smtClean="0">
                <a:latin typeface="Calibri"/>
                <a:cs typeface="Calibri"/>
              </a:rPr>
              <a:t>σι</a:t>
            </a:r>
            <a:r>
              <a:rPr sz="2400" spc="-14" dirty="0" smtClean="0">
                <a:latin typeface="Calibri"/>
                <a:cs typeface="Calibri"/>
              </a:rPr>
              <a:t>μ</a:t>
            </a:r>
            <a:r>
              <a:rPr sz="2400" spc="0" dirty="0" smtClean="0">
                <a:latin typeface="Calibri"/>
                <a:cs typeface="Calibri"/>
              </a:rPr>
              <a:t>α</a:t>
            </a:r>
            <a:r>
              <a:rPr sz="2400" spc="19" dirty="0" smtClean="0">
                <a:latin typeface="Calibri"/>
                <a:cs typeface="Calibri"/>
              </a:rPr>
              <a:t> </a:t>
            </a:r>
            <a:r>
              <a:rPr sz="2400" spc="4" dirty="0" smtClean="0">
                <a:latin typeface="Calibri"/>
                <a:cs typeface="Calibri"/>
              </a:rPr>
              <a:t>(</a:t>
            </a:r>
            <a:r>
              <a:rPr sz="2400" spc="-25" dirty="0" smtClean="0">
                <a:latin typeface="Calibri"/>
                <a:cs typeface="Calibri"/>
              </a:rPr>
              <a:t>ξ</a:t>
            </a:r>
            <a:r>
              <a:rPr sz="2400" spc="0" dirty="0" smtClean="0">
                <a:latin typeface="Calibri"/>
                <a:cs typeface="Calibri"/>
              </a:rPr>
              <a:t>ένα</a:t>
            </a:r>
            <a:r>
              <a:rPr sz="2400" spc="-19" dirty="0" smtClean="0">
                <a:latin typeface="Calibri"/>
                <a:cs typeface="Calibri"/>
              </a:rPr>
              <a:t> </a:t>
            </a:r>
            <a:r>
              <a:rPr sz="2400" spc="0" dirty="0" smtClean="0">
                <a:latin typeface="Calibri"/>
                <a:cs typeface="Calibri"/>
              </a:rPr>
              <a:t>ο</a:t>
            </a:r>
            <a:r>
              <a:rPr sz="2400" spc="-14" dirty="0" smtClean="0">
                <a:latin typeface="Calibri"/>
                <a:cs typeface="Calibri"/>
              </a:rPr>
              <a:t>μ</a:t>
            </a:r>
            <a:r>
              <a:rPr sz="2400" spc="-29" dirty="0" smtClean="0">
                <a:latin typeface="Calibri"/>
                <a:cs typeface="Calibri"/>
              </a:rPr>
              <a:t>ό</a:t>
            </a:r>
            <a:r>
              <a:rPr sz="2400" spc="-19" dirty="0" smtClean="0">
                <a:latin typeface="Calibri"/>
                <a:cs typeface="Calibri"/>
              </a:rPr>
              <a:t>λ</a:t>
            </a:r>
            <a:r>
              <a:rPr sz="2400" spc="0" dirty="0" smtClean="0">
                <a:latin typeface="Calibri"/>
                <a:cs typeface="Calibri"/>
              </a:rPr>
              <a:t>ο</a:t>
            </a:r>
            <a:r>
              <a:rPr sz="2400" spc="-4" dirty="0" smtClean="0">
                <a:latin typeface="Calibri"/>
                <a:cs typeface="Calibri"/>
              </a:rPr>
              <a:t>γα</a:t>
            </a:r>
            <a:r>
              <a:rPr sz="2400" spc="0" dirty="0" smtClean="0">
                <a:latin typeface="Calibri"/>
                <a:cs typeface="Calibri"/>
              </a:rPr>
              <a:t>)</a:t>
            </a:r>
            <a:r>
              <a:rPr sz="2400" spc="14" dirty="0" smtClean="0">
                <a:latin typeface="Calibri"/>
                <a:cs typeface="Calibri"/>
              </a:rPr>
              <a:t> </a:t>
            </a:r>
            <a:r>
              <a:rPr sz="2400" spc="0" dirty="0" smtClean="0">
                <a:latin typeface="Calibri"/>
                <a:cs typeface="Calibri"/>
              </a:rPr>
              <a:t>α</a:t>
            </a:r>
            <a:r>
              <a:rPr sz="2400" spc="-9" dirty="0" smtClean="0">
                <a:latin typeface="Calibri"/>
                <a:cs typeface="Calibri"/>
              </a:rPr>
              <a:t>υ</a:t>
            </a:r>
            <a:r>
              <a:rPr sz="2400" spc="-25" dirty="0" smtClean="0">
                <a:latin typeface="Calibri"/>
                <a:cs typeface="Calibri"/>
              </a:rPr>
              <a:t>ξ</a:t>
            </a:r>
            <a:r>
              <a:rPr sz="2400" spc="0" dirty="0" smtClean="0">
                <a:latin typeface="Calibri"/>
                <a:cs typeface="Calibri"/>
              </a:rPr>
              <a:t>άν</a:t>
            </a:r>
            <a:r>
              <a:rPr sz="2400" spc="-4" dirty="0" smtClean="0">
                <a:latin typeface="Calibri"/>
                <a:cs typeface="Calibri"/>
              </a:rPr>
              <a:t>ο</a:t>
            </a:r>
            <a:r>
              <a:rPr sz="2400" spc="0" dirty="0" smtClean="0">
                <a:latin typeface="Calibri"/>
                <a:cs typeface="Calibri"/>
              </a:rPr>
              <a:t>υν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35940" y="5915564"/>
            <a:ext cx="177800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55"/>
              </a:lnSpc>
              <a:spcBef>
                <a:spcPts val="127"/>
              </a:spcBef>
            </a:pPr>
            <a:r>
              <a:rPr sz="2400" spc="0" dirty="0" smtClean="0">
                <a:latin typeface="Arial"/>
                <a:cs typeface="Arial"/>
              </a:rPr>
              <a:t>•</a:t>
            </a:r>
            <a:endParaRPr sz="2400">
              <a:latin typeface="Arial"/>
              <a:cs typeface="Arial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8427212" y="6465214"/>
            <a:ext cx="203657" cy="1778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320"/>
              </a:lnSpc>
              <a:spcBef>
                <a:spcPts val="66"/>
              </a:spcBef>
            </a:pPr>
            <a:r>
              <a:rPr sz="1800" spc="4" baseline="2275" dirty="0" smtClean="0">
                <a:solidFill>
                  <a:srgbClr val="888888"/>
                </a:solidFill>
                <a:latin typeface="Calibri"/>
                <a:cs typeface="Calibri"/>
              </a:rPr>
              <a:t>12</a:t>
            </a:r>
            <a:endParaRPr sz="1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ject 10"/>
          <p:cNvSpPr/>
          <p:nvPr/>
        </p:nvSpPr>
        <p:spPr>
          <a:xfrm>
            <a:off x="1920875" y="1600200"/>
            <a:ext cx="5600700" cy="483235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559714" y="370230"/>
            <a:ext cx="382711" cy="48290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770"/>
              </a:lnSpc>
              <a:spcBef>
                <a:spcPts val="188"/>
              </a:spcBef>
            </a:pPr>
            <a:r>
              <a:rPr sz="5400" b="1" spc="0" baseline="3034" dirty="0" smtClean="0">
                <a:solidFill>
                  <a:srgbClr val="4F81BC"/>
                </a:solidFill>
                <a:latin typeface="Calibri"/>
                <a:cs typeface="Calibri"/>
              </a:rPr>
              <a:t>Η</a:t>
            </a:r>
            <a:endParaRPr sz="3600">
              <a:latin typeface="Calibri"/>
              <a:cs typeface="Calibri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951796" y="370230"/>
            <a:ext cx="2231030" cy="48290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770"/>
              </a:lnSpc>
              <a:spcBef>
                <a:spcPts val="188"/>
              </a:spcBef>
            </a:pPr>
            <a:r>
              <a:rPr sz="5400" b="1" spc="0" baseline="3034" dirty="0" smtClean="0">
                <a:solidFill>
                  <a:srgbClr val="4F81BC"/>
                </a:solidFill>
                <a:latin typeface="Calibri"/>
                <a:cs typeface="Calibri"/>
              </a:rPr>
              <a:t>δι</a:t>
            </a:r>
            <a:r>
              <a:rPr sz="5400" b="1" spc="-44" baseline="3034" dirty="0" smtClean="0">
                <a:solidFill>
                  <a:srgbClr val="4F81BC"/>
                </a:solidFill>
                <a:latin typeface="Calibri"/>
                <a:cs typeface="Calibri"/>
              </a:rPr>
              <a:t>α</a:t>
            </a:r>
            <a:r>
              <a:rPr sz="5400" b="1" spc="0" baseline="3034" dirty="0" smtClean="0">
                <a:solidFill>
                  <a:srgbClr val="4F81BC"/>
                </a:solidFill>
                <a:latin typeface="Calibri"/>
                <a:cs typeface="Calibri"/>
              </a:rPr>
              <a:t>δι</a:t>
            </a:r>
            <a:r>
              <a:rPr sz="5400" b="1" spc="-109" baseline="3034" dirty="0" smtClean="0">
                <a:solidFill>
                  <a:srgbClr val="4F81BC"/>
                </a:solidFill>
                <a:latin typeface="Calibri"/>
                <a:cs typeface="Calibri"/>
              </a:rPr>
              <a:t>κ</a:t>
            </a:r>
            <a:r>
              <a:rPr sz="5400" b="1" spc="-29" baseline="3034" dirty="0" smtClean="0">
                <a:solidFill>
                  <a:srgbClr val="4F81BC"/>
                </a:solidFill>
                <a:latin typeface="Calibri"/>
                <a:cs typeface="Calibri"/>
              </a:rPr>
              <a:t>α</a:t>
            </a:r>
            <a:r>
              <a:rPr sz="5400" b="1" spc="0" baseline="3034" dirty="0" smtClean="0">
                <a:solidFill>
                  <a:srgbClr val="4F81BC"/>
                </a:solidFill>
                <a:latin typeface="Calibri"/>
                <a:cs typeface="Calibri"/>
              </a:rPr>
              <a:t>σία</a:t>
            </a:r>
            <a:endParaRPr sz="3600">
              <a:latin typeface="Calibri"/>
              <a:cs typeface="Calibr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3187164" y="370230"/>
            <a:ext cx="3132772" cy="48290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770"/>
              </a:lnSpc>
              <a:spcBef>
                <a:spcPts val="188"/>
              </a:spcBef>
            </a:pPr>
            <a:r>
              <a:rPr sz="5400" b="1" spc="0" baseline="3034" dirty="0" smtClean="0">
                <a:solidFill>
                  <a:srgbClr val="4F81BC"/>
                </a:solidFill>
                <a:latin typeface="Calibri"/>
                <a:cs typeface="Calibri"/>
              </a:rPr>
              <a:t>υποτίμησης </a:t>
            </a:r>
            <a:r>
              <a:rPr sz="5400" b="1" spc="-29" baseline="3034" dirty="0" smtClean="0">
                <a:solidFill>
                  <a:srgbClr val="4F81BC"/>
                </a:solidFill>
                <a:latin typeface="Calibri"/>
                <a:cs typeface="Calibri"/>
              </a:rPr>
              <a:t>τ</a:t>
            </a:r>
            <a:r>
              <a:rPr sz="5400" b="1" spc="0" baseline="3034" dirty="0" smtClean="0">
                <a:solidFill>
                  <a:srgbClr val="4F81BC"/>
                </a:solidFill>
                <a:latin typeface="Calibri"/>
                <a:cs typeface="Calibri"/>
              </a:rPr>
              <a:t>ου</a:t>
            </a:r>
            <a:endParaRPr sz="360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6329307" y="370230"/>
            <a:ext cx="2324819" cy="48290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770"/>
              </a:lnSpc>
              <a:spcBef>
                <a:spcPts val="188"/>
              </a:spcBef>
            </a:pPr>
            <a:r>
              <a:rPr sz="5400" b="1" spc="-14" baseline="3034" dirty="0" smtClean="0">
                <a:solidFill>
                  <a:srgbClr val="4F81BC"/>
                </a:solidFill>
                <a:latin typeface="Calibri"/>
                <a:cs typeface="Calibri"/>
              </a:rPr>
              <a:t>ν</a:t>
            </a:r>
            <a:r>
              <a:rPr sz="5400" b="1" spc="0" baseline="3034" dirty="0" smtClean="0">
                <a:solidFill>
                  <a:srgbClr val="4F81BC"/>
                </a:solidFill>
                <a:latin typeface="Calibri"/>
                <a:cs typeface="Calibri"/>
              </a:rPr>
              <a:t>ομίσ</a:t>
            </a:r>
            <a:r>
              <a:rPr sz="5400" b="1" spc="-19" baseline="3034" dirty="0" smtClean="0">
                <a:solidFill>
                  <a:srgbClr val="4F81BC"/>
                </a:solidFill>
                <a:latin typeface="Calibri"/>
                <a:cs typeface="Calibri"/>
              </a:rPr>
              <a:t>μ</a:t>
            </a:r>
            <a:r>
              <a:rPr sz="5400" b="1" spc="0" baseline="3034" dirty="0" smtClean="0">
                <a:solidFill>
                  <a:srgbClr val="4F81BC"/>
                </a:solidFill>
                <a:latin typeface="Calibri"/>
                <a:cs typeface="Calibri"/>
              </a:rPr>
              <a:t>α</a:t>
            </a:r>
            <a:r>
              <a:rPr sz="5400" b="1" spc="-29" baseline="3034" dirty="0" smtClean="0">
                <a:solidFill>
                  <a:srgbClr val="4F81BC"/>
                </a:solidFill>
                <a:latin typeface="Calibri"/>
                <a:cs typeface="Calibri"/>
              </a:rPr>
              <a:t>τ</a:t>
            </a:r>
            <a:r>
              <a:rPr sz="5400" b="1" spc="0" baseline="3034" dirty="0" smtClean="0">
                <a:solidFill>
                  <a:srgbClr val="4F81BC"/>
                </a:solidFill>
                <a:latin typeface="Calibri"/>
                <a:cs typeface="Calibri"/>
              </a:rPr>
              <a:t>ος</a:t>
            </a:r>
            <a:endParaRPr sz="360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509010" y="919099"/>
            <a:ext cx="874877" cy="4826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765"/>
              </a:lnSpc>
              <a:spcBef>
                <a:spcPts val="188"/>
              </a:spcBef>
            </a:pPr>
            <a:r>
              <a:rPr sz="5400" b="1" spc="0" baseline="3034" dirty="0" smtClean="0">
                <a:solidFill>
                  <a:srgbClr val="4F81BC"/>
                </a:solidFill>
                <a:latin typeface="Calibri"/>
                <a:cs typeface="Calibri"/>
              </a:rPr>
              <a:t>από</a:t>
            </a:r>
            <a:endParaRPr sz="36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393234" y="919099"/>
            <a:ext cx="729488" cy="4826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765"/>
              </a:lnSpc>
              <a:spcBef>
                <a:spcPts val="188"/>
              </a:spcBef>
            </a:pPr>
            <a:r>
              <a:rPr sz="5400" b="1" spc="0" baseline="3034" dirty="0" smtClean="0">
                <a:solidFill>
                  <a:srgbClr val="4F81BC"/>
                </a:solidFill>
                <a:latin typeface="Calibri"/>
                <a:cs typeface="Calibri"/>
              </a:rPr>
              <a:t>τ</a:t>
            </a:r>
            <a:r>
              <a:rPr sz="5400" b="1" spc="-64" baseline="3034" dirty="0" smtClean="0">
                <a:solidFill>
                  <a:srgbClr val="4F81BC"/>
                </a:solidFill>
                <a:latin typeface="Calibri"/>
                <a:cs typeface="Calibri"/>
              </a:rPr>
              <a:t>η</a:t>
            </a:r>
            <a:r>
              <a:rPr sz="5400" b="1" spc="0" baseline="3034" dirty="0" smtClean="0">
                <a:solidFill>
                  <a:srgbClr val="4F81BC"/>
                </a:solidFill>
                <a:latin typeface="Calibri"/>
                <a:cs typeface="Calibri"/>
              </a:rPr>
              <a:t>ν</a:t>
            </a:r>
            <a:endParaRPr sz="36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132984" y="919099"/>
            <a:ext cx="570382" cy="4826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765"/>
              </a:lnSpc>
              <a:spcBef>
                <a:spcPts val="188"/>
              </a:spcBef>
            </a:pPr>
            <a:r>
              <a:rPr sz="5400" b="1" spc="0" baseline="3034" dirty="0" smtClean="0">
                <a:solidFill>
                  <a:srgbClr val="4F81BC"/>
                </a:solidFill>
                <a:latin typeface="Calibri"/>
                <a:cs typeface="Calibri"/>
              </a:rPr>
              <a:t>ΚΤ</a:t>
            </a:r>
            <a:endParaRPr sz="3600">
              <a:latin typeface="Calibri"/>
              <a:cs typeface="Calibri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8427212" y="6465214"/>
            <a:ext cx="203657" cy="1778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320"/>
              </a:lnSpc>
              <a:spcBef>
                <a:spcPts val="66"/>
              </a:spcBef>
            </a:pPr>
            <a:r>
              <a:rPr sz="1800" spc="4" baseline="2275" dirty="0" smtClean="0">
                <a:solidFill>
                  <a:srgbClr val="888888"/>
                </a:solidFill>
                <a:latin typeface="Calibri"/>
                <a:cs typeface="Calibri"/>
              </a:rPr>
              <a:t>13</a:t>
            </a:r>
            <a:endParaRPr sz="1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ject 8"/>
          <p:cNvSpPr txBox="1"/>
          <p:nvPr/>
        </p:nvSpPr>
        <p:spPr>
          <a:xfrm>
            <a:off x="593242" y="370230"/>
            <a:ext cx="7991473" cy="103146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algn="ctr">
              <a:lnSpc>
                <a:spcPts val="3770"/>
              </a:lnSpc>
              <a:spcBef>
                <a:spcPts val="188"/>
              </a:spcBef>
            </a:pPr>
            <a:r>
              <a:rPr sz="5400" b="1" spc="0" baseline="3034" dirty="0" smtClean="0">
                <a:solidFill>
                  <a:srgbClr val="4F81BC"/>
                </a:solidFill>
                <a:latin typeface="Calibri"/>
                <a:cs typeface="Calibri"/>
              </a:rPr>
              <a:t>Κρίση </a:t>
            </a:r>
            <a:r>
              <a:rPr sz="5400" b="1" spc="-19" baseline="3034" dirty="0" smtClean="0">
                <a:solidFill>
                  <a:srgbClr val="4F81BC"/>
                </a:solidFill>
                <a:latin typeface="Calibri"/>
                <a:cs typeface="Calibri"/>
              </a:rPr>
              <a:t>τ</a:t>
            </a:r>
            <a:r>
              <a:rPr sz="5400" b="1" spc="0" baseline="3034" dirty="0" smtClean="0">
                <a:solidFill>
                  <a:srgbClr val="4F81BC"/>
                </a:solidFill>
                <a:latin typeface="Calibri"/>
                <a:cs typeface="Calibri"/>
              </a:rPr>
              <a:t>ου ι</a:t>
            </a:r>
            <a:r>
              <a:rPr sz="5400" b="1" spc="-9" baseline="3034" dirty="0" smtClean="0">
                <a:solidFill>
                  <a:srgbClr val="4F81BC"/>
                </a:solidFill>
                <a:latin typeface="Calibri"/>
                <a:cs typeface="Calibri"/>
              </a:rPr>
              <a:t>σ</a:t>
            </a:r>
            <a:r>
              <a:rPr sz="5400" b="1" spc="0" baseline="3034" dirty="0" smtClean="0">
                <a:solidFill>
                  <a:srgbClr val="4F81BC"/>
                </a:solidFill>
                <a:latin typeface="Calibri"/>
                <a:cs typeface="Calibri"/>
              </a:rPr>
              <a:t>ο</a:t>
            </a:r>
            <a:r>
              <a:rPr sz="5400" b="1" spc="-69" baseline="3034" dirty="0" smtClean="0">
                <a:solidFill>
                  <a:srgbClr val="4F81BC"/>
                </a:solidFill>
                <a:latin typeface="Calibri"/>
                <a:cs typeface="Calibri"/>
              </a:rPr>
              <a:t>ζ</a:t>
            </a:r>
            <a:r>
              <a:rPr sz="5400" b="1" spc="0" baseline="3034" dirty="0" smtClean="0">
                <a:solidFill>
                  <a:srgbClr val="4F81BC"/>
                </a:solidFill>
                <a:latin typeface="Calibri"/>
                <a:cs typeface="Calibri"/>
              </a:rPr>
              <a:t>υγί</a:t>
            </a:r>
            <a:r>
              <a:rPr sz="5400" b="1" spc="-14" baseline="3034" dirty="0" smtClean="0">
                <a:solidFill>
                  <a:srgbClr val="4F81BC"/>
                </a:solidFill>
                <a:latin typeface="Calibri"/>
                <a:cs typeface="Calibri"/>
              </a:rPr>
              <a:t>ο</a:t>
            </a:r>
            <a:r>
              <a:rPr sz="5400" b="1" spc="0" baseline="3034" dirty="0" smtClean="0">
                <a:solidFill>
                  <a:srgbClr val="4F81BC"/>
                </a:solidFill>
                <a:latin typeface="Calibri"/>
                <a:cs typeface="Calibri"/>
              </a:rPr>
              <a:t>υ π</a:t>
            </a:r>
            <a:r>
              <a:rPr sz="5400" b="1" spc="4" baseline="3034" dirty="0" smtClean="0">
                <a:solidFill>
                  <a:srgbClr val="4F81BC"/>
                </a:solidFill>
                <a:latin typeface="Calibri"/>
                <a:cs typeface="Calibri"/>
              </a:rPr>
              <a:t>λ</a:t>
            </a:r>
            <a:r>
              <a:rPr sz="5400" b="1" spc="0" baseline="3034" dirty="0" smtClean="0">
                <a:solidFill>
                  <a:srgbClr val="4F81BC"/>
                </a:solidFill>
                <a:latin typeface="Calibri"/>
                <a:cs typeface="Calibri"/>
              </a:rPr>
              <a:t>ηρ</a:t>
            </a:r>
            <a:r>
              <a:rPr sz="5400" b="1" spc="-9" baseline="3034" dirty="0" smtClean="0">
                <a:solidFill>
                  <a:srgbClr val="4F81BC"/>
                </a:solidFill>
                <a:latin typeface="Calibri"/>
                <a:cs typeface="Calibri"/>
              </a:rPr>
              <a:t>ω</a:t>
            </a:r>
            <a:r>
              <a:rPr sz="5400" b="1" spc="0" baseline="3034" dirty="0" smtClean="0">
                <a:solidFill>
                  <a:srgbClr val="4F81BC"/>
                </a:solidFill>
                <a:latin typeface="Calibri"/>
                <a:cs typeface="Calibri"/>
              </a:rPr>
              <a:t>μ</a:t>
            </a:r>
            <a:r>
              <a:rPr sz="5400" b="1" spc="-19" baseline="3034" dirty="0" smtClean="0">
                <a:solidFill>
                  <a:srgbClr val="4F81BC"/>
                </a:solidFill>
                <a:latin typeface="Calibri"/>
                <a:cs typeface="Calibri"/>
              </a:rPr>
              <a:t>ώ</a:t>
            </a:r>
            <a:r>
              <a:rPr sz="5400" b="1" spc="0" baseline="3034" dirty="0" smtClean="0">
                <a:solidFill>
                  <a:srgbClr val="4F81BC"/>
                </a:solidFill>
                <a:latin typeface="Calibri"/>
                <a:cs typeface="Calibri"/>
              </a:rPr>
              <a:t>ν</a:t>
            </a:r>
            <a:r>
              <a:rPr sz="5400" b="1" spc="19" baseline="3034" dirty="0" smtClean="0">
                <a:solidFill>
                  <a:srgbClr val="4F81BC"/>
                </a:solidFill>
                <a:latin typeface="Calibri"/>
                <a:cs typeface="Calibri"/>
              </a:rPr>
              <a:t> </a:t>
            </a:r>
            <a:r>
              <a:rPr sz="5400" b="1" spc="-109" baseline="3034" dirty="0" smtClean="0">
                <a:solidFill>
                  <a:srgbClr val="4F81BC"/>
                </a:solidFill>
                <a:latin typeface="Calibri"/>
                <a:cs typeface="Calibri"/>
              </a:rPr>
              <a:t>κ</a:t>
            </a:r>
            <a:r>
              <a:rPr sz="5400" b="1" spc="0" baseline="3034" dirty="0" smtClean="0">
                <a:solidFill>
                  <a:srgbClr val="4F81BC"/>
                </a:solidFill>
                <a:latin typeface="Calibri"/>
                <a:cs typeface="Calibri"/>
              </a:rPr>
              <a:t>αι</a:t>
            </a:r>
            <a:r>
              <a:rPr sz="5400" b="1" spc="-14" baseline="3034" dirty="0" smtClean="0">
                <a:solidFill>
                  <a:srgbClr val="4F81BC"/>
                </a:solidFill>
                <a:latin typeface="Calibri"/>
                <a:cs typeface="Calibri"/>
              </a:rPr>
              <a:t> </a:t>
            </a:r>
            <a:r>
              <a:rPr sz="5400" b="1" spc="0" baseline="3034" dirty="0" smtClean="0">
                <a:solidFill>
                  <a:srgbClr val="4F81BC"/>
                </a:solidFill>
                <a:latin typeface="Calibri"/>
                <a:cs typeface="Calibri"/>
              </a:rPr>
              <a:t>φυγή</a:t>
            </a:r>
            <a:endParaRPr sz="3600">
              <a:latin typeface="Calibri"/>
              <a:cs typeface="Calibri"/>
            </a:endParaRPr>
          </a:p>
          <a:p>
            <a:pPr marL="2846425" marR="2880282" algn="ctr">
              <a:lnSpc>
                <a:spcPts val="4320"/>
              </a:lnSpc>
              <a:spcBef>
                <a:spcPts val="27"/>
              </a:spcBef>
            </a:pPr>
            <a:r>
              <a:rPr sz="5400" b="1" spc="-44" baseline="1517" dirty="0" smtClean="0">
                <a:solidFill>
                  <a:srgbClr val="4F81BC"/>
                </a:solidFill>
                <a:latin typeface="Calibri"/>
                <a:cs typeface="Calibri"/>
              </a:rPr>
              <a:t>κ</a:t>
            </a:r>
            <a:r>
              <a:rPr sz="5400" b="1" spc="-39" baseline="1517" dirty="0" smtClean="0">
                <a:solidFill>
                  <a:srgbClr val="4F81BC"/>
                </a:solidFill>
                <a:latin typeface="Calibri"/>
                <a:cs typeface="Calibri"/>
              </a:rPr>
              <a:t>ε</a:t>
            </a:r>
            <a:r>
              <a:rPr sz="5400" b="1" spc="0" baseline="1517" dirty="0" smtClean="0">
                <a:solidFill>
                  <a:srgbClr val="4F81BC"/>
                </a:solidFill>
                <a:latin typeface="Calibri"/>
                <a:cs typeface="Calibri"/>
              </a:rPr>
              <a:t>φ</a:t>
            </a:r>
            <a:r>
              <a:rPr sz="5400" b="1" spc="19" baseline="1517" dirty="0" smtClean="0">
                <a:solidFill>
                  <a:srgbClr val="4F81BC"/>
                </a:solidFill>
                <a:latin typeface="Calibri"/>
                <a:cs typeface="Calibri"/>
              </a:rPr>
              <a:t>α</a:t>
            </a:r>
            <a:r>
              <a:rPr sz="5400" b="1" spc="-29" baseline="1517" dirty="0" smtClean="0">
                <a:solidFill>
                  <a:srgbClr val="4F81BC"/>
                </a:solidFill>
                <a:latin typeface="Calibri"/>
                <a:cs typeface="Calibri"/>
              </a:rPr>
              <a:t>λ</a:t>
            </a:r>
            <a:r>
              <a:rPr sz="5400" b="1" spc="0" baseline="1517" dirty="0" smtClean="0">
                <a:solidFill>
                  <a:srgbClr val="4F81BC"/>
                </a:solidFill>
                <a:latin typeface="Calibri"/>
                <a:cs typeface="Calibri"/>
              </a:rPr>
              <a:t>αί</a:t>
            </a:r>
            <a:r>
              <a:rPr sz="5400" b="1" spc="-19" baseline="1517" dirty="0" smtClean="0">
                <a:solidFill>
                  <a:srgbClr val="4F81BC"/>
                </a:solidFill>
                <a:latin typeface="Calibri"/>
                <a:cs typeface="Calibri"/>
              </a:rPr>
              <a:t>ω</a:t>
            </a:r>
            <a:r>
              <a:rPr sz="5400" b="1" spc="0" baseline="1517" dirty="0" smtClean="0">
                <a:solidFill>
                  <a:srgbClr val="4F81BC"/>
                </a:solidFill>
                <a:latin typeface="Calibri"/>
                <a:cs typeface="Calibri"/>
              </a:rPr>
              <a:t>ν</a:t>
            </a:r>
            <a:endParaRPr sz="3600">
              <a:latin typeface="Calibri"/>
              <a:cs typeface="Calibr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535940" y="1652547"/>
            <a:ext cx="152806" cy="28021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50"/>
              </a:lnSpc>
              <a:spcBef>
                <a:spcPts val="107"/>
              </a:spcBef>
            </a:pPr>
            <a:r>
              <a:rPr sz="2000" spc="0" dirty="0" smtClean="0">
                <a:latin typeface="Arial"/>
                <a:cs typeface="Arial"/>
              </a:rPr>
              <a:t>•</a:t>
            </a:r>
            <a:endParaRPr sz="20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879144" y="1667916"/>
            <a:ext cx="7760251" cy="444345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 marR="33808">
              <a:lnSpc>
                <a:spcPts val="2140"/>
              </a:lnSpc>
              <a:spcBef>
                <a:spcPts val="107"/>
              </a:spcBef>
            </a:pPr>
            <a:r>
              <a:rPr sz="3000" spc="0" baseline="2730" dirty="0" smtClean="0">
                <a:latin typeface="Calibri"/>
                <a:cs typeface="Calibri"/>
              </a:rPr>
              <a:t>Τι γ</a:t>
            </a:r>
            <a:r>
              <a:rPr sz="3000" spc="-14" baseline="2730" dirty="0" smtClean="0">
                <a:latin typeface="Calibri"/>
                <a:cs typeface="Calibri"/>
              </a:rPr>
              <a:t>ί</a:t>
            </a:r>
            <a:r>
              <a:rPr sz="3000" spc="0" baseline="2730" dirty="0" smtClean="0">
                <a:latin typeface="Calibri"/>
                <a:cs typeface="Calibri"/>
              </a:rPr>
              <a:t>νε</a:t>
            </a:r>
            <a:r>
              <a:rPr sz="3000" spc="-9" baseline="2730" dirty="0" smtClean="0">
                <a:latin typeface="Calibri"/>
                <a:cs typeface="Calibri"/>
              </a:rPr>
              <a:t>τ</a:t>
            </a:r>
            <a:r>
              <a:rPr sz="3000" spc="0" baseline="2730" dirty="0" smtClean="0">
                <a:latin typeface="Calibri"/>
                <a:cs typeface="Calibri"/>
              </a:rPr>
              <a:t>αι</a:t>
            </a:r>
            <a:r>
              <a:rPr sz="3000" spc="-25" baseline="2730" dirty="0" smtClean="0">
                <a:latin typeface="Calibri"/>
                <a:cs typeface="Calibri"/>
              </a:rPr>
              <a:t> </a:t>
            </a:r>
            <a:r>
              <a:rPr sz="3000" spc="0" baseline="2730" dirty="0" smtClean="0">
                <a:latin typeface="Calibri"/>
                <a:cs typeface="Calibri"/>
              </a:rPr>
              <a:t>ό</a:t>
            </a:r>
            <a:r>
              <a:rPr sz="3000" spc="-9" baseline="2730" dirty="0" smtClean="0">
                <a:latin typeface="Calibri"/>
                <a:cs typeface="Calibri"/>
              </a:rPr>
              <a:t>τ</a:t>
            </a:r>
            <a:r>
              <a:rPr sz="3000" spc="0" baseline="2730" dirty="0" smtClean="0">
                <a:latin typeface="Calibri"/>
                <a:cs typeface="Calibri"/>
              </a:rPr>
              <a:t>αν</a:t>
            </a:r>
            <a:r>
              <a:rPr sz="3000" spc="-19" baseline="2730" dirty="0" smtClean="0">
                <a:latin typeface="Calibri"/>
                <a:cs typeface="Calibri"/>
              </a:rPr>
              <a:t> </a:t>
            </a:r>
            <a:r>
              <a:rPr sz="3000" spc="0" baseline="2730" dirty="0" smtClean="0">
                <a:latin typeface="Calibri"/>
                <a:cs typeface="Calibri"/>
              </a:rPr>
              <a:t>οι</a:t>
            </a:r>
            <a:r>
              <a:rPr sz="3000" spc="-4" baseline="2730" dirty="0" smtClean="0">
                <a:latin typeface="Calibri"/>
                <a:cs typeface="Calibri"/>
              </a:rPr>
              <a:t> </a:t>
            </a:r>
            <a:r>
              <a:rPr sz="3000" spc="-9" baseline="2730" dirty="0" smtClean="0">
                <a:latin typeface="Calibri"/>
                <a:cs typeface="Calibri"/>
              </a:rPr>
              <a:t>α</a:t>
            </a:r>
            <a:r>
              <a:rPr sz="3000" spc="0" baseline="2730" dirty="0" smtClean="0">
                <a:latin typeface="Calibri"/>
                <a:cs typeface="Calibri"/>
              </a:rPr>
              <a:t>γορές</a:t>
            </a:r>
            <a:r>
              <a:rPr sz="3000" spc="-29" baseline="2730" dirty="0" smtClean="0">
                <a:latin typeface="Calibri"/>
                <a:cs typeface="Calibri"/>
              </a:rPr>
              <a:t> </a:t>
            </a:r>
            <a:r>
              <a:rPr sz="3000" i="1" spc="0" baseline="2730" dirty="0" smtClean="0">
                <a:latin typeface="Calibri"/>
                <a:cs typeface="Calibri"/>
              </a:rPr>
              <a:t>π</a:t>
            </a:r>
            <a:r>
              <a:rPr sz="3000" i="1" spc="-4" baseline="2730" dirty="0" smtClean="0">
                <a:latin typeface="Calibri"/>
                <a:cs typeface="Calibri"/>
              </a:rPr>
              <a:t>ρ</a:t>
            </a:r>
            <a:r>
              <a:rPr sz="3000" i="1" spc="0" baseline="2730" dirty="0" smtClean="0">
                <a:latin typeface="Calibri"/>
                <a:cs typeface="Calibri"/>
              </a:rPr>
              <a:t>ο</a:t>
            </a:r>
            <a:r>
              <a:rPr sz="3000" i="1" spc="-25" baseline="2730" dirty="0" smtClean="0">
                <a:latin typeface="Calibri"/>
                <a:cs typeface="Calibri"/>
              </a:rPr>
              <a:t>β</a:t>
            </a:r>
            <a:r>
              <a:rPr sz="3000" i="1" spc="0" baseline="2730" dirty="0" smtClean="0">
                <a:latin typeface="Calibri"/>
                <a:cs typeface="Calibri"/>
              </a:rPr>
              <a:t>λ</a:t>
            </a:r>
            <a:r>
              <a:rPr sz="3000" i="1" spc="-9" baseline="2730" dirty="0" smtClean="0">
                <a:latin typeface="Calibri"/>
                <a:cs typeface="Calibri"/>
              </a:rPr>
              <a:t>έ</a:t>
            </a:r>
            <a:r>
              <a:rPr sz="3000" i="1" spc="0" baseline="2730" dirty="0" smtClean="0">
                <a:latin typeface="Calibri"/>
                <a:cs typeface="Calibri"/>
              </a:rPr>
              <a:t>πο</a:t>
            </a:r>
            <a:r>
              <a:rPr sz="3000" i="1" spc="-9" baseline="2730" dirty="0" smtClean="0">
                <a:latin typeface="Calibri"/>
                <a:cs typeface="Calibri"/>
              </a:rPr>
              <a:t>υ</a:t>
            </a:r>
            <a:r>
              <a:rPr sz="3000" i="1" spc="0" baseline="2730" dirty="0" smtClean="0">
                <a:latin typeface="Calibri"/>
                <a:cs typeface="Calibri"/>
              </a:rPr>
              <a:t>ν</a:t>
            </a:r>
            <a:r>
              <a:rPr sz="3000" i="1" spc="-29" baseline="2730" dirty="0" smtClean="0">
                <a:latin typeface="Calibri"/>
                <a:cs typeface="Calibri"/>
              </a:rPr>
              <a:t> </a:t>
            </a:r>
            <a:r>
              <a:rPr sz="3000" spc="0" baseline="2730" dirty="0" smtClean="0">
                <a:latin typeface="Calibri"/>
                <a:cs typeface="Calibri"/>
              </a:rPr>
              <a:t>ότι η</a:t>
            </a:r>
            <a:r>
              <a:rPr sz="3000" spc="-9" baseline="2730" dirty="0" smtClean="0">
                <a:latin typeface="Calibri"/>
                <a:cs typeface="Calibri"/>
              </a:rPr>
              <a:t> </a:t>
            </a:r>
            <a:r>
              <a:rPr sz="3000" spc="0" baseline="2730" dirty="0" smtClean="0">
                <a:latin typeface="Calibri"/>
                <a:cs typeface="Calibri"/>
              </a:rPr>
              <a:t>ισοτ</a:t>
            </a:r>
            <a:r>
              <a:rPr sz="3000" spc="4" baseline="2730" dirty="0" smtClean="0">
                <a:latin typeface="Calibri"/>
                <a:cs typeface="Calibri"/>
              </a:rPr>
              <a:t>ι</a:t>
            </a:r>
            <a:r>
              <a:rPr sz="3000" spc="0" baseline="2730" dirty="0" smtClean="0">
                <a:latin typeface="Calibri"/>
                <a:cs typeface="Calibri"/>
              </a:rPr>
              <a:t>μία</a:t>
            </a:r>
            <a:r>
              <a:rPr sz="3000" spc="-25" baseline="2730" dirty="0" smtClean="0">
                <a:latin typeface="Calibri"/>
                <a:cs typeface="Calibri"/>
              </a:rPr>
              <a:t> </a:t>
            </a:r>
            <a:r>
              <a:rPr sz="3000" spc="0" baseline="2730" dirty="0" smtClean="0">
                <a:latin typeface="Calibri"/>
                <a:cs typeface="Calibri"/>
              </a:rPr>
              <a:t>δ</a:t>
            </a:r>
            <a:r>
              <a:rPr sz="3000" spc="-9" baseline="2730" dirty="0" smtClean="0">
                <a:latin typeface="Calibri"/>
                <a:cs typeface="Calibri"/>
              </a:rPr>
              <a:t>ε</a:t>
            </a:r>
            <a:r>
              <a:rPr sz="3000" spc="0" baseline="2730" dirty="0" smtClean="0">
                <a:latin typeface="Calibri"/>
                <a:cs typeface="Calibri"/>
              </a:rPr>
              <a:t>ν ε</a:t>
            </a:r>
            <a:r>
              <a:rPr sz="3000" spc="-19" baseline="2730" dirty="0" smtClean="0">
                <a:latin typeface="Calibri"/>
                <a:cs typeface="Calibri"/>
              </a:rPr>
              <a:t>ί</a:t>
            </a:r>
            <a:r>
              <a:rPr sz="3000" spc="0" baseline="2730" dirty="0" smtClean="0">
                <a:latin typeface="Calibri"/>
                <a:cs typeface="Calibri"/>
              </a:rPr>
              <a:t>ναι</a:t>
            </a:r>
            <a:endParaRPr sz="2000">
              <a:latin typeface="Calibri"/>
              <a:cs typeface="Calibri"/>
            </a:endParaRPr>
          </a:p>
          <a:p>
            <a:pPr marL="12700" marR="33808">
              <a:lnSpc>
                <a:spcPts val="2295"/>
              </a:lnSpc>
              <a:spcBef>
                <a:spcPts val="7"/>
              </a:spcBef>
            </a:pPr>
            <a:r>
              <a:rPr sz="3000" spc="0" baseline="2730" dirty="0" smtClean="0">
                <a:latin typeface="Calibri"/>
                <a:cs typeface="Calibri"/>
              </a:rPr>
              <a:t>δια</a:t>
            </a:r>
            <a:r>
              <a:rPr sz="3000" spc="4" baseline="2730" dirty="0" smtClean="0">
                <a:latin typeface="Calibri"/>
                <a:cs typeface="Calibri"/>
              </a:rPr>
              <a:t>τ</a:t>
            </a:r>
            <a:r>
              <a:rPr sz="3000" spc="0" baseline="2730" dirty="0" smtClean="0">
                <a:latin typeface="Calibri"/>
                <a:cs typeface="Calibri"/>
              </a:rPr>
              <a:t>ηρ</a:t>
            </a:r>
            <a:r>
              <a:rPr sz="3000" spc="4" baseline="2730" dirty="0" smtClean="0">
                <a:latin typeface="Calibri"/>
                <a:cs typeface="Calibri"/>
              </a:rPr>
              <a:t>ή</a:t>
            </a:r>
            <a:r>
              <a:rPr sz="3000" spc="0" baseline="2730" dirty="0" smtClean="0">
                <a:latin typeface="Calibri"/>
                <a:cs typeface="Calibri"/>
              </a:rPr>
              <a:t>σι</a:t>
            </a:r>
            <a:r>
              <a:rPr sz="3000" spc="4" baseline="2730" dirty="0" smtClean="0">
                <a:latin typeface="Calibri"/>
                <a:cs typeface="Calibri"/>
              </a:rPr>
              <a:t>μ</a:t>
            </a:r>
            <a:r>
              <a:rPr sz="3000" spc="0" baseline="2730" dirty="0" smtClean="0">
                <a:latin typeface="Calibri"/>
                <a:cs typeface="Calibri"/>
              </a:rPr>
              <a:t>η;</a:t>
            </a:r>
            <a:r>
              <a:rPr sz="3000" spc="-39" baseline="2730" dirty="0" smtClean="0">
                <a:latin typeface="Calibri"/>
                <a:cs typeface="Calibri"/>
              </a:rPr>
              <a:t> </a:t>
            </a:r>
            <a:r>
              <a:rPr sz="3000" spc="0" baseline="2730" dirty="0" smtClean="0">
                <a:latin typeface="Calibri"/>
                <a:cs typeface="Calibri"/>
              </a:rPr>
              <a:t>(</a:t>
            </a:r>
            <a:r>
              <a:rPr sz="3000" spc="4" baseline="2730" dirty="0" smtClean="0">
                <a:latin typeface="Calibri"/>
                <a:cs typeface="Calibri"/>
              </a:rPr>
              <a:t>μ</a:t>
            </a:r>
            <a:r>
              <a:rPr sz="3000" spc="0" baseline="2730" dirty="0" smtClean="0">
                <a:latin typeface="Calibri"/>
                <a:cs typeface="Calibri"/>
              </a:rPr>
              <a:t>εγ</a:t>
            </a:r>
            <a:r>
              <a:rPr sz="3000" spc="4" baseline="2730" dirty="0" smtClean="0">
                <a:latin typeface="Calibri"/>
                <a:cs typeface="Calibri"/>
              </a:rPr>
              <a:t>ά</a:t>
            </a:r>
            <a:r>
              <a:rPr sz="3000" spc="-29" baseline="2730" dirty="0" smtClean="0">
                <a:latin typeface="Calibri"/>
                <a:cs typeface="Calibri"/>
              </a:rPr>
              <a:t>λ</a:t>
            </a:r>
            <a:r>
              <a:rPr sz="3000" spc="0" baseline="2730" dirty="0" smtClean="0">
                <a:latin typeface="Calibri"/>
                <a:cs typeface="Calibri"/>
              </a:rPr>
              <a:t>ο</a:t>
            </a:r>
            <a:r>
              <a:rPr sz="3000" spc="-4" baseline="2730" dirty="0" smtClean="0">
                <a:latin typeface="Calibri"/>
                <a:cs typeface="Calibri"/>
              </a:rPr>
              <a:t> </a:t>
            </a:r>
            <a:r>
              <a:rPr sz="3000" spc="0" baseline="2730" dirty="0" smtClean="0">
                <a:latin typeface="Calibri"/>
                <a:cs typeface="Calibri"/>
              </a:rPr>
              <a:t>έ</a:t>
            </a:r>
            <a:r>
              <a:rPr sz="3000" spc="4" baseline="2730" dirty="0" smtClean="0">
                <a:latin typeface="Calibri"/>
                <a:cs typeface="Calibri"/>
              </a:rPr>
              <a:t>λ</a:t>
            </a:r>
            <a:r>
              <a:rPr sz="3000" spc="0" baseline="2730" dirty="0" smtClean="0">
                <a:latin typeface="Calibri"/>
                <a:cs typeface="Calibri"/>
              </a:rPr>
              <a:t>λειμ</a:t>
            </a:r>
            <a:r>
              <a:rPr sz="3000" spc="-9" baseline="2730" dirty="0" smtClean="0">
                <a:latin typeface="Calibri"/>
                <a:cs typeface="Calibri"/>
              </a:rPr>
              <a:t>μ</a:t>
            </a:r>
            <a:r>
              <a:rPr sz="3000" spc="0" baseline="2730" dirty="0" smtClean="0">
                <a:latin typeface="Calibri"/>
                <a:cs typeface="Calibri"/>
              </a:rPr>
              <a:t>α</a:t>
            </a:r>
            <a:r>
              <a:rPr sz="3000" spc="-14" baseline="2730" dirty="0" smtClean="0">
                <a:latin typeface="Calibri"/>
                <a:cs typeface="Calibri"/>
              </a:rPr>
              <a:t> </a:t>
            </a:r>
            <a:r>
              <a:rPr sz="3000" spc="25" baseline="2730" dirty="0" smtClean="0">
                <a:latin typeface="Calibri"/>
                <a:cs typeface="Calibri"/>
              </a:rPr>
              <a:t>σ</a:t>
            </a:r>
            <a:r>
              <a:rPr sz="3000" spc="-9" baseline="2730" dirty="0" smtClean="0">
                <a:latin typeface="Calibri"/>
                <a:cs typeface="Calibri"/>
              </a:rPr>
              <a:t>τ</a:t>
            </a:r>
            <a:r>
              <a:rPr sz="3000" spc="0" baseline="2730" dirty="0" smtClean="0">
                <a:latin typeface="Calibri"/>
                <a:cs typeface="Calibri"/>
              </a:rPr>
              <a:t>ο</a:t>
            </a:r>
            <a:r>
              <a:rPr sz="3000" spc="-19" baseline="2730" dirty="0" smtClean="0">
                <a:latin typeface="Calibri"/>
                <a:cs typeface="Calibri"/>
              </a:rPr>
              <a:t> </a:t>
            </a:r>
            <a:r>
              <a:rPr sz="3000" spc="0" baseline="2730" dirty="0" smtClean="0">
                <a:latin typeface="Calibri"/>
                <a:cs typeface="Calibri"/>
              </a:rPr>
              <a:t>ισο</a:t>
            </a:r>
            <a:r>
              <a:rPr sz="3000" spc="-29" baseline="2730" dirty="0" smtClean="0">
                <a:latin typeface="Calibri"/>
                <a:cs typeface="Calibri"/>
              </a:rPr>
              <a:t>ζ</a:t>
            </a:r>
            <a:r>
              <a:rPr sz="3000" spc="-19" baseline="2730" dirty="0" smtClean="0">
                <a:latin typeface="Calibri"/>
                <a:cs typeface="Calibri"/>
              </a:rPr>
              <a:t>ύ</a:t>
            </a:r>
            <a:r>
              <a:rPr sz="3000" spc="4" baseline="2730" dirty="0" smtClean="0">
                <a:latin typeface="Calibri"/>
                <a:cs typeface="Calibri"/>
              </a:rPr>
              <a:t>γ</a:t>
            </a:r>
            <a:r>
              <a:rPr sz="3000" spc="0" baseline="2730" dirty="0" smtClean="0">
                <a:latin typeface="Calibri"/>
                <a:cs typeface="Calibri"/>
              </a:rPr>
              <a:t>ιο</a:t>
            </a:r>
            <a:r>
              <a:rPr sz="3000" spc="-14" baseline="2730" dirty="0" smtClean="0">
                <a:latin typeface="Calibri"/>
                <a:cs typeface="Calibri"/>
              </a:rPr>
              <a:t> </a:t>
            </a:r>
            <a:r>
              <a:rPr sz="3000" spc="-9" baseline="2730" dirty="0" smtClean="0">
                <a:latin typeface="Calibri"/>
                <a:cs typeface="Calibri"/>
              </a:rPr>
              <a:t>τ</a:t>
            </a:r>
            <a:r>
              <a:rPr sz="3000" spc="0" baseline="2730" dirty="0" smtClean="0">
                <a:latin typeface="Calibri"/>
                <a:cs typeface="Calibri"/>
              </a:rPr>
              <a:t>ρε</a:t>
            </a:r>
            <a:r>
              <a:rPr sz="3000" spc="-29" baseline="2730" dirty="0" smtClean="0">
                <a:latin typeface="Calibri"/>
                <a:cs typeface="Calibri"/>
              </a:rPr>
              <a:t>χ</a:t>
            </a:r>
            <a:r>
              <a:rPr sz="3000" spc="0" baseline="2730" dirty="0" smtClean="0">
                <a:latin typeface="Calibri"/>
                <a:cs typeface="Calibri"/>
              </a:rPr>
              <a:t>ο</a:t>
            </a:r>
            <a:r>
              <a:rPr sz="3000" spc="-4" baseline="2730" dirty="0" smtClean="0">
                <a:latin typeface="Calibri"/>
                <a:cs typeface="Calibri"/>
              </a:rPr>
              <a:t>υ</a:t>
            </a:r>
            <a:r>
              <a:rPr sz="3000" spc="0" baseline="2730" dirty="0" smtClean="0">
                <a:latin typeface="Calibri"/>
                <a:cs typeface="Calibri"/>
              </a:rPr>
              <a:t>σ</a:t>
            </a:r>
            <a:r>
              <a:rPr sz="3000" spc="-9" baseline="2730" dirty="0" smtClean="0">
                <a:latin typeface="Calibri"/>
                <a:cs typeface="Calibri"/>
              </a:rPr>
              <a:t>ώ</a:t>
            </a:r>
            <a:r>
              <a:rPr sz="3000" spc="0" baseline="2730" dirty="0" smtClean="0">
                <a:latin typeface="Calibri"/>
                <a:cs typeface="Calibri"/>
              </a:rPr>
              <a:t>ν</a:t>
            </a:r>
            <a:r>
              <a:rPr sz="3000" spc="-19" baseline="2730" dirty="0" smtClean="0">
                <a:latin typeface="Calibri"/>
                <a:cs typeface="Calibri"/>
              </a:rPr>
              <a:t> </a:t>
            </a:r>
            <a:r>
              <a:rPr sz="3000" spc="0" baseline="2730" dirty="0" smtClean="0">
                <a:latin typeface="Calibri"/>
                <a:cs typeface="Calibri"/>
              </a:rPr>
              <a:t>συνα</a:t>
            </a:r>
            <a:r>
              <a:rPr sz="3000" spc="4" baseline="2730" dirty="0" smtClean="0">
                <a:latin typeface="Calibri"/>
                <a:cs typeface="Calibri"/>
              </a:rPr>
              <a:t>λ</a:t>
            </a:r>
            <a:r>
              <a:rPr sz="3000" spc="-29" baseline="2730" dirty="0" smtClean="0">
                <a:latin typeface="Calibri"/>
                <a:cs typeface="Calibri"/>
              </a:rPr>
              <a:t>λ</a:t>
            </a:r>
            <a:r>
              <a:rPr sz="3000" spc="-9" baseline="2730" dirty="0" smtClean="0">
                <a:latin typeface="Calibri"/>
                <a:cs typeface="Calibri"/>
              </a:rPr>
              <a:t>α</a:t>
            </a:r>
            <a:r>
              <a:rPr sz="3000" spc="4" baseline="2730" dirty="0" smtClean="0">
                <a:latin typeface="Calibri"/>
                <a:cs typeface="Calibri"/>
              </a:rPr>
              <a:t>γ</a:t>
            </a:r>
            <a:r>
              <a:rPr sz="3000" spc="-14" baseline="2730" dirty="0" smtClean="0">
                <a:latin typeface="Calibri"/>
                <a:cs typeface="Calibri"/>
              </a:rPr>
              <a:t>ώ</a:t>
            </a:r>
            <a:r>
              <a:rPr sz="3000" spc="0" baseline="2730" dirty="0" smtClean="0">
                <a:latin typeface="Calibri"/>
                <a:cs typeface="Calibri"/>
              </a:rPr>
              <a:t>ν</a:t>
            </a:r>
            <a:r>
              <a:rPr sz="3000" spc="-4" baseline="2730" dirty="0" smtClean="0">
                <a:latin typeface="Calibri"/>
                <a:cs typeface="Calibri"/>
              </a:rPr>
              <a:t> </a:t>
            </a:r>
            <a:r>
              <a:rPr sz="3000" spc="0" baseline="2730" dirty="0" smtClean="0">
                <a:latin typeface="Calibri"/>
                <a:cs typeface="Calibri"/>
              </a:rPr>
              <a:t>=&gt;</a:t>
            </a:r>
            <a:endParaRPr sz="2000">
              <a:latin typeface="Calibri"/>
              <a:cs typeface="Calibri"/>
            </a:endParaRPr>
          </a:p>
          <a:p>
            <a:pPr marL="12700" marR="33808">
              <a:lnSpc>
                <a:spcPts val="2305"/>
              </a:lnSpc>
              <a:spcBef>
                <a:spcPts val="0"/>
              </a:spcBef>
            </a:pPr>
            <a:r>
              <a:rPr sz="3000" spc="0" baseline="2730" dirty="0" smtClean="0">
                <a:latin typeface="Calibri"/>
                <a:cs typeface="Calibri"/>
              </a:rPr>
              <a:t>ανε</a:t>
            </a:r>
            <a:r>
              <a:rPr sz="3000" spc="-25" baseline="2730" dirty="0" smtClean="0">
                <a:latin typeface="Calibri"/>
                <a:cs typeface="Calibri"/>
              </a:rPr>
              <a:t>π</a:t>
            </a:r>
            <a:r>
              <a:rPr sz="3000" spc="0" baseline="2730" dirty="0" smtClean="0">
                <a:latin typeface="Calibri"/>
                <a:cs typeface="Calibri"/>
              </a:rPr>
              <a:t>αρκή</a:t>
            </a:r>
            <a:r>
              <a:rPr sz="3000" spc="-14" baseline="2730" dirty="0" smtClean="0">
                <a:latin typeface="Calibri"/>
                <a:cs typeface="Calibri"/>
              </a:rPr>
              <a:t> </a:t>
            </a:r>
            <a:r>
              <a:rPr sz="3000" spc="0" baseline="2730" dirty="0" smtClean="0">
                <a:latin typeface="Calibri"/>
                <a:cs typeface="Calibri"/>
              </a:rPr>
              <a:t>συνα</a:t>
            </a:r>
            <a:r>
              <a:rPr sz="3000" spc="4" baseline="2730" dirty="0" smtClean="0">
                <a:latin typeface="Calibri"/>
                <a:cs typeface="Calibri"/>
              </a:rPr>
              <a:t>λ</a:t>
            </a:r>
            <a:r>
              <a:rPr sz="3000" spc="-29" baseline="2730" dirty="0" smtClean="0">
                <a:latin typeface="Calibri"/>
                <a:cs typeface="Calibri"/>
              </a:rPr>
              <a:t>λ</a:t>
            </a:r>
            <a:r>
              <a:rPr sz="3000" spc="-9" baseline="2730" dirty="0" smtClean="0">
                <a:latin typeface="Calibri"/>
                <a:cs typeface="Calibri"/>
              </a:rPr>
              <a:t>α</a:t>
            </a:r>
            <a:r>
              <a:rPr sz="3000" spc="4" baseline="2730" dirty="0" smtClean="0">
                <a:latin typeface="Calibri"/>
                <a:cs typeface="Calibri"/>
              </a:rPr>
              <a:t>γ</a:t>
            </a:r>
            <a:r>
              <a:rPr sz="3000" spc="-9" baseline="2730" dirty="0" smtClean="0">
                <a:latin typeface="Calibri"/>
                <a:cs typeface="Calibri"/>
              </a:rPr>
              <a:t>μ</a:t>
            </a:r>
            <a:r>
              <a:rPr sz="3000" spc="0" baseline="2730" dirty="0" smtClean="0">
                <a:latin typeface="Calibri"/>
                <a:cs typeface="Calibri"/>
              </a:rPr>
              <a:t>α</a:t>
            </a:r>
            <a:r>
              <a:rPr sz="3000" spc="4" baseline="2730" dirty="0" smtClean="0">
                <a:latin typeface="Calibri"/>
                <a:cs typeface="Calibri"/>
              </a:rPr>
              <a:t>τ</a:t>
            </a:r>
            <a:r>
              <a:rPr sz="3000" spc="0" baseline="2730" dirty="0" smtClean="0">
                <a:latin typeface="Calibri"/>
                <a:cs typeface="Calibri"/>
              </a:rPr>
              <a:t>ι</a:t>
            </a:r>
            <a:r>
              <a:rPr sz="3000" spc="-54" baseline="2730" dirty="0" smtClean="0">
                <a:latin typeface="Calibri"/>
                <a:cs typeface="Calibri"/>
              </a:rPr>
              <a:t>κ</a:t>
            </a:r>
            <a:r>
              <a:rPr sz="3000" spc="0" baseline="2730" dirty="0" smtClean="0">
                <a:latin typeface="Calibri"/>
                <a:cs typeface="Calibri"/>
              </a:rPr>
              <a:t>ά</a:t>
            </a:r>
            <a:r>
              <a:rPr sz="3000" spc="-29" baseline="2730" dirty="0" smtClean="0">
                <a:latin typeface="Calibri"/>
                <a:cs typeface="Calibri"/>
              </a:rPr>
              <a:t> </a:t>
            </a:r>
            <a:r>
              <a:rPr sz="3000" spc="0" baseline="2730" dirty="0" smtClean="0">
                <a:latin typeface="Calibri"/>
                <a:cs typeface="Calibri"/>
              </a:rPr>
              <a:t>διαθ</a:t>
            </a:r>
            <a:r>
              <a:rPr sz="3000" spc="-19" baseline="2730" dirty="0" smtClean="0">
                <a:latin typeface="Calibri"/>
                <a:cs typeface="Calibri"/>
              </a:rPr>
              <a:t>έ</a:t>
            </a:r>
            <a:r>
              <a:rPr sz="3000" spc="0" baseline="2730" dirty="0" smtClean="0">
                <a:latin typeface="Calibri"/>
                <a:cs typeface="Calibri"/>
              </a:rPr>
              <a:t>σιμα)</a:t>
            </a:r>
            <a:endParaRPr sz="2000">
              <a:latin typeface="Calibri"/>
              <a:cs typeface="Calibri"/>
            </a:endParaRPr>
          </a:p>
          <a:p>
            <a:pPr marL="12700">
              <a:lnSpc>
                <a:spcPts val="2441"/>
              </a:lnSpc>
              <a:spcBef>
                <a:spcPts val="817"/>
              </a:spcBef>
            </a:pPr>
            <a:r>
              <a:rPr sz="2000" spc="0" dirty="0" smtClean="0">
                <a:latin typeface="Calibri"/>
                <a:cs typeface="Calibri"/>
              </a:rPr>
              <a:t>Αυτή η </a:t>
            </a:r>
            <a:r>
              <a:rPr sz="2000" spc="-9" dirty="0" smtClean="0">
                <a:latin typeface="Calibri"/>
                <a:cs typeface="Calibri"/>
              </a:rPr>
              <a:t>π</a:t>
            </a:r>
            <a:r>
              <a:rPr sz="2000" spc="0" dirty="0" smtClean="0">
                <a:latin typeface="Calibri"/>
                <a:cs typeface="Calibri"/>
              </a:rPr>
              <a:t>ρό</a:t>
            </a:r>
            <a:r>
              <a:rPr sz="2000" spc="-9" dirty="0" smtClean="0">
                <a:latin typeface="Calibri"/>
                <a:cs typeface="Calibri"/>
              </a:rPr>
              <a:t>β</a:t>
            </a:r>
            <a:r>
              <a:rPr sz="2000" spc="0" dirty="0" smtClean="0">
                <a:latin typeface="Calibri"/>
                <a:cs typeface="Calibri"/>
              </a:rPr>
              <a:t>λ</a:t>
            </a:r>
            <a:r>
              <a:rPr sz="2000" spc="-19" dirty="0" smtClean="0">
                <a:latin typeface="Calibri"/>
                <a:cs typeface="Calibri"/>
              </a:rPr>
              <a:t>ε</a:t>
            </a:r>
            <a:r>
              <a:rPr sz="2000" spc="0" dirty="0" smtClean="0">
                <a:latin typeface="Calibri"/>
                <a:cs typeface="Calibri"/>
              </a:rPr>
              <a:t>ψη</a:t>
            </a:r>
            <a:r>
              <a:rPr sz="2000" spc="-19" dirty="0" smtClean="0">
                <a:latin typeface="Calibri"/>
                <a:cs typeface="Calibri"/>
              </a:rPr>
              <a:t> </a:t>
            </a:r>
            <a:r>
              <a:rPr sz="2000" spc="0" dirty="0" smtClean="0">
                <a:latin typeface="Calibri"/>
                <a:cs typeface="Calibri"/>
              </a:rPr>
              <a:t>(</a:t>
            </a:r>
            <a:r>
              <a:rPr sz="2000" spc="4" dirty="0" smtClean="0">
                <a:latin typeface="Calibri"/>
                <a:cs typeface="Calibri"/>
              </a:rPr>
              <a:t>φ</a:t>
            </a:r>
            <a:r>
              <a:rPr sz="2000" spc="0" dirty="0" smtClean="0">
                <a:latin typeface="Calibri"/>
                <a:cs typeface="Calibri"/>
              </a:rPr>
              <a:t>όβο</a:t>
            </a:r>
            <a:r>
              <a:rPr sz="2000" spc="4" dirty="0" smtClean="0">
                <a:latin typeface="Calibri"/>
                <a:cs typeface="Calibri"/>
              </a:rPr>
              <a:t>ς</a:t>
            </a:r>
            <a:r>
              <a:rPr sz="2000" spc="0" dirty="0" smtClean="0">
                <a:latin typeface="Calibri"/>
                <a:cs typeface="Calibri"/>
              </a:rPr>
              <a:t>)</a:t>
            </a:r>
            <a:r>
              <a:rPr sz="2000" spc="-24" dirty="0" smtClean="0">
                <a:latin typeface="Calibri"/>
                <a:cs typeface="Calibri"/>
              </a:rPr>
              <a:t> </a:t>
            </a:r>
            <a:r>
              <a:rPr sz="2000" spc="0" dirty="0" smtClean="0">
                <a:latin typeface="Calibri"/>
                <a:cs typeface="Calibri"/>
              </a:rPr>
              <a:t>ε</a:t>
            </a:r>
            <a:r>
              <a:rPr sz="2000" spc="-4" dirty="0" smtClean="0">
                <a:latin typeface="Calibri"/>
                <a:cs typeface="Calibri"/>
              </a:rPr>
              <a:t>π</a:t>
            </a:r>
            <a:r>
              <a:rPr sz="2000" spc="-9" dirty="0" smtClean="0">
                <a:latin typeface="Calibri"/>
                <a:cs typeface="Calibri"/>
              </a:rPr>
              <a:t>ι</a:t>
            </a:r>
            <a:r>
              <a:rPr sz="2000" spc="0" dirty="0" smtClean="0">
                <a:latin typeface="Calibri"/>
                <a:cs typeface="Calibri"/>
              </a:rPr>
              <a:t>δε</a:t>
            </a:r>
            <a:r>
              <a:rPr sz="2000" spc="-25" dirty="0" smtClean="0">
                <a:latin typeface="Calibri"/>
                <a:cs typeface="Calibri"/>
              </a:rPr>
              <a:t>ι</a:t>
            </a:r>
            <a:r>
              <a:rPr sz="2000" spc="-9" dirty="0" smtClean="0">
                <a:latin typeface="Calibri"/>
                <a:cs typeface="Calibri"/>
              </a:rPr>
              <a:t>ν</a:t>
            </a:r>
            <a:r>
              <a:rPr sz="2000" spc="-14" dirty="0" smtClean="0">
                <a:latin typeface="Calibri"/>
                <a:cs typeface="Calibri"/>
              </a:rPr>
              <a:t>ώ</a:t>
            </a:r>
            <a:r>
              <a:rPr sz="2000" spc="0" dirty="0" smtClean="0">
                <a:latin typeface="Calibri"/>
                <a:cs typeface="Calibri"/>
              </a:rPr>
              <a:t>νει</a:t>
            </a:r>
            <a:r>
              <a:rPr sz="2000" spc="-4" dirty="0" smtClean="0">
                <a:latin typeface="Calibri"/>
                <a:cs typeface="Calibri"/>
              </a:rPr>
              <a:t> </a:t>
            </a:r>
            <a:r>
              <a:rPr sz="2000" spc="0" dirty="0" smtClean="0">
                <a:latin typeface="Calibri"/>
                <a:cs typeface="Calibri"/>
              </a:rPr>
              <a:t>τ</a:t>
            </a:r>
            <a:r>
              <a:rPr sz="2000" spc="-39" dirty="0" smtClean="0">
                <a:latin typeface="Calibri"/>
                <a:cs typeface="Calibri"/>
              </a:rPr>
              <a:t>η</a:t>
            </a:r>
            <a:r>
              <a:rPr sz="2000" spc="0" dirty="0" smtClean="0">
                <a:latin typeface="Calibri"/>
                <a:cs typeface="Calibri"/>
              </a:rPr>
              <a:t>ν</a:t>
            </a:r>
            <a:r>
              <a:rPr sz="2000" spc="-4" dirty="0" smtClean="0">
                <a:latin typeface="Calibri"/>
                <a:cs typeface="Calibri"/>
              </a:rPr>
              <a:t> </a:t>
            </a:r>
            <a:r>
              <a:rPr sz="2000" spc="-9" dirty="0" smtClean="0">
                <a:latin typeface="Calibri"/>
                <a:cs typeface="Calibri"/>
              </a:rPr>
              <a:t>κ</a:t>
            </a:r>
            <a:r>
              <a:rPr sz="2000" spc="0" dirty="0" smtClean="0">
                <a:latin typeface="Calibri"/>
                <a:cs typeface="Calibri"/>
              </a:rPr>
              <a:t>ρίση</a:t>
            </a:r>
            <a:r>
              <a:rPr sz="2000" spc="-14" dirty="0" smtClean="0">
                <a:latin typeface="Calibri"/>
                <a:cs typeface="Calibri"/>
              </a:rPr>
              <a:t> </a:t>
            </a:r>
            <a:r>
              <a:rPr sz="2000" spc="-9" dirty="0" smtClean="0">
                <a:latin typeface="Calibri"/>
                <a:cs typeface="Calibri"/>
              </a:rPr>
              <a:t>τ</a:t>
            </a:r>
            <a:r>
              <a:rPr sz="2000" spc="0" dirty="0" smtClean="0">
                <a:latin typeface="Calibri"/>
                <a:cs typeface="Calibri"/>
              </a:rPr>
              <a:t>ου</a:t>
            </a:r>
            <a:r>
              <a:rPr sz="2000" spc="-25" dirty="0" smtClean="0">
                <a:latin typeface="Calibri"/>
                <a:cs typeface="Calibri"/>
              </a:rPr>
              <a:t> </a:t>
            </a:r>
            <a:r>
              <a:rPr sz="2000" spc="0" dirty="0" smtClean="0">
                <a:latin typeface="Calibri"/>
                <a:cs typeface="Calibri"/>
              </a:rPr>
              <a:t>ισο</a:t>
            </a:r>
            <a:r>
              <a:rPr sz="2000" spc="-29" dirty="0" smtClean="0">
                <a:latin typeface="Calibri"/>
                <a:cs typeface="Calibri"/>
              </a:rPr>
              <a:t>ζ</a:t>
            </a:r>
            <a:r>
              <a:rPr sz="2000" spc="-19" dirty="0" smtClean="0">
                <a:latin typeface="Calibri"/>
                <a:cs typeface="Calibri"/>
              </a:rPr>
              <a:t>υ</a:t>
            </a:r>
            <a:r>
              <a:rPr sz="2000" spc="4" dirty="0" smtClean="0">
                <a:latin typeface="Calibri"/>
                <a:cs typeface="Calibri"/>
              </a:rPr>
              <a:t>γ</a:t>
            </a:r>
            <a:r>
              <a:rPr sz="2000" spc="0" dirty="0" smtClean="0">
                <a:latin typeface="Calibri"/>
                <a:cs typeface="Calibri"/>
              </a:rPr>
              <a:t>ίου </a:t>
            </a:r>
            <a:endParaRPr sz="2000">
              <a:latin typeface="Calibri"/>
              <a:cs typeface="Calibri"/>
            </a:endParaRPr>
          </a:p>
          <a:p>
            <a:pPr marL="12700">
              <a:lnSpc>
                <a:spcPts val="2441"/>
              </a:lnSpc>
            </a:pPr>
            <a:r>
              <a:rPr sz="2000" spc="0" dirty="0" smtClean="0">
                <a:latin typeface="Calibri"/>
                <a:cs typeface="Calibri"/>
              </a:rPr>
              <a:t>π</a:t>
            </a:r>
            <a:r>
              <a:rPr sz="2000" spc="-9" dirty="0" smtClean="0">
                <a:latin typeface="Calibri"/>
                <a:cs typeface="Calibri"/>
              </a:rPr>
              <a:t>λ</a:t>
            </a:r>
            <a:r>
              <a:rPr sz="2000" spc="0" dirty="0" smtClean="0">
                <a:latin typeface="Calibri"/>
                <a:cs typeface="Calibri"/>
              </a:rPr>
              <a:t>ηρωμ</a:t>
            </a:r>
            <a:r>
              <a:rPr sz="2000" spc="-19" dirty="0" smtClean="0">
                <a:latin typeface="Calibri"/>
                <a:cs typeface="Calibri"/>
              </a:rPr>
              <a:t>ώ</a:t>
            </a:r>
            <a:r>
              <a:rPr sz="2000" spc="0" dirty="0" smtClean="0">
                <a:latin typeface="Calibri"/>
                <a:cs typeface="Calibri"/>
              </a:rPr>
              <a:t>ν:</a:t>
            </a:r>
            <a:r>
              <a:rPr sz="2000" spc="-29" dirty="0" smtClean="0">
                <a:latin typeface="Calibri"/>
                <a:cs typeface="Calibri"/>
              </a:rPr>
              <a:t> </a:t>
            </a:r>
            <a:r>
              <a:rPr sz="2000" spc="0" dirty="0" smtClean="0">
                <a:latin typeface="Calibri"/>
                <a:cs typeface="Calibri"/>
              </a:rPr>
              <a:t>Οι ε</a:t>
            </a:r>
            <a:r>
              <a:rPr sz="2000" spc="-9" dirty="0" smtClean="0">
                <a:latin typeface="Calibri"/>
                <a:cs typeface="Calibri"/>
              </a:rPr>
              <a:t>π</a:t>
            </a:r>
            <a:r>
              <a:rPr sz="2000" spc="0" dirty="0" smtClean="0">
                <a:latin typeface="Calibri"/>
                <a:cs typeface="Calibri"/>
              </a:rPr>
              <a:t>εν</a:t>
            </a:r>
            <a:r>
              <a:rPr sz="2000" spc="-9" dirty="0" smtClean="0">
                <a:latin typeface="Calibri"/>
                <a:cs typeface="Calibri"/>
              </a:rPr>
              <a:t>δυ</a:t>
            </a:r>
            <a:r>
              <a:rPr sz="2000" spc="0" dirty="0" smtClean="0">
                <a:latin typeface="Calibri"/>
                <a:cs typeface="Calibri"/>
              </a:rPr>
              <a:t>τές</a:t>
            </a:r>
            <a:r>
              <a:rPr sz="2000" spc="4" dirty="0" smtClean="0">
                <a:latin typeface="Calibri"/>
                <a:cs typeface="Calibri"/>
              </a:rPr>
              <a:t> </a:t>
            </a:r>
            <a:r>
              <a:rPr sz="2000" spc="0" dirty="0" smtClean="0">
                <a:latin typeface="Calibri"/>
                <a:cs typeface="Calibri"/>
              </a:rPr>
              <a:t>σπ</a:t>
            </a:r>
            <a:r>
              <a:rPr sz="2000" spc="-9" dirty="0" smtClean="0">
                <a:latin typeface="Calibri"/>
                <a:cs typeface="Calibri"/>
              </a:rPr>
              <a:t>εύ</a:t>
            </a:r>
            <a:r>
              <a:rPr sz="2000" spc="0" dirty="0" smtClean="0">
                <a:latin typeface="Calibri"/>
                <a:cs typeface="Calibri"/>
              </a:rPr>
              <a:t>δ</a:t>
            </a:r>
            <a:r>
              <a:rPr sz="2000" spc="-4" dirty="0" smtClean="0">
                <a:latin typeface="Calibri"/>
                <a:cs typeface="Calibri"/>
              </a:rPr>
              <a:t>ο</a:t>
            </a:r>
            <a:r>
              <a:rPr sz="2000" spc="-9" dirty="0" smtClean="0">
                <a:latin typeface="Calibri"/>
                <a:cs typeface="Calibri"/>
              </a:rPr>
              <a:t>υ</a:t>
            </a:r>
            <a:r>
              <a:rPr sz="2000" spc="0" dirty="0" smtClean="0">
                <a:latin typeface="Calibri"/>
                <a:cs typeface="Calibri"/>
              </a:rPr>
              <a:t>ν να </a:t>
            </a:r>
            <a:r>
              <a:rPr sz="2000" spc="4" dirty="0" smtClean="0">
                <a:latin typeface="Calibri"/>
                <a:cs typeface="Calibri"/>
              </a:rPr>
              <a:t>αλ</a:t>
            </a:r>
            <a:r>
              <a:rPr sz="2000" spc="-29" dirty="0" smtClean="0">
                <a:latin typeface="Calibri"/>
                <a:cs typeface="Calibri"/>
              </a:rPr>
              <a:t>λ</a:t>
            </a:r>
            <a:r>
              <a:rPr sz="2000" spc="0" dirty="0" smtClean="0">
                <a:latin typeface="Calibri"/>
                <a:cs typeface="Calibri"/>
              </a:rPr>
              <a:t>ά</a:t>
            </a:r>
            <a:r>
              <a:rPr sz="2000" spc="-19" dirty="0" smtClean="0">
                <a:latin typeface="Calibri"/>
                <a:cs typeface="Calibri"/>
              </a:rPr>
              <a:t>ξ</a:t>
            </a:r>
            <a:r>
              <a:rPr sz="2000" spc="0" dirty="0" smtClean="0">
                <a:latin typeface="Calibri"/>
                <a:cs typeface="Calibri"/>
              </a:rPr>
              <a:t>ο</a:t>
            </a:r>
            <a:r>
              <a:rPr sz="2000" spc="-9" dirty="0" smtClean="0">
                <a:latin typeface="Calibri"/>
                <a:cs typeface="Calibri"/>
              </a:rPr>
              <a:t>υ</a:t>
            </a:r>
            <a:r>
              <a:rPr sz="2000" spc="0" dirty="0" smtClean="0">
                <a:latin typeface="Calibri"/>
                <a:cs typeface="Calibri"/>
              </a:rPr>
              <a:t>ν</a:t>
            </a:r>
            <a:r>
              <a:rPr sz="2000" spc="-9" dirty="0" smtClean="0">
                <a:latin typeface="Calibri"/>
                <a:cs typeface="Calibri"/>
              </a:rPr>
              <a:t> τ</a:t>
            </a:r>
            <a:r>
              <a:rPr sz="2000" spc="0" dirty="0" smtClean="0">
                <a:latin typeface="Calibri"/>
                <a:cs typeface="Calibri"/>
              </a:rPr>
              <a:t>α</a:t>
            </a:r>
            <a:r>
              <a:rPr sz="2000" spc="-4" dirty="0" smtClean="0">
                <a:latin typeface="Calibri"/>
                <a:cs typeface="Calibri"/>
              </a:rPr>
              <a:t> </a:t>
            </a:r>
            <a:r>
              <a:rPr sz="2000" spc="0" dirty="0" smtClean="0">
                <a:latin typeface="Calibri"/>
                <a:cs typeface="Calibri"/>
              </a:rPr>
              <a:t>ε</a:t>
            </a:r>
            <a:r>
              <a:rPr sz="2000" spc="9" dirty="0" smtClean="0">
                <a:latin typeface="Calibri"/>
                <a:cs typeface="Calibri"/>
              </a:rPr>
              <a:t>γ</a:t>
            </a:r>
            <a:r>
              <a:rPr sz="2000" spc="-25" dirty="0" smtClean="0">
                <a:latin typeface="Calibri"/>
                <a:cs typeface="Calibri"/>
              </a:rPr>
              <a:t>χ</a:t>
            </a:r>
            <a:r>
              <a:rPr sz="2000" spc="0" dirty="0" smtClean="0">
                <a:latin typeface="Calibri"/>
                <a:cs typeface="Calibri"/>
              </a:rPr>
              <a:t>ώρια</a:t>
            </a:r>
            <a:r>
              <a:rPr sz="2000" spc="-34" dirty="0" smtClean="0">
                <a:latin typeface="Calibri"/>
                <a:cs typeface="Calibri"/>
              </a:rPr>
              <a:t> </a:t>
            </a:r>
            <a:r>
              <a:rPr sz="2000" spc="0" dirty="0" smtClean="0">
                <a:latin typeface="Calibri"/>
                <a:cs typeface="Calibri"/>
              </a:rPr>
              <a:t>π</a:t>
            </a:r>
            <a:r>
              <a:rPr sz="2000" spc="-9" dirty="0" smtClean="0">
                <a:latin typeface="Calibri"/>
                <a:cs typeface="Calibri"/>
              </a:rPr>
              <a:t>ε</a:t>
            </a:r>
            <a:r>
              <a:rPr sz="2000" spc="0" dirty="0" smtClean="0">
                <a:latin typeface="Calibri"/>
                <a:cs typeface="Calibri"/>
              </a:rPr>
              <a:t>ριο</a:t>
            </a:r>
            <a:r>
              <a:rPr sz="2000" spc="-9" dirty="0" smtClean="0">
                <a:latin typeface="Calibri"/>
                <a:cs typeface="Calibri"/>
              </a:rPr>
              <a:t>υ</a:t>
            </a:r>
            <a:r>
              <a:rPr sz="2000" spc="0" dirty="0" smtClean="0">
                <a:latin typeface="Calibri"/>
                <a:cs typeface="Calibri"/>
              </a:rPr>
              <a:t>σια</a:t>
            </a:r>
            <a:r>
              <a:rPr sz="2000" spc="-54" dirty="0" smtClean="0">
                <a:latin typeface="Calibri"/>
                <a:cs typeface="Calibri"/>
              </a:rPr>
              <a:t>κ</a:t>
            </a:r>
            <a:r>
              <a:rPr sz="2000" spc="0" dirty="0" smtClean="0">
                <a:latin typeface="Calibri"/>
                <a:cs typeface="Calibri"/>
              </a:rPr>
              <a:t>ά </a:t>
            </a:r>
            <a:endParaRPr sz="2000">
              <a:latin typeface="Calibri"/>
              <a:cs typeface="Calibri"/>
            </a:endParaRPr>
          </a:p>
          <a:p>
            <a:pPr marL="12700">
              <a:lnSpc>
                <a:spcPts val="2441"/>
              </a:lnSpc>
            </a:pPr>
            <a:r>
              <a:rPr sz="2000" spc="-9" dirty="0" smtClean="0">
                <a:latin typeface="Calibri"/>
                <a:cs typeface="Calibri"/>
              </a:rPr>
              <a:t>τ</a:t>
            </a:r>
            <a:r>
              <a:rPr sz="2000" spc="0" dirty="0" smtClean="0">
                <a:latin typeface="Calibri"/>
                <a:cs typeface="Calibri"/>
              </a:rPr>
              <a:t>ο</a:t>
            </a:r>
            <a:r>
              <a:rPr sz="2000" spc="-4" dirty="0" smtClean="0">
                <a:latin typeface="Calibri"/>
                <a:cs typeface="Calibri"/>
              </a:rPr>
              <a:t>υ</a:t>
            </a:r>
            <a:r>
              <a:rPr sz="2000" spc="0" dirty="0" smtClean="0">
                <a:latin typeface="Calibri"/>
                <a:cs typeface="Calibri"/>
              </a:rPr>
              <a:t>ς </a:t>
            </a:r>
            <a:r>
              <a:rPr sz="2000" spc="19" dirty="0" smtClean="0">
                <a:latin typeface="Calibri"/>
                <a:cs typeface="Calibri"/>
              </a:rPr>
              <a:t>σ</a:t>
            </a:r>
            <a:r>
              <a:rPr sz="2000" spc="-9" dirty="0" smtClean="0">
                <a:latin typeface="Calibri"/>
                <a:cs typeface="Calibri"/>
              </a:rPr>
              <a:t>τ</a:t>
            </a:r>
            <a:r>
              <a:rPr sz="2000" spc="0" dirty="0" smtClean="0">
                <a:latin typeface="Calibri"/>
                <a:cs typeface="Calibri"/>
              </a:rPr>
              <a:t>ο</a:t>
            </a:r>
            <a:r>
              <a:rPr sz="2000" spc="-9" dirty="0" smtClean="0">
                <a:latin typeface="Calibri"/>
                <a:cs typeface="Calibri"/>
              </a:rPr>
              <a:t>ι</a:t>
            </a:r>
            <a:r>
              <a:rPr sz="2000" spc="-25" dirty="0" smtClean="0">
                <a:latin typeface="Calibri"/>
                <a:cs typeface="Calibri"/>
              </a:rPr>
              <a:t>χ</a:t>
            </a:r>
            <a:r>
              <a:rPr sz="2000" spc="0" dirty="0" smtClean="0">
                <a:latin typeface="Calibri"/>
                <a:cs typeface="Calibri"/>
              </a:rPr>
              <a:t>εία</a:t>
            </a:r>
            <a:r>
              <a:rPr sz="2000" spc="-25" dirty="0" smtClean="0">
                <a:latin typeface="Calibri"/>
                <a:cs typeface="Calibri"/>
              </a:rPr>
              <a:t> </a:t>
            </a:r>
            <a:r>
              <a:rPr sz="2000" spc="0" dirty="0" smtClean="0">
                <a:latin typeface="Calibri"/>
                <a:cs typeface="Calibri"/>
              </a:rPr>
              <a:t>με</a:t>
            </a:r>
            <a:r>
              <a:rPr sz="2000" spc="-4" dirty="0" smtClean="0">
                <a:latin typeface="Calibri"/>
                <a:cs typeface="Calibri"/>
              </a:rPr>
              <a:t> </a:t>
            </a:r>
            <a:r>
              <a:rPr sz="2000" spc="-19" dirty="0" smtClean="0">
                <a:latin typeface="Calibri"/>
                <a:cs typeface="Calibri"/>
              </a:rPr>
              <a:t>ξ</a:t>
            </a:r>
            <a:r>
              <a:rPr sz="2000" spc="0" dirty="0" smtClean="0">
                <a:latin typeface="Calibri"/>
                <a:cs typeface="Calibri"/>
              </a:rPr>
              <a:t>ένα</a:t>
            </a:r>
            <a:r>
              <a:rPr sz="2000" spc="-4" dirty="0" smtClean="0">
                <a:latin typeface="Calibri"/>
                <a:cs typeface="Calibri"/>
              </a:rPr>
              <a:t> </a:t>
            </a:r>
            <a:r>
              <a:rPr sz="2000" spc="0" dirty="0" smtClean="0">
                <a:latin typeface="Calibri"/>
                <a:cs typeface="Calibri"/>
              </a:rPr>
              <a:t>π</a:t>
            </a:r>
            <a:r>
              <a:rPr sz="2000" spc="-4" dirty="0" smtClean="0">
                <a:latin typeface="Calibri"/>
                <a:cs typeface="Calibri"/>
              </a:rPr>
              <a:t>ε</a:t>
            </a:r>
            <a:r>
              <a:rPr sz="2000" spc="0" dirty="0" smtClean="0">
                <a:latin typeface="Calibri"/>
                <a:cs typeface="Calibri"/>
              </a:rPr>
              <a:t>ριουσια</a:t>
            </a:r>
            <a:r>
              <a:rPr sz="2000" spc="-54" dirty="0" smtClean="0">
                <a:latin typeface="Calibri"/>
                <a:cs typeface="Calibri"/>
              </a:rPr>
              <a:t>κ</a:t>
            </a:r>
            <a:r>
              <a:rPr sz="2000" spc="0" dirty="0" smtClean="0">
                <a:latin typeface="Calibri"/>
                <a:cs typeface="Calibri"/>
              </a:rPr>
              <a:t>ά</a:t>
            </a:r>
            <a:r>
              <a:rPr sz="2000" spc="-29" dirty="0" smtClean="0">
                <a:latin typeface="Calibri"/>
                <a:cs typeface="Calibri"/>
              </a:rPr>
              <a:t> </a:t>
            </a:r>
            <a:r>
              <a:rPr sz="2000" spc="25" dirty="0" smtClean="0">
                <a:latin typeface="Calibri"/>
                <a:cs typeface="Calibri"/>
              </a:rPr>
              <a:t>σ</a:t>
            </a:r>
            <a:r>
              <a:rPr sz="2000" spc="-9" dirty="0" smtClean="0">
                <a:latin typeface="Calibri"/>
                <a:cs typeface="Calibri"/>
              </a:rPr>
              <a:t>τ</a:t>
            </a:r>
            <a:r>
              <a:rPr sz="2000" spc="0" dirty="0" smtClean="0">
                <a:latin typeface="Calibri"/>
                <a:cs typeface="Calibri"/>
              </a:rPr>
              <a:t>ο</a:t>
            </a:r>
            <a:r>
              <a:rPr sz="2000" spc="-9" dirty="0" smtClean="0">
                <a:latin typeface="Calibri"/>
                <a:cs typeface="Calibri"/>
              </a:rPr>
              <a:t>ι</a:t>
            </a:r>
            <a:r>
              <a:rPr sz="2000" spc="-25" dirty="0" smtClean="0">
                <a:latin typeface="Calibri"/>
                <a:cs typeface="Calibri"/>
              </a:rPr>
              <a:t>χ</a:t>
            </a:r>
            <a:r>
              <a:rPr sz="2000" spc="0" dirty="0" smtClean="0">
                <a:latin typeface="Calibri"/>
                <a:cs typeface="Calibri"/>
              </a:rPr>
              <a:t>εία,</a:t>
            </a:r>
            <a:r>
              <a:rPr sz="2000" spc="-25" dirty="0" smtClean="0">
                <a:latin typeface="Calibri"/>
                <a:cs typeface="Calibri"/>
              </a:rPr>
              <a:t> </a:t>
            </a:r>
            <a:r>
              <a:rPr sz="2000" spc="0" dirty="0" smtClean="0">
                <a:latin typeface="Calibri"/>
                <a:cs typeface="Calibri"/>
              </a:rPr>
              <a:t>ε</a:t>
            </a:r>
            <a:r>
              <a:rPr sz="2000" spc="-25" dirty="0" smtClean="0">
                <a:latin typeface="Calibri"/>
                <a:cs typeface="Calibri"/>
              </a:rPr>
              <a:t>ξ</a:t>
            </a:r>
            <a:r>
              <a:rPr sz="2000" spc="0" dirty="0" smtClean="0">
                <a:latin typeface="Calibri"/>
                <a:cs typeface="Calibri"/>
              </a:rPr>
              <a:t>α</a:t>
            </a:r>
            <a:r>
              <a:rPr sz="2000" spc="14" dirty="0" smtClean="0">
                <a:latin typeface="Calibri"/>
                <a:cs typeface="Calibri"/>
              </a:rPr>
              <a:t>ν</a:t>
            </a:r>
            <a:r>
              <a:rPr sz="2000" spc="0" dirty="0" smtClean="0">
                <a:latin typeface="Calibri"/>
                <a:cs typeface="Calibri"/>
              </a:rPr>
              <a:t>τ</a:t>
            </a:r>
            <a:r>
              <a:rPr sz="2000" spc="-34" dirty="0" smtClean="0">
                <a:latin typeface="Calibri"/>
                <a:cs typeface="Calibri"/>
              </a:rPr>
              <a:t>λ</a:t>
            </a:r>
            <a:r>
              <a:rPr sz="2000" spc="-14" dirty="0" smtClean="0">
                <a:latin typeface="Calibri"/>
                <a:cs typeface="Calibri"/>
              </a:rPr>
              <a:t>ώ</a:t>
            </a:r>
            <a:r>
              <a:rPr sz="2000" spc="9" dirty="0" smtClean="0">
                <a:latin typeface="Calibri"/>
                <a:cs typeface="Calibri"/>
              </a:rPr>
              <a:t>ν</a:t>
            </a:r>
            <a:r>
              <a:rPr sz="2000" spc="-9" dirty="0" smtClean="0">
                <a:latin typeface="Calibri"/>
                <a:cs typeface="Calibri"/>
              </a:rPr>
              <a:t>τ</a:t>
            </a:r>
            <a:r>
              <a:rPr sz="2000" spc="0" dirty="0" smtClean="0">
                <a:latin typeface="Calibri"/>
                <a:cs typeface="Calibri"/>
              </a:rPr>
              <a:t>ας</a:t>
            </a:r>
            <a:r>
              <a:rPr sz="2000" spc="-14" dirty="0" smtClean="0">
                <a:latin typeface="Calibri"/>
                <a:cs typeface="Calibri"/>
              </a:rPr>
              <a:t> </a:t>
            </a:r>
            <a:r>
              <a:rPr sz="2000" spc="-9" dirty="0" smtClean="0">
                <a:latin typeface="Calibri"/>
                <a:cs typeface="Calibri"/>
              </a:rPr>
              <a:t>τ</a:t>
            </a:r>
            <a:r>
              <a:rPr sz="2000" spc="0" dirty="0" smtClean="0">
                <a:latin typeface="Calibri"/>
                <a:cs typeface="Calibri"/>
              </a:rPr>
              <a:t>ο</a:t>
            </a:r>
            <a:r>
              <a:rPr sz="2000" spc="-19" dirty="0" smtClean="0">
                <a:latin typeface="Calibri"/>
                <a:cs typeface="Calibri"/>
              </a:rPr>
              <a:t> </a:t>
            </a:r>
            <a:r>
              <a:rPr sz="2000" spc="0" dirty="0" smtClean="0">
                <a:latin typeface="Calibri"/>
                <a:cs typeface="Calibri"/>
              </a:rPr>
              <a:t>απόθε</a:t>
            </a:r>
            <a:r>
              <a:rPr sz="2000" spc="-9" dirty="0" smtClean="0">
                <a:latin typeface="Calibri"/>
                <a:cs typeface="Calibri"/>
              </a:rPr>
              <a:t>μ</a:t>
            </a:r>
            <a:r>
              <a:rPr sz="2000" spc="0" dirty="0" smtClean="0">
                <a:latin typeface="Calibri"/>
                <a:cs typeface="Calibri"/>
              </a:rPr>
              <a:t>α</a:t>
            </a:r>
            <a:endParaRPr sz="2000">
              <a:latin typeface="Calibri"/>
              <a:cs typeface="Calibri"/>
            </a:endParaRPr>
          </a:p>
          <a:p>
            <a:pPr marL="12700" marR="33808">
              <a:lnSpc>
                <a:spcPts val="2335"/>
              </a:lnSpc>
            </a:pPr>
            <a:r>
              <a:rPr sz="3000" spc="-9" baseline="1365" dirty="0" smtClean="0">
                <a:latin typeface="Calibri"/>
                <a:cs typeface="Calibri"/>
              </a:rPr>
              <a:t>τ</a:t>
            </a:r>
            <a:r>
              <a:rPr sz="3000" spc="-14" baseline="1365" dirty="0" smtClean="0">
                <a:latin typeface="Calibri"/>
                <a:cs typeface="Calibri"/>
              </a:rPr>
              <a:t>ω</a:t>
            </a:r>
            <a:r>
              <a:rPr sz="3000" spc="0" baseline="1365" dirty="0" smtClean="0">
                <a:latin typeface="Calibri"/>
                <a:cs typeface="Calibri"/>
              </a:rPr>
              <a:t>ν</a:t>
            </a:r>
            <a:r>
              <a:rPr sz="3000" spc="-4" baseline="1365" dirty="0" smtClean="0">
                <a:latin typeface="Calibri"/>
                <a:cs typeface="Calibri"/>
              </a:rPr>
              <a:t> </a:t>
            </a:r>
            <a:r>
              <a:rPr sz="3000" spc="0" baseline="1365" dirty="0" smtClean="0">
                <a:latin typeface="Calibri"/>
                <a:cs typeface="Calibri"/>
              </a:rPr>
              <a:t>δι</a:t>
            </a:r>
            <a:r>
              <a:rPr sz="3000" spc="-25" baseline="1365" dirty="0" smtClean="0">
                <a:latin typeface="Calibri"/>
                <a:cs typeface="Calibri"/>
              </a:rPr>
              <a:t>ε</a:t>
            </a:r>
            <a:r>
              <a:rPr sz="3000" spc="0" baseline="1365" dirty="0" smtClean="0">
                <a:latin typeface="Calibri"/>
                <a:cs typeface="Calibri"/>
              </a:rPr>
              <a:t>θ</a:t>
            </a:r>
            <a:r>
              <a:rPr sz="3000" spc="-9" baseline="1365" dirty="0" smtClean="0">
                <a:latin typeface="Calibri"/>
                <a:cs typeface="Calibri"/>
              </a:rPr>
              <a:t>ν</a:t>
            </a:r>
            <a:r>
              <a:rPr sz="3000" spc="-14" baseline="1365" dirty="0" smtClean="0">
                <a:latin typeface="Calibri"/>
                <a:cs typeface="Calibri"/>
              </a:rPr>
              <a:t>ώ</a:t>
            </a:r>
            <a:r>
              <a:rPr sz="3000" spc="0" baseline="1365" dirty="0" smtClean="0">
                <a:latin typeface="Calibri"/>
                <a:cs typeface="Calibri"/>
              </a:rPr>
              <a:t>ν δια</a:t>
            </a:r>
            <a:r>
              <a:rPr sz="3000" spc="4" baseline="1365" dirty="0" smtClean="0">
                <a:latin typeface="Calibri"/>
                <a:cs typeface="Calibri"/>
              </a:rPr>
              <a:t>θ</a:t>
            </a:r>
            <a:r>
              <a:rPr sz="3000" spc="-25" baseline="1365" dirty="0" smtClean="0">
                <a:latin typeface="Calibri"/>
                <a:cs typeface="Calibri"/>
              </a:rPr>
              <a:t>ε</a:t>
            </a:r>
            <a:r>
              <a:rPr sz="3000" spc="0" baseline="1365" dirty="0" smtClean="0">
                <a:latin typeface="Calibri"/>
                <a:cs typeface="Calibri"/>
              </a:rPr>
              <a:t>σί</a:t>
            </a:r>
            <a:r>
              <a:rPr sz="3000" spc="4" baseline="1365" dirty="0" smtClean="0">
                <a:latin typeface="Calibri"/>
                <a:cs typeface="Calibri"/>
              </a:rPr>
              <a:t>μ</a:t>
            </a:r>
            <a:r>
              <a:rPr sz="3000" spc="-14" baseline="1365" dirty="0" smtClean="0">
                <a:latin typeface="Calibri"/>
                <a:cs typeface="Calibri"/>
              </a:rPr>
              <a:t>ω</a:t>
            </a:r>
            <a:r>
              <a:rPr sz="3000" spc="0" baseline="1365" dirty="0" smtClean="0">
                <a:latin typeface="Calibri"/>
                <a:cs typeface="Calibri"/>
              </a:rPr>
              <a:t>ν</a:t>
            </a:r>
            <a:r>
              <a:rPr sz="3000" spc="-19" baseline="1365" dirty="0" smtClean="0">
                <a:latin typeface="Calibri"/>
                <a:cs typeface="Calibri"/>
              </a:rPr>
              <a:t> </a:t>
            </a:r>
            <a:r>
              <a:rPr sz="3000" spc="0" baseline="1365" dirty="0" smtClean="0">
                <a:latin typeface="Calibri"/>
                <a:cs typeface="Calibri"/>
              </a:rPr>
              <a:t>πιο</a:t>
            </a:r>
            <a:r>
              <a:rPr sz="3000" spc="-19" baseline="1365" dirty="0" smtClean="0">
                <a:latin typeface="Calibri"/>
                <a:cs typeface="Calibri"/>
              </a:rPr>
              <a:t> γ</a:t>
            </a:r>
            <a:r>
              <a:rPr sz="3000" spc="0" baseline="1365" dirty="0" smtClean="0">
                <a:latin typeface="Calibri"/>
                <a:cs typeface="Calibri"/>
              </a:rPr>
              <a:t>ρ</a:t>
            </a:r>
            <a:r>
              <a:rPr sz="3000" spc="-29" baseline="1365" dirty="0" smtClean="0">
                <a:latin typeface="Calibri"/>
                <a:cs typeface="Calibri"/>
              </a:rPr>
              <a:t>ή</a:t>
            </a:r>
            <a:r>
              <a:rPr sz="3000" spc="4" baseline="1365" dirty="0" smtClean="0">
                <a:latin typeface="Calibri"/>
                <a:cs typeface="Calibri"/>
              </a:rPr>
              <a:t>γ</a:t>
            </a:r>
            <a:r>
              <a:rPr sz="3000" spc="0" baseline="1365" dirty="0" smtClean="0">
                <a:latin typeface="Calibri"/>
                <a:cs typeface="Calibri"/>
              </a:rPr>
              <a:t>ο</a:t>
            </a:r>
            <a:r>
              <a:rPr sz="3000" spc="-9" baseline="1365" dirty="0" smtClean="0">
                <a:latin typeface="Calibri"/>
                <a:cs typeface="Calibri"/>
              </a:rPr>
              <a:t>ρ</a:t>
            </a:r>
            <a:r>
              <a:rPr sz="3000" spc="0" baseline="1365" dirty="0" smtClean="0">
                <a:latin typeface="Calibri"/>
                <a:cs typeface="Calibri"/>
              </a:rPr>
              <a:t>α.</a:t>
            </a:r>
            <a:r>
              <a:rPr sz="3000" spc="-34" baseline="1365" dirty="0" smtClean="0">
                <a:latin typeface="Calibri"/>
                <a:cs typeface="Calibri"/>
              </a:rPr>
              <a:t> </a:t>
            </a:r>
            <a:r>
              <a:rPr sz="3000" spc="0" baseline="1365" dirty="0" smtClean="0">
                <a:latin typeface="Calibri"/>
                <a:cs typeface="Calibri"/>
              </a:rPr>
              <a:t>Φ</a:t>
            </a:r>
            <a:r>
              <a:rPr sz="3000" spc="-14" baseline="1365" dirty="0" smtClean="0">
                <a:latin typeface="Calibri"/>
                <a:cs typeface="Calibri"/>
              </a:rPr>
              <a:t>υ</a:t>
            </a:r>
            <a:r>
              <a:rPr sz="3000" spc="4" baseline="1365" dirty="0" smtClean="0">
                <a:latin typeface="Calibri"/>
                <a:cs typeface="Calibri"/>
              </a:rPr>
              <a:t>γ</a:t>
            </a:r>
            <a:r>
              <a:rPr sz="3000" spc="0" baseline="1365" dirty="0" smtClean="0">
                <a:latin typeface="Calibri"/>
                <a:cs typeface="Calibri"/>
              </a:rPr>
              <a:t>ή</a:t>
            </a:r>
            <a:r>
              <a:rPr sz="3000" spc="-14" baseline="1365" dirty="0" smtClean="0">
                <a:latin typeface="Calibri"/>
                <a:cs typeface="Calibri"/>
              </a:rPr>
              <a:t> </a:t>
            </a:r>
            <a:r>
              <a:rPr sz="3000" spc="-25" baseline="1365" dirty="0" smtClean="0">
                <a:latin typeface="Calibri"/>
                <a:cs typeface="Calibri"/>
              </a:rPr>
              <a:t>κ</a:t>
            </a:r>
            <a:r>
              <a:rPr sz="3000" spc="-14" baseline="1365" dirty="0" smtClean="0">
                <a:latin typeface="Calibri"/>
                <a:cs typeface="Calibri"/>
              </a:rPr>
              <a:t>ε</a:t>
            </a:r>
            <a:r>
              <a:rPr sz="3000" spc="0" baseline="1365" dirty="0" smtClean="0">
                <a:latin typeface="Calibri"/>
                <a:cs typeface="Calibri"/>
              </a:rPr>
              <a:t>φ</a:t>
            </a:r>
            <a:r>
              <a:rPr sz="3000" spc="4" baseline="1365" dirty="0" smtClean="0">
                <a:latin typeface="Calibri"/>
                <a:cs typeface="Calibri"/>
              </a:rPr>
              <a:t>α</a:t>
            </a:r>
            <a:r>
              <a:rPr sz="3000" spc="-29" baseline="1365" dirty="0" smtClean="0">
                <a:latin typeface="Calibri"/>
                <a:cs typeface="Calibri"/>
              </a:rPr>
              <a:t>λ</a:t>
            </a:r>
            <a:r>
              <a:rPr sz="3000" spc="0" baseline="1365" dirty="0" smtClean="0">
                <a:latin typeface="Calibri"/>
                <a:cs typeface="Calibri"/>
              </a:rPr>
              <a:t>α</a:t>
            </a:r>
            <a:r>
              <a:rPr sz="3000" spc="4" baseline="1365" dirty="0" smtClean="0">
                <a:latin typeface="Calibri"/>
                <a:cs typeface="Calibri"/>
              </a:rPr>
              <a:t>ί</a:t>
            </a:r>
            <a:r>
              <a:rPr sz="3000" spc="-14" baseline="1365" dirty="0" smtClean="0">
                <a:latin typeface="Calibri"/>
                <a:cs typeface="Calibri"/>
              </a:rPr>
              <a:t>ω</a:t>
            </a:r>
            <a:r>
              <a:rPr sz="3000" spc="0" baseline="1365" dirty="0" smtClean="0">
                <a:latin typeface="Calibri"/>
                <a:cs typeface="Calibri"/>
              </a:rPr>
              <a:t>ν</a:t>
            </a:r>
            <a:endParaRPr sz="2000">
              <a:latin typeface="Calibri"/>
              <a:cs typeface="Calibri"/>
            </a:endParaRPr>
          </a:p>
          <a:p>
            <a:pPr marL="12700" marR="221777">
              <a:lnSpc>
                <a:spcPts val="2441"/>
              </a:lnSpc>
              <a:spcBef>
                <a:spcPts val="800"/>
              </a:spcBef>
            </a:pPr>
            <a:r>
              <a:rPr sz="2000" spc="0" dirty="0" smtClean="0">
                <a:latin typeface="Calibri"/>
                <a:cs typeface="Calibri"/>
              </a:rPr>
              <a:t>Για</a:t>
            </a:r>
            <a:r>
              <a:rPr sz="2000" spc="-4" dirty="0" smtClean="0">
                <a:latin typeface="Calibri"/>
                <a:cs typeface="Calibri"/>
              </a:rPr>
              <a:t> </a:t>
            </a:r>
            <a:r>
              <a:rPr sz="2000" spc="0" dirty="0" smtClean="0">
                <a:latin typeface="Calibri"/>
                <a:cs typeface="Calibri"/>
              </a:rPr>
              <a:t>να αποφε</a:t>
            </a:r>
            <a:r>
              <a:rPr sz="2000" spc="-9" dirty="0" smtClean="0">
                <a:latin typeface="Calibri"/>
                <a:cs typeface="Calibri"/>
              </a:rPr>
              <a:t>υ</a:t>
            </a:r>
            <a:r>
              <a:rPr sz="2000" spc="0" dirty="0" smtClean="0">
                <a:latin typeface="Calibri"/>
                <a:cs typeface="Calibri"/>
              </a:rPr>
              <a:t>χθεί</a:t>
            </a:r>
            <a:r>
              <a:rPr sz="2000" spc="-19" dirty="0" smtClean="0">
                <a:latin typeface="Calibri"/>
                <a:cs typeface="Calibri"/>
              </a:rPr>
              <a:t> </a:t>
            </a:r>
            <a:r>
              <a:rPr sz="2000" spc="0" dirty="0" smtClean="0">
                <a:latin typeface="Calibri"/>
                <a:cs typeface="Calibri"/>
              </a:rPr>
              <a:t>αυ</a:t>
            </a:r>
            <a:r>
              <a:rPr sz="2000" spc="-9" dirty="0" smtClean="0">
                <a:latin typeface="Calibri"/>
                <a:cs typeface="Calibri"/>
              </a:rPr>
              <a:t>τ</a:t>
            </a:r>
            <a:r>
              <a:rPr sz="2000" spc="0" dirty="0" smtClean="0">
                <a:latin typeface="Calibri"/>
                <a:cs typeface="Calibri"/>
              </a:rPr>
              <a:t>ό</a:t>
            </a:r>
            <a:r>
              <a:rPr sz="2000" spc="-4" dirty="0" smtClean="0">
                <a:latin typeface="Calibri"/>
                <a:cs typeface="Calibri"/>
              </a:rPr>
              <a:t> </a:t>
            </a:r>
            <a:r>
              <a:rPr sz="2000" spc="-9" dirty="0" smtClean="0">
                <a:latin typeface="Calibri"/>
                <a:cs typeface="Calibri"/>
              </a:rPr>
              <a:t>τ</a:t>
            </a:r>
            <a:r>
              <a:rPr sz="2000" spc="0" dirty="0" smtClean="0">
                <a:latin typeface="Calibri"/>
                <a:cs typeface="Calibri"/>
              </a:rPr>
              <a:t>ο</a:t>
            </a:r>
            <a:r>
              <a:rPr sz="2000" spc="-19" dirty="0" smtClean="0">
                <a:latin typeface="Calibri"/>
                <a:cs typeface="Calibri"/>
              </a:rPr>
              <a:t> </a:t>
            </a:r>
            <a:r>
              <a:rPr sz="2000" spc="0" dirty="0" smtClean="0">
                <a:latin typeface="Calibri"/>
                <a:cs typeface="Calibri"/>
              </a:rPr>
              <a:t>αποτέλ</a:t>
            </a:r>
            <a:r>
              <a:rPr sz="2000" spc="-29" dirty="0" smtClean="0">
                <a:latin typeface="Calibri"/>
                <a:cs typeface="Calibri"/>
              </a:rPr>
              <a:t>ε</a:t>
            </a:r>
            <a:r>
              <a:rPr sz="2000" spc="0" dirty="0" smtClean="0">
                <a:latin typeface="Calibri"/>
                <a:cs typeface="Calibri"/>
              </a:rPr>
              <a:t>σ</a:t>
            </a:r>
            <a:r>
              <a:rPr sz="2000" spc="-9" dirty="0" smtClean="0">
                <a:latin typeface="Calibri"/>
                <a:cs typeface="Calibri"/>
              </a:rPr>
              <a:t>μ</a:t>
            </a:r>
            <a:r>
              <a:rPr sz="2000" spc="0" dirty="0" smtClean="0">
                <a:latin typeface="Calibri"/>
                <a:cs typeface="Calibri"/>
              </a:rPr>
              <a:t>α,</a:t>
            </a:r>
            <a:r>
              <a:rPr sz="2000" spc="-25" dirty="0" smtClean="0">
                <a:latin typeface="Calibri"/>
                <a:cs typeface="Calibri"/>
              </a:rPr>
              <a:t> </a:t>
            </a:r>
            <a:r>
              <a:rPr sz="2000" spc="-9" dirty="0" smtClean="0">
                <a:latin typeface="Calibri"/>
                <a:cs typeface="Calibri"/>
              </a:rPr>
              <a:t>τ</a:t>
            </a:r>
            <a:r>
              <a:rPr sz="2000" spc="0" dirty="0" smtClean="0">
                <a:latin typeface="Calibri"/>
                <a:cs typeface="Calibri"/>
              </a:rPr>
              <a:t>α </a:t>
            </a:r>
            <a:r>
              <a:rPr sz="2000" spc="-4" dirty="0" smtClean="0">
                <a:latin typeface="Calibri"/>
                <a:cs typeface="Calibri"/>
              </a:rPr>
              <a:t>ε</a:t>
            </a:r>
            <a:r>
              <a:rPr sz="2000" spc="14" dirty="0" smtClean="0">
                <a:latin typeface="Calibri"/>
                <a:cs typeface="Calibri"/>
              </a:rPr>
              <a:t>γ</a:t>
            </a:r>
            <a:r>
              <a:rPr sz="2000" spc="-25" dirty="0" smtClean="0">
                <a:latin typeface="Calibri"/>
                <a:cs typeface="Calibri"/>
              </a:rPr>
              <a:t>χ</a:t>
            </a:r>
            <a:r>
              <a:rPr sz="2000" spc="0" dirty="0" smtClean="0">
                <a:latin typeface="Calibri"/>
                <a:cs typeface="Calibri"/>
              </a:rPr>
              <a:t>ώρια</a:t>
            </a:r>
            <a:r>
              <a:rPr sz="2000" spc="-29" dirty="0" smtClean="0">
                <a:latin typeface="Calibri"/>
                <a:cs typeface="Calibri"/>
              </a:rPr>
              <a:t> </a:t>
            </a:r>
            <a:r>
              <a:rPr sz="2000" spc="0" dirty="0" smtClean="0">
                <a:latin typeface="Calibri"/>
                <a:cs typeface="Calibri"/>
              </a:rPr>
              <a:t>π</a:t>
            </a:r>
            <a:r>
              <a:rPr sz="2000" spc="-4" dirty="0" smtClean="0">
                <a:latin typeface="Calibri"/>
                <a:cs typeface="Calibri"/>
              </a:rPr>
              <a:t>ε</a:t>
            </a:r>
            <a:r>
              <a:rPr sz="2000" spc="0" dirty="0" smtClean="0">
                <a:latin typeface="Calibri"/>
                <a:cs typeface="Calibri"/>
              </a:rPr>
              <a:t>ριουσια</a:t>
            </a:r>
            <a:r>
              <a:rPr sz="2000" spc="-54" dirty="0" smtClean="0">
                <a:latin typeface="Calibri"/>
                <a:cs typeface="Calibri"/>
              </a:rPr>
              <a:t>κ</a:t>
            </a:r>
            <a:r>
              <a:rPr sz="2000" spc="0" dirty="0" smtClean="0">
                <a:latin typeface="Calibri"/>
                <a:cs typeface="Calibri"/>
              </a:rPr>
              <a:t>ά </a:t>
            </a:r>
            <a:endParaRPr sz="2000">
              <a:latin typeface="Calibri"/>
              <a:cs typeface="Calibri"/>
            </a:endParaRPr>
          </a:p>
          <a:p>
            <a:pPr marL="12700" marR="221777">
              <a:lnSpc>
                <a:spcPts val="2441"/>
              </a:lnSpc>
            </a:pPr>
            <a:r>
              <a:rPr sz="2000" spc="19" dirty="0" smtClean="0">
                <a:latin typeface="Calibri"/>
                <a:cs typeface="Calibri"/>
              </a:rPr>
              <a:t>σ</a:t>
            </a:r>
            <a:r>
              <a:rPr sz="2000" spc="-9" dirty="0" smtClean="0">
                <a:latin typeface="Calibri"/>
                <a:cs typeface="Calibri"/>
              </a:rPr>
              <a:t>τ</a:t>
            </a:r>
            <a:r>
              <a:rPr sz="2000" spc="0" dirty="0" smtClean="0">
                <a:latin typeface="Calibri"/>
                <a:cs typeface="Calibri"/>
              </a:rPr>
              <a:t>ο</a:t>
            </a:r>
            <a:r>
              <a:rPr sz="2000" spc="-9" dirty="0" smtClean="0">
                <a:latin typeface="Calibri"/>
                <a:cs typeface="Calibri"/>
              </a:rPr>
              <a:t>ι</a:t>
            </a:r>
            <a:r>
              <a:rPr sz="2000" spc="-25" dirty="0" smtClean="0">
                <a:latin typeface="Calibri"/>
                <a:cs typeface="Calibri"/>
              </a:rPr>
              <a:t>χ</a:t>
            </a:r>
            <a:r>
              <a:rPr sz="2000" spc="0" dirty="0" smtClean="0">
                <a:latin typeface="Calibri"/>
                <a:cs typeface="Calibri"/>
              </a:rPr>
              <a:t>εία</a:t>
            </a:r>
            <a:r>
              <a:rPr sz="2000" spc="-29" dirty="0" smtClean="0">
                <a:latin typeface="Calibri"/>
                <a:cs typeface="Calibri"/>
              </a:rPr>
              <a:t> </a:t>
            </a:r>
            <a:r>
              <a:rPr sz="2000" spc="0" dirty="0" smtClean="0">
                <a:latin typeface="Calibri"/>
                <a:cs typeface="Calibri"/>
              </a:rPr>
              <a:t>π</a:t>
            </a:r>
            <a:r>
              <a:rPr sz="2000" spc="-4" dirty="0" smtClean="0">
                <a:latin typeface="Calibri"/>
                <a:cs typeface="Calibri"/>
              </a:rPr>
              <a:t>ρ</a:t>
            </a:r>
            <a:r>
              <a:rPr sz="2000" spc="0" dirty="0" smtClean="0">
                <a:latin typeface="Calibri"/>
                <a:cs typeface="Calibri"/>
              </a:rPr>
              <a:t>έ</a:t>
            </a:r>
            <a:r>
              <a:rPr sz="2000" spc="-9" dirty="0" smtClean="0">
                <a:latin typeface="Calibri"/>
                <a:cs typeface="Calibri"/>
              </a:rPr>
              <a:t>π</a:t>
            </a:r>
            <a:r>
              <a:rPr sz="2000" spc="0" dirty="0" smtClean="0">
                <a:latin typeface="Calibri"/>
                <a:cs typeface="Calibri"/>
              </a:rPr>
              <a:t>ει</a:t>
            </a:r>
            <a:r>
              <a:rPr sz="2000" spc="-19" dirty="0" smtClean="0">
                <a:latin typeface="Calibri"/>
                <a:cs typeface="Calibri"/>
              </a:rPr>
              <a:t> </a:t>
            </a:r>
            <a:r>
              <a:rPr sz="2000" spc="0" dirty="0" smtClean="0">
                <a:latin typeface="Calibri"/>
                <a:cs typeface="Calibri"/>
              </a:rPr>
              <a:t>να</a:t>
            </a:r>
            <a:r>
              <a:rPr sz="2000" spc="-4" dirty="0" smtClean="0">
                <a:latin typeface="Calibri"/>
                <a:cs typeface="Calibri"/>
              </a:rPr>
              <a:t> </a:t>
            </a:r>
            <a:r>
              <a:rPr sz="2000" spc="0" dirty="0" smtClean="0">
                <a:latin typeface="Calibri"/>
                <a:cs typeface="Calibri"/>
              </a:rPr>
              <a:t>π</a:t>
            </a:r>
            <a:r>
              <a:rPr sz="2000" spc="-4" dirty="0" smtClean="0">
                <a:latin typeface="Calibri"/>
                <a:cs typeface="Calibri"/>
              </a:rPr>
              <a:t>ρ</a:t>
            </a:r>
            <a:r>
              <a:rPr sz="2000" spc="0" dirty="0" smtClean="0">
                <a:latin typeface="Calibri"/>
                <a:cs typeface="Calibri"/>
              </a:rPr>
              <a:t>οσφέρ</a:t>
            </a:r>
            <a:r>
              <a:rPr sz="2000" spc="-14" dirty="0" smtClean="0">
                <a:latin typeface="Calibri"/>
                <a:cs typeface="Calibri"/>
              </a:rPr>
              <a:t>ο</a:t>
            </a:r>
            <a:r>
              <a:rPr sz="2000" spc="-9" dirty="0" smtClean="0">
                <a:latin typeface="Calibri"/>
                <a:cs typeface="Calibri"/>
              </a:rPr>
              <a:t>υ</a:t>
            </a:r>
            <a:r>
              <a:rPr sz="2000" spc="0" dirty="0" smtClean="0">
                <a:latin typeface="Calibri"/>
                <a:cs typeface="Calibri"/>
              </a:rPr>
              <a:t>ν</a:t>
            </a:r>
            <a:r>
              <a:rPr sz="2000" spc="-19" dirty="0" smtClean="0">
                <a:latin typeface="Calibri"/>
                <a:cs typeface="Calibri"/>
              </a:rPr>
              <a:t> </a:t>
            </a:r>
            <a:r>
              <a:rPr sz="2000" spc="-9" dirty="0" smtClean="0">
                <a:latin typeface="Calibri"/>
                <a:cs typeface="Calibri"/>
              </a:rPr>
              <a:t>υ</a:t>
            </a:r>
            <a:r>
              <a:rPr sz="2000" spc="0" dirty="0" smtClean="0">
                <a:latin typeface="Calibri"/>
                <a:cs typeface="Calibri"/>
              </a:rPr>
              <a:t>ψη</a:t>
            </a:r>
            <a:r>
              <a:rPr sz="2000" spc="-29" dirty="0" smtClean="0">
                <a:latin typeface="Calibri"/>
                <a:cs typeface="Calibri"/>
              </a:rPr>
              <a:t>λ</a:t>
            </a:r>
            <a:r>
              <a:rPr sz="2000" spc="0" dirty="0" smtClean="0">
                <a:latin typeface="Calibri"/>
                <a:cs typeface="Calibri"/>
              </a:rPr>
              <a:t>ά</a:t>
            </a:r>
            <a:r>
              <a:rPr sz="2000" spc="-4" dirty="0" smtClean="0">
                <a:latin typeface="Calibri"/>
                <a:cs typeface="Calibri"/>
              </a:rPr>
              <a:t> </a:t>
            </a:r>
            <a:r>
              <a:rPr sz="2000" spc="0" dirty="0" smtClean="0">
                <a:latin typeface="Calibri"/>
                <a:cs typeface="Calibri"/>
              </a:rPr>
              <a:t>ε</a:t>
            </a:r>
            <a:r>
              <a:rPr sz="2000" spc="-9" dirty="0" smtClean="0">
                <a:latin typeface="Calibri"/>
                <a:cs typeface="Calibri"/>
              </a:rPr>
              <a:t>π</a:t>
            </a:r>
            <a:r>
              <a:rPr sz="2000" spc="-19" dirty="0" smtClean="0">
                <a:latin typeface="Calibri"/>
                <a:cs typeface="Calibri"/>
              </a:rPr>
              <a:t>ι</a:t>
            </a:r>
            <a:r>
              <a:rPr sz="2000" spc="-9" dirty="0" smtClean="0">
                <a:latin typeface="Calibri"/>
                <a:cs typeface="Calibri"/>
              </a:rPr>
              <a:t>τ</a:t>
            </a:r>
            <a:r>
              <a:rPr sz="2000" spc="0" dirty="0" smtClean="0">
                <a:latin typeface="Calibri"/>
                <a:cs typeface="Calibri"/>
              </a:rPr>
              <a:t>ό</a:t>
            </a:r>
            <a:r>
              <a:rPr sz="2000" spc="-25" dirty="0" smtClean="0">
                <a:latin typeface="Calibri"/>
                <a:cs typeface="Calibri"/>
              </a:rPr>
              <a:t>κ</a:t>
            </a:r>
            <a:r>
              <a:rPr sz="2000" spc="0" dirty="0" smtClean="0">
                <a:latin typeface="Calibri"/>
                <a:cs typeface="Calibri"/>
              </a:rPr>
              <a:t>ια</a:t>
            </a:r>
            <a:r>
              <a:rPr sz="2000" spc="-25" dirty="0" smtClean="0">
                <a:latin typeface="Calibri"/>
                <a:cs typeface="Calibri"/>
              </a:rPr>
              <a:t> </a:t>
            </a:r>
            <a:r>
              <a:rPr sz="2000" spc="0" dirty="0" smtClean="0">
                <a:latin typeface="Calibri"/>
                <a:cs typeface="Calibri"/>
              </a:rPr>
              <a:t>γ</a:t>
            </a:r>
            <a:r>
              <a:rPr sz="2000" spc="4" dirty="0" smtClean="0">
                <a:latin typeface="Calibri"/>
                <a:cs typeface="Calibri"/>
              </a:rPr>
              <a:t>ι</a:t>
            </a:r>
            <a:r>
              <a:rPr sz="2000" spc="0" dirty="0" smtClean="0">
                <a:latin typeface="Calibri"/>
                <a:cs typeface="Calibri"/>
              </a:rPr>
              <a:t>α</a:t>
            </a:r>
            <a:r>
              <a:rPr sz="2000" spc="-19" dirty="0" smtClean="0">
                <a:latin typeface="Calibri"/>
                <a:cs typeface="Calibri"/>
              </a:rPr>
              <a:t> </a:t>
            </a:r>
            <a:r>
              <a:rPr sz="2000" spc="0" dirty="0" smtClean="0">
                <a:latin typeface="Calibri"/>
                <a:cs typeface="Calibri"/>
              </a:rPr>
              <a:t>να</a:t>
            </a:r>
            <a:r>
              <a:rPr sz="2000" spc="-4" dirty="0" smtClean="0">
                <a:latin typeface="Calibri"/>
                <a:cs typeface="Calibri"/>
              </a:rPr>
              <a:t> </a:t>
            </a:r>
            <a:r>
              <a:rPr sz="2000" spc="0" dirty="0" smtClean="0">
                <a:latin typeface="Calibri"/>
                <a:cs typeface="Calibri"/>
              </a:rPr>
              <a:t>δ</a:t>
            </a:r>
            <a:r>
              <a:rPr sz="2000" spc="-9" dirty="0" smtClean="0">
                <a:latin typeface="Calibri"/>
                <a:cs typeface="Calibri"/>
              </a:rPr>
              <a:t>ε</a:t>
            </a:r>
            <a:r>
              <a:rPr sz="2000" spc="0" dirty="0" smtClean="0">
                <a:latin typeface="Calibri"/>
                <a:cs typeface="Calibri"/>
              </a:rPr>
              <a:t>λ</a:t>
            </a:r>
            <a:r>
              <a:rPr sz="2000" spc="-19" dirty="0" smtClean="0">
                <a:latin typeface="Calibri"/>
                <a:cs typeface="Calibri"/>
              </a:rPr>
              <a:t>ε</a:t>
            </a:r>
            <a:r>
              <a:rPr sz="2000" spc="-9" dirty="0" smtClean="0">
                <a:latin typeface="Calibri"/>
                <a:cs typeface="Calibri"/>
              </a:rPr>
              <a:t>ά</a:t>
            </a:r>
            <a:r>
              <a:rPr sz="2000" spc="0" dirty="0" smtClean="0">
                <a:latin typeface="Calibri"/>
                <a:cs typeface="Calibri"/>
              </a:rPr>
              <a:t>σο</a:t>
            </a:r>
            <a:r>
              <a:rPr sz="2000" spc="-9" dirty="0" smtClean="0">
                <a:latin typeface="Calibri"/>
                <a:cs typeface="Calibri"/>
              </a:rPr>
              <a:t>υ</a:t>
            </a:r>
            <a:r>
              <a:rPr sz="2000" spc="0" dirty="0" smtClean="0">
                <a:latin typeface="Calibri"/>
                <a:cs typeface="Calibri"/>
              </a:rPr>
              <a:t>ν</a:t>
            </a:r>
            <a:r>
              <a:rPr sz="2000" spc="-9" dirty="0" smtClean="0">
                <a:latin typeface="Calibri"/>
                <a:cs typeface="Calibri"/>
              </a:rPr>
              <a:t> τ</a:t>
            </a:r>
            <a:r>
              <a:rPr sz="2000" spc="0" dirty="0" smtClean="0">
                <a:latin typeface="Calibri"/>
                <a:cs typeface="Calibri"/>
              </a:rPr>
              <a:t>ο</a:t>
            </a:r>
            <a:r>
              <a:rPr sz="2000" spc="-9" dirty="0" smtClean="0">
                <a:latin typeface="Calibri"/>
                <a:cs typeface="Calibri"/>
              </a:rPr>
              <a:t>υ</a:t>
            </a:r>
            <a:r>
              <a:rPr sz="2000" spc="0" dirty="0" smtClean="0">
                <a:latin typeface="Calibri"/>
                <a:cs typeface="Calibri"/>
              </a:rPr>
              <a:t>ς </a:t>
            </a:r>
            <a:endParaRPr sz="2000">
              <a:latin typeface="Calibri"/>
              <a:cs typeface="Calibri"/>
            </a:endParaRPr>
          </a:p>
          <a:p>
            <a:pPr marL="12700" marR="221777">
              <a:lnSpc>
                <a:spcPts val="2441"/>
              </a:lnSpc>
            </a:pPr>
            <a:r>
              <a:rPr sz="2000" spc="0" dirty="0" smtClean="0">
                <a:latin typeface="Calibri"/>
                <a:cs typeface="Calibri"/>
              </a:rPr>
              <a:t>ε</a:t>
            </a:r>
            <a:r>
              <a:rPr sz="2000" spc="-4" dirty="0" smtClean="0">
                <a:latin typeface="Calibri"/>
                <a:cs typeface="Calibri"/>
              </a:rPr>
              <a:t>π</a:t>
            </a:r>
            <a:r>
              <a:rPr sz="2000" spc="0" dirty="0" smtClean="0">
                <a:latin typeface="Calibri"/>
                <a:cs typeface="Calibri"/>
              </a:rPr>
              <a:t>ενδ</a:t>
            </a:r>
            <a:r>
              <a:rPr sz="2000" spc="-9" dirty="0" smtClean="0">
                <a:latin typeface="Calibri"/>
                <a:cs typeface="Calibri"/>
              </a:rPr>
              <a:t>υ</a:t>
            </a:r>
            <a:r>
              <a:rPr sz="2000" spc="0" dirty="0" smtClean="0">
                <a:latin typeface="Calibri"/>
                <a:cs typeface="Calibri"/>
              </a:rPr>
              <a:t>τές</a:t>
            </a:r>
            <a:r>
              <a:rPr sz="2000" spc="4" dirty="0" smtClean="0">
                <a:latin typeface="Calibri"/>
                <a:cs typeface="Calibri"/>
              </a:rPr>
              <a:t> </a:t>
            </a:r>
            <a:r>
              <a:rPr sz="2000" spc="0" dirty="0" smtClean="0">
                <a:latin typeface="Calibri"/>
                <a:cs typeface="Calibri"/>
              </a:rPr>
              <a:t>να </a:t>
            </a:r>
            <a:r>
              <a:rPr sz="2000" spc="-9" dirty="0" smtClean="0">
                <a:latin typeface="Calibri"/>
                <a:cs typeface="Calibri"/>
              </a:rPr>
              <a:t>τ</a:t>
            </a:r>
            <a:r>
              <a:rPr sz="2000" spc="0" dirty="0" smtClean="0">
                <a:latin typeface="Calibri"/>
                <a:cs typeface="Calibri"/>
              </a:rPr>
              <a:t>α </a:t>
            </a:r>
            <a:r>
              <a:rPr sz="2000" spc="-9" dirty="0" smtClean="0">
                <a:latin typeface="Calibri"/>
                <a:cs typeface="Calibri"/>
              </a:rPr>
              <a:t>κ</a:t>
            </a:r>
            <a:r>
              <a:rPr sz="2000" spc="0" dirty="0" smtClean="0">
                <a:latin typeface="Calibri"/>
                <a:cs typeface="Calibri"/>
              </a:rPr>
              <a:t>ρα</a:t>
            </a:r>
            <a:r>
              <a:rPr sz="2000" spc="4" dirty="0" smtClean="0">
                <a:latin typeface="Calibri"/>
                <a:cs typeface="Calibri"/>
              </a:rPr>
              <a:t>τ</a:t>
            </a:r>
            <a:r>
              <a:rPr sz="2000" spc="0" dirty="0" smtClean="0">
                <a:latin typeface="Calibri"/>
                <a:cs typeface="Calibri"/>
              </a:rPr>
              <a:t>ήσουν</a:t>
            </a:r>
            <a:endParaRPr sz="2000">
              <a:latin typeface="Calibri"/>
              <a:cs typeface="Calibri"/>
            </a:endParaRPr>
          </a:p>
          <a:p>
            <a:pPr marL="12700" marR="306463">
              <a:lnSpc>
                <a:spcPts val="2300"/>
              </a:lnSpc>
              <a:spcBef>
                <a:spcPts val="883"/>
              </a:spcBef>
            </a:pPr>
            <a:r>
              <a:rPr sz="2000" spc="0" dirty="0" smtClean="0">
                <a:latin typeface="Calibri"/>
                <a:cs typeface="Calibri"/>
              </a:rPr>
              <a:t>Η ΚΤ</a:t>
            </a:r>
            <a:r>
              <a:rPr sz="2000" spc="-9" dirty="0" smtClean="0">
                <a:latin typeface="Calibri"/>
                <a:cs typeface="Calibri"/>
              </a:rPr>
              <a:t> </a:t>
            </a:r>
            <a:r>
              <a:rPr sz="2000" spc="0" dirty="0" smtClean="0">
                <a:latin typeface="Calibri"/>
                <a:cs typeface="Calibri"/>
              </a:rPr>
              <a:t>μπορεί</a:t>
            </a:r>
            <a:r>
              <a:rPr sz="2000" spc="-34" dirty="0" smtClean="0">
                <a:latin typeface="Calibri"/>
                <a:cs typeface="Calibri"/>
              </a:rPr>
              <a:t> </a:t>
            </a:r>
            <a:r>
              <a:rPr sz="2000" spc="0" dirty="0" smtClean="0">
                <a:latin typeface="Calibri"/>
                <a:cs typeface="Calibri"/>
              </a:rPr>
              <a:t>να </a:t>
            </a:r>
            <a:r>
              <a:rPr sz="2000" spc="-9" dirty="0" smtClean="0">
                <a:latin typeface="Calibri"/>
                <a:cs typeface="Calibri"/>
              </a:rPr>
              <a:t>ω</a:t>
            </a:r>
            <a:r>
              <a:rPr sz="2000" spc="0" dirty="0" smtClean="0">
                <a:latin typeface="Calibri"/>
                <a:cs typeface="Calibri"/>
              </a:rPr>
              <a:t>θή</a:t>
            </a:r>
            <a:r>
              <a:rPr sz="2000" spc="4" dirty="0" smtClean="0">
                <a:latin typeface="Calibri"/>
                <a:cs typeface="Calibri"/>
              </a:rPr>
              <a:t>σ</a:t>
            </a:r>
            <a:r>
              <a:rPr sz="2000" spc="0" dirty="0" smtClean="0">
                <a:latin typeface="Calibri"/>
                <a:cs typeface="Calibri"/>
              </a:rPr>
              <a:t>ει</a:t>
            </a:r>
            <a:r>
              <a:rPr sz="2000" spc="-19" dirty="0" smtClean="0">
                <a:latin typeface="Calibri"/>
                <a:cs typeface="Calibri"/>
              </a:rPr>
              <a:t> </a:t>
            </a:r>
            <a:r>
              <a:rPr sz="2000" spc="-9" dirty="0" smtClean="0">
                <a:latin typeface="Calibri"/>
                <a:cs typeface="Calibri"/>
              </a:rPr>
              <a:t>τ</a:t>
            </a:r>
            <a:r>
              <a:rPr sz="2000" spc="0" dirty="0" smtClean="0">
                <a:latin typeface="Calibri"/>
                <a:cs typeface="Calibri"/>
              </a:rPr>
              <a:t>α </a:t>
            </a:r>
            <a:r>
              <a:rPr sz="2000" spc="-4" dirty="0" smtClean="0">
                <a:latin typeface="Calibri"/>
                <a:cs typeface="Calibri"/>
              </a:rPr>
              <a:t>ε</a:t>
            </a:r>
            <a:r>
              <a:rPr sz="2000" spc="0" dirty="0" smtClean="0">
                <a:latin typeface="Calibri"/>
                <a:cs typeface="Calibri"/>
              </a:rPr>
              <a:t>π</a:t>
            </a:r>
            <a:r>
              <a:rPr sz="2000" spc="-25" dirty="0" smtClean="0">
                <a:latin typeface="Calibri"/>
                <a:cs typeface="Calibri"/>
              </a:rPr>
              <a:t>ι</a:t>
            </a:r>
            <a:r>
              <a:rPr sz="2000" spc="-9" dirty="0" smtClean="0">
                <a:latin typeface="Calibri"/>
                <a:cs typeface="Calibri"/>
              </a:rPr>
              <a:t>τ</a:t>
            </a:r>
            <a:r>
              <a:rPr sz="2000" spc="0" dirty="0" smtClean="0">
                <a:latin typeface="Calibri"/>
                <a:cs typeface="Calibri"/>
              </a:rPr>
              <a:t>ό</a:t>
            </a:r>
            <a:r>
              <a:rPr sz="2000" spc="-25" dirty="0" smtClean="0">
                <a:latin typeface="Calibri"/>
                <a:cs typeface="Calibri"/>
              </a:rPr>
              <a:t>κ</a:t>
            </a:r>
            <a:r>
              <a:rPr sz="2000" spc="0" dirty="0" smtClean="0">
                <a:latin typeface="Calibri"/>
                <a:cs typeface="Calibri"/>
              </a:rPr>
              <a:t>ια</a:t>
            </a:r>
            <a:r>
              <a:rPr sz="2000" spc="-14" dirty="0" smtClean="0">
                <a:latin typeface="Calibri"/>
                <a:cs typeface="Calibri"/>
              </a:rPr>
              <a:t> </a:t>
            </a:r>
            <a:r>
              <a:rPr sz="2000" spc="0" dirty="0" smtClean="0">
                <a:latin typeface="Calibri"/>
                <a:cs typeface="Calibri"/>
              </a:rPr>
              <a:t>προς</a:t>
            </a:r>
            <a:r>
              <a:rPr sz="2000" spc="-29" dirty="0" smtClean="0">
                <a:latin typeface="Calibri"/>
                <a:cs typeface="Calibri"/>
              </a:rPr>
              <a:t> </a:t>
            </a:r>
            <a:r>
              <a:rPr sz="2000" spc="-9" dirty="0" smtClean="0">
                <a:latin typeface="Calibri"/>
                <a:cs typeface="Calibri"/>
              </a:rPr>
              <a:t>τ</a:t>
            </a:r>
            <a:r>
              <a:rPr sz="2000" spc="0" dirty="0" smtClean="0">
                <a:latin typeface="Calibri"/>
                <a:cs typeface="Calibri"/>
              </a:rPr>
              <a:t>α </a:t>
            </a:r>
            <a:r>
              <a:rPr sz="2000" spc="-34" dirty="0" smtClean="0">
                <a:latin typeface="Calibri"/>
                <a:cs typeface="Calibri"/>
              </a:rPr>
              <a:t>π</a:t>
            </a:r>
            <a:r>
              <a:rPr sz="2000" spc="0" dirty="0" smtClean="0">
                <a:latin typeface="Calibri"/>
                <a:cs typeface="Calibri"/>
              </a:rPr>
              <a:t>ά</a:t>
            </a:r>
            <a:r>
              <a:rPr sz="2000" spc="-9" dirty="0" smtClean="0">
                <a:latin typeface="Calibri"/>
                <a:cs typeface="Calibri"/>
              </a:rPr>
              <a:t>ν</a:t>
            </a:r>
            <a:r>
              <a:rPr sz="2000" spc="0" dirty="0" smtClean="0">
                <a:latin typeface="Calibri"/>
                <a:cs typeface="Calibri"/>
              </a:rPr>
              <a:t>ω μει</a:t>
            </a:r>
            <a:r>
              <a:rPr sz="2000" spc="-9" dirty="0" smtClean="0">
                <a:latin typeface="Calibri"/>
                <a:cs typeface="Calibri"/>
              </a:rPr>
              <a:t>ώ</a:t>
            </a:r>
            <a:r>
              <a:rPr sz="2000" spc="0" dirty="0" smtClean="0">
                <a:latin typeface="Calibri"/>
                <a:cs typeface="Calibri"/>
              </a:rPr>
              <a:t>νο</a:t>
            </a:r>
            <a:r>
              <a:rPr sz="2000" spc="9" dirty="0" smtClean="0">
                <a:latin typeface="Calibri"/>
                <a:cs typeface="Calibri"/>
              </a:rPr>
              <a:t>ν</a:t>
            </a:r>
            <a:r>
              <a:rPr sz="2000" spc="-9" dirty="0" smtClean="0">
                <a:latin typeface="Calibri"/>
                <a:cs typeface="Calibri"/>
              </a:rPr>
              <a:t>τ</a:t>
            </a:r>
            <a:r>
              <a:rPr sz="2000" spc="0" dirty="0" smtClean="0">
                <a:latin typeface="Calibri"/>
                <a:cs typeface="Calibri"/>
              </a:rPr>
              <a:t>ας</a:t>
            </a:r>
            <a:r>
              <a:rPr sz="2000" spc="-25" dirty="0" smtClean="0">
                <a:latin typeface="Calibri"/>
                <a:cs typeface="Calibri"/>
              </a:rPr>
              <a:t> </a:t>
            </a:r>
            <a:r>
              <a:rPr sz="2000" spc="0" dirty="0" smtClean="0">
                <a:latin typeface="Calibri"/>
                <a:cs typeface="Calibri"/>
              </a:rPr>
              <a:t>τ</a:t>
            </a:r>
            <a:r>
              <a:rPr sz="2000" spc="-39" dirty="0" smtClean="0">
                <a:latin typeface="Calibri"/>
                <a:cs typeface="Calibri"/>
              </a:rPr>
              <a:t>η</a:t>
            </a:r>
            <a:r>
              <a:rPr sz="2000" spc="0" dirty="0" smtClean="0">
                <a:latin typeface="Calibri"/>
                <a:cs typeface="Calibri"/>
              </a:rPr>
              <a:t>ν προσφο</a:t>
            </a:r>
            <a:r>
              <a:rPr sz="2000" spc="-9" dirty="0" smtClean="0">
                <a:latin typeface="Calibri"/>
                <a:cs typeface="Calibri"/>
              </a:rPr>
              <a:t>ρ</a:t>
            </a:r>
            <a:r>
              <a:rPr sz="2000" spc="0" dirty="0" smtClean="0">
                <a:latin typeface="Calibri"/>
                <a:cs typeface="Calibri"/>
              </a:rPr>
              <a:t>ά</a:t>
            </a:r>
            <a:r>
              <a:rPr sz="2000" spc="-29" dirty="0" smtClean="0">
                <a:latin typeface="Calibri"/>
                <a:cs typeface="Calibri"/>
              </a:rPr>
              <a:t> </a:t>
            </a:r>
            <a:r>
              <a:rPr sz="2000" spc="0" dirty="0" smtClean="0">
                <a:latin typeface="Calibri"/>
                <a:cs typeface="Calibri"/>
              </a:rPr>
              <a:t>χρή</a:t>
            </a:r>
            <a:r>
              <a:rPr sz="2000" spc="-9" dirty="0" smtClean="0">
                <a:latin typeface="Calibri"/>
                <a:cs typeface="Calibri"/>
              </a:rPr>
              <a:t>μ</a:t>
            </a:r>
            <a:r>
              <a:rPr sz="2000" spc="0" dirty="0" smtClean="0">
                <a:latin typeface="Calibri"/>
                <a:cs typeface="Calibri"/>
              </a:rPr>
              <a:t>ατος.</a:t>
            </a:r>
            <a:r>
              <a:rPr sz="2000" spc="-44" dirty="0" smtClean="0">
                <a:latin typeface="Calibri"/>
                <a:cs typeface="Calibri"/>
              </a:rPr>
              <a:t> </a:t>
            </a:r>
            <a:r>
              <a:rPr sz="2000" spc="0" dirty="0" smtClean="0">
                <a:latin typeface="Calibri"/>
                <a:cs typeface="Calibri"/>
              </a:rPr>
              <a:t>Α</a:t>
            </a:r>
            <a:r>
              <a:rPr sz="2000" spc="9" dirty="0" smtClean="0">
                <a:latin typeface="Calibri"/>
                <a:cs typeface="Calibri"/>
              </a:rPr>
              <a:t>λ</a:t>
            </a:r>
            <a:r>
              <a:rPr sz="2000" spc="-29" dirty="0" smtClean="0">
                <a:latin typeface="Calibri"/>
                <a:cs typeface="Calibri"/>
              </a:rPr>
              <a:t>λ</a:t>
            </a:r>
            <a:r>
              <a:rPr sz="2000" spc="0" dirty="0" smtClean="0">
                <a:latin typeface="Calibri"/>
                <a:cs typeface="Calibri"/>
              </a:rPr>
              <a:t>ά η</a:t>
            </a:r>
            <a:r>
              <a:rPr sz="2000" spc="-4" dirty="0" smtClean="0">
                <a:latin typeface="Calibri"/>
                <a:cs typeface="Calibri"/>
              </a:rPr>
              <a:t> </a:t>
            </a:r>
            <a:r>
              <a:rPr sz="2000" spc="0" dirty="0" smtClean="0">
                <a:latin typeface="Calibri"/>
                <a:cs typeface="Calibri"/>
              </a:rPr>
              <a:t>ε</a:t>
            </a:r>
            <a:r>
              <a:rPr sz="2000" spc="14" dirty="0" smtClean="0">
                <a:latin typeface="Calibri"/>
                <a:cs typeface="Calibri"/>
              </a:rPr>
              <a:t>γ</a:t>
            </a:r>
            <a:r>
              <a:rPr sz="2000" spc="-25" dirty="0" smtClean="0">
                <a:latin typeface="Calibri"/>
                <a:cs typeface="Calibri"/>
              </a:rPr>
              <a:t>χ</a:t>
            </a:r>
            <a:r>
              <a:rPr sz="2000" spc="0" dirty="0" smtClean="0">
                <a:latin typeface="Calibri"/>
                <a:cs typeface="Calibri"/>
              </a:rPr>
              <a:t>ώρια</a:t>
            </a:r>
            <a:r>
              <a:rPr sz="2000" spc="-29" dirty="0" smtClean="0">
                <a:latin typeface="Calibri"/>
                <a:cs typeface="Calibri"/>
              </a:rPr>
              <a:t> </a:t>
            </a:r>
            <a:r>
              <a:rPr sz="2000" spc="0" dirty="0" smtClean="0">
                <a:latin typeface="Calibri"/>
                <a:cs typeface="Calibri"/>
              </a:rPr>
              <a:t>οι</a:t>
            </a:r>
            <a:r>
              <a:rPr sz="2000" spc="-54" dirty="0" smtClean="0">
                <a:latin typeface="Calibri"/>
                <a:cs typeface="Calibri"/>
              </a:rPr>
              <a:t>κ</a:t>
            </a:r>
            <a:r>
              <a:rPr sz="2000" spc="0" dirty="0" smtClean="0">
                <a:latin typeface="Calibri"/>
                <a:cs typeface="Calibri"/>
              </a:rPr>
              <a:t>ονομία</a:t>
            </a:r>
            <a:r>
              <a:rPr sz="2000" spc="-19" dirty="0" smtClean="0">
                <a:latin typeface="Calibri"/>
                <a:cs typeface="Calibri"/>
              </a:rPr>
              <a:t> </a:t>
            </a:r>
            <a:r>
              <a:rPr sz="2000" spc="0" dirty="0" smtClean="0">
                <a:latin typeface="Calibri"/>
                <a:cs typeface="Calibri"/>
              </a:rPr>
              <a:t>θα</a:t>
            </a:r>
            <a:r>
              <a:rPr sz="2000" spc="-14" dirty="0" smtClean="0">
                <a:latin typeface="Calibri"/>
                <a:cs typeface="Calibri"/>
              </a:rPr>
              <a:t> </a:t>
            </a:r>
            <a:r>
              <a:rPr sz="2000" spc="0" dirty="0" smtClean="0">
                <a:latin typeface="Calibri"/>
                <a:cs typeface="Calibri"/>
              </a:rPr>
              <a:t>βρ</a:t>
            </a:r>
            <a:r>
              <a:rPr sz="2000" spc="-19" dirty="0" smtClean="0">
                <a:latin typeface="Calibri"/>
                <a:cs typeface="Calibri"/>
              </a:rPr>
              <a:t>ε</a:t>
            </a:r>
            <a:r>
              <a:rPr sz="2000" spc="0" dirty="0" smtClean="0">
                <a:latin typeface="Calibri"/>
                <a:cs typeface="Calibri"/>
              </a:rPr>
              <a:t>θεί</a:t>
            </a:r>
            <a:r>
              <a:rPr sz="2000" spc="-14" dirty="0" smtClean="0">
                <a:latin typeface="Calibri"/>
                <a:cs typeface="Calibri"/>
              </a:rPr>
              <a:t> </a:t>
            </a:r>
            <a:r>
              <a:rPr sz="2000" spc="0" dirty="0" smtClean="0">
                <a:latin typeface="Calibri"/>
                <a:cs typeface="Calibri"/>
              </a:rPr>
              <a:t>α</a:t>
            </a:r>
            <a:r>
              <a:rPr sz="2000" spc="14" dirty="0" smtClean="0">
                <a:latin typeface="Calibri"/>
                <a:cs typeface="Calibri"/>
              </a:rPr>
              <a:t>ν</a:t>
            </a:r>
            <a:r>
              <a:rPr sz="2000" spc="0" dirty="0" smtClean="0">
                <a:latin typeface="Calibri"/>
                <a:cs typeface="Calibri"/>
              </a:rPr>
              <a:t>τ</a:t>
            </a:r>
            <a:r>
              <a:rPr sz="2000" spc="4" dirty="0" smtClean="0">
                <a:latin typeface="Calibri"/>
                <a:cs typeface="Calibri"/>
              </a:rPr>
              <a:t>ι</a:t>
            </a:r>
            <a:r>
              <a:rPr sz="2000" spc="0" dirty="0" smtClean="0">
                <a:latin typeface="Calibri"/>
                <a:cs typeface="Calibri"/>
              </a:rPr>
              <a:t>μέ</a:t>
            </a:r>
            <a:r>
              <a:rPr sz="2000" spc="-9" dirty="0" smtClean="0">
                <a:latin typeface="Calibri"/>
                <a:cs typeface="Calibri"/>
              </a:rPr>
              <a:t>τ</a:t>
            </a:r>
            <a:r>
              <a:rPr sz="2000" spc="0" dirty="0" smtClean="0">
                <a:latin typeface="Calibri"/>
                <a:cs typeface="Calibri"/>
              </a:rPr>
              <a:t>ω</a:t>
            </a:r>
            <a:r>
              <a:rPr sz="2000" spc="-4" dirty="0" smtClean="0">
                <a:latin typeface="Calibri"/>
                <a:cs typeface="Calibri"/>
              </a:rPr>
              <a:t>π</a:t>
            </a:r>
            <a:r>
              <a:rPr sz="2000" spc="0" dirty="0" smtClean="0">
                <a:latin typeface="Calibri"/>
                <a:cs typeface="Calibri"/>
              </a:rPr>
              <a:t>η</a:t>
            </a:r>
            <a:endParaRPr sz="2000">
              <a:latin typeface="Calibri"/>
              <a:cs typeface="Calibri"/>
            </a:endParaRPr>
          </a:p>
          <a:p>
            <a:pPr marL="12700" marR="33808">
              <a:lnSpc>
                <a:spcPts val="2385"/>
              </a:lnSpc>
              <a:spcBef>
                <a:spcPts val="4"/>
              </a:spcBef>
            </a:pPr>
            <a:r>
              <a:rPr sz="3000" spc="0" baseline="1365" dirty="0" smtClean="0">
                <a:latin typeface="Calibri"/>
                <a:cs typeface="Calibri"/>
              </a:rPr>
              <a:t>με</a:t>
            </a:r>
            <a:r>
              <a:rPr sz="3000" spc="-9" baseline="1365" dirty="0" smtClean="0">
                <a:latin typeface="Calibri"/>
                <a:cs typeface="Calibri"/>
              </a:rPr>
              <a:t> υ</a:t>
            </a:r>
            <a:r>
              <a:rPr sz="3000" spc="0" baseline="1365" dirty="0" smtClean="0">
                <a:latin typeface="Calibri"/>
                <a:cs typeface="Calibri"/>
              </a:rPr>
              <a:t>ψη</a:t>
            </a:r>
            <a:r>
              <a:rPr sz="3000" spc="-29" baseline="1365" dirty="0" smtClean="0">
                <a:latin typeface="Calibri"/>
                <a:cs typeface="Calibri"/>
              </a:rPr>
              <a:t>λ</a:t>
            </a:r>
            <a:r>
              <a:rPr sz="3000" spc="0" baseline="1365" dirty="0" smtClean="0">
                <a:latin typeface="Calibri"/>
                <a:cs typeface="Calibri"/>
              </a:rPr>
              <a:t>ά</a:t>
            </a:r>
            <a:r>
              <a:rPr sz="3000" spc="-4" baseline="1365" dirty="0" smtClean="0">
                <a:latin typeface="Calibri"/>
                <a:cs typeface="Calibri"/>
              </a:rPr>
              <a:t> </a:t>
            </a:r>
            <a:r>
              <a:rPr sz="3000" spc="0" baseline="1365" dirty="0" smtClean="0">
                <a:latin typeface="Calibri"/>
                <a:cs typeface="Calibri"/>
              </a:rPr>
              <a:t>ε</a:t>
            </a:r>
            <a:r>
              <a:rPr sz="3000" spc="-9" baseline="1365" dirty="0" smtClean="0">
                <a:latin typeface="Calibri"/>
                <a:cs typeface="Calibri"/>
              </a:rPr>
              <a:t>π</a:t>
            </a:r>
            <a:r>
              <a:rPr sz="3000" spc="-19" baseline="1365" dirty="0" smtClean="0">
                <a:latin typeface="Calibri"/>
                <a:cs typeface="Calibri"/>
              </a:rPr>
              <a:t>ι</a:t>
            </a:r>
            <a:r>
              <a:rPr sz="3000" spc="-9" baseline="1365" dirty="0" smtClean="0">
                <a:latin typeface="Calibri"/>
                <a:cs typeface="Calibri"/>
              </a:rPr>
              <a:t>τ</a:t>
            </a:r>
            <a:r>
              <a:rPr sz="3000" spc="0" baseline="1365" dirty="0" smtClean="0">
                <a:latin typeface="Calibri"/>
                <a:cs typeface="Calibri"/>
              </a:rPr>
              <a:t>ό</a:t>
            </a:r>
            <a:r>
              <a:rPr sz="3000" spc="-25" baseline="1365" dirty="0" smtClean="0">
                <a:latin typeface="Calibri"/>
                <a:cs typeface="Calibri"/>
              </a:rPr>
              <a:t>κ</a:t>
            </a:r>
            <a:r>
              <a:rPr sz="3000" spc="0" baseline="1365" dirty="0" smtClean="0">
                <a:latin typeface="Calibri"/>
                <a:cs typeface="Calibri"/>
              </a:rPr>
              <a:t>ια,</a:t>
            </a:r>
            <a:r>
              <a:rPr sz="3000" spc="-29" baseline="1365" dirty="0" smtClean="0">
                <a:latin typeface="Calibri"/>
                <a:cs typeface="Calibri"/>
              </a:rPr>
              <a:t> </a:t>
            </a:r>
            <a:r>
              <a:rPr sz="3000" spc="0" baseline="1365" dirty="0" smtClean="0">
                <a:latin typeface="Calibri"/>
                <a:cs typeface="Calibri"/>
              </a:rPr>
              <a:t>π</a:t>
            </a:r>
            <a:r>
              <a:rPr sz="3000" spc="-9" baseline="1365" dirty="0" smtClean="0">
                <a:latin typeface="Calibri"/>
                <a:cs typeface="Calibri"/>
              </a:rPr>
              <a:t>ε</a:t>
            </a:r>
            <a:r>
              <a:rPr sz="3000" spc="0" baseline="1365" dirty="0" smtClean="0">
                <a:latin typeface="Calibri"/>
                <a:cs typeface="Calibri"/>
              </a:rPr>
              <a:t>ριορισμένη</a:t>
            </a:r>
            <a:r>
              <a:rPr sz="3000" spc="-44" baseline="1365" dirty="0" smtClean="0">
                <a:latin typeface="Calibri"/>
                <a:cs typeface="Calibri"/>
              </a:rPr>
              <a:t> </a:t>
            </a:r>
            <a:r>
              <a:rPr sz="3000" spc="0" baseline="1365" dirty="0" smtClean="0">
                <a:latin typeface="Calibri"/>
                <a:cs typeface="Calibri"/>
              </a:rPr>
              <a:t>π</a:t>
            </a:r>
            <a:r>
              <a:rPr sz="3000" spc="-4" baseline="1365" dirty="0" smtClean="0">
                <a:latin typeface="Calibri"/>
                <a:cs typeface="Calibri"/>
              </a:rPr>
              <a:t>ρ</a:t>
            </a:r>
            <a:r>
              <a:rPr sz="3000" spc="0" baseline="1365" dirty="0" smtClean="0">
                <a:latin typeface="Calibri"/>
                <a:cs typeface="Calibri"/>
              </a:rPr>
              <a:t>οσφορά</a:t>
            </a:r>
            <a:r>
              <a:rPr sz="3000" spc="-44" baseline="1365" dirty="0" smtClean="0">
                <a:latin typeface="Calibri"/>
                <a:cs typeface="Calibri"/>
              </a:rPr>
              <a:t> </a:t>
            </a:r>
            <a:r>
              <a:rPr sz="3000" spc="0" baseline="1365" dirty="0" smtClean="0">
                <a:latin typeface="Calibri"/>
                <a:cs typeface="Calibri"/>
              </a:rPr>
              <a:t>χρή</a:t>
            </a:r>
            <a:r>
              <a:rPr sz="3000" spc="-9" baseline="1365" dirty="0" smtClean="0">
                <a:latin typeface="Calibri"/>
                <a:cs typeface="Calibri"/>
              </a:rPr>
              <a:t>μ</a:t>
            </a:r>
            <a:r>
              <a:rPr sz="3000" spc="0" baseline="1365" dirty="0" smtClean="0">
                <a:latin typeface="Calibri"/>
                <a:cs typeface="Calibri"/>
              </a:rPr>
              <a:t>α</a:t>
            </a:r>
            <a:r>
              <a:rPr sz="3000" spc="-4" baseline="1365" dirty="0" smtClean="0">
                <a:latin typeface="Calibri"/>
                <a:cs typeface="Calibri"/>
              </a:rPr>
              <a:t>τ</a:t>
            </a:r>
            <a:r>
              <a:rPr sz="3000" spc="0" baseline="1365" dirty="0" smtClean="0">
                <a:latin typeface="Calibri"/>
                <a:cs typeface="Calibri"/>
              </a:rPr>
              <a:t>ος,</a:t>
            </a:r>
            <a:r>
              <a:rPr sz="3000" spc="-39" baseline="1365" dirty="0" smtClean="0">
                <a:latin typeface="Calibri"/>
                <a:cs typeface="Calibri"/>
              </a:rPr>
              <a:t> </a:t>
            </a:r>
            <a:r>
              <a:rPr sz="3000" spc="-50" baseline="1365" dirty="0" smtClean="0">
                <a:latin typeface="Calibri"/>
                <a:cs typeface="Calibri"/>
              </a:rPr>
              <a:t>χ</a:t>
            </a:r>
            <a:r>
              <a:rPr sz="3000" spc="0" baseline="1365" dirty="0" smtClean="0">
                <a:latin typeface="Calibri"/>
                <a:cs typeface="Calibri"/>
              </a:rPr>
              <a:t>αμηλή</a:t>
            </a:r>
            <a:r>
              <a:rPr sz="3000" spc="-14" baseline="1365" dirty="0" smtClean="0">
                <a:latin typeface="Calibri"/>
                <a:cs typeface="Calibri"/>
              </a:rPr>
              <a:t> </a:t>
            </a:r>
            <a:r>
              <a:rPr sz="3000" spc="0" baseline="1365" dirty="0" smtClean="0">
                <a:latin typeface="Calibri"/>
                <a:cs typeface="Calibri"/>
              </a:rPr>
              <a:t>σ</a:t>
            </a:r>
            <a:r>
              <a:rPr sz="3000" spc="-4" baseline="1365" dirty="0" smtClean="0">
                <a:latin typeface="Calibri"/>
                <a:cs typeface="Calibri"/>
              </a:rPr>
              <a:t>υ</a:t>
            </a:r>
            <a:r>
              <a:rPr sz="3000" spc="0" baseline="1365" dirty="0" smtClean="0">
                <a:latin typeface="Calibri"/>
                <a:cs typeface="Calibri"/>
              </a:rPr>
              <a:t>ν</a:t>
            </a:r>
            <a:r>
              <a:rPr sz="3000" spc="-14" baseline="1365" dirty="0" smtClean="0">
                <a:latin typeface="Calibri"/>
                <a:cs typeface="Calibri"/>
              </a:rPr>
              <a:t>ολ</a:t>
            </a:r>
            <a:r>
              <a:rPr sz="3000" spc="0" baseline="1365" dirty="0" smtClean="0">
                <a:latin typeface="Calibri"/>
                <a:cs typeface="Calibri"/>
              </a:rPr>
              <a:t>ική</a:t>
            </a:r>
            <a:endParaRPr sz="2000">
              <a:latin typeface="Calibri"/>
              <a:cs typeface="Calibri"/>
            </a:endParaRPr>
          </a:p>
          <a:p>
            <a:pPr marL="12700" marR="33808">
              <a:lnSpc>
                <a:spcPts val="2290"/>
              </a:lnSpc>
            </a:pPr>
            <a:r>
              <a:rPr sz="3000" spc="0" baseline="2730" dirty="0" smtClean="0">
                <a:latin typeface="Calibri"/>
                <a:cs typeface="Calibri"/>
              </a:rPr>
              <a:t>ζ</a:t>
            </a:r>
            <a:r>
              <a:rPr sz="3000" spc="-34" baseline="2730" dirty="0" smtClean="0">
                <a:latin typeface="Calibri"/>
                <a:cs typeface="Calibri"/>
              </a:rPr>
              <a:t>ή</a:t>
            </a:r>
            <a:r>
              <a:rPr sz="3000" spc="0" baseline="2730" dirty="0" smtClean="0">
                <a:latin typeface="Calibri"/>
                <a:cs typeface="Calibri"/>
              </a:rPr>
              <a:t>τ</a:t>
            </a:r>
            <a:r>
              <a:rPr sz="3000" spc="4" baseline="2730" dirty="0" smtClean="0">
                <a:latin typeface="Calibri"/>
                <a:cs typeface="Calibri"/>
              </a:rPr>
              <a:t>η</a:t>
            </a:r>
            <a:r>
              <a:rPr sz="3000" spc="0" baseline="2730" dirty="0" smtClean="0">
                <a:latin typeface="Calibri"/>
                <a:cs typeface="Calibri"/>
              </a:rPr>
              <a:t>ση,</a:t>
            </a:r>
            <a:r>
              <a:rPr sz="3000" spc="-14" baseline="2730" dirty="0" smtClean="0">
                <a:latin typeface="Calibri"/>
                <a:cs typeface="Calibri"/>
              </a:rPr>
              <a:t> </a:t>
            </a:r>
            <a:r>
              <a:rPr sz="3000" spc="-50" baseline="2730" dirty="0" smtClean="0">
                <a:latin typeface="Calibri"/>
                <a:cs typeface="Calibri"/>
              </a:rPr>
              <a:t>χ</a:t>
            </a:r>
            <a:r>
              <a:rPr sz="3000" spc="0" baseline="2730" dirty="0" smtClean="0">
                <a:latin typeface="Calibri"/>
                <a:cs typeface="Calibri"/>
              </a:rPr>
              <a:t>αμ</a:t>
            </a:r>
            <a:r>
              <a:rPr sz="3000" spc="9" baseline="2730" dirty="0" smtClean="0">
                <a:latin typeface="Calibri"/>
                <a:cs typeface="Calibri"/>
              </a:rPr>
              <a:t>η</a:t>
            </a:r>
            <a:r>
              <a:rPr sz="3000" spc="-29" baseline="2730" dirty="0" smtClean="0">
                <a:latin typeface="Calibri"/>
                <a:cs typeface="Calibri"/>
              </a:rPr>
              <a:t>λ</a:t>
            </a:r>
            <a:r>
              <a:rPr sz="3000" spc="0" baseline="2730" dirty="0" smtClean="0">
                <a:latin typeface="Calibri"/>
                <a:cs typeface="Calibri"/>
              </a:rPr>
              <a:t>ό</a:t>
            </a:r>
            <a:r>
              <a:rPr sz="3000" spc="-19" baseline="2730" dirty="0" smtClean="0">
                <a:latin typeface="Calibri"/>
                <a:cs typeface="Calibri"/>
              </a:rPr>
              <a:t> </a:t>
            </a:r>
            <a:r>
              <a:rPr sz="3000" spc="0" baseline="2730" dirty="0" smtClean="0">
                <a:latin typeface="Calibri"/>
                <a:cs typeface="Calibri"/>
              </a:rPr>
              <a:t>προϊόν</a:t>
            </a:r>
            <a:r>
              <a:rPr sz="3000" spc="-34" baseline="2730" dirty="0" smtClean="0">
                <a:latin typeface="Calibri"/>
                <a:cs typeface="Calibri"/>
              </a:rPr>
              <a:t> </a:t>
            </a:r>
            <a:r>
              <a:rPr sz="3000" spc="-59" baseline="2730" dirty="0" smtClean="0">
                <a:latin typeface="Calibri"/>
                <a:cs typeface="Calibri"/>
              </a:rPr>
              <a:t>κ</a:t>
            </a:r>
            <a:r>
              <a:rPr sz="3000" spc="0" baseline="2730" dirty="0" smtClean="0">
                <a:latin typeface="Calibri"/>
                <a:cs typeface="Calibri"/>
              </a:rPr>
              <a:t>αι </a:t>
            </a:r>
            <a:r>
              <a:rPr sz="3000" spc="-50" baseline="2730" dirty="0" smtClean="0">
                <a:latin typeface="Calibri"/>
                <a:cs typeface="Calibri"/>
              </a:rPr>
              <a:t>χ</a:t>
            </a:r>
            <a:r>
              <a:rPr sz="3000" spc="0" baseline="2730" dirty="0" smtClean="0">
                <a:latin typeface="Calibri"/>
                <a:cs typeface="Calibri"/>
              </a:rPr>
              <a:t>αμ</a:t>
            </a:r>
            <a:r>
              <a:rPr sz="3000" spc="9" baseline="2730" dirty="0" smtClean="0">
                <a:latin typeface="Calibri"/>
                <a:cs typeface="Calibri"/>
              </a:rPr>
              <a:t>η</a:t>
            </a:r>
            <a:r>
              <a:rPr sz="3000" spc="0" baseline="2730" dirty="0" smtClean="0">
                <a:latin typeface="Calibri"/>
                <a:cs typeface="Calibri"/>
              </a:rPr>
              <a:t>λή</a:t>
            </a:r>
            <a:r>
              <a:rPr sz="3000" spc="-19" baseline="2730" dirty="0" smtClean="0">
                <a:latin typeface="Calibri"/>
                <a:cs typeface="Calibri"/>
              </a:rPr>
              <a:t> </a:t>
            </a:r>
            <a:r>
              <a:rPr sz="3000" spc="0" baseline="2730" dirty="0" smtClean="0">
                <a:latin typeface="Calibri"/>
                <a:cs typeface="Calibri"/>
              </a:rPr>
              <a:t>α</a:t>
            </a:r>
            <a:r>
              <a:rPr sz="3000" spc="-25" baseline="2730" dirty="0" smtClean="0">
                <a:latin typeface="Calibri"/>
                <a:cs typeface="Calibri"/>
              </a:rPr>
              <a:t>π</a:t>
            </a:r>
            <a:r>
              <a:rPr sz="3000" spc="-9" baseline="2730" dirty="0" smtClean="0">
                <a:latin typeface="Calibri"/>
                <a:cs typeface="Calibri"/>
              </a:rPr>
              <a:t>α</a:t>
            </a:r>
            <a:r>
              <a:rPr sz="3000" spc="9" baseline="2730" dirty="0" smtClean="0">
                <a:latin typeface="Calibri"/>
                <a:cs typeface="Calibri"/>
              </a:rPr>
              <a:t>σ</a:t>
            </a:r>
            <a:r>
              <a:rPr sz="3000" spc="-25" baseline="2730" dirty="0" smtClean="0">
                <a:latin typeface="Calibri"/>
                <a:cs typeface="Calibri"/>
              </a:rPr>
              <a:t>χ</a:t>
            </a:r>
            <a:r>
              <a:rPr sz="3000" spc="-9" baseline="2730" dirty="0" smtClean="0">
                <a:latin typeface="Calibri"/>
                <a:cs typeface="Calibri"/>
              </a:rPr>
              <a:t>ό</a:t>
            </a:r>
            <a:r>
              <a:rPr sz="3000" spc="0" baseline="2730" dirty="0" smtClean="0">
                <a:latin typeface="Calibri"/>
                <a:cs typeface="Calibri"/>
              </a:rPr>
              <a:t>λη</a:t>
            </a:r>
            <a:r>
              <a:rPr sz="3000" spc="-9" baseline="2730" dirty="0" smtClean="0">
                <a:latin typeface="Calibri"/>
                <a:cs typeface="Calibri"/>
              </a:rPr>
              <a:t>σ</a:t>
            </a:r>
            <a:r>
              <a:rPr sz="3000" spc="0" baseline="2730" dirty="0" smtClean="0">
                <a:latin typeface="Calibri"/>
                <a:cs typeface="Calibri"/>
              </a:rPr>
              <a:t>η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35940" y="2651395"/>
            <a:ext cx="152653" cy="2799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50"/>
              </a:lnSpc>
              <a:spcBef>
                <a:spcPts val="107"/>
              </a:spcBef>
            </a:pPr>
            <a:r>
              <a:rPr sz="2000" spc="0" dirty="0" smtClean="0">
                <a:latin typeface="Arial"/>
                <a:cs typeface="Arial"/>
              </a:rPr>
              <a:t>•</a:t>
            </a:r>
            <a:endParaRPr sz="20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35940" y="3940953"/>
            <a:ext cx="152654" cy="2799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50"/>
              </a:lnSpc>
              <a:spcBef>
                <a:spcPts val="107"/>
              </a:spcBef>
            </a:pPr>
            <a:r>
              <a:rPr sz="2000" spc="0" dirty="0" smtClean="0">
                <a:latin typeface="Arial"/>
                <a:cs typeface="Arial"/>
              </a:rPr>
              <a:t>•</a:t>
            </a:r>
            <a:endParaRPr sz="20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35940" y="4939554"/>
            <a:ext cx="152654" cy="2799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50"/>
              </a:lnSpc>
              <a:spcBef>
                <a:spcPts val="107"/>
              </a:spcBef>
            </a:pPr>
            <a:r>
              <a:rPr sz="2000" spc="0" dirty="0" smtClean="0">
                <a:latin typeface="Arial"/>
                <a:cs typeface="Arial"/>
              </a:rPr>
              <a:t>•</a:t>
            </a:r>
            <a:endParaRPr sz="2000">
              <a:latin typeface="Arial"/>
              <a:cs typeface="Arial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8427212" y="6465214"/>
            <a:ext cx="203657" cy="1778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320"/>
              </a:lnSpc>
              <a:spcBef>
                <a:spcPts val="66"/>
              </a:spcBef>
            </a:pPr>
            <a:r>
              <a:rPr sz="1800" spc="4" baseline="2275" dirty="0" smtClean="0">
                <a:solidFill>
                  <a:srgbClr val="888888"/>
                </a:solidFill>
                <a:latin typeface="Calibri"/>
                <a:cs typeface="Calibri"/>
              </a:rPr>
              <a:t>14</a:t>
            </a:r>
            <a:endParaRPr sz="1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/>
          <p:nvPr/>
        </p:nvSpPr>
        <p:spPr>
          <a:xfrm>
            <a:off x="1143000" y="152400"/>
            <a:ext cx="5410200" cy="6477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3810000" y="2156460"/>
            <a:ext cx="76200" cy="356488"/>
          </a:xfrm>
          <a:custGeom>
            <a:avLst/>
            <a:gdLst/>
            <a:ahLst/>
            <a:cxnLst/>
            <a:rect l="l" t="t" r="r" b="b"/>
            <a:pathLst>
              <a:path w="76200" h="356488">
                <a:moveTo>
                  <a:pt x="33274" y="356488"/>
                </a:moveTo>
                <a:lnTo>
                  <a:pt x="42799" y="356488"/>
                </a:lnTo>
                <a:lnTo>
                  <a:pt x="42799" y="63500"/>
                </a:lnTo>
                <a:lnTo>
                  <a:pt x="76200" y="76200"/>
                </a:lnTo>
                <a:lnTo>
                  <a:pt x="38100" y="0"/>
                </a:lnTo>
                <a:lnTo>
                  <a:pt x="33274" y="63500"/>
                </a:lnTo>
                <a:lnTo>
                  <a:pt x="33274" y="356488"/>
                </a:lnTo>
                <a:close/>
              </a:path>
              <a:path w="76200" h="356488">
                <a:moveTo>
                  <a:pt x="33274" y="63500"/>
                </a:moveTo>
                <a:lnTo>
                  <a:pt x="38100" y="0"/>
                </a:lnTo>
                <a:lnTo>
                  <a:pt x="0" y="76200"/>
                </a:lnTo>
                <a:lnTo>
                  <a:pt x="33273" y="76200"/>
                </a:lnTo>
                <a:lnTo>
                  <a:pt x="33274" y="63500"/>
                </a:lnTo>
                <a:close/>
              </a:path>
              <a:path w="76200" h="356488">
                <a:moveTo>
                  <a:pt x="76200" y="76200"/>
                </a:moveTo>
                <a:lnTo>
                  <a:pt x="42799" y="63500"/>
                </a:lnTo>
                <a:lnTo>
                  <a:pt x="42798" y="76200"/>
                </a:lnTo>
                <a:lnTo>
                  <a:pt x="76200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3855592" y="1581658"/>
            <a:ext cx="952246" cy="927862"/>
          </a:xfrm>
          <a:custGeom>
            <a:avLst/>
            <a:gdLst/>
            <a:ahLst/>
            <a:cxnLst/>
            <a:rect l="l" t="t" r="r" b="b"/>
            <a:pathLst>
              <a:path w="952246" h="927862">
                <a:moveTo>
                  <a:pt x="0" y="927862"/>
                </a:moveTo>
                <a:lnTo>
                  <a:pt x="952246" y="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4809363" y="336550"/>
            <a:ext cx="1743837" cy="1937512"/>
          </a:xfrm>
          <a:custGeom>
            <a:avLst/>
            <a:gdLst/>
            <a:ahLst/>
            <a:cxnLst/>
            <a:rect l="l" t="t" r="r" b="b"/>
            <a:pathLst>
              <a:path w="1743837" h="1937512">
                <a:moveTo>
                  <a:pt x="0" y="1937512"/>
                </a:moveTo>
                <a:lnTo>
                  <a:pt x="1743837" y="1937512"/>
                </a:lnTo>
                <a:lnTo>
                  <a:pt x="1743837" y="0"/>
                </a:lnTo>
                <a:lnTo>
                  <a:pt x="0" y="0"/>
                </a:lnTo>
                <a:lnTo>
                  <a:pt x="0" y="1937512"/>
                </a:lnTo>
                <a:close/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3849624" y="2476500"/>
            <a:ext cx="498601" cy="76200"/>
          </a:xfrm>
          <a:custGeom>
            <a:avLst/>
            <a:gdLst/>
            <a:ahLst/>
            <a:cxnLst/>
            <a:rect l="l" t="t" r="r" b="b"/>
            <a:pathLst>
              <a:path w="498601" h="76200">
                <a:moveTo>
                  <a:pt x="435101" y="42799"/>
                </a:moveTo>
                <a:lnTo>
                  <a:pt x="422401" y="42799"/>
                </a:lnTo>
                <a:lnTo>
                  <a:pt x="422401" y="76200"/>
                </a:lnTo>
                <a:lnTo>
                  <a:pt x="498601" y="38100"/>
                </a:lnTo>
                <a:lnTo>
                  <a:pt x="435101" y="42799"/>
                </a:lnTo>
                <a:close/>
              </a:path>
              <a:path w="498601" h="76200">
                <a:moveTo>
                  <a:pt x="435101" y="33274"/>
                </a:moveTo>
                <a:lnTo>
                  <a:pt x="422401" y="0"/>
                </a:lnTo>
                <a:lnTo>
                  <a:pt x="422401" y="33274"/>
                </a:lnTo>
                <a:lnTo>
                  <a:pt x="435101" y="33274"/>
                </a:lnTo>
                <a:close/>
              </a:path>
              <a:path w="498601" h="76200">
                <a:moveTo>
                  <a:pt x="0" y="33274"/>
                </a:moveTo>
                <a:lnTo>
                  <a:pt x="0" y="42799"/>
                </a:lnTo>
                <a:lnTo>
                  <a:pt x="435101" y="42799"/>
                </a:lnTo>
                <a:lnTo>
                  <a:pt x="498601" y="38100"/>
                </a:lnTo>
                <a:lnTo>
                  <a:pt x="422401" y="0"/>
                </a:lnTo>
                <a:lnTo>
                  <a:pt x="435101" y="33274"/>
                </a:lnTo>
                <a:lnTo>
                  <a:pt x="0" y="33274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5105400" y="5400675"/>
            <a:ext cx="3894201" cy="1169555"/>
          </a:xfrm>
          <a:custGeom>
            <a:avLst/>
            <a:gdLst/>
            <a:ahLst/>
            <a:cxnLst/>
            <a:rect l="l" t="t" r="r" b="b"/>
            <a:pathLst>
              <a:path w="3894201" h="1169555">
                <a:moveTo>
                  <a:pt x="0" y="1169555"/>
                </a:moveTo>
                <a:lnTo>
                  <a:pt x="3894201" y="1169555"/>
                </a:lnTo>
                <a:lnTo>
                  <a:pt x="3894201" y="0"/>
                </a:lnTo>
                <a:lnTo>
                  <a:pt x="0" y="0"/>
                </a:lnTo>
                <a:lnTo>
                  <a:pt x="0" y="1169555"/>
                </a:lnTo>
                <a:close/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8427212" y="6465214"/>
            <a:ext cx="203657" cy="1778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320"/>
              </a:lnSpc>
              <a:spcBef>
                <a:spcPts val="66"/>
              </a:spcBef>
            </a:pPr>
            <a:r>
              <a:rPr sz="1800" spc="4" baseline="2275" dirty="0" smtClean="0">
                <a:solidFill>
                  <a:srgbClr val="888888"/>
                </a:solidFill>
                <a:latin typeface="Calibri"/>
                <a:cs typeface="Calibri"/>
              </a:rPr>
              <a:t>15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105400" y="5400675"/>
            <a:ext cx="3894201" cy="116955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328" marR="151551">
              <a:lnSpc>
                <a:spcPct val="100041"/>
              </a:lnSpc>
              <a:spcBef>
                <a:spcPts val="409"/>
              </a:spcBef>
            </a:pPr>
            <a:r>
              <a:rPr sz="1400" spc="-64" dirty="0" smtClean="0">
                <a:latin typeface="Arial"/>
                <a:cs typeface="Arial"/>
              </a:rPr>
              <a:t>Γ</a:t>
            </a:r>
            <a:r>
              <a:rPr sz="1400" spc="0" dirty="0" smtClean="0">
                <a:latin typeface="Arial"/>
                <a:cs typeface="Arial"/>
              </a:rPr>
              <a:t>ια</a:t>
            </a:r>
            <a:r>
              <a:rPr sz="1400" spc="9" dirty="0" smtClean="0">
                <a:latin typeface="Arial"/>
                <a:cs typeface="Arial"/>
              </a:rPr>
              <a:t> </a:t>
            </a:r>
            <a:r>
              <a:rPr sz="1400" spc="-19" dirty="0" smtClean="0">
                <a:latin typeface="Arial"/>
                <a:cs typeface="Arial"/>
              </a:rPr>
              <a:t>ν</a:t>
            </a:r>
            <a:r>
              <a:rPr sz="1400" spc="0" dirty="0" smtClean="0">
                <a:latin typeface="Arial"/>
                <a:cs typeface="Arial"/>
              </a:rPr>
              <a:t>α</a:t>
            </a:r>
            <a:r>
              <a:rPr sz="1400" spc="9" dirty="0" smtClean="0">
                <a:latin typeface="Arial"/>
                <a:cs typeface="Arial"/>
              </a:rPr>
              <a:t> </a:t>
            </a:r>
            <a:r>
              <a:rPr sz="1400" spc="0" dirty="0" smtClean="0">
                <a:latin typeface="Arial"/>
                <a:cs typeface="Arial"/>
              </a:rPr>
              <a:t>δ</a:t>
            </a:r>
            <a:r>
              <a:rPr sz="1400" spc="-4" dirty="0" smtClean="0">
                <a:latin typeface="Arial"/>
                <a:cs typeface="Arial"/>
              </a:rPr>
              <a:t>ε</a:t>
            </a:r>
            <a:r>
              <a:rPr sz="1400" spc="4" dirty="0" smtClean="0">
                <a:latin typeface="Arial"/>
                <a:cs typeface="Arial"/>
              </a:rPr>
              <a:t>λ</a:t>
            </a:r>
            <a:r>
              <a:rPr sz="1400" spc="0" dirty="0" smtClean="0">
                <a:latin typeface="Arial"/>
                <a:cs typeface="Arial"/>
              </a:rPr>
              <a:t>εασ</a:t>
            </a:r>
            <a:r>
              <a:rPr sz="1400" spc="-25" dirty="0" smtClean="0">
                <a:latin typeface="Arial"/>
                <a:cs typeface="Arial"/>
              </a:rPr>
              <a:t>τ</a:t>
            </a:r>
            <a:r>
              <a:rPr sz="1400" spc="0" dirty="0" smtClean="0">
                <a:latin typeface="Arial"/>
                <a:cs typeface="Arial"/>
              </a:rPr>
              <a:t>ούν</a:t>
            </a:r>
            <a:r>
              <a:rPr sz="1400" spc="-19" dirty="0" smtClean="0">
                <a:latin typeface="Arial"/>
                <a:cs typeface="Arial"/>
              </a:rPr>
              <a:t> </a:t>
            </a:r>
            <a:r>
              <a:rPr sz="1400" spc="0" dirty="0" smtClean="0">
                <a:latin typeface="Arial"/>
                <a:cs typeface="Arial"/>
              </a:rPr>
              <a:t>οι</a:t>
            </a:r>
            <a:r>
              <a:rPr sz="1400" spc="-14" dirty="0" smtClean="0">
                <a:latin typeface="Arial"/>
                <a:cs typeface="Arial"/>
              </a:rPr>
              <a:t> </a:t>
            </a:r>
            <a:r>
              <a:rPr sz="1400" spc="0" dirty="0" smtClean="0">
                <a:latin typeface="Arial"/>
                <a:cs typeface="Arial"/>
              </a:rPr>
              <a:t>επε</a:t>
            </a:r>
            <a:r>
              <a:rPr sz="1400" spc="-19" dirty="0" smtClean="0">
                <a:latin typeface="Arial"/>
                <a:cs typeface="Arial"/>
              </a:rPr>
              <a:t>ν</a:t>
            </a:r>
            <a:r>
              <a:rPr sz="1400" spc="0" dirty="0" smtClean="0">
                <a:latin typeface="Arial"/>
                <a:cs typeface="Arial"/>
              </a:rPr>
              <a:t>δυ</a:t>
            </a:r>
            <a:r>
              <a:rPr sz="1400" spc="-4" dirty="0" smtClean="0">
                <a:latin typeface="Arial"/>
                <a:cs typeface="Arial"/>
              </a:rPr>
              <a:t>τ</a:t>
            </a:r>
            <a:r>
              <a:rPr sz="1400" spc="0" dirty="0" smtClean="0">
                <a:latin typeface="Arial"/>
                <a:cs typeface="Arial"/>
              </a:rPr>
              <a:t>ές </a:t>
            </a:r>
            <a:r>
              <a:rPr sz="1400" spc="-19" dirty="0" smtClean="0">
                <a:latin typeface="Arial"/>
                <a:cs typeface="Arial"/>
              </a:rPr>
              <a:t>ν</a:t>
            </a:r>
            <a:r>
              <a:rPr sz="1400" spc="0" dirty="0" smtClean="0">
                <a:latin typeface="Arial"/>
                <a:cs typeface="Arial"/>
              </a:rPr>
              <a:t>α</a:t>
            </a:r>
            <a:r>
              <a:rPr sz="1400" spc="9" dirty="0" smtClean="0">
                <a:latin typeface="Arial"/>
                <a:cs typeface="Arial"/>
              </a:rPr>
              <a:t> </a:t>
            </a:r>
            <a:r>
              <a:rPr sz="1400" spc="4" dirty="0" smtClean="0">
                <a:latin typeface="Arial"/>
                <a:cs typeface="Arial"/>
              </a:rPr>
              <a:t>κρα</a:t>
            </a:r>
            <a:r>
              <a:rPr sz="1400" spc="0" dirty="0" smtClean="0">
                <a:latin typeface="Arial"/>
                <a:cs typeface="Arial"/>
              </a:rPr>
              <a:t>τή</a:t>
            </a:r>
            <a:r>
              <a:rPr sz="1400" spc="-4" dirty="0" smtClean="0">
                <a:latin typeface="Arial"/>
                <a:cs typeface="Arial"/>
              </a:rPr>
              <a:t>σ</a:t>
            </a:r>
            <a:r>
              <a:rPr sz="1400" spc="0" dirty="0" smtClean="0">
                <a:latin typeface="Arial"/>
                <a:cs typeface="Arial"/>
              </a:rPr>
              <a:t>ουν </a:t>
            </a:r>
            <a:r>
              <a:rPr sz="1400" spc="-25" dirty="0" smtClean="0">
                <a:latin typeface="Arial"/>
                <a:cs typeface="Arial"/>
              </a:rPr>
              <a:t>τ</a:t>
            </a:r>
            <a:r>
              <a:rPr sz="1400" spc="0" dirty="0" smtClean="0">
                <a:latin typeface="Arial"/>
                <a:cs typeface="Arial"/>
              </a:rPr>
              <a:t>α εγ</a:t>
            </a:r>
            <a:r>
              <a:rPr sz="1400" spc="-39" dirty="0" smtClean="0">
                <a:latin typeface="Arial"/>
                <a:cs typeface="Arial"/>
              </a:rPr>
              <a:t>χ</a:t>
            </a:r>
            <a:r>
              <a:rPr sz="1400" spc="-4" dirty="0" smtClean="0">
                <a:latin typeface="Arial"/>
                <a:cs typeface="Arial"/>
              </a:rPr>
              <a:t>ώ</a:t>
            </a:r>
            <a:r>
              <a:rPr sz="1400" spc="4" dirty="0" smtClean="0">
                <a:latin typeface="Arial"/>
                <a:cs typeface="Arial"/>
              </a:rPr>
              <a:t>ρ</a:t>
            </a:r>
            <a:r>
              <a:rPr sz="1400" spc="0" dirty="0" smtClean="0">
                <a:latin typeface="Arial"/>
                <a:cs typeface="Arial"/>
              </a:rPr>
              <a:t>ια</a:t>
            </a:r>
            <a:r>
              <a:rPr sz="1400" spc="-14" dirty="0" smtClean="0">
                <a:latin typeface="Arial"/>
                <a:cs typeface="Arial"/>
              </a:rPr>
              <a:t> </a:t>
            </a:r>
            <a:r>
              <a:rPr sz="1400" spc="0" dirty="0" smtClean="0">
                <a:latin typeface="Arial"/>
                <a:cs typeface="Arial"/>
              </a:rPr>
              <a:t>πε</a:t>
            </a:r>
            <a:r>
              <a:rPr sz="1400" spc="4" dirty="0" smtClean="0">
                <a:latin typeface="Arial"/>
                <a:cs typeface="Arial"/>
              </a:rPr>
              <a:t>ρ</a:t>
            </a:r>
            <a:r>
              <a:rPr sz="1400" spc="0" dirty="0" smtClean="0">
                <a:latin typeface="Arial"/>
                <a:cs typeface="Arial"/>
              </a:rPr>
              <a:t>ιουσιακά</a:t>
            </a:r>
            <a:r>
              <a:rPr sz="1400" spc="-39" dirty="0" smtClean="0">
                <a:latin typeface="Arial"/>
                <a:cs typeface="Arial"/>
              </a:rPr>
              <a:t> </a:t>
            </a:r>
            <a:r>
              <a:rPr sz="1400" spc="0" dirty="0" smtClean="0">
                <a:latin typeface="Arial"/>
                <a:cs typeface="Arial"/>
              </a:rPr>
              <a:t>σ</a:t>
            </a:r>
            <a:r>
              <a:rPr sz="1400" spc="-29" dirty="0" smtClean="0">
                <a:latin typeface="Arial"/>
                <a:cs typeface="Arial"/>
              </a:rPr>
              <a:t>τ</a:t>
            </a:r>
            <a:r>
              <a:rPr sz="1400" spc="0" dirty="0" smtClean="0">
                <a:latin typeface="Arial"/>
                <a:cs typeface="Arial"/>
              </a:rPr>
              <a:t>οι</a:t>
            </a:r>
            <a:r>
              <a:rPr sz="1400" spc="-4" dirty="0" smtClean="0">
                <a:latin typeface="Arial"/>
                <a:cs typeface="Arial"/>
              </a:rPr>
              <a:t>χ</a:t>
            </a:r>
            <a:r>
              <a:rPr sz="1400" spc="0" dirty="0" smtClean="0">
                <a:latin typeface="Arial"/>
                <a:cs typeface="Arial"/>
              </a:rPr>
              <a:t>εία (</a:t>
            </a:r>
            <a:r>
              <a:rPr sz="1400" spc="-19" dirty="0" smtClean="0">
                <a:latin typeface="Arial"/>
                <a:cs typeface="Arial"/>
              </a:rPr>
              <a:t>ν</a:t>
            </a:r>
            <a:r>
              <a:rPr sz="1400" spc="0" dirty="0" smtClean="0">
                <a:latin typeface="Arial"/>
                <a:cs typeface="Arial"/>
              </a:rPr>
              <a:t>ό</a:t>
            </a:r>
            <a:r>
              <a:rPr sz="1400" spc="-4" dirty="0" smtClean="0">
                <a:latin typeface="Arial"/>
                <a:cs typeface="Arial"/>
              </a:rPr>
              <a:t>μ</a:t>
            </a:r>
            <a:r>
              <a:rPr sz="1400" spc="0" dirty="0" smtClean="0">
                <a:latin typeface="Arial"/>
                <a:cs typeface="Arial"/>
              </a:rPr>
              <a:t>ισ</a:t>
            </a:r>
            <a:r>
              <a:rPr sz="1400" spc="-4" dirty="0" smtClean="0">
                <a:latin typeface="Arial"/>
                <a:cs typeface="Arial"/>
              </a:rPr>
              <a:t>μ</a:t>
            </a:r>
            <a:r>
              <a:rPr sz="1400" spc="4" dirty="0" smtClean="0">
                <a:latin typeface="Arial"/>
                <a:cs typeface="Arial"/>
              </a:rPr>
              <a:t>α</a:t>
            </a:r>
            <a:r>
              <a:rPr sz="1400" spc="0" dirty="0" smtClean="0">
                <a:latin typeface="Arial"/>
                <a:cs typeface="Arial"/>
              </a:rPr>
              <a:t>) σ</a:t>
            </a:r>
            <a:r>
              <a:rPr sz="1400" spc="-4" dirty="0" smtClean="0">
                <a:latin typeface="Arial"/>
                <a:cs typeface="Arial"/>
              </a:rPr>
              <a:t>τ</a:t>
            </a:r>
            <a:r>
              <a:rPr sz="1400" spc="0" dirty="0" smtClean="0">
                <a:latin typeface="Arial"/>
                <a:cs typeface="Arial"/>
              </a:rPr>
              <a:t>ην</a:t>
            </a:r>
            <a:r>
              <a:rPr sz="1400" spc="-9" dirty="0" smtClean="0">
                <a:latin typeface="Arial"/>
                <a:cs typeface="Arial"/>
              </a:rPr>
              <a:t> </a:t>
            </a:r>
            <a:r>
              <a:rPr sz="1400" spc="4" dirty="0" smtClean="0">
                <a:latin typeface="Arial"/>
                <a:cs typeface="Arial"/>
              </a:rPr>
              <a:t>αρ</a:t>
            </a:r>
            <a:r>
              <a:rPr sz="1400" spc="-4" dirty="0" smtClean="0">
                <a:latin typeface="Arial"/>
                <a:cs typeface="Arial"/>
              </a:rPr>
              <a:t>χ</a:t>
            </a:r>
            <a:r>
              <a:rPr sz="1400" spc="0" dirty="0" smtClean="0">
                <a:latin typeface="Arial"/>
                <a:cs typeface="Arial"/>
              </a:rPr>
              <a:t>ι</a:t>
            </a:r>
            <a:r>
              <a:rPr sz="1400" spc="4" dirty="0" smtClean="0">
                <a:latin typeface="Arial"/>
                <a:cs typeface="Arial"/>
              </a:rPr>
              <a:t>κ</a:t>
            </a:r>
            <a:r>
              <a:rPr sz="1400" spc="0" dirty="0" smtClean="0">
                <a:latin typeface="Arial"/>
                <a:cs typeface="Arial"/>
              </a:rPr>
              <a:t>ή</a:t>
            </a:r>
            <a:r>
              <a:rPr sz="1400" spc="-14" dirty="0" smtClean="0">
                <a:latin typeface="Arial"/>
                <a:cs typeface="Arial"/>
              </a:rPr>
              <a:t> </a:t>
            </a:r>
            <a:r>
              <a:rPr sz="1400" spc="0" dirty="0" smtClean="0">
                <a:latin typeface="Arial"/>
                <a:cs typeface="Arial"/>
              </a:rPr>
              <a:t>συ</a:t>
            </a:r>
            <a:r>
              <a:rPr sz="1400" spc="-19" dirty="0" smtClean="0">
                <a:latin typeface="Arial"/>
                <a:cs typeface="Arial"/>
              </a:rPr>
              <a:t>ν</a:t>
            </a:r>
            <a:r>
              <a:rPr sz="1400" spc="4" dirty="0" smtClean="0">
                <a:latin typeface="Arial"/>
                <a:cs typeface="Arial"/>
              </a:rPr>
              <a:t>αλ</a:t>
            </a:r>
            <a:r>
              <a:rPr sz="1400" spc="-19" dirty="0" smtClean="0">
                <a:latin typeface="Arial"/>
                <a:cs typeface="Arial"/>
              </a:rPr>
              <a:t>λ</a:t>
            </a:r>
            <a:r>
              <a:rPr sz="1400" spc="4" dirty="0" smtClean="0">
                <a:latin typeface="Arial"/>
                <a:cs typeface="Arial"/>
              </a:rPr>
              <a:t>αγ</a:t>
            </a:r>
            <a:r>
              <a:rPr sz="1400" spc="-4" dirty="0" smtClean="0">
                <a:latin typeface="Arial"/>
                <a:cs typeface="Arial"/>
              </a:rPr>
              <a:t>μ</a:t>
            </a:r>
            <a:r>
              <a:rPr sz="1400" spc="4" dirty="0" smtClean="0">
                <a:latin typeface="Arial"/>
                <a:cs typeface="Arial"/>
              </a:rPr>
              <a:t>α</a:t>
            </a:r>
            <a:r>
              <a:rPr sz="1400" spc="0" dirty="0" smtClean="0">
                <a:latin typeface="Arial"/>
                <a:cs typeface="Arial"/>
              </a:rPr>
              <a:t>τική</a:t>
            </a:r>
            <a:r>
              <a:rPr sz="1400" spc="-25" dirty="0" smtClean="0">
                <a:latin typeface="Arial"/>
                <a:cs typeface="Arial"/>
              </a:rPr>
              <a:t> </a:t>
            </a:r>
            <a:r>
              <a:rPr sz="1400" spc="0" dirty="0" smtClean="0">
                <a:latin typeface="Arial"/>
                <a:cs typeface="Arial"/>
              </a:rPr>
              <a:t>ισ</a:t>
            </a:r>
            <a:r>
              <a:rPr sz="1400" spc="-25" dirty="0" smtClean="0">
                <a:latin typeface="Arial"/>
                <a:cs typeface="Arial"/>
              </a:rPr>
              <a:t>ο</a:t>
            </a:r>
            <a:r>
              <a:rPr sz="1400" spc="0" dirty="0" smtClean="0">
                <a:latin typeface="Arial"/>
                <a:cs typeface="Arial"/>
              </a:rPr>
              <a:t>τι</a:t>
            </a:r>
            <a:r>
              <a:rPr sz="1400" spc="-4" dirty="0" smtClean="0">
                <a:latin typeface="Arial"/>
                <a:cs typeface="Arial"/>
              </a:rPr>
              <a:t>μ</a:t>
            </a:r>
            <a:r>
              <a:rPr sz="1400" spc="0" dirty="0" smtClean="0">
                <a:latin typeface="Arial"/>
                <a:cs typeface="Arial"/>
              </a:rPr>
              <a:t>ί</a:t>
            </a:r>
            <a:r>
              <a:rPr sz="1400" spc="4" dirty="0" smtClean="0">
                <a:latin typeface="Arial"/>
                <a:cs typeface="Arial"/>
              </a:rPr>
              <a:t>α</a:t>
            </a:r>
            <a:r>
              <a:rPr sz="1400" spc="0" dirty="0" smtClean="0">
                <a:latin typeface="Arial"/>
                <a:cs typeface="Arial"/>
              </a:rPr>
              <a:t>, π</a:t>
            </a:r>
            <a:r>
              <a:rPr sz="1400" spc="4" dirty="0" smtClean="0">
                <a:latin typeface="Arial"/>
                <a:cs typeface="Arial"/>
              </a:rPr>
              <a:t>ρ</a:t>
            </a:r>
            <a:r>
              <a:rPr sz="1400" spc="0" dirty="0" smtClean="0">
                <a:latin typeface="Arial"/>
                <a:cs typeface="Arial"/>
              </a:rPr>
              <a:t>έπει </a:t>
            </a:r>
            <a:r>
              <a:rPr sz="1400" spc="-19" dirty="0" smtClean="0">
                <a:latin typeface="Arial"/>
                <a:cs typeface="Arial"/>
              </a:rPr>
              <a:t>ν</a:t>
            </a:r>
            <a:r>
              <a:rPr sz="1400" spc="0" dirty="0" smtClean="0">
                <a:latin typeface="Arial"/>
                <a:cs typeface="Arial"/>
              </a:rPr>
              <a:t>α</a:t>
            </a:r>
            <a:r>
              <a:rPr sz="1400" spc="9" dirty="0" smtClean="0">
                <a:latin typeface="Arial"/>
                <a:cs typeface="Arial"/>
              </a:rPr>
              <a:t> </a:t>
            </a:r>
            <a:r>
              <a:rPr sz="1400" spc="4" dirty="0" smtClean="0">
                <a:latin typeface="Arial"/>
                <a:cs typeface="Arial"/>
              </a:rPr>
              <a:t>α</a:t>
            </a:r>
            <a:r>
              <a:rPr sz="1400" spc="0" dirty="0" smtClean="0">
                <a:latin typeface="Arial"/>
                <a:cs typeface="Arial"/>
              </a:rPr>
              <a:t>υ</a:t>
            </a:r>
            <a:r>
              <a:rPr sz="1400" spc="-4" dirty="0" smtClean="0">
                <a:latin typeface="Arial"/>
                <a:cs typeface="Arial"/>
              </a:rPr>
              <a:t>ξ</a:t>
            </a:r>
            <a:r>
              <a:rPr sz="1400" spc="0" dirty="0" smtClean="0">
                <a:latin typeface="Arial"/>
                <a:cs typeface="Arial"/>
              </a:rPr>
              <a:t>ηθούν</a:t>
            </a:r>
            <a:r>
              <a:rPr sz="1400" spc="-25" dirty="0" smtClean="0">
                <a:latin typeface="Arial"/>
                <a:cs typeface="Arial"/>
              </a:rPr>
              <a:t> τ</a:t>
            </a:r>
            <a:r>
              <a:rPr sz="1400" spc="0" dirty="0" smtClean="0">
                <a:latin typeface="Arial"/>
                <a:cs typeface="Arial"/>
              </a:rPr>
              <a:t>α επιτόκ</a:t>
            </a:r>
            <a:r>
              <a:rPr sz="1400" spc="4" dirty="0" smtClean="0">
                <a:latin typeface="Arial"/>
                <a:cs typeface="Arial"/>
              </a:rPr>
              <a:t>ι</a:t>
            </a:r>
            <a:r>
              <a:rPr sz="1400" spc="0" dirty="0" smtClean="0">
                <a:latin typeface="Arial"/>
                <a:cs typeface="Arial"/>
              </a:rPr>
              <a:t>α</a:t>
            </a:r>
            <a:r>
              <a:rPr sz="1400" spc="-24" dirty="0" smtClean="0">
                <a:latin typeface="Arial"/>
                <a:cs typeface="Arial"/>
              </a:rPr>
              <a:t> </a:t>
            </a:r>
            <a:r>
              <a:rPr sz="1400" spc="-4" dirty="0" smtClean="0">
                <a:latin typeface="Arial"/>
                <a:cs typeface="Arial"/>
              </a:rPr>
              <a:t>μ</a:t>
            </a:r>
            <a:r>
              <a:rPr sz="1400" spc="0" dirty="0" smtClean="0">
                <a:latin typeface="Arial"/>
                <a:cs typeface="Arial"/>
              </a:rPr>
              <a:t>έ</a:t>
            </a:r>
            <a:r>
              <a:rPr sz="1400" spc="-4" dirty="0" smtClean="0">
                <a:latin typeface="Arial"/>
                <a:cs typeface="Arial"/>
              </a:rPr>
              <a:t>σ</a:t>
            </a:r>
            <a:r>
              <a:rPr sz="1400" spc="0" dirty="0" smtClean="0">
                <a:latin typeface="Arial"/>
                <a:cs typeface="Arial"/>
              </a:rPr>
              <a:t>ω</a:t>
            </a:r>
            <a:r>
              <a:rPr sz="1400" spc="-4" dirty="0" smtClean="0">
                <a:latin typeface="Arial"/>
                <a:cs typeface="Arial"/>
              </a:rPr>
              <a:t> </a:t>
            </a:r>
            <a:r>
              <a:rPr sz="1400" spc="0" dirty="0" smtClean="0">
                <a:latin typeface="Arial"/>
                <a:cs typeface="Arial"/>
              </a:rPr>
              <a:t>της</a:t>
            </a:r>
            <a:r>
              <a:rPr sz="1400" spc="-9" dirty="0" smtClean="0">
                <a:latin typeface="Arial"/>
                <a:cs typeface="Arial"/>
              </a:rPr>
              <a:t> </a:t>
            </a:r>
            <a:r>
              <a:rPr sz="1400" spc="-19" dirty="0" smtClean="0">
                <a:latin typeface="Arial"/>
                <a:cs typeface="Arial"/>
              </a:rPr>
              <a:t>π</a:t>
            </a:r>
            <a:r>
              <a:rPr sz="1400" spc="-29" dirty="0" smtClean="0">
                <a:latin typeface="Arial"/>
                <a:cs typeface="Arial"/>
              </a:rPr>
              <a:t>ώ</a:t>
            </a:r>
            <a:r>
              <a:rPr sz="1400" spc="4" dirty="0" smtClean="0">
                <a:latin typeface="Arial"/>
                <a:cs typeface="Arial"/>
              </a:rPr>
              <a:t>λ</a:t>
            </a:r>
            <a:r>
              <a:rPr sz="1400" spc="0" dirty="0" smtClean="0">
                <a:latin typeface="Arial"/>
                <a:cs typeface="Arial"/>
              </a:rPr>
              <a:t>ησης </a:t>
            </a:r>
            <a:r>
              <a:rPr sz="1400" spc="-4" dirty="0" smtClean="0">
                <a:latin typeface="Arial"/>
                <a:cs typeface="Arial"/>
              </a:rPr>
              <a:t>ξ</a:t>
            </a:r>
            <a:r>
              <a:rPr sz="1400" spc="0" dirty="0" smtClean="0">
                <a:latin typeface="Arial"/>
                <a:cs typeface="Arial"/>
              </a:rPr>
              <a:t>έ</a:t>
            </a:r>
            <a:r>
              <a:rPr sz="1400" spc="-19" dirty="0" smtClean="0">
                <a:latin typeface="Arial"/>
                <a:cs typeface="Arial"/>
              </a:rPr>
              <a:t>ν</a:t>
            </a:r>
            <a:r>
              <a:rPr sz="1400" spc="-4" dirty="0" smtClean="0">
                <a:latin typeface="Arial"/>
                <a:cs typeface="Arial"/>
              </a:rPr>
              <a:t>ω</a:t>
            </a:r>
            <a:r>
              <a:rPr sz="1400" spc="0" dirty="0" smtClean="0">
                <a:latin typeface="Arial"/>
                <a:cs typeface="Arial"/>
              </a:rPr>
              <a:t>ν</a:t>
            </a:r>
            <a:r>
              <a:rPr sz="1400" spc="9" dirty="0" smtClean="0">
                <a:latin typeface="Arial"/>
                <a:cs typeface="Arial"/>
              </a:rPr>
              <a:t> </a:t>
            </a:r>
            <a:r>
              <a:rPr sz="1400" spc="0" dirty="0" smtClean="0">
                <a:latin typeface="Arial"/>
                <a:cs typeface="Arial"/>
              </a:rPr>
              <a:t>πε</a:t>
            </a:r>
            <a:r>
              <a:rPr sz="1400" spc="4" dirty="0" smtClean="0">
                <a:latin typeface="Arial"/>
                <a:cs typeface="Arial"/>
              </a:rPr>
              <a:t>ρ</a:t>
            </a:r>
            <a:r>
              <a:rPr sz="1400" spc="0" dirty="0" smtClean="0">
                <a:latin typeface="Arial"/>
                <a:cs typeface="Arial"/>
              </a:rPr>
              <a:t>ιουσια</a:t>
            </a:r>
            <a:r>
              <a:rPr sz="1400" spc="-14" dirty="0" smtClean="0">
                <a:latin typeface="Arial"/>
                <a:cs typeface="Arial"/>
              </a:rPr>
              <a:t>κ</a:t>
            </a:r>
            <a:r>
              <a:rPr sz="1400" spc="-4" dirty="0" smtClean="0">
                <a:latin typeface="Arial"/>
                <a:cs typeface="Arial"/>
              </a:rPr>
              <a:t>ώ</a:t>
            </a:r>
            <a:r>
              <a:rPr sz="1400" spc="0" dirty="0" smtClean="0">
                <a:latin typeface="Arial"/>
                <a:cs typeface="Arial"/>
              </a:rPr>
              <a:t>ν</a:t>
            </a:r>
            <a:r>
              <a:rPr sz="1400" spc="-34" dirty="0" smtClean="0">
                <a:latin typeface="Arial"/>
                <a:cs typeface="Arial"/>
              </a:rPr>
              <a:t> </a:t>
            </a:r>
            <a:r>
              <a:rPr sz="1400" spc="0" dirty="0" smtClean="0">
                <a:latin typeface="Arial"/>
                <a:cs typeface="Arial"/>
              </a:rPr>
              <a:t>σ</a:t>
            </a:r>
            <a:r>
              <a:rPr sz="1400" spc="-29" dirty="0" smtClean="0">
                <a:latin typeface="Arial"/>
                <a:cs typeface="Arial"/>
              </a:rPr>
              <a:t>τ</a:t>
            </a:r>
            <a:r>
              <a:rPr sz="1400" spc="0" dirty="0" smtClean="0">
                <a:latin typeface="Arial"/>
                <a:cs typeface="Arial"/>
              </a:rPr>
              <a:t>οι</a:t>
            </a:r>
            <a:r>
              <a:rPr sz="1400" spc="-4" dirty="0" smtClean="0">
                <a:latin typeface="Arial"/>
                <a:cs typeface="Arial"/>
              </a:rPr>
              <a:t>χ</a:t>
            </a:r>
            <a:r>
              <a:rPr sz="1400" spc="0" dirty="0" smtClean="0">
                <a:latin typeface="Arial"/>
                <a:cs typeface="Arial"/>
              </a:rPr>
              <a:t>εί</a:t>
            </a:r>
            <a:r>
              <a:rPr sz="1400" spc="-4" dirty="0" smtClean="0">
                <a:latin typeface="Arial"/>
                <a:cs typeface="Arial"/>
              </a:rPr>
              <a:t>ω</a:t>
            </a:r>
            <a:r>
              <a:rPr sz="1400" spc="0" dirty="0" smtClean="0">
                <a:latin typeface="Arial"/>
                <a:cs typeface="Arial"/>
              </a:rPr>
              <a:t>ν</a:t>
            </a:r>
            <a:endParaRPr sz="1400">
              <a:latin typeface="Arial"/>
              <a:cs typeface="Arial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4809363" y="336550"/>
            <a:ext cx="1743837" cy="193751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456" marR="108126">
              <a:lnSpc>
                <a:spcPct val="100041"/>
              </a:lnSpc>
              <a:spcBef>
                <a:spcPts val="405"/>
              </a:spcBef>
            </a:pPr>
            <a:r>
              <a:rPr sz="1400" spc="0" dirty="0" smtClean="0">
                <a:latin typeface="Arial"/>
                <a:cs typeface="Arial"/>
              </a:rPr>
              <a:t>Η </a:t>
            </a:r>
            <a:r>
              <a:rPr sz="1400" spc="4" dirty="0" smtClean="0">
                <a:latin typeface="Arial"/>
                <a:cs typeface="Arial"/>
              </a:rPr>
              <a:t>α</a:t>
            </a:r>
            <a:r>
              <a:rPr sz="1400" spc="-19" dirty="0" smtClean="0">
                <a:latin typeface="Arial"/>
                <a:cs typeface="Arial"/>
              </a:rPr>
              <a:t>ν</a:t>
            </a:r>
            <a:r>
              <a:rPr sz="1400" spc="4" dirty="0" smtClean="0">
                <a:latin typeface="Arial"/>
                <a:cs typeface="Arial"/>
              </a:rPr>
              <a:t>α</a:t>
            </a:r>
            <a:r>
              <a:rPr sz="1400" spc="-4" dirty="0" smtClean="0">
                <a:latin typeface="Arial"/>
                <a:cs typeface="Arial"/>
              </a:rPr>
              <a:t>μ</a:t>
            </a:r>
            <a:r>
              <a:rPr sz="1400" spc="0" dirty="0" smtClean="0">
                <a:latin typeface="Arial"/>
                <a:cs typeface="Arial"/>
              </a:rPr>
              <a:t>ε</a:t>
            </a:r>
            <a:r>
              <a:rPr sz="1400" spc="-19" dirty="0" smtClean="0">
                <a:latin typeface="Arial"/>
                <a:cs typeface="Arial"/>
              </a:rPr>
              <a:t>ν</a:t>
            </a:r>
            <a:r>
              <a:rPr sz="1400" spc="0" dirty="0" smtClean="0">
                <a:latin typeface="Arial"/>
                <a:cs typeface="Arial"/>
              </a:rPr>
              <a:t>ό</a:t>
            </a:r>
            <a:r>
              <a:rPr sz="1400" spc="-4" dirty="0" smtClean="0">
                <a:latin typeface="Arial"/>
                <a:cs typeface="Arial"/>
              </a:rPr>
              <a:t>μ</a:t>
            </a:r>
            <a:r>
              <a:rPr sz="1400" spc="0" dirty="0" smtClean="0">
                <a:latin typeface="Arial"/>
                <a:cs typeface="Arial"/>
              </a:rPr>
              <a:t>ε</a:t>
            </a:r>
            <a:r>
              <a:rPr sz="1400" spc="-19" dirty="0" smtClean="0">
                <a:latin typeface="Arial"/>
                <a:cs typeface="Arial"/>
              </a:rPr>
              <a:t>ν</a:t>
            </a:r>
            <a:r>
              <a:rPr sz="1400" spc="0" dirty="0" smtClean="0">
                <a:latin typeface="Arial"/>
                <a:cs typeface="Arial"/>
              </a:rPr>
              <a:t>η υ</a:t>
            </a:r>
            <a:r>
              <a:rPr sz="1400" spc="-19" dirty="0" smtClean="0">
                <a:latin typeface="Arial"/>
                <a:cs typeface="Arial"/>
              </a:rPr>
              <a:t>π</a:t>
            </a:r>
            <a:r>
              <a:rPr sz="1400" spc="-25" dirty="0" smtClean="0">
                <a:latin typeface="Arial"/>
                <a:cs typeface="Arial"/>
              </a:rPr>
              <a:t>ο</a:t>
            </a:r>
            <a:r>
              <a:rPr sz="1400" spc="0" dirty="0" smtClean="0">
                <a:latin typeface="Arial"/>
                <a:cs typeface="Arial"/>
              </a:rPr>
              <a:t>τί</a:t>
            </a:r>
            <a:r>
              <a:rPr sz="1400" spc="-4" dirty="0" smtClean="0">
                <a:latin typeface="Arial"/>
                <a:cs typeface="Arial"/>
              </a:rPr>
              <a:t>μ</a:t>
            </a:r>
            <a:r>
              <a:rPr sz="1400" spc="0" dirty="0" smtClean="0">
                <a:latin typeface="Arial"/>
                <a:cs typeface="Arial"/>
              </a:rPr>
              <a:t>ηση</a:t>
            </a:r>
            <a:r>
              <a:rPr sz="1400" spc="-19" dirty="0" smtClean="0">
                <a:latin typeface="Arial"/>
                <a:cs typeface="Arial"/>
              </a:rPr>
              <a:t> </a:t>
            </a:r>
            <a:r>
              <a:rPr sz="1400" spc="4" dirty="0" smtClean="0">
                <a:latin typeface="Arial"/>
                <a:cs typeface="Arial"/>
              </a:rPr>
              <a:t>α</a:t>
            </a:r>
            <a:r>
              <a:rPr sz="1400" spc="0" dirty="0" smtClean="0">
                <a:latin typeface="Arial"/>
                <a:cs typeface="Arial"/>
              </a:rPr>
              <a:t>πό</a:t>
            </a:r>
            <a:r>
              <a:rPr sz="1400" spc="-14" dirty="0" smtClean="0">
                <a:latin typeface="Arial"/>
                <a:cs typeface="Arial"/>
              </a:rPr>
              <a:t> </a:t>
            </a:r>
            <a:r>
              <a:rPr sz="1400" spc="0" dirty="0" smtClean="0">
                <a:latin typeface="Arial"/>
                <a:cs typeface="Arial"/>
              </a:rPr>
              <a:t>την </a:t>
            </a:r>
            <a:r>
              <a:rPr sz="1400" spc="4" dirty="0" smtClean="0">
                <a:latin typeface="Arial"/>
                <a:cs typeface="Arial"/>
              </a:rPr>
              <a:t>κ</a:t>
            </a:r>
            <a:r>
              <a:rPr sz="1400" spc="0" dirty="0" smtClean="0">
                <a:latin typeface="Arial"/>
                <a:cs typeface="Arial"/>
              </a:rPr>
              <a:t>ε</a:t>
            </a:r>
            <a:r>
              <a:rPr sz="1400" spc="-19" dirty="0" smtClean="0">
                <a:latin typeface="Arial"/>
                <a:cs typeface="Arial"/>
              </a:rPr>
              <a:t>ν</a:t>
            </a:r>
            <a:r>
              <a:rPr sz="1400" spc="0" dirty="0" smtClean="0">
                <a:latin typeface="Arial"/>
                <a:cs typeface="Arial"/>
              </a:rPr>
              <a:t>τρι</a:t>
            </a:r>
            <a:r>
              <a:rPr sz="1400" spc="4" dirty="0" smtClean="0">
                <a:latin typeface="Arial"/>
                <a:cs typeface="Arial"/>
              </a:rPr>
              <a:t>κ</a:t>
            </a:r>
            <a:r>
              <a:rPr sz="1400" spc="0" dirty="0" smtClean="0">
                <a:latin typeface="Arial"/>
                <a:cs typeface="Arial"/>
              </a:rPr>
              <a:t>ή</a:t>
            </a:r>
            <a:r>
              <a:rPr sz="1400" spc="-14" dirty="0" smtClean="0">
                <a:latin typeface="Arial"/>
                <a:cs typeface="Arial"/>
              </a:rPr>
              <a:t> </a:t>
            </a:r>
            <a:r>
              <a:rPr sz="1400" spc="0" dirty="0" smtClean="0">
                <a:latin typeface="Arial"/>
                <a:cs typeface="Arial"/>
              </a:rPr>
              <a:t>τρ</a:t>
            </a:r>
            <a:r>
              <a:rPr sz="1400" spc="4" dirty="0" smtClean="0">
                <a:latin typeface="Arial"/>
                <a:cs typeface="Arial"/>
              </a:rPr>
              <a:t>ά</a:t>
            </a:r>
            <a:r>
              <a:rPr sz="1400" spc="0" dirty="0" smtClean="0">
                <a:latin typeface="Arial"/>
                <a:cs typeface="Arial"/>
              </a:rPr>
              <a:t>πε</a:t>
            </a:r>
            <a:r>
              <a:rPr sz="1400" spc="-89" dirty="0" smtClean="0">
                <a:latin typeface="Arial"/>
                <a:cs typeface="Arial"/>
              </a:rPr>
              <a:t>ζ</a:t>
            </a:r>
            <a:r>
              <a:rPr sz="1400" spc="0" dirty="0" smtClean="0">
                <a:latin typeface="Arial"/>
                <a:cs typeface="Arial"/>
              </a:rPr>
              <a:t>α </a:t>
            </a:r>
            <a:r>
              <a:rPr sz="1400" spc="4" dirty="0" smtClean="0">
                <a:latin typeface="Arial"/>
                <a:cs typeface="Arial"/>
              </a:rPr>
              <a:t>α</a:t>
            </a:r>
            <a:r>
              <a:rPr sz="1400" spc="0" dirty="0" smtClean="0">
                <a:latin typeface="Arial"/>
                <a:cs typeface="Arial"/>
              </a:rPr>
              <a:t>υ</a:t>
            </a:r>
            <a:r>
              <a:rPr sz="1400" spc="-39" dirty="0" smtClean="0">
                <a:latin typeface="Arial"/>
                <a:cs typeface="Arial"/>
              </a:rPr>
              <a:t>ξ</a:t>
            </a:r>
            <a:r>
              <a:rPr sz="1400" spc="4" dirty="0" smtClean="0">
                <a:latin typeface="Arial"/>
                <a:cs typeface="Arial"/>
              </a:rPr>
              <a:t>ά</a:t>
            </a:r>
            <a:r>
              <a:rPr sz="1400" spc="-19" dirty="0" smtClean="0">
                <a:latin typeface="Arial"/>
                <a:cs typeface="Arial"/>
              </a:rPr>
              <a:t>ν</a:t>
            </a:r>
            <a:r>
              <a:rPr sz="1400" spc="0" dirty="0" smtClean="0">
                <a:latin typeface="Arial"/>
                <a:cs typeface="Arial"/>
              </a:rPr>
              <a:t>ει την </a:t>
            </a:r>
            <a:r>
              <a:rPr sz="1400" spc="4" dirty="0" smtClean="0">
                <a:latin typeface="Arial"/>
                <a:cs typeface="Arial"/>
              </a:rPr>
              <a:t>α</a:t>
            </a:r>
            <a:r>
              <a:rPr sz="1400" spc="-19" dirty="0" smtClean="0">
                <a:latin typeface="Arial"/>
                <a:cs typeface="Arial"/>
              </a:rPr>
              <a:t>ν</a:t>
            </a:r>
            <a:r>
              <a:rPr sz="1400" spc="4" dirty="0" smtClean="0">
                <a:latin typeface="Arial"/>
                <a:cs typeface="Arial"/>
              </a:rPr>
              <a:t>α</a:t>
            </a:r>
            <a:r>
              <a:rPr sz="1400" spc="-4" dirty="0" smtClean="0">
                <a:latin typeface="Arial"/>
                <a:cs typeface="Arial"/>
              </a:rPr>
              <a:t>μ</a:t>
            </a:r>
            <a:r>
              <a:rPr sz="1400" spc="0" dirty="0" smtClean="0">
                <a:latin typeface="Arial"/>
                <a:cs typeface="Arial"/>
              </a:rPr>
              <a:t>ε</a:t>
            </a:r>
            <a:r>
              <a:rPr sz="1400" spc="-19" dirty="0" smtClean="0">
                <a:latin typeface="Arial"/>
                <a:cs typeface="Arial"/>
              </a:rPr>
              <a:t>ν</a:t>
            </a:r>
            <a:r>
              <a:rPr sz="1400" spc="0" dirty="0" smtClean="0">
                <a:latin typeface="Arial"/>
                <a:cs typeface="Arial"/>
              </a:rPr>
              <a:t>ό</a:t>
            </a:r>
            <a:r>
              <a:rPr sz="1400" spc="-4" dirty="0" smtClean="0">
                <a:latin typeface="Arial"/>
                <a:cs typeface="Arial"/>
              </a:rPr>
              <a:t>μ</a:t>
            </a:r>
            <a:r>
              <a:rPr sz="1400" spc="0" dirty="0" smtClean="0">
                <a:latin typeface="Arial"/>
                <a:cs typeface="Arial"/>
              </a:rPr>
              <a:t>ε</a:t>
            </a:r>
            <a:r>
              <a:rPr sz="1400" spc="-19" dirty="0" smtClean="0">
                <a:latin typeface="Arial"/>
                <a:cs typeface="Arial"/>
              </a:rPr>
              <a:t>ν</a:t>
            </a:r>
            <a:r>
              <a:rPr sz="1400" spc="0" dirty="0" smtClean="0">
                <a:latin typeface="Arial"/>
                <a:cs typeface="Arial"/>
              </a:rPr>
              <a:t>η </a:t>
            </a:r>
            <a:r>
              <a:rPr sz="1400" spc="4" dirty="0" smtClean="0">
                <a:latin typeface="Arial"/>
                <a:cs typeface="Arial"/>
              </a:rPr>
              <a:t>α</a:t>
            </a:r>
            <a:r>
              <a:rPr sz="1400" spc="0" dirty="0" smtClean="0">
                <a:latin typeface="Arial"/>
                <a:cs typeface="Arial"/>
              </a:rPr>
              <a:t>πόδοση</a:t>
            </a:r>
            <a:r>
              <a:rPr sz="1400" spc="-39" dirty="0" smtClean="0">
                <a:latin typeface="Arial"/>
                <a:cs typeface="Arial"/>
              </a:rPr>
              <a:t> </a:t>
            </a:r>
            <a:r>
              <a:rPr sz="1400" spc="-25" dirty="0" smtClean="0">
                <a:latin typeface="Arial"/>
                <a:cs typeface="Arial"/>
              </a:rPr>
              <a:t>τ</a:t>
            </a:r>
            <a:r>
              <a:rPr sz="1400" spc="-4" dirty="0" smtClean="0">
                <a:latin typeface="Arial"/>
                <a:cs typeface="Arial"/>
              </a:rPr>
              <a:t>ω</a:t>
            </a:r>
            <a:r>
              <a:rPr sz="1400" spc="0" dirty="0" smtClean="0">
                <a:latin typeface="Arial"/>
                <a:cs typeface="Arial"/>
              </a:rPr>
              <a:t>ν </a:t>
            </a:r>
            <a:r>
              <a:rPr sz="1400" spc="-4" dirty="0" smtClean="0">
                <a:latin typeface="Arial"/>
                <a:cs typeface="Arial"/>
              </a:rPr>
              <a:t>ξ</a:t>
            </a:r>
            <a:r>
              <a:rPr sz="1400" spc="0" dirty="0" smtClean="0">
                <a:latin typeface="Arial"/>
                <a:cs typeface="Arial"/>
              </a:rPr>
              <a:t>έ</a:t>
            </a:r>
            <a:r>
              <a:rPr sz="1400" spc="-19" dirty="0" smtClean="0">
                <a:latin typeface="Arial"/>
                <a:cs typeface="Arial"/>
              </a:rPr>
              <a:t>ν</a:t>
            </a:r>
            <a:r>
              <a:rPr sz="1400" spc="-4" dirty="0" smtClean="0">
                <a:latin typeface="Arial"/>
                <a:cs typeface="Arial"/>
              </a:rPr>
              <a:t>ω</a:t>
            </a:r>
            <a:r>
              <a:rPr sz="1400" spc="0" dirty="0" smtClean="0">
                <a:latin typeface="Arial"/>
                <a:cs typeface="Arial"/>
              </a:rPr>
              <a:t>ν πε</a:t>
            </a:r>
            <a:r>
              <a:rPr sz="1400" spc="4" dirty="0" smtClean="0">
                <a:latin typeface="Arial"/>
                <a:cs typeface="Arial"/>
              </a:rPr>
              <a:t>ρ</a:t>
            </a:r>
            <a:r>
              <a:rPr sz="1400" spc="0" dirty="0" smtClean="0">
                <a:latin typeface="Arial"/>
                <a:cs typeface="Arial"/>
              </a:rPr>
              <a:t>ιουσιακ</a:t>
            </a:r>
            <a:r>
              <a:rPr sz="1400" spc="-19" dirty="0" smtClean="0">
                <a:latin typeface="Arial"/>
                <a:cs typeface="Arial"/>
              </a:rPr>
              <a:t>ώ</a:t>
            </a:r>
            <a:r>
              <a:rPr sz="1400" spc="0" dirty="0" smtClean="0">
                <a:latin typeface="Arial"/>
                <a:cs typeface="Arial"/>
              </a:rPr>
              <a:t>ν</a:t>
            </a:r>
            <a:endParaRPr sz="1400">
              <a:latin typeface="Arial"/>
              <a:cs typeface="Arial"/>
            </a:endParaRPr>
          </a:p>
          <a:p>
            <a:pPr marL="92456">
              <a:lnSpc>
                <a:spcPts val="1410"/>
              </a:lnSpc>
              <a:spcBef>
                <a:spcPts val="70"/>
              </a:spcBef>
            </a:pPr>
            <a:r>
              <a:rPr sz="2100" spc="0" baseline="-8282" dirty="0" smtClean="0">
                <a:latin typeface="Arial"/>
                <a:cs typeface="Arial"/>
              </a:rPr>
              <a:t>σ</a:t>
            </a:r>
            <a:r>
              <a:rPr sz="2100" spc="-29" baseline="-8282" dirty="0" smtClean="0">
                <a:latin typeface="Arial"/>
                <a:cs typeface="Arial"/>
              </a:rPr>
              <a:t>τ</a:t>
            </a:r>
            <a:r>
              <a:rPr sz="2100" spc="0" baseline="-8282" dirty="0" smtClean="0">
                <a:latin typeface="Arial"/>
                <a:cs typeface="Arial"/>
              </a:rPr>
              <a:t>οι</a:t>
            </a:r>
            <a:r>
              <a:rPr sz="2100" spc="-4" baseline="-8282" dirty="0" smtClean="0">
                <a:latin typeface="Arial"/>
                <a:cs typeface="Arial"/>
              </a:rPr>
              <a:t>χ</a:t>
            </a:r>
            <a:r>
              <a:rPr sz="2100" spc="0" baseline="-8282" dirty="0" smtClean="0">
                <a:latin typeface="Arial"/>
                <a:cs typeface="Arial"/>
              </a:rPr>
              <a:t>εί</a:t>
            </a:r>
            <a:r>
              <a:rPr sz="2100" spc="-4" baseline="-8282" dirty="0" smtClean="0">
                <a:latin typeface="Arial"/>
                <a:cs typeface="Arial"/>
              </a:rPr>
              <a:t>ω</a:t>
            </a:r>
            <a:r>
              <a:rPr sz="2100" spc="0" baseline="-8282" dirty="0" smtClean="0">
                <a:latin typeface="Arial"/>
                <a:cs typeface="Arial"/>
              </a:rPr>
              <a:t>ν</a:t>
            </a:r>
            <a:endParaRPr sz="1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6"/>
          <p:cNvSpPr txBox="1"/>
          <p:nvPr/>
        </p:nvSpPr>
        <p:spPr>
          <a:xfrm>
            <a:off x="650240" y="370230"/>
            <a:ext cx="8257794" cy="627278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085192" marR="1495645" algn="ctr">
              <a:lnSpc>
                <a:spcPts val="3770"/>
              </a:lnSpc>
              <a:spcBef>
                <a:spcPts val="188"/>
              </a:spcBef>
            </a:pPr>
            <a:r>
              <a:rPr sz="5400" b="1" spc="0" baseline="3034" dirty="0" smtClean="0">
                <a:solidFill>
                  <a:srgbClr val="4F81BC"/>
                </a:solidFill>
                <a:latin typeface="Calibri"/>
                <a:cs typeface="Calibri"/>
              </a:rPr>
              <a:t>Τα δ</a:t>
            </a:r>
            <a:r>
              <a:rPr sz="5400" b="1" spc="44" baseline="3034" dirty="0" smtClean="0">
                <a:solidFill>
                  <a:srgbClr val="4F81BC"/>
                </a:solidFill>
                <a:latin typeface="Calibri"/>
                <a:cs typeface="Calibri"/>
              </a:rPr>
              <a:t>ι</a:t>
            </a:r>
            <a:r>
              <a:rPr sz="5400" b="1" spc="34" baseline="3034" dirty="0" smtClean="0">
                <a:solidFill>
                  <a:srgbClr val="4F81BC"/>
                </a:solidFill>
                <a:latin typeface="Calibri"/>
                <a:cs typeface="Calibri"/>
              </a:rPr>
              <a:t>λ</a:t>
            </a:r>
            <a:r>
              <a:rPr sz="5400" b="1" spc="0" baseline="3034" dirty="0" smtClean="0">
                <a:solidFill>
                  <a:srgbClr val="4F81BC"/>
                </a:solidFill>
                <a:latin typeface="Calibri"/>
                <a:cs typeface="Calibri"/>
              </a:rPr>
              <a:t>λήμ</a:t>
            </a:r>
            <a:r>
              <a:rPr sz="5400" b="1" spc="-9" baseline="3034" dirty="0" smtClean="0">
                <a:solidFill>
                  <a:srgbClr val="4F81BC"/>
                </a:solidFill>
                <a:latin typeface="Calibri"/>
                <a:cs typeface="Calibri"/>
              </a:rPr>
              <a:t>α</a:t>
            </a:r>
            <a:r>
              <a:rPr sz="5400" b="1" spc="-34" baseline="3034" dirty="0" smtClean="0">
                <a:solidFill>
                  <a:srgbClr val="4F81BC"/>
                </a:solidFill>
                <a:latin typeface="Calibri"/>
                <a:cs typeface="Calibri"/>
              </a:rPr>
              <a:t>τ</a:t>
            </a:r>
            <a:r>
              <a:rPr sz="5400" b="1" spc="0" baseline="3034" dirty="0" smtClean="0">
                <a:solidFill>
                  <a:srgbClr val="4F81BC"/>
                </a:solidFill>
                <a:latin typeface="Calibri"/>
                <a:cs typeface="Calibri"/>
              </a:rPr>
              <a:t>α</a:t>
            </a:r>
            <a:r>
              <a:rPr sz="5400" b="1" spc="-25" baseline="3034" dirty="0" smtClean="0">
                <a:solidFill>
                  <a:srgbClr val="4F81BC"/>
                </a:solidFill>
                <a:latin typeface="Calibri"/>
                <a:cs typeface="Calibri"/>
              </a:rPr>
              <a:t> τ</a:t>
            </a:r>
            <a:r>
              <a:rPr sz="5400" b="1" spc="-14" baseline="3034" dirty="0" smtClean="0">
                <a:solidFill>
                  <a:srgbClr val="4F81BC"/>
                </a:solidFill>
                <a:latin typeface="Calibri"/>
                <a:cs typeface="Calibri"/>
              </a:rPr>
              <a:t>ω</a:t>
            </a:r>
            <a:r>
              <a:rPr sz="5400" b="1" spc="0" baseline="3034" dirty="0" smtClean="0">
                <a:solidFill>
                  <a:srgbClr val="4F81BC"/>
                </a:solidFill>
                <a:latin typeface="Calibri"/>
                <a:cs typeface="Calibri"/>
              </a:rPr>
              <a:t>ν ΚΤ</a:t>
            </a:r>
            <a:r>
              <a:rPr sz="5400" b="1" spc="14" baseline="3034" dirty="0" smtClean="0">
                <a:solidFill>
                  <a:srgbClr val="4F81BC"/>
                </a:solidFill>
                <a:latin typeface="Calibri"/>
                <a:cs typeface="Calibri"/>
              </a:rPr>
              <a:t> </a:t>
            </a:r>
            <a:r>
              <a:rPr sz="5400" b="1" spc="-109" baseline="3034" dirty="0" smtClean="0">
                <a:solidFill>
                  <a:srgbClr val="4F81BC"/>
                </a:solidFill>
                <a:latin typeface="Calibri"/>
                <a:cs typeface="Calibri"/>
              </a:rPr>
              <a:t>κ</a:t>
            </a:r>
            <a:r>
              <a:rPr sz="5400" b="1" spc="0" baseline="3034" dirty="0" smtClean="0">
                <a:solidFill>
                  <a:srgbClr val="4F81BC"/>
                </a:solidFill>
                <a:latin typeface="Calibri"/>
                <a:cs typeface="Calibri"/>
              </a:rPr>
              <a:t>αι</a:t>
            </a:r>
            <a:r>
              <a:rPr sz="5400" b="1" spc="-9" baseline="3034" dirty="0" smtClean="0">
                <a:solidFill>
                  <a:srgbClr val="4F81BC"/>
                </a:solidFill>
                <a:latin typeface="Calibri"/>
                <a:cs typeface="Calibri"/>
              </a:rPr>
              <a:t> </a:t>
            </a:r>
            <a:r>
              <a:rPr sz="5400" b="1" spc="-25" baseline="3034" dirty="0" smtClean="0">
                <a:solidFill>
                  <a:srgbClr val="4F81BC"/>
                </a:solidFill>
                <a:latin typeface="Calibri"/>
                <a:cs typeface="Calibri"/>
              </a:rPr>
              <a:t>τ</a:t>
            </a:r>
            <a:r>
              <a:rPr sz="5400" b="1" spc="-14" baseline="3034" dirty="0" smtClean="0">
                <a:solidFill>
                  <a:srgbClr val="4F81BC"/>
                </a:solidFill>
                <a:latin typeface="Calibri"/>
                <a:cs typeface="Calibri"/>
              </a:rPr>
              <a:t>ω</a:t>
            </a:r>
            <a:r>
              <a:rPr sz="5400" b="1" spc="0" baseline="3034" dirty="0" smtClean="0">
                <a:solidFill>
                  <a:srgbClr val="4F81BC"/>
                </a:solidFill>
                <a:latin typeface="Calibri"/>
                <a:cs typeface="Calibri"/>
              </a:rPr>
              <a:t>ν</a:t>
            </a:r>
            <a:endParaRPr sz="3600">
              <a:latin typeface="Calibri"/>
              <a:cs typeface="Calibri"/>
            </a:endParaRPr>
          </a:p>
          <a:p>
            <a:pPr marL="2562352" marR="2974848" algn="ctr">
              <a:lnSpc>
                <a:spcPts val="4320"/>
              </a:lnSpc>
              <a:spcBef>
                <a:spcPts val="27"/>
              </a:spcBef>
            </a:pPr>
            <a:r>
              <a:rPr sz="5400" b="1" spc="-44" baseline="1517" dirty="0" smtClean="0">
                <a:solidFill>
                  <a:srgbClr val="4F81BC"/>
                </a:solidFill>
                <a:latin typeface="Calibri"/>
                <a:cs typeface="Calibri"/>
              </a:rPr>
              <a:t>κ</a:t>
            </a:r>
            <a:r>
              <a:rPr sz="5400" b="1" spc="0" baseline="1517" dirty="0" smtClean="0">
                <a:solidFill>
                  <a:srgbClr val="4F81BC"/>
                </a:solidFill>
                <a:latin typeface="Calibri"/>
                <a:cs typeface="Calibri"/>
              </a:rPr>
              <a:t>υ</a:t>
            </a:r>
            <a:r>
              <a:rPr sz="5400" b="1" spc="14" baseline="1517" dirty="0" smtClean="0">
                <a:solidFill>
                  <a:srgbClr val="4F81BC"/>
                </a:solidFill>
                <a:latin typeface="Calibri"/>
                <a:cs typeface="Calibri"/>
              </a:rPr>
              <a:t>β</a:t>
            </a:r>
            <a:r>
              <a:rPr sz="5400" b="1" spc="0" baseline="1517" dirty="0" smtClean="0">
                <a:solidFill>
                  <a:srgbClr val="4F81BC"/>
                </a:solidFill>
                <a:latin typeface="Calibri"/>
                <a:cs typeface="Calibri"/>
              </a:rPr>
              <a:t>ε</a:t>
            </a:r>
            <a:r>
              <a:rPr sz="5400" b="1" spc="-25" baseline="1517" dirty="0" smtClean="0">
                <a:solidFill>
                  <a:srgbClr val="4F81BC"/>
                </a:solidFill>
                <a:latin typeface="Calibri"/>
                <a:cs typeface="Calibri"/>
              </a:rPr>
              <a:t>ρ</a:t>
            </a:r>
            <a:r>
              <a:rPr sz="5400" b="1" spc="0" baseline="1517" dirty="0" smtClean="0">
                <a:solidFill>
                  <a:srgbClr val="4F81BC"/>
                </a:solidFill>
                <a:latin typeface="Calibri"/>
                <a:cs typeface="Calibri"/>
              </a:rPr>
              <a:t>νήσε</a:t>
            </a:r>
            <a:r>
              <a:rPr sz="5400" b="1" spc="-19" baseline="1517" dirty="0" smtClean="0">
                <a:solidFill>
                  <a:srgbClr val="4F81BC"/>
                </a:solidFill>
                <a:latin typeface="Calibri"/>
                <a:cs typeface="Calibri"/>
              </a:rPr>
              <a:t>ω</a:t>
            </a:r>
            <a:r>
              <a:rPr sz="5400" b="1" spc="0" baseline="1517" dirty="0" smtClean="0">
                <a:solidFill>
                  <a:srgbClr val="4F81BC"/>
                </a:solidFill>
                <a:latin typeface="Calibri"/>
                <a:cs typeface="Calibri"/>
              </a:rPr>
              <a:t>ν</a:t>
            </a:r>
            <a:endParaRPr sz="3600">
              <a:latin typeface="Calibri"/>
              <a:cs typeface="Calibri"/>
            </a:endParaRPr>
          </a:p>
          <a:p>
            <a:pPr marL="12700" marR="45720">
              <a:lnSpc>
                <a:spcPct val="101725"/>
              </a:lnSpc>
              <a:spcBef>
                <a:spcPts val="1332"/>
              </a:spcBef>
            </a:pPr>
            <a:r>
              <a:rPr sz="2400" spc="0" dirty="0" smtClean="0">
                <a:latin typeface="Calibri"/>
                <a:cs typeface="Calibri"/>
              </a:rPr>
              <a:t>Η α</a:t>
            </a:r>
            <a:r>
              <a:rPr sz="2400" spc="4" dirty="0" smtClean="0">
                <a:latin typeface="Calibri"/>
                <a:cs typeface="Calibri"/>
              </a:rPr>
              <a:t>ν</a:t>
            </a:r>
            <a:r>
              <a:rPr sz="2400" spc="0" dirty="0" smtClean="0">
                <a:latin typeface="Calibri"/>
                <a:cs typeface="Calibri"/>
              </a:rPr>
              <a:t>τ</a:t>
            </a:r>
            <a:r>
              <a:rPr sz="2400" spc="-14" dirty="0" smtClean="0">
                <a:latin typeface="Calibri"/>
                <a:cs typeface="Calibri"/>
              </a:rPr>
              <a:t>ί</a:t>
            </a:r>
            <a:r>
              <a:rPr sz="2400" spc="0" dirty="0" smtClean="0">
                <a:latin typeface="Calibri"/>
                <a:cs typeface="Calibri"/>
              </a:rPr>
              <a:t>δρ</a:t>
            </a:r>
            <a:r>
              <a:rPr sz="2400" spc="-25" dirty="0" smtClean="0">
                <a:latin typeface="Calibri"/>
                <a:cs typeface="Calibri"/>
              </a:rPr>
              <a:t>α</a:t>
            </a:r>
            <a:r>
              <a:rPr sz="2400" spc="0" dirty="0" smtClean="0">
                <a:latin typeface="Calibri"/>
                <a:cs typeface="Calibri"/>
              </a:rPr>
              <a:t>ση</a:t>
            </a:r>
            <a:r>
              <a:rPr sz="2400" spc="9" dirty="0" smtClean="0">
                <a:latin typeface="Calibri"/>
                <a:cs typeface="Calibri"/>
              </a:rPr>
              <a:t> </a:t>
            </a:r>
            <a:r>
              <a:rPr sz="2400" spc="0" dirty="0" smtClean="0">
                <a:latin typeface="Calibri"/>
                <a:cs typeface="Calibri"/>
              </a:rPr>
              <a:t>τ</a:t>
            </a:r>
            <a:r>
              <a:rPr sz="2400" spc="-9" dirty="0" smtClean="0">
                <a:latin typeface="Calibri"/>
                <a:cs typeface="Calibri"/>
              </a:rPr>
              <a:t>η</a:t>
            </a:r>
            <a:r>
              <a:rPr sz="2400" spc="0" dirty="0" smtClean="0">
                <a:latin typeface="Calibri"/>
                <a:cs typeface="Calibri"/>
              </a:rPr>
              <a:t>ς </a:t>
            </a:r>
            <a:r>
              <a:rPr sz="2400" spc="-4" dirty="0" smtClean="0">
                <a:latin typeface="Calibri"/>
                <a:cs typeface="Calibri"/>
              </a:rPr>
              <a:t>Κ</a:t>
            </a:r>
            <a:r>
              <a:rPr sz="2400" spc="0" dirty="0" smtClean="0">
                <a:latin typeface="Calibri"/>
                <a:cs typeface="Calibri"/>
              </a:rPr>
              <a:t>Τ δεν</a:t>
            </a:r>
            <a:r>
              <a:rPr sz="2400" spc="-9" dirty="0" smtClean="0">
                <a:latin typeface="Calibri"/>
                <a:cs typeface="Calibri"/>
              </a:rPr>
              <a:t> </a:t>
            </a:r>
            <a:r>
              <a:rPr sz="2400" spc="0" dirty="0" smtClean="0">
                <a:latin typeface="Calibri"/>
                <a:cs typeface="Calibri"/>
              </a:rPr>
              <a:t>ε</a:t>
            </a:r>
            <a:r>
              <a:rPr sz="2400" spc="-39" dirty="0" smtClean="0">
                <a:latin typeface="Calibri"/>
                <a:cs typeface="Calibri"/>
              </a:rPr>
              <a:t>ί</a:t>
            </a:r>
            <a:r>
              <a:rPr sz="2400" spc="0" dirty="0" smtClean="0">
                <a:latin typeface="Calibri"/>
                <a:cs typeface="Calibri"/>
              </a:rPr>
              <a:t>ναι </a:t>
            </a:r>
            <a:r>
              <a:rPr sz="2400" spc="-4" dirty="0" smtClean="0">
                <a:latin typeface="Calibri"/>
                <a:cs typeface="Calibri"/>
              </a:rPr>
              <a:t>μ</a:t>
            </a:r>
            <a:r>
              <a:rPr sz="2400" spc="0" dirty="0" smtClean="0">
                <a:latin typeface="Calibri"/>
                <a:cs typeface="Calibri"/>
              </a:rPr>
              <a:t>α</a:t>
            </a:r>
            <a:r>
              <a:rPr sz="2400" spc="-19" dirty="0" smtClean="0">
                <a:latin typeface="Calibri"/>
                <a:cs typeface="Calibri"/>
              </a:rPr>
              <a:t>κ</a:t>
            </a:r>
            <a:r>
              <a:rPr sz="2400" spc="0" dirty="0" smtClean="0">
                <a:latin typeface="Calibri"/>
                <a:cs typeface="Calibri"/>
              </a:rPr>
              <a:t>ρο</a:t>
            </a:r>
            <a:r>
              <a:rPr sz="2400" spc="-4" dirty="0" smtClean="0">
                <a:latin typeface="Calibri"/>
                <a:cs typeface="Calibri"/>
              </a:rPr>
              <a:t>χ</a:t>
            </a:r>
            <a:r>
              <a:rPr sz="2400" spc="0" dirty="0" smtClean="0">
                <a:latin typeface="Calibri"/>
                <a:cs typeface="Calibri"/>
              </a:rPr>
              <a:t>ρόνια διατ</a:t>
            </a:r>
            <a:r>
              <a:rPr sz="2400" spc="-9" dirty="0" smtClean="0">
                <a:latin typeface="Calibri"/>
                <a:cs typeface="Calibri"/>
              </a:rPr>
              <a:t>η</a:t>
            </a:r>
            <a:r>
              <a:rPr sz="2400" spc="0" dirty="0" smtClean="0">
                <a:latin typeface="Calibri"/>
                <a:cs typeface="Calibri"/>
              </a:rPr>
              <a:t>ρή</a:t>
            </a:r>
            <a:r>
              <a:rPr sz="2400" spc="-9" dirty="0" smtClean="0">
                <a:latin typeface="Calibri"/>
                <a:cs typeface="Calibri"/>
              </a:rPr>
              <a:t>σ</a:t>
            </a:r>
            <a:r>
              <a:rPr sz="2400" spc="0" dirty="0" smtClean="0">
                <a:latin typeface="Calibri"/>
                <a:cs typeface="Calibri"/>
              </a:rPr>
              <a:t>ιμη</a:t>
            </a:r>
            <a:endParaRPr sz="2400">
              <a:latin typeface="Calibri"/>
              <a:cs typeface="Calibri"/>
            </a:endParaRPr>
          </a:p>
          <a:p>
            <a:pPr marL="12700" marR="305326" algn="just">
              <a:lnSpc>
                <a:spcPts val="2500"/>
              </a:lnSpc>
              <a:spcBef>
                <a:spcPts val="565"/>
              </a:spcBef>
            </a:pPr>
            <a:r>
              <a:rPr sz="2400" spc="0" dirty="0" smtClean="0">
                <a:latin typeface="Calibri"/>
                <a:cs typeface="Calibri"/>
              </a:rPr>
              <a:t>Αν</a:t>
            </a:r>
            <a:r>
              <a:rPr sz="2400" spc="-9" dirty="0" smtClean="0">
                <a:latin typeface="Calibri"/>
                <a:cs typeface="Calibri"/>
              </a:rPr>
              <a:t> </a:t>
            </a:r>
            <a:r>
              <a:rPr sz="2400" spc="0" dirty="0" smtClean="0">
                <a:latin typeface="Calibri"/>
                <a:cs typeface="Calibri"/>
              </a:rPr>
              <a:t>ΚΤ </a:t>
            </a:r>
            <a:r>
              <a:rPr sz="2400" spc="4" dirty="0" smtClean="0">
                <a:latin typeface="Calibri"/>
                <a:cs typeface="Calibri"/>
              </a:rPr>
              <a:t>δ</a:t>
            </a:r>
            <a:r>
              <a:rPr sz="2400" spc="0" dirty="0" smtClean="0">
                <a:latin typeface="Calibri"/>
                <a:cs typeface="Calibri"/>
              </a:rPr>
              <a:t>εν</a:t>
            </a:r>
            <a:r>
              <a:rPr sz="2400" spc="-14" dirty="0" smtClean="0">
                <a:latin typeface="Calibri"/>
                <a:cs typeface="Calibri"/>
              </a:rPr>
              <a:t> </a:t>
            </a:r>
            <a:r>
              <a:rPr sz="2400" spc="0" dirty="0" smtClean="0">
                <a:latin typeface="Calibri"/>
                <a:cs typeface="Calibri"/>
              </a:rPr>
              <a:t>α</a:t>
            </a:r>
            <a:r>
              <a:rPr sz="2400" spc="4" dirty="0" smtClean="0">
                <a:latin typeface="Calibri"/>
                <a:cs typeface="Calibri"/>
              </a:rPr>
              <a:t>ν</a:t>
            </a:r>
            <a:r>
              <a:rPr sz="2400" spc="0" dirty="0" smtClean="0">
                <a:latin typeface="Calibri"/>
                <a:cs typeface="Calibri"/>
              </a:rPr>
              <a:t>τ</a:t>
            </a:r>
            <a:r>
              <a:rPr sz="2400" spc="-14" dirty="0" smtClean="0">
                <a:latin typeface="Calibri"/>
                <a:cs typeface="Calibri"/>
              </a:rPr>
              <a:t>ι</a:t>
            </a:r>
            <a:r>
              <a:rPr sz="2400" spc="0" dirty="0" smtClean="0">
                <a:latin typeface="Calibri"/>
                <a:cs typeface="Calibri"/>
              </a:rPr>
              <a:t>δ</a:t>
            </a:r>
            <a:r>
              <a:rPr sz="2400" spc="4" dirty="0" smtClean="0">
                <a:latin typeface="Calibri"/>
                <a:cs typeface="Calibri"/>
              </a:rPr>
              <a:t>ρ</a:t>
            </a:r>
            <a:r>
              <a:rPr sz="2400" spc="-29" dirty="0" smtClean="0">
                <a:latin typeface="Calibri"/>
                <a:cs typeface="Calibri"/>
              </a:rPr>
              <a:t>ά</a:t>
            </a:r>
            <a:r>
              <a:rPr sz="2400" spc="0" dirty="0" smtClean="0">
                <a:latin typeface="Calibri"/>
                <a:cs typeface="Calibri"/>
              </a:rPr>
              <a:t>σ</a:t>
            </a:r>
            <a:r>
              <a:rPr sz="2400" spc="-4" dirty="0" smtClean="0">
                <a:latin typeface="Calibri"/>
                <a:cs typeface="Calibri"/>
              </a:rPr>
              <a:t>ε</a:t>
            </a:r>
            <a:r>
              <a:rPr sz="2400" spc="0" dirty="0" smtClean="0">
                <a:latin typeface="Calibri"/>
                <a:cs typeface="Calibri"/>
              </a:rPr>
              <a:t>ι</a:t>
            </a:r>
            <a:r>
              <a:rPr sz="2400" spc="19" dirty="0" smtClean="0">
                <a:latin typeface="Calibri"/>
                <a:cs typeface="Calibri"/>
              </a:rPr>
              <a:t> </a:t>
            </a:r>
            <a:r>
              <a:rPr sz="2400" spc="0" dirty="0" smtClean="0">
                <a:latin typeface="Calibri"/>
                <a:cs typeface="Calibri"/>
              </a:rPr>
              <a:t>θα</a:t>
            </a:r>
            <a:r>
              <a:rPr sz="2400" spc="-9" dirty="0" smtClean="0">
                <a:latin typeface="Calibri"/>
                <a:cs typeface="Calibri"/>
              </a:rPr>
              <a:t> </a:t>
            </a:r>
            <a:r>
              <a:rPr sz="2400" spc="0" dirty="0" smtClean="0">
                <a:latin typeface="Calibri"/>
                <a:cs typeface="Calibri"/>
              </a:rPr>
              <a:t>αν</a:t>
            </a:r>
            <a:r>
              <a:rPr sz="2400" spc="-19" dirty="0" smtClean="0">
                <a:latin typeface="Calibri"/>
                <a:cs typeface="Calibri"/>
              </a:rPr>
              <a:t>α</a:t>
            </a:r>
            <a:r>
              <a:rPr sz="2400" spc="0" dirty="0" smtClean="0">
                <a:latin typeface="Calibri"/>
                <a:cs typeface="Calibri"/>
              </a:rPr>
              <a:t>γ</a:t>
            </a:r>
            <a:r>
              <a:rPr sz="2400" spc="-75" dirty="0" smtClean="0">
                <a:latin typeface="Calibri"/>
                <a:cs typeface="Calibri"/>
              </a:rPr>
              <a:t>κ</a:t>
            </a:r>
            <a:r>
              <a:rPr sz="2400" spc="-29" dirty="0" smtClean="0">
                <a:latin typeface="Calibri"/>
                <a:cs typeface="Calibri"/>
              </a:rPr>
              <a:t>α</a:t>
            </a:r>
            <a:r>
              <a:rPr sz="2400" spc="14" dirty="0" smtClean="0">
                <a:latin typeface="Calibri"/>
                <a:cs typeface="Calibri"/>
              </a:rPr>
              <a:t>σ</a:t>
            </a:r>
            <a:r>
              <a:rPr sz="2400" spc="0" dirty="0" smtClean="0">
                <a:latin typeface="Calibri"/>
                <a:cs typeface="Calibri"/>
              </a:rPr>
              <a:t>τ</a:t>
            </a:r>
            <a:r>
              <a:rPr sz="2400" spc="-4" dirty="0" smtClean="0">
                <a:latin typeface="Calibri"/>
                <a:cs typeface="Calibri"/>
              </a:rPr>
              <a:t>ε</a:t>
            </a:r>
            <a:r>
              <a:rPr sz="2400" spc="0" dirty="0" smtClean="0">
                <a:latin typeface="Calibri"/>
                <a:cs typeface="Calibri"/>
              </a:rPr>
              <a:t>ί</a:t>
            </a:r>
            <a:r>
              <a:rPr sz="2400" spc="19" dirty="0" smtClean="0">
                <a:latin typeface="Calibri"/>
                <a:cs typeface="Calibri"/>
              </a:rPr>
              <a:t> </a:t>
            </a:r>
            <a:r>
              <a:rPr sz="2400" spc="0" dirty="0" smtClean="0">
                <a:latin typeface="Calibri"/>
                <a:cs typeface="Calibri"/>
              </a:rPr>
              <a:t>να </a:t>
            </a:r>
            <a:r>
              <a:rPr sz="2400" spc="-9" dirty="0" smtClean="0">
                <a:latin typeface="Calibri"/>
                <a:cs typeface="Calibri"/>
              </a:rPr>
              <a:t>υ</a:t>
            </a:r>
            <a:r>
              <a:rPr sz="2400" spc="0" dirty="0" smtClean="0">
                <a:latin typeface="Calibri"/>
                <a:cs typeface="Calibri"/>
              </a:rPr>
              <a:t>ποτιμή</a:t>
            </a:r>
            <a:r>
              <a:rPr sz="2400" spc="-9" dirty="0" smtClean="0">
                <a:latin typeface="Calibri"/>
                <a:cs typeface="Calibri"/>
              </a:rPr>
              <a:t>σ</a:t>
            </a:r>
            <a:r>
              <a:rPr sz="2400" spc="0" dirty="0" smtClean="0">
                <a:latin typeface="Calibri"/>
                <a:cs typeface="Calibri"/>
              </a:rPr>
              <a:t>ει</a:t>
            </a:r>
            <a:r>
              <a:rPr sz="2400" spc="4" dirty="0" smtClean="0">
                <a:latin typeface="Calibri"/>
                <a:cs typeface="Calibri"/>
              </a:rPr>
              <a:t> </a:t>
            </a:r>
            <a:r>
              <a:rPr sz="2400" spc="-29" dirty="0" smtClean="0">
                <a:latin typeface="Calibri"/>
                <a:cs typeface="Calibri"/>
              </a:rPr>
              <a:t>τ</a:t>
            </a:r>
            <a:r>
              <a:rPr sz="2400" spc="0" dirty="0" smtClean="0">
                <a:latin typeface="Calibri"/>
                <a:cs typeface="Calibri"/>
              </a:rPr>
              <a:t>ο </a:t>
            </a:r>
            <a:r>
              <a:rPr sz="2400" spc="-9" dirty="0" smtClean="0">
                <a:latin typeface="Calibri"/>
                <a:cs typeface="Calibri"/>
              </a:rPr>
              <a:t>ε</a:t>
            </a:r>
            <a:r>
              <a:rPr sz="2400" spc="4" dirty="0" smtClean="0">
                <a:latin typeface="Calibri"/>
                <a:cs typeface="Calibri"/>
              </a:rPr>
              <a:t>γ</a:t>
            </a:r>
            <a:r>
              <a:rPr sz="2400" spc="-25" dirty="0" smtClean="0">
                <a:latin typeface="Calibri"/>
                <a:cs typeface="Calibri"/>
              </a:rPr>
              <a:t>χ</a:t>
            </a:r>
            <a:r>
              <a:rPr sz="2400" spc="0" dirty="0" smtClean="0">
                <a:latin typeface="Calibri"/>
                <a:cs typeface="Calibri"/>
              </a:rPr>
              <a:t>ώριο νόμισ</a:t>
            </a:r>
            <a:r>
              <a:rPr sz="2400" spc="-14" dirty="0" smtClean="0">
                <a:latin typeface="Calibri"/>
                <a:cs typeface="Calibri"/>
              </a:rPr>
              <a:t>μ</a:t>
            </a:r>
            <a:r>
              <a:rPr sz="2400" spc="0" dirty="0" smtClean="0">
                <a:latin typeface="Calibri"/>
                <a:cs typeface="Calibri"/>
              </a:rPr>
              <a:t>α </a:t>
            </a:r>
            <a:r>
              <a:rPr sz="2400" spc="4" dirty="0" smtClean="0">
                <a:latin typeface="Calibri"/>
                <a:cs typeface="Calibri"/>
              </a:rPr>
              <a:t>(</a:t>
            </a:r>
            <a:r>
              <a:rPr sz="2400" spc="0" dirty="0" smtClean="0">
                <a:latin typeface="Calibri"/>
                <a:cs typeface="Calibri"/>
              </a:rPr>
              <a:t>η </a:t>
            </a:r>
            <a:r>
              <a:rPr sz="2400" spc="-9" dirty="0" smtClean="0">
                <a:latin typeface="Calibri"/>
                <a:cs typeface="Calibri"/>
              </a:rPr>
              <a:t>φ</a:t>
            </a:r>
            <a:r>
              <a:rPr sz="2400" spc="-14" dirty="0" smtClean="0">
                <a:latin typeface="Calibri"/>
                <a:cs typeface="Calibri"/>
              </a:rPr>
              <a:t>υ</a:t>
            </a:r>
            <a:r>
              <a:rPr sz="2400" spc="0" dirty="0" smtClean="0">
                <a:latin typeface="Calibri"/>
                <a:cs typeface="Calibri"/>
              </a:rPr>
              <a:t>γή </a:t>
            </a:r>
            <a:r>
              <a:rPr sz="2400" spc="-34" dirty="0" smtClean="0">
                <a:latin typeface="Calibri"/>
                <a:cs typeface="Calibri"/>
              </a:rPr>
              <a:t>κ</a:t>
            </a:r>
            <a:r>
              <a:rPr sz="2400" spc="-25" dirty="0" smtClean="0">
                <a:latin typeface="Calibri"/>
                <a:cs typeface="Calibri"/>
              </a:rPr>
              <a:t>ε</a:t>
            </a:r>
            <a:r>
              <a:rPr sz="2400" spc="0" dirty="0" smtClean="0">
                <a:latin typeface="Calibri"/>
                <a:cs typeface="Calibri"/>
              </a:rPr>
              <a:t>φα</a:t>
            </a:r>
            <a:r>
              <a:rPr sz="2400" spc="-39" dirty="0" smtClean="0">
                <a:latin typeface="Calibri"/>
                <a:cs typeface="Calibri"/>
              </a:rPr>
              <a:t>λ</a:t>
            </a:r>
            <a:r>
              <a:rPr sz="2400" spc="0" dirty="0" smtClean="0">
                <a:latin typeface="Calibri"/>
                <a:cs typeface="Calibri"/>
              </a:rPr>
              <a:t>αί</a:t>
            </a:r>
            <a:r>
              <a:rPr sz="2400" spc="-14" dirty="0" smtClean="0">
                <a:latin typeface="Calibri"/>
                <a:cs typeface="Calibri"/>
              </a:rPr>
              <a:t>ω</a:t>
            </a:r>
            <a:r>
              <a:rPr sz="2400" spc="0" dirty="0" smtClean="0">
                <a:latin typeface="Calibri"/>
                <a:cs typeface="Calibri"/>
              </a:rPr>
              <a:t>ν</a:t>
            </a:r>
            <a:r>
              <a:rPr sz="2400" spc="19" dirty="0" smtClean="0">
                <a:latin typeface="Calibri"/>
                <a:cs typeface="Calibri"/>
              </a:rPr>
              <a:t> </a:t>
            </a:r>
            <a:r>
              <a:rPr sz="2400" spc="0" dirty="0" smtClean="0">
                <a:latin typeface="Calibri"/>
                <a:cs typeface="Calibri"/>
              </a:rPr>
              <a:t>θα ε</a:t>
            </a:r>
            <a:r>
              <a:rPr sz="2400" spc="-29" dirty="0" smtClean="0">
                <a:latin typeface="Calibri"/>
                <a:cs typeface="Calibri"/>
              </a:rPr>
              <a:t>ξ</a:t>
            </a:r>
            <a:r>
              <a:rPr sz="2400" spc="0" dirty="0" smtClean="0">
                <a:latin typeface="Calibri"/>
                <a:cs typeface="Calibri"/>
              </a:rPr>
              <a:t>α</a:t>
            </a:r>
            <a:r>
              <a:rPr sz="2400" spc="4" dirty="0" smtClean="0">
                <a:latin typeface="Calibri"/>
                <a:cs typeface="Calibri"/>
              </a:rPr>
              <a:t>ν</a:t>
            </a:r>
            <a:r>
              <a:rPr sz="2400" spc="0" dirty="0" smtClean="0">
                <a:latin typeface="Calibri"/>
                <a:cs typeface="Calibri"/>
              </a:rPr>
              <a:t>τλή</a:t>
            </a:r>
            <a:r>
              <a:rPr sz="2400" spc="-9" dirty="0" smtClean="0">
                <a:latin typeface="Calibri"/>
                <a:cs typeface="Calibri"/>
              </a:rPr>
              <a:t>σ</a:t>
            </a:r>
            <a:r>
              <a:rPr sz="2400" spc="0" dirty="0" smtClean="0">
                <a:latin typeface="Calibri"/>
                <a:cs typeface="Calibri"/>
              </a:rPr>
              <a:t>ει</a:t>
            </a:r>
            <a:r>
              <a:rPr sz="2400" spc="-14" dirty="0" smtClean="0">
                <a:latin typeface="Calibri"/>
                <a:cs typeface="Calibri"/>
              </a:rPr>
              <a:t> τ</a:t>
            </a:r>
            <a:r>
              <a:rPr sz="2400" spc="0" dirty="0" smtClean="0">
                <a:latin typeface="Calibri"/>
                <a:cs typeface="Calibri"/>
              </a:rPr>
              <a:t>α συνα</a:t>
            </a:r>
            <a:r>
              <a:rPr sz="2400" spc="4" dirty="0" smtClean="0">
                <a:latin typeface="Calibri"/>
                <a:cs typeface="Calibri"/>
              </a:rPr>
              <a:t>λ</a:t>
            </a:r>
            <a:r>
              <a:rPr sz="2400" spc="-29" dirty="0" smtClean="0">
                <a:latin typeface="Calibri"/>
                <a:cs typeface="Calibri"/>
              </a:rPr>
              <a:t>λ</a:t>
            </a:r>
            <a:r>
              <a:rPr sz="2400" spc="-14" dirty="0" smtClean="0">
                <a:latin typeface="Calibri"/>
                <a:cs typeface="Calibri"/>
              </a:rPr>
              <a:t>α</a:t>
            </a:r>
            <a:r>
              <a:rPr sz="2400" spc="0" dirty="0" smtClean="0">
                <a:latin typeface="Calibri"/>
                <a:cs typeface="Calibri"/>
              </a:rPr>
              <a:t>γ</a:t>
            </a:r>
            <a:r>
              <a:rPr sz="2400" spc="-14" dirty="0" smtClean="0">
                <a:latin typeface="Calibri"/>
                <a:cs typeface="Calibri"/>
              </a:rPr>
              <a:t>μ</a:t>
            </a:r>
            <a:r>
              <a:rPr sz="2400" spc="0" dirty="0" smtClean="0">
                <a:latin typeface="Calibri"/>
                <a:cs typeface="Calibri"/>
              </a:rPr>
              <a:t>α</a:t>
            </a:r>
            <a:r>
              <a:rPr sz="2400" spc="-9" dirty="0" smtClean="0">
                <a:latin typeface="Calibri"/>
                <a:cs typeface="Calibri"/>
              </a:rPr>
              <a:t>τ</a:t>
            </a:r>
            <a:r>
              <a:rPr sz="2400" spc="0" dirty="0" smtClean="0">
                <a:latin typeface="Calibri"/>
                <a:cs typeface="Calibri"/>
              </a:rPr>
              <a:t>ι</a:t>
            </a:r>
            <a:r>
              <a:rPr sz="2400" spc="-69" dirty="0" smtClean="0">
                <a:latin typeface="Calibri"/>
                <a:cs typeface="Calibri"/>
              </a:rPr>
              <a:t>κ</a:t>
            </a:r>
            <a:r>
              <a:rPr sz="2400" spc="0" dirty="0" smtClean="0">
                <a:latin typeface="Calibri"/>
                <a:cs typeface="Calibri"/>
              </a:rPr>
              <a:t>ά τ</a:t>
            </a:r>
            <a:r>
              <a:rPr sz="2400" spc="-9" dirty="0" smtClean="0">
                <a:latin typeface="Calibri"/>
                <a:cs typeface="Calibri"/>
              </a:rPr>
              <a:t>η</a:t>
            </a:r>
            <a:r>
              <a:rPr sz="2400" spc="0" dirty="0" smtClean="0">
                <a:latin typeface="Calibri"/>
                <a:cs typeface="Calibri"/>
              </a:rPr>
              <a:t>ς δια</a:t>
            </a:r>
            <a:r>
              <a:rPr sz="2400" spc="-4" dirty="0" smtClean="0">
                <a:latin typeface="Calibri"/>
                <a:cs typeface="Calibri"/>
              </a:rPr>
              <a:t>θ</a:t>
            </a:r>
            <a:r>
              <a:rPr sz="2400" spc="-39" dirty="0" smtClean="0">
                <a:latin typeface="Calibri"/>
                <a:cs typeface="Calibri"/>
              </a:rPr>
              <a:t>έ</a:t>
            </a:r>
            <a:r>
              <a:rPr sz="2400" spc="0" dirty="0" smtClean="0">
                <a:latin typeface="Calibri"/>
                <a:cs typeface="Calibri"/>
              </a:rPr>
              <a:t>σι</a:t>
            </a:r>
            <a:r>
              <a:rPr sz="2400" spc="-14" dirty="0" smtClean="0">
                <a:latin typeface="Calibri"/>
                <a:cs typeface="Calibri"/>
              </a:rPr>
              <a:t>μ</a:t>
            </a:r>
            <a:r>
              <a:rPr sz="2400" spc="0" dirty="0" smtClean="0">
                <a:latin typeface="Calibri"/>
                <a:cs typeface="Calibri"/>
              </a:rPr>
              <a:t>α)</a:t>
            </a:r>
            <a:endParaRPr sz="2400">
              <a:latin typeface="Calibri"/>
              <a:cs typeface="Calibri"/>
            </a:endParaRPr>
          </a:p>
          <a:p>
            <a:pPr marL="12700" marR="177310">
              <a:lnSpc>
                <a:spcPts val="2929"/>
              </a:lnSpc>
              <a:spcBef>
                <a:spcPts val="511"/>
              </a:spcBef>
            </a:pPr>
            <a:r>
              <a:rPr sz="2400" spc="0" dirty="0" smtClean="0">
                <a:latin typeface="Calibri"/>
                <a:cs typeface="Calibri"/>
              </a:rPr>
              <a:t>Ενα</a:t>
            </a:r>
            <a:r>
              <a:rPr sz="2400" spc="9" dirty="0" smtClean="0">
                <a:latin typeface="Calibri"/>
                <a:cs typeface="Calibri"/>
              </a:rPr>
              <a:t>λ</a:t>
            </a:r>
            <a:r>
              <a:rPr sz="2400" spc="-29" dirty="0" smtClean="0">
                <a:latin typeface="Calibri"/>
                <a:cs typeface="Calibri"/>
              </a:rPr>
              <a:t>λ</a:t>
            </a:r>
            <a:r>
              <a:rPr sz="2400" spc="0" dirty="0" smtClean="0">
                <a:latin typeface="Calibri"/>
                <a:cs typeface="Calibri"/>
              </a:rPr>
              <a:t>α</a:t>
            </a:r>
            <a:r>
              <a:rPr sz="2400" spc="-4" dirty="0" smtClean="0">
                <a:latin typeface="Calibri"/>
                <a:cs typeface="Calibri"/>
              </a:rPr>
              <a:t>κ</a:t>
            </a:r>
            <a:r>
              <a:rPr sz="2400" spc="0" dirty="0" smtClean="0">
                <a:latin typeface="Calibri"/>
                <a:cs typeface="Calibri"/>
              </a:rPr>
              <a:t>τι</a:t>
            </a:r>
            <a:r>
              <a:rPr sz="2400" spc="-75" dirty="0" smtClean="0">
                <a:latin typeface="Calibri"/>
                <a:cs typeface="Calibri"/>
              </a:rPr>
              <a:t>κ</a:t>
            </a:r>
            <a:r>
              <a:rPr sz="2400" spc="0" dirty="0" smtClean="0">
                <a:latin typeface="Calibri"/>
                <a:cs typeface="Calibri"/>
              </a:rPr>
              <a:t>ά</a:t>
            </a:r>
            <a:r>
              <a:rPr sz="2400" spc="-9" dirty="0" smtClean="0">
                <a:latin typeface="Calibri"/>
                <a:cs typeface="Calibri"/>
              </a:rPr>
              <a:t> </a:t>
            </a:r>
            <a:r>
              <a:rPr sz="2400" spc="0" dirty="0" smtClean="0">
                <a:latin typeface="Calibri"/>
                <a:cs typeface="Calibri"/>
              </a:rPr>
              <a:t>η </a:t>
            </a:r>
            <a:r>
              <a:rPr sz="2400" spc="-44" dirty="0" smtClean="0">
                <a:latin typeface="Calibri"/>
                <a:cs typeface="Calibri"/>
              </a:rPr>
              <a:t>κ</a:t>
            </a:r>
            <a:r>
              <a:rPr sz="2400" spc="0" dirty="0" smtClean="0">
                <a:latin typeface="Calibri"/>
                <a:cs typeface="Calibri"/>
              </a:rPr>
              <a:t>υ</a:t>
            </a:r>
            <a:r>
              <a:rPr sz="2400" spc="-9" dirty="0" smtClean="0">
                <a:latin typeface="Calibri"/>
                <a:cs typeface="Calibri"/>
              </a:rPr>
              <a:t>β</a:t>
            </a:r>
            <a:r>
              <a:rPr sz="2400" spc="0" dirty="0" smtClean="0">
                <a:latin typeface="Calibri"/>
                <a:cs typeface="Calibri"/>
              </a:rPr>
              <a:t>έ</a:t>
            </a:r>
            <a:r>
              <a:rPr sz="2400" spc="-14" dirty="0" smtClean="0">
                <a:latin typeface="Calibri"/>
                <a:cs typeface="Calibri"/>
              </a:rPr>
              <a:t>ρ</a:t>
            </a:r>
            <a:r>
              <a:rPr sz="2400" spc="0" dirty="0" smtClean="0">
                <a:latin typeface="Calibri"/>
                <a:cs typeface="Calibri"/>
              </a:rPr>
              <a:t>νη</a:t>
            </a:r>
            <a:r>
              <a:rPr sz="2400" spc="-9" dirty="0" smtClean="0">
                <a:latin typeface="Calibri"/>
                <a:cs typeface="Calibri"/>
              </a:rPr>
              <a:t>σ</a:t>
            </a:r>
            <a:r>
              <a:rPr sz="2400" spc="0" dirty="0" smtClean="0">
                <a:latin typeface="Calibri"/>
                <a:cs typeface="Calibri"/>
              </a:rPr>
              <a:t>η</a:t>
            </a:r>
            <a:r>
              <a:rPr sz="2400" spc="-9" dirty="0" smtClean="0">
                <a:latin typeface="Calibri"/>
                <a:cs typeface="Calibri"/>
              </a:rPr>
              <a:t> </a:t>
            </a:r>
            <a:r>
              <a:rPr sz="2400" spc="0" dirty="0" smtClean="0">
                <a:latin typeface="Calibri"/>
                <a:cs typeface="Calibri"/>
              </a:rPr>
              <a:t>μπορεί</a:t>
            </a:r>
            <a:r>
              <a:rPr sz="2400" spc="-19" dirty="0" smtClean="0">
                <a:latin typeface="Calibri"/>
                <a:cs typeface="Calibri"/>
              </a:rPr>
              <a:t> </a:t>
            </a:r>
            <a:r>
              <a:rPr sz="2400" spc="0" dirty="0" smtClean="0">
                <a:latin typeface="Calibri"/>
                <a:cs typeface="Calibri"/>
              </a:rPr>
              <a:t>να</a:t>
            </a:r>
            <a:r>
              <a:rPr sz="2400" spc="-4" dirty="0" smtClean="0">
                <a:latin typeface="Calibri"/>
                <a:cs typeface="Calibri"/>
              </a:rPr>
              <a:t> </a:t>
            </a:r>
            <a:r>
              <a:rPr sz="2400" spc="0" dirty="0" smtClean="0">
                <a:latin typeface="Calibri"/>
                <a:cs typeface="Calibri"/>
              </a:rPr>
              <a:t>ζ</a:t>
            </a:r>
            <a:r>
              <a:rPr sz="2400" spc="-39" dirty="0" smtClean="0">
                <a:latin typeface="Calibri"/>
                <a:cs typeface="Calibri"/>
              </a:rPr>
              <a:t>η</a:t>
            </a:r>
            <a:r>
              <a:rPr sz="2400" spc="0" dirty="0" smtClean="0">
                <a:latin typeface="Calibri"/>
                <a:cs typeface="Calibri"/>
              </a:rPr>
              <a:t>τ</a:t>
            </a:r>
            <a:r>
              <a:rPr sz="2400" spc="-9" dirty="0" smtClean="0">
                <a:latin typeface="Calibri"/>
                <a:cs typeface="Calibri"/>
              </a:rPr>
              <a:t>ή</a:t>
            </a:r>
            <a:r>
              <a:rPr sz="2400" spc="0" dirty="0" smtClean="0">
                <a:latin typeface="Calibri"/>
                <a:cs typeface="Calibri"/>
              </a:rPr>
              <a:t>σ</a:t>
            </a:r>
            <a:r>
              <a:rPr sz="2400" spc="-9" dirty="0" smtClean="0">
                <a:latin typeface="Calibri"/>
                <a:cs typeface="Calibri"/>
              </a:rPr>
              <a:t>ε</a:t>
            </a:r>
            <a:r>
              <a:rPr sz="2400" spc="0" dirty="0" smtClean="0">
                <a:latin typeface="Calibri"/>
                <a:cs typeface="Calibri"/>
              </a:rPr>
              <a:t>ι δάνειο </a:t>
            </a:r>
            <a:endParaRPr sz="2400">
              <a:latin typeface="Calibri"/>
              <a:cs typeface="Calibri"/>
            </a:endParaRPr>
          </a:p>
          <a:p>
            <a:pPr marL="12700" marR="177310">
              <a:lnSpc>
                <a:spcPts val="2929"/>
              </a:lnSpc>
            </a:pPr>
            <a:r>
              <a:rPr sz="2400" spc="0" dirty="0" smtClean="0">
                <a:latin typeface="Calibri"/>
                <a:cs typeface="Calibri"/>
              </a:rPr>
              <a:t>(συν</a:t>
            </a:r>
            <a:r>
              <a:rPr sz="2400" spc="-4" dirty="0" smtClean="0">
                <a:latin typeface="Calibri"/>
                <a:cs typeface="Calibri"/>
              </a:rPr>
              <a:t>α</a:t>
            </a:r>
            <a:r>
              <a:rPr sz="2400" spc="14" dirty="0" smtClean="0">
                <a:latin typeface="Calibri"/>
                <a:cs typeface="Calibri"/>
              </a:rPr>
              <a:t>λ</a:t>
            </a:r>
            <a:r>
              <a:rPr sz="2400" spc="-29" dirty="0" smtClean="0">
                <a:latin typeface="Calibri"/>
                <a:cs typeface="Calibri"/>
              </a:rPr>
              <a:t>λ</a:t>
            </a:r>
            <a:r>
              <a:rPr sz="2400" spc="0" dirty="0" smtClean="0">
                <a:latin typeface="Calibri"/>
                <a:cs typeface="Calibri"/>
              </a:rPr>
              <a:t>ακ</a:t>
            </a:r>
            <a:r>
              <a:rPr sz="2400" spc="-9" dirty="0" smtClean="0">
                <a:latin typeface="Calibri"/>
                <a:cs typeface="Calibri"/>
              </a:rPr>
              <a:t>τ</a:t>
            </a:r>
            <a:r>
              <a:rPr sz="2400" spc="0" dirty="0" smtClean="0">
                <a:latin typeface="Calibri"/>
                <a:cs typeface="Calibri"/>
              </a:rPr>
              <a:t>ι</a:t>
            </a:r>
            <a:r>
              <a:rPr sz="2400" spc="-69" dirty="0" smtClean="0">
                <a:latin typeface="Calibri"/>
                <a:cs typeface="Calibri"/>
              </a:rPr>
              <a:t>κ</a:t>
            </a:r>
            <a:r>
              <a:rPr sz="2400" spc="0" dirty="0" smtClean="0">
                <a:latin typeface="Calibri"/>
                <a:cs typeface="Calibri"/>
              </a:rPr>
              <a:t>ά </a:t>
            </a:r>
            <a:r>
              <a:rPr sz="2400" spc="4" dirty="0" smtClean="0">
                <a:latin typeface="Calibri"/>
                <a:cs typeface="Calibri"/>
              </a:rPr>
              <a:t>δ</a:t>
            </a:r>
            <a:r>
              <a:rPr sz="2400" spc="0" dirty="0" smtClean="0">
                <a:latin typeface="Calibri"/>
                <a:cs typeface="Calibri"/>
              </a:rPr>
              <a:t>ιαθ</a:t>
            </a:r>
            <a:r>
              <a:rPr sz="2400" spc="-44" dirty="0" smtClean="0">
                <a:latin typeface="Calibri"/>
                <a:cs typeface="Calibri"/>
              </a:rPr>
              <a:t>έ</a:t>
            </a:r>
            <a:r>
              <a:rPr sz="2400" spc="0" dirty="0" smtClean="0">
                <a:latin typeface="Calibri"/>
                <a:cs typeface="Calibri"/>
              </a:rPr>
              <a:t>σι</a:t>
            </a:r>
            <a:r>
              <a:rPr sz="2400" spc="-14" dirty="0" smtClean="0">
                <a:latin typeface="Calibri"/>
                <a:cs typeface="Calibri"/>
              </a:rPr>
              <a:t>μ</a:t>
            </a:r>
            <a:r>
              <a:rPr sz="2400" spc="0" dirty="0" smtClean="0">
                <a:latin typeface="Calibri"/>
                <a:cs typeface="Calibri"/>
              </a:rPr>
              <a:t>α)</a:t>
            </a:r>
            <a:r>
              <a:rPr sz="2400" spc="4" dirty="0" smtClean="0">
                <a:latin typeface="Calibri"/>
                <a:cs typeface="Calibri"/>
              </a:rPr>
              <a:t> </a:t>
            </a:r>
            <a:r>
              <a:rPr sz="2400" spc="0" dirty="0" smtClean="0">
                <a:latin typeface="Calibri"/>
                <a:cs typeface="Calibri"/>
              </a:rPr>
              <a:t>από </a:t>
            </a:r>
            <a:r>
              <a:rPr sz="2400" spc="-34" dirty="0" smtClean="0">
                <a:latin typeface="Calibri"/>
                <a:cs typeface="Calibri"/>
              </a:rPr>
              <a:t>τ</a:t>
            </a:r>
            <a:r>
              <a:rPr sz="2400" spc="0" dirty="0" smtClean="0">
                <a:latin typeface="Calibri"/>
                <a:cs typeface="Calibri"/>
              </a:rPr>
              <a:t>ο</a:t>
            </a:r>
            <a:r>
              <a:rPr sz="2400" spc="542" dirty="0" smtClean="0">
                <a:latin typeface="Calibri"/>
                <a:cs typeface="Calibri"/>
              </a:rPr>
              <a:t> </a:t>
            </a:r>
            <a:r>
              <a:rPr sz="2400" spc="0" dirty="0" smtClean="0">
                <a:latin typeface="Calibri"/>
                <a:cs typeface="Calibri"/>
              </a:rPr>
              <a:t>.</a:t>
            </a:r>
            <a:r>
              <a:rPr sz="2400" spc="-4" dirty="0" smtClean="0">
                <a:latin typeface="Calibri"/>
                <a:cs typeface="Calibri"/>
              </a:rPr>
              <a:t>.</a:t>
            </a:r>
            <a:r>
              <a:rPr sz="2400" spc="0" dirty="0" smtClean="0">
                <a:latin typeface="Calibri"/>
                <a:cs typeface="Calibri"/>
              </a:rPr>
              <a:t>.</a:t>
            </a:r>
            <a:r>
              <a:rPr sz="2400" spc="-19" dirty="0" smtClean="0">
                <a:latin typeface="Calibri"/>
                <a:cs typeface="Calibri"/>
              </a:rPr>
              <a:t> </a:t>
            </a:r>
            <a:r>
              <a:rPr sz="2400" spc="0" dirty="0" smtClean="0">
                <a:latin typeface="Calibri"/>
                <a:cs typeface="Calibri"/>
              </a:rPr>
              <a:t>ΔΝ</a:t>
            </a:r>
            <a:r>
              <a:rPr sz="2400" spc="-254" dirty="0" smtClean="0">
                <a:latin typeface="Calibri"/>
                <a:cs typeface="Calibri"/>
              </a:rPr>
              <a:t>Τ</a:t>
            </a:r>
            <a:r>
              <a:rPr sz="2400" spc="0" dirty="0" smtClean="0">
                <a:latin typeface="Calibri"/>
                <a:cs typeface="Calibri"/>
              </a:rPr>
              <a:t>,</a:t>
            </a:r>
            <a:r>
              <a:rPr sz="2400" spc="4" dirty="0" smtClean="0">
                <a:latin typeface="Calibri"/>
                <a:cs typeface="Calibri"/>
              </a:rPr>
              <a:t> </a:t>
            </a:r>
            <a:r>
              <a:rPr sz="2400" spc="0" dirty="0" smtClean="0">
                <a:latin typeface="Calibri"/>
                <a:cs typeface="Calibri"/>
              </a:rPr>
              <a:t>ή να</a:t>
            </a:r>
            <a:r>
              <a:rPr sz="2400" spc="-9" dirty="0" smtClean="0">
                <a:latin typeface="Calibri"/>
                <a:cs typeface="Calibri"/>
              </a:rPr>
              <a:t> </a:t>
            </a:r>
            <a:r>
              <a:rPr sz="2400" spc="0" dirty="0" smtClean="0">
                <a:latin typeface="Calibri"/>
                <a:cs typeface="Calibri"/>
              </a:rPr>
              <a:t>επιβά</a:t>
            </a:r>
            <a:r>
              <a:rPr sz="2400" spc="9" dirty="0" smtClean="0">
                <a:latin typeface="Calibri"/>
                <a:cs typeface="Calibri"/>
              </a:rPr>
              <a:t>λ</a:t>
            </a:r>
            <a:r>
              <a:rPr sz="2400" spc="0" dirty="0" smtClean="0">
                <a:latin typeface="Calibri"/>
                <a:cs typeface="Calibri"/>
              </a:rPr>
              <a:t>λει</a:t>
            </a:r>
            <a:r>
              <a:rPr sz="2400" spc="-9" dirty="0" smtClean="0">
                <a:latin typeface="Calibri"/>
                <a:cs typeface="Calibri"/>
              </a:rPr>
              <a:t> </a:t>
            </a:r>
            <a:r>
              <a:rPr sz="2400" spc="0" dirty="0" smtClean="0">
                <a:latin typeface="Calibri"/>
                <a:cs typeface="Calibri"/>
              </a:rPr>
              <a:t>έλε</a:t>
            </a:r>
            <a:r>
              <a:rPr sz="2400" spc="4" dirty="0" smtClean="0">
                <a:latin typeface="Calibri"/>
                <a:cs typeface="Calibri"/>
              </a:rPr>
              <a:t>γ</a:t>
            </a:r>
            <a:r>
              <a:rPr sz="2400" spc="-25" dirty="0" smtClean="0">
                <a:latin typeface="Calibri"/>
                <a:cs typeface="Calibri"/>
              </a:rPr>
              <a:t>χ</a:t>
            </a:r>
            <a:r>
              <a:rPr sz="2400" spc="0" dirty="0" smtClean="0">
                <a:latin typeface="Calibri"/>
                <a:cs typeface="Calibri"/>
              </a:rPr>
              <a:t>ο </a:t>
            </a:r>
            <a:endParaRPr sz="2400">
              <a:latin typeface="Calibri"/>
              <a:cs typeface="Calibri"/>
            </a:endParaRPr>
          </a:p>
          <a:p>
            <a:pPr marL="12700" marR="177310">
              <a:lnSpc>
                <a:spcPts val="2929"/>
              </a:lnSpc>
            </a:pPr>
            <a:r>
              <a:rPr sz="2400" spc="14" dirty="0" smtClean="0">
                <a:latin typeface="Calibri"/>
                <a:cs typeface="Calibri"/>
              </a:rPr>
              <a:t>σ</a:t>
            </a:r>
            <a:r>
              <a:rPr sz="2400" spc="0" dirty="0" smtClean="0">
                <a:latin typeface="Calibri"/>
                <a:cs typeface="Calibri"/>
              </a:rPr>
              <a:t>τ</a:t>
            </a:r>
            <a:r>
              <a:rPr sz="2400" spc="-59" dirty="0" smtClean="0">
                <a:latin typeface="Calibri"/>
                <a:cs typeface="Calibri"/>
              </a:rPr>
              <a:t>η</a:t>
            </a:r>
            <a:r>
              <a:rPr sz="2400" spc="0" dirty="0" smtClean="0">
                <a:latin typeface="Calibri"/>
                <a:cs typeface="Calibri"/>
              </a:rPr>
              <a:t>ν </a:t>
            </a:r>
            <a:r>
              <a:rPr sz="2400" spc="-25" dirty="0" smtClean="0">
                <a:latin typeface="Calibri"/>
                <a:cs typeface="Calibri"/>
              </a:rPr>
              <a:t>κ</a:t>
            </a:r>
            <a:r>
              <a:rPr sz="2400" spc="-34" dirty="0" smtClean="0">
                <a:latin typeface="Calibri"/>
                <a:cs typeface="Calibri"/>
              </a:rPr>
              <a:t>ί</a:t>
            </a:r>
            <a:r>
              <a:rPr sz="2400" spc="0" dirty="0" smtClean="0">
                <a:latin typeface="Calibri"/>
                <a:cs typeface="Calibri"/>
              </a:rPr>
              <a:t>νη</a:t>
            </a:r>
            <a:r>
              <a:rPr sz="2400" spc="-4" dirty="0" smtClean="0">
                <a:latin typeface="Calibri"/>
                <a:cs typeface="Calibri"/>
              </a:rPr>
              <a:t>σ</a:t>
            </a:r>
            <a:r>
              <a:rPr sz="2400" spc="0" dirty="0" smtClean="0">
                <a:latin typeface="Calibri"/>
                <a:cs typeface="Calibri"/>
              </a:rPr>
              <a:t>η </a:t>
            </a:r>
            <a:r>
              <a:rPr sz="2400" spc="-25" dirty="0" smtClean="0">
                <a:latin typeface="Calibri"/>
                <a:cs typeface="Calibri"/>
              </a:rPr>
              <a:t>τ</a:t>
            </a:r>
            <a:r>
              <a:rPr sz="2400" spc="-14" dirty="0" smtClean="0">
                <a:latin typeface="Calibri"/>
                <a:cs typeface="Calibri"/>
              </a:rPr>
              <a:t>ω</a:t>
            </a:r>
            <a:r>
              <a:rPr sz="2400" spc="0" dirty="0" smtClean="0">
                <a:latin typeface="Calibri"/>
                <a:cs typeface="Calibri"/>
              </a:rPr>
              <a:t>ν </a:t>
            </a:r>
            <a:r>
              <a:rPr sz="2400" spc="-34" dirty="0" smtClean="0">
                <a:latin typeface="Calibri"/>
                <a:cs typeface="Calibri"/>
              </a:rPr>
              <a:t>κ</a:t>
            </a:r>
            <a:r>
              <a:rPr sz="2400" spc="-25" dirty="0" smtClean="0">
                <a:latin typeface="Calibri"/>
                <a:cs typeface="Calibri"/>
              </a:rPr>
              <a:t>ε</a:t>
            </a:r>
            <a:r>
              <a:rPr sz="2400" spc="0" dirty="0" smtClean="0">
                <a:latin typeface="Calibri"/>
                <a:cs typeface="Calibri"/>
              </a:rPr>
              <a:t>φα</a:t>
            </a:r>
            <a:r>
              <a:rPr sz="2400" spc="-39" dirty="0" smtClean="0">
                <a:latin typeface="Calibri"/>
                <a:cs typeface="Calibri"/>
              </a:rPr>
              <a:t>λ</a:t>
            </a:r>
            <a:r>
              <a:rPr sz="2400" spc="0" dirty="0" smtClean="0">
                <a:latin typeface="Calibri"/>
                <a:cs typeface="Calibri"/>
              </a:rPr>
              <a:t>αί</a:t>
            </a:r>
            <a:r>
              <a:rPr sz="2400" spc="-14" dirty="0" smtClean="0">
                <a:latin typeface="Calibri"/>
                <a:cs typeface="Calibri"/>
              </a:rPr>
              <a:t>ω</a:t>
            </a:r>
            <a:r>
              <a:rPr sz="2400" spc="0" dirty="0" smtClean="0">
                <a:latin typeface="Calibri"/>
                <a:cs typeface="Calibri"/>
              </a:rPr>
              <a:t>ν</a:t>
            </a:r>
            <a:r>
              <a:rPr sz="2400" spc="19" dirty="0" smtClean="0">
                <a:latin typeface="Calibri"/>
                <a:cs typeface="Calibri"/>
              </a:rPr>
              <a:t> </a:t>
            </a:r>
            <a:r>
              <a:rPr sz="2400" spc="0" dirty="0" smtClean="0">
                <a:latin typeface="Calibri"/>
                <a:cs typeface="Calibri"/>
              </a:rPr>
              <a:t>(19</a:t>
            </a:r>
            <a:r>
              <a:rPr sz="2400" spc="-9" dirty="0" smtClean="0">
                <a:latin typeface="Calibri"/>
                <a:cs typeface="Calibri"/>
              </a:rPr>
              <a:t>4</a:t>
            </a:r>
            <a:r>
              <a:rPr sz="2400" spc="4" dirty="0" smtClean="0">
                <a:latin typeface="Calibri"/>
                <a:cs typeface="Calibri"/>
              </a:rPr>
              <a:t>4</a:t>
            </a:r>
            <a:r>
              <a:rPr sz="2400" spc="0" dirty="0" smtClean="0">
                <a:latin typeface="Calibri"/>
                <a:cs typeface="Calibri"/>
              </a:rPr>
              <a:t>- 1</a:t>
            </a:r>
            <a:r>
              <a:rPr sz="2400" spc="-9" dirty="0" smtClean="0">
                <a:latin typeface="Calibri"/>
                <a:cs typeface="Calibri"/>
              </a:rPr>
              <a:t>9</a:t>
            </a:r>
            <a:r>
              <a:rPr sz="2400" spc="0" dirty="0" smtClean="0">
                <a:latin typeface="Calibri"/>
                <a:cs typeface="Calibri"/>
              </a:rPr>
              <a:t>7</a:t>
            </a:r>
            <a:r>
              <a:rPr sz="2400" spc="-9" dirty="0" smtClean="0">
                <a:latin typeface="Calibri"/>
                <a:cs typeface="Calibri"/>
              </a:rPr>
              <a:t>4</a:t>
            </a:r>
            <a:r>
              <a:rPr sz="2400" spc="0" dirty="0" smtClean="0">
                <a:latin typeface="Calibri"/>
                <a:cs typeface="Calibri"/>
              </a:rPr>
              <a:t>, </a:t>
            </a:r>
            <a:r>
              <a:rPr sz="2400" spc="-14" dirty="0" smtClean="0">
                <a:latin typeface="Calibri"/>
                <a:cs typeface="Calibri"/>
              </a:rPr>
              <a:t>κ</a:t>
            </a:r>
            <a:r>
              <a:rPr sz="2400" spc="0" dirty="0" smtClean="0">
                <a:latin typeface="Calibri"/>
                <a:cs typeface="Calibri"/>
              </a:rPr>
              <a:t>ρίση</a:t>
            </a:r>
            <a:r>
              <a:rPr sz="2400" spc="-4" dirty="0" smtClean="0">
                <a:latin typeface="Calibri"/>
                <a:cs typeface="Calibri"/>
              </a:rPr>
              <a:t> </a:t>
            </a:r>
            <a:r>
              <a:rPr sz="2400" spc="14" dirty="0" smtClean="0">
                <a:latin typeface="Calibri"/>
                <a:cs typeface="Calibri"/>
              </a:rPr>
              <a:t>σ</a:t>
            </a:r>
            <a:r>
              <a:rPr sz="2400" spc="0" dirty="0" smtClean="0">
                <a:latin typeface="Calibri"/>
                <a:cs typeface="Calibri"/>
              </a:rPr>
              <a:t>τη</a:t>
            </a:r>
            <a:r>
              <a:rPr sz="2400" spc="-9" dirty="0" smtClean="0">
                <a:latin typeface="Calibri"/>
                <a:cs typeface="Calibri"/>
              </a:rPr>
              <a:t> </a:t>
            </a:r>
            <a:r>
              <a:rPr sz="2400" spc="0" dirty="0" smtClean="0">
                <a:latin typeface="Calibri"/>
                <a:cs typeface="Calibri"/>
              </a:rPr>
              <a:t>ΝΑ Α</a:t>
            </a:r>
            <a:r>
              <a:rPr sz="2400" spc="-4" dirty="0" smtClean="0">
                <a:latin typeface="Calibri"/>
                <a:cs typeface="Calibri"/>
              </a:rPr>
              <a:t>σ</a:t>
            </a:r>
            <a:r>
              <a:rPr sz="2400" spc="0" dirty="0" smtClean="0">
                <a:latin typeface="Calibri"/>
                <a:cs typeface="Calibri"/>
              </a:rPr>
              <a:t>ία, </a:t>
            </a:r>
            <a:endParaRPr sz="2400">
              <a:latin typeface="Calibri"/>
              <a:cs typeface="Calibri"/>
            </a:endParaRPr>
          </a:p>
          <a:p>
            <a:pPr marL="12700" marR="177310">
              <a:lnSpc>
                <a:spcPts val="2929"/>
              </a:lnSpc>
            </a:pPr>
            <a:r>
              <a:rPr sz="2400" spc="0" dirty="0" smtClean="0">
                <a:latin typeface="Calibri"/>
                <a:cs typeface="Calibri"/>
              </a:rPr>
              <a:t>Κύπρος,</a:t>
            </a:r>
            <a:r>
              <a:rPr sz="2400" spc="-4" dirty="0" smtClean="0">
                <a:latin typeface="Calibri"/>
                <a:cs typeface="Calibri"/>
              </a:rPr>
              <a:t> </a:t>
            </a:r>
            <a:r>
              <a:rPr sz="2400" spc="0" dirty="0" smtClean="0">
                <a:latin typeface="Calibri"/>
                <a:cs typeface="Calibri"/>
              </a:rPr>
              <a:t>.</a:t>
            </a:r>
            <a:r>
              <a:rPr sz="2400" spc="-9" dirty="0" smtClean="0">
                <a:latin typeface="Calibri"/>
                <a:cs typeface="Calibri"/>
              </a:rPr>
              <a:t>.</a:t>
            </a:r>
            <a:r>
              <a:rPr sz="2400" spc="0" dirty="0" smtClean="0">
                <a:latin typeface="Calibri"/>
                <a:cs typeface="Calibri"/>
              </a:rPr>
              <a:t>.)</a:t>
            </a:r>
            <a:endParaRPr sz="2400">
              <a:latin typeface="Calibri"/>
              <a:cs typeface="Calibri"/>
            </a:endParaRPr>
          </a:p>
          <a:p>
            <a:pPr marL="12700" marR="45720">
              <a:lnSpc>
                <a:spcPct val="101725"/>
              </a:lnSpc>
            </a:pPr>
            <a:r>
              <a:rPr sz="2400" i="1" spc="0" dirty="0" smtClean="0">
                <a:latin typeface="Calibri"/>
                <a:cs typeface="Calibri"/>
              </a:rPr>
              <a:t>Α</a:t>
            </a:r>
            <a:r>
              <a:rPr sz="2400" i="1" spc="4" dirty="0" smtClean="0">
                <a:latin typeface="Calibri"/>
                <a:cs typeface="Calibri"/>
              </a:rPr>
              <a:t>π</a:t>
            </a:r>
            <a:r>
              <a:rPr sz="2400" i="1" spc="0" dirty="0" smtClean="0">
                <a:latin typeface="Calibri"/>
                <a:cs typeface="Calibri"/>
              </a:rPr>
              <a:t>ορ</a:t>
            </a:r>
            <a:r>
              <a:rPr sz="2400" i="1" spc="4" dirty="0" smtClean="0">
                <a:latin typeface="Calibri"/>
                <a:cs typeface="Calibri"/>
              </a:rPr>
              <a:t>ρ</a:t>
            </a:r>
            <a:r>
              <a:rPr sz="2400" i="1" spc="0" dirty="0" smtClean="0">
                <a:latin typeface="Calibri"/>
                <a:cs typeface="Calibri"/>
              </a:rPr>
              <a:t>ύθμιση</a:t>
            </a:r>
            <a:r>
              <a:rPr sz="2400" i="1" spc="-9" dirty="0" smtClean="0">
                <a:latin typeface="Calibri"/>
                <a:cs typeface="Calibri"/>
              </a:rPr>
              <a:t> </a:t>
            </a:r>
            <a:r>
              <a:rPr sz="2400" spc="-14" dirty="0" smtClean="0">
                <a:latin typeface="Calibri"/>
                <a:cs typeface="Calibri"/>
              </a:rPr>
              <a:t>τω</a:t>
            </a:r>
            <a:r>
              <a:rPr sz="2400" spc="0" dirty="0" smtClean="0">
                <a:latin typeface="Calibri"/>
                <a:cs typeface="Calibri"/>
              </a:rPr>
              <a:t>ν </a:t>
            </a:r>
            <a:r>
              <a:rPr sz="2400" spc="-19" dirty="0" smtClean="0">
                <a:latin typeface="Calibri"/>
                <a:cs typeface="Calibri"/>
              </a:rPr>
              <a:t>π</a:t>
            </a:r>
            <a:r>
              <a:rPr sz="2400" spc="-14" dirty="0" smtClean="0">
                <a:latin typeface="Calibri"/>
                <a:cs typeface="Calibri"/>
              </a:rPr>
              <a:t>α</a:t>
            </a:r>
            <a:r>
              <a:rPr sz="2400" spc="0" dirty="0" smtClean="0">
                <a:latin typeface="Calibri"/>
                <a:cs typeface="Calibri"/>
              </a:rPr>
              <a:t>γ</a:t>
            </a:r>
            <a:r>
              <a:rPr sz="2400" spc="-75" dirty="0" smtClean="0">
                <a:latin typeface="Calibri"/>
                <a:cs typeface="Calibri"/>
              </a:rPr>
              <a:t>κ</a:t>
            </a:r>
            <a:r>
              <a:rPr sz="2400" spc="0" dirty="0" smtClean="0">
                <a:latin typeface="Calibri"/>
                <a:cs typeface="Calibri"/>
              </a:rPr>
              <a:t>ό</a:t>
            </a:r>
            <a:r>
              <a:rPr sz="2400" spc="-9" dirty="0" smtClean="0">
                <a:latin typeface="Calibri"/>
                <a:cs typeface="Calibri"/>
              </a:rPr>
              <a:t>σ</a:t>
            </a:r>
            <a:r>
              <a:rPr sz="2400" spc="0" dirty="0" smtClean="0">
                <a:latin typeface="Calibri"/>
                <a:cs typeface="Calibri"/>
              </a:rPr>
              <a:t>μι</a:t>
            </a:r>
            <a:r>
              <a:rPr sz="2400" spc="-9" dirty="0" smtClean="0">
                <a:latin typeface="Calibri"/>
                <a:cs typeface="Calibri"/>
              </a:rPr>
              <a:t>ω</a:t>
            </a:r>
            <a:r>
              <a:rPr sz="2400" spc="0" dirty="0" smtClean="0">
                <a:latin typeface="Calibri"/>
                <a:cs typeface="Calibri"/>
              </a:rPr>
              <a:t>ν</a:t>
            </a:r>
            <a:r>
              <a:rPr sz="2400" spc="19" dirty="0" smtClean="0">
                <a:latin typeface="Calibri"/>
                <a:cs typeface="Calibri"/>
              </a:rPr>
              <a:t> </a:t>
            </a:r>
            <a:r>
              <a:rPr sz="2400" spc="0" dirty="0" smtClean="0">
                <a:latin typeface="Calibri"/>
                <a:cs typeface="Calibri"/>
              </a:rPr>
              <a:t>χρη</a:t>
            </a:r>
            <a:r>
              <a:rPr sz="2400" spc="-14" dirty="0" smtClean="0">
                <a:latin typeface="Calibri"/>
                <a:cs typeface="Calibri"/>
              </a:rPr>
              <a:t>μ</a:t>
            </a:r>
            <a:r>
              <a:rPr sz="2400" spc="0" dirty="0" smtClean="0">
                <a:latin typeface="Calibri"/>
                <a:cs typeface="Calibri"/>
              </a:rPr>
              <a:t>α</a:t>
            </a:r>
            <a:r>
              <a:rPr sz="2400" spc="-34" dirty="0" smtClean="0">
                <a:latin typeface="Calibri"/>
                <a:cs typeface="Calibri"/>
              </a:rPr>
              <a:t>τ</a:t>
            </a:r>
            <a:r>
              <a:rPr sz="2400" spc="0" dirty="0" smtClean="0">
                <a:latin typeface="Calibri"/>
                <a:cs typeface="Calibri"/>
              </a:rPr>
              <a:t>οπι</a:t>
            </a:r>
            <a:r>
              <a:rPr sz="2400" spc="19" dirty="0" smtClean="0">
                <a:latin typeface="Calibri"/>
                <a:cs typeface="Calibri"/>
              </a:rPr>
              <a:t>σ</a:t>
            </a:r>
            <a:r>
              <a:rPr sz="2400" spc="-14" dirty="0" smtClean="0">
                <a:latin typeface="Calibri"/>
                <a:cs typeface="Calibri"/>
              </a:rPr>
              <a:t>τ</a:t>
            </a:r>
            <a:r>
              <a:rPr sz="2400" spc="0" dirty="0" smtClean="0">
                <a:latin typeface="Calibri"/>
                <a:cs typeface="Calibri"/>
              </a:rPr>
              <a:t>ω</a:t>
            </a:r>
            <a:r>
              <a:rPr sz="2400" spc="-4" dirty="0" smtClean="0">
                <a:latin typeface="Calibri"/>
                <a:cs typeface="Calibri"/>
              </a:rPr>
              <a:t>τ</a:t>
            </a:r>
            <a:r>
              <a:rPr sz="2400" spc="0" dirty="0" smtClean="0">
                <a:latin typeface="Calibri"/>
                <a:cs typeface="Calibri"/>
              </a:rPr>
              <a:t>ι</a:t>
            </a:r>
            <a:r>
              <a:rPr sz="2400" spc="-44" dirty="0" smtClean="0">
                <a:latin typeface="Calibri"/>
                <a:cs typeface="Calibri"/>
              </a:rPr>
              <a:t>κ</a:t>
            </a:r>
            <a:r>
              <a:rPr sz="2400" spc="-14" dirty="0" smtClean="0">
                <a:latin typeface="Calibri"/>
                <a:cs typeface="Calibri"/>
              </a:rPr>
              <a:t>ώ</a:t>
            </a:r>
            <a:r>
              <a:rPr sz="2400" spc="0" dirty="0" smtClean="0">
                <a:latin typeface="Calibri"/>
                <a:cs typeface="Calibri"/>
              </a:rPr>
              <a:t>ν</a:t>
            </a:r>
            <a:r>
              <a:rPr sz="2400" spc="34" dirty="0" smtClean="0">
                <a:latin typeface="Calibri"/>
                <a:cs typeface="Calibri"/>
              </a:rPr>
              <a:t> </a:t>
            </a:r>
            <a:r>
              <a:rPr sz="2400" spc="-14" dirty="0" smtClean="0">
                <a:latin typeface="Calibri"/>
                <a:cs typeface="Calibri"/>
              </a:rPr>
              <a:t>α</a:t>
            </a:r>
            <a:r>
              <a:rPr sz="2400" spc="0" dirty="0" smtClean="0">
                <a:latin typeface="Calibri"/>
                <a:cs typeface="Calibri"/>
              </a:rPr>
              <a:t>γ</a:t>
            </a:r>
            <a:r>
              <a:rPr sz="2400" spc="-4" dirty="0" smtClean="0">
                <a:latin typeface="Calibri"/>
                <a:cs typeface="Calibri"/>
              </a:rPr>
              <a:t>ο</a:t>
            </a:r>
            <a:r>
              <a:rPr sz="2400" spc="0" dirty="0" smtClean="0">
                <a:latin typeface="Calibri"/>
                <a:cs typeface="Calibri"/>
              </a:rPr>
              <a:t>ρ</a:t>
            </a:r>
            <a:r>
              <a:rPr sz="2400" spc="-9" dirty="0" smtClean="0">
                <a:latin typeface="Calibri"/>
                <a:cs typeface="Calibri"/>
              </a:rPr>
              <a:t>ώ</a:t>
            </a:r>
            <a:r>
              <a:rPr sz="2400" spc="0" dirty="0" smtClean="0">
                <a:latin typeface="Calibri"/>
                <a:cs typeface="Calibri"/>
              </a:rPr>
              <a:t>ν</a:t>
            </a:r>
            <a:endParaRPr sz="2400">
              <a:latin typeface="Calibri"/>
              <a:cs typeface="Calibri"/>
            </a:endParaRPr>
          </a:p>
          <a:p>
            <a:pPr marL="12700" marR="45720">
              <a:lnSpc>
                <a:spcPts val="2495"/>
              </a:lnSpc>
              <a:spcBef>
                <a:spcPts val="124"/>
              </a:spcBef>
            </a:pPr>
            <a:r>
              <a:rPr sz="3600" spc="0" baseline="3413" dirty="0" smtClean="0">
                <a:latin typeface="Calibri"/>
                <a:cs typeface="Calibri"/>
              </a:rPr>
              <a:t>(19</a:t>
            </a:r>
            <a:r>
              <a:rPr sz="3600" spc="-9" baseline="3413" dirty="0" smtClean="0">
                <a:latin typeface="Calibri"/>
                <a:cs typeface="Calibri"/>
              </a:rPr>
              <a:t>8</a:t>
            </a:r>
            <a:r>
              <a:rPr sz="3600" spc="0" baseline="3413" dirty="0" smtClean="0">
                <a:latin typeface="Calibri"/>
                <a:cs typeface="Calibri"/>
              </a:rPr>
              <a:t>0</a:t>
            </a:r>
            <a:r>
              <a:rPr sz="3600" spc="-4" baseline="3413" dirty="0" smtClean="0">
                <a:latin typeface="Calibri"/>
                <a:cs typeface="Calibri"/>
              </a:rPr>
              <a:t>-</a:t>
            </a:r>
            <a:r>
              <a:rPr sz="3600" spc="0" baseline="3413" dirty="0" smtClean="0">
                <a:latin typeface="Calibri"/>
                <a:cs typeface="Calibri"/>
              </a:rPr>
              <a:t>)</a:t>
            </a:r>
            <a:r>
              <a:rPr sz="3600" spc="-9" baseline="3413" dirty="0" smtClean="0">
                <a:latin typeface="Calibri"/>
                <a:cs typeface="Calibri"/>
              </a:rPr>
              <a:t> </a:t>
            </a:r>
            <a:r>
              <a:rPr sz="3600" spc="0" baseline="3413" dirty="0" smtClean="0">
                <a:latin typeface="Calibri"/>
                <a:cs typeface="Calibri"/>
              </a:rPr>
              <a:t>=&gt;</a:t>
            </a:r>
            <a:r>
              <a:rPr sz="3600" spc="4" baseline="3413" dirty="0" smtClean="0">
                <a:latin typeface="Calibri"/>
                <a:cs typeface="Calibri"/>
              </a:rPr>
              <a:t> </a:t>
            </a:r>
            <a:r>
              <a:rPr sz="3600" spc="0" baseline="3413" dirty="0" smtClean="0">
                <a:latin typeface="Calibri"/>
                <a:cs typeface="Calibri"/>
              </a:rPr>
              <a:t>Ση</a:t>
            </a:r>
            <a:r>
              <a:rPr sz="3600" spc="-14" baseline="3413" dirty="0" smtClean="0">
                <a:latin typeface="Calibri"/>
                <a:cs typeface="Calibri"/>
              </a:rPr>
              <a:t>μ</a:t>
            </a:r>
            <a:r>
              <a:rPr sz="3600" spc="-29" baseline="3413" dirty="0" smtClean="0">
                <a:latin typeface="Calibri"/>
                <a:cs typeface="Calibri"/>
              </a:rPr>
              <a:t>α</a:t>
            </a:r>
            <a:r>
              <a:rPr sz="3600" spc="0" baseline="3413" dirty="0" smtClean="0">
                <a:latin typeface="Calibri"/>
                <a:cs typeface="Calibri"/>
              </a:rPr>
              <a:t>σία</a:t>
            </a:r>
            <a:r>
              <a:rPr sz="3600" spc="9" baseline="3413" dirty="0" smtClean="0">
                <a:latin typeface="Calibri"/>
                <a:cs typeface="Calibri"/>
              </a:rPr>
              <a:t> </a:t>
            </a:r>
            <a:r>
              <a:rPr sz="3600" spc="-14" baseline="3413" dirty="0" smtClean="0">
                <a:latin typeface="Calibri"/>
                <a:cs typeface="Calibri"/>
              </a:rPr>
              <a:t>τω</a:t>
            </a:r>
            <a:r>
              <a:rPr sz="3600" spc="0" baseline="3413" dirty="0" smtClean="0">
                <a:latin typeface="Calibri"/>
                <a:cs typeface="Calibri"/>
              </a:rPr>
              <a:t>ν</a:t>
            </a:r>
            <a:r>
              <a:rPr sz="3600" spc="9" baseline="3413" dirty="0" smtClean="0">
                <a:latin typeface="Calibri"/>
                <a:cs typeface="Calibri"/>
              </a:rPr>
              <a:t> </a:t>
            </a:r>
            <a:r>
              <a:rPr sz="3600" spc="-34" baseline="3413" dirty="0" smtClean="0">
                <a:latin typeface="Calibri"/>
                <a:cs typeface="Calibri"/>
              </a:rPr>
              <a:t>κ</a:t>
            </a:r>
            <a:r>
              <a:rPr sz="3600" spc="0" baseline="3413" dirty="0" smtClean="0">
                <a:latin typeface="Calibri"/>
                <a:cs typeface="Calibri"/>
              </a:rPr>
              <a:t>ερδοσ</a:t>
            </a:r>
            <a:r>
              <a:rPr sz="3600" spc="-75" baseline="3413" dirty="0" smtClean="0">
                <a:latin typeface="Calibri"/>
                <a:cs typeface="Calibri"/>
              </a:rPr>
              <a:t>κ</a:t>
            </a:r>
            <a:r>
              <a:rPr sz="3600" spc="0" baseline="3413" dirty="0" smtClean="0">
                <a:latin typeface="Calibri"/>
                <a:cs typeface="Calibri"/>
              </a:rPr>
              <a:t>οπι</a:t>
            </a:r>
            <a:r>
              <a:rPr sz="3600" spc="-44" baseline="3413" dirty="0" smtClean="0">
                <a:latin typeface="Calibri"/>
                <a:cs typeface="Calibri"/>
              </a:rPr>
              <a:t>κ</a:t>
            </a:r>
            <a:r>
              <a:rPr sz="3600" spc="-14" baseline="3413" dirty="0" smtClean="0">
                <a:latin typeface="Calibri"/>
                <a:cs typeface="Calibri"/>
              </a:rPr>
              <a:t>ώ</a:t>
            </a:r>
            <a:r>
              <a:rPr sz="3600" spc="0" baseline="3413" dirty="0" smtClean="0">
                <a:latin typeface="Calibri"/>
                <a:cs typeface="Calibri"/>
              </a:rPr>
              <a:t>ν</a:t>
            </a:r>
            <a:r>
              <a:rPr sz="3600" spc="-25" baseline="3413" dirty="0" smtClean="0">
                <a:latin typeface="Calibri"/>
                <a:cs typeface="Calibri"/>
              </a:rPr>
              <a:t> </a:t>
            </a:r>
            <a:r>
              <a:rPr sz="3600" spc="0" baseline="3413" dirty="0" smtClean="0">
                <a:latin typeface="Calibri"/>
                <a:cs typeface="Calibri"/>
              </a:rPr>
              <a:t>επ</a:t>
            </a:r>
            <a:r>
              <a:rPr sz="3600" spc="-4" baseline="3413" dirty="0" smtClean="0">
                <a:latin typeface="Calibri"/>
                <a:cs typeface="Calibri"/>
              </a:rPr>
              <a:t>ι</a:t>
            </a:r>
            <a:r>
              <a:rPr sz="3600" spc="0" baseline="3413" dirty="0" smtClean="0">
                <a:latin typeface="Calibri"/>
                <a:cs typeface="Calibri"/>
              </a:rPr>
              <a:t>θ</a:t>
            </a:r>
            <a:r>
              <a:rPr sz="3600" spc="-44" baseline="3413" dirty="0" smtClean="0">
                <a:latin typeface="Calibri"/>
                <a:cs typeface="Calibri"/>
              </a:rPr>
              <a:t>έ</a:t>
            </a:r>
            <a:r>
              <a:rPr sz="3600" spc="0" baseline="3413" dirty="0" smtClean="0">
                <a:latin typeface="Calibri"/>
                <a:cs typeface="Calibri"/>
              </a:rPr>
              <a:t>σ</a:t>
            </a:r>
            <a:r>
              <a:rPr sz="3600" spc="-4" baseline="3413" dirty="0" smtClean="0">
                <a:latin typeface="Calibri"/>
                <a:cs typeface="Calibri"/>
              </a:rPr>
              <a:t>ε</a:t>
            </a:r>
            <a:r>
              <a:rPr sz="3600" spc="-14" baseline="3413" dirty="0" smtClean="0">
                <a:latin typeface="Calibri"/>
                <a:cs typeface="Calibri"/>
              </a:rPr>
              <a:t>ω</a:t>
            </a:r>
            <a:r>
              <a:rPr sz="3600" spc="0" baseline="3413" dirty="0" smtClean="0">
                <a:latin typeface="Calibri"/>
                <a:cs typeface="Calibri"/>
              </a:rPr>
              <a:t>ν</a:t>
            </a:r>
            <a:r>
              <a:rPr sz="3600" spc="-9" baseline="3413" dirty="0" smtClean="0">
                <a:latin typeface="Calibri"/>
                <a:cs typeface="Calibri"/>
              </a:rPr>
              <a:t> </a:t>
            </a:r>
            <a:r>
              <a:rPr sz="3600" spc="0" baseline="3413" dirty="0" smtClean="0">
                <a:latin typeface="Calibri"/>
                <a:cs typeface="Calibri"/>
              </a:rPr>
              <a:t>( </a:t>
            </a:r>
            <a:r>
              <a:rPr sz="3600" spc="-14" baseline="3413" dirty="0" smtClean="0">
                <a:latin typeface="Calibri"/>
                <a:cs typeface="Calibri"/>
              </a:rPr>
              <a:t>τω</a:t>
            </a:r>
            <a:r>
              <a:rPr sz="3600" spc="0" baseline="3413" dirty="0" smtClean="0">
                <a:latin typeface="Calibri"/>
                <a:cs typeface="Calibri"/>
              </a:rPr>
              <a:t>ν</a:t>
            </a:r>
            <a:endParaRPr sz="2400">
              <a:latin typeface="Calibri"/>
              <a:cs typeface="Calibri"/>
            </a:endParaRPr>
          </a:p>
          <a:p>
            <a:pPr marL="12700">
              <a:lnSpc>
                <a:spcPts val="2510"/>
              </a:lnSpc>
              <a:spcBef>
                <a:spcPts val="0"/>
              </a:spcBef>
            </a:pPr>
            <a:r>
              <a:rPr sz="3600" spc="0" baseline="3413" dirty="0" smtClean="0">
                <a:latin typeface="Calibri"/>
                <a:cs typeface="Calibri"/>
              </a:rPr>
              <a:t>‘επεν</a:t>
            </a:r>
            <a:r>
              <a:rPr sz="3600" spc="4" baseline="3413" dirty="0" smtClean="0">
                <a:latin typeface="Calibri"/>
                <a:cs typeface="Calibri"/>
              </a:rPr>
              <a:t>δ</a:t>
            </a:r>
            <a:r>
              <a:rPr sz="3600" spc="0" baseline="3413" dirty="0" smtClean="0">
                <a:latin typeface="Calibri"/>
                <a:cs typeface="Calibri"/>
              </a:rPr>
              <a:t>υ</a:t>
            </a:r>
            <a:r>
              <a:rPr sz="3600" spc="-19" baseline="3413" dirty="0" smtClean="0">
                <a:latin typeface="Calibri"/>
                <a:cs typeface="Calibri"/>
              </a:rPr>
              <a:t>τ</a:t>
            </a:r>
            <a:r>
              <a:rPr sz="3600" spc="-14" baseline="3413" dirty="0" smtClean="0">
                <a:latin typeface="Calibri"/>
                <a:cs typeface="Calibri"/>
              </a:rPr>
              <a:t>ώ</a:t>
            </a:r>
            <a:r>
              <a:rPr sz="3600" spc="0" baseline="3413" dirty="0" smtClean="0">
                <a:latin typeface="Calibri"/>
                <a:cs typeface="Calibri"/>
              </a:rPr>
              <a:t>ν’)</a:t>
            </a:r>
            <a:r>
              <a:rPr sz="3600" spc="-9" baseline="3413" dirty="0" smtClean="0">
                <a:latin typeface="Calibri"/>
                <a:cs typeface="Calibri"/>
              </a:rPr>
              <a:t> </a:t>
            </a:r>
            <a:r>
              <a:rPr sz="3600" spc="0" baseline="3413" dirty="0" smtClean="0">
                <a:latin typeface="Calibri"/>
                <a:cs typeface="Calibri"/>
              </a:rPr>
              <a:t>που</a:t>
            </a:r>
            <a:r>
              <a:rPr sz="3600" spc="-19" baseline="3413" dirty="0" smtClean="0">
                <a:latin typeface="Calibri"/>
                <a:cs typeface="Calibri"/>
              </a:rPr>
              <a:t> </a:t>
            </a:r>
            <a:r>
              <a:rPr sz="3600" spc="0" baseline="3413" dirty="0" smtClean="0">
                <a:latin typeface="Calibri"/>
                <a:cs typeface="Calibri"/>
              </a:rPr>
              <a:t>μπορο</a:t>
            </a:r>
            <a:r>
              <a:rPr sz="3600" spc="-4" baseline="3413" dirty="0" smtClean="0">
                <a:latin typeface="Calibri"/>
                <a:cs typeface="Calibri"/>
              </a:rPr>
              <a:t>ύ</a:t>
            </a:r>
            <a:r>
              <a:rPr sz="3600" spc="0" baseline="3413" dirty="0" smtClean="0">
                <a:latin typeface="Calibri"/>
                <a:cs typeface="Calibri"/>
              </a:rPr>
              <a:t>ν να </a:t>
            </a:r>
            <a:r>
              <a:rPr sz="3600" spc="-9" baseline="3413" dirty="0" smtClean="0">
                <a:latin typeface="Calibri"/>
                <a:cs typeface="Calibri"/>
              </a:rPr>
              <a:t>ο</a:t>
            </a:r>
            <a:r>
              <a:rPr sz="3600" spc="0" baseline="3413" dirty="0" smtClean="0">
                <a:latin typeface="Calibri"/>
                <a:cs typeface="Calibri"/>
              </a:rPr>
              <a:t>δ</a:t>
            </a:r>
            <a:r>
              <a:rPr sz="3600" spc="-34" baseline="3413" dirty="0" smtClean="0">
                <a:latin typeface="Calibri"/>
                <a:cs typeface="Calibri"/>
              </a:rPr>
              <a:t>η</a:t>
            </a:r>
            <a:r>
              <a:rPr sz="3600" spc="0" baseline="3413" dirty="0" smtClean="0">
                <a:latin typeface="Calibri"/>
                <a:cs typeface="Calibri"/>
              </a:rPr>
              <a:t>γ</a:t>
            </a:r>
            <a:r>
              <a:rPr sz="3600" spc="-4" baseline="3413" dirty="0" smtClean="0">
                <a:latin typeface="Calibri"/>
                <a:cs typeface="Calibri"/>
              </a:rPr>
              <a:t>ή</a:t>
            </a:r>
            <a:r>
              <a:rPr sz="3600" spc="0" baseline="3413" dirty="0" smtClean="0">
                <a:latin typeface="Calibri"/>
                <a:cs typeface="Calibri"/>
              </a:rPr>
              <a:t>σ</a:t>
            </a:r>
            <a:r>
              <a:rPr sz="3600" spc="-9" baseline="3413" dirty="0" smtClean="0">
                <a:latin typeface="Calibri"/>
                <a:cs typeface="Calibri"/>
              </a:rPr>
              <a:t>ο</a:t>
            </a:r>
            <a:r>
              <a:rPr sz="3600" spc="0" baseline="3413" dirty="0" smtClean="0">
                <a:latin typeface="Calibri"/>
                <a:cs typeface="Calibri"/>
              </a:rPr>
              <a:t>υν</a:t>
            </a:r>
            <a:r>
              <a:rPr sz="3600" spc="14" baseline="3413" dirty="0" smtClean="0">
                <a:latin typeface="Calibri"/>
                <a:cs typeface="Calibri"/>
              </a:rPr>
              <a:t> </a:t>
            </a:r>
            <a:r>
              <a:rPr sz="3600" spc="0" baseline="3413" dirty="0" smtClean="0">
                <a:latin typeface="Calibri"/>
                <a:cs typeface="Calibri"/>
              </a:rPr>
              <a:t>σε </a:t>
            </a:r>
            <a:r>
              <a:rPr sz="3600" i="1" spc="0" baseline="3413" dirty="0" smtClean="0">
                <a:latin typeface="Calibri"/>
                <a:cs typeface="Calibri"/>
              </a:rPr>
              <a:t>αυ</a:t>
            </a:r>
            <a:r>
              <a:rPr sz="3600" i="1" spc="-9" baseline="3413" dirty="0" smtClean="0">
                <a:latin typeface="Calibri"/>
                <a:cs typeface="Calibri"/>
              </a:rPr>
              <a:t>τ</a:t>
            </a:r>
            <a:r>
              <a:rPr sz="3600" i="1" spc="0" baseline="3413" dirty="0" smtClean="0">
                <a:latin typeface="Calibri"/>
                <a:cs typeface="Calibri"/>
              </a:rPr>
              <a:t>οεκπ</a:t>
            </a:r>
            <a:r>
              <a:rPr sz="3600" i="1" spc="9" baseline="3413" dirty="0" smtClean="0">
                <a:latin typeface="Calibri"/>
                <a:cs typeface="Calibri"/>
              </a:rPr>
              <a:t>λ</a:t>
            </a:r>
            <a:r>
              <a:rPr sz="3600" i="1" spc="0" baseline="3413" dirty="0" smtClean="0">
                <a:latin typeface="Calibri"/>
                <a:cs typeface="Calibri"/>
              </a:rPr>
              <a:t>ηρ</a:t>
            </a:r>
            <a:r>
              <a:rPr sz="3600" i="1" spc="4" baseline="3413" dirty="0" smtClean="0">
                <a:latin typeface="Calibri"/>
                <a:cs typeface="Calibri"/>
              </a:rPr>
              <a:t>ο</a:t>
            </a:r>
            <a:r>
              <a:rPr sz="3600" i="1" spc="0" baseline="3413" dirty="0" smtClean="0">
                <a:latin typeface="Calibri"/>
                <a:cs typeface="Calibri"/>
              </a:rPr>
              <a:t>ύμενες</a:t>
            </a:r>
            <a:endParaRPr sz="2400">
              <a:latin typeface="Calibri"/>
              <a:cs typeface="Calibri"/>
            </a:endParaRPr>
          </a:p>
          <a:p>
            <a:pPr marL="12700" marR="45720">
              <a:lnSpc>
                <a:spcPts val="2500"/>
              </a:lnSpc>
            </a:pPr>
            <a:r>
              <a:rPr sz="3600" i="1" spc="0" baseline="3413" dirty="0" smtClean="0">
                <a:latin typeface="Calibri"/>
                <a:cs typeface="Calibri"/>
              </a:rPr>
              <a:t>πρ</a:t>
            </a:r>
            <a:r>
              <a:rPr sz="3600" i="1" spc="4" baseline="3413" dirty="0" smtClean="0">
                <a:latin typeface="Calibri"/>
                <a:cs typeface="Calibri"/>
              </a:rPr>
              <a:t>ο</a:t>
            </a:r>
            <a:r>
              <a:rPr sz="3600" i="1" spc="0" baseline="3413" dirty="0" smtClean="0">
                <a:latin typeface="Calibri"/>
                <a:cs typeface="Calibri"/>
              </a:rPr>
              <a:t>φ</a:t>
            </a:r>
            <a:r>
              <a:rPr sz="3600" i="1" spc="-50" baseline="3413" dirty="0" smtClean="0">
                <a:latin typeface="Calibri"/>
                <a:cs typeface="Calibri"/>
              </a:rPr>
              <a:t>η</a:t>
            </a:r>
            <a:r>
              <a:rPr sz="3600" i="1" spc="0" baseline="3413" dirty="0" smtClean="0">
                <a:latin typeface="Calibri"/>
                <a:cs typeface="Calibri"/>
              </a:rPr>
              <a:t>τ</a:t>
            </a:r>
            <a:r>
              <a:rPr sz="3600" i="1" spc="-9" baseline="3413" dirty="0" smtClean="0">
                <a:latin typeface="Calibri"/>
                <a:cs typeface="Calibri"/>
              </a:rPr>
              <a:t>ε</a:t>
            </a:r>
            <a:r>
              <a:rPr sz="3600" i="1" spc="0" baseline="3413" dirty="0" smtClean="0">
                <a:latin typeface="Calibri"/>
                <a:cs typeface="Calibri"/>
              </a:rPr>
              <a:t>ίες </a:t>
            </a:r>
            <a:r>
              <a:rPr sz="3600" spc="-69" baseline="3413" dirty="0" smtClean="0">
                <a:latin typeface="Calibri"/>
                <a:cs typeface="Calibri"/>
              </a:rPr>
              <a:t>κ</a:t>
            </a:r>
            <a:r>
              <a:rPr sz="3600" spc="0" baseline="3413" dirty="0" smtClean="0">
                <a:latin typeface="Calibri"/>
                <a:cs typeface="Calibri"/>
              </a:rPr>
              <a:t>αι</a:t>
            </a:r>
            <a:r>
              <a:rPr sz="3600" spc="-9" baseline="3413" dirty="0" smtClean="0">
                <a:latin typeface="Calibri"/>
                <a:cs typeface="Calibri"/>
              </a:rPr>
              <a:t> </a:t>
            </a:r>
            <a:r>
              <a:rPr sz="3600" i="1" spc="-69" baseline="3413" dirty="0" smtClean="0">
                <a:latin typeface="Calibri"/>
                <a:cs typeface="Calibri"/>
              </a:rPr>
              <a:t>κ</a:t>
            </a:r>
            <a:r>
              <a:rPr sz="3600" i="1" spc="0" baseline="3413" dirty="0" smtClean="0">
                <a:latin typeface="Calibri"/>
                <a:cs typeface="Calibri"/>
              </a:rPr>
              <a:t>α</a:t>
            </a:r>
            <a:r>
              <a:rPr sz="3600" i="1" spc="-19" baseline="3413" dirty="0" smtClean="0">
                <a:latin typeface="Calibri"/>
                <a:cs typeface="Calibri"/>
              </a:rPr>
              <a:t>τ</a:t>
            </a:r>
            <a:r>
              <a:rPr sz="3600" i="1" spc="0" baseline="3413" dirty="0" smtClean="0">
                <a:latin typeface="Calibri"/>
                <a:cs typeface="Calibri"/>
              </a:rPr>
              <a:t>άρρε</a:t>
            </a:r>
            <a:r>
              <a:rPr sz="3600" i="1" spc="-9" baseline="3413" dirty="0" smtClean="0">
                <a:latin typeface="Calibri"/>
                <a:cs typeface="Calibri"/>
              </a:rPr>
              <a:t>υ</a:t>
            </a:r>
            <a:r>
              <a:rPr sz="3600" i="1" spc="0" baseline="3413" dirty="0" smtClean="0">
                <a:latin typeface="Calibri"/>
                <a:cs typeface="Calibri"/>
              </a:rPr>
              <a:t>ση</a:t>
            </a:r>
            <a:r>
              <a:rPr sz="3600" i="1" spc="-29" baseline="3413" dirty="0" smtClean="0">
                <a:latin typeface="Calibri"/>
                <a:cs typeface="Calibri"/>
              </a:rPr>
              <a:t> </a:t>
            </a:r>
            <a:r>
              <a:rPr sz="3600" spc="0" baseline="3413" dirty="0" smtClean="0">
                <a:latin typeface="Calibri"/>
                <a:cs typeface="Calibri"/>
              </a:rPr>
              <a:t>νομι</a:t>
            </a:r>
            <a:r>
              <a:rPr sz="3600" spc="-9" baseline="3413" dirty="0" smtClean="0">
                <a:latin typeface="Calibri"/>
                <a:cs typeface="Calibri"/>
              </a:rPr>
              <a:t>σ</a:t>
            </a:r>
            <a:r>
              <a:rPr sz="3600" spc="-14" baseline="3413" dirty="0" smtClean="0">
                <a:latin typeface="Calibri"/>
                <a:cs typeface="Calibri"/>
              </a:rPr>
              <a:t>μ</a:t>
            </a:r>
            <a:r>
              <a:rPr sz="3600" spc="0" baseline="3413" dirty="0" smtClean="0">
                <a:latin typeface="Calibri"/>
                <a:cs typeface="Calibri"/>
              </a:rPr>
              <a:t>ά</a:t>
            </a:r>
            <a:r>
              <a:rPr sz="3600" spc="-25" baseline="3413" dirty="0" smtClean="0">
                <a:latin typeface="Calibri"/>
                <a:cs typeface="Calibri"/>
              </a:rPr>
              <a:t>τ</a:t>
            </a:r>
            <a:r>
              <a:rPr sz="3600" spc="-14" baseline="3413" dirty="0" smtClean="0">
                <a:latin typeface="Calibri"/>
                <a:cs typeface="Calibri"/>
              </a:rPr>
              <a:t>ω</a:t>
            </a:r>
            <a:r>
              <a:rPr sz="3600" spc="0" baseline="3413" dirty="0" smtClean="0">
                <a:latin typeface="Calibri"/>
                <a:cs typeface="Calibri"/>
              </a:rPr>
              <a:t>ν</a:t>
            </a:r>
            <a:r>
              <a:rPr sz="3600" spc="19" baseline="3413" dirty="0" smtClean="0">
                <a:latin typeface="Calibri"/>
                <a:cs typeface="Calibri"/>
              </a:rPr>
              <a:t> </a:t>
            </a:r>
            <a:r>
              <a:rPr sz="3600" spc="0" baseline="3413" dirty="0" smtClean="0">
                <a:latin typeface="Calibri"/>
                <a:cs typeface="Calibri"/>
              </a:rPr>
              <a:t>(</a:t>
            </a:r>
            <a:r>
              <a:rPr sz="3600" spc="-25" baseline="3413" dirty="0" smtClean="0">
                <a:latin typeface="Calibri"/>
                <a:cs typeface="Calibri"/>
              </a:rPr>
              <a:t>χ</a:t>
            </a:r>
            <a:r>
              <a:rPr sz="3600" spc="0" baseline="3413" dirty="0" smtClean="0">
                <a:latin typeface="Calibri"/>
                <a:cs typeface="Calibri"/>
              </a:rPr>
              <a:t>ωρ</a:t>
            </a:r>
            <a:r>
              <a:rPr sz="3600" spc="-19" baseline="3413" dirty="0" smtClean="0">
                <a:latin typeface="Calibri"/>
                <a:cs typeface="Calibri"/>
              </a:rPr>
              <a:t>ώ</a:t>
            </a:r>
            <a:r>
              <a:rPr sz="3600" spc="0" baseline="3413" dirty="0" smtClean="0">
                <a:latin typeface="Calibri"/>
                <a:cs typeface="Calibri"/>
              </a:rPr>
              <a:t>ν)</a:t>
            </a:r>
            <a:endParaRPr sz="2400">
              <a:latin typeface="Calibri"/>
              <a:cs typeface="Calibri"/>
            </a:endParaRPr>
          </a:p>
          <a:p>
            <a:pPr marL="12700" marR="371773">
              <a:lnSpc>
                <a:spcPts val="2510"/>
              </a:lnSpc>
              <a:spcBef>
                <a:spcPts val="420"/>
              </a:spcBef>
            </a:pPr>
            <a:r>
              <a:rPr sz="2400" spc="0" dirty="0" smtClean="0">
                <a:latin typeface="Calibri"/>
                <a:cs typeface="Calibri"/>
              </a:rPr>
              <a:t>Αν</a:t>
            </a:r>
            <a:r>
              <a:rPr sz="2400" spc="-9" dirty="0" smtClean="0">
                <a:latin typeface="Calibri"/>
                <a:cs typeface="Calibri"/>
              </a:rPr>
              <a:t> </a:t>
            </a:r>
            <a:r>
              <a:rPr sz="2400" spc="0" dirty="0" smtClean="0">
                <a:latin typeface="Calibri"/>
                <a:cs typeface="Calibri"/>
              </a:rPr>
              <a:t>η </a:t>
            </a:r>
            <a:r>
              <a:rPr sz="2400" spc="-54" dirty="0" smtClean="0">
                <a:latin typeface="Calibri"/>
                <a:cs typeface="Calibri"/>
              </a:rPr>
              <a:t>κ</a:t>
            </a:r>
            <a:r>
              <a:rPr sz="2400" spc="0" dirty="0" smtClean="0">
                <a:latin typeface="Calibri"/>
                <a:cs typeface="Calibri"/>
              </a:rPr>
              <a:t>υβ</a:t>
            </a:r>
            <a:r>
              <a:rPr sz="2400" spc="-9" dirty="0" smtClean="0">
                <a:latin typeface="Calibri"/>
                <a:cs typeface="Calibri"/>
              </a:rPr>
              <a:t>έρ</a:t>
            </a:r>
            <a:r>
              <a:rPr sz="2400" spc="0" dirty="0" smtClean="0">
                <a:latin typeface="Calibri"/>
                <a:cs typeface="Calibri"/>
              </a:rPr>
              <a:t>νη</a:t>
            </a:r>
            <a:r>
              <a:rPr sz="2400" spc="-4" dirty="0" smtClean="0">
                <a:latin typeface="Calibri"/>
                <a:cs typeface="Calibri"/>
              </a:rPr>
              <a:t>σ</a:t>
            </a:r>
            <a:r>
              <a:rPr sz="2400" spc="0" dirty="0" smtClean="0">
                <a:latin typeface="Calibri"/>
                <a:cs typeface="Calibri"/>
              </a:rPr>
              <a:t>η </a:t>
            </a:r>
            <a:r>
              <a:rPr sz="2400" spc="-9" dirty="0" smtClean="0">
                <a:latin typeface="Calibri"/>
                <a:cs typeface="Calibri"/>
              </a:rPr>
              <a:t>έ</a:t>
            </a:r>
            <a:r>
              <a:rPr sz="2400" spc="-25" dirty="0" smtClean="0">
                <a:latin typeface="Calibri"/>
                <a:cs typeface="Calibri"/>
              </a:rPr>
              <a:t>χ</a:t>
            </a:r>
            <a:r>
              <a:rPr sz="2400" spc="0" dirty="0" smtClean="0">
                <a:latin typeface="Calibri"/>
                <a:cs typeface="Calibri"/>
              </a:rPr>
              <a:t>ει δανει</a:t>
            </a:r>
            <a:r>
              <a:rPr sz="2400" spc="14" dirty="0" smtClean="0">
                <a:latin typeface="Calibri"/>
                <a:cs typeface="Calibri"/>
              </a:rPr>
              <a:t>σ</a:t>
            </a:r>
            <a:r>
              <a:rPr sz="2400" spc="0" dirty="0" smtClean="0">
                <a:latin typeface="Calibri"/>
                <a:cs typeface="Calibri"/>
              </a:rPr>
              <a:t>τ</a:t>
            </a:r>
            <a:r>
              <a:rPr sz="2400" spc="-4" dirty="0" smtClean="0">
                <a:latin typeface="Calibri"/>
                <a:cs typeface="Calibri"/>
              </a:rPr>
              <a:t>ε</a:t>
            </a:r>
            <a:r>
              <a:rPr sz="2400" spc="0" dirty="0" smtClean="0">
                <a:latin typeface="Calibri"/>
                <a:cs typeface="Calibri"/>
              </a:rPr>
              <a:t>ί σε</a:t>
            </a:r>
            <a:r>
              <a:rPr sz="2400" spc="-19" dirty="0" smtClean="0">
                <a:latin typeface="Calibri"/>
                <a:cs typeface="Calibri"/>
              </a:rPr>
              <a:t> </a:t>
            </a:r>
            <a:r>
              <a:rPr sz="2400" spc="-25" dirty="0" smtClean="0">
                <a:latin typeface="Calibri"/>
                <a:cs typeface="Calibri"/>
              </a:rPr>
              <a:t>ξ</a:t>
            </a:r>
            <a:r>
              <a:rPr sz="2400" spc="0" dirty="0" smtClean="0">
                <a:latin typeface="Calibri"/>
                <a:cs typeface="Calibri"/>
              </a:rPr>
              <a:t>ένο ν</a:t>
            </a:r>
            <a:r>
              <a:rPr sz="2400" spc="-9" dirty="0" smtClean="0">
                <a:latin typeface="Calibri"/>
                <a:cs typeface="Calibri"/>
              </a:rPr>
              <a:t>ό</a:t>
            </a:r>
            <a:r>
              <a:rPr sz="2400" spc="0" dirty="0" smtClean="0">
                <a:latin typeface="Calibri"/>
                <a:cs typeface="Calibri"/>
              </a:rPr>
              <a:t>μισ</a:t>
            </a:r>
            <a:r>
              <a:rPr sz="2400" spc="-14" dirty="0" smtClean="0">
                <a:latin typeface="Calibri"/>
                <a:cs typeface="Calibri"/>
              </a:rPr>
              <a:t>μ</a:t>
            </a:r>
            <a:r>
              <a:rPr sz="2400" spc="0" dirty="0" smtClean="0">
                <a:latin typeface="Calibri"/>
                <a:cs typeface="Calibri"/>
              </a:rPr>
              <a:t>α, η </a:t>
            </a:r>
            <a:r>
              <a:rPr sz="2400" spc="-75" dirty="0" smtClean="0">
                <a:latin typeface="Calibri"/>
                <a:cs typeface="Calibri"/>
              </a:rPr>
              <a:t>κ</a:t>
            </a:r>
            <a:r>
              <a:rPr sz="2400" spc="0" dirty="0" smtClean="0">
                <a:latin typeface="Calibri"/>
                <a:cs typeface="Calibri"/>
              </a:rPr>
              <a:t>α</a:t>
            </a:r>
            <a:r>
              <a:rPr sz="2400" spc="-19" dirty="0" smtClean="0">
                <a:latin typeface="Calibri"/>
                <a:cs typeface="Calibri"/>
              </a:rPr>
              <a:t>τ</a:t>
            </a:r>
            <a:r>
              <a:rPr sz="2400" spc="0" dirty="0" smtClean="0">
                <a:latin typeface="Calibri"/>
                <a:cs typeface="Calibri"/>
              </a:rPr>
              <a:t>άρρε</a:t>
            </a:r>
            <a:r>
              <a:rPr sz="2400" spc="-4" dirty="0" smtClean="0">
                <a:latin typeface="Calibri"/>
                <a:cs typeface="Calibri"/>
              </a:rPr>
              <a:t>υ</a:t>
            </a:r>
            <a:r>
              <a:rPr sz="2400" spc="0" dirty="0" smtClean="0">
                <a:latin typeface="Calibri"/>
                <a:cs typeface="Calibri"/>
              </a:rPr>
              <a:t>ση </a:t>
            </a:r>
            <a:r>
              <a:rPr sz="2400" spc="-29" dirty="0" smtClean="0">
                <a:latin typeface="Calibri"/>
                <a:cs typeface="Calibri"/>
              </a:rPr>
              <a:t>τ</a:t>
            </a:r>
            <a:r>
              <a:rPr sz="2400" spc="0" dirty="0" smtClean="0">
                <a:latin typeface="Calibri"/>
                <a:cs typeface="Calibri"/>
              </a:rPr>
              <a:t>ου νομίσ</a:t>
            </a:r>
            <a:r>
              <a:rPr sz="2400" spc="-14" dirty="0" smtClean="0">
                <a:latin typeface="Calibri"/>
                <a:cs typeface="Calibri"/>
              </a:rPr>
              <a:t>μ</a:t>
            </a:r>
            <a:r>
              <a:rPr sz="2400" spc="0" dirty="0" smtClean="0">
                <a:latin typeface="Calibri"/>
                <a:cs typeface="Calibri"/>
              </a:rPr>
              <a:t>α</a:t>
            </a:r>
            <a:r>
              <a:rPr sz="2400" spc="-34" dirty="0" smtClean="0">
                <a:latin typeface="Calibri"/>
                <a:cs typeface="Calibri"/>
              </a:rPr>
              <a:t>τ</a:t>
            </a:r>
            <a:r>
              <a:rPr sz="2400" spc="0" dirty="0" smtClean="0">
                <a:latin typeface="Calibri"/>
                <a:cs typeface="Calibri"/>
              </a:rPr>
              <a:t>ος</a:t>
            </a:r>
            <a:r>
              <a:rPr sz="2400" spc="9" dirty="0" smtClean="0">
                <a:latin typeface="Calibri"/>
                <a:cs typeface="Calibri"/>
              </a:rPr>
              <a:t> </a:t>
            </a:r>
            <a:r>
              <a:rPr sz="2400" spc="0" dirty="0" smtClean="0">
                <a:latin typeface="Calibri"/>
                <a:cs typeface="Calibri"/>
              </a:rPr>
              <a:t>εκτ</a:t>
            </a:r>
            <a:r>
              <a:rPr sz="2400" spc="-39" dirty="0" smtClean="0">
                <a:latin typeface="Calibri"/>
                <a:cs typeface="Calibri"/>
              </a:rPr>
              <a:t>ι</a:t>
            </a:r>
            <a:r>
              <a:rPr sz="2400" spc="0" dirty="0" smtClean="0">
                <a:latin typeface="Calibri"/>
                <a:cs typeface="Calibri"/>
              </a:rPr>
              <a:t>ν</a:t>
            </a:r>
            <a:r>
              <a:rPr sz="2400" spc="-25" dirty="0" smtClean="0">
                <a:latin typeface="Calibri"/>
                <a:cs typeface="Calibri"/>
              </a:rPr>
              <a:t>ά</a:t>
            </a:r>
            <a:r>
              <a:rPr sz="2400" spc="0" dirty="0" smtClean="0">
                <a:latin typeface="Calibri"/>
                <a:cs typeface="Calibri"/>
              </a:rPr>
              <a:t>σ</a:t>
            </a:r>
            <a:r>
              <a:rPr sz="2400" spc="-9" dirty="0" smtClean="0">
                <a:latin typeface="Calibri"/>
                <a:cs typeface="Calibri"/>
              </a:rPr>
              <a:t>σ</a:t>
            </a:r>
            <a:r>
              <a:rPr sz="2400" spc="0" dirty="0" smtClean="0">
                <a:latin typeface="Calibri"/>
                <a:cs typeface="Calibri"/>
              </a:rPr>
              <a:t>ει</a:t>
            </a:r>
            <a:r>
              <a:rPr sz="2400" spc="4" dirty="0" smtClean="0">
                <a:latin typeface="Calibri"/>
                <a:cs typeface="Calibri"/>
              </a:rPr>
              <a:t> </a:t>
            </a:r>
            <a:r>
              <a:rPr sz="2400" spc="-29" dirty="0" smtClean="0">
                <a:latin typeface="Calibri"/>
                <a:cs typeface="Calibri"/>
              </a:rPr>
              <a:t>τ</a:t>
            </a:r>
            <a:r>
              <a:rPr sz="2400" spc="0" dirty="0" smtClean="0">
                <a:latin typeface="Calibri"/>
                <a:cs typeface="Calibri"/>
              </a:rPr>
              <a:t>ο δη</a:t>
            </a:r>
            <a:r>
              <a:rPr sz="2400" spc="-19" dirty="0" smtClean="0">
                <a:latin typeface="Calibri"/>
                <a:cs typeface="Calibri"/>
              </a:rPr>
              <a:t>μ</a:t>
            </a:r>
            <a:r>
              <a:rPr sz="2400" spc="0" dirty="0" smtClean="0">
                <a:latin typeface="Calibri"/>
                <a:cs typeface="Calibri"/>
              </a:rPr>
              <a:t>ό</a:t>
            </a:r>
            <a:r>
              <a:rPr sz="2400" spc="-9" dirty="0" smtClean="0">
                <a:latin typeface="Calibri"/>
                <a:cs typeface="Calibri"/>
              </a:rPr>
              <a:t>σ</a:t>
            </a:r>
            <a:r>
              <a:rPr sz="2400" spc="0" dirty="0" smtClean="0">
                <a:latin typeface="Calibri"/>
                <a:cs typeface="Calibri"/>
              </a:rPr>
              <a:t>ιο χρέ</a:t>
            </a:r>
            <a:r>
              <a:rPr sz="2400" spc="-4" dirty="0" smtClean="0">
                <a:latin typeface="Calibri"/>
                <a:cs typeface="Calibri"/>
              </a:rPr>
              <a:t>ο</a:t>
            </a:r>
            <a:r>
              <a:rPr sz="2400" spc="0" dirty="0" smtClean="0">
                <a:latin typeface="Calibri"/>
                <a:cs typeface="Calibri"/>
              </a:rPr>
              <a:t>ς</a:t>
            </a:r>
            <a:r>
              <a:rPr sz="2400" spc="14" dirty="0" smtClean="0">
                <a:latin typeface="Calibri"/>
                <a:cs typeface="Calibri"/>
              </a:rPr>
              <a:t> </a:t>
            </a:r>
            <a:r>
              <a:rPr sz="2400" spc="0" dirty="0" smtClean="0">
                <a:latin typeface="Wingdings"/>
                <a:cs typeface="Wingdings"/>
              </a:rPr>
              <a:t></a:t>
            </a:r>
            <a:r>
              <a:rPr sz="2400" spc="-59" dirty="0" smtClean="0">
                <a:latin typeface="Times New Roman"/>
                <a:cs typeface="Times New Roman"/>
              </a:rPr>
              <a:t> </a:t>
            </a:r>
            <a:r>
              <a:rPr sz="2400" spc="0" dirty="0" smtClean="0">
                <a:latin typeface="Calibri"/>
                <a:cs typeface="Calibri"/>
              </a:rPr>
              <a:t>ΔΝΤ</a:t>
            </a:r>
            <a:endParaRPr sz="2400">
              <a:latin typeface="Calibri"/>
              <a:cs typeface="Calibri"/>
            </a:endParaRPr>
          </a:p>
          <a:p>
            <a:pPr marR="312724" algn="r">
              <a:lnSpc>
                <a:spcPct val="101725"/>
              </a:lnSpc>
              <a:spcBef>
                <a:spcPts val="481"/>
              </a:spcBef>
            </a:pPr>
            <a:r>
              <a:rPr sz="1200" spc="4" dirty="0" smtClean="0">
                <a:solidFill>
                  <a:srgbClr val="888888"/>
                </a:solidFill>
                <a:latin typeface="Calibri"/>
                <a:cs typeface="Calibri"/>
              </a:rPr>
              <a:t>16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07340" y="1624368"/>
            <a:ext cx="177952" cy="72211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55"/>
              </a:lnSpc>
              <a:spcBef>
                <a:spcPts val="127"/>
              </a:spcBef>
            </a:pPr>
            <a:r>
              <a:rPr sz="2400" spc="0" dirty="0" smtClean="0">
                <a:latin typeface="Arial"/>
                <a:cs typeface="Arial"/>
              </a:rPr>
              <a:t>•</a:t>
            </a:r>
            <a:endParaRPr sz="2400">
              <a:latin typeface="Arial"/>
              <a:cs typeface="Arial"/>
            </a:endParaRPr>
          </a:p>
          <a:p>
            <a:pPr marL="12700" marR="152">
              <a:lnSpc>
                <a:spcPct val="95825"/>
              </a:lnSpc>
              <a:spcBef>
                <a:spcPts val="197"/>
              </a:spcBef>
            </a:pPr>
            <a:r>
              <a:rPr sz="2400" spc="0" dirty="0" smtClean="0">
                <a:latin typeface="Arial"/>
                <a:cs typeface="Arial"/>
              </a:rPr>
              <a:t>•</a:t>
            </a:r>
            <a:endParaRPr sz="24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07340" y="3041942"/>
            <a:ext cx="177952" cy="33050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55"/>
              </a:lnSpc>
              <a:spcBef>
                <a:spcPts val="127"/>
              </a:spcBef>
            </a:pPr>
            <a:r>
              <a:rPr sz="2400" spc="0" dirty="0" smtClean="0">
                <a:latin typeface="Arial"/>
                <a:cs typeface="Arial"/>
              </a:rPr>
              <a:t>•</a:t>
            </a:r>
            <a:endParaRPr sz="24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07340" y="4385214"/>
            <a:ext cx="177800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55"/>
              </a:lnSpc>
              <a:spcBef>
                <a:spcPts val="127"/>
              </a:spcBef>
            </a:pPr>
            <a:r>
              <a:rPr sz="2400" spc="0" dirty="0" smtClean="0">
                <a:latin typeface="Arial"/>
                <a:cs typeface="Arial"/>
              </a:rPr>
              <a:t>•</a:t>
            </a:r>
            <a:endParaRPr sz="2400">
              <a:latin typeface="Arial"/>
              <a:cs typeface="Arial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307340" y="5728112"/>
            <a:ext cx="177800" cy="33019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55"/>
              </a:lnSpc>
              <a:spcBef>
                <a:spcPts val="127"/>
              </a:spcBef>
            </a:pPr>
            <a:r>
              <a:rPr sz="2400" spc="0" dirty="0" smtClean="0">
                <a:latin typeface="Arial"/>
                <a:cs typeface="Arial"/>
              </a:rPr>
              <a:t>•</a:t>
            </a:r>
            <a:endParaRPr sz="2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6"/>
          <p:cNvSpPr txBox="1"/>
          <p:nvPr/>
        </p:nvSpPr>
        <p:spPr>
          <a:xfrm>
            <a:off x="791362" y="644778"/>
            <a:ext cx="7680610" cy="571042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R="84435" algn="ctr">
              <a:lnSpc>
                <a:spcPts val="3765"/>
              </a:lnSpc>
              <a:spcBef>
                <a:spcPts val="188"/>
              </a:spcBef>
            </a:pPr>
            <a:r>
              <a:rPr sz="5400" b="1" spc="0" baseline="3034" dirty="0" smtClean="0">
                <a:solidFill>
                  <a:srgbClr val="4F81BC"/>
                </a:solidFill>
                <a:latin typeface="Calibri"/>
                <a:cs typeface="Calibri"/>
              </a:rPr>
              <a:t>Εκ</a:t>
            </a:r>
            <a:r>
              <a:rPr sz="5400" b="1" spc="-29" baseline="3034" dirty="0" smtClean="0">
                <a:solidFill>
                  <a:srgbClr val="4F81BC"/>
                </a:solidFill>
                <a:latin typeface="Calibri"/>
                <a:cs typeface="Calibri"/>
              </a:rPr>
              <a:t>τ</a:t>
            </a:r>
            <a:r>
              <a:rPr sz="5400" b="1" spc="0" baseline="3034" dirty="0" smtClean="0">
                <a:solidFill>
                  <a:srgbClr val="4F81BC"/>
                </a:solidFill>
                <a:latin typeface="Calibri"/>
                <a:cs typeface="Calibri"/>
              </a:rPr>
              <a:t>ός</a:t>
            </a:r>
            <a:r>
              <a:rPr sz="5400" b="1" spc="-14" baseline="3034" dirty="0" smtClean="0">
                <a:solidFill>
                  <a:srgbClr val="4F81BC"/>
                </a:solidFill>
                <a:latin typeface="Calibri"/>
                <a:cs typeface="Calibri"/>
              </a:rPr>
              <a:t> </a:t>
            </a:r>
            <a:r>
              <a:rPr sz="5400" b="1" spc="-89" baseline="3034" dirty="0" smtClean="0">
                <a:solidFill>
                  <a:srgbClr val="4F81BC"/>
                </a:solidFill>
                <a:latin typeface="Calibri"/>
                <a:cs typeface="Calibri"/>
              </a:rPr>
              <a:t>ύ</a:t>
            </a:r>
            <a:r>
              <a:rPr sz="5400" b="1" spc="0" baseline="3034" dirty="0" smtClean="0">
                <a:solidFill>
                  <a:srgbClr val="4F81BC"/>
                </a:solidFill>
                <a:latin typeface="Calibri"/>
                <a:cs typeface="Calibri"/>
              </a:rPr>
              <a:t>λης, </a:t>
            </a:r>
            <a:r>
              <a:rPr sz="5400" b="1" spc="14" baseline="3034" dirty="0" smtClean="0">
                <a:solidFill>
                  <a:srgbClr val="4F81BC"/>
                </a:solidFill>
                <a:latin typeface="Calibri"/>
                <a:cs typeface="Calibri"/>
              </a:rPr>
              <a:t>α</a:t>
            </a:r>
            <a:r>
              <a:rPr sz="5400" b="1" spc="34" baseline="3034" dirty="0" smtClean="0">
                <a:solidFill>
                  <a:srgbClr val="4F81BC"/>
                </a:solidFill>
                <a:latin typeface="Calibri"/>
                <a:cs typeface="Calibri"/>
              </a:rPr>
              <a:t>λ</a:t>
            </a:r>
            <a:r>
              <a:rPr sz="5400" b="1" spc="-29" baseline="3034" dirty="0" smtClean="0">
                <a:solidFill>
                  <a:srgbClr val="4F81BC"/>
                </a:solidFill>
                <a:latin typeface="Calibri"/>
                <a:cs typeface="Calibri"/>
              </a:rPr>
              <a:t>λ</a:t>
            </a:r>
            <a:r>
              <a:rPr sz="5400" b="1" spc="0" baseline="3034" dirty="0" smtClean="0">
                <a:solidFill>
                  <a:srgbClr val="4F81BC"/>
                </a:solidFill>
                <a:latin typeface="Calibri"/>
                <a:cs typeface="Calibri"/>
              </a:rPr>
              <a:t>ά</a:t>
            </a:r>
            <a:r>
              <a:rPr sz="5400" b="1" spc="-14" baseline="3034" dirty="0" smtClean="0">
                <a:solidFill>
                  <a:srgbClr val="4F81BC"/>
                </a:solidFill>
                <a:latin typeface="Calibri"/>
                <a:cs typeface="Calibri"/>
              </a:rPr>
              <a:t> </a:t>
            </a:r>
            <a:r>
              <a:rPr sz="5400" b="1" spc="0" baseline="3034" dirty="0" smtClean="0">
                <a:solidFill>
                  <a:srgbClr val="4F81BC"/>
                </a:solidFill>
                <a:latin typeface="Calibri"/>
                <a:cs typeface="Calibri"/>
              </a:rPr>
              <a:t>όχι </a:t>
            </a:r>
            <a:r>
              <a:rPr sz="5400" b="1" spc="-44" baseline="3034" dirty="0" smtClean="0">
                <a:solidFill>
                  <a:srgbClr val="4F81BC"/>
                </a:solidFill>
                <a:latin typeface="Calibri"/>
                <a:cs typeface="Calibri"/>
              </a:rPr>
              <a:t>χ</a:t>
            </a:r>
            <a:r>
              <a:rPr sz="5400" b="1" spc="0" baseline="3034" dirty="0" smtClean="0">
                <a:solidFill>
                  <a:srgbClr val="4F81BC"/>
                </a:solidFill>
                <a:latin typeface="Calibri"/>
                <a:cs typeface="Calibri"/>
              </a:rPr>
              <a:t>ωρίς ενδιαφ</a:t>
            </a:r>
            <a:r>
              <a:rPr sz="5400" b="1" spc="-9" baseline="3034" dirty="0" smtClean="0">
                <a:solidFill>
                  <a:srgbClr val="4F81BC"/>
                </a:solidFill>
                <a:latin typeface="Calibri"/>
                <a:cs typeface="Calibri"/>
              </a:rPr>
              <a:t>έ</a:t>
            </a:r>
            <a:r>
              <a:rPr sz="5400" b="1" spc="0" baseline="3034" dirty="0" smtClean="0">
                <a:solidFill>
                  <a:srgbClr val="4F81BC"/>
                </a:solidFill>
                <a:latin typeface="Calibri"/>
                <a:cs typeface="Calibri"/>
              </a:rPr>
              <a:t>ρον</a:t>
            </a:r>
            <a:endParaRPr sz="3600">
              <a:latin typeface="Calibri"/>
              <a:cs typeface="Calibri"/>
            </a:endParaRPr>
          </a:p>
          <a:p>
            <a:pPr marL="100482" marR="38459">
              <a:lnSpc>
                <a:spcPct val="101725"/>
              </a:lnSpc>
              <a:spcBef>
                <a:spcPts val="1763"/>
              </a:spcBef>
            </a:pPr>
            <a:r>
              <a:rPr sz="2200" spc="0" dirty="0" smtClean="0">
                <a:latin typeface="Calibri"/>
                <a:cs typeface="Calibri"/>
              </a:rPr>
              <a:t>Η</a:t>
            </a:r>
            <a:r>
              <a:rPr sz="2200" spc="-13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ανά</a:t>
            </a:r>
            <a:r>
              <a:rPr sz="2200" spc="-19" dirty="0" smtClean="0">
                <a:latin typeface="Calibri"/>
                <a:cs typeface="Calibri"/>
              </a:rPr>
              <a:t>λ</a:t>
            </a:r>
            <a:r>
              <a:rPr sz="2200" spc="0" dirty="0" smtClean="0">
                <a:latin typeface="Calibri"/>
                <a:cs typeface="Calibri"/>
              </a:rPr>
              <a:t>υσή</a:t>
            </a:r>
            <a:r>
              <a:rPr sz="2200" spc="-60" dirty="0" smtClean="0">
                <a:latin typeface="Calibri"/>
                <a:cs typeface="Calibri"/>
              </a:rPr>
              <a:t> </a:t>
            </a:r>
            <a:r>
              <a:rPr sz="2200" spc="-9" dirty="0" smtClean="0">
                <a:latin typeface="Calibri"/>
                <a:cs typeface="Calibri"/>
              </a:rPr>
              <a:t>μ</a:t>
            </a:r>
            <a:r>
              <a:rPr sz="2200" spc="0" dirty="0" smtClean="0">
                <a:latin typeface="Calibri"/>
                <a:cs typeface="Calibri"/>
              </a:rPr>
              <a:t>ας</a:t>
            </a:r>
            <a:r>
              <a:rPr sz="2200" spc="-28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θ</a:t>
            </a:r>
            <a:r>
              <a:rPr sz="2200" spc="-9" dirty="0" smtClean="0">
                <a:latin typeface="Calibri"/>
                <a:cs typeface="Calibri"/>
              </a:rPr>
              <a:t>ε</a:t>
            </a:r>
            <a:r>
              <a:rPr sz="2200" spc="0" dirty="0" smtClean="0">
                <a:latin typeface="Calibri"/>
                <a:cs typeface="Calibri"/>
              </a:rPr>
              <a:t>ωρ</a:t>
            </a:r>
            <a:r>
              <a:rPr sz="2200" spc="-9" dirty="0" smtClean="0">
                <a:latin typeface="Calibri"/>
                <a:cs typeface="Calibri"/>
              </a:rPr>
              <a:t>ε</a:t>
            </a:r>
            <a:r>
              <a:rPr sz="2200" spc="0" dirty="0" smtClean="0">
                <a:latin typeface="Calibri"/>
                <a:cs typeface="Calibri"/>
              </a:rPr>
              <a:t>ί</a:t>
            </a:r>
            <a:r>
              <a:rPr sz="2200" spc="-2" dirty="0" smtClean="0">
                <a:latin typeface="Calibri"/>
                <a:cs typeface="Calibri"/>
              </a:rPr>
              <a:t> </a:t>
            </a:r>
            <a:r>
              <a:rPr sz="2200" spc="4" dirty="0" smtClean="0">
                <a:latin typeface="Calibri"/>
                <a:cs typeface="Calibri"/>
              </a:rPr>
              <a:t>ό</a:t>
            </a:r>
            <a:r>
              <a:rPr sz="2200" spc="0" dirty="0" smtClean="0">
                <a:latin typeface="Calibri"/>
                <a:cs typeface="Calibri"/>
              </a:rPr>
              <a:t>τι</a:t>
            </a:r>
            <a:r>
              <a:rPr sz="2200" spc="-26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δεν</a:t>
            </a:r>
            <a:r>
              <a:rPr sz="2200" spc="-31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υ</a:t>
            </a:r>
            <a:r>
              <a:rPr sz="2200" spc="-29" dirty="0" smtClean="0">
                <a:latin typeface="Calibri"/>
                <a:cs typeface="Calibri"/>
              </a:rPr>
              <a:t>π</a:t>
            </a:r>
            <a:r>
              <a:rPr sz="2200" spc="0" dirty="0" smtClean="0">
                <a:latin typeface="Calibri"/>
                <a:cs typeface="Calibri"/>
              </a:rPr>
              <a:t>ά</a:t>
            </a:r>
            <a:r>
              <a:rPr sz="2200" spc="-9" dirty="0" smtClean="0">
                <a:latin typeface="Calibri"/>
                <a:cs typeface="Calibri"/>
              </a:rPr>
              <a:t>ρ</a:t>
            </a:r>
            <a:r>
              <a:rPr sz="2200" spc="-25" dirty="0" smtClean="0">
                <a:latin typeface="Calibri"/>
                <a:cs typeface="Calibri"/>
              </a:rPr>
              <a:t>χ</a:t>
            </a:r>
            <a:r>
              <a:rPr sz="2200" spc="4" dirty="0" smtClean="0">
                <a:latin typeface="Calibri"/>
                <a:cs typeface="Calibri"/>
              </a:rPr>
              <a:t>ο</a:t>
            </a:r>
            <a:r>
              <a:rPr sz="2200" spc="0" dirty="0" smtClean="0">
                <a:latin typeface="Calibri"/>
                <a:cs typeface="Calibri"/>
              </a:rPr>
              <a:t>υν</a:t>
            </a:r>
            <a:r>
              <a:rPr sz="2200" spc="-34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διαφ</a:t>
            </a:r>
            <a:r>
              <a:rPr sz="2200" spc="4" dirty="0" smtClean="0">
                <a:latin typeface="Calibri"/>
                <a:cs typeface="Calibri"/>
              </a:rPr>
              <a:t>ο</a:t>
            </a:r>
            <a:r>
              <a:rPr sz="2200" spc="0" dirty="0" smtClean="0">
                <a:latin typeface="Calibri"/>
                <a:cs typeface="Calibri"/>
              </a:rPr>
              <a:t>ρ</a:t>
            </a:r>
            <a:r>
              <a:rPr sz="2200" spc="-4" dirty="0" smtClean="0">
                <a:latin typeface="Calibri"/>
                <a:cs typeface="Calibri"/>
              </a:rPr>
              <a:t>έ</a:t>
            </a:r>
            <a:r>
              <a:rPr sz="2200" spc="0" dirty="0" smtClean="0">
                <a:latin typeface="Calibri"/>
                <a:cs typeface="Calibri"/>
              </a:rPr>
              <a:t>ς</a:t>
            </a:r>
            <a:r>
              <a:rPr sz="2200" spc="-40" dirty="0" smtClean="0">
                <a:latin typeface="Calibri"/>
                <a:cs typeface="Calibri"/>
              </a:rPr>
              <a:t> </a:t>
            </a:r>
            <a:r>
              <a:rPr sz="2200" spc="19" dirty="0" smtClean="0">
                <a:latin typeface="Calibri"/>
                <a:cs typeface="Calibri"/>
              </a:rPr>
              <a:t>σ</a:t>
            </a:r>
            <a:r>
              <a:rPr sz="2200" spc="-9" dirty="0" smtClean="0">
                <a:latin typeface="Calibri"/>
                <a:cs typeface="Calibri"/>
              </a:rPr>
              <a:t>τ</a:t>
            </a:r>
            <a:r>
              <a:rPr sz="2200" spc="0" dirty="0" smtClean="0">
                <a:latin typeface="Calibri"/>
                <a:cs typeface="Calibri"/>
              </a:rPr>
              <a:t>ο</a:t>
            </a:r>
            <a:r>
              <a:rPr sz="2200" spc="-10" dirty="0" smtClean="0">
                <a:latin typeface="Calibri"/>
                <a:cs typeface="Calibri"/>
              </a:rPr>
              <a:t> </a:t>
            </a:r>
            <a:r>
              <a:rPr sz="2200" spc="-25" dirty="0" smtClean="0">
                <a:latin typeface="Calibri"/>
                <a:cs typeface="Calibri"/>
              </a:rPr>
              <a:t>κ</a:t>
            </a:r>
            <a:r>
              <a:rPr sz="2200" spc="-34" dirty="0" smtClean="0">
                <a:latin typeface="Calibri"/>
                <a:cs typeface="Calibri"/>
              </a:rPr>
              <a:t>ί</a:t>
            </a:r>
            <a:r>
              <a:rPr sz="2200" spc="0" dirty="0" smtClean="0">
                <a:latin typeface="Calibri"/>
                <a:cs typeface="Calibri"/>
              </a:rPr>
              <a:t>νδυνο</a:t>
            </a:r>
            <a:endParaRPr sz="2200">
              <a:latin typeface="Calibri"/>
              <a:cs typeface="Calibri"/>
            </a:endParaRPr>
          </a:p>
          <a:p>
            <a:pPr marL="100482" marR="38459">
              <a:lnSpc>
                <a:spcPts val="2295"/>
              </a:lnSpc>
              <a:spcBef>
                <a:spcPts val="114"/>
              </a:spcBef>
            </a:pPr>
            <a:r>
              <a:rPr sz="3300" spc="-9" baseline="3723" dirty="0" smtClean="0">
                <a:latin typeface="Calibri"/>
                <a:cs typeface="Calibri"/>
              </a:rPr>
              <a:t>τ</a:t>
            </a:r>
            <a:r>
              <a:rPr sz="3300" spc="-19" baseline="3723" dirty="0" smtClean="0">
                <a:latin typeface="Calibri"/>
                <a:cs typeface="Calibri"/>
              </a:rPr>
              <a:t>ω</a:t>
            </a:r>
            <a:r>
              <a:rPr sz="3300" spc="0" baseline="3723" dirty="0" smtClean="0">
                <a:latin typeface="Calibri"/>
                <a:cs typeface="Calibri"/>
              </a:rPr>
              <a:t>ν</a:t>
            </a:r>
            <a:r>
              <a:rPr sz="3300" spc="-8" baseline="3723" dirty="0" smtClean="0">
                <a:latin typeface="Calibri"/>
                <a:cs typeface="Calibri"/>
              </a:rPr>
              <a:t> </a:t>
            </a:r>
            <a:r>
              <a:rPr sz="3300" spc="0" baseline="3723" dirty="0" smtClean="0">
                <a:latin typeface="Calibri"/>
                <a:cs typeface="Calibri"/>
              </a:rPr>
              <a:t>π</a:t>
            </a:r>
            <a:r>
              <a:rPr sz="3300" spc="-9" baseline="3723" dirty="0" smtClean="0">
                <a:latin typeface="Calibri"/>
                <a:cs typeface="Calibri"/>
              </a:rPr>
              <a:t>ε</a:t>
            </a:r>
            <a:r>
              <a:rPr sz="3300" spc="0" baseline="3723" dirty="0" smtClean="0">
                <a:latin typeface="Calibri"/>
                <a:cs typeface="Calibri"/>
              </a:rPr>
              <a:t>ριου</a:t>
            </a:r>
            <a:r>
              <a:rPr sz="3300" spc="-9" baseline="3723" dirty="0" smtClean="0">
                <a:latin typeface="Calibri"/>
                <a:cs typeface="Calibri"/>
              </a:rPr>
              <a:t>σ</a:t>
            </a:r>
            <a:r>
              <a:rPr sz="3300" spc="0" baseline="3723" dirty="0" smtClean="0">
                <a:latin typeface="Calibri"/>
                <a:cs typeface="Calibri"/>
              </a:rPr>
              <a:t>ια</a:t>
            </a:r>
            <a:r>
              <a:rPr sz="3300" spc="-54" baseline="3723" dirty="0" smtClean="0">
                <a:latin typeface="Calibri"/>
                <a:cs typeface="Calibri"/>
              </a:rPr>
              <a:t>κ</a:t>
            </a:r>
            <a:r>
              <a:rPr sz="3300" spc="-19" baseline="3723" dirty="0" smtClean="0">
                <a:latin typeface="Calibri"/>
                <a:cs typeface="Calibri"/>
              </a:rPr>
              <a:t>ώ</a:t>
            </a:r>
            <a:r>
              <a:rPr sz="3300" spc="0" baseline="3723" dirty="0" smtClean="0">
                <a:latin typeface="Calibri"/>
                <a:cs typeface="Calibri"/>
              </a:rPr>
              <a:t>ν</a:t>
            </a:r>
            <a:r>
              <a:rPr sz="3300" spc="34" baseline="3723" dirty="0" smtClean="0">
                <a:latin typeface="Calibri"/>
                <a:cs typeface="Calibri"/>
              </a:rPr>
              <a:t> </a:t>
            </a:r>
            <a:r>
              <a:rPr sz="3300" spc="14" baseline="3723" dirty="0" smtClean="0">
                <a:latin typeface="Calibri"/>
                <a:cs typeface="Calibri"/>
              </a:rPr>
              <a:t>σ</a:t>
            </a:r>
            <a:r>
              <a:rPr sz="3300" spc="-9" baseline="3723" dirty="0" smtClean="0">
                <a:latin typeface="Calibri"/>
                <a:cs typeface="Calibri"/>
              </a:rPr>
              <a:t>τ</a:t>
            </a:r>
            <a:r>
              <a:rPr sz="3300" spc="0" baseline="3723" dirty="0" smtClean="0">
                <a:latin typeface="Calibri"/>
                <a:cs typeface="Calibri"/>
              </a:rPr>
              <a:t>ο</a:t>
            </a:r>
            <a:r>
              <a:rPr sz="3300" spc="-19" baseline="3723" dirty="0" smtClean="0">
                <a:latin typeface="Calibri"/>
                <a:cs typeface="Calibri"/>
              </a:rPr>
              <a:t>ι</a:t>
            </a:r>
            <a:r>
              <a:rPr sz="3300" spc="-25" baseline="3723" dirty="0" smtClean="0">
                <a:latin typeface="Calibri"/>
                <a:cs typeface="Calibri"/>
              </a:rPr>
              <a:t>χ</a:t>
            </a:r>
            <a:r>
              <a:rPr sz="3300" spc="0" baseline="3723" dirty="0" smtClean="0">
                <a:latin typeface="Calibri"/>
                <a:cs typeface="Calibri"/>
              </a:rPr>
              <a:t>ε</a:t>
            </a:r>
            <a:r>
              <a:rPr sz="3300" spc="-9" baseline="3723" dirty="0" smtClean="0">
                <a:latin typeface="Calibri"/>
                <a:cs typeface="Calibri"/>
              </a:rPr>
              <a:t>ί</a:t>
            </a:r>
            <a:r>
              <a:rPr sz="3300" spc="-19" baseline="3723" dirty="0" smtClean="0">
                <a:latin typeface="Calibri"/>
                <a:cs typeface="Calibri"/>
              </a:rPr>
              <a:t>ω</a:t>
            </a:r>
            <a:r>
              <a:rPr sz="3300" spc="0" baseline="3723" dirty="0" smtClean="0">
                <a:latin typeface="Calibri"/>
                <a:cs typeface="Calibri"/>
              </a:rPr>
              <a:t>ν</a:t>
            </a:r>
            <a:r>
              <a:rPr sz="3300" spc="-15" baseline="3723" dirty="0" smtClean="0">
                <a:latin typeface="Calibri"/>
                <a:cs typeface="Calibri"/>
              </a:rPr>
              <a:t> </a:t>
            </a:r>
            <a:r>
              <a:rPr sz="3300" spc="-9" baseline="3723" dirty="0" smtClean="0">
                <a:latin typeface="Calibri"/>
                <a:cs typeface="Calibri"/>
              </a:rPr>
              <a:t>τ</a:t>
            </a:r>
            <a:r>
              <a:rPr sz="3300" spc="-19" baseline="3723" dirty="0" smtClean="0">
                <a:latin typeface="Calibri"/>
                <a:cs typeface="Calibri"/>
              </a:rPr>
              <a:t>ω</a:t>
            </a:r>
            <a:r>
              <a:rPr sz="3300" spc="0" baseline="3723" dirty="0" smtClean="0">
                <a:latin typeface="Calibri"/>
                <a:cs typeface="Calibri"/>
              </a:rPr>
              <a:t>ν</a:t>
            </a:r>
            <a:r>
              <a:rPr sz="3300" spc="1" baseline="3723" dirty="0" smtClean="0">
                <a:latin typeface="Calibri"/>
                <a:cs typeface="Calibri"/>
              </a:rPr>
              <a:t> </a:t>
            </a:r>
            <a:r>
              <a:rPr sz="3300" spc="0" baseline="3723" dirty="0" smtClean="0">
                <a:latin typeface="Calibri"/>
                <a:cs typeface="Calibri"/>
              </a:rPr>
              <a:t>διαφόρ</a:t>
            </a:r>
            <a:r>
              <a:rPr sz="3300" spc="-19" baseline="3723" dirty="0" smtClean="0">
                <a:latin typeface="Calibri"/>
                <a:cs typeface="Calibri"/>
              </a:rPr>
              <a:t>ω</a:t>
            </a:r>
            <a:r>
              <a:rPr sz="3300" spc="0" baseline="3723" dirty="0" smtClean="0">
                <a:latin typeface="Calibri"/>
                <a:cs typeface="Calibri"/>
              </a:rPr>
              <a:t>ν</a:t>
            </a:r>
            <a:r>
              <a:rPr sz="3300" spc="-57" baseline="3723" dirty="0" smtClean="0">
                <a:latin typeface="Calibri"/>
                <a:cs typeface="Calibri"/>
              </a:rPr>
              <a:t> </a:t>
            </a:r>
            <a:r>
              <a:rPr sz="3300" spc="-25" baseline="3723" dirty="0" smtClean="0">
                <a:latin typeface="Calibri"/>
                <a:cs typeface="Calibri"/>
              </a:rPr>
              <a:t>χ</a:t>
            </a:r>
            <a:r>
              <a:rPr sz="3300" spc="0" baseline="3723" dirty="0" smtClean="0">
                <a:latin typeface="Calibri"/>
                <a:cs typeface="Calibri"/>
              </a:rPr>
              <a:t>ω</a:t>
            </a:r>
            <a:r>
              <a:rPr sz="3300" spc="-9" baseline="3723" dirty="0" smtClean="0">
                <a:latin typeface="Calibri"/>
                <a:cs typeface="Calibri"/>
              </a:rPr>
              <a:t>ρ</a:t>
            </a:r>
            <a:r>
              <a:rPr sz="3300" spc="-19" baseline="3723" dirty="0" smtClean="0">
                <a:latin typeface="Calibri"/>
                <a:cs typeface="Calibri"/>
              </a:rPr>
              <a:t>ώ</a:t>
            </a:r>
            <a:r>
              <a:rPr sz="3300" spc="0" baseline="3723" dirty="0" smtClean="0">
                <a:latin typeface="Calibri"/>
                <a:cs typeface="Calibri"/>
              </a:rPr>
              <a:t>ν</a:t>
            </a:r>
            <a:endParaRPr sz="2200">
              <a:latin typeface="Calibri"/>
              <a:cs typeface="Calibri"/>
            </a:endParaRPr>
          </a:p>
          <a:p>
            <a:pPr marL="100482" marR="281680">
              <a:lnSpc>
                <a:spcPts val="2685"/>
              </a:lnSpc>
              <a:spcBef>
                <a:spcPts val="1125"/>
              </a:spcBef>
            </a:pPr>
            <a:r>
              <a:rPr sz="2200" spc="0" dirty="0" smtClean="0">
                <a:latin typeface="Calibri"/>
                <a:cs typeface="Calibri"/>
              </a:rPr>
              <a:t>Μ</a:t>
            </a:r>
            <a:r>
              <a:rPr sz="2200" spc="-4" dirty="0" smtClean="0">
                <a:latin typeface="Calibri"/>
                <a:cs typeface="Calibri"/>
              </a:rPr>
              <a:t>ι</a:t>
            </a:r>
            <a:r>
              <a:rPr sz="2200" spc="0" dirty="0" smtClean="0">
                <a:latin typeface="Calibri"/>
                <a:cs typeface="Calibri"/>
              </a:rPr>
              <a:t>α</a:t>
            </a:r>
            <a:r>
              <a:rPr sz="2200" spc="-27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διαφ</a:t>
            </a:r>
            <a:r>
              <a:rPr sz="2200" spc="4" dirty="0" smtClean="0">
                <a:latin typeface="Calibri"/>
                <a:cs typeface="Calibri"/>
              </a:rPr>
              <a:t>ο</a:t>
            </a:r>
            <a:r>
              <a:rPr sz="2200" spc="0" dirty="0" smtClean="0">
                <a:latin typeface="Calibri"/>
                <a:cs typeface="Calibri"/>
              </a:rPr>
              <a:t>ρά</a:t>
            </a:r>
            <a:r>
              <a:rPr sz="2200" spc="-64" dirty="0" smtClean="0">
                <a:latin typeface="Calibri"/>
                <a:cs typeface="Calibri"/>
              </a:rPr>
              <a:t> </a:t>
            </a:r>
            <a:r>
              <a:rPr sz="2200" spc="19" dirty="0" smtClean="0">
                <a:latin typeface="Calibri"/>
                <a:cs typeface="Calibri"/>
              </a:rPr>
              <a:t>σ</a:t>
            </a:r>
            <a:r>
              <a:rPr sz="2200" spc="-9" dirty="0" smtClean="0">
                <a:latin typeface="Calibri"/>
                <a:cs typeface="Calibri"/>
              </a:rPr>
              <a:t>τ</a:t>
            </a:r>
            <a:r>
              <a:rPr sz="2200" spc="4" dirty="0" smtClean="0">
                <a:latin typeface="Calibri"/>
                <a:cs typeface="Calibri"/>
              </a:rPr>
              <a:t>ο</a:t>
            </a:r>
            <a:r>
              <a:rPr sz="2200" spc="0" dirty="0" smtClean="0">
                <a:latin typeface="Calibri"/>
                <a:cs typeface="Calibri"/>
              </a:rPr>
              <a:t>ν</a:t>
            </a:r>
            <a:r>
              <a:rPr sz="2200" spc="-20" dirty="0" smtClean="0">
                <a:latin typeface="Calibri"/>
                <a:cs typeface="Calibri"/>
              </a:rPr>
              <a:t> </a:t>
            </a:r>
            <a:r>
              <a:rPr sz="2200" spc="-19" dirty="0" smtClean="0">
                <a:latin typeface="Calibri"/>
                <a:cs typeface="Calibri"/>
              </a:rPr>
              <a:t>κ</a:t>
            </a:r>
            <a:r>
              <a:rPr sz="2200" spc="-34" dirty="0" smtClean="0">
                <a:latin typeface="Calibri"/>
                <a:cs typeface="Calibri"/>
              </a:rPr>
              <a:t>ί</a:t>
            </a:r>
            <a:r>
              <a:rPr sz="2200" spc="0" dirty="0" smtClean="0">
                <a:latin typeface="Calibri"/>
                <a:cs typeface="Calibri"/>
              </a:rPr>
              <a:t>νδυνο</a:t>
            </a:r>
            <a:r>
              <a:rPr sz="2200" spc="-40" dirty="0" smtClean="0">
                <a:latin typeface="Calibri"/>
                <a:cs typeface="Calibri"/>
              </a:rPr>
              <a:t> </a:t>
            </a:r>
            <a:r>
              <a:rPr sz="2200" spc="-9" dirty="0" smtClean="0">
                <a:latin typeface="Calibri"/>
                <a:cs typeface="Calibri"/>
              </a:rPr>
              <a:t>τ</a:t>
            </a:r>
            <a:r>
              <a:rPr sz="2200" spc="-14" dirty="0" smtClean="0">
                <a:latin typeface="Calibri"/>
                <a:cs typeface="Calibri"/>
              </a:rPr>
              <a:t>ω</a:t>
            </a:r>
            <a:r>
              <a:rPr sz="2200" spc="0" dirty="0" smtClean="0">
                <a:latin typeface="Calibri"/>
                <a:cs typeface="Calibri"/>
              </a:rPr>
              <a:t>ν</a:t>
            </a:r>
            <a:r>
              <a:rPr sz="2200" spc="6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ε</a:t>
            </a:r>
            <a:r>
              <a:rPr sz="2200" spc="9" dirty="0" smtClean="0">
                <a:latin typeface="Calibri"/>
                <a:cs typeface="Calibri"/>
              </a:rPr>
              <a:t>γ</a:t>
            </a:r>
            <a:r>
              <a:rPr sz="2200" spc="-25" dirty="0" smtClean="0">
                <a:latin typeface="Calibri"/>
                <a:cs typeface="Calibri"/>
              </a:rPr>
              <a:t>χ</a:t>
            </a:r>
            <a:r>
              <a:rPr sz="2200" spc="0" dirty="0" smtClean="0">
                <a:latin typeface="Calibri"/>
                <a:cs typeface="Calibri"/>
              </a:rPr>
              <a:t>ώρ</a:t>
            </a:r>
            <a:r>
              <a:rPr sz="2200" spc="-9" dirty="0" smtClean="0">
                <a:latin typeface="Calibri"/>
                <a:cs typeface="Calibri"/>
              </a:rPr>
              <a:t>ι</a:t>
            </a:r>
            <a:r>
              <a:rPr sz="2200" spc="-14" dirty="0" smtClean="0">
                <a:latin typeface="Calibri"/>
                <a:cs typeface="Calibri"/>
              </a:rPr>
              <a:t>ω</a:t>
            </a:r>
            <a:r>
              <a:rPr sz="2200" spc="0" dirty="0" smtClean="0">
                <a:latin typeface="Calibri"/>
                <a:cs typeface="Calibri"/>
              </a:rPr>
              <a:t>ν</a:t>
            </a:r>
            <a:r>
              <a:rPr sz="2200" spc="-26" dirty="0" smtClean="0">
                <a:latin typeface="Calibri"/>
                <a:cs typeface="Calibri"/>
              </a:rPr>
              <a:t> </a:t>
            </a:r>
            <a:r>
              <a:rPr sz="2200" spc="-75" dirty="0" smtClean="0">
                <a:latin typeface="Calibri"/>
                <a:cs typeface="Calibri"/>
              </a:rPr>
              <a:t>κ</a:t>
            </a:r>
            <a:r>
              <a:rPr sz="2200" spc="0" dirty="0" smtClean="0">
                <a:latin typeface="Calibri"/>
                <a:cs typeface="Calibri"/>
              </a:rPr>
              <a:t>αι</a:t>
            </a:r>
            <a:r>
              <a:rPr sz="2200" spc="-13" dirty="0" smtClean="0">
                <a:latin typeface="Calibri"/>
                <a:cs typeface="Calibri"/>
              </a:rPr>
              <a:t> </a:t>
            </a:r>
            <a:r>
              <a:rPr sz="2200" spc="-9" dirty="0" smtClean="0">
                <a:latin typeface="Calibri"/>
                <a:cs typeface="Calibri"/>
              </a:rPr>
              <a:t>τ</a:t>
            </a:r>
            <a:r>
              <a:rPr sz="2200" spc="-14" dirty="0" smtClean="0">
                <a:latin typeface="Calibri"/>
                <a:cs typeface="Calibri"/>
              </a:rPr>
              <a:t>ω</a:t>
            </a:r>
            <a:r>
              <a:rPr sz="2200" spc="0" dirty="0" smtClean="0">
                <a:latin typeface="Calibri"/>
                <a:cs typeface="Calibri"/>
              </a:rPr>
              <a:t>ν</a:t>
            </a:r>
            <a:r>
              <a:rPr sz="2200" spc="-8" dirty="0" smtClean="0">
                <a:latin typeface="Calibri"/>
                <a:cs typeface="Calibri"/>
              </a:rPr>
              <a:t> </a:t>
            </a:r>
            <a:r>
              <a:rPr sz="2200" spc="-19" dirty="0" smtClean="0">
                <a:latin typeface="Calibri"/>
                <a:cs typeface="Calibri"/>
              </a:rPr>
              <a:t>ξ</a:t>
            </a:r>
            <a:r>
              <a:rPr sz="2200" spc="0" dirty="0" smtClean="0">
                <a:latin typeface="Calibri"/>
                <a:cs typeface="Calibri"/>
              </a:rPr>
              <a:t>έ</a:t>
            </a:r>
            <a:r>
              <a:rPr sz="2200" spc="-19" dirty="0" smtClean="0">
                <a:latin typeface="Calibri"/>
                <a:cs typeface="Calibri"/>
              </a:rPr>
              <a:t>ν</a:t>
            </a:r>
            <a:r>
              <a:rPr sz="2200" spc="-14" dirty="0" smtClean="0">
                <a:latin typeface="Calibri"/>
                <a:cs typeface="Calibri"/>
              </a:rPr>
              <a:t>ω</a:t>
            </a:r>
            <a:r>
              <a:rPr sz="2200" spc="0" dirty="0" smtClean="0">
                <a:latin typeface="Calibri"/>
                <a:cs typeface="Calibri"/>
              </a:rPr>
              <a:t>ν </a:t>
            </a:r>
            <a:endParaRPr sz="2200">
              <a:latin typeface="Calibri"/>
              <a:cs typeface="Calibri"/>
            </a:endParaRPr>
          </a:p>
          <a:p>
            <a:pPr marL="100482" marR="281680">
              <a:lnSpc>
                <a:spcPts val="2685"/>
              </a:lnSpc>
            </a:pPr>
            <a:r>
              <a:rPr sz="2200" spc="0" dirty="0" smtClean="0">
                <a:latin typeface="Calibri"/>
                <a:cs typeface="Calibri"/>
              </a:rPr>
              <a:t>π</a:t>
            </a:r>
            <a:r>
              <a:rPr sz="2200" spc="-9" dirty="0" smtClean="0">
                <a:latin typeface="Calibri"/>
                <a:cs typeface="Calibri"/>
              </a:rPr>
              <a:t>ε</a:t>
            </a:r>
            <a:r>
              <a:rPr sz="2200" spc="0" dirty="0" smtClean="0">
                <a:latin typeface="Calibri"/>
                <a:cs typeface="Calibri"/>
              </a:rPr>
              <a:t>ριουσια</a:t>
            </a:r>
            <a:r>
              <a:rPr sz="2200" spc="-54" dirty="0" smtClean="0">
                <a:latin typeface="Calibri"/>
                <a:cs typeface="Calibri"/>
              </a:rPr>
              <a:t>κ</a:t>
            </a:r>
            <a:r>
              <a:rPr sz="2200" spc="-14" dirty="0" smtClean="0">
                <a:latin typeface="Calibri"/>
                <a:cs typeface="Calibri"/>
              </a:rPr>
              <a:t>ώ</a:t>
            </a:r>
            <a:r>
              <a:rPr sz="2200" spc="0" dirty="0" smtClean="0">
                <a:latin typeface="Calibri"/>
                <a:cs typeface="Calibri"/>
              </a:rPr>
              <a:t>ν</a:t>
            </a:r>
            <a:r>
              <a:rPr sz="2200" spc="-46" dirty="0" smtClean="0">
                <a:latin typeface="Calibri"/>
                <a:cs typeface="Calibri"/>
              </a:rPr>
              <a:t> </a:t>
            </a:r>
            <a:r>
              <a:rPr sz="2200" spc="19" dirty="0" smtClean="0">
                <a:latin typeface="Calibri"/>
                <a:cs typeface="Calibri"/>
              </a:rPr>
              <a:t>σ</a:t>
            </a:r>
            <a:r>
              <a:rPr sz="2200" spc="-9" dirty="0" smtClean="0">
                <a:latin typeface="Calibri"/>
                <a:cs typeface="Calibri"/>
              </a:rPr>
              <a:t>τ</a:t>
            </a:r>
            <a:r>
              <a:rPr sz="2200" spc="4" dirty="0" smtClean="0">
                <a:latin typeface="Calibri"/>
                <a:cs typeface="Calibri"/>
              </a:rPr>
              <a:t>ο</a:t>
            </a:r>
            <a:r>
              <a:rPr sz="2200" spc="-25" dirty="0" smtClean="0">
                <a:latin typeface="Calibri"/>
                <a:cs typeface="Calibri"/>
              </a:rPr>
              <a:t>ιχ</a:t>
            </a:r>
            <a:r>
              <a:rPr sz="2200" spc="0" dirty="0" smtClean="0">
                <a:latin typeface="Calibri"/>
                <a:cs typeface="Calibri"/>
              </a:rPr>
              <a:t>ε</a:t>
            </a:r>
            <a:r>
              <a:rPr sz="2200" spc="-4" dirty="0" smtClean="0">
                <a:latin typeface="Calibri"/>
                <a:cs typeface="Calibri"/>
              </a:rPr>
              <a:t>ί</a:t>
            </a:r>
            <a:r>
              <a:rPr sz="2200" spc="-14" dirty="0" smtClean="0">
                <a:latin typeface="Calibri"/>
                <a:cs typeface="Calibri"/>
              </a:rPr>
              <a:t>ω</a:t>
            </a:r>
            <a:r>
              <a:rPr sz="2200" spc="0" dirty="0" smtClean="0">
                <a:latin typeface="Calibri"/>
                <a:cs typeface="Calibri"/>
              </a:rPr>
              <a:t>ν</a:t>
            </a:r>
            <a:r>
              <a:rPr sz="2200" spc="-26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ε</a:t>
            </a:r>
            <a:r>
              <a:rPr sz="2200" spc="-44" dirty="0" smtClean="0">
                <a:latin typeface="Calibri"/>
                <a:cs typeface="Calibri"/>
              </a:rPr>
              <a:t>ί</a:t>
            </a:r>
            <a:r>
              <a:rPr sz="2200" spc="0" dirty="0" smtClean="0">
                <a:latin typeface="Calibri"/>
                <a:cs typeface="Calibri"/>
              </a:rPr>
              <a:t>ναι</a:t>
            </a:r>
            <a:r>
              <a:rPr sz="2200" spc="-44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έ</a:t>
            </a:r>
            <a:r>
              <a:rPr sz="2200" spc="-4" dirty="0" smtClean="0">
                <a:latin typeface="Calibri"/>
                <a:cs typeface="Calibri"/>
              </a:rPr>
              <a:t>ν</a:t>
            </a:r>
            <a:r>
              <a:rPr sz="2200" spc="0" dirty="0" smtClean="0">
                <a:latin typeface="Calibri"/>
                <a:cs typeface="Calibri"/>
              </a:rPr>
              <a:t>ας</a:t>
            </a:r>
            <a:r>
              <a:rPr sz="2200" spc="-6" dirty="0" smtClean="0">
                <a:latin typeface="Calibri"/>
                <a:cs typeface="Calibri"/>
              </a:rPr>
              <a:t> </a:t>
            </a:r>
            <a:r>
              <a:rPr sz="2200" spc="-19" dirty="0" smtClean="0">
                <a:latin typeface="Calibri"/>
                <a:cs typeface="Calibri"/>
              </a:rPr>
              <a:t>λ</a:t>
            </a:r>
            <a:r>
              <a:rPr sz="2200" spc="4" dirty="0" smtClean="0">
                <a:latin typeface="Calibri"/>
                <a:cs typeface="Calibri"/>
              </a:rPr>
              <a:t>ό</a:t>
            </a:r>
            <a:r>
              <a:rPr sz="2200" spc="0" dirty="0" smtClean="0">
                <a:latin typeface="Calibri"/>
                <a:cs typeface="Calibri"/>
              </a:rPr>
              <a:t>γ</a:t>
            </a:r>
            <a:r>
              <a:rPr sz="2200" spc="9" dirty="0" smtClean="0">
                <a:latin typeface="Calibri"/>
                <a:cs typeface="Calibri"/>
              </a:rPr>
              <a:t>ο</a:t>
            </a:r>
            <a:r>
              <a:rPr sz="2200" spc="0" dirty="0" smtClean="0">
                <a:latin typeface="Calibri"/>
                <a:cs typeface="Calibri"/>
              </a:rPr>
              <a:t>ς</a:t>
            </a:r>
            <a:r>
              <a:rPr sz="2200" spc="-37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που</a:t>
            </a:r>
            <a:r>
              <a:rPr sz="2200" spc="-30" dirty="0" smtClean="0">
                <a:latin typeface="Calibri"/>
                <a:cs typeface="Calibri"/>
              </a:rPr>
              <a:t> </a:t>
            </a:r>
            <a:r>
              <a:rPr sz="2200" spc="4" dirty="0" smtClean="0">
                <a:latin typeface="Calibri"/>
                <a:cs typeface="Calibri"/>
              </a:rPr>
              <a:t>ο</a:t>
            </a:r>
            <a:r>
              <a:rPr sz="2200" spc="0" dirty="0" smtClean="0">
                <a:latin typeface="Calibri"/>
                <a:cs typeface="Calibri"/>
              </a:rPr>
              <a:t>ι</a:t>
            </a:r>
            <a:r>
              <a:rPr sz="2200" spc="-17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αναμενόμεν</a:t>
            </a:r>
            <a:r>
              <a:rPr sz="2200" spc="-4" dirty="0" smtClean="0">
                <a:latin typeface="Calibri"/>
                <a:cs typeface="Calibri"/>
              </a:rPr>
              <a:t>ε</a:t>
            </a:r>
            <a:r>
              <a:rPr sz="2200" spc="0" dirty="0" smtClean="0">
                <a:latin typeface="Calibri"/>
                <a:cs typeface="Calibri"/>
              </a:rPr>
              <a:t>ς </a:t>
            </a:r>
            <a:endParaRPr sz="2200">
              <a:latin typeface="Calibri"/>
              <a:cs typeface="Calibri"/>
            </a:endParaRPr>
          </a:p>
          <a:p>
            <a:pPr marL="100482" marR="281680">
              <a:lnSpc>
                <a:spcPts val="2685"/>
              </a:lnSpc>
            </a:pPr>
            <a:r>
              <a:rPr sz="2200" spc="0" dirty="0" smtClean="0">
                <a:latin typeface="Calibri"/>
                <a:cs typeface="Calibri"/>
              </a:rPr>
              <a:t>ποσ</a:t>
            </a:r>
            <a:r>
              <a:rPr sz="2200" spc="4" dirty="0" smtClean="0">
                <a:latin typeface="Calibri"/>
                <a:cs typeface="Calibri"/>
              </a:rPr>
              <a:t>ο</a:t>
            </a:r>
            <a:r>
              <a:rPr sz="2200" spc="19" dirty="0" smtClean="0">
                <a:latin typeface="Calibri"/>
                <a:cs typeface="Calibri"/>
              </a:rPr>
              <a:t>σ</a:t>
            </a:r>
            <a:r>
              <a:rPr sz="2200" spc="0" dirty="0" smtClean="0">
                <a:latin typeface="Calibri"/>
                <a:cs typeface="Calibri"/>
              </a:rPr>
              <a:t>τιαίες</a:t>
            </a:r>
            <a:r>
              <a:rPr sz="2200" spc="-89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απ</a:t>
            </a:r>
            <a:r>
              <a:rPr sz="2200" spc="4" dirty="0" smtClean="0">
                <a:latin typeface="Calibri"/>
                <a:cs typeface="Calibri"/>
              </a:rPr>
              <a:t>ο</a:t>
            </a:r>
            <a:r>
              <a:rPr sz="2200" spc="0" dirty="0" smtClean="0">
                <a:latin typeface="Calibri"/>
                <a:cs typeface="Calibri"/>
              </a:rPr>
              <a:t>δ</a:t>
            </a:r>
            <a:r>
              <a:rPr sz="2200" spc="9" dirty="0" smtClean="0">
                <a:latin typeface="Calibri"/>
                <a:cs typeface="Calibri"/>
              </a:rPr>
              <a:t>ό</a:t>
            </a:r>
            <a:r>
              <a:rPr sz="2200" spc="0" dirty="0" smtClean="0">
                <a:latin typeface="Calibri"/>
                <a:cs typeface="Calibri"/>
              </a:rPr>
              <a:t>σ</a:t>
            </a:r>
            <a:r>
              <a:rPr sz="2200" spc="-9" dirty="0" smtClean="0">
                <a:latin typeface="Calibri"/>
                <a:cs typeface="Calibri"/>
              </a:rPr>
              <a:t>ε</a:t>
            </a:r>
            <a:r>
              <a:rPr sz="2200" spc="0" dirty="0" smtClean="0">
                <a:latin typeface="Calibri"/>
                <a:cs typeface="Calibri"/>
              </a:rPr>
              <a:t>ις</a:t>
            </a:r>
            <a:r>
              <a:rPr sz="2200" spc="-64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δεν</a:t>
            </a:r>
            <a:r>
              <a:rPr sz="2200" spc="-31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ε</a:t>
            </a:r>
            <a:r>
              <a:rPr sz="2200" spc="-39" dirty="0" smtClean="0">
                <a:latin typeface="Calibri"/>
                <a:cs typeface="Calibri"/>
              </a:rPr>
              <a:t>ί</a:t>
            </a:r>
            <a:r>
              <a:rPr sz="2200" spc="0" dirty="0" smtClean="0">
                <a:latin typeface="Calibri"/>
                <a:cs typeface="Calibri"/>
              </a:rPr>
              <a:t>ναι</a:t>
            </a:r>
            <a:r>
              <a:rPr sz="2200" spc="-29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ίσ</a:t>
            </a:r>
            <a:r>
              <a:rPr sz="2200" spc="-9" dirty="0" smtClean="0">
                <a:latin typeface="Calibri"/>
                <a:cs typeface="Calibri"/>
              </a:rPr>
              <a:t>ε</a:t>
            </a:r>
            <a:r>
              <a:rPr sz="2200" spc="0" dirty="0" smtClean="0">
                <a:latin typeface="Calibri"/>
                <a:cs typeface="Calibri"/>
              </a:rPr>
              <a:t>ς</a:t>
            </a:r>
            <a:r>
              <a:rPr sz="2200" spc="-12" dirty="0" smtClean="0">
                <a:latin typeface="Calibri"/>
                <a:cs typeface="Calibri"/>
              </a:rPr>
              <a:t> </a:t>
            </a:r>
            <a:r>
              <a:rPr sz="2200" spc="19" dirty="0" smtClean="0">
                <a:latin typeface="Calibri"/>
                <a:cs typeface="Calibri"/>
              </a:rPr>
              <a:t>σ</a:t>
            </a:r>
            <a:r>
              <a:rPr sz="2200" spc="0" dirty="0" smtClean="0">
                <a:latin typeface="Calibri"/>
                <a:cs typeface="Calibri"/>
              </a:rPr>
              <a:t>τις</a:t>
            </a:r>
            <a:r>
              <a:rPr sz="2200" spc="-23" dirty="0" smtClean="0">
                <a:latin typeface="Calibri"/>
                <a:cs typeface="Calibri"/>
              </a:rPr>
              <a:t> </a:t>
            </a:r>
            <a:r>
              <a:rPr sz="2200" spc="4" dirty="0" smtClean="0">
                <a:latin typeface="Calibri"/>
                <a:cs typeface="Calibri"/>
              </a:rPr>
              <a:t>δ</a:t>
            </a:r>
            <a:r>
              <a:rPr sz="2200" spc="0" dirty="0" smtClean="0">
                <a:latin typeface="Calibri"/>
                <a:cs typeface="Calibri"/>
              </a:rPr>
              <a:t>ιάφορες</a:t>
            </a:r>
            <a:r>
              <a:rPr sz="2200" spc="-76" dirty="0" smtClean="0">
                <a:latin typeface="Calibri"/>
                <a:cs typeface="Calibri"/>
              </a:rPr>
              <a:t> </a:t>
            </a:r>
            <a:r>
              <a:rPr sz="2200" spc="-25" dirty="0" smtClean="0">
                <a:latin typeface="Calibri"/>
                <a:cs typeface="Calibri"/>
              </a:rPr>
              <a:t>χ</a:t>
            </a:r>
            <a:r>
              <a:rPr sz="2200" spc="0" dirty="0" smtClean="0">
                <a:latin typeface="Calibri"/>
                <a:cs typeface="Calibri"/>
              </a:rPr>
              <a:t>ώρ</a:t>
            </a:r>
            <a:r>
              <a:rPr sz="2200" spc="-9" dirty="0" smtClean="0">
                <a:latin typeface="Calibri"/>
                <a:cs typeface="Calibri"/>
              </a:rPr>
              <a:t>ε</a:t>
            </a:r>
            <a:r>
              <a:rPr sz="2200" spc="29" dirty="0" smtClean="0">
                <a:latin typeface="Calibri"/>
                <a:cs typeface="Calibri"/>
              </a:rPr>
              <a:t>ς</a:t>
            </a:r>
            <a:r>
              <a:rPr sz="2200" spc="0" dirty="0" smtClean="0">
                <a:latin typeface="Calibri"/>
                <a:cs typeface="Calibri"/>
              </a:rPr>
              <a:t>:</a:t>
            </a:r>
            <a:endParaRPr sz="2200">
              <a:latin typeface="Calibri"/>
              <a:cs typeface="Calibri"/>
            </a:endParaRPr>
          </a:p>
          <a:p>
            <a:pPr marL="2622036" marR="2742016" algn="ctr">
              <a:lnSpc>
                <a:spcPts val="2962"/>
              </a:lnSpc>
              <a:spcBef>
                <a:spcPts val="433"/>
              </a:spcBef>
            </a:pPr>
            <a:r>
              <a:rPr sz="2200" i="1" spc="0" dirty="0" smtClean="0">
                <a:latin typeface="Calibri"/>
                <a:cs typeface="Calibri"/>
              </a:rPr>
              <a:t>R</a:t>
            </a:r>
            <a:r>
              <a:rPr sz="2200" i="1" spc="14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=</a:t>
            </a:r>
            <a:r>
              <a:rPr sz="2200" spc="-10" dirty="0" smtClean="0">
                <a:latin typeface="Calibri"/>
                <a:cs typeface="Calibri"/>
              </a:rPr>
              <a:t> </a:t>
            </a:r>
            <a:r>
              <a:rPr sz="2200" i="1" spc="0" dirty="0" smtClean="0">
                <a:latin typeface="Calibri"/>
                <a:cs typeface="Calibri"/>
              </a:rPr>
              <a:t>R</a:t>
            </a:r>
            <a:r>
              <a:rPr sz="2200" i="1" spc="-9" dirty="0" smtClean="0">
                <a:latin typeface="Calibri"/>
                <a:cs typeface="Calibri"/>
              </a:rPr>
              <a:t>*</a:t>
            </a:r>
            <a:r>
              <a:rPr sz="2200" i="1" spc="-4" dirty="0" smtClean="0">
                <a:latin typeface="Calibri"/>
                <a:cs typeface="Calibri"/>
              </a:rPr>
              <a:t>+</a:t>
            </a:r>
            <a:r>
              <a:rPr sz="2200" spc="-4" dirty="0" smtClean="0">
                <a:latin typeface="Calibri"/>
                <a:cs typeface="Calibri"/>
              </a:rPr>
              <a:t>(</a:t>
            </a:r>
            <a:r>
              <a:rPr sz="2200" i="1" spc="-39" dirty="0" smtClean="0">
                <a:latin typeface="Calibri"/>
                <a:cs typeface="Calibri"/>
              </a:rPr>
              <a:t>E</a:t>
            </a:r>
            <a:r>
              <a:rPr sz="2175" i="1" spc="0" baseline="24481" dirty="0" smtClean="0">
                <a:latin typeface="Calibri"/>
                <a:cs typeface="Calibri"/>
              </a:rPr>
              <a:t>e</a:t>
            </a:r>
            <a:r>
              <a:rPr sz="2175" i="1" spc="192" baseline="24481" dirty="0" smtClean="0">
                <a:latin typeface="Calibri"/>
                <a:cs typeface="Calibri"/>
              </a:rPr>
              <a:t> </a:t>
            </a:r>
            <a:r>
              <a:rPr sz="2200" i="1" spc="-4" dirty="0" smtClean="0">
                <a:latin typeface="Calibri"/>
                <a:cs typeface="Calibri"/>
              </a:rPr>
              <a:t>–E</a:t>
            </a:r>
            <a:r>
              <a:rPr sz="2200" spc="-4" dirty="0" smtClean="0">
                <a:latin typeface="Calibri"/>
                <a:cs typeface="Calibri"/>
              </a:rPr>
              <a:t>)</a:t>
            </a:r>
            <a:r>
              <a:rPr sz="2200" i="1" spc="0" dirty="0" smtClean="0">
                <a:latin typeface="Calibri"/>
                <a:cs typeface="Calibri"/>
              </a:rPr>
              <a:t>/E</a:t>
            </a:r>
            <a:r>
              <a:rPr sz="2200" i="1" spc="-11" dirty="0" smtClean="0">
                <a:latin typeface="Calibri"/>
                <a:cs typeface="Calibri"/>
              </a:rPr>
              <a:t> </a:t>
            </a:r>
            <a:r>
              <a:rPr sz="2200" i="1" spc="0" dirty="0" smtClean="0">
                <a:latin typeface="Calibri"/>
                <a:cs typeface="Calibri"/>
              </a:rPr>
              <a:t>+</a:t>
            </a:r>
            <a:r>
              <a:rPr sz="2200" i="1" spc="8" dirty="0" smtClean="0">
                <a:latin typeface="Calibri"/>
                <a:cs typeface="Calibri"/>
              </a:rPr>
              <a:t> </a:t>
            </a:r>
            <a:r>
              <a:rPr sz="2300" spc="0" dirty="0" smtClean="0">
                <a:latin typeface="Symbol"/>
                <a:cs typeface="Symbol"/>
              </a:rPr>
              <a:t></a:t>
            </a:r>
            <a:endParaRPr sz="2300">
              <a:latin typeface="Symbol"/>
              <a:cs typeface="Symbol"/>
            </a:endParaRPr>
          </a:p>
          <a:p>
            <a:pPr marL="100482">
              <a:lnSpc>
                <a:spcPts val="2962"/>
              </a:lnSpc>
              <a:spcBef>
                <a:spcPts val="1044"/>
              </a:spcBef>
            </a:pPr>
            <a:r>
              <a:rPr sz="2200" spc="4" dirty="0" smtClean="0">
                <a:latin typeface="Calibri"/>
                <a:cs typeface="Calibri"/>
              </a:rPr>
              <a:t>ό</a:t>
            </a:r>
            <a:r>
              <a:rPr sz="2200" spc="0" dirty="0" smtClean="0">
                <a:latin typeface="Calibri"/>
                <a:cs typeface="Calibri"/>
              </a:rPr>
              <a:t>που</a:t>
            </a:r>
            <a:r>
              <a:rPr sz="2200" spc="-47" dirty="0" smtClean="0">
                <a:latin typeface="Calibri"/>
                <a:cs typeface="Calibri"/>
              </a:rPr>
              <a:t> </a:t>
            </a:r>
            <a:r>
              <a:rPr sz="2300" spc="0" dirty="0" smtClean="0">
                <a:latin typeface="Symbol"/>
                <a:cs typeface="Symbol"/>
              </a:rPr>
              <a:t></a:t>
            </a:r>
            <a:r>
              <a:rPr sz="2300" spc="-127" dirty="0" smtClean="0">
                <a:latin typeface="Times New Roman"/>
                <a:cs typeface="Times New Roman"/>
              </a:rPr>
              <a:t> </a:t>
            </a:r>
            <a:r>
              <a:rPr sz="2200" spc="-9" dirty="0" smtClean="0">
                <a:latin typeface="Calibri"/>
                <a:cs typeface="Calibri"/>
              </a:rPr>
              <a:t>τ</a:t>
            </a:r>
            <a:r>
              <a:rPr sz="2200" spc="0" dirty="0" smtClean="0">
                <a:latin typeface="Calibri"/>
                <a:cs typeface="Calibri"/>
              </a:rPr>
              <a:t>ο</a:t>
            </a:r>
            <a:r>
              <a:rPr sz="2200" spc="-20" dirty="0" smtClean="0">
                <a:latin typeface="Calibri"/>
                <a:cs typeface="Calibri"/>
              </a:rPr>
              <a:t> </a:t>
            </a:r>
            <a:r>
              <a:rPr sz="2200" b="1" spc="-14" dirty="0" smtClean="0">
                <a:latin typeface="Calibri"/>
                <a:cs typeface="Calibri"/>
              </a:rPr>
              <a:t>α</a:t>
            </a:r>
            <a:r>
              <a:rPr sz="2200" b="1" spc="0" dirty="0" smtClean="0">
                <a:latin typeface="Calibri"/>
                <a:cs typeface="Calibri"/>
              </a:rPr>
              <a:t>σφ</a:t>
            </a:r>
            <a:r>
              <a:rPr sz="2200" b="1" spc="14" dirty="0" smtClean="0">
                <a:latin typeface="Calibri"/>
                <a:cs typeface="Calibri"/>
              </a:rPr>
              <a:t>ά</a:t>
            </a:r>
            <a:r>
              <a:rPr sz="2200" b="1" spc="-9" dirty="0" smtClean="0">
                <a:latin typeface="Calibri"/>
                <a:cs typeface="Calibri"/>
              </a:rPr>
              <a:t>λ</a:t>
            </a:r>
            <a:r>
              <a:rPr sz="2200" b="1" spc="0" dirty="0" smtClean="0">
                <a:latin typeface="Calibri"/>
                <a:cs typeface="Calibri"/>
              </a:rPr>
              <a:t>ι</a:t>
            </a:r>
            <a:r>
              <a:rPr sz="2200" b="1" spc="25" dirty="0" smtClean="0">
                <a:latin typeface="Calibri"/>
                <a:cs typeface="Calibri"/>
              </a:rPr>
              <a:t>σ</a:t>
            </a:r>
            <a:r>
              <a:rPr sz="2200" b="1" spc="-9" dirty="0" smtClean="0">
                <a:latin typeface="Calibri"/>
                <a:cs typeface="Calibri"/>
              </a:rPr>
              <a:t>τ</a:t>
            </a:r>
            <a:r>
              <a:rPr sz="2200" b="1" spc="0" dirty="0" smtClean="0">
                <a:latin typeface="Calibri"/>
                <a:cs typeface="Calibri"/>
              </a:rPr>
              <a:t>ρο</a:t>
            </a:r>
            <a:r>
              <a:rPr sz="2200" b="1" spc="-95" dirty="0" smtClean="0">
                <a:latin typeface="Calibri"/>
                <a:cs typeface="Calibri"/>
              </a:rPr>
              <a:t> </a:t>
            </a:r>
            <a:r>
              <a:rPr sz="2200" b="1" spc="-9" dirty="0" smtClean="0">
                <a:latin typeface="Calibri"/>
                <a:cs typeface="Calibri"/>
              </a:rPr>
              <a:t>κ</a:t>
            </a:r>
            <a:r>
              <a:rPr sz="2200" b="1" spc="-39" dirty="0" smtClean="0">
                <a:latin typeface="Calibri"/>
                <a:cs typeface="Calibri"/>
              </a:rPr>
              <a:t>ι</a:t>
            </a:r>
            <a:r>
              <a:rPr sz="2200" b="1" spc="0" dirty="0" smtClean="0">
                <a:latin typeface="Calibri"/>
                <a:cs typeface="Calibri"/>
              </a:rPr>
              <a:t>ν</a:t>
            </a:r>
            <a:r>
              <a:rPr sz="2200" b="1" spc="-9" dirty="0" smtClean="0">
                <a:latin typeface="Calibri"/>
                <a:cs typeface="Calibri"/>
              </a:rPr>
              <a:t>δ</a:t>
            </a:r>
            <a:r>
              <a:rPr sz="2200" b="1" spc="0" dirty="0" smtClean="0">
                <a:latin typeface="Calibri"/>
                <a:cs typeface="Calibri"/>
              </a:rPr>
              <a:t>ύν</a:t>
            </a:r>
            <a:r>
              <a:rPr sz="2200" b="1" spc="-9" dirty="0" smtClean="0">
                <a:latin typeface="Calibri"/>
                <a:cs typeface="Calibri"/>
              </a:rPr>
              <a:t>ο</a:t>
            </a:r>
            <a:r>
              <a:rPr sz="2200" b="1" spc="4" dirty="0" smtClean="0">
                <a:latin typeface="Calibri"/>
                <a:cs typeface="Calibri"/>
              </a:rPr>
              <a:t>υ</a:t>
            </a:r>
            <a:r>
              <a:rPr sz="2200" spc="0" dirty="0" smtClean="0">
                <a:latin typeface="Calibri"/>
                <a:cs typeface="Calibri"/>
              </a:rPr>
              <a:t>,</a:t>
            </a:r>
            <a:r>
              <a:rPr sz="2200" spc="-14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έ</a:t>
            </a:r>
            <a:r>
              <a:rPr sz="2200" spc="-4" dirty="0" smtClean="0">
                <a:latin typeface="Calibri"/>
                <a:cs typeface="Calibri"/>
              </a:rPr>
              <a:t>ν</a:t>
            </a:r>
            <a:r>
              <a:rPr sz="2200" spc="0" dirty="0" smtClean="0">
                <a:latin typeface="Calibri"/>
                <a:cs typeface="Calibri"/>
              </a:rPr>
              <a:t>α</a:t>
            </a:r>
            <a:r>
              <a:rPr sz="2200" spc="7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ε</a:t>
            </a:r>
            <a:r>
              <a:rPr sz="2200" spc="-9" dirty="0" smtClean="0">
                <a:latin typeface="Calibri"/>
                <a:cs typeface="Calibri"/>
              </a:rPr>
              <a:t>π</a:t>
            </a:r>
            <a:r>
              <a:rPr sz="2200" spc="0" dirty="0" smtClean="0">
                <a:latin typeface="Calibri"/>
                <a:cs typeface="Calibri"/>
              </a:rPr>
              <a:t>ιπρόσ</a:t>
            </a:r>
            <a:r>
              <a:rPr sz="2200" spc="-9" dirty="0" smtClean="0">
                <a:latin typeface="Calibri"/>
                <a:cs typeface="Calibri"/>
              </a:rPr>
              <a:t>θ</a:t>
            </a:r>
            <a:r>
              <a:rPr sz="2200" spc="0" dirty="0" smtClean="0">
                <a:latin typeface="Calibri"/>
                <a:cs typeface="Calibri"/>
              </a:rPr>
              <a:t>ε</a:t>
            </a:r>
            <a:r>
              <a:rPr sz="2200" spc="-14" dirty="0" smtClean="0">
                <a:latin typeface="Calibri"/>
                <a:cs typeface="Calibri"/>
              </a:rPr>
              <a:t>τ</a:t>
            </a:r>
            <a:r>
              <a:rPr sz="2200" spc="0" dirty="0" smtClean="0">
                <a:latin typeface="Calibri"/>
                <a:cs typeface="Calibri"/>
              </a:rPr>
              <a:t>ο</a:t>
            </a:r>
            <a:r>
              <a:rPr sz="2200" spc="-64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ποσό</a:t>
            </a:r>
            <a:r>
              <a:rPr sz="2200" spc="-37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που </a:t>
            </a:r>
            <a:endParaRPr sz="2200">
              <a:latin typeface="Calibri"/>
              <a:cs typeface="Calibri"/>
            </a:endParaRPr>
          </a:p>
          <a:p>
            <a:pPr marL="100482">
              <a:lnSpc>
                <a:spcPts val="2685"/>
              </a:lnSpc>
            </a:pPr>
            <a:r>
              <a:rPr sz="2200" spc="0" dirty="0" smtClean="0">
                <a:latin typeface="Calibri"/>
                <a:cs typeface="Calibri"/>
              </a:rPr>
              <a:t>χρ</a:t>
            </a:r>
            <a:r>
              <a:rPr sz="2200" spc="-4" dirty="0" smtClean="0">
                <a:latin typeface="Calibri"/>
                <a:cs typeface="Calibri"/>
              </a:rPr>
              <a:t>ε</a:t>
            </a:r>
            <a:r>
              <a:rPr sz="2200" spc="0" dirty="0" smtClean="0">
                <a:latin typeface="Calibri"/>
                <a:cs typeface="Calibri"/>
              </a:rPr>
              <a:t>ιά</a:t>
            </a:r>
            <a:r>
              <a:rPr sz="2200" spc="-19" dirty="0" smtClean="0">
                <a:latin typeface="Calibri"/>
                <a:cs typeface="Calibri"/>
              </a:rPr>
              <a:t>ζ</a:t>
            </a:r>
            <a:r>
              <a:rPr sz="2200" spc="0" dirty="0" smtClean="0">
                <a:latin typeface="Calibri"/>
                <a:cs typeface="Calibri"/>
              </a:rPr>
              <a:t>ε</a:t>
            </a:r>
            <a:r>
              <a:rPr sz="2200" spc="-14" dirty="0" smtClean="0">
                <a:latin typeface="Calibri"/>
                <a:cs typeface="Calibri"/>
              </a:rPr>
              <a:t>τ</a:t>
            </a:r>
            <a:r>
              <a:rPr sz="2200" spc="0" dirty="0" smtClean="0">
                <a:latin typeface="Calibri"/>
                <a:cs typeface="Calibri"/>
              </a:rPr>
              <a:t>αι</a:t>
            </a:r>
            <a:r>
              <a:rPr sz="2200" spc="-73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για</a:t>
            </a:r>
            <a:r>
              <a:rPr sz="2200" spc="-18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τ</a:t>
            </a:r>
            <a:r>
              <a:rPr sz="2200" spc="-50" dirty="0" smtClean="0">
                <a:latin typeface="Calibri"/>
                <a:cs typeface="Calibri"/>
              </a:rPr>
              <a:t>η</a:t>
            </a:r>
            <a:r>
              <a:rPr sz="2200" spc="0" dirty="0" smtClean="0">
                <a:latin typeface="Calibri"/>
                <a:cs typeface="Calibri"/>
              </a:rPr>
              <a:t>ν</a:t>
            </a:r>
            <a:r>
              <a:rPr sz="2200" spc="-5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απ</a:t>
            </a:r>
            <a:r>
              <a:rPr sz="2200" spc="4" dirty="0" smtClean="0">
                <a:latin typeface="Calibri"/>
                <a:cs typeface="Calibri"/>
              </a:rPr>
              <a:t>ο</a:t>
            </a:r>
            <a:r>
              <a:rPr sz="2200" spc="0" dirty="0" smtClean="0">
                <a:latin typeface="Calibri"/>
                <a:cs typeface="Calibri"/>
              </a:rPr>
              <a:t>ζημίωση</a:t>
            </a:r>
            <a:r>
              <a:rPr sz="2200" spc="-82" dirty="0" smtClean="0">
                <a:latin typeface="Calibri"/>
                <a:cs typeface="Calibri"/>
              </a:rPr>
              <a:t> </a:t>
            </a:r>
            <a:r>
              <a:rPr sz="2200" spc="-9" dirty="0" smtClean="0">
                <a:latin typeface="Calibri"/>
                <a:cs typeface="Calibri"/>
              </a:rPr>
              <a:t>τ</a:t>
            </a:r>
            <a:r>
              <a:rPr sz="2200" spc="-14" dirty="0" smtClean="0">
                <a:latin typeface="Calibri"/>
                <a:cs typeface="Calibri"/>
              </a:rPr>
              <a:t>ω</a:t>
            </a:r>
            <a:r>
              <a:rPr sz="2200" spc="0" dirty="0" smtClean="0">
                <a:latin typeface="Calibri"/>
                <a:cs typeface="Calibri"/>
              </a:rPr>
              <a:t>ν</a:t>
            </a:r>
            <a:r>
              <a:rPr sz="2200" spc="6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ε</a:t>
            </a:r>
            <a:r>
              <a:rPr sz="2200" spc="-9" dirty="0" smtClean="0">
                <a:latin typeface="Calibri"/>
                <a:cs typeface="Calibri"/>
              </a:rPr>
              <a:t>π</a:t>
            </a:r>
            <a:r>
              <a:rPr sz="2200" spc="0" dirty="0" smtClean="0">
                <a:latin typeface="Calibri"/>
                <a:cs typeface="Calibri"/>
              </a:rPr>
              <a:t>ε</a:t>
            </a:r>
            <a:r>
              <a:rPr sz="2200" spc="-4" dirty="0" smtClean="0">
                <a:latin typeface="Calibri"/>
                <a:cs typeface="Calibri"/>
              </a:rPr>
              <a:t>ν</a:t>
            </a:r>
            <a:r>
              <a:rPr sz="2200" spc="0" dirty="0" smtClean="0">
                <a:latin typeface="Calibri"/>
                <a:cs typeface="Calibri"/>
              </a:rPr>
              <a:t>δυ</a:t>
            </a:r>
            <a:r>
              <a:rPr sz="2200" spc="-9" dirty="0" smtClean="0">
                <a:latin typeface="Calibri"/>
                <a:cs typeface="Calibri"/>
              </a:rPr>
              <a:t>τ</a:t>
            </a:r>
            <a:r>
              <a:rPr sz="2200" spc="-14" dirty="0" smtClean="0">
                <a:latin typeface="Calibri"/>
                <a:cs typeface="Calibri"/>
              </a:rPr>
              <a:t>ώ</a:t>
            </a:r>
            <a:r>
              <a:rPr sz="2200" spc="0" dirty="0" smtClean="0">
                <a:latin typeface="Calibri"/>
                <a:cs typeface="Calibri"/>
              </a:rPr>
              <a:t>ν</a:t>
            </a:r>
            <a:r>
              <a:rPr sz="2200" spc="-17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που</a:t>
            </a:r>
            <a:r>
              <a:rPr sz="2200" spc="-30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ε</a:t>
            </a:r>
            <a:r>
              <a:rPr sz="2200" spc="-9" dirty="0" smtClean="0">
                <a:latin typeface="Calibri"/>
                <a:cs typeface="Calibri"/>
              </a:rPr>
              <a:t>π</a:t>
            </a:r>
            <a:r>
              <a:rPr sz="2200" spc="0" dirty="0" smtClean="0">
                <a:latin typeface="Calibri"/>
                <a:cs typeface="Calibri"/>
              </a:rPr>
              <a:t>ε</a:t>
            </a:r>
            <a:r>
              <a:rPr sz="2200" spc="-4" dirty="0" smtClean="0">
                <a:latin typeface="Calibri"/>
                <a:cs typeface="Calibri"/>
              </a:rPr>
              <a:t>ν</a:t>
            </a:r>
            <a:r>
              <a:rPr sz="2200" spc="0" dirty="0" smtClean="0">
                <a:latin typeface="Calibri"/>
                <a:cs typeface="Calibri"/>
              </a:rPr>
              <a:t>δύ</a:t>
            </a:r>
            <a:r>
              <a:rPr sz="2200" spc="4" dirty="0" smtClean="0">
                <a:latin typeface="Calibri"/>
                <a:cs typeface="Calibri"/>
              </a:rPr>
              <a:t>ο</a:t>
            </a:r>
            <a:r>
              <a:rPr sz="2200" spc="0" dirty="0" smtClean="0">
                <a:latin typeface="Calibri"/>
                <a:cs typeface="Calibri"/>
              </a:rPr>
              <a:t>υν</a:t>
            </a:r>
            <a:r>
              <a:rPr sz="2200" spc="-34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σε </a:t>
            </a:r>
            <a:endParaRPr sz="2200">
              <a:latin typeface="Calibri"/>
              <a:cs typeface="Calibri"/>
            </a:endParaRPr>
          </a:p>
          <a:p>
            <a:pPr marL="100482">
              <a:lnSpc>
                <a:spcPts val="2685"/>
              </a:lnSpc>
            </a:pPr>
            <a:r>
              <a:rPr sz="2200" spc="0" dirty="0" smtClean="0">
                <a:latin typeface="Calibri"/>
                <a:cs typeface="Calibri"/>
              </a:rPr>
              <a:t>ε</a:t>
            </a:r>
            <a:r>
              <a:rPr sz="2200" spc="-9" dirty="0" smtClean="0">
                <a:latin typeface="Calibri"/>
                <a:cs typeface="Calibri"/>
              </a:rPr>
              <a:t>π</a:t>
            </a:r>
            <a:r>
              <a:rPr sz="2200" spc="0" dirty="0" smtClean="0">
                <a:latin typeface="Calibri"/>
                <a:cs typeface="Calibri"/>
              </a:rPr>
              <a:t>ι</a:t>
            </a:r>
            <a:r>
              <a:rPr sz="2200" spc="-29" dirty="0" smtClean="0">
                <a:latin typeface="Calibri"/>
                <a:cs typeface="Calibri"/>
              </a:rPr>
              <a:t>κ</a:t>
            </a:r>
            <a:r>
              <a:rPr sz="2200" spc="-34" dirty="0" smtClean="0">
                <a:latin typeface="Calibri"/>
                <a:cs typeface="Calibri"/>
              </a:rPr>
              <a:t>ί</a:t>
            </a:r>
            <a:r>
              <a:rPr sz="2200" spc="0" dirty="0" smtClean="0">
                <a:latin typeface="Calibri"/>
                <a:cs typeface="Calibri"/>
              </a:rPr>
              <a:t>νδυ</a:t>
            </a:r>
            <a:r>
              <a:rPr sz="2200" spc="-4" dirty="0" smtClean="0">
                <a:latin typeface="Calibri"/>
                <a:cs typeface="Calibri"/>
              </a:rPr>
              <a:t>ν</a:t>
            </a:r>
            <a:r>
              <a:rPr sz="2200" spc="0" dirty="0" smtClean="0">
                <a:latin typeface="Calibri"/>
                <a:cs typeface="Calibri"/>
              </a:rPr>
              <a:t>α</a:t>
            </a:r>
            <a:r>
              <a:rPr sz="2200" spc="11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ε</a:t>
            </a:r>
            <a:r>
              <a:rPr sz="2200" spc="4" dirty="0" smtClean="0">
                <a:latin typeface="Calibri"/>
                <a:cs typeface="Calibri"/>
              </a:rPr>
              <a:t>γ</a:t>
            </a:r>
            <a:r>
              <a:rPr sz="2200" spc="-25" dirty="0" smtClean="0">
                <a:latin typeface="Calibri"/>
                <a:cs typeface="Calibri"/>
              </a:rPr>
              <a:t>χ</a:t>
            </a:r>
            <a:r>
              <a:rPr sz="2200" spc="0" dirty="0" smtClean="0">
                <a:latin typeface="Calibri"/>
                <a:cs typeface="Calibri"/>
              </a:rPr>
              <a:t>ώ</a:t>
            </a:r>
            <a:r>
              <a:rPr sz="2200" spc="-9" dirty="0" smtClean="0">
                <a:latin typeface="Calibri"/>
                <a:cs typeface="Calibri"/>
              </a:rPr>
              <a:t>ρ</a:t>
            </a:r>
            <a:r>
              <a:rPr sz="2200" spc="0" dirty="0" smtClean="0">
                <a:latin typeface="Calibri"/>
                <a:cs typeface="Calibri"/>
              </a:rPr>
              <a:t>ια</a:t>
            </a:r>
            <a:r>
              <a:rPr sz="2200" spc="2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π</a:t>
            </a:r>
            <a:r>
              <a:rPr sz="2200" spc="-9" dirty="0" smtClean="0">
                <a:latin typeface="Calibri"/>
                <a:cs typeface="Calibri"/>
              </a:rPr>
              <a:t>ε</a:t>
            </a:r>
            <a:r>
              <a:rPr sz="2200" spc="0" dirty="0" smtClean="0">
                <a:latin typeface="Calibri"/>
                <a:cs typeface="Calibri"/>
              </a:rPr>
              <a:t>ριου</a:t>
            </a:r>
            <a:r>
              <a:rPr sz="2200" spc="-9" dirty="0" smtClean="0">
                <a:latin typeface="Calibri"/>
                <a:cs typeface="Calibri"/>
              </a:rPr>
              <a:t>σ</a:t>
            </a:r>
            <a:r>
              <a:rPr sz="2200" spc="0" dirty="0" smtClean="0">
                <a:latin typeface="Calibri"/>
                <a:cs typeface="Calibri"/>
              </a:rPr>
              <a:t>ια</a:t>
            </a:r>
            <a:r>
              <a:rPr sz="2200" spc="-75" dirty="0" smtClean="0">
                <a:latin typeface="Calibri"/>
                <a:cs typeface="Calibri"/>
              </a:rPr>
              <a:t>κ</a:t>
            </a:r>
            <a:r>
              <a:rPr sz="2200" spc="0" dirty="0" smtClean="0">
                <a:latin typeface="Calibri"/>
                <a:cs typeface="Calibri"/>
              </a:rPr>
              <a:t>ά</a:t>
            </a:r>
            <a:r>
              <a:rPr sz="2200" spc="27" dirty="0" smtClean="0">
                <a:latin typeface="Calibri"/>
                <a:cs typeface="Calibri"/>
              </a:rPr>
              <a:t> </a:t>
            </a:r>
            <a:r>
              <a:rPr sz="2200" spc="14" dirty="0" smtClean="0">
                <a:latin typeface="Calibri"/>
                <a:cs typeface="Calibri"/>
              </a:rPr>
              <a:t>σ</a:t>
            </a:r>
            <a:r>
              <a:rPr sz="2200" spc="-9" dirty="0" smtClean="0">
                <a:latin typeface="Calibri"/>
                <a:cs typeface="Calibri"/>
              </a:rPr>
              <a:t>τ</a:t>
            </a:r>
            <a:r>
              <a:rPr sz="2200" spc="0" dirty="0" smtClean="0">
                <a:latin typeface="Calibri"/>
                <a:cs typeface="Calibri"/>
              </a:rPr>
              <a:t>ο</a:t>
            </a:r>
            <a:r>
              <a:rPr sz="2200" spc="-19" dirty="0" smtClean="0">
                <a:latin typeface="Calibri"/>
                <a:cs typeface="Calibri"/>
              </a:rPr>
              <a:t>ι</a:t>
            </a:r>
            <a:r>
              <a:rPr sz="2200" spc="-25" dirty="0" smtClean="0">
                <a:latin typeface="Calibri"/>
                <a:cs typeface="Calibri"/>
              </a:rPr>
              <a:t>χ</a:t>
            </a:r>
            <a:r>
              <a:rPr sz="2200" spc="0" dirty="0" smtClean="0">
                <a:latin typeface="Calibri"/>
                <a:cs typeface="Calibri"/>
              </a:rPr>
              <a:t>ε</a:t>
            </a:r>
            <a:r>
              <a:rPr sz="2200" spc="-9" dirty="0" smtClean="0">
                <a:latin typeface="Calibri"/>
                <a:cs typeface="Calibri"/>
              </a:rPr>
              <a:t>ί</a:t>
            </a:r>
            <a:r>
              <a:rPr sz="2200" spc="0" dirty="0" smtClean="0">
                <a:latin typeface="Calibri"/>
                <a:cs typeface="Calibri"/>
              </a:rPr>
              <a:t>α.</a:t>
            </a:r>
            <a:endParaRPr sz="2200">
              <a:latin typeface="Calibri"/>
              <a:cs typeface="Calibri"/>
            </a:endParaRPr>
          </a:p>
          <a:p>
            <a:pPr marL="100482" marR="38459">
              <a:lnSpc>
                <a:spcPct val="101725"/>
              </a:lnSpc>
              <a:spcBef>
                <a:spcPts val="645"/>
              </a:spcBef>
            </a:pPr>
            <a:r>
              <a:rPr sz="2200" spc="0" dirty="0" smtClean="0">
                <a:latin typeface="Calibri"/>
                <a:cs typeface="Calibri"/>
              </a:rPr>
              <a:t>Β</a:t>
            </a:r>
            <a:r>
              <a:rPr sz="2200" spc="4" dirty="0" smtClean="0">
                <a:latin typeface="Calibri"/>
                <a:cs typeface="Calibri"/>
              </a:rPr>
              <a:t>λ</a:t>
            </a:r>
            <a:r>
              <a:rPr sz="2200" spc="0" dirty="0" smtClean="0">
                <a:latin typeface="Calibri"/>
                <a:cs typeface="Calibri"/>
              </a:rPr>
              <a:t>έ</a:t>
            </a:r>
            <a:r>
              <a:rPr sz="2200" spc="-9" dirty="0" smtClean="0">
                <a:latin typeface="Calibri"/>
                <a:cs typeface="Calibri"/>
              </a:rPr>
              <a:t>π</a:t>
            </a:r>
            <a:r>
              <a:rPr sz="2200" spc="0" dirty="0" smtClean="0">
                <a:latin typeface="Calibri"/>
                <a:cs typeface="Calibri"/>
              </a:rPr>
              <a:t>ε </a:t>
            </a:r>
            <a:r>
              <a:rPr sz="2200" spc="-4" dirty="0" smtClean="0">
                <a:latin typeface="Calibri"/>
                <a:cs typeface="Calibri"/>
              </a:rPr>
              <a:t>τ</a:t>
            </a:r>
            <a:r>
              <a:rPr sz="2200" spc="0" dirty="0" smtClean="0">
                <a:latin typeface="Calibri"/>
                <a:cs typeface="Calibri"/>
              </a:rPr>
              <a:t>α</a:t>
            </a:r>
            <a:r>
              <a:rPr sz="2200" spc="-10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π</a:t>
            </a:r>
            <a:r>
              <a:rPr sz="2200" spc="-9" dirty="0" smtClean="0">
                <a:latin typeface="Calibri"/>
                <a:cs typeface="Calibri"/>
              </a:rPr>
              <a:t>ε</a:t>
            </a:r>
            <a:r>
              <a:rPr sz="2200" spc="0" dirty="0" smtClean="0">
                <a:latin typeface="Calibri"/>
                <a:cs typeface="Calibri"/>
              </a:rPr>
              <a:t>ρίφ</a:t>
            </a:r>
            <a:r>
              <a:rPr sz="2200" spc="-9" dirty="0" smtClean="0">
                <a:latin typeface="Calibri"/>
                <a:cs typeface="Calibri"/>
              </a:rPr>
              <a:t>ημ</a:t>
            </a:r>
            <a:r>
              <a:rPr sz="2200" spc="0" dirty="0" smtClean="0">
                <a:latin typeface="Calibri"/>
                <a:cs typeface="Calibri"/>
              </a:rPr>
              <a:t>α</a:t>
            </a:r>
            <a:r>
              <a:rPr sz="2200" spc="-25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πλέον</a:t>
            </a:r>
            <a:r>
              <a:rPr sz="2200" spc="-33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sp</a:t>
            </a:r>
            <a:r>
              <a:rPr sz="2200" spc="-19" dirty="0" smtClean="0">
                <a:latin typeface="Calibri"/>
                <a:cs typeface="Calibri"/>
              </a:rPr>
              <a:t>r</a:t>
            </a:r>
            <a:r>
              <a:rPr sz="2200" spc="0" dirty="0" smtClean="0">
                <a:latin typeface="Calibri"/>
                <a:cs typeface="Calibri"/>
              </a:rPr>
              <a:t>eads</a:t>
            </a:r>
            <a:r>
              <a:rPr sz="2200" spc="-79" dirty="0" smtClean="0">
                <a:latin typeface="Calibri"/>
                <a:cs typeface="Calibri"/>
              </a:rPr>
              <a:t> </a:t>
            </a:r>
            <a:r>
              <a:rPr sz="2200" spc="19" dirty="0" smtClean="0">
                <a:latin typeface="Calibri"/>
                <a:cs typeface="Calibri"/>
              </a:rPr>
              <a:t>σ</a:t>
            </a:r>
            <a:r>
              <a:rPr sz="2200" spc="-9" dirty="0" smtClean="0">
                <a:latin typeface="Calibri"/>
                <a:cs typeface="Calibri"/>
              </a:rPr>
              <a:t>τ</a:t>
            </a:r>
            <a:r>
              <a:rPr sz="2200" spc="0" dirty="0" smtClean="0">
                <a:latin typeface="Calibri"/>
                <a:cs typeface="Calibri"/>
              </a:rPr>
              <a:t>α </a:t>
            </a:r>
            <a:r>
              <a:rPr sz="2200" spc="-14" dirty="0" smtClean="0">
                <a:latin typeface="Calibri"/>
                <a:cs typeface="Calibri"/>
              </a:rPr>
              <a:t>κ</a:t>
            </a:r>
            <a:r>
              <a:rPr sz="2200" spc="0" dirty="0" smtClean="0">
                <a:latin typeface="Calibri"/>
                <a:cs typeface="Calibri"/>
              </a:rPr>
              <a:t>ρατι</a:t>
            </a:r>
            <a:r>
              <a:rPr sz="2200" spc="-75" dirty="0" smtClean="0">
                <a:latin typeface="Calibri"/>
                <a:cs typeface="Calibri"/>
              </a:rPr>
              <a:t>κ</a:t>
            </a:r>
            <a:r>
              <a:rPr sz="2200" spc="0" dirty="0" smtClean="0">
                <a:latin typeface="Calibri"/>
                <a:cs typeface="Calibri"/>
              </a:rPr>
              <a:t>ά</a:t>
            </a:r>
            <a:r>
              <a:rPr sz="2200" spc="-40" dirty="0" smtClean="0">
                <a:latin typeface="Calibri"/>
                <a:cs typeface="Calibri"/>
              </a:rPr>
              <a:t> </a:t>
            </a:r>
            <a:r>
              <a:rPr sz="2200" spc="4" dirty="0" smtClean="0">
                <a:latin typeface="Calibri"/>
                <a:cs typeface="Calibri"/>
              </a:rPr>
              <a:t>ο</a:t>
            </a:r>
            <a:r>
              <a:rPr sz="2200" spc="-9" dirty="0" smtClean="0">
                <a:latin typeface="Calibri"/>
                <a:cs typeface="Calibri"/>
              </a:rPr>
              <a:t>μ</a:t>
            </a:r>
            <a:r>
              <a:rPr sz="2200" spc="0" dirty="0" smtClean="0">
                <a:latin typeface="Calibri"/>
                <a:cs typeface="Calibri"/>
              </a:rPr>
              <a:t>ό</a:t>
            </a:r>
            <a:r>
              <a:rPr sz="2200" spc="-25" dirty="0" smtClean="0">
                <a:latin typeface="Calibri"/>
                <a:cs typeface="Calibri"/>
              </a:rPr>
              <a:t>λ</a:t>
            </a:r>
            <a:r>
              <a:rPr sz="2200" spc="4" dirty="0" smtClean="0">
                <a:latin typeface="Calibri"/>
                <a:cs typeface="Calibri"/>
              </a:rPr>
              <a:t>ο</a:t>
            </a:r>
            <a:r>
              <a:rPr sz="2200" spc="0" dirty="0" smtClean="0">
                <a:latin typeface="Calibri"/>
                <a:cs typeface="Calibri"/>
              </a:rPr>
              <a:t>γα</a:t>
            </a:r>
            <a:endParaRPr sz="2200">
              <a:latin typeface="Calibri"/>
              <a:cs typeface="Calibri"/>
            </a:endParaRPr>
          </a:p>
          <a:p>
            <a:pPr marL="100482" marR="373157">
              <a:lnSpc>
                <a:spcPts val="2685"/>
              </a:lnSpc>
              <a:spcBef>
                <a:spcPts val="1225"/>
              </a:spcBef>
            </a:pPr>
            <a:r>
              <a:rPr sz="2200" spc="0" dirty="0" smtClean="0">
                <a:latin typeface="Calibri"/>
                <a:cs typeface="Calibri"/>
              </a:rPr>
              <a:t>Δ</a:t>
            </a:r>
            <a:r>
              <a:rPr sz="2200" spc="-9" dirty="0" smtClean="0">
                <a:latin typeface="Calibri"/>
                <a:cs typeface="Calibri"/>
              </a:rPr>
              <a:t>ε</a:t>
            </a:r>
            <a:r>
              <a:rPr sz="2200" spc="0" dirty="0" smtClean="0">
                <a:latin typeface="Calibri"/>
                <a:cs typeface="Calibri"/>
              </a:rPr>
              <a:t>ν</a:t>
            </a:r>
            <a:r>
              <a:rPr sz="2200" spc="-22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θα</a:t>
            </a:r>
            <a:r>
              <a:rPr sz="2200" spc="-4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ανα</a:t>
            </a:r>
            <a:r>
              <a:rPr sz="2200" spc="-19" dirty="0" smtClean="0">
                <a:latin typeface="Calibri"/>
                <a:cs typeface="Calibri"/>
              </a:rPr>
              <a:t>λ</a:t>
            </a:r>
            <a:r>
              <a:rPr sz="2200" spc="0" dirty="0" smtClean="0">
                <a:latin typeface="Calibri"/>
                <a:cs typeface="Calibri"/>
              </a:rPr>
              <a:t>ύσουμε</a:t>
            </a:r>
            <a:r>
              <a:rPr sz="2200" spc="-99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αυ</a:t>
            </a:r>
            <a:r>
              <a:rPr sz="2200" spc="-9" dirty="0" smtClean="0">
                <a:latin typeface="Calibri"/>
                <a:cs typeface="Calibri"/>
              </a:rPr>
              <a:t>τ</a:t>
            </a:r>
            <a:r>
              <a:rPr sz="2200" spc="0" dirty="0" smtClean="0">
                <a:latin typeface="Calibri"/>
                <a:cs typeface="Calibri"/>
              </a:rPr>
              <a:t>ό</a:t>
            </a:r>
            <a:r>
              <a:rPr sz="2200" spc="-44" dirty="0" smtClean="0">
                <a:latin typeface="Calibri"/>
                <a:cs typeface="Calibri"/>
              </a:rPr>
              <a:t> </a:t>
            </a:r>
            <a:r>
              <a:rPr sz="2200" spc="-14" dirty="0" smtClean="0">
                <a:latin typeface="Calibri"/>
                <a:cs typeface="Calibri"/>
              </a:rPr>
              <a:t>τ</a:t>
            </a:r>
            <a:r>
              <a:rPr sz="2200" spc="0" dirty="0" smtClean="0">
                <a:latin typeface="Calibri"/>
                <a:cs typeface="Calibri"/>
              </a:rPr>
              <a:t>ο</a:t>
            </a:r>
            <a:r>
              <a:rPr sz="2200" spc="-20" dirty="0" smtClean="0">
                <a:latin typeface="Calibri"/>
                <a:cs typeface="Calibri"/>
              </a:rPr>
              <a:t> </a:t>
            </a:r>
            <a:r>
              <a:rPr sz="2200" spc="-9" dirty="0" smtClean="0">
                <a:latin typeface="Calibri"/>
                <a:cs typeface="Calibri"/>
              </a:rPr>
              <a:t>θ</a:t>
            </a:r>
            <a:r>
              <a:rPr sz="2200" spc="0" dirty="0" smtClean="0">
                <a:latin typeface="Calibri"/>
                <a:cs typeface="Calibri"/>
              </a:rPr>
              <a:t>έ</a:t>
            </a:r>
            <a:r>
              <a:rPr sz="2200" spc="-14" dirty="0" smtClean="0">
                <a:latin typeface="Calibri"/>
                <a:cs typeface="Calibri"/>
              </a:rPr>
              <a:t>μ</a:t>
            </a:r>
            <a:r>
              <a:rPr sz="2200" spc="0" dirty="0" smtClean="0">
                <a:latin typeface="Calibri"/>
                <a:cs typeface="Calibri"/>
              </a:rPr>
              <a:t>α.</a:t>
            </a:r>
            <a:r>
              <a:rPr sz="2200" spc="1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Λ</a:t>
            </a:r>
            <a:r>
              <a:rPr sz="2200" spc="4" dirty="0" smtClean="0">
                <a:latin typeface="Calibri"/>
                <a:cs typeface="Calibri"/>
              </a:rPr>
              <a:t>ο</a:t>
            </a:r>
            <a:r>
              <a:rPr sz="2200" spc="0" dirty="0" smtClean="0">
                <a:latin typeface="Calibri"/>
                <a:cs typeface="Calibri"/>
              </a:rPr>
              <a:t>γι</a:t>
            </a:r>
            <a:r>
              <a:rPr sz="2200" spc="-69" dirty="0" smtClean="0">
                <a:latin typeface="Calibri"/>
                <a:cs typeface="Calibri"/>
              </a:rPr>
              <a:t>κ</a:t>
            </a:r>
            <a:r>
              <a:rPr sz="2200" spc="0" dirty="0" smtClean="0">
                <a:latin typeface="Calibri"/>
                <a:cs typeface="Calibri"/>
              </a:rPr>
              <a:t>ά</a:t>
            </a:r>
            <a:r>
              <a:rPr sz="2200" spc="-42" dirty="0" smtClean="0">
                <a:latin typeface="Calibri"/>
                <a:cs typeface="Calibri"/>
              </a:rPr>
              <a:t> </a:t>
            </a:r>
            <a:r>
              <a:rPr sz="2200" spc="4" dirty="0" smtClean="0">
                <a:latin typeface="Calibri"/>
                <a:cs typeface="Calibri"/>
              </a:rPr>
              <a:t>ό</a:t>
            </a:r>
            <a:r>
              <a:rPr sz="2200" spc="0" dirty="0" smtClean="0">
                <a:latin typeface="Calibri"/>
                <a:cs typeface="Calibri"/>
              </a:rPr>
              <a:t>μως</a:t>
            </a:r>
            <a:r>
              <a:rPr sz="2200" spc="-33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πρ</a:t>
            </a:r>
            <a:r>
              <a:rPr sz="2200" spc="-9" dirty="0" smtClean="0">
                <a:latin typeface="Calibri"/>
                <a:cs typeface="Calibri"/>
              </a:rPr>
              <a:t>έ</a:t>
            </a:r>
            <a:r>
              <a:rPr sz="2200" spc="0" dirty="0" smtClean="0">
                <a:latin typeface="Calibri"/>
                <a:cs typeface="Calibri"/>
              </a:rPr>
              <a:t>π</a:t>
            </a:r>
            <a:r>
              <a:rPr sz="2200" spc="-9" dirty="0" smtClean="0">
                <a:latin typeface="Calibri"/>
                <a:cs typeface="Calibri"/>
              </a:rPr>
              <a:t>ε</a:t>
            </a:r>
            <a:r>
              <a:rPr sz="2200" spc="0" dirty="0" smtClean="0">
                <a:latin typeface="Calibri"/>
                <a:cs typeface="Calibri"/>
              </a:rPr>
              <a:t>ι</a:t>
            </a:r>
            <a:r>
              <a:rPr sz="2200" spc="-5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να</a:t>
            </a:r>
            <a:r>
              <a:rPr sz="2200" spc="-2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σας </a:t>
            </a:r>
            <a:endParaRPr sz="2200">
              <a:latin typeface="Calibri"/>
              <a:cs typeface="Calibri"/>
            </a:endParaRPr>
          </a:p>
          <a:p>
            <a:pPr marL="100482" marR="373157">
              <a:lnSpc>
                <a:spcPts val="2685"/>
              </a:lnSpc>
            </a:pPr>
            <a:r>
              <a:rPr sz="2200" spc="0" dirty="0" smtClean="0">
                <a:latin typeface="Calibri"/>
                <a:cs typeface="Calibri"/>
              </a:rPr>
              <a:t>ε</a:t>
            </a:r>
            <a:r>
              <a:rPr sz="2200" spc="-44" dirty="0" smtClean="0">
                <a:latin typeface="Calibri"/>
                <a:cs typeface="Calibri"/>
              </a:rPr>
              <a:t>ί</a:t>
            </a:r>
            <a:r>
              <a:rPr sz="2200" spc="0" dirty="0" smtClean="0">
                <a:latin typeface="Calibri"/>
                <a:cs typeface="Calibri"/>
              </a:rPr>
              <a:t>ναι</a:t>
            </a:r>
            <a:r>
              <a:rPr sz="2200" spc="14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ε</a:t>
            </a:r>
            <a:r>
              <a:rPr sz="2200" spc="-9" dirty="0" smtClean="0">
                <a:latin typeface="Calibri"/>
                <a:cs typeface="Calibri"/>
              </a:rPr>
              <a:t>ύ</a:t>
            </a:r>
            <a:r>
              <a:rPr sz="2200" spc="-75" dirty="0" smtClean="0">
                <a:latin typeface="Calibri"/>
                <a:cs typeface="Calibri"/>
              </a:rPr>
              <a:t>κ</a:t>
            </a:r>
            <a:r>
              <a:rPr sz="2200" spc="0" dirty="0" smtClean="0">
                <a:latin typeface="Calibri"/>
                <a:cs typeface="Calibri"/>
              </a:rPr>
              <a:t>ο</a:t>
            </a:r>
            <a:r>
              <a:rPr sz="2200" spc="-29" dirty="0" smtClean="0">
                <a:latin typeface="Calibri"/>
                <a:cs typeface="Calibri"/>
              </a:rPr>
              <a:t>λ</a:t>
            </a:r>
            <a:r>
              <a:rPr sz="2200" spc="0" dirty="0" smtClean="0">
                <a:latin typeface="Calibri"/>
                <a:cs typeface="Calibri"/>
              </a:rPr>
              <a:t>ο</a:t>
            </a:r>
            <a:r>
              <a:rPr sz="2200" spc="-11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να φα</a:t>
            </a:r>
            <a:r>
              <a:rPr sz="2200" spc="9" dirty="0" smtClean="0">
                <a:latin typeface="Calibri"/>
                <a:cs typeface="Calibri"/>
              </a:rPr>
              <a:t>ν</a:t>
            </a:r>
            <a:r>
              <a:rPr sz="2200" spc="-9" dirty="0" smtClean="0">
                <a:latin typeface="Calibri"/>
                <a:cs typeface="Calibri"/>
              </a:rPr>
              <a:t>τ</a:t>
            </a:r>
            <a:r>
              <a:rPr sz="2200" spc="-19" dirty="0" smtClean="0">
                <a:latin typeface="Calibri"/>
                <a:cs typeface="Calibri"/>
              </a:rPr>
              <a:t>α</a:t>
            </a:r>
            <a:r>
              <a:rPr sz="2200" spc="14" dirty="0" smtClean="0">
                <a:latin typeface="Calibri"/>
                <a:cs typeface="Calibri"/>
              </a:rPr>
              <a:t>σ</a:t>
            </a:r>
            <a:r>
              <a:rPr sz="2200" spc="0" dirty="0" smtClean="0">
                <a:latin typeface="Calibri"/>
                <a:cs typeface="Calibri"/>
              </a:rPr>
              <a:t>τε</a:t>
            </a:r>
            <a:r>
              <a:rPr sz="2200" spc="-44" dirty="0" smtClean="0">
                <a:latin typeface="Calibri"/>
                <a:cs typeface="Calibri"/>
              </a:rPr>
              <a:t>ί</a:t>
            </a:r>
            <a:r>
              <a:rPr sz="2200" spc="0" dirty="0" smtClean="0">
                <a:latin typeface="Calibri"/>
                <a:cs typeface="Calibri"/>
              </a:rPr>
              <a:t>τε</a:t>
            </a:r>
            <a:r>
              <a:rPr sz="2200" spc="-22" dirty="0" smtClean="0">
                <a:latin typeface="Calibri"/>
                <a:cs typeface="Calibri"/>
              </a:rPr>
              <a:t> </a:t>
            </a:r>
            <a:r>
              <a:rPr sz="2200" spc="-29" dirty="0" smtClean="0">
                <a:latin typeface="Calibri"/>
                <a:cs typeface="Calibri"/>
              </a:rPr>
              <a:t>π</a:t>
            </a:r>
            <a:r>
              <a:rPr sz="2200" spc="0" dirty="0" smtClean="0">
                <a:latin typeface="Calibri"/>
                <a:cs typeface="Calibri"/>
              </a:rPr>
              <a:t>ως</a:t>
            </a:r>
            <a:r>
              <a:rPr sz="2200" spc="9" dirty="0" smtClean="0">
                <a:latin typeface="Calibri"/>
                <a:cs typeface="Calibri"/>
              </a:rPr>
              <a:t> </a:t>
            </a:r>
            <a:r>
              <a:rPr sz="2200" spc="-9" dirty="0" smtClean="0">
                <a:latin typeface="Calibri"/>
                <a:cs typeface="Calibri"/>
              </a:rPr>
              <a:t>τ</a:t>
            </a:r>
            <a:r>
              <a:rPr sz="2200" spc="0" dirty="0" smtClean="0">
                <a:latin typeface="Calibri"/>
                <a:cs typeface="Calibri"/>
              </a:rPr>
              <a:t>α</a:t>
            </a:r>
            <a:r>
              <a:rPr sz="2200" spc="-15" dirty="0" smtClean="0">
                <a:latin typeface="Calibri"/>
                <a:cs typeface="Calibri"/>
              </a:rPr>
              <a:t> </a:t>
            </a:r>
            <a:r>
              <a:rPr sz="2200" spc="-19" dirty="0" smtClean="0">
                <a:latin typeface="Calibri"/>
                <a:cs typeface="Calibri"/>
              </a:rPr>
              <a:t>α</a:t>
            </a:r>
            <a:r>
              <a:rPr sz="2200" spc="0" dirty="0" smtClean="0">
                <a:latin typeface="Calibri"/>
                <a:cs typeface="Calibri"/>
              </a:rPr>
              <a:t>σ</a:t>
            </a:r>
            <a:r>
              <a:rPr sz="2200" spc="-9" dirty="0" smtClean="0">
                <a:latin typeface="Calibri"/>
                <a:cs typeface="Calibri"/>
              </a:rPr>
              <a:t>φ</a:t>
            </a:r>
            <a:r>
              <a:rPr sz="2200" spc="0" dirty="0" smtClean="0">
                <a:latin typeface="Calibri"/>
                <a:cs typeface="Calibri"/>
              </a:rPr>
              <a:t>ά</a:t>
            </a:r>
            <a:r>
              <a:rPr sz="2200" spc="-19" dirty="0" smtClean="0">
                <a:latin typeface="Calibri"/>
                <a:cs typeface="Calibri"/>
              </a:rPr>
              <a:t>λ</a:t>
            </a:r>
            <a:r>
              <a:rPr sz="2200" spc="0" dirty="0" smtClean="0">
                <a:latin typeface="Calibri"/>
                <a:cs typeface="Calibri"/>
              </a:rPr>
              <a:t>ι</a:t>
            </a:r>
            <a:r>
              <a:rPr sz="2200" spc="14" dirty="0" smtClean="0">
                <a:latin typeface="Calibri"/>
                <a:cs typeface="Calibri"/>
              </a:rPr>
              <a:t>σ</a:t>
            </a:r>
            <a:r>
              <a:rPr sz="2200" spc="-9" dirty="0" smtClean="0">
                <a:latin typeface="Calibri"/>
                <a:cs typeface="Calibri"/>
              </a:rPr>
              <a:t>τ</a:t>
            </a:r>
            <a:r>
              <a:rPr sz="2200" spc="0" dirty="0" smtClean="0">
                <a:latin typeface="Calibri"/>
                <a:cs typeface="Calibri"/>
              </a:rPr>
              <a:t>ρα</a:t>
            </a:r>
            <a:r>
              <a:rPr sz="2200" spc="29" dirty="0" smtClean="0">
                <a:latin typeface="Calibri"/>
                <a:cs typeface="Calibri"/>
              </a:rPr>
              <a:t> </a:t>
            </a:r>
            <a:r>
              <a:rPr sz="2200" spc="-29" dirty="0" smtClean="0">
                <a:latin typeface="Calibri"/>
                <a:cs typeface="Calibri"/>
              </a:rPr>
              <a:t>κ</a:t>
            </a:r>
            <a:r>
              <a:rPr sz="2200" spc="-34" dirty="0" smtClean="0">
                <a:latin typeface="Calibri"/>
                <a:cs typeface="Calibri"/>
              </a:rPr>
              <a:t>ι</a:t>
            </a:r>
            <a:r>
              <a:rPr sz="2200" spc="0" dirty="0" smtClean="0">
                <a:latin typeface="Calibri"/>
                <a:cs typeface="Calibri"/>
              </a:rPr>
              <a:t>νδύ</a:t>
            </a:r>
            <a:r>
              <a:rPr sz="2200" spc="-4" dirty="0" smtClean="0">
                <a:latin typeface="Calibri"/>
                <a:cs typeface="Calibri"/>
              </a:rPr>
              <a:t>ν</a:t>
            </a:r>
            <a:r>
              <a:rPr sz="2200" spc="0" dirty="0" smtClean="0">
                <a:latin typeface="Calibri"/>
                <a:cs typeface="Calibri"/>
              </a:rPr>
              <a:t>ου </a:t>
            </a:r>
            <a:endParaRPr sz="2200">
              <a:latin typeface="Calibri"/>
              <a:cs typeface="Calibri"/>
            </a:endParaRPr>
          </a:p>
          <a:p>
            <a:pPr marL="100482" marR="373157">
              <a:lnSpc>
                <a:spcPts val="2685"/>
              </a:lnSpc>
            </a:pPr>
            <a:r>
              <a:rPr sz="2200" spc="0" dirty="0" smtClean="0">
                <a:latin typeface="Calibri"/>
                <a:cs typeface="Calibri"/>
              </a:rPr>
              <a:t>α</a:t>
            </a:r>
            <a:r>
              <a:rPr sz="2200" spc="14" dirty="0" smtClean="0">
                <a:latin typeface="Calibri"/>
                <a:cs typeface="Calibri"/>
              </a:rPr>
              <a:t>λ</a:t>
            </a:r>
            <a:r>
              <a:rPr sz="2200" spc="-19" dirty="0" smtClean="0">
                <a:latin typeface="Calibri"/>
                <a:cs typeface="Calibri"/>
              </a:rPr>
              <a:t>λ</a:t>
            </a:r>
            <a:r>
              <a:rPr sz="2200" spc="0" dirty="0" smtClean="0">
                <a:latin typeface="Calibri"/>
                <a:cs typeface="Calibri"/>
              </a:rPr>
              <a:t>ά</a:t>
            </a:r>
            <a:r>
              <a:rPr sz="2200" spc="4" dirty="0" smtClean="0">
                <a:latin typeface="Calibri"/>
                <a:cs typeface="Calibri"/>
              </a:rPr>
              <a:t>ζο</a:t>
            </a:r>
            <a:r>
              <a:rPr sz="2200" spc="0" dirty="0" smtClean="0">
                <a:latin typeface="Calibri"/>
                <a:cs typeface="Calibri"/>
              </a:rPr>
              <a:t>υν</a:t>
            </a:r>
            <a:r>
              <a:rPr sz="2200" spc="-64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τη</a:t>
            </a:r>
            <a:r>
              <a:rPr sz="2200" spc="-20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δι</a:t>
            </a:r>
            <a:r>
              <a:rPr sz="2200" spc="-4" dirty="0" smtClean="0">
                <a:latin typeface="Calibri"/>
                <a:cs typeface="Calibri"/>
              </a:rPr>
              <a:t>α</a:t>
            </a:r>
            <a:r>
              <a:rPr sz="2200" spc="-19" dirty="0" smtClean="0">
                <a:latin typeface="Calibri"/>
                <a:cs typeface="Calibri"/>
              </a:rPr>
              <a:t>γ</a:t>
            </a:r>
            <a:r>
              <a:rPr sz="2200" spc="0" dirty="0" smtClean="0">
                <a:latin typeface="Calibri"/>
                <a:cs typeface="Calibri"/>
              </a:rPr>
              <a:t>ραμματική</a:t>
            </a:r>
            <a:r>
              <a:rPr sz="2200" spc="-101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απε</a:t>
            </a:r>
            <a:r>
              <a:rPr sz="2200" spc="-4" dirty="0" smtClean="0">
                <a:latin typeface="Calibri"/>
                <a:cs typeface="Calibri"/>
              </a:rPr>
              <a:t>ι</a:t>
            </a:r>
            <a:r>
              <a:rPr sz="2200" spc="-75" dirty="0" smtClean="0">
                <a:latin typeface="Calibri"/>
                <a:cs typeface="Calibri"/>
              </a:rPr>
              <a:t>κ</a:t>
            </a:r>
            <a:r>
              <a:rPr sz="2200" spc="4" dirty="0" smtClean="0">
                <a:latin typeface="Calibri"/>
                <a:cs typeface="Calibri"/>
              </a:rPr>
              <a:t>ό</a:t>
            </a:r>
            <a:r>
              <a:rPr sz="2200" spc="0" dirty="0" smtClean="0">
                <a:latin typeface="Calibri"/>
                <a:cs typeface="Calibri"/>
              </a:rPr>
              <a:t>νι</a:t>
            </a:r>
            <a:r>
              <a:rPr sz="2200" spc="-9" dirty="0" smtClean="0">
                <a:latin typeface="Calibri"/>
                <a:cs typeface="Calibri"/>
              </a:rPr>
              <a:t>σ</a:t>
            </a:r>
            <a:r>
              <a:rPr sz="2200" spc="0" dirty="0" smtClean="0">
                <a:latin typeface="Calibri"/>
                <a:cs typeface="Calibri"/>
              </a:rPr>
              <a:t>η</a:t>
            </a:r>
            <a:r>
              <a:rPr sz="2200" spc="-66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της</a:t>
            </a:r>
            <a:r>
              <a:rPr sz="2200" spc="-19" dirty="0" smtClean="0">
                <a:latin typeface="Calibri"/>
                <a:cs typeface="Calibri"/>
              </a:rPr>
              <a:t> </a:t>
            </a:r>
            <a:r>
              <a:rPr sz="2200" spc="-9" dirty="0" smtClean="0">
                <a:latin typeface="Calibri"/>
                <a:cs typeface="Calibri"/>
              </a:rPr>
              <a:t>α</a:t>
            </a:r>
            <a:r>
              <a:rPr sz="2200" spc="0" dirty="0" smtClean="0">
                <a:latin typeface="Calibri"/>
                <a:cs typeface="Calibri"/>
              </a:rPr>
              <a:t>γ</a:t>
            </a:r>
            <a:r>
              <a:rPr sz="2200" spc="9" dirty="0" smtClean="0">
                <a:latin typeface="Calibri"/>
                <a:cs typeface="Calibri"/>
              </a:rPr>
              <a:t>ο</a:t>
            </a:r>
            <a:r>
              <a:rPr sz="2200" spc="0" dirty="0" smtClean="0">
                <a:latin typeface="Calibri"/>
                <a:cs typeface="Calibri"/>
              </a:rPr>
              <a:t>ράς </a:t>
            </a:r>
            <a:endParaRPr sz="2200">
              <a:latin typeface="Calibri"/>
              <a:cs typeface="Calibri"/>
            </a:endParaRPr>
          </a:p>
          <a:p>
            <a:pPr marL="100482" marR="373157">
              <a:lnSpc>
                <a:spcPts val="2685"/>
              </a:lnSpc>
            </a:pPr>
            <a:r>
              <a:rPr sz="2200" spc="0" dirty="0" smtClean="0">
                <a:latin typeface="Calibri"/>
                <a:cs typeface="Calibri"/>
              </a:rPr>
              <a:t>συ</a:t>
            </a:r>
            <a:r>
              <a:rPr sz="2200" spc="-9" dirty="0" smtClean="0">
                <a:latin typeface="Calibri"/>
                <a:cs typeface="Calibri"/>
              </a:rPr>
              <a:t>ν</a:t>
            </a:r>
            <a:r>
              <a:rPr sz="2200" spc="0" dirty="0" smtClean="0">
                <a:latin typeface="Calibri"/>
                <a:cs typeface="Calibri"/>
              </a:rPr>
              <a:t>α</a:t>
            </a:r>
            <a:r>
              <a:rPr sz="2200" spc="14" dirty="0" smtClean="0">
                <a:latin typeface="Calibri"/>
                <a:cs typeface="Calibri"/>
              </a:rPr>
              <a:t>λ</a:t>
            </a:r>
            <a:r>
              <a:rPr sz="2200" spc="-19" dirty="0" smtClean="0">
                <a:latin typeface="Calibri"/>
                <a:cs typeface="Calibri"/>
              </a:rPr>
              <a:t>λ</a:t>
            </a:r>
            <a:r>
              <a:rPr sz="2200" spc="-9" dirty="0" smtClean="0">
                <a:latin typeface="Calibri"/>
                <a:cs typeface="Calibri"/>
              </a:rPr>
              <a:t>ά</a:t>
            </a:r>
            <a:r>
              <a:rPr sz="2200" spc="0" dirty="0" smtClean="0">
                <a:latin typeface="Calibri"/>
                <a:cs typeface="Calibri"/>
              </a:rPr>
              <a:t>γμα</a:t>
            </a:r>
            <a:r>
              <a:rPr sz="2200" spc="-9" dirty="0" smtClean="0">
                <a:latin typeface="Calibri"/>
                <a:cs typeface="Calibri"/>
              </a:rPr>
              <a:t>τ</a:t>
            </a:r>
            <a:r>
              <a:rPr sz="2200" spc="4" dirty="0" smtClean="0">
                <a:latin typeface="Calibri"/>
                <a:cs typeface="Calibri"/>
              </a:rPr>
              <a:t>ο</a:t>
            </a:r>
            <a:r>
              <a:rPr sz="2200" spc="0" dirty="0" smtClean="0">
                <a:latin typeface="Calibri"/>
                <a:cs typeface="Calibri"/>
              </a:rPr>
              <a:t>ς</a:t>
            </a:r>
            <a:endParaRPr sz="220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35940" y="1398339"/>
            <a:ext cx="164846" cy="30429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345"/>
              </a:lnSpc>
              <a:spcBef>
                <a:spcPts val="117"/>
              </a:spcBef>
            </a:pPr>
            <a:r>
              <a:rPr sz="2200" spc="0" dirty="0" smtClean="0">
                <a:latin typeface="Arial"/>
                <a:cs typeface="Arial"/>
              </a:rPr>
              <a:t>•</a:t>
            </a:r>
            <a:endParaRPr sz="22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35940" y="2150052"/>
            <a:ext cx="164846" cy="30429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345"/>
              </a:lnSpc>
              <a:spcBef>
                <a:spcPts val="117"/>
              </a:spcBef>
            </a:pPr>
            <a:r>
              <a:rPr sz="2200" spc="0" dirty="0" smtClean="0">
                <a:latin typeface="Arial"/>
                <a:cs typeface="Arial"/>
              </a:rPr>
              <a:t>•</a:t>
            </a:r>
            <a:endParaRPr sz="22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35940" y="4698815"/>
            <a:ext cx="164846" cy="76301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345"/>
              </a:lnSpc>
              <a:spcBef>
                <a:spcPts val="117"/>
              </a:spcBef>
            </a:pPr>
            <a:r>
              <a:rPr sz="2200" spc="0" dirty="0" smtClean="0">
                <a:latin typeface="Arial"/>
                <a:cs typeface="Arial"/>
              </a:rPr>
              <a:t>•</a:t>
            </a:r>
            <a:endParaRPr sz="2200">
              <a:latin typeface="Arial"/>
              <a:cs typeface="Arial"/>
            </a:endParaRPr>
          </a:p>
          <a:p>
            <a:pPr marL="12700" marR="0">
              <a:lnSpc>
                <a:spcPct val="95825"/>
              </a:lnSpc>
              <a:spcBef>
                <a:spcPts val="964"/>
              </a:spcBef>
            </a:pPr>
            <a:r>
              <a:rPr sz="2200" spc="0" dirty="0" smtClean="0">
                <a:latin typeface="Arial"/>
                <a:cs typeface="Arial"/>
              </a:rPr>
              <a:t>•</a:t>
            </a:r>
            <a:endParaRPr sz="2200">
              <a:latin typeface="Arial"/>
              <a:cs typeface="Arial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8427212" y="6465214"/>
            <a:ext cx="203657" cy="1778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320"/>
              </a:lnSpc>
              <a:spcBef>
                <a:spcPts val="66"/>
              </a:spcBef>
            </a:pPr>
            <a:r>
              <a:rPr sz="1800" spc="4" baseline="2275" dirty="0" smtClean="0">
                <a:solidFill>
                  <a:srgbClr val="888888"/>
                </a:solidFill>
                <a:latin typeface="Calibri"/>
                <a:cs typeface="Calibri"/>
              </a:rPr>
              <a:t>17</a:t>
            </a:r>
            <a:endParaRPr sz="1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object 45"/>
          <p:cNvSpPr/>
          <p:nvPr/>
        </p:nvSpPr>
        <p:spPr>
          <a:xfrm>
            <a:off x="1544386" y="1950063"/>
            <a:ext cx="6461968" cy="3612537"/>
          </a:xfrm>
          <a:custGeom>
            <a:avLst/>
            <a:gdLst/>
            <a:ahLst/>
            <a:cxnLst/>
            <a:rect l="l" t="t" r="r" b="b"/>
            <a:pathLst>
              <a:path w="6461968" h="3690665">
                <a:moveTo>
                  <a:pt x="0" y="3690665"/>
                </a:moveTo>
                <a:lnTo>
                  <a:pt x="6461968" y="3690665"/>
                </a:lnTo>
                <a:lnTo>
                  <a:pt x="6461968" y="0"/>
                </a:lnTo>
                <a:lnTo>
                  <a:pt x="0" y="0"/>
                </a:lnTo>
                <a:lnTo>
                  <a:pt x="0" y="3690665"/>
                </a:lnTo>
                <a:close/>
              </a:path>
            </a:pathLst>
          </a:custGeom>
          <a:solidFill>
            <a:srgbClr val="CCCC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6" name="object 46"/>
          <p:cNvSpPr/>
          <p:nvPr/>
        </p:nvSpPr>
        <p:spPr>
          <a:xfrm>
            <a:off x="1550774" y="5032465"/>
            <a:ext cx="6449277" cy="0"/>
          </a:xfrm>
          <a:custGeom>
            <a:avLst/>
            <a:gdLst/>
            <a:ahLst/>
            <a:cxnLst/>
            <a:rect l="l" t="t" r="r" b="b"/>
            <a:pathLst>
              <a:path w="6449277">
                <a:moveTo>
                  <a:pt x="0" y="0"/>
                </a:moveTo>
                <a:lnTo>
                  <a:pt x="6449277" y="0"/>
                </a:lnTo>
              </a:path>
            </a:pathLst>
          </a:custGeom>
          <a:ln w="19877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7" name="object 47"/>
          <p:cNvSpPr/>
          <p:nvPr/>
        </p:nvSpPr>
        <p:spPr>
          <a:xfrm>
            <a:off x="1550774" y="4414262"/>
            <a:ext cx="6449277" cy="0"/>
          </a:xfrm>
          <a:custGeom>
            <a:avLst/>
            <a:gdLst/>
            <a:ahLst/>
            <a:cxnLst/>
            <a:rect l="l" t="t" r="r" b="b"/>
            <a:pathLst>
              <a:path w="6449277">
                <a:moveTo>
                  <a:pt x="0" y="0"/>
                </a:moveTo>
                <a:lnTo>
                  <a:pt x="6449277" y="0"/>
                </a:lnTo>
              </a:path>
            </a:pathLst>
          </a:custGeom>
          <a:ln w="19877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8" name="object 48"/>
          <p:cNvSpPr/>
          <p:nvPr/>
        </p:nvSpPr>
        <p:spPr>
          <a:xfrm>
            <a:off x="1550774" y="3815354"/>
            <a:ext cx="6449277" cy="0"/>
          </a:xfrm>
          <a:custGeom>
            <a:avLst/>
            <a:gdLst/>
            <a:ahLst/>
            <a:cxnLst/>
            <a:rect l="l" t="t" r="r" b="b"/>
            <a:pathLst>
              <a:path w="6449277">
                <a:moveTo>
                  <a:pt x="0" y="0"/>
                </a:moveTo>
                <a:lnTo>
                  <a:pt x="6449277" y="0"/>
                </a:lnTo>
              </a:path>
            </a:pathLst>
          </a:custGeom>
          <a:ln w="19877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9" name="object 49"/>
          <p:cNvSpPr/>
          <p:nvPr/>
        </p:nvSpPr>
        <p:spPr>
          <a:xfrm>
            <a:off x="1550774" y="3197018"/>
            <a:ext cx="6449277" cy="0"/>
          </a:xfrm>
          <a:custGeom>
            <a:avLst/>
            <a:gdLst/>
            <a:ahLst/>
            <a:cxnLst/>
            <a:rect l="l" t="t" r="r" b="b"/>
            <a:pathLst>
              <a:path w="6449277">
                <a:moveTo>
                  <a:pt x="0" y="0"/>
                </a:moveTo>
                <a:lnTo>
                  <a:pt x="6449277" y="0"/>
                </a:lnTo>
              </a:path>
            </a:pathLst>
          </a:custGeom>
          <a:ln w="19877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0" name="object 50"/>
          <p:cNvSpPr/>
          <p:nvPr/>
        </p:nvSpPr>
        <p:spPr>
          <a:xfrm>
            <a:off x="1550774" y="2578947"/>
            <a:ext cx="6449277" cy="0"/>
          </a:xfrm>
          <a:custGeom>
            <a:avLst/>
            <a:gdLst/>
            <a:ahLst/>
            <a:cxnLst/>
            <a:rect l="l" t="t" r="r" b="b"/>
            <a:pathLst>
              <a:path w="6449277">
                <a:moveTo>
                  <a:pt x="0" y="0"/>
                </a:moveTo>
                <a:lnTo>
                  <a:pt x="6449277" y="0"/>
                </a:lnTo>
              </a:path>
            </a:pathLst>
          </a:custGeom>
          <a:ln w="19877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1" name="object 51"/>
          <p:cNvSpPr/>
          <p:nvPr/>
        </p:nvSpPr>
        <p:spPr>
          <a:xfrm>
            <a:off x="1550774" y="1960082"/>
            <a:ext cx="6449277" cy="0"/>
          </a:xfrm>
          <a:custGeom>
            <a:avLst/>
            <a:gdLst/>
            <a:ahLst/>
            <a:cxnLst/>
            <a:rect l="l" t="t" r="r" b="b"/>
            <a:pathLst>
              <a:path w="6449277">
                <a:moveTo>
                  <a:pt x="0" y="0"/>
                </a:moveTo>
                <a:lnTo>
                  <a:pt x="6449277" y="0"/>
                </a:lnTo>
              </a:path>
            </a:pathLst>
          </a:custGeom>
          <a:ln w="19877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2" name="object 52"/>
          <p:cNvSpPr/>
          <p:nvPr/>
        </p:nvSpPr>
        <p:spPr>
          <a:xfrm>
            <a:off x="1550774" y="1960082"/>
            <a:ext cx="6449277" cy="0"/>
          </a:xfrm>
          <a:custGeom>
            <a:avLst/>
            <a:gdLst/>
            <a:ahLst/>
            <a:cxnLst/>
            <a:rect l="l" t="t" r="r" b="b"/>
            <a:pathLst>
              <a:path w="6449277">
                <a:moveTo>
                  <a:pt x="0" y="0"/>
                </a:moveTo>
                <a:lnTo>
                  <a:pt x="6449277" y="0"/>
                </a:lnTo>
              </a:path>
            </a:pathLst>
          </a:custGeom>
          <a:ln w="19877">
            <a:solidFill>
              <a:srgbClr val="80808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3" name="object 53"/>
          <p:cNvSpPr/>
          <p:nvPr/>
        </p:nvSpPr>
        <p:spPr>
          <a:xfrm>
            <a:off x="8012827" y="1960082"/>
            <a:ext cx="0" cy="3670708"/>
          </a:xfrm>
          <a:custGeom>
            <a:avLst/>
            <a:gdLst/>
            <a:ahLst/>
            <a:cxnLst/>
            <a:rect l="l" t="t" r="r" b="b"/>
            <a:pathLst>
              <a:path h="3670708">
                <a:moveTo>
                  <a:pt x="0" y="0"/>
                </a:moveTo>
                <a:lnTo>
                  <a:pt x="0" y="3670708"/>
                </a:lnTo>
              </a:path>
            </a:pathLst>
          </a:custGeom>
          <a:ln w="12775">
            <a:solidFill>
              <a:srgbClr val="80808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4" name="object 54"/>
          <p:cNvSpPr/>
          <p:nvPr/>
        </p:nvSpPr>
        <p:spPr>
          <a:xfrm>
            <a:off x="1563550" y="5650668"/>
            <a:ext cx="6449277" cy="0"/>
          </a:xfrm>
          <a:custGeom>
            <a:avLst/>
            <a:gdLst/>
            <a:ahLst/>
            <a:cxnLst/>
            <a:rect l="l" t="t" r="r" b="b"/>
            <a:pathLst>
              <a:path w="6449277">
                <a:moveTo>
                  <a:pt x="6449277" y="0"/>
                </a:moveTo>
                <a:lnTo>
                  <a:pt x="0" y="0"/>
                </a:lnTo>
              </a:path>
            </a:pathLst>
          </a:custGeom>
          <a:ln w="19877">
            <a:solidFill>
              <a:srgbClr val="80808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5" name="object 55"/>
          <p:cNvSpPr/>
          <p:nvPr/>
        </p:nvSpPr>
        <p:spPr>
          <a:xfrm>
            <a:off x="1550774" y="1979960"/>
            <a:ext cx="0" cy="3670708"/>
          </a:xfrm>
          <a:custGeom>
            <a:avLst/>
            <a:gdLst/>
            <a:ahLst/>
            <a:cxnLst/>
            <a:rect l="l" t="t" r="r" b="b"/>
            <a:pathLst>
              <a:path h="3670708">
                <a:moveTo>
                  <a:pt x="0" y="3670708"/>
                </a:moveTo>
                <a:lnTo>
                  <a:pt x="0" y="0"/>
                </a:lnTo>
              </a:path>
            </a:pathLst>
          </a:custGeom>
          <a:ln w="12775">
            <a:solidFill>
              <a:srgbClr val="80808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6" name="object 56"/>
          <p:cNvSpPr/>
          <p:nvPr/>
        </p:nvSpPr>
        <p:spPr>
          <a:xfrm>
            <a:off x="1550774" y="1960082"/>
            <a:ext cx="0" cy="3670708"/>
          </a:xfrm>
          <a:custGeom>
            <a:avLst/>
            <a:gdLst/>
            <a:ahLst/>
            <a:cxnLst/>
            <a:rect l="l" t="t" r="r" b="b"/>
            <a:pathLst>
              <a:path h="3670708">
                <a:moveTo>
                  <a:pt x="0" y="0"/>
                </a:moveTo>
                <a:lnTo>
                  <a:pt x="0" y="3670708"/>
                </a:lnTo>
              </a:path>
            </a:pathLst>
          </a:custGeom>
          <a:ln w="12775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7" name="object 57"/>
          <p:cNvSpPr/>
          <p:nvPr/>
        </p:nvSpPr>
        <p:spPr>
          <a:xfrm>
            <a:off x="1486895" y="5650668"/>
            <a:ext cx="51102" cy="0"/>
          </a:xfrm>
          <a:custGeom>
            <a:avLst/>
            <a:gdLst/>
            <a:ahLst/>
            <a:cxnLst/>
            <a:rect l="l" t="t" r="r" b="b"/>
            <a:pathLst>
              <a:path w="51102">
                <a:moveTo>
                  <a:pt x="0" y="0"/>
                </a:moveTo>
                <a:lnTo>
                  <a:pt x="51102" y="0"/>
                </a:lnTo>
              </a:path>
            </a:pathLst>
          </a:custGeom>
          <a:ln w="19877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8" name="object 58"/>
          <p:cNvSpPr/>
          <p:nvPr/>
        </p:nvSpPr>
        <p:spPr>
          <a:xfrm>
            <a:off x="1486895" y="5032465"/>
            <a:ext cx="51102" cy="0"/>
          </a:xfrm>
          <a:custGeom>
            <a:avLst/>
            <a:gdLst/>
            <a:ahLst/>
            <a:cxnLst/>
            <a:rect l="l" t="t" r="r" b="b"/>
            <a:pathLst>
              <a:path w="51102">
                <a:moveTo>
                  <a:pt x="0" y="0"/>
                </a:moveTo>
                <a:lnTo>
                  <a:pt x="51102" y="0"/>
                </a:lnTo>
              </a:path>
            </a:pathLst>
          </a:custGeom>
          <a:ln w="19877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9" name="object 59"/>
          <p:cNvSpPr/>
          <p:nvPr/>
        </p:nvSpPr>
        <p:spPr>
          <a:xfrm>
            <a:off x="1486895" y="4414262"/>
            <a:ext cx="51102" cy="0"/>
          </a:xfrm>
          <a:custGeom>
            <a:avLst/>
            <a:gdLst/>
            <a:ahLst/>
            <a:cxnLst/>
            <a:rect l="l" t="t" r="r" b="b"/>
            <a:pathLst>
              <a:path w="51102">
                <a:moveTo>
                  <a:pt x="0" y="0"/>
                </a:moveTo>
                <a:lnTo>
                  <a:pt x="51102" y="0"/>
                </a:lnTo>
              </a:path>
            </a:pathLst>
          </a:custGeom>
          <a:ln w="19877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0" name="object 60"/>
          <p:cNvSpPr/>
          <p:nvPr/>
        </p:nvSpPr>
        <p:spPr>
          <a:xfrm>
            <a:off x="1486895" y="3815354"/>
            <a:ext cx="51102" cy="0"/>
          </a:xfrm>
          <a:custGeom>
            <a:avLst/>
            <a:gdLst/>
            <a:ahLst/>
            <a:cxnLst/>
            <a:rect l="l" t="t" r="r" b="b"/>
            <a:pathLst>
              <a:path w="51102">
                <a:moveTo>
                  <a:pt x="0" y="0"/>
                </a:moveTo>
                <a:lnTo>
                  <a:pt x="51102" y="0"/>
                </a:lnTo>
              </a:path>
            </a:pathLst>
          </a:custGeom>
          <a:ln w="19877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1" name="object 61"/>
          <p:cNvSpPr/>
          <p:nvPr/>
        </p:nvSpPr>
        <p:spPr>
          <a:xfrm>
            <a:off x="1486895" y="3197018"/>
            <a:ext cx="51102" cy="0"/>
          </a:xfrm>
          <a:custGeom>
            <a:avLst/>
            <a:gdLst/>
            <a:ahLst/>
            <a:cxnLst/>
            <a:rect l="l" t="t" r="r" b="b"/>
            <a:pathLst>
              <a:path w="51102">
                <a:moveTo>
                  <a:pt x="0" y="0"/>
                </a:moveTo>
                <a:lnTo>
                  <a:pt x="51102" y="0"/>
                </a:lnTo>
              </a:path>
            </a:pathLst>
          </a:custGeom>
          <a:ln w="19877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2" name="object 62"/>
          <p:cNvSpPr/>
          <p:nvPr/>
        </p:nvSpPr>
        <p:spPr>
          <a:xfrm>
            <a:off x="1486895" y="2578947"/>
            <a:ext cx="51102" cy="0"/>
          </a:xfrm>
          <a:custGeom>
            <a:avLst/>
            <a:gdLst/>
            <a:ahLst/>
            <a:cxnLst/>
            <a:rect l="l" t="t" r="r" b="b"/>
            <a:pathLst>
              <a:path w="51102">
                <a:moveTo>
                  <a:pt x="0" y="0"/>
                </a:moveTo>
                <a:lnTo>
                  <a:pt x="51102" y="0"/>
                </a:lnTo>
              </a:path>
            </a:pathLst>
          </a:custGeom>
          <a:ln w="19877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3" name="object 63"/>
          <p:cNvSpPr/>
          <p:nvPr/>
        </p:nvSpPr>
        <p:spPr>
          <a:xfrm>
            <a:off x="1486895" y="1960082"/>
            <a:ext cx="51102" cy="0"/>
          </a:xfrm>
          <a:custGeom>
            <a:avLst/>
            <a:gdLst/>
            <a:ahLst/>
            <a:cxnLst/>
            <a:rect l="l" t="t" r="r" b="b"/>
            <a:pathLst>
              <a:path w="51102">
                <a:moveTo>
                  <a:pt x="0" y="0"/>
                </a:moveTo>
                <a:lnTo>
                  <a:pt x="51102" y="0"/>
                </a:lnTo>
              </a:path>
            </a:pathLst>
          </a:custGeom>
          <a:ln w="19877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4" name="object 64"/>
          <p:cNvSpPr/>
          <p:nvPr/>
        </p:nvSpPr>
        <p:spPr>
          <a:xfrm>
            <a:off x="1550774" y="5650668"/>
            <a:ext cx="6449277" cy="0"/>
          </a:xfrm>
          <a:custGeom>
            <a:avLst/>
            <a:gdLst/>
            <a:ahLst/>
            <a:cxnLst/>
            <a:rect l="l" t="t" r="r" b="b"/>
            <a:pathLst>
              <a:path w="6449277">
                <a:moveTo>
                  <a:pt x="0" y="0"/>
                </a:moveTo>
                <a:lnTo>
                  <a:pt x="6449277" y="0"/>
                </a:lnTo>
              </a:path>
            </a:pathLst>
          </a:custGeom>
          <a:ln w="19877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5" name="object 65"/>
          <p:cNvSpPr/>
          <p:nvPr/>
        </p:nvSpPr>
        <p:spPr>
          <a:xfrm>
            <a:off x="1550774" y="5670546"/>
            <a:ext cx="0" cy="60296"/>
          </a:xfrm>
          <a:custGeom>
            <a:avLst/>
            <a:gdLst/>
            <a:ahLst/>
            <a:cxnLst/>
            <a:rect l="l" t="t" r="r" b="b"/>
            <a:pathLst>
              <a:path h="60296">
                <a:moveTo>
                  <a:pt x="0" y="60296"/>
                </a:moveTo>
                <a:lnTo>
                  <a:pt x="0" y="0"/>
                </a:lnTo>
              </a:path>
            </a:pathLst>
          </a:custGeom>
          <a:ln w="12775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6" name="object 66"/>
          <p:cNvSpPr/>
          <p:nvPr/>
        </p:nvSpPr>
        <p:spPr>
          <a:xfrm>
            <a:off x="2190413" y="5670546"/>
            <a:ext cx="0" cy="60296"/>
          </a:xfrm>
          <a:custGeom>
            <a:avLst/>
            <a:gdLst/>
            <a:ahLst/>
            <a:cxnLst/>
            <a:rect l="l" t="t" r="r" b="b"/>
            <a:pathLst>
              <a:path h="60296">
                <a:moveTo>
                  <a:pt x="0" y="60296"/>
                </a:moveTo>
                <a:lnTo>
                  <a:pt x="0" y="0"/>
                </a:lnTo>
              </a:path>
            </a:pathLst>
          </a:custGeom>
          <a:ln w="12775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7" name="object 67"/>
          <p:cNvSpPr/>
          <p:nvPr/>
        </p:nvSpPr>
        <p:spPr>
          <a:xfrm>
            <a:off x="2817361" y="5670546"/>
            <a:ext cx="0" cy="60296"/>
          </a:xfrm>
          <a:custGeom>
            <a:avLst/>
            <a:gdLst/>
            <a:ahLst/>
            <a:cxnLst/>
            <a:rect l="l" t="t" r="r" b="b"/>
            <a:pathLst>
              <a:path h="60296">
                <a:moveTo>
                  <a:pt x="0" y="60296"/>
                </a:moveTo>
                <a:lnTo>
                  <a:pt x="0" y="0"/>
                </a:lnTo>
              </a:path>
            </a:pathLst>
          </a:custGeom>
          <a:ln w="12775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8" name="object 68"/>
          <p:cNvSpPr/>
          <p:nvPr/>
        </p:nvSpPr>
        <p:spPr>
          <a:xfrm>
            <a:off x="3431789" y="5670546"/>
            <a:ext cx="0" cy="60296"/>
          </a:xfrm>
          <a:custGeom>
            <a:avLst/>
            <a:gdLst/>
            <a:ahLst/>
            <a:cxnLst/>
            <a:rect l="l" t="t" r="r" b="b"/>
            <a:pathLst>
              <a:path h="60296">
                <a:moveTo>
                  <a:pt x="0" y="60296"/>
                </a:moveTo>
                <a:lnTo>
                  <a:pt x="0" y="0"/>
                </a:lnTo>
              </a:path>
            </a:pathLst>
          </a:custGeom>
          <a:ln w="12775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9" name="object 69"/>
          <p:cNvSpPr/>
          <p:nvPr/>
        </p:nvSpPr>
        <p:spPr>
          <a:xfrm>
            <a:off x="4071427" y="5670546"/>
            <a:ext cx="0" cy="60296"/>
          </a:xfrm>
          <a:custGeom>
            <a:avLst/>
            <a:gdLst/>
            <a:ahLst/>
            <a:cxnLst/>
            <a:rect l="l" t="t" r="r" b="b"/>
            <a:pathLst>
              <a:path h="60296">
                <a:moveTo>
                  <a:pt x="0" y="60296"/>
                </a:moveTo>
                <a:lnTo>
                  <a:pt x="0" y="0"/>
                </a:lnTo>
              </a:path>
            </a:pathLst>
          </a:custGeom>
          <a:ln w="12775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0" name="object 70"/>
          <p:cNvSpPr/>
          <p:nvPr/>
        </p:nvSpPr>
        <p:spPr>
          <a:xfrm>
            <a:off x="4685514" y="5670546"/>
            <a:ext cx="0" cy="60296"/>
          </a:xfrm>
          <a:custGeom>
            <a:avLst/>
            <a:gdLst/>
            <a:ahLst/>
            <a:cxnLst/>
            <a:rect l="l" t="t" r="r" b="b"/>
            <a:pathLst>
              <a:path h="60296">
                <a:moveTo>
                  <a:pt x="0" y="60296"/>
                </a:moveTo>
                <a:lnTo>
                  <a:pt x="0" y="0"/>
                </a:lnTo>
              </a:path>
            </a:pathLst>
          </a:custGeom>
          <a:ln w="12775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1" name="object 71"/>
          <p:cNvSpPr/>
          <p:nvPr/>
        </p:nvSpPr>
        <p:spPr>
          <a:xfrm>
            <a:off x="5312888" y="5670546"/>
            <a:ext cx="0" cy="60296"/>
          </a:xfrm>
          <a:custGeom>
            <a:avLst/>
            <a:gdLst/>
            <a:ahLst/>
            <a:cxnLst/>
            <a:rect l="l" t="t" r="r" b="b"/>
            <a:pathLst>
              <a:path h="60296">
                <a:moveTo>
                  <a:pt x="0" y="60296"/>
                </a:moveTo>
                <a:lnTo>
                  <a:pt x="0" y="0"/>
                </a:lnTo>
              </a:path>
            </a:pathLst>
          </a:custGeom>
          <a:ln w="12775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2" name="object 72"/>
          <p:cNvSpPr/>
          <p:nvPr/>
        </p:nvSpPr>
        <p:spPr>
          <a:xfrm>
            <a:off x="5952527" y="5670546"/>
            <a:ext cx="0" cy="60296"/>
          </a:xfrm>
          <a:custGeom>
            <a:avLst/>
            <a:gdLst/>
            <a:ahLst/>
            <a:cxnLst/>
            <a:rect l="l" t="t" r="r" b="b"/>
            <a:pathLst>
              <a:path h="60296">
                <a:moveTo>
                  <a:pt x="0" y="60296"/>
                </a:moveTo>
                <a:lnTo>
                  <a:pt x="0" y="0"/>
                </a:lnTo>
              </a:path>
            </a:pathLst>
          </a:custGeom>
          <a:ln w="12775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3" name="object 73"/>
          <p:cNvSpPr/>
          <p:nvPr/>
        </p:nvSpPr>
        <p:spPr>
          <a:xfrm>
            <a:off x="6515511" y="5670546"/>
            <a:ext cx="0" cy="60296"/>
          </a:xfrm>
          <a:custGeom>
            <a:avLst/>
            <a:gdLst/>
            <a:ahLst/>
            <a:cxnLst/>
            <a:rect l="l" t="t" r="r" b="b"/>
            <a:pathLst>
              <a:path h="60296">
                <a:moveTo>
                  <a:pt x="0" y="60296"/>
                </a:moveTo>
                <a:lnTo>
                  <a:pt x="0" y="0"/>
                </a:lnTo>
              </a:path>
            </a:pathLst>
          </a:custGeom>
          <a:ln w="12775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4" name="object 74"/>
          <p:cNvSpPr/>
          <p:nvPr/>
        </p:nvSpPr>
        <p:spPr>
          <a:xfrm>
            <a:off x="7155490" y="5670546"/>
            <a:ext cx="0" cy="60296"/>
          </a:xfrm>
          <a:custGeom>
            <a:avLst/>
            <a:gdLst/>
            <a:ahLst/>
            <a:cxnLst/>
            <a:rect l="l" t="t" r="r" b="b"/>
            <a:pathLst>
              <a:path h="60296">
                <a:moveTo>
                  <a:pt x="0" y="60296"/>
                </a:moveTo>
                <a:lnTo>
                  <a:pt x="0" y="0"/>
                </a:lnTo>
              </a:path>
            </a:pathLst>
          </a:custGeom>
          <a:ln w="12775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5" name="object 75"/>
          <p:cNvSpPr/>
          <p:nvPr/>
        </p:nvSpPr>
        <p:spPr>
          <a:xfrm>
            <a:off x="7769577" y="5670546"/>
            <a:ext cx="0" cy="60296"/>
          </a:xfrm>
          <a:custGeom>
            <a:avLst/>
            <a:gdLst/>
            <a:ahLst/>
            <a:cxnLst/>
            <a:rect l="l" t="t" r="r" b="b"/>
            <a:pathLst>
              <a:path h="60296">
                <a:moveTo>
                  <a:pt x="0" y="60296"/>
                </a:moveTo>
                <a:lnTo>
                  <a:pt x="0" y="0"/>
                </a:lnTo>
              </a:path>
            </a:pathLst>
          </a:custGeom>
          <a:ln w="12775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6" name="object 76"/>
          <p:cNvSpPr/>
          <p:nvPr/>
        </p:nvSpPr>
        <p:spPr>
          <a:xfrm>
            <a:off x="1557162" y="2508712"/>
            <a:ext cx="6436416" cy="2613203"/>
          </a:xfrm>
          <a:custGeom>
            <a:avLst/>
            <a:gdLst/>
            <a:ahLst/>
            <a:cxnLst/>
            <a:rect l="l" t="t" r="r" b="b"/>
            <a:pathLst>
              <a:path w="6436416" h="2613203">
                <a:moveTo>
                  <a:pt x="0" y="2573447"/>
                </a:moveTo>
                <a:lnTo>
                  <a:pt x="0" y="2573447"/>
                </a:lnTo>
                <a:lnTo>
                  <a:pt x="626862" y="2573447"/>
                </a:lnTo>
                <a:lnTo>
                  <a:pt x="652414" y="2593325"/>
                </a:lnTo>
                <a:lnTo>
                  <a:pt x="793458" y="2593325"/>
                </a:lnTo>
                <a:lnTo>
                  <a:pt x="819009" y="2573447"/>
                </a:lnTo>
                <a:lnTo>
                  <a:pt x="959543" y="2573447"/>
                </a:lnTo>
                <a:lnTo>
                  <a:pt x="985094" y="2593325"/>
                </a:lnTo>
                <a:lnTo>
                  <a:pt x="998210" y="2593325"/>
                </a:lnTo>
                <a:lnTo>
                  <a:pt x="1062089" y="2613203"/>
                </a:lnTo>
                <a:lnTo>
                  <a:pt x="1074865" y="2613203"/>
                </a:lnTo>
                <a:lnTo>
                  <a:pt x="1100416" y="2613203"/>
                </a:lnTo>
                <a:lnTo>
                  <a:pt x="1125968" y="2613203"/>
                </a:lnTo>
                <a:lnTo>
                  <a:pt x="1138744" y="2593325"/>
                </a:lnTo>
                <a:lnTo>
                  <a:pt x="1202622" y="2593325"/>
                </a:lnTo>
                <a:lnTo>
                  <a:pt x="1228174" y="2593325"/>
                </a:lnTo>
                <a:lnTo>
                  <a:pt x="1240949" y="2593325"/>
                </a:lnTo>
                <a:lnTo>
                  <a:pt x="1267012" y="2573447"/>
                </a:lnTo>
                <a:lnTo>
                  <a:pt x="1279788" y="2593325"/>
                </a:lnTo>
                <a:lnTo>
                  <a:pt x="1369218" y="2573447"/>
                </a:lnTo>
                <a:lnTo>
                  <a:pt x="1381994" y="2573447"/>
                </a:lnTo>
                <a:lnTo>
                  <a:pt x="1714504" y="2573447"/>
                </a:lnTo>
                <a:lnTo>
                  <a:pt x="1778382" y="2593325"/>
                </a:lnTo>
                <a:lnTo>
                  <a:pt x="1791158" y="2573447"/>
                </a:lnTo>
                <a:lnTo>
                  <a:pt x="1817220" y="2573447"/>
                </a:lnTo>
                <a:lnTo>
                  <a:pt x="1842772" y="2573447"/>
                </a:lnTo>
                <a:lnTo>
                  <a:pt x="2200833" y="2573447"/>
                </a:lnTo>
                <a:lnTo>
                  <a:pt x="2226385" y="2553569"/>
                </a:lnTo>
                <a:lnTo>
                  <a:pt x="2251936" y="2573447"/>
                </a:lnTo>
                <a:lnTo>
                  <a:pt x="2264712" y="2573447"/>
                </a:lnTo>
                <a:lnTo>
                  <a:pt x="2290263" y="2573447"/>
                </a:lnTo>
                <a:lnTo>
                  <a:pt x="2354653" y="2573447"/>
                </a:lnTo>
                <a:lnTo>
                  <a:pt x="2367429" y="2553569"/>
                </a:lnTo>
                <a:lnTo>
                  <a:pt x="2392980" y="2553569"/>
                </a:lnTo>
                <a:lnTo>
                  <a:pt x="3352353" y="2553569"/>
                </a:lnTo>
                <a:lnTo>
                  <a:pt x="3365129" y="2533691"/>
                </a:lnTo>
                <a:lnTo>
                  <a:pt x="3390680" y="2553569"/>
                </a:lnTo>
                <a:lnTo>
                  <a:pt x="3416743" y="2533691"/>
                </a:lnTo>
                <a:lnTo>
                  <a:pt x="3429519" y="2533691"/>
                </a:lnTo>
                <a:lnTo>
                  <a:pt x="3493397" y="2533691"/>
                </a:lnTo>
                <a:lnTo>
                  <a:pt x="3518949" y="2234197"/>
                </a:lnTo>
                <a:lnTo>
                  <a:pt x="3531724" y="2214319"/>
                </a:lnTo>
                <a:lnTo>
                  <a:pt x="3557276" y="1695453"/>
                </a:lnTo>
                <a:lnTo>
                  <a:pt x="3570052" y="1775680"/>
                </a:lnTo>
                <a:lnTo>
                  <a:pt x="3659482" y="1137016"/>
                </a:lnTo>
                <a:lnTo>
                  <a:pt x="3672598" y="1376876"/>
                </a:lnTo>
                <a:lnTo>
                  <a:pt x="3698150" y="1596063"/>
                </a:lnTo>
                <a:lnTo>
                  <a:pt x="3723701" y="1596063"/>
                </a:lnTo>
                <a:lnTo>
                  <a:pt x="3800356" y="1296570"/>
                </a:lnTo>
                <a:lnTo>
                  <a:pt x="3825907" y="1256814"/>
                </a:lnTo>
                <a:lnTo>
                  <a:pt x="3838683" y="1316447"/>
                </a:lnTo>
                <a:lnTo>
                  <a:pt x="3864234" y="1296570"/>
                </a:lnTo>
                <a:lnTo>
                  <a:pt x="3928113" y="1356998"/>
                </a:lnTo>
                <a:lnTo>
                  <a:pt x="3941400" y="1097260"/>
                </a:lnTo>
                <a:lnTo>
                  <a:pt x="3966951" y="1137016"/>
                </a:lnTo>
                <a:lnTo>
                  <a:pt x="3979727" y="1197180"/>
                </a:lnTo>
                <a:lnTo>
                  <a:pt x="4005278" y="1376876"/>
                </a:lnTo>
                <a:lnTo>
                  <a:pt x="4081933" y="1436510"/>
                </a:lnTo>
                <a:lnTo>
                  <a:pt x="4107484" y="1416632"/>
                </a:lnTo>
                <a:lnTo>
                  <a:pt x="4133036" y="1177302"/>
                </a:lnTo>
                <a:lnTo>
                  <a:pt x="4145812" y="1156894"/>
                </a:lnTo>
                <a:lnTo>
                  <a:pt x="4210031" y="1117138"/>
                </a:lnTo>
                <a:lnTo>
                  <a:pt x="4235582" y="1097260"/>
                </a:lnTo>
                <a:lnTo>
                  <a:pt x="4248358" y="1156894"/>
                </a:lnTo>
                <a:lnTo>
                  <a:pt x="4273910" y="1197180"/>
                </a:lnTo>
                <a:lnTo>
                  <a:pt x="4286685" y="1177302"/>
                </a:lnTo>
                <a:lnTo>
                  <a:pt x="4350564" y="678499"/>
                </a:lnTo>
                <a:lnTo>
                  <a:pt x="4376116" y="1097260"/>
                </a:lnTo>
                <a:lnTo>
                  <a:pt x="4388891" y="1276692"/>
                </a:lnTo>
                <a:lnTo>
                  <a:pt x="4414443" y="1296570"/>
                </a:lnTo>
                <a:lnTo>
                  <a:pt x="4439994" y="1376876"/>
                </a:lnTo>
                <a:lnTo>
                  <a:pt x="4491438" y="1356998"/>
                </a:lnTo>
                <a:lnTo>
                  <a:pt x="4516989" y="1376876"/>
                </a:lnTo>
                <a:lnTo>
                  <a:pt x="4542541" y="1376876"/>
                </a:lnTo>
                <a:lnTo>
                  <a:pt x="4555317" y="1256814"/>
                </a:lnTo>
                <a:lnTo>
                  <a:pt x="4580868" y="1197180"/>
                </a:lnTo>
                <a:lnTo>
                  <a:pt x="4644747" y="1217058"/>
                </a:lnTo>
                <a:lnTo>
                  <a:pt x="4657522" y="1117138"/>
                </a:lnTo>
                <a:lnTo>
                  <a:pt x="4683074" y="957320"/>
                </a:lnTo>
                <a:lnTo>
                  <a:pt x="4695850" y="917564"/>
                </a:lnTo>
                <a:lnTo>
                  <a:pt x="4721401" y="1097260"/>
                </a:lnTo>
                <a:lnTo>
                  <a:pt x="4798567" y="1316447"/>
                </a:lnTo>
                <a:lnTo>
                  <a:pt x="4824118" y="1017749"/>
                </a:lnTo>
                <a:lnTo>
                  <a:pt x="4849670" y="1177302"/>
                </a:lnTo>
                <a:lnTo>
                  <a:pt x="4862445" y="1077382"/>
                </a:lnTo>
                <a:lnTo>
                  <a:pt x="4926324" y="937442"/>
                </a:lnTo>
                <a:lnTo>
                  <a:pt x="4951875" y="997871"/>
                </a:lnTo>
                <a:lnTo>
                  <a:pt x="4964651" y="997871"/>
                </a:lnTo>
                <a:lnTo>
                  <a:pt x="4990203" y="997871"/>
                </a:lnTo>
                <a:lnTo>
                  <a:pt x="5002978" y="937442"/>
                </a:lnTo>
                <a:lnTo>
                  <a:pt x="5067368" y="618865"/>
                </a:lnTo>
                <a:lnTo>
                  <a:pt x="5092920" y="418761"/>
                </a:lnTo>
                <a:lnTo>
                  <a:pt x="5105695" y="478925"/>
                </a:lnTo>
                <a:lnTo>
                  <a:pt x="5131247" y="0"/>
                </a:lnTo>
                <a:lnTo>
                  <a:pt x="5156798" y="758011"/>
                </a:lnTo>
                <a:lnTo>
                  <a:pt x="5207901" y="698377"/>
                </a:lnTo>
                <a:lnTo>
                  <a:pt x="5233453" y="638743"/>
                </a:lnTo>
                <a:lnTo>
                  <a:pt x="5259004" y="418761"/>
                </a:lnTo>
                <a:lnTo>
                  <a:pt x="5271780" y="219187"/>
                </a:lnTo>
                <a:lnTo>
                  <a:pt x="5297672" y="239065"/>
                </a:lnTo>
                <a:lnTo>
                  <a:pt x="5361551" y="359127"/>
                </a:lnTo>
                <a:lnTo>
                  <a:pt x="5374327" y="299493"/>
                </a:lnTo>
                <a:lnTo>
                  <a:pt x="5399878" y="219187"/>
                </a:lnTo>
                <a:lnTo>
                  <a:pt x="5412654" y="299493"/>
                </a:lnTo>
                <a:lnTo>
                  <a:pt x="5438205" y="459047"/>
                </a:lnTo>
                <a:lnTo>
                  <a:pt x="5502084" y="538558"/>
                </a:lnTo>
                <a:lnTo>
                  <a:pt x="5514860" y="478925"/>
                </a:lnTo>
                <a:lnTo>
                  <a:pt x="5540411" y="478925"/>
                </a:lnTo>
                <a:lnTo>
                  <a:pt x="5553698" y="518681"/>
                </a:lnTo>
                <a:lnTo>
                  <a:pt x="5579249" y="478925"/>
                </a:lnTo>
                <a:lnTo>
                  <a:pt x="5643128" y="478925"/>
                </a:lnTo>
                <a:lnTo>
                  <a:pt x="5655904" y="598192"/>
                </a:lnTo>
                <a:lnTo>
                  <a:pt x="5681455" y="698377"/>
                </a:lnTo>
                <a:lnTo>
                  <a:pt x="5707007" y="698377"/>
                </a:lnTo>
                <a:lnTo>
                  <a:pt x="5719782" y="777888"/>
                </a:lnTo>
                <a:lnTo>
                  <a:pt x="5783661" y="738133"/>
                </a:lnTo>
                <a:lnTo>
                  <a:pt x="5809213" y="798296"/>
                </a:lnTo>
                <a:lnTo>
                  <a:pt x="5822329" y="877808"/>
                </a:lnTo>
                <a:lnTo>
                  <a:pt x="5847881" y="777888"/>
                </a:lnTo>
                <a:lnTo>
                  <a:pt x="5860656" y="777888"/>
                </a:lnTo>
                <a:lnTo>
                  <a:pt x="5924535" y="818174"/>
                </a:lnTo>
                <a:lnTo>
                  <a:pt x="5950086" y="838052"/>
                </a:lnTo>
                <a:lnTo>
                  <a:pt x="5962862" y="917564"/>
                </a:lnTo>
                <a:lnTo>
                  <a:pt x="5988414" y="897686"/>
                </a:lnTo>
                <a:lnTo>
                  <a:pt x="6013965" y="977993"/>
                </a:lnTo>
                <a:lnTo>
                  <a:pt x="6065068" y="997871"/>
                </a:lnTo>
                <a:lnTo>
                  <a:pt x="6091131" y="1037627"/>
                </a:lnTo>
                <a:lnTo>
                  <a:pt x="6116682" y="1077382"/>
                </a:lnTo>
                <a:lnTo>
                  <a:pt x="6129458" y="1077382"/>
                </a:lnTo>
                <a:lnTo>
                  <a:pt x="6155009" y="957320"/>
                </a:lnTo>
                <a:lnTo>
                  <a:pt x="6218888" y="1017749"/>
                </a:lnTo>
                <a:lnTo>
                  <a:pt x="6231664" y="997871"/>
                </a:lnTo>
                <a:lnTo>
                  <a:pt x="6257215" y="1077382"/>
                </a:lnTo>
                <a:lnTo>
                  <a:pt x="6269991" y="1037627"/>
                </a:lnTo>
                <a:lnTo>
                  <a:pt x="6295542" y="1057504"/>
                </a:lnTo>
                <a:lnTo>
                  <a:pt x="6359762" y="1057504"/>
                </a:lnTo>
                <a:lnTo>
                  <a:pt x="6372538" y="1057504"/>
                </a:lnTo>
                <a:lnTo>
                  <a:pt x="6398089" y="997871"/>
                </a:lnTo>
                <a:lnTo>
                  <a:pt x="6423640" y="1017749"/>
                </a:lnTo>
                <a:lnTo>
                  <a:pt x="6436416" y="1017749"/>
                </a:lnTo>
              </a:path>
            </a:pathLst>
          </a:custGeom>
          <a:ln w="56618">
            <a:solidFill>
              <a:srgbClr val="00008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4" name="object 44"/>
          <p:cNvSpPr txBox="1"/>
          <p:nvPr/>
        </p:nvSpPr>
        <p:spPr>
          <a:xfrm>
            <a:off x="928522" y="370230"/>
            <a:ext cx="2603439" cy="48290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770"/>
              </a:lnSpc>
              <a:spcBef>
                <a:spcPts val="188"/>
              </a:spcBef>
            </a:pPr>
            <a:r>
              <a:rPr sz="5400" b="1" spc="0" baseline="3034" dirty="0" smtClean="0">
                <a:solidFill>
                  <a:srgbClr val="4F81BC"/>
                </a:solidFill>
                <a:latin typeface="Calibri"/>
                <a:cs typeface="Calibri"/>
              </a:rPr>
              <a:t>Παρ</a:t>
            </a:r>
            <a:r>
              <a:rPr sz="5400" b="1" spc="-44" baseline="3034" dirty="0" smtClean="0">
                <a:solidFill>
                  <a:srgbClr val="4F81BC"/>
                </a:solidFill>
                <a:latin typeface="Calibri"/>
                <a:cs typeface="Calibri"/>
              </a:rPr>
              <a:t>ά</a:t>
            </a:r>
            <a:r>
              <a:rPr sz="5400" b="1" spc="0" baseline="3034" dirty="0" smtClean="0">
                <a:solidFill>
                  <a:srgbClr val="4F81BC"/>
                </a:solidFill>
                <a:latin typeface="Calibri"/>
                <a:cs typeface="Calibri"/>
              </a:rPr>
              <a:t>δε</a:t>
            </a:r>
            <a:r>
              <a:rPr sz="5400" b="1" spc="-59" baseline="3034" dirty="0" smtClean="0">
                <a:solidFill>
                  <a:srgbClr val="4F81BC"/>
                </a:solidFill>
                <a:latin typeface="Calibri"/>
                <a:cs typeface="Calibri"/>
              </a:rPr>
              <a:t>ι</a:t>
            </a:r>
            <a:r>
              <a:rPr sz="5400" b="1" spc="0" baseline="3034" dirty="0" smtClean="0">
                <a:solidFill>
                  <a:srgbClr val="4F81BC"/>
                </a:solidFill>
                <a:latin typeface="Calibri"/>
                <a:cs typeface="Calibri"/>
              </a:rPr>
              <a:t>γ</a:t>
            </a:r>
            <a:r>
              <a:rPr sz="5400" b="1" spc="-9" baseline="3034" dirty="0" smtClean="0">
                <a:solidFill>
                  <a:srgbClr val="4F81BC"/>
                </a:solidFill>
                <a:latin typeface="Calibri"/>
                <a:cs typeface="Calibri"/>
              </a:rPr>
              <a:t>μ</a:t>
            </a:r>
            <a:r>
              <a:rPr sz="5400" b="1" spc="0" baseline="3034" dirty="0" smtClean="0">
                <a:solidFill>
                  <a:srgbClr val="4F81BC"/>
                </a:solidFill>
                <a:latin typeface="Calibri"/>
                <a:cs typeface="Calibri"/>
              </a:rPr>
              <a:t>α:</a:t>
            </a:r>
            <a:endParaRPr sz="3600">
              <a:latin typeface="Calibri"/>
              <a:cs typeface="Calibri"/>
            </a:endParaRPr>
          </a:p>
        </p:txBody>
      </p:sp>
      <p:sp>
        <p:nvSpPr>
          <p:cNvPr id="43" name="object 43"/>
          <p:cNvSpPr txBox="1"/>
          <p:nvPr/>
        </p:nvSpPr>
        <p:spPr>
          <a:xfrm>
            <a:off x="3539959" y="370230"/>
            <a:ext cx="382711" cy="48290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770"/>
              </a:lnSpc>
              <a:spcBef>
                <a:spcPts val="188"/>
              </a:spcBef>
            </a:pPr>
            <a:r>
              <a:rPr sz="5400" b="1" spc="0" baseline="3034" dirty="0" smtClean="0">
                <a:solidFill>
                  <a:srgbClr val="4F81BC"/>
                </a:solidFill>
                <a:latin typeface="Calibri"/>
                <a:cs typeface="Calibri"/>
              </a:rPr>
              <a:t>Η</a:t>
            </a:r>
            <a:endParaRPr sz="3600">
              <a:latin typeface="Calibri"/>
              <a:cs typeface="Calibri"/>
            </a:endParaRPr>
          </a:p>
        </p:txBody>
      </p:sp>
      <p:sp>
        <p:nvSpPr>
          <p:cNvPr id="42" name="object 42"/>
          <p:cNvSpPr txBox="1"/>
          <p:nvPr/>
        </p:nvSpPr>
        <p:spPr>
          <a:xfrm>
            <a:off x="3932956" y="370230"/>
            <a:ext cx="1202872" cy="103146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 marR="21358">
              <a:lnSpc>
                <a:spcPts val="3770"/>
              </a:lnSpc>
              <a:spcBef>
                <a:spcPts val="188"/>
              </a:spcBef>
            </a:pPr>
            <a:r>
              <a:rPr sz="5400" b="1" spc="-25" baseline="3034" dirty="0" smtClean="0">
                <a:solidFill>
                  <a:srgbClr val="4F81BC"/>
                </a:solidFill>
                <a:latin typeface="Calibri"/>
                <a:cs typeface="Calibri"/>
              </a:rPr>
              <a:t>κ</a:t>
            </a:r>
            <a:r>
              <a:rPr sz="5400" b="1" spc="0" baseline="3034" dirty="0" smtClean="0">
                <a:solidFill>
                  <a:srgbClr val="4F81BC"/>
                </a:solidFill>
                <a:latin typeface="Calibri"/>
                <a:cs typeface="Calibri"/>
              </a:rPr>
              <a:t>ρίση</a:t>
            </a:r>
            <a:endParaRPr sz="3600">
              <a:latin typeface="Calibri"/>
              <a:cs typeface="Calibri"/>
            </a:endParaRPr>
          </a:p>
          <a:p>
            <a:pPr marL="158729">
              <a:lnSpc>
                <a:spcPts val="4320"/>
              </a:lnSpc>
              <a:spcBef>
                <a:spcPts val="27"/>
              </a:spcBef>
            </a:pPr>
            <a:r>
              <a:rPr sz="5400" b="1" spc="0" baseline="1517" dirty="0" smtClean="0">
                <a:solidFill>
                  <a:srgbClr val="4F81BC"/>
                </a:solidFill>
                <a:latin typeface="Calibri"/>
                <a:cs typeface="Calibri"/>
              </a:rPr>
              <a:t>π</a:t>
            </a:r>
            <a:r>
              <a:rPr sz="5400" b="1" spc="-44" baseline="1517" dirty="0" smtClean="0">
                <a:solidFill>
                  <a:srgbClr val="4F81BC"/>
                </a:solidFill>
                <a:latin typeface="Calibri"/>
                <a:cs typeface="Calibri"/>
              </a:rPr>
              <a:t>έ</a:t>
            </a:r>
            <a:r>
              <a:rPr sz="5400" b="1" spc="0" baseline="1517" dirty="0" smtClean="0">
                <a:solidFill>
                  <a:srgbClr val="4F81BC"/>
                </a:solidFill>
                <a:latin typeface="Calibri"/>
                <a:cs typeface="Calibri"/>
              </a:rPr>
              <a:t>σο</a:t>
            </a:r>
            <a:endParaRPr sz="3600">
              <a:latin typeface="Calibri"/>
              <a:cs typeface="Calibri"/>
            </a:endParaRPr>
          </a:p>
        </p:txBody>
      </p:sp>
      <p:sp>
        <p:nvSpPr>
          <p:cNvPr id="41" name="object 41"/>
          <p:cNvSpPr txBox="1"/>
          <p:nvPr/>
        </p:nvSpPr>
        <p:spPr>
          <a:xfrm>
            <a:off x="5123841" y="370230"/>
            <a:ext cx="766557" cy="48290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770"/>
              </a:lnSpc>
              <a:spcBef>
                <a:spcPts val="188"/>
              </a:spcBef>
            </a:pPr>
            <a:r>
              <a:rPr sz="5400" b="1" spc="-29" baseline="3034" dirty="0" smtClean="0">
                <a:solidFill>
                  <a:srgbClr val="4F81BC"/>
                </a:solidFill>
                <a:latin typeface="Calibri"/>
                <a:cs typeface="Calibri"/>
              </a:rPr>
              <a:t>τ</a:t>
            </a:r>
            <a:r>
              <a:rPr sz="5400" b="1" spc="0" baseline="3034" dirty="0" smtClean="0">
                <a:solidFill>
                  <a:srgbClr val="4F81BC"/>
                </a:solidFill>
                <a:latin typeface="Calibri"/>
                <a:cs typeface="Calibri"/>
              </a:rPr>
              <a:t>ου</a:t>
            </a:r>
            <a:endParaRPr sz="3600">
              <a:latin typeface="Calibri"/>
              <a:cs typeface="Calibri"/>
            </a:endParaRPr>
          </a:p>
        </p:txBody>
      </p:sp>
      <p:sp>
        <p:nvSpPr>
          <p:cNvPr id="40" name="object 40"/>
          <p:cNvSpPr txBox="1"/>
          <p:nvPr/>
        </p:nvSpPr>
        <p:spPr>
          <a:xfrm>
            <a:off x="5899769" y="370230"/>
            <a:ext cx="2387497" cy="48290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770"/>
              </a:lnSpc>
              <a:spcBef>
                <a:spcPts val="188"/>
              </a:spcBef>
            </a:pPr>
            <a:r>
              <a:rPr sz="5400" b="1" spc="0" baseline="3034" dirty="0" smtClean="0">
                <a:solidFill>
                  <a:srgbClr val="4F81BC"/>
                </a:solidFill>
                <a:latin typeface="Calibri"/>
                <a:cs typeface="Calibri"/>
              </a:rPr>
              <a:t>με</a:t>
            </a:r>
            <a:r>
              <a:rPr sz="5400" b="1" spc="-50" baseline="3034" dirty="0" smtClean="0">
                <a:solidFill>
                  <a:srgbClr val="4F81BC"/>
                </a:solidFill>
                <a:latin typeface="Calibri"/>
                <a:cs typeface="Calibri"/>
              </a:rPr>
              <a:t>ξ</a:t>
            </a:r>
            <a:r>
              <a:rPr sz="5400" b="1" spc="0" baseline="3034" dirty="0" smtClean="0">
                <a:solidFill>
                  <a:srgbClr val="4F81BC"/>
                </a:solidFill>
                <a:latin typeface="Calibri"/>
                <a:cs typeface="Calibri"/>
              </a:rPr>
              <a:t>ι</a:t>
            </a:r>
            <a:r>
              <a:rPr sz="5400" b="1" spc="-109" baseline="3034" dirty="0" smtClean="0">
                <a:solidFill>
                  <a:srgbClr val="4F81BC"/>
                </a:solidFill>
                <a:latin typeface="Calibri"/>
                <a:cs typeface="Calibri"/>
              </a:rPr>
              <a:t>κ</a:t>
            </a:r>
            <a:r>
              <a:rPr sz="5400" b="1" spc="0" baseline="3034" dirty="0" smtClean="0">
                <a:solidFill>
                  <a:srgbClr val="4F81BC"/>
                </a:solidFill>
                <a:latin typeface="Calibri"/>
                <a:cs typeface="Calibri"/>
              </a:rPr>
              <a:t>άνι</a:t>
            </a:r>
            <a:r>
              <a:rPr sz="5400" b="1" spc="-104" baseline="3034" dirty="0" smtClean="0">
                <a:solidFill>
                  <a:srgbClr val="4F81BC"/>
                </a:solidFill>
                <a:latin typeface="Calibri"/>
                <a:cs typeface="Calibri"/>
              </a:rPr>
              <a:t>κ</a:t>
            </a:r>
            <a:r>
              <a:rPr sz="5400" b="1" spc="0" baseline="3034" dirty="0" smtClean="0">
                <a:solidFill>
                  <a:srgbClr val="4F81BC"/>
                </a:solidFill>
                <a:latin typeface="Calibri"/>
                <a:cs typeface="Calibri"/>
              </a:rPr>
              <a:t>ου</a:t>
            </a:r>
            <a:endParaRPr sz="3600">
              <a:latin typeface="Calibri"/>
              <a:cs typeface="Calibri"/>
            </a:endParaRPr>
          </a:p>
        </p:txBody>
      </p:sp>
      <p:sp>
        <p:nvSpPr>
          <p:cNvPr id="39" name="object 39"/>
          <p:cNvSpPr txBox="1"/>
          <p:nvPr/>
        </p:nvSpPr>
        <p:spPr>
          <a:xfrm>
            <a:off x="1122011" y="1800383"/>
            <a:ext cx="329269" cy="403535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 marR="0">
              <a:lnSpc>
                <a:spcPts val="2665"/>
              </a:lnSpc>
              <a:spcBef>
                <a:spcPts val="133"/>
              </a:spcBef>
            </a:pPr>
            <a:r>
              <a:rPr sz="2500" dirty="0" smtClean="0">
                <a:latin typeface="Times New Roman"/>
                <a:cs typeface="Times New Roman"/>
              </a:rPr>
              <a:t>8</a:t>
            </a:r>
            <a:r>
              <a:rPr sz="2500" spc="-4" dirty="0" smtClean="0">
                <a:latin typeface="Times New Roman"/>
                <a:cs typeface="Times New Roman"/>
              </a:rPr>
              <a:t>.</a:t>
            </a:r>
            <a:r>
              <a:rPr sz="2500" spc="0" dirty="0" smtClean="0">
                <a:latin typeface="Times New Roman"/>
                <a:cs typeface="Times New Roman"/>
              </a:rPr>
              <a:t>5</a:t>
            </a:r>
            <a:endParaRPr sz="2500">
              <a:latin typeface="Times New Roman"/>
              <a:cs typeface="Times New Roman"/>
            </a:endParaRPr>
          </a:p>
          <a:p>
            <a:pPr marL="12700" marR="0">
              <a:lnSpc>
                <a:spcPct val="95825"/>
              </a:lnSpc>
              <a:spcBef>
                <a:spcPts val="1858"/>
              </a:spcBef>
            </a:pPr>
            <a:r>
              <a:rPr sz="2500" dirty="0" smtClean="0">
                <a:latin typeface="Times New Roman"/>
                <a:cs typeface="Times New Roman"/>
              </a:rPr>
              <a:t>7</a:t>
            </a:r>
            <a:r>
              <a:rPr sz="2500" spc="-4" dirty="0" smtClean="0">
                <a:latin typeface="Times New Roman"/>
                <a:cs typeface="Times New Roman"/>
              </a:rPr>
              <a:t>.</a:t>
            </a:r>
            <a:r>
              <a:rPr sz="2500" spc="0" dirty="0" smtClean="0">
                <a:latin typeface="Times New Roman"/>
                <a:cs typeface="Times New Roman"/>
              </a:rPr>
              <a:t>5</a:t>
            </a:r>
            <a:endParaRPr sz="2500">
              <a:latin typeface="Times New Roman"/>
              <a:cs typeface="Times New Roman"/>
            </a:endParaRPr>
          </a:p>
          <a:p>
            <a:pPr marL="12700" marR="0">
              <a:lnSpc>
                <a:spcPct val="95825"/>
              </a:lnSpc>
              <a:spcBef>
                <a:spcPts val="1998"/>
              </a:spcBef>
            </a:pPr>
            <a:r>
              <a:rPr sz="2500" dirty="0" smtClean="0">
                <a:latin typeface="Times New Roman"/>
                <a:cs typeface="Times New Roman"/>
              </a:rPr>
              <a:t>6</a:t>
            </a:r>
            <a:r>
              <a:rPr sz="2500" spc="-4" dirty="0" smtClean="0">
                <a:latin typeface="Times New Roman"/>
                <a:cs typeface="Times New Roman"/>
              </a:rPr>
              <a:t>.</a:t>
            </a:r>
            <a:r>
              <a:rPr sz="2500" spc="0" dirty="0" smtClean="0">
                <a:latin typeface="Times New Roman"/>
                <a:cs typeface="Times New Roman"/>
              </a:rPr>
              <a:t>5</a:t>
            </a:r>
            <a:endParaRPr sz="2500">
              <a:latin typeface="Times New Roman"/>
              <a:cs typeface="Times New Roman"/>
            </a:endParaRPr>
          </a:p>
          <a:p>
            <a:pPr marL="12700">
              <a:lnSpc>
                <a:spcPct val="95825"/>
              </a:lnSpc>
              <a:spcBef>
                <a:spcPts val="1994"/>
              </a:spcBef>
            </a:pPr>
            <a:r>
              <a:rPr sz="2500" dirty="0" smtClean="0">
                <a:latin typeface="Times New Roman"/>
                <a:cs typeface="Times New Roman"/>
              </a:rPr>
              <a:t>5</a:t>
            </a:r>
            <a:r>
              <a:rPr sz="2500" spc="-4" dirty="0" smtClean="0">
                <a:latin typeface="Times New Roman"/>
                <a:cs typeface="Times New Roman"/>
              </a:rPr>
              <a:t>.</a:t>
            </a:r>
            <a:r>
              <a:rPr sz="2500" spc="0" dirty="0" smtClean="0">
                <a:latin typeface="Times New Roman"/>
                <a:cs typeface="Times New Roman"/>
              </a:rPr>
              <a:t>5</a:t>
            </a:r>
            <a:endParaRPr sz="2500">
              <a:latin typeface="Times New Roman"/>
              <a:cs typeface="Times New Roman"/>
            </a:endParaRPr>
          </a:p>
          <a:p>
            <a:pPr marL="12700">
              <a:lnSpc>
                <a:spcPct val="95825"/>
              </a:lnSpc>
              <a:spcBef>
                <a:spcPts val="1835"/>
              </a:spcBef>
            </a:pPr>
            <a:r>
              <a:rPr sz="2500" dirty="0" smtClean="0">
                <a:latin typeface="Times New Roman"/>
                <a:cs typeface="Times New Roman"/>
              </a:rPr>
              <a:t>4</a:t>
            </a:r>
            <a:r>
              <a:rPr sz="2500" spc="-4" dirty="0" smtClean="0">
                <a:latin typeface="Times New Roman"/>
                <a:cs typeface="Times New Roman"/>
              </a:rPr>
              <a:t>.</a:t>
            </a:r>
            <a:r>
              <a:rPr sz="2500" spc="0" dirty="0" smtClean="0">
                <a:latin typeface="Times New Roman"/>
                <a:cs typeface="Times New Roman"/>
              </a:rPr>
              <a:t>5</a:t>
            </a:r>
            <a:endParaRPr sz="2500">
              <a:latin typeface="Times New Roman"/>
              <a:cs typeface="Times New Roman"/>
            </a:endParaRPr>
          </a:p>
          <a:p>
            <a:pPr marL="12700">
              <a:lnSpc>
                <a:spcPct val="95825"/>
              </a:lnSpc>
              <a:spcBef>
                <a:spcPts val="1998"/>
              </a:spcBef>
            </a:pPr>
            <a:r>
              <a:rPr sz="2500" dirty="0" smtClean="0">
                <a:latin typeface="Times New Roman"/>
                <a:cs typeface="Times New Roman"/>
              </a:rPr>
              <a:t>3</a:t>
            </a:r>
            <a:r>
              <a:rPr sz="2500" spc="-4" dirty="0" smtClean="0">
                <a:latin typeface="Times New Roman"/>
                <a:cs typeface="Times New Roman"/>
              </a:rPr>
              <a:t>.</a:t>
            </a:r>
            <a:r>
              <a:rPr sz="2500" spc="0" dirty="0" smtClean="0">
                <a:latin typeface="Times New Roman"/>
                <a:cs typeface="Times New Roman"/>
              </a:rPr>
              <a:t>5</a:t>
            </a:r>
            <a:endParaRPr sz="2500">
              <a:latin typeface="Times New Roman"/>
              <a:cs typeface="Times New Roman"/>
            </a:endParaRPr>
          </a:p>
          <a:p>
            <a:pPr marL="12700" marR="0">
              <a:lnSpc>
                <a:spcPct val="95825"/>
              </a:lnSpc>
              <a:spcBef>
                <a:spcPts val="1992"/>
              </a:spcBef>
            </a:pPr>
            <a:r>
              <a:rPr sz="2500" dirty="0" smtClean="0">
                <a:latin typeface="Times New Roman"/>
                <a:cs typeface="Times New Roman"/>
              </a:rPr>
              <a:t>2</a:t>
            </a:r>
            <a:r>
              <a:rPr sz="2500" spc="-4" dirty="0" smtClean="0">
                <a:latin typeface="Times New Roman"/>
                <a:cs typeface="Times New Roman"/>
              </a:rPr>
              <a:t>.</a:t>
            </a:r>
            <a:r>
              <a:rPr sz="2500" spc="0" dirty="0" smtClean="0">
                <a:latin typeface="Times New Roman"/>
                <a:cs typeface="Times New Roman"/>
              </a:rPr>
              <a:t>5</a:t>
            </a:r>
            <a:endParaRPr sz="2500">
              <a:latin typeface="Times New Roman"/>
              <a:cs typeface="Times New Roman"/>
            </a:endParaRPr>
          </a:p>
        </p:txBody>
      </p:sp>
      <p:sp>
        <p:nvSpPr>
          <p:cNvPr id="38" name="object 38"/>
          <p:cNvSpPr txBox="1"/>
          <p:nvPr/>
        </p:nvSpPr>
        <p:spPr>
          <a:xfrm>
            <a:off x="1365176" y="5894733"/>
            <a:ext cx="419020" cy="58330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014"/>
              </a:lnSpc>
              <a:spcBef>
                <a:spcPts val="100"/>
              </a:spcBef>
            </a:pPr>
            <a:r>
              <a:rPr sz="1850" dirty="0" smtClean="0">
                <a:latin typeface="Times New Roman"/>
                <a:cs typeface="Times New Roman"/>
              </a:rPr>
              <a:t>1-</a:t>
            </a:r>
            <a:r>
              <a:rPr sz="1850" spc="29" dirty="0" smtClean="0">
                <a:latin typeface="Times New Roman"/>
                <a:cs typeface="Times New Roman"/>
              </a:rPr>
              <a:t>J</a:t>
            </a:r>
            <a:r>
              <a:rPr sz="1850" spc="0" dirty="0" smtClean="0">
                <a:latin typeface="Times New Roman"/>
                <a:cs typeface="Times New Roman"/>
              </a:rPr>
              <a:t>u</a:t>
            </a:r>
            <a:r>
              <a:rPr sz="1850" spc="-34" dirty="0" smtClean="0">
                <a:latin typeface="Times New Roman"/>
                <a:cs typeface="Times New Roman"/>
              </a:rPr>
              <a:t>l</a:t>
            </a:r>
            <a:r>
              <a:rPr sz="1850" spc="0" dirty="0" smtClean="0">
                <a:latin typeface="Times New Roman"/>
                <a:cs typeface="Times New Roman"/>
              </a:rPr>
              <a:t>-</a:t>
            </a:r>
            <a:endParaRPr sz="1850">
              <a:latin typeface="Times New Roman"/>
              <a:cs typeface="Times New Roman"/>
            </a:endParaRPr>
          </a:p>
          <a:p>
            <a:pPr marL="38251" marR="35879">
              <a:lnSpc>
                <a:spcPct val="95825"/>
              </a:lnSpc>
              <a:spcBef>
                <a:spcPts val="279"/>
              </a:spcBef>
            </a:pPr>
            <a:r>
              <a:rPr sz="1850" spc="0" dirty="0" smtClean="0">
                <a:latin typeface="Times New Roman"/>
                <a:cs typeface="Times New Roman"/>
              </a:rPr>
              <a:t>1994</a:t>
            </a:r>
            <a:endParaRPr sz="1850">
              <a:latin typeface="Times New Roman"/>
              <a:cs typeface="Times New Roman"/>
            </a:endParaRPr>
          </a:p>
        </p:txBody>
      </p:sp>
      <p:sp>
        <p:nvSpPr>
          <p:cNvPr id="37" name="object 37"/>
          <p:cNvSpPr txBox="1"/>
          <p:nvPr/>
        </p:nvSpPr>
        <p:spPr>
          <a:xfrm>
            <a:off x="1953711" y="5894733"/>
            <a:ext cx="477640" cy="58330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algn="ctr">
              <a:lnSpc>
                <a:spcPts val="2014"/>
              </a:lnSpc>
              <a:spcBef>
                <a:spcPts val="100"/>
              </a:spcBef>
            </a:pPr>
            <a:r>
              <a:rPr sz="1850" dirty="0" smtClean="0">
                <a:latin typeface="Times New Roman"/>
                <a:cs typeface="Times New Roman"/>
              </a:rPr>
              <a:t>1-</a:t>
            </a:r>
            <a:r>
              <a:rPr sz="1850" spc="29" dirty="0" smtClean="0">
                <a:latin typeface="Times New Roman"/>
                <a:cs typeface="Times New Roman"/>
              </a:rPr>
              <a:t>A</a:t>
            </a:r>
            <a:r>
              <a:rPr sz="1850" spc="0" dirty="0" smtClean="0">
                <a:latin typeface="Times New Roman"/>
                <a:cs typeface="Times New Roman"/>
              </a:rPr>
              <a:t>u</a:t>
            </a:r>
            <a:r>
              <a:rPr sz="1850" spc="-104" dirty="0" smtClean="0">
                <a:latin typeface="Times New Roman"/>
                <a:cs typeface="Times New Roman"/>
              </a:rPr>
              <a:t>g</a:t>
            </a:r>
            <a:r>
              <a:rPr sz="1850" spc="0" dirty="0" smtClean="0">
                <a:latin typeface="Times New Roman"/>
                <a:cs typeface="Times New Roman"/>
              </a:rPr>
              <a:t>-</a:t>
            </a:r>
            <a:endParaRPr sz="1850">
              <a:latin typeface="Times New Roman"/>
              <a:cs typeface="Times New Roman"/>
            </a:endParaRPr>
          </a:p>
          <a:p>
            <a:pPr marL="46364" marR="63378" algn="ctr">
              <a:lnSpc>
                <a:spcPct val="95825"/>
              </a:lnSpc>
              <a:spcBef>
                <a:spcPts val="279"/>
              </a:spcBef>
            </a:pPr>
            <a:r>
              <a:rPr sz="1850" spc="0" dirty="0" smtClean="0">
                <a:latin typeface="Times New Roman"/>
                <a:cs typeface="Times New Roman"/>
              </a:rPr>
              <a:t>1994</a:t>
            </a:r>
            <a:endParaRPr sz="1850">
              <a:latin typeface="Times New Roman"/>
              <a:cs typeface="Times New Roman"/>
            </a:endParaRPr>
          </a:p>
        </p:txBody>
      </p:sp>
      <p:sp>
        <p:nvSpPr>
          <p:cNvPr id="36" name="object 36"/>
          <p:cNvSpPr txBox="1"/>
          <p:nvPr/>
        </p:nvSpPr>
        <p:spPr>
          <a:xfrm>
            <a:off x="2606552" y="5894733"/>
            <a:ext cx="470213" cy="58330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014"/>
              </a:lnSpc>
              <a:spcBef>
                <a:spcPts val="100"/>
              </a:spcBef>
            </a:pPr>
            <a:r>
              <a:rPr sz="1850" dirty="0" smtClean="0">
                <a:latin typeface="Times New Roman"/>
                <a:cs typeface="Times New Roman"/>
              </a:rPr>
              <a:t>1-</a:t>
            </a:r>
            <a:r>
              <a:rPr sz="1850" spc="-69" dirty="0" smtClean="0">
                <a:latin typeface="Times New Roman"/>
                <a:cs typeface="Times New Roman"/>
              </a:rPr>
              <a:t>S</a:t>
            </a:r>
            <a:r>
              <a:rPr sz="1850" spc="-34" dirty="0" smtClean="0">
                <a:latin typeface="Times New Roman"/>
                <a:cs typeface="Times New Roman"/>
              </a:rPr>
              <a:t>e</a:t>
            </a:r>
            <a:r>
              <a:rPr sz="1850" spc="100" dirty="0" smtClean="0">
                <a:latin typeface="Times New Roman"/>
                <a:cs typeface="Times New Roman"/>
              </a:rPr>
              <a:t>p</a:t>
            </a:r>
            <a:r>
              <a:rPr sz="1850" spc="0" dirty="0" smtClean="0">
                <a:latin typeface="Times New Roman"/>
                <a:cs typeface="Times New Roman"/>
              </a:rPr>
              <a:t>-</a:t>
            </a:r>
            <a:endParaRPr sz="1850">
              <a:latin typeface="Times New Roman"/>
              <a:cs typeface="Times New Roman"/>
            </a:endParaRPr>
          </a:p>
          <a:p>
            <a:pPr marL="63802" marR="35879">
              <a:lnSpc>
                <a:spcPct val="95825"/>
              </a:lnSpc>
              <a:spcBef>
                <a:spcPts val="279"/>
              </a:spcBef>
            </a:pPr>
            <a:r>
              <a:rPr sz="1850" spc="0" dirty="0" smtClean="0">
                <a:latin typeface="Times New Roman"/>
                <a:cs typeface="Times New Roman"/>
              </a:rPr>
              <a:t>1994</a:t>
            </a:r>
            <a:endParaRPr sz="1850">
              <a:latin typeface="Times New Roman"/>
              <a:cs typeface="Times New Roman"/>
            </a:endParaRPr>
          </a:p>
        </p:txBody>
      </p:sp>
      <p:sp>
        <p:nvSpPr>
          <p:cNvPr id="35" name="object 35"/>
          <p:cNvSpPr txBox="1"/>
          <p:nvPr/>
        </p:nvSpPr>
        <p:spPr>
          <a:xfrm>
            <a:off x="3220639" y="5894733"/>
            <a:ext cx="469906" cy="58330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014"/>
              </a:lnSpc>
              <a:spcBef>
                <a:spcPts val="100"/>
              </a:spcBef>
            </a:pPr>
            <a:r>
              <a:rPr sz="1850" dirty="0" smtClean="0">
                <a:latin typeface="Times New Roman"/>
                <a:cs typeface="Times New Roman"/>
              </a:rPr>
              <a:t>1-</a:t>
            </a:r>
            <a:r>
              <a:rPr sz="1850" spc="29" dirty="0" smtClean="0">
                <a:latin typeface="Times New Roman"/>
                <a:cs typeface="Times New Roman"/>
              </a:rPr>
              <a:t>O</a:t>
            </a:r>
            <a:r>
              <a:rPr sz="1850" spc="-34" dirty="0" smtClean="0">
                <a:latin typeface="Times New Roman"/>
                <a:cs typeface="Times New Roman"/>
              </a:rPr>
              <a:t>c</a:t>
            </a:r>
            <a:r>
              <a:rPr sz="1850" spc="64" dirty="0" smtClean="0">
                <a:latin typeface="Times New Roman"/>
                <a:cs typeface="Times New Roman"/>
              </a:rPr>
              <a:t>t</a:t>
            </a:r>
            <a:r>
              <a:rPr sz="1850" spc="0" dirty="0" smtClean="0">
                <a:latin typeface="Times New Roman"/>
                <a:cs typeface="Times New Roman"/>
              </a:rPr>
              <a:t>-</a:t>
            </a:r>
            <a:endParaRPr sz="1850">
              <a:latin typeface="Times New Roman"/>
              <a:cs typeface="Times New Roman"/>
            </a:endParaRPr>
          </a:p>
          <a:p>
            <a:pPr marL="63802" marR="35879">
              <a:lnSpc>
                <a:spcPct val="95825"/>
              </a:lnSpc>
              <a:spcBef>
                <a:spcPts val="279"/>
              </a:spcBef>
            </a:pPr>
            <a:r>
              <a:rPr sz="1850" spc="0" dirty="0" smtClean="0">
                <a:latin typeface="Times New Roman"/>
                <a:cs typeface="Times New Roman"/>
              </a:rPr>
              <a:t>1994</a:t>
            </a:r>
            <a:endParaRPr sz="1850">
              <a:latin typeface="Times New Roman"/>
              <a:cs typeface="Times New Roman"/>
            </a:endParaRPr>
          </a:p>
        </p:txBody>
      </p:sp>
      <p:sp>
        <p:nvSpPr>
          <p:cNvPr id="34" name="object 34"/>
          <p:cNvSpPr txBox="1"/>
          <p:nvPr/>
        </p:nvSpPr>
        <p:spPr>
          <a:xfrm>
            <a:off x="3834726" y="5894733"/>
            <a:ext cx="490861" cy="58330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algn="ctr">
              <a:lnSpc>
                <a:spcPts val="2014"/>
              </a:lnSpc>
              <a:spcBef>
                <a:spcPts val="100"/>
              </a:spcBef>
            </a:pPr>
            <a:r>
              <a:rPr sz="1850" dirty="0" smtClean="0">
                <a:latin typeface="Times New Roman"/>
                <a:cs typeface="Times New Roman"/>
              </a:rPr>
              <a:t>1-</a:t>
            </a:r>
            <a:r>
              <a:rPr sz="1850" spc="29" dirty="0" smtClean="0">
                <a:latin typeface="Times New Roman"/>
                <a:cs typeface="Times New Roman"/>
              </a:rPr>
              <a:t>N</a:t>
            </a:r>
            <a:r>
              <a:rPr sz="1850" spc="0" dirty="0" smtClean="0">
                <a:latin typeface="Times New Roman"/>
                <a:cs typeface="Times New Roman"/>
              </a:rPr>
              <a:t>ov-</a:t>
            </a:r>
            <a:endParaRPr sz="1850">
              <a:latin typeface="Times New Roman"/>
              <a:cs typeface="Times New Roman"/>
            </a:endParaRPr>
          </a:p>
          <a:p>
            <a:pPr marL="59225" marR="63738" algn="ctr">
              <a:lnSpc>
                <a:spcPct val="95825"/>
              </a:lnSpc>
              <a:spcBef>
                <a:spcPts val="279"/>
              </a:spcBef>
            </a:pPr>
            <a:r>
              <a:rPr sz="1850" spc="0" dirty="0" smtClean="0">
                <a:latin typeface="Times New Roman"/>
                <a:cs typeface="Times New Roman"/>
              </a:rPr>
              <a:t>1994</a:t>
            </a:r>
            <a:endParaRPr sz="1850">
              <a:latin typeface="Times New Roman"/>
              <a:cs typeface="Times New Roman"/>
            </a:endParaRPr>
          </a:p>
        </p:txBody>
      </p:sp>
      <p:sp>
        <p:nvSpPr>
          <p:cNvPr id="33" name="object 33"/>
          <p:cNvSpPr txBox="1"/>
          <p:nvPr/>
        </p:nvSpPr>
        <p:spPr>
          <a:xfrm>
            <a:off x="4462100" y="5894733"/>
            <a:ext cx="465034" cy="58330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algn="ctr">
              <a:lnSpc>
                <a:spcPts val="2014"/>
              </a:lnSpc>
              <a:spcBef>
                <a:spcPts val="100"/>
              </a:spcBef>
            </a:pPr>
            <a:r>
              <a:rPr sz="1850" dirty="0" smtClean="0">
                <a:latin typeface="Times New Roman"/>
                <a:cs typeface="Times New Roman"/>
              </a:rPr>
              <a:t>1-</a:t>
            </a:r>
            <a:r>
              <a:rPr sz="1850" spc="29" dirty="0" smtClean="0">
                <a:latin typeface="Times New Roman"/>
                <a:cs typeface="Times New Roman"/>
              </a:rPr>
              <a:t>D</a:t>
            </a:r>
            <a:r>
              <a:rPr sz="1850" spc="-34" dirty="0" smtClean="0">
                <a:latin typeface="Times New Roman"/>
                <a:cs typeface="Times New Roman"/>
              </a:rPr>
              <a:t>ec</a:t>
            </a:r>
            <a:r>
              <a:rPr sz="1850" spc="0" dirty="0" smtClean="0">
                <a:latin typeface="Times New Roman"/>
                <a:cs typeface="Times New Roman"/>
              </a:rPr>
              <a:t>-</a:t>
            </a:r>
            <a:endParaRPr sz="1850">
              <a:latin typeface="Times New Roman"/>
              <a:cs typeface="Times New Roman"/>
            </a:endParaRPr>
          </a:p>
          <a:p>
            <a:pPr marL="45938" marR="51197" algn="ctr">
              <a:lnSpc>
                <a:spcPct val="95825"/>
              </a:lnSpc>
              <a:spcBef>
                <a:spcPts val="279"/>
              </a:spcBef>
            </a:pPr>
            <a:r>
              <a:rPr sz="1850" spc="0" dirty="0" smtClean="0">
                <a:latin typeface="Times New Roman"/>
                <a:cs typeface="Times New Roman"/>
              </a:rPr>
              <a:t>1994</a:t>
            </a:r>
            <a:endParaRPr sz="1850">
              <a:latin typeface="Times New Roman"/>
              <a:cs typeface="Times New Roman"/>
            </a:endParaRPr>
          </a:p>
        </p:txBody>
      </p:sp>
      <p:sp>
        <p:nvSpPr>
          <p:cNvPr id="32" name="object 32"/>
          <p:cNvSpPr txBox="1"/>
          <p:nvPr/>
        </p:nvSpPr>
        <p:spPr>
          <a:xfrm>
            <a:off x="5114344" y="5894733"/>
            <a:ext cx="444847" cy="58330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014"/>
              </a:lnSpc>
              <a:spcBef>
                <a:spcPts val="100"/>
              </a:spcBef>
            </a:pPr>
            <a:r>
              <a:rPr sz="1850" dirty="0" smtClean="0">
                <a:latin typeface="Times New Roman"/>
                <a:cs typeface="Times New Roman"/>
              </a:rPr>
              <a:t>1-</a:t>
            </a:r>
            <a:r>
              <a:rPr sz="1850" spc="29" dirty="0" smtClean="0">
                <a:latin typeface="Times New Roman"/>
                <a:cs typeface="Times New Roman"/>
              </a:rPr>
              <a:t>J</a:t>
            </a:r>
            <a:r>
              <a:rPr sz="1850" spc="-34" dirty="0" smtClean="0">
                <a:latin typeface="Times New Roman"/>
                <a:cs typeface="Times New Roman"/>
              </a:rPr>
              <a:t>a</a:t>
            </a:r>
            <a:r>
              <a:rPr sz="1850" spc="0" dirty="0" smtClean="0">
                <a:latin typeface="Times New Roman"/>
                <a:cs typeface="Times New Roman"/>
              </a:rPr>
              <a:t>n-</a:t>
            </a:r>
            <a:endParaRPr sz="1850">
              <a:latin typeface="Times New Roman"/>
              <a:cs typeface="Times New Roman"/>
            </a:endParaRPr>
          </a:p>
          <a:p>
            <a:pPr marL="51027" marR="35879">
              <a:lnSpc>
                <a:spcPct val="95825"/>
              </a:lnSpc>
              <a:spcBef>
                <a:spcPts val="279"/>
              </a:spcBef>
            </a:pPr>
            <a:r>
              <a:rPr sz="1850" spc="0" dirty="0" smtClean="0">
                <a:latin typeface="Times New Roman"/>
                <a:cs typeface="Times New Roman"/>
              </a:rPr>
              <a:t>1995</a:t>
            </a:r>
            <a:endParaRPr sz="1850">
              <a:latin typeface="Times New Roman"/>
              <a:cs typeface="Times New Roman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5728601" y="5894733"/>
            <a:ext cx="470367" cy="58330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014"/>
              </a:lnSpc>
              <a:spcBef>
                <a:spcPts val="100"/>
              </a:spcBef>
            </a:pPr>
            <a:r>
              <a:rPr sz="1850" dirty="0" smtClean="0">
                <a:latin typeface="Times New Roman"/>
                <a:cs typeface="Times New Roman"/>
              </a:rPr>
              <a:t>1-</a:t>
            </a:r>
            <a:r>
              <a:rPr sz="1850" spc="29" dirty="0" smtClean="0">
                <a:latin typeface="Times New Roman"/>
                <a:cs typeface="Times New Roman"/>
              </a:rPr>
              <a:t>F</a:t>
            </a:r>
            <a:r>
              <a:rPr sz="1850" spc="-34" dirty="0" smtClean="0">
                <a:latin typeface="Times New Roman"/>
                <a:cs typeface="Times New Roman"/>
              </a:rPr>
              <a:t>e</a:t>
            </a:r>
            <a:r>
              <a:rPr sz="1850" spc="0" dirty="0" smtClean="0">
                <a:latin typeface="Times New Roman"/>
                <a:cs typeface="Times New Roman"/>
              </a:rPr>
              <a:t>b-</a:t>
            </a:r>
            <a:endParaRPr sz="1850">
              <a:latin typeface="Times New Roman"/>
              <a:cs typeface="Times New Roman"/>
            </a:endParaRPr>
          </a:p>
          <a:p>
            <a:pPr marL="64143" marR="35879">
              <a:lnSpc>
                <a:spcPct val="95825"/>
              </a:lnSpc>
              <a:spcBef>
                <a:spcPts val="279"/>
              </a:spcBef>
            </a:pPr>
            <a:r>
              <a:rPr sz="1850" spc="0" dirty="0" smtClean="0">
                <a:latin typeface="Times New Roman"/>
                <a:cs typeface="Times New Roman"/>
              </a:rPr>
              <a:t>1995</a:t>
            </a:r>
            <a:endParaRPr sz="1850">
              <a:latin typeface="Times New Roman"/>
              <a:cs typeface="Times New Roman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6291926" y="5894733"/>
            <a:ext cx="491015" cy="58330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algn="ctr">
              <a:lnSpc>
                <a:spcPts val="2014"/>
              </a:lnSpc>
              <a:spcBef>
                <a:spcPts val="100"/>
              </a:spcBef>
            </a:pPr>
            <a:r>
              <a:rPr sz="1850" dirty="0" smtClean="0">
                <a:latin typeface="Times New Roman"/>
                <a:cs typeface="Times New Roman"/>
              </a:rPr>
              <a:t>1-M</a:t>
            </a:r>
            <a:r>
              <a:rPr sz="1850" spc="-329" dirty="0" smtClean="0">
                <a:latin typeface="Times New Roman"/>
                <a:cs typeface="Times New Roman"/>
              </a:rPr>
              <a:t> </a:t>
            </a:r>
            <a:r>
              <a:rPr sz="1850" spc="-34" dirty="0" smtClean="0">
                <a:latin typeface="Times New Roman"/>
                <a:cs typeface="Times New Roman"/>
              </a:rPr>
              <a:t>a</a:t>
            </a:r>
            <a:r>
              <a:rPr sz="1850" spc="0" dirty="0" smtClean="0">
                <a:latin typeface="Times New Roman"/>
                <a:cs typeface="Times New Roman"/>
              </a:rPr>
              <a:t>r-</a:t>
            </a:r>
            <a:endParaRPr sz="1850">
              <a:latin typeface="Times New Roman"/>
              <a:cs typeface="Times New Roman"/>
            </a:endParaRPr>
          </a:p>
          <a:p>
            <a:pPr marL="58714" marR="64403" algn="ctr">
              <a:lnSpc>
                <a:spcPct val="95825"/>
              </a:lnSpc>
              <a:spcBef>
                <a:spcPts val="279"/>
              </a:spcBef>
            </a:pPr>
            <a:r>
              <a:rPr sz="1850" spc="0" dirty="0" smtClean="0">
                <a:latin typeface="Times New Roman"/>
                <a:cs typeface="Times New Roman"/>
              </a:rPr>
              <a:t>1995</a:t>
            </a:r>
            <a:endParaRPr sz="1850">
              <a:latin typeface="Times New Roman"/>
              <a:cs typeface="Times New Roman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6931565" y="5894733"/>
            <a:ext cx="477640" cy="58330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algn="ctr">
              <a:lnSpc>
                <a:spcPts val="2014"/>
              </a:lnSpc>
              <a:spcBef>
                <a:spcPts val="100"/>
              </a:spcBef>
            </a:pPr>
            <a:r>
              <a:rPr sz="1850" dirty="0" smtClean="0">
                <a:latin typeface="Times New Roman"/>
                <a:cs typeface="Times New Roman"/>
              </a:rPr>
              <a:t>1-</a:t>
            </a:r>
            <a:r>
              <a:rPr sz="1850" spc="29" dirty="0" smtClean="0">
                <a:latin typeface="Times New Roman"/>
                <a:cs typeface="Times New Roman"/>
              </a:rPr>
              <a:t>A</a:t>
            </a:r>
            <a:r>
              <a:rPr sz="1850" spc="100" dirty="0" smtClean="0">
                <a:latin typeface="Times New Roman"/>
                <a:cs typeface="Times New Roman"/>
              </a:rPr>
              <a:t>p</a:t>
            </a:r>
            <a:r>
              <a:rPr sz="1850" spc="0" dirty="0" smtClean="0">
                <a:latin typeface="Times New Roman"/>
                <a:cs typeface="Times New Roman"/>
              </a:rPr>
              <a:t>r-</a:t>
            </a:r>
            <a:endParaRPr sz="1850">
              <a:latin typeface="Times New Roman"/>
              <a:cs typeface="Times New Roman"/>
            </a:endParaRPr>
          </a:p>
          <a:p>
            <a:pPr marL="45938" marR="63804" algn="ctr">
              <a:lnSpc>
                <a:spcPct val="95825"/>
              </a:lnSpc>
              <a:spcBef>
                <a:spcPts val="279"/>
              </a:spcBef>
            </a:pPr>
            <a:r>
              <a:rPr sz="1850" spc="0" dirty="0" smtClean="0">
                <a:latin typeface="Times New Roman"/>
                <a:cs typeface="Times New Roman"/>
              </a:rPr>
              <a:t>1995</a:t>
            </a:r>
            <a:endParaRPr sz="1850">
              <a:latin typeface="Times New Roman"/>
              <a:cs typeface="Times New Roman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7520100" y="5894733"/>
            <a:ext cx="529141" cy="58330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algn="ctr">
              <a:lnSpc>
                <a:spcPts val="2014"/>
              </a:lnSpc>
              <a:spcBef>
                <a:spcPts val="100"/>
              </a:spcBef>
            </a:pPr>
            <a:r>
              <a:rPr sz="1850" dirty="0" smtClean="0">
                <a:latin typeface="Times New Roman"/>
                <a:cs typeface="Times New Roman"/>
              </a:rPr>
              <a:t>1-M</a:t>
            </a:r>
            <a:r>
              <a:rPr sz="1850" spc="-329" dirty="0" smtClean="0">
                <a:latin typeface="Times New Roman"/>
                <a:cs typeface="Times New Roman"/>
              </a:rPr>
              <a:t> </a:t>
            </a:r>
            <a:r>
              <a:rPr sz="1850" spc="-34" dirty="0" smtClean="0">
                <a:latin typeface="Times New Roman"/>
                <a:cs typeface="Times New Roman"/>
              </a:rPr>
              <a:t>a</a:t>
            </a:r>
            <a:r>
              <a:rPr sz="1850" spc="100" dirty="0" smtClean="0">
                <a:latin typeface="Times New Roman"/>
                <a:cs typeface="Times New Roman"/>
              </a:rPr>
              <a:t>y</a:t>
            </a:r>
            <a:r>
              <a:rPr sz="1850" spc="0" dirty="0" smtClean="0">
                <a:latin typeface="Times New Roman"/>
                <a:cs typeface="Times New Roman"/>
              </a:rPr>
              <a:t>-</a:t>
            </a:r>
            <a:endParaRPr sz="1850">
              <a:latin typeface="Times New Roman"/>
              <a:cs typeface="Times New Roman"/>
            </a:endParaRPr>
          </a:p>
          <a:p>
            <a:pPr marL="71490" marR="89753" algn="ctr">
              <a:lnSpc>
                <a:spcPct val="95825"/>
              </a:lnSpc>
              <a:spcBef>
                <a:spcPts val="279"/>
              </a:spcBef>
            </a:pPr>
            <a:r>
              <a:rPr sz="1850" spc="0" dirty="0" smtClean="0">
                <a:latin typeface="Times New Roman"/>
                <a:cs typeface="Times New Roman"/>
              </a:rPr>
              <a:t>1995</a:t>
            </a:r>
            <a:endParaRPr sz="1850">
              <a:latin typeface="Times New Roman"/>
              <a:cs typeface="Times New Roman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8427212" y="6465214"/>
            <a:ext cx="203657" cy="1778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320"/>
              </a:lnSpc>
              <a:spcBef>
                <a:spcPts val="66"/>
              </a:spcBef>
            </a:pPr>
            <a:r>
              <a:rPr sz="1800" spc="4" baseline="2275" dirty="0" smtClean="0">
                <a:solidFill>
                  <a:srgbClr val="888888"/>
                </a:solidFill>
                <a:latin typeface="Calibri"/>
                <a:cs typeface="Calibri"/>
              </a:rPr>
              <a:t>18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26" name="object 26"/>
          <p:cNvSpPr txBox="1"/>
          <p:nvPr/>
        </p:nvSpPr>
        <p:spPr>
          <a:xfrm rot="16200000">
            <a:off x="0" y="3680292"/>
            <a:ext cx="3893795" cy="22161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745"/>
              </a:lnSpc>
              <a:spcBef>
                <a:spcPts val="87"/>
              </a:spcBef>
            </a:pPr>
            <a:r>
              <a:rPr sz="1600" b="1" spc="-31" dirty="0" smtClean="0">
                <a:latin typeface="Times New Roman"/>
                <a:cs typeface="Times New Roman"/>
              </a:rPr>
              <a:t>Me</a:t>
            </a:r>
            <a:r>
              <a:rPr sz="1600" b="1" spc="0" dirty="0" smtClean="0">
                <a:latin typeface="Times New Roman"/>
                <a:cs typeface="Times New Roman"/>
              </a:rPr>
              <a:t>x</a:t>
            </a:r>
            <a:r>
              <a:rPr sz="1600" b="1" spc="-124" dirty="0" smtClean="0">
                <a:latin typeface="Times New Roman"/>
                <a:cs typeface="Times New Roman"/>
              </a:rPr>
              <a:t>i</a:t>
            </a:r>
            <a:r>
              <a:rPr sz="1600" b="1" spc="-31" dirty="0" smtClean="0">
                <a:latin typeface="Times New Roman"/>
                <a:cs typeface="Times New Roman"/>
              </a:rPr>
              <a:t>c</a:t>
            </a:r>
            <a:r>
              <a:rPr sz="1600" b="1" spc="0" dirty="0" smtClean="0">
                <a:latin typeface="Times New Roman"/>
                <a:cs typeface="Times New Roman"/>
              </a:rPr>
              <a:t>an</a:t>
            </a:r>
            <a:r>
              <a:rPr sz="1600" b="1" spc="142" dirty="0" smtClean="0">
                <a:latin typeface="Times New Roman"/>
                <a:cs typeface="Times New Roman"/>
              </a:rPr>
              <a:t> </a:t>
            </a:r>
            <a:r>
              <a:rPr sz="1600" b="1" spc="15" dirty="0" smtClean="0">
                <a:latin typeface="Times New Roman"/>
                <a:cs typeface="Times New Roman"/>
              </a:rPr>
              <a:t>p</a:t>
            </a:r>
            <a:r>
              <a:rPr sz="1600" b="1" spc="-31" dirty="0" smtClean="0">
                <a:latin typeface="Times New Roman"/>
                <a:cs typeface="Times New Roman"/>
              </a:rPr>
              <a:t>e</a:t>
            </a:r>
            <a:r>
              <a:rPr sz="1600" b="1" spc="-62" dirty="0" smtClean="0">
                <a:latin typeface="Times New Roman"/>
                <a:cs typeface="Times New Roman"/>
              </a:rPr>
              <a:t>s</a:t>
            </a:r>
            <a:r>
              <a:rPr sz="1600" b="1" spc="0" dirty="0" smtClean="0">
                <a:latin typeface="Times New Roman"/>
                <a:cs typeface="Times New Roman"/>
              </a:rPr>
              <a:t>os</a:t>
            </a:r>
            <a:r>
              <a:rPr sz="1600" b="1" spc="25" dirty="0" smtClean="0">
                <a:latin typeface="Times New Roman"/>
                <a:cs typeface="Times New Roman"/>
              </a:rPr>
              <a:t> </a:t>
            </a:r>
            <a:r>
              <a:rPr sz="1600" b="1" spc="7" dirty="0" smtClean="0">
                <a:latin typeface="Times New Roman"/>
                <a:cs typeface="Times New Roman"/>
              </a:rPr>
              <a:t>p</a:t>
            </a:r>
            <a:r>
              <a:rPr sz="1600" b="1" spc="-31" dirty="0" smtClean="0">
                <a:latin typeface="Times New Roman"/>
                <a:cs typeface="Times New Roman"/>
              </a:rPr>
              <a:t>e</a:t>
            </a:r>
            <a:r>
              <a:rPr sz="1600" b="1" spc="0" dirty="0" smtClean="0">
                <a:latin typeface="Times New Roman"/>
                <a:cs typeface="Times New Roman"/>
              </a:rPr>
              <a:t>r</a:t>
            </a:r>
            <a:r>
              <a:rPr sz="1600" b="1" spc="17" dirty="0" smtClean="0">
                <a:latin typeface="Times New Roman"/>
                <a:cs typeface="Times New Roman"/>
              </a:rPr>
              <a:t> </a:t>
            </a:r>
            <a:r>
              <a:rPr sz="1600" b="1" spc="101" dirty="0" smtClean="0">
                <a:latin typeface="Times New Roman"/>
                <a:cs typeface="Times New Roman"/>
              </a:rPr>
              <a:t>U</a:t>
            </a:r>
            <a:r>
              <a:rPr sz="1600" b="1" spc="0" dirty="0" smtClean="0">
                <a:latin typeface="Times New Roman"/>
                <a:cs typeface="Times New Roman"/>
              </a:rPr>
              <a:t>S</a:t>
            </a:r>
            <a:r>
              <a:rPr sz="1600" b="1" spc="-4" dirty="0" smtClean="0">
                <a:latin typeface="Times New Roman"/>
                <a:cs typeface="Times New Roman"/>
              </a:rPr>
              <a:t> </a:t>
            </a:r>
            <a:r>
              <a:rPr sz="1600" b="1" spc="4" dirty="0" smtClean="0">
                <a:latin typeface="Times New Roman"/>
                <a:cs typeface="Times New Roman"/>
              </a:rPr>
              <a:t>d</a:t>
            </a:r>
            <a:r>
              <a:rPr sz="1600" b="1" spc="0" dirty="0" smtClean="0">
                <a:latin typeface="Times New Roman"/>
                <a:cs typeface="Times New Roman"/>
              </a:rPr>
              <a:t>o</a:t>
            </a:r>
            <a:r>
              <a:rPr sz="1600" b="1" spc="-79" dirty="0" smtClean="0">
                <a:latin typeface="Times New Roman"/>
                <a:cs typeface="Times New Roman"/>
              </a:rPr>
              <a:t>l</a:t>
            </a:r>
            <a:r>
              <a:rPr sz="1600" b="1" spc="-75" dirty="0" smtClean="0">
                <a:latin typeface="Times New Roman"/>
                <a:cs typeface="Times New Roman"/>
              </a:rPr>
              <a:t>l</a:t>
            </a:r>
            <a:r>
              <a:rPr sz="1600" b="1" spc="0" dirty="0" smtClean="0">
                <a:latin typeface="Times New Roman"/>
                <a:cs typeface="Times New Roman"/>
              </a:rPr>
              <a:t>ar</a:t>
            </a:r>
            <a:endParaRPr sz="1600">
              <a:latin typeface="Times New Roman"/>
              <a:cs typeface="Times New Roman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1486895" y="1960042"/>
            <a:ext cx="63878" cy="61890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4" name="object 24"/>
          <p:cNvSpPr txBox="1"/>
          <p:nvPr/>
        </p:nvSpPr>
        <p:spPr>
          <a:xfrm>
            <a:off x="1550774" y="1960042"/>
            <a:ext cx="6462010" cy="61890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3" name="object 23"/>
          <p:cNvSpPr txBox="1"/>
          <p:nvPr/>
        </p:nvSpPr>
        <p:spPr>
          <a:xfrm>
            <a:off x="1486895" y="2578947"/>
            <a:ext cx="63878" cy="61807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2" name="object 22"/>
          <p:cNvSpPr txBox="1"/>
          <p:nvPr/>
        </p:nvSpPr>
        <p:spPr>
          <a:xfrm>
            <a:off x="1550774" y="2578947"/>
            <a:ext cx="6462010" cy="61807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1" name="object 21"/>
          <p:cNvSpPr txBox="1"/>
          <p:nvPr/>
        </p:nvSpPr>
        <p:spPr>
          <a:xfrm>
            <a:off x="1486895" y="3197018"/>
            <a:ext cx="63878" cy="61833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0" name="object 20"/>
          <p:cNvSpPr txBox="1"/>
          <p:nvPr/>
        </p:nvSpPr>
        <p:spPr>
          <a:xfrm>
            <a:off x="1550774" y="3197018"/>
            <a:ext cx="6462010" cy="61833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9" name="object 19"/>
          <p:cNvSpPr txBox="1"/>
          <p:nvPr/>
        </p:nvSpPr>
        <p:spPr>
          <a:xfrm>
            <a:off x="1486895" y="3815354"/>
            <a:ext cx="63878" cy="59890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8" name="object 18"/>
          <p:cNvSpPr txBox="1"/>
          <p:nvPr/>
        </p:nvSpPr>
        <p:spPr>
          <a:xfrm>
            <a:off x="1550774" y="3815354"/>
            <a:ext cx="6462010" cy="59890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7" name="object 17"/>
          <p:cNvSpPr txBox="1"/>
          <p:nvPr/>
        </p:nvSpPr>
        <p:spPr>
          <a:xfrm>
            <a:off x="1486895" y="4414262"/>
            <a:ext cx="63878" cy="61820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6" name="object 16"/>
          <p:cNvSpPr txBox="1"/>
          <p:nvPr/>
        </p:nvSpPr>
        <p:spPr>
          <a:xfrm>
            <a:off x="1550774" y="4414262"/>
            <a:ext cx="6462010" cy="61820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5" name="object 15"/>
          <p:cNvSpPr txBox="1"/>
          <p:nvPr/>
        </p:nvSpPr>
        <p:spPr>
          <a:xfrm>
            <a:off x="1486895" y="5032465"/>
            <a:ext cx="63878" cy="61820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4" name="object 14"/>
          <p:cNvSpPr txBox="1"/>
          <p:nvPr/>
        </p:nvSpPr>
        <p:spPr>
          <a:xfrm>
            <a:off x="1550774" y="5032465"/>
            <a:ext cx="6462010" cy="61820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3" name="object 13"/>
          <p:cNvSpPr txBox="1"/>
          <p:nvPr/>
        </p:nvSpPr>
        <p:spPr>
          <a:xfrm>
            <a:off x="1486895" y="5650668"/>
            <a:ext cx="63878" cy="8017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600"/>
              </a:lnSpc>
              <a:spcBef>
                <a:spcPts val="31"/>
              </a:spcBef>
            </a:pPr>
            <a:endParaRPr sz="600"/>
          </a:p>
        </p:txBody>
      </p:sp>
      <p:sp>
        <p:nvSpPr>
          <p:cNvPr id="12" name="object 12"/>
          <p:cNvSpPr txBox="1"/>
          <p:nvPr/>
        </p:nvSpPr>
        <p:spPr>
          <a:xfrm>
            <a:off x="1550774" y="5650668"/>
            <a:ext cx="639638" cy="8017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600"/>
              </a:lnSpc>
              <a:spcBef>
                <a:spcPts val="31"/>
              </a:spcBef>
            </a:pPr>
            <a:endParaRPr sz="600"/>
          </a:p>
        </p:txBody>
      </p:sp>
      <p:sp>
        <p:nvSpPr>
          <p:cNvPr id="11" name="object 11"/>
          <p:cNvSpPr txBox="1"/>
          <p:nvPr/>
        </p:nvSpPr>
        <p:spPr>
          <a:xfrm>
            <a:off x="2190413" y="5650668"/>
            <a:ext cx="626948" cy="8017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600"/>
              </a:lnSpc>
              <a:spcBef>
                <a:spcPts val="31"/>
              </a:spcBef>
            </a:pPr>
            <a:endParaRPr sz="600"/>
          </a:p>
        </p:txBody>
      </p:sp>
      <p:sp>
        <p:nvSpPr>
          <p:cNvPr id="10" name="object 10"/>
          <p:cNvSpPr txBox="1"/>
          <p:nvPr/>
        </p:nvSpPr>
        <p:spPr>
          <a:xfrm>
            <a:off x="2817361" y="5650668"/>
            <a:ext cx="614427" cy="8017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600"/>
              </a:lnSpc>
              <a:spcBef>
                <a:spcPts val="31"/>
              </a:spcBef>
            </a:pPr>
            <a:endParaRPr sz="600"/>
          </a:p>
        </p:txBody>
      </p:sp>
      <p:sp>
        <p:nvSpPr>
          <p:cNvPr id="9" name="object 9"/>
          <p:cNvSpPr txBox="1"/>
          <p:nvPr/>
        </p:nvSpPr>
        <p:spPr>
          <a:xfrm>
            <a:off x="3431789" y="5650668"/>
            <a:ext cx="639638" cy="8017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600"/>
              </a:lnSpc>
              <a:spcBef>
                <a:spcPts val="31"/>
              </a:spcBef>
            </a:pPr>
            <a:endParaRPr sz="600"/>
          </a:p>
        </p:txBody>
      </p:sp>
      <p:sp>
        <p:nvSpPr>
          <p:cNvPr id="8" name="object 8"/>
          <p:cNvSpPr txBox="1"/>
          <p:nvPr/>
        </p:nvSpPr>
        <p:spPr>
          <a:xfrm>
            <a:off x="4071427" y="5650668"/>
            <a:ext cx="614087" cy="8017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600"/>
              </a:lnSpc>
              <a:spcBef>
                <a:spcPts val="31"/>
              </a:spcBef>
            </a:pPr>
            <a:endParaRPr sz="600"/>
          </a:p>
        </p:txBody>
      </p:sp>
      <p:sp>
        <p:nvSpPr>
          <p:cNvPr id="7" name="object 7"/>
          <p:cNvSpPr txBox="1"/>
          <p:nvPr/>
        </p:nvSpPr>
        <p:spPr>
          <a:xfrm>
            <a:off x="4685514" y="5650668"/>
            <a:ext cx="627373" cy="8017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600"/>
              </a:lnSpc>
              <a:spcBef>
                <a:spcPts val="31"/>
              </a:spcBef>
            </a:pPr>
            <a:endParaRPr sz="600"/>
          </a:p>
        </p:txBody>
      </p:sp>
      <p:sp>
        <p:nvSpPr>
          <p:cNvPr id="6" name="object 6"/>
          <p:cNvSpPr txBox="1"/>
          <p:nvPr/>
        </p:nvSpPr>
        <p:spPr>
          <a:xfrm>
            <a:off x="5312888" y="5650668"/>
            <a:ext cx="639638" cy="8017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600"/>
              </a:lnSpc>
              <a:spcBef>
                <a:spcPts val="31"/>
              </a:spcBef>
            </a:pPr>
            <a:endParaRPr sz="600"/>
          </a:p>
        </p:txBody>
      </p:sp>
      <p:sp>
        <p:nvSpPr>
          <p:cNvPr id="5" name="object 5"/>
          <p:cNvSpPr txBox="1"/>
          <p:nvPr/>
        </p:nvSpPr>
        <p:spPr>
          <a:xfrm>
            <a:off x="5952527" y="5650668"/>
            <a:ext cx="562984" cy="8017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600"/>
              </a:lnSpc>
              <a:spcBef>
                <a:spcPts val="31"/>
              </a:spcBef>
            </a:pPr>
            <a:endParaRPr sz="600"/>
          </a:p>
        </p:txBody>
      </p:sp>
      <p:sp>
        <p:nvSpPr>
          <p:cNvPr id="4" name="object 4"/>
          <p:cNvSpPr txBox="1"/>
          <p:nvPr/>
        </p:nvSpPr>
        <p:spPr>
          <a:xfrm>
            <a:off x="6515511" y="5650668"/>
            <a:ext cx="639979" cy="8017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600"/>
              </a:lnSpc>
              <a:spcBef>
                <a:spcPts val="31"/>
              </a:spcBef>
            </a:pPr>
            <a:endParaRPr sz="600"/>
          </a:p>
        </p:txBody>
      </p:sp>
      <p:sp>
        <p:nvSpPr>
          <p:cNvPr id="3" name="object 3"/>
          <p:cNvSpPr txBox="1"/>
          <p:nvPr/>
        </p:nvSpPr>
        <p:spPr>
          <a:xfrm>
            <a:off x="7155490" y="5650668"/>
            <a:ext cx="614087" cy="8017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600"/>
              </a:lnSpc>
              <a:spcBef>
                <a:spcPts val="31"/>
              </a:spcBef>
            </a:pPr>
            <a:endParaRPr sz="600"/>
          </a:p>
        </p:txBody>
      </p:sp>
      <p:sp>
        <p:nvSpPr>
          <p:cNvPr id="2" name="object 2"/>
          <p:cNvSpPr txBox="1"/>
          <p:nvPr/>
        </p:nvSpPr>
        <p:spPr>
          <a:xfrm>
            <a:off x="7769577" y="5650668"/>
            <a:ext cx="243250" cy="8017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600"/>
              </a:lnSpc>
              <a:spcBef>
                <a:spcPts val="31"/>
              </a:spcBef>
            </a:pPr>
            <a:endParaRPr sz="60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object 15"/>
          <p:cNvSpPr txBox="1"/>
          <p:nvPr/>
        </p:nvSpPr>
        <p:spPr>
          <a:xfrm>
            <a:off x="875182" y="370230"/>
            <a:ext cx="7430258" cy="103146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algn="ctr">
              <a:lnSpc>
                <a:spcPts val="3770"/>
              </a:lnSpc>
              <a:spcBef>
                <a:spcPts val="188"/>
              </a:spcBef>
            </a:pPr>
            <a:r>
              <a:rPr sz="5400" b="1" spc="-284" baseline="3034" dirty="0" smtClean="0">
                <a:solidFill>
                  <a:srgbClr val="4F81BC"/>
                </a:solidFill>
                <a:latin typeface="Calibri"/>
                <a:cs typeface="Calibri"/>
              </a:rPr>
              <a:t>Τ</a:t>
            </a:r>
            <a:r>
              <a:rPr sz="5400" b="1" spc="0" baseline="3034" dirty="0" smtClean="0">
                <a:solidFill>
                  <a:srgbClr val="4F81BC"/>
                </a:solidFill>
                <a:latin typeface="Calibri"/>
                <a:cs typeface="Calibri"/>
              </a:rPr>
              <a:t>ο σύ</a:t>
            </a:r>
            <a:r>
              <a:rPr sz="5400" b="1" spc="39" baseline="3034" dirty="0" smtClean="0">
                <a:solidFill>
                  <a:srgbClr val="4F81BC"/>
                </a:solidFill>
                <a:latin typeface="Calibri"/>
                <a:cs typeface="Calibri"/>
              </a:rPr>
              <a:t>σ</a:t>
            </a:r>
            <a:r>
              <a:rPr sz="5400" b="1" spc="0" baseline="3034" dirty="0" smtClean="0">
                <a:solidFill>
                  <a:srgbClr val="4F81BC"/>
                </a:solidFill>
                <a:latin typeface="Calibri"/>
                <a:cs typeface="Calibri"/>
              </a:rPr>
              <a:t>τη</a:t>
            </a:r>
            <a:r>
              <a:rPr sz="5400" b="1" spc="-14" baseline="3034" dirty="0" smtClean="0">
                <a:solidFill>
                  <a:srgbClr val="4F81BC"/>
                </a:solidFill>
                <a:latin typeface="Calibri"/>
                <a:cs typeface="Calibri"/>
              </a:rPr>
              <a:t>μ</a:t>
            </a:r>
            <a:r>
              <a:rPr sz="5400" b="1" spc="0" baseline="3034" dirty="0" smtClean="0">
                <a:solidFill>
                  <a:srgbClr val="4F81BC"/>
                </a:solidFill>
                <a:latin typeface="Calibri"/>
                <a:cs typeface="Calibri"/>
              </a:rPr>
              <a:t>α</a:t>
            </a:r>
            <a:r>
              <a:rPr sz="5400" b="1" spc="-14" baseline="3034" dirty="0" smtClean="0">
                <a:solidFill>
                  <a:srgbClr val="4F81BC"/>
                </a:solidFill>
                <a:latin typeface="Calibri"/>
                <a:cs typeface="Calibri"/>
              </a:rPr>
              <a:t> </a:t>
            </a:r>
            <a:r>
              <a:rPr sz="5400" b="1" spc="-25" baseline="3034" dirty="0" smtClean="0">
                <a:solidFill>
                  <a:srgbClr val="4F81BC"/>
                </a:solidFill>
                <a:latin typeface="Calibri"/>
                <a:cs typeface="Calibri"/>
              </a:rPr>
              <a:t>τ</a:t>
            </a:r>
            <a:r>
              <a:rPr sz="5400" b="1" spc="0" baseline="3034" dirty="0" smtClean="0">
                <a:solidFill>
                  <a:srgbClr val="4F81BC"/>
                </a:solidFill>
                <a:latin typeface="Calibri"/>
                <a:cs typeface="Calibri"/>
              </a:rPr>
              <a:t>ου B</a:t>
            </a:r>
            <a:r>
              <a:rPr sz="5400" b="1" spc="-34" baseline="3034" dirty="0" smtClean="0">
                <a:solidFill>
                  <a:srgbClr val="4F81BC"/>
                </a:solidFill>
                <a:latin typeface="Calibri"/>
                <a:cs typeface="Calibri"/>
              </a:rPr>
              <a:t>r</a:t>
            </a:r>
            <a:r>
              <a:rPr sz="5400" b="1" spc="-25" baseline="3034" dirty="0" smtClean="0">
                <a:solidFill>
                  <a:srgbClr val="4F81BC"/>
                </a:solidFill>
                <a:latin typeface="Calibri"/>
                <a:cs typeface="Calibri"/>
              </a:rPr>
              <a:t>e</a:t>
            </a:r>
            <a:r>
              <a:rPr sz="5400" b="1" spc="-39" baseline="3034" dirty="0" smtClean="0">
                <a:solidFill>
                  <a:srgbClr val="4F81BC"/>
                </a:solidFill>
                <a:latin typeface="Calibri"/>
                <a:cs typeface="Calibri"/>
              </a:rPr>
              <a:t>tt</a:t>
            </a:r>
            <a:r>
              <a:rPr sz="5400" b="1" spc="0" baseline="3034" dirty="0" smtClean="0">
                <a:solidFill>
                  <a:srgbClr val="4F81BC"/>
                </a:solidFill>
                <a:latin typeface="Calibri"/>
                <a:cs typeface="Calibri"/>
              </a:rPr>
              <a:t>on</a:t>
            </a:r>
            <a:r>
              <a:rPr sz="5400" b="1" spc="-14" baseline="3034" dirty="0" smtClean="0">
                <a:solidFill>
                  <a:srgbClr val="4F81BC"/>
                </a:solidFill>
                <a:latin typeface="Calibri"/>
                <a:cs typeface="Calibri"/>
              </a:rPr>
              <a:t> </a:t>
            </a:r>
            <a:r>
              <a:rPr sz="5400" b="1" spc="-144" baseline="3034" dirty="0" smtClean="0">
                <a:solidFill>
                  <a:srgbClr val="4F81BC"/>
                </a:solidFill>
                <a:latin typeface="Calibri"/>
                <a:cs typeface="Calibri"/>
              </a:rPr>
              <a:t>W</a:t>
            </a:r>
            <a:r>
              <a:rPr sz="5400" b="1" spc="0" baseline="3034" dirty="0" smtClean="0">
                <a:solidFill>
                  <a:srgbClr val="4F81BC"/>
                </a:solidFill>
                <a:latin typeface="Calibri"/>
                <a:cs typeface="Calibri"/>
              </a:rPr>
              <a:t>o</a:t>
            </a:r>
            <a:r>
              <a:rPr sz="5400" b="1" spc="-9" baseline="3034" dirty="0" smtClean="0">
                <a:solidFill>
                  <a:srgbClr val="4F81BC"/>
                </a:solidFill>
                <a:latin typeface="Calibri"/>
                <a:cs typeface="Calibri"/>
              </a:rPr>
              <a:t>o</a:t>
            </a:r>
            <a:r>
              <a:rPr sz="5400" b="1" spc="0" baseline="3034" dirty="0" smtClean="0">
                <a:solidFill>
                  <a:srgbClr val="4F81BC"/>
                </a:solidFill>
                <a:latin typeface="Calibri"/>
                <a:cs typeface="Calibri"/>
              </a:rPr>
              <a:t>ds:</a:t>
            </a:r>
            <a:r>
              <a:rPr sz="5400" b="1" spc="14" baseline="3034" dirty="0" smtClean="0">
                <a:solidFill>
                  <a:srgbClr val="4F81BC"/>
                </a:solidFill>
                <a:latin typeface="Calibri"/>
                <a:cs typeface="Calibri"/>
              </a:rPr>
              <a:t> </a:t>
            </a:r>
            <a:r>
              <a:rPr sz="5400" b="1" spc="0" baseline="3034" dirty="0" smtClean="0">
                <a:solidFill>
                  <a:srgbClr val="4F81BC"/>
                </a:solidFill>
                <a:latin typeface="Calibri"/>
                <a:cs typeface="Calibri"/>
              </a:rPr>
              <a:t>194</a:t>
            </a:r>
            <a:r>
              <a:rPr sz="5400" b="1" spc="4" baseline="3034" dirty="0" smtClean="0">
                <a:solidFill>
                  <a:srgbClr val="4F81BC"/>
                </a:solidFill>
                <a:latin typeface="Calibri"/>
                <a:cs typeface="Calibri"/>
              </a:rPr>
              <a:t>4</a:t>
            </a:r>
            <a:r>
              <a:rPr sz="5400" b="1" spc="0" baseline="3034" dirty="0" smtClean="0">
                <a:solidFill>
                  <a:srgbClr val="4F81BC"/>
                </a:solidFill>
                <a:latin typeface="Calibri"/>
                <a:cs typeface="Calibri"/>
              </a:rPr>
              <a:t>–</a:t>
            </a:r>
            <a:endParaRPr sz="3600">
              <a:latin typeface="Calibri"/>
              <a:cs typeface="Calibri"/>
            </a:endParaRPr>
          </a:p>
          <a:p>
            <a:pPr marL="3186277" marR="3223709" algn="ctr">
              <a:lnSpc>
                <a:spcPts val="4320"/>
              </a:lnSpc>
              <a:spcBef>
                <a:spcPts val="27"/>
              </a:spcBef>
            </a:pPr>
            <a:r>
              <a:rPr sz="5400" b="1" spc="0" baseline="1517" dirty="0" smtClean="0">
                <a:solidFill>
                  <a:srgbClr val="4F81BC"/>
                </a:solidFill>
                <a:latin typeface="Calibri"/>
                <a:cs typeface="Calibri"/>
              </a:rPr>
              <a:t>1973</a:t>
            </a:r>
            <a:endParaRPr sz="3600">
              <a:latin typeface="Calibri"/>
              <a:cs typeface="Calibri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841044" y="1682280"/>
            <a:ext cx="177952" cy="33050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55"/>
              </a:lnSpc>
              <a:spcBef>
                <a:spcPts val="127"/>
              </a:spcBef>
            </a:pPr>
            <a:r>
              <a:rPr sz="2400" spc="0" dirty="0" smtClean="0">
                <a:latin typeface="Arial"/>
                <a:cs typeface="Arial"/>
              </a:rPr>
              <a:t>•</a:t>
            </a:r>
            <a:endParaRPr sz="2400">
              <a:latin typeface="Arial"/>
              <a:cs typeface="Arial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1374394" y="1700682"/>
            <a:ext cx="7372763" cy="157434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 marR="43110">
              <a:lnSpc>
                <a:spcPts val="2475"/>
              </a:lnSpc>
              <a:spcBef>
                <a:spcPts val="123"/>
              </a:spcBef>
            </a:pPr>
            <a:r>
              <a:rPr sz="3600" spc="0" baseline="2275" dirty="0" smtClean="0">
                <a:latin typeface="Calibri"/>
                <a:cs typeface="Calibri"/>
              </a:rPr>
              <a:t>Με</a:t>
            </a:r>
            <a:r>
              <a:rPr sz="3600" spc="-25" baseline="2275" dirty="0" smtClean="0">
                <a:latin typeface="Calibri"/>
                <a:cs typeface="Calibri"/>
              </a:rPr>
              <a:t>τ</a:t>
            </a:r>
            <a:r>
              <a:rPr sz="3600" spc="0" baseline="2275" dirty="0" smtClean="0">
                <a:latin typeface="Calibri"/>
                <a:cs typeface="Calibri"/>
              </a:rPr>
              <a:t>ά</a:t>
            </a:r>
            <a:r>
              <a:rPr sz="3600" spc="-9" baseline="2275" dirty="0" smtClean="0">
                <a:latin typeface="Calibri"/>
                <a:cs typeface="Calibri"/>
              </a:rPr>
              <a:t> </a:t>
            </a:r>
            <a:r>
              <a:rPr sz="3600" spc="0" baseline="2275" dirty="0" smtClean="0">
                <a:latin typeface="Calibri"/>
                <a:cs typeface="Calibri"/>
              </a:rPr>
              <a:t>τις</a:t>
            </a:r>
            <a:r>
              <a:rPr sz="3600" spc="-4" baseline="2275" dirty="0" smtClean="0">
                <a:latin typeface="Calibri"/>
                <a:cs typeface="Calibri"/>
              </a:rPr>
              <a:t> </a:t>
            </a:r>
            <a:r>
              <a:rPr sz="3600" spc="-9" baseline="2275" dirty="0" smtClean="0">
                <a:latin typeface="Calibri"/>
                <a:cs typeface="Calibri"/>
              </a:rPr>
              <a:t>α</a:t>
            </a:r>
            <a:r>
              <a:rPr sz="3600" spc="0" baseline="2275" dirty="0" smtClean="0">
                <a:latin typeface="Calibri"/>
                <a:cs typeface="Calibri"/>
              </a:rPr>
              <a:t>πο</a:t>
            </a:r>
            <a:r>
              <a:rPr sz="3600" spc="-4" baseline="2275" dirty="0" smtClean="0">
                <a:latin typeface="Calibri"/>
                <a:cs typeface="Calibri"/>
              </a:rPr>
              <a:t>τ</a:t>
            </a:r>
            <a:r>
              <a:rPr sz="3600" spc="0" baseline="2275" dirty="0" smtClean="0">
                <a:latin typeface="Calibri"/>
                <a:cs typeface="Calibri"/>
              </a:rPr>
              <a:t>υ</a:t>
            </a:r>
            <a:r>
              <a:rPr sz="3600" spc="-9" baseline="2275" dirty="0" smtClean="0">
                <a:latin typeface="Calibri"/>
                <a:cs typeface="Calibri"/>
              </a:rPr>
              <a:t>χ</a:t>
            </a:r>
            <a:r>
              <a:rPr sz="3600" spc="0" baseline="2275" dirty="0" smtClean="0">
                <a:latin typeface="Calibri"/>
                <a:cs typeface="Calibri"/>
              </a:rPr>
              <a:t>ίες </a:t>
            </a:r>
            <a:r>
              <a:rPr sz="3600" spc="-25" baseline="2275" dirty="0" smtClean="0">
                <a:latin typeface="Calibri"/>
                <a:cs typeface="Calibri"/>
              </a:rPr>
              <a:t>τ</a:t>
            </a:r>
            <a:r>
              <a:rPr sz="3600" spc="0" baseline="2275" dirty="0" smtClean="0">
                <a:latin typeface="Calibri"/>
                <a:cs typeface="Calibri"/>
              </a:rPr>
              <a:t>ου ‘χρ</a:t>
            </a:r>
            <a:r>
              <a:rPr sz="3600" spc="-9" baseline="2275" dirty="0" smtClean="0">
                <a:latin typeface="Calibri"/>
                <a:cs typeface="Calibri"/>
              </a:rPr>
              <a:t>υ</a:t>
            </a:r>
            <a:r>
              <a:rPr sz="3600" spc="0" baseline="2275" dirty="0" smtClean="0">
                <a:latin typeface="Calibri"/>
                <a:cs typeface="Calibri"/>
              </a:rPr>
              <a:t>σ</a:t>
            </a:r>
            <a:r>
              <a:rPr sz="3600" spc="-9" baseline="2275" dirty="0" smtClean="0">
                <a:latin typeface="Calibri"/>
                <a:cs typeface="Calibri"/>
              </a:rPr>
              <a:t>ο</a:t>
            </a:r>
            <a:r>
              <a:rPr sz="3600" spc="0" baseline="2275" dirty="0" smtClean="0">
                <a:latin typeface="Calibri"/>
                <a:cs typeface="Calibri"/>
              </a:rPr>
              <a:t>ύ </a:t>
            </a:r>
            <a:r>
              <a:rPr sz="3600" spc="-69" baseline="2275" dirty="0" smtClean="0">
                <a:latin typeface="Calibri"/>
                <a:cs typeface="Calibri"/>
              </a:rPr>
              <a:t>κ</a:t>
            </a:r>
            <a:r>
              <a:rPr sz="3600" spc="0" baseline="2275" dirty="0" smtClean="0">
                <a:latin typeface="Calibri"/>
                <a:cs typeface="Calibri"/>
              </a:rPr>
              <a:t>αν</a:t>
            </a:r>
            <a:r>
              <a:rPr sz="3600" spc="-9" baseline="2275" dirty="0" smtClean="0">
                <a:latin typeface="Calibri"/>
                <a:cs typeface="Calibri"/>
              </a:rPr>
              <a:t>ό</a:t>
            </a:r>
            <a:r>
              <a:rPr sz="3600" spc="0" baseline="2275" dirty="0" smtClean="0">
                <a:latin typeface="Calibri"/>
                <a:cs typeface="Calibri"/>
              </a:rPr>
              <a:t>να’</a:t>
            </a:r>
            <a:r>
              <a:rPr sz="3600" spc="-4" baseline="2275" dirty="0" smtClean="0">
                <a:latin typeface="Calibri"/>
                <a:cs typeface="Calibri"/>
              </a:rPr>
              <a:t> </a:t>
            </a:r>
            <a:r>
              <a:rPr sz="3600" spc="-69" baseline="2275" dirty="0" smtClean="0">
                <a:latin typeface="Calibri"/>
                <a:cs typeface="Calibri"/>
              </a:rPr>
              <a:t>κ</a:t>
            </a:r>
            <a:r>
              <a:rPr sz="3600" spc="0" baseline="2275" dirty="0" smtClean="0">
                <a:latin typeface="Calibri"/>
                <a:cs typeface="Calibri"/>
              </a:rPr>
              <a:t>αι</a:t>
            </a:r>
            <a:r>
              <a:rPr sz="3600" spc="-4" baseline="2275" dirty="0" smtClean="0">
                <a:latin typeface="Calibri"/>
                <a:cs typeface="Calibri"/>
              </a:rPr>
              <a:t> </a:t>
            </a:r>
            <a:r>
              <a:rPr sz="3600" spc="-29" baseline="2275" dirty="0" smtClean="0">
                <a:latin typeface="Calibri"/>
                <a:cs typeface="Calibri"/>
              </a:rPr>
              <a:t>τ</a:t>
            </a:r>
            <a:r>
              <a:rPr sz="3600" spc="0" baseline="2275" dirty="0" smtClean="0">
                <a:latin typeface="Calibri"/>
                <a:cs typeface="Calibri"/>
              </a:rPr>
              <a:t>ο</a:t>
            </a:r>
            <a:r>
              <a:rPr sz="3600" spc="-9" baseline="2275" dirty="0" smtClean="0">
                <a:latin typeface="Calibri"/>
                <a:cs typeface="Calibri"/>
              </a:rPr>
              <a:t> </a:t>
            </a:r>
            <a:r>
              <a:rPr sz="3600" spc="-59" baseline="2275" dirty="0" smtClean="0">
                <a:latin typeface="Calibri"/>
                <a:cs typeface="Calibri"/>
              </a:rPr>
              <a:t>χ</a:t>
            </a:r>
            <a:r>
              <a:rPr sz="3600" spc="0" baseline="2275" dirty="0" smtClean="0">
                <a:latin typeface="Calibri"/>
                <a:cs typeface="Calibri"/>
              </a:rPr>
              <a:t>ά</a:t>
            </a:r>
            <a:r>
              <a:rPr sz="3600" spc="-9" baseline="2275" dirty="0" smtClean="0">
                <a:latin typeface="Calibri"/>
                <a:cs typeface="Calibri"/>
              </a:rPr>
              <a:t>ο</a:t>
            </a:r>
            <a:r>
              <a:rPr sz="3600" spc="0" baseline="2275" dirty="0" smtClean="0">
                <a:latin typeface="Calibri"/>
                <a:cs typeface="Calibri"/>
              </a:rPr>
              <a:t>ς </a:t>
            </a:r>
            <a:r>
              <a:rPr sz="3600" spc="-9" baseline="2275" dirty="0" smtClean="0">
                <a:latin typeface="Calibri"/>
                <a:cs typeface="Calibri"/>
              </a:rPr>
              <a:t>τ</a:t>
            </a:r>
            <a:r>
              <a:rPr sz="3600" spc="-14" baseline="2275" dirty="0" smtClean="0">
                <a:latin typeface="Calibri"/>
                <a:cs typeface="Calibri"/>
              </a:rPr>
              <a:t>ω</a:t>
            </a:r>
            <a:r>
              <a:rPr sz="3600" spc="0" baseline="2275" dirty="0" smtClean="0">
                <a:latin typeface="Calibri"/>
                <a:cs typeface="Calibri"/>
              </a:rPr>
              <a:t>ν</a:t>
            </a:r>
            <a:endParaRPr sz="2400">
              <a:latin typeface="Calibri"/>
              <a:cs typeface="Calibri"/>
            </a:endParaRPr>
          </a:p>
          <a:p>
            <a:pPr marL="12700" marR="43110">
              <a:lnSpc>
                <a:spcPts val="2375"/>
              </a:lnSpc>
            </a:pPr>
            <a:r>
              <a:rPr sz="3600" spc="0" baseline="3413" dirty="0" smtClean="0">
                <a:latin typeface="Calibri"/>
                <a:cs typeface="Calibri"/>
              </a:rPr>
              <a:t>α</a:t>
            </a:r>
            <a:r>
              <a:rPr sz="3600" spc="4" baseline="3413" dirty="0" smtClean="0">
                <a:latin typeface="Calibri"/>
                <a:cs typeface="Calibri"/>
              </a:rPr>
              <a:t>ν</a:t>
            </a:r>
            <a:r>
              <a:rPr sz="3600" spc="-14" baseline="3413" dirty="0" smtClean="0">
                <a:latin typeface="Calibri"/>
                <a:cs typeface="Calibri"/>
              </a:rPr>
              <a:t>τα</a:t>
            </a:r>
            <a:r>
              <a:rPr sz="3600" spc="0" baseline="3413" dirty="0" smtClean="0">
                <a:latin typeface="Calibri"/>
                <a:cs typeface="Calibri"/>
              </a:rPr>
              <a:t>γ</a:t>
            </a:r>
            <a:r>
              <a:rPr sz="3600" spc="-14" baseline="3413" dirty="0" smtClean="0">
                <a:latin typeface="Calibri"/>
                <a:cs typeface="Calibri"/>
              </a:rPr>
              <a:t>ω</a:t>
            </a:r>
            <a:r>
              <a:rPr sz="3600" spc="0" baseline="3413" dirty="0" smtClean="0">
                <a:latin typeface="Calibri"/>
                <a:cs typeface="Calibri"/>
              </a:rPr>
              <a:t>νι</a:t>
            </a:r>
            <a:r>
              <a:rPr sz="3600" spc="19" baseline="3413" dirty="0" smtClean="0">
                <a:latin typeface="Calibri"/>
                <a:cs typeface="Calibri"/>
              </a:rPr>
              <a:t>σ</a:t>
            </a:r>
            <a:r>
              <a:rPr sz="3600" spc="0" baseline="3413" dirty="0" smtClean="0">
                <a:latin typeface="Calibri"/>
                <a:cs typeface="Calibri"/>
              </a:rPr>
              <a:t>τι</a:t>
            </a:r>
            <a:r>
              <a:rPr sz="3600" spc="-50" baseline="3413" dirty="0" smtClean="0">
                <a:latin typeface="Calibri"/>
                <a:cs typeface="Calibri"/>
              </a:rPr>
              <a:t>κ</a:t>
            </a:r>
            <a:r>
              <a:rPr sz="3600" spc="-14" baseline="3413" dirty="0" smtClean="0">
                <a:latin typeface="Calibri"/>
                <a:cs typeface="Calibri"/>
              </a:rPr>
              <a:t>ώ</a:t>
            </a:r>
            <a:r>
              <a:rPr sz="3600" spc="0" baseline="3413" dirty="0" smtClean="0">
                <a:latin typeface="Calibri"/>
                <a:cs typeface="Calibri"/>
              </a:rPr>
              <a:t>ν</a:t>
            </a:r>
            <a:r>
              <a:rPr sz="3600" spc="19" baseline="3413" dirty="0" smtClean="0">
                <a:latin typeface="Calibri"/>
                <a:cs typeface="Calibri"/>
              </a:rPr>
              <a:t> </a:t>
            </a:r>
            <a:r>
              <a:rPr sz="3600" spc="0" baseline="3413" dirty="0" smtClean="0">
                <a:latin typeface="Calibri"/>
                <a:cs typeface="Calibri"/>
              </a:rPr>
              <a:t>υπο</a:t>
            </a:r>
            <a:r>
              <a:rPr sz="3600" spc="-9" baseline="3413" dirty="0" smtClean="0">
                <a:latin typeface="Calibri"/>
                <a:cs typeface="Calibri"/>
              </a:rPr>
              <a:t>τ</a:t>
            </a:r>
            <a:r>
              <a:rPr sz="3600" spc="0" baseline="3413" dirty="0" smtClean="0">
                <a:latin typeface="Calibri"/>
                <a:cs typeface="Calibri"/>
              </a:rPr>
              <a:t>ιμή</a:t>
            </a:r>
            <a:r>
              <a:rPr sz="3600" spc="-4" baseline="3413" dirty="0" smtClean="0">
                <a:latin typeface="Calibri"/>
                <a:cs typeface="Calibri"/>
              </a:rPr>
              <a:t>σ</a:t>
            </a:r>
            <a:r>
              <a:rPr sz="3600" spc="0" baseline="3413" dirty="0" smtClean="0">
                <a:latin typeface="Calibri"/>
                <a:cs typeface="Calibri"/>
              </a:rPr>
              <a:t>ε</a:t>
            </a:r>
            <a:r>
              <a:rPr sz="3600" spc="-14" baseline="3413" dirty="0" smtClean="0">
                <a:latin typeface="Calibri"/>
                <a:cs typeface="Calibri"/>
              </a:rPr>
              <a:t>ω</a:t>
            </a:r>
            <a:r>
              <a:rPr sz="3600" spc="0" baseline="3413" dirty="0" smtClean="0">
                <a:latin typeface="Calibri"/>
                <a:cs typeface="Calibri"/>
              </a:rPr>
              <a:t>ν</a:t>
            </a:r>
            <a:r>
              <a:rPr sz="3600" spc="9" baseline="3413" dirty="0" smtClean="0">
                <a:latin typeface="Calibri"/>
                <a:cs typeface="Calibri"/>
              </a:rPr>
              <a:t> </a:t>
            </a:r>
            <a:r>
              <a:rPr sz="3600" spc="14" baseline="3413" dirty="0" smtClean="0">
                <a:latin typeface="Calibri"/>
                <a:cs typeface="Calibri"/>
              </a:rPr>
              <a:t>σ</a:t>
            </a:r>
            <a:r>
              <a:rPr sz="3600" spc="-29" baseline="3413" dirty="0" smtClean="0">
                <a:latin typeface="Calibri"/>
                <a:cs typeface="Calibri"/>
              </a:rPr>
              <a:t>τ</a:t>
            </a:r>
            <a:r>
              <a:rPr sz="3600" spc="0" baseline="3413" dirty="0" smtClean="0">
                <a:latin typeface="Calibri"/>
                <a:cs typeface="Calibri"/>
              </a:rPr>
              <a:t>ο Μ</a:t>
            </a:r>
            <a:r>
              <a:rPr sz="3600" spc="-34" baseline="3413" dirty="0" smtClean="0">
                <a:latin typeface="Calibri"/>
                <a:cs typeface="Calibri"/>
              </a:rPr>
              <a:t>ε</a:t>
            </a:r>
            <a:r>
              <a:rPr sz="3600" spc="0" baseline="3413" dirty="0" smtClean="0">
                <a:latin typeface="Calibri"/>
                <a:cs typeface="Calibri"/>
              </a:rPr>
              <a:t>σ</a:t>
            </a:r>
            <a:r>
              <a:rPr sz="3600" spc="-9" baseline="3413" dirty="0" smtClean="0">
                <a:latin typeface="Calibri"/>
                <a:cs typeface="Calibri"/>
              </a:rPr>
              <a:t>ο</a:t>
            </a:r>
            <a:r>
              <a:rPr sz="3600" spc="0" baseline="3413" dirty="0" smtClean="0">
                <a:latin typeface="Calibri"/>
                <a:cs typeface="Calibri"/>
              </a:rPr>
              <a:t>π</a:t>
            </a:r>
            <a:r>
              <a:rPr sz="3600" spc="-25" baseline="3413" dirty="0" smtClean="0">
                <a:latin typeface="Calibri"/>
                <a:cs typeface="Calibri"/>
              </a:rPr>
              <a:t>ό</a:t>
            </a:r>
            <a:r>
              <a:rPr sz="3600" spc="0" baseline="3413" dirty="0" smtClean="0">
                <a:latin typeface="Calibri"/>
                <a:cs typeface="Calibri"/>
              </a:rPr>
              <a:t>λε</a:t>
            </a:r>
            <a:r>
              <a:rPr sz="3600" spc="-9" baseline="3413" dirty="0" smtClean="0">
                <a:latin typeface="Calibri"/>
                <a:cs typeface="Calibri"/>
              </a:rPr>
              <a:t>μ</a:t>
            </a:r>
            <a:r>
              <a:rPr sz="3600" spc="0" baseline="3413" dirty="0" smtClean="0">
                <a:latin typeface="Calibri"/>
                <a:cs typeface="Calibri"/>
              </a:rPr>
              <a:t>ο</a:t>
            </a:r>
            <a:r>
              <a:rPr sz="3600" spc="-19" baseline="3413" dirty="0" smtClean="0">
                <a:latin typeface="Calibri"/>
                <a:cs typeface="Calibri"/>
              </a:rPr>
              <a:t> </a:t>
            </a:r>
            <a:r>
              <a:rPr sz="3600" spc="0" baseline="3413" dirty="0" smtClean="0">
                <a:latin typeface="Calibri"/>
                <a:cs typeface="Calibri"/>
              </a:rPr>
              <a:t>.</a:t>
            </a:r>
            <a:r>
              <a:rPr sz="3600" spc="-9" baseline="3413" dirty="0" smtClean="0">
                <a:latin typeface="Calibri"/>
                <a:cs typeface="Calibri"/>
              </a:rPr>
              <a:t>.</a:t>
            </a:r>
            <a:r>
              <a:rPr sz="3600" spc="0" baseline="3413" dirty="0" smtClean="0">
                <a:latin typeface="Calibri"/>
                <a:cs typeface="Calibri"/>
              </a:rPr>
              <a:t>.</a:t>
            </a:r>
            <a:endParaRPr sz="2400">
              <a:latin typeface="Calibri"/>
              <a:cs typeface="Calibri"/>
            </a:endParaRPr>
          </a:p>
          <a:p>
            <a:pPr marL="12700">
              <a:lnSpc>
                <a:spcPts val="2929"/>
              </a:lnSpc>
              <a:spcBef>
                <a:spcPts val="316"/>
              </a:spcBef>
            </a:pPr>
            <a:r>
              <a:rPr sz="2400" spc="-209" dirty="0" smtClean="0">
                <a:latin typeface="Calibri"/>
                <a:cs typeface="Calibri"/>
              </a:rPr>
              <a:t>Τ</a:t>
            </a:r>
            <a:r>
              <a:rPr sz="2400" spc="0" dirty="0" smtClean="0">
                <a:latin typeface="Calibri"/>
                <a:cs typeface="Calibri"/>
              </a:rPr>
              <a:t>ον Ι</a:t>
            </a:r>
            <a:r>
              <a:rPr sz="2400" spc="-9" dirty="0" smtClean="0">
                <a:latin typeface="Calibri"/>
                <a:cs typeface="Calibri"/>
              </a:rPr>
              <a:t>ο</a:t>
            </a:r>
            <a:r>
              <a:rPr sz="2400" spc="-75" dirty="0" smtClean="0">
                <a:latin typeface="Calibri"/>
                <a:cs typeface="Calibri"/>
              </a:rPr>
              <a:t>ύ</a:t>
            </a:r>
            <a:r>
              <a:rPr sz="2400" spc="-19" dirty="0" smtClean="0">
                <a:latin typeface="Calibri"/>
                <a:cs typeface="Calibri"/>
              </a:rPr>
              <a:t>λ</a:t>
            </a:r>
            <a:r>
              <a:rPr sz="2400" spc="0" dirty="0" smtClean="0">
                <a:latin typeface="Calibri"/>
                <a:cs typeface="Calibri"/>
              </a:rPr>
              <a:t>ιο </a:t>
            </a:r>
            <a:r>
              <a:rPr sz="2400" spc="-29" dirty="0" smtClean="0">
                <a:latin typeface="Calibri"/>
                <a:cs typeface="Calibri"/>
              </a:rPr>
              <a:t>τ</a:t>
            </a:r>
            <a:r>
              <a:rPr sz="2400" spc="0" dirty="0" smtClean="0">
                <a:latin typeface="Calibri"/>
                <a:cs typeface="Calibri"/>
              </a:rPr>
              <a:t>ου 1</a:t>
            </a:r>
            <a:r>
              <a:rPr sz="2400" spc="-9" dirty="0" smtClean="0">
                <a:latin typeface="Calibri"/>
                <a:cs typeface="Calibri"/>
              </a:rPr>
              <a:t>9</a:t>
            </a:r>
            <a:r>
              <a:rPr sz="2400" spc="0" dirty="0" smtClean="0">
                <a:latin typeface="Calibri"/>
                <a:cs typeface="Calibri"/>
              </a:rPr>
              <a:t>4</a:t>
            </a:r>
            <a:r>
              <a:rPr sz="2400" spc="-9" dirty="0" smtClean="0">
                <a:latin typeface="Calibri"/>
                <a:cs typeface="Calibri"/>
              </a:rPr>
              <a:t>4</a:t>
            </a:r>
            <a:r>
              <a:rPr sz="2400" spc="0" dirty="0" smtClean="0">
                <a:latin typeface="Calibri"/>
                <a:cs typeface="Calibri"/>
              </a:rPr>
              <a:t>, </a:t>
            </a:r>
            <a:r>
              <a:rPr sz="2400" spc="-4" dirty="0" smtClean="0">
                <a:latin typeface="Calibri"/>
                <a:cs typeface="Calibri"/>
              </a:rPr>
              <a:t>4</a:t>
            </a:r>
            <a:r>
              <a:rPr sz="2400" spc="0" dirty="0" smtClean="0">
                <a:latin typeface="Calibri"/>
                <a:cs typeface="Calibri"/>
              </a:rPr>
              <a:t>4</a:t>
            </a:r>
            <a:r>
              <a:rPr sz="2400" spc="-4" dirty="0" smtClean="0">
                <a:latin typeface="Calibri"/>
                <a:cs typeface="Calibri"/>
              </a:rPr>
              <a:t> </a:t>
            </a:r>
            <a:r>
              <a:rPr sz="2400" spc="-25" dirty="0" smtClean="0">
                <a:latin typeface="Calibri"/>
                <a:cs typeface="Calibri"/>
              </a:rPr>
              <a:t>χ</a:t>
            </a:r>
            <a:r>
              <a:rPr sz="2400" spc="0" dirty="0" smtClean="0">
                <a:latin typeface="Calibri"/>
                <a:cs typeface="Calibri"/>
              </a:rPr>
              <a:t>ώρες</a:t>
            </a:r>
            <a:r>
              <a:rPr sz="2400" spc="-4" dirty="0" smtClean="0">
                <a:latin typeface="Calibri"/>
                <a:cs typeface="Calibri"/>
              </a:rPr>
              <a:t> </a:t>
            </a:r>
            <a:r>
              <a:rPr sz="2400" spc="0" dirty="0" smtClean="0">
                <a:latin typeface="Calibri"/>
                <a:cs typeface="Calibri"/>
              </a:rPr>
              <a:t>σ</a:t>
            </a:r>
            <a:r>
              <a:rPr sz="2400" spc="-9" dirty="0" smtClean="0">
                <a:latin typeface="Calibri"/>
                <a:cs typeface="Calibri"/>
              </a:rPr>
              <a:t>υ</a:t>
            </a:r>
            <a:r>
              <a:rPr sz="2400" spc="0" dirty="0" smtClean="0">
                <a:latin typeface="Calibri"/>
                <a:cs typeface="Calibri"/>
              </a:rPr>
              <a:t>να</a:t>
            </a:r>
            <a:r>
              <a:rPr sz="2400" spc="9" dirty="0" smtClean="0">
                <a:latin typeface="Calibri"/>
                <a:cs typeface="Calibri"/>
              </a:rPr>
              <a:t>ν</a:t>
            </a:r>
            <a:r>
              <a:rPr sz="2400" spc="0" dirty="0" smtClean="0">
                <a:latin typeface="Calibri"/>
                <a:cs typeface="Calibri"/>
              </a:rPr>
              <a:t>τ</a:t>
            </a:r>
            <a:r>
              <a:rPr sz="2400" spc="-9" dirty="0" smtClean="0">
                <a:latin typeface="Calibri"/>
                <a:cs typeface="Calibri"/>
              </a:rPr>
              <a:t>ή</a:t>
            </a:r>
            <a:r>
              <a:rPr sz="2400" spc="0" dirty="0" smtClean="0">
                <a:latin typeface="Calibri"/>
                <a:cs typeface="Calibri"/>
              </a:rPr>
              <a:t>θ</a:t>
            </a:r>
            <a:r>
              <a:rPr sz="2400" spc="-9" dirty="0" smtClean="0">
                <a:latin typeface="Calibri"/>
                <a:cs typeface="Calibri"/>
              </a:rPr>
              <a:t>η</a:t>
            </a:r>
            <a:r>
              <a:rPr sz="2400" spc="-69" dirty="0" smtClean="0">
                <a:latin typeface="Calibri"/>
                <a:cs typeface="Calibri"/>
              </a:rPr>
              <a:t>κ</a:t>
            </a:r>
            <a:r>
              <a:rPr sz="2400" spc="0" dirty="0" smtClean="0">
                <a:latin typeface="Calibri"/>
                <a:cs typeface="Calibri"/>
              </a:rPr>
              <a:t>αν </a:t>
            </a:r>
            <a:r>
              <a:rPr sz="2400" spc="9" dirty="0" smtClean="0">
                <a:latin typeface="Calibri"/>
                <a:cs typeface="Calibri"/>
              </a:rPr>
              <a:t>σ</a:t>
            </a:r>
            <a:r>
              <a:rPr sz="2400" spc="-29" dirty="0" smtClean="0">
                <a:latin typeface="Calibri"/>
                <a:cs typeface="Calibri"/>
              </a:rPr>
              <a:t>τ</a:t>
            </a:r>
            <a:r>
              <a:rPr sz="2400" spc="0" dirty="0" smtClean="0">
                <a:latin typeface="Calibri"/>
                <a:cs typeface="Calibri"/>
              </a:rPr>
              <a:t>ο</a:t>
            </a:r>
            <a:r>
              <a:rPr sz="2400" spc="14" dirty="0" smtClean="0">
                <a:latin typeface="Calibri"/>
                <a:cs typeface="Calibri"/>
              </a:rPr>
              <a:t> </a:t>
            </a:r>
            <a:r>
              <a:rPr sz="2400" spc="0" dirty="0" smtClean="0">
                <a:latin typeface="Calibri"/>
                <a:cs typeface="Calibri"/>
              </a:rPr>
              <a:t>B</a:t>
            </a:r>
            <a:r>
              <a:rPr sz="2400" spc="-29" dirty="0" smtClean="0">
                <a:latin typeface="Calibri"/>
                <a:cs typeface="Calibri"/>
              </a:rPr>
              <a:t>r</a:t>
            </a:r>
            <a:r>
              <a:rPr sz="2400" spc="0" dirty="0" smtClean="0">
                <a:latin typeface="Calibri"/>
                <a:cs typeface="Calibri"/>
              </a:rPr>
              <a:t>e</a:t>
            </a:r>
            <a:r>
              <a:rPr sz="2400" spc="-39" dirty="0" smtClean="0">
                <a:latin typeface="Calibri"/>
                <a:cs typeface="Calibri"/>
              </a:rPr>
              <a:t>t</a:t>
            </a:r>
            <a:r>
              <a:rPr sz="2400" spc="-25" dirty="0" smtClean="0">
                <a:latin typeface="Calibri"/>
                <a:cs typeface="Calibri"/>
              </a:rPr>
              <a:t>t</a:t>
            </a:r>
            <a:r>
              <a:rPr sz="2400" spc="0" dirty="0" smtClean="0">
                <a:latin typeface="Calibri"/>
                <a:cs typeface="Calibri"/>
              </a:rPr>
              <a:t>on </a:t>
            </a:r>
            <a:endParaRPr sz="2400">
              <a:latin typeface="Calibri"/>
              <a:cs typeface="Calibri"/>
            </a:endParaRPr>
          </a:p>
          <a:p>
            <a:pPr marL="12700">
              <a:lnSpc>
                <a:spcPts val="2929"/>
              </a:lnSpc>
            </a:pPr>
            <a:r>
              <a:rPr sz="2400" spc="-94" dirty="0" smtClean="0">
                <a:latin typeface="Calibri"/>
                <a:cs typeface="Calibri"/>
              </a:rPr>
              <a:t>W</a:t>
            </a:r>
            <a:r>
              <a:rPr sz="2400" spc="0" dirty="0" smtClean="0">
                <a:latin typeface="Calibri"/>
                <a:cs typeface="Calibri"/>
              </a:rPr>
              <a:t>o</a:t>
            </a:r>
            <a:r>
              <a:rPr sz="2400" spc="-9" dirty="0" smtClean="0">
                <a:latin typeface="Calibri"/>
                <a:cs typeface="Calibri"/>
              </a:rPr>
              <a:t>o</a:t>
            </a:r>
            <a:r>
              <a:rPr sz="2400" spc="0" dirty="0" smtClean="0">
                <a:latin typeface="Calibri"/>
                <a:cs typeface="Calibri"/>
              </a:rPr>
              <a:t>ds</a:t>
            </a:r>
            <a:r>
              <a:rPr sz="2400" spc="-4" dirty="0" smtClean="0">
                <a:latin typeface="Calibri"/>
                <a:cs typeface="Calibri"/>
              </a:rPr>
              <a:t> </a:t>
            </a:r>
            <a:r>
              <a:rPr sz="2400" spc="-29" dirty="0" smtClean="0">
                <a:latin typeface="Calibri"/>
                <a:cs typeface="Calibri"/>
              </a:rPr>
              <a:t>τ</a:t>
            </a:r>
            <a:r>
              <a:rPr sz="2400" spc="0" dirty="0" smtClean="0">
                <a:latin typeface="Calibri"/>
                <a:cs typeface="Calibri"/>
              </a:rPr>
              <a:t>ου N</a:t>
            </a:r>
            <a:r>
              <a:rPr sz="2400" spc="-4" dirty="0" smtClean="0">
                <a:latin typeface="Calibri"/>
                <a:cs typeface="Calibri"/>
              </a:rPr>
              <a:t>e</a:t>
            </a:r>
            <a:r>
              <a:rPr sz="2400" spc="0" dirty="0" smtClean="0">
                <a:latin typeface="Calibri"/>
                <a:cs typeface="Calibri"/>
              </a:rPr>
              <a:t>w Ha</a:t>
            </a:r>
            <a:r>
              <a:rPr sz="2400" spc="4" dirty="0" smtClean="0">
                <a:latin typeface="Calibri"/>
                <a:cs typeface="Calibri"/>
              </a:rPr>
              <a:t>m</a:t>
            </a:r>
            <a:r>
              <a:rPr sz="2400" spc="-14" dirty="0" smtClean="0">
                <a:latin typeface="Calibri"/>
                <a:cs typeface="Calibri"/>
              </a:rPr>
              <a:t>p</a:t>
            </a:r>
            <a:r>
              <a:rPr sz="2400" spc="0" dirty="0" smtClean="0">
                <a:latin typeface="Calibri"/>
                <a:cs typeface="Calibri"/>
              </a:rPr>
              <a:t>shi</a:t>
            </a:r>
            <a:r>
              <a:rPr sz="2400" spc="-34" dirty="0" smtClean="0">
                <a:latin typeface="Calibri"/>
                <a:cs typeface="Calibri"/>
              </a:rPr>
              <a:t>r</a:t>
            </a:r>
            <a:r>
              <a:rPr sz="2400" spc="0" dirty="0" smtClean="0">
                <a:latin typeface="Calibri"/>
                <a:cs typeface="Calibri"/>
              </a:rPr>
              <a:t>e για</a:t>
            </a:r>
            <a:r>
              <a:rPr sz="2400" spc="14" dirty="0" smtClean="0">
                <a:latin typeface="Calibri"/>
                <a:cs typeface="Calibri"/>
              </a:rPr>
              <a:t> </a:t>
            </a:r>
            <a:r>
              <a:rPr sz="2400" spc="0" dirty="0" smtClean="0">
                <a:latin typeface="Calibri"/>
                <a:cs typeface="Calibri"/>
              </a:rPr>
              <a:t>να</a:t>
            </a:r>
            <a:r>
              <a:rPr sz="2400" spc="-14" dirty="0" smtClean="0">
                <a:latin typeface="Calibri"/>
                <a:cs typeface="Calibri"/>
              </a:rPr>
              <a:t> </a:t>
            </a:r>
            <a:r>
              <a:rPr sz="2400" spc="4" dirty="0" smtClean="0">
                <a:latin typeface="Calibri"/>
                <a:cs typeface="Calibri"/>
              </a:rPr>
              <a:t>σ</a:t>
            </a:r>
            <a:r>
              <a:rPr sz="2400" spc="-25" dirty="0" smtClean="0">
                <a:latin typeface="Calibri"/>
                <a:cs typeface="Calibri"/>
              </a:rPr>
              <a:t>χ</a:t>
            </a:r>
            <a:r>
              <a:rPr sz="2400" spc="-39" dirty="0" smtClean="0">
                <a:latin typeface="Calibri"/>
                <a:cs typeface="Calibri"/>
              </a:rPr>
              <a:t>ε</a:t>
            </a:r>
            <a:r>
              <a:rPr sz="2400" spc="0" dirty="0" smtClean="0">
                <a:latin typeface="Calibri"/>
                <a:cs typeface="Calibri"/>
              </a:rPr>
              <a:t>δ</a:t>
            </a:r>
            <a:r>
              <a:rPr sz="2400" spc="4" dirty="0" smtClean="0">
                <a:latin typeface="Calibri"/>
                <a:cs typeface="Calibri"/>
              </a:rPr>
              <a:t>ι</a:t>
            </a:r>
            <a:r>
              <a:rPr sz="2400" spc="-29" dirty="0" smtClean="0">
                <a:latin typeface="Calibri"/>
                <a:cs typeface="Calibri"/>
              </a:rPr>
              <a:t>ά</a:t>
            </a:r>
            <a:r>
              <a:rPr sz="2400" spc="0" dirty="0" smtClean="0">
                <a:latin typeface="Calibri"/>
                <a:cs typeface="Calibri"/>
              </a:rPr>
              <a:t>σ</a:t>
            </a:r>
            <a:r>
              <a:rPr sz="2400" spc="-9" dirty="0" smtClean="0">
                <a:latin typeface="Calibri"/>
                <a:cs typeface="Calibri"/>
              </a:rPr>
              <a:t>ο</a:t>
            </a:r>
            <a:r>
              <a:rPr sz="2400" spc="0" dirty="0" smtClean="0">
                <a:latin typeface="Calibri"/>
                <a:cs typeface="Calibri"/>
              </a:rPr>
              <a:t>υν</a:t>
            </a:r>
            <a:r>
              <a:rPr sz="2400" spc="14" dirty="0" smtClean="0">
                <a:latin typeface="Calibri"/>
                <a:cs typeface="Calibri"/>
              </a:rPr>
              <a:t> </a:t>
            </a:r>
            <a:r>
              <a:rPr sz="2400" spc="-29" dirty="0" smtClean="0">
                <a:latin typeface="Calibri"/>
                <a:cs typeface="Calibri"/>
              </a:rPr>
              <a:t>τ</a:t>
            </a:r>
            <a:r>
              <a:rPr sz="2400" spc="0" dirty="0" smtClean="0">
                <a:latin typeface="Calibri"/>
                <a:cs typeface="Calibri"/>
              </a:rPr>
              <a:t>ο σύ</a:t>
            </a:r>
            <a:r>
              <a:rPr sz="2400" spc="9" dirty="0" smtClean="0">
                <a:latin typeface="Calibri"/>
                <a:cs typeface="Calibri"/>
              </a:rPr>
              <a:t>σ</a:t>
            </a:r>
            <a:r>
              <a:rPr sz="2400" spc="0" dirty="0" smtClean="0">
                <a:latin typeface="Calibri"/>
                <a:cs typeface="Calibri"/>
              </a:rPr>
              <a:t>τ</a:t>
            </a:r>
            <a:r>
              <a:rPr sz="2400" spc="-9" dirty="0" smtClean="0">
                <a:latin typeface="Calibri"/>
                <a:cs typeface="Calibri"/>
              </a:rPr>
              <a:t>ημ</a:t>
            </a:r>
            <a:r>
              <a:rPr sz="2400" spc="0" dirty="0" smtClean="0">
                <a:latin typeface="Calibri"/>
                <a:cs typeface="Calibri"/>
              </a:rPr>
              <a:t>α </a:t>
            </a:r>
            <a:endParaRPr sz="2400">
              <a:latin typeface="Calibri"/>
              <a:cs typeface="Calibri"/>
            </a:endParaRPr>
          </a:p>
          <a:p>
            <a:pPr marL="12700">
              <a:lnSpc>
                <a:spcPts val="2929"/>
              </a:lnSpc>
            </a:pPr>
            <a:r>
              <a:rPr sz="2400" spc="0" dirty="0" smtClean="0">
                <a:latin typeface="Calibri"/>
                <a:cs typeface="Calibri"/>
              </a:rPr>
              <a:t>B</a:t>
            </a:r>
            <a:r>
              <a:rPr sz="2400" spc="-34" dirty="0" smtClean="0">
                <a:latin typeface="Calibri"/>
                <a:cs typeface="Calibri"/>
              </a:rPr>
              <a:t>r</a:t>
            </a:r>
            <a:r>
              <a:rPr sz="2400" spc="-4" dirty="0" smtClean="0">
                <a:latin typeface="Calibri"/>
                <a:cs typeface="Calibri"/>
              </a:rPr>
              <a:t>e</a:t>
            </a:r>
            <a:r>
              <a:rPr sz="2400" spc="-34" dirty="0" smtClean="0">
                <a:latin typeface="Calibri"/>
                <a:cs typeface="Calibri"/>
              </a:rPr>
              <a:t>t</a:t>
            </a:r>
            <a:r>
              <a:rPr sz="2400" spc="-25" dirty="0" smtClean="0">
                <a:latin typeface="Calibri"/>
                <a:cs typeface="Calibri"/>
              </a:rPr>
              <a:t>t</a:t>
            </a:r>
            <a:r>
              <a:rPr sz="2400" spc="0" dirty="0" smtClean="0">
                <a:latin typeface="Calibri"/>
                <a:cs typeface="Calibri"/>
              </a:rPr>
              <a:t>on</a:t>
            </a:r>
            <a:r>
              <a:rPr sz="2400" spc="-24" dirty="0" smtClean="0">
                <a:latin typeface="Calibri"/>
                <a:cs typeface="Calibri"/>
              </a:rPr>
              <a:t> </a:t>
            </a:r>
            <a:r>
              <a:rPr sz="2400" spc="-100" dirty="0" smtClean="0">
                <a:latin typeface="Calibri"/>
                <a:cs typeface="Calibri"/>
              </a:rPr>
              <a:t>W</a:t>
            </a:r>
            <a:r>
              <a:rPr sz="2400" spc="0" dirty="0" smtClean="0">
                <a:latin typeface="Calibri"/>
                <a:cs typeface="Calibri"/>
              </a:rPr>
              <a:t>o</a:t>
            </a:r>
            <a:r>
              <a:rPr sz="2400" spc="-14" dirty="0" smtClean="0">
                <a:latin typeface="Calibri"/>
                <a:cs typeface="Calibri"/>
              </a:rPr>
              <a:t>o</a:t>
            </a:r>
            <a:r>
              <a:rPr sz="2400" spc="0" dirty="0" smtClean="0">
                <a:latin typeface="Calibri"/>
                <a:cs typeface="Calibri"/>
              </a:rPr>
              <a:t>ds: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841044" y="2340895"/>
            <a:ext cx="177800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55"/>
              </a:lnSpc>
              <a:spcBef>
                <a:spcPts val="127"/>
              </a:spcBef>
            </a:pPr>
            <a:r>
              <a:rPr sz="2400" spc="0" dirty="0" smtClean="0">
                <a:latin typeface="Arial"/>
                <a:cs typeface="Arial"/>
              </a:rPr>
              <a:t>•</a:t>
            </a:r>
            <a:endParaRPr sz="2400">
              <a:latin typeface="Arial"/>
              <a:cs typeface="Arial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1298194" y="3284109"/>
            <a:ext cx="205082" cy="27990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50"/>
              </a:lnSpc>
              <a:spcBef>
                <a:spcPts val="107"/>
              </a:spcBef>
            </a:pPr>
            <a:r>
              <a:rPr sz="2000" spc="0" dirty="0" smtClean="0">
                <a:latin typeface="Arial"/>
                <a:cs typeface="Arial"/>
              </a:rPr>
              <a:t>–</a:t>
            </a:r>
            <a:endParaRPr sz="2000">
              <a:latin typeface="Arial"/>
              <a:cs typeface="Arial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1755394" y="3299460"/>
            <a:ext cx="6929117" cy="52374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080"/>
              </a:lnSpc>
              <a:spcBef>
                <a:spcPts val="104"/>
              </a:spcBef>
            </a:pPr>
            <a:r>
              <a:rPr sz="3000" spc="25" baseline="1365" dirty="0" smtClean="0">
                <a:latin typeface="Calibri"/>
                <a:cs typeface="Calibri"/>
              </a:rPr>
              <a:t>σ</a:t>
            </a:r>
            <a:r>
              <a:rPr sz="3000" spc="-9" baseline="1365" dirty="0" smtClean="0">
                <a:latin typeface="Calibri"/>
                <a:cs typeface="Calibri"/>
              </a:rPr>
              <a:t>τ</a:t>
            </a:r>
            <a:r>
              <a:rPr sz="3000" spc="0" baseline="1365" dirty="0" smtClean="0">
                <a:latin typeface="Calibri"/>
                <a:cs typeface="Calibri"/>
              </a:rPr>
              <a:t>αθερές</a:t>
            </a:r>
            <a:r>
              <a:rPr sz="3000" spc="-25" baseline="1365" dirty="0" smtClean="0">
                <a:latin typeface="Calibri"/>
                <a:cs typeface="Calibri"/>
              </a:rPr>
              <a:t> </a:t>
            </a:r>
            <a:r>
              <a:rPr sz="3000" spc="0" baseline="1365" dirty="0" smtClean="0">
                <a:latin typeface="Calibri"/>
                <a:cs typeface="Calibri"/>
              </a:rPr>
              <a:t>συνα</a:t>
            </a:r>
            <a:r>
              <a:rPr sz="3000" spc="4" baseline="1365" dirty="0" smtClean="0">
                <a:latin typeface="Calibri"/>
                <a:cs typeface="Calibri"/>
              </a:rPr>
              <a:t>λ</a:t>
            </a:r>
            <a:r>
              <a:rPr sz="3000" spc="-29" baseline="1365" dirty="0" smtClean="0">
                <a:latin typeface="Calibri"/>
                <a:cs typeface="Calibri"/>
              </a:rPr>
              <a:t>λ</a:t>
            </a:r>
            <a:r>
              <a:rPr sz="3000" spc="-9" baseline="1365" dirty="0" smtClean="0">
                <a:latin typeface="Calibri"/>
                <a:cs typeface="Calibri"/>
              </a:rPr>
              <a:t>α</a:t>
            </a:r>
            <a:r>
              <a:rPr sz="3000" spc="4" baseline="1365" dirty="0" smtClean="0">
                <a:latin typeface="Calibri"/>
                <a:cs typeface="Calibri"/>
              </a:rPr>
              <a:t>γ</a:t>
            </a:r>
            <a:r>
              <a:rPr sz="3000" spc="-9" baseline="1365" dirty="0" smtClean="0">
                <a:latin typeface="Calibri"/>
                <a:cs typeface="Calibri"/>
              </a:rPr>
              <a:t>μ</a:t>
            </a:r>
            <a:r>
              <a:rPr sz="3000" spc="0" baseline="1365" dirty="0" smtClean="0">
                <a:latin typeface="Calibri"/>
                <a:cs typeface="Calibri"/>
              </a:rPr>
              <a:t>α</a:t>
            </a:r>
            <a:r>
              <a:rPr sz="3000" spc="4" baseline="1365" dirty="0" smtClean="0">
                <a:latin typeface="Calibri"/>
                <a:cs typeface="Calibri"/>
              </a:rPr>
              <a:t>τ</a:t>
            </a:r>
            <a:r>
              <a:rPr sz="3000" spc="0" baseline="1365" dirty="0" smtClean="0">
                <a:latin typeface="Calibri"/>
                <a:cs typeface="Calibri"/>
              </a:rPr>
              <a:t>ι</a:t>
            </a:r>
            <a:r>
              <a:rPr sz="3000" spc="-19" baseline="1365" dirty="0" smtClean="0">
                <a:latin typeface="Calibri"/>
                <a:cs typeface="Calibri"/>
              </a:rPr>
              <a:t>κ</a:t>
            </a:r>
            <a:r>
              <a:rPr sz="3000" spc="0" baseline="1365" dirty="0" smtClean="0">
                <a:latin typeface="Calibri"/>
                <a:cs typeface="Calibri"/>
              </a:rPr>
              <a:t>ές</a:t>
            </a:r>
            <a:r>
              <a:rPr sz="3000" spc="-29" baseline="1365" dirty="0" smtClean="0">
                <a:latin typeface="Calibri"/>
                <a:cs typeface="Calibri"/>
              </a:rPr>
              <a:t> </a:t>
            </a:r>
            <a:r>
              <a:rPr sz="3000" spc="0" baseline="1365" dirty="0" smtClean="0">
                <a:latin typeface="Calibri"/>
                <a:cs typeface="Calibri"/>
              </a:rPr>
              <a:t>ισο</a:t>
            </a:r>
            <a:r>
              <a:rPr sz="3000" spc="9" baseline="1365" dirty="0" smtClean="0">
                <a:latin typeface="Calibri"/>
                <a:cs typeface="Calibri"/>
              </a:rPr>
              <a:t>τ</a:t>
            </a:r>
            <a:r>
              <a:rPr sz="3000" spc="0" baseline="1365" dirty="0" smtClean="0">
                <a:latin typeface="Calibri"/>
                <a:cs typeface="Calibri"/>
              </a:rPr>
              <a:t>ιμ</a:t>
            </a:r>
            <a:r>
              <a:rPr sz="3000" spc="4" baseline="1365" dirty="0" smtClean="0">
                <a:latin typeface="Calibri"/>
                <a:cs typeface="Calibri"/>
              </a:rPr>
              <a:t>ί</a:t>
            </a:r>
            <a:r>
              <a:rPr sz="3000" spc="0" baseline="1365" dirty="0" smtClean="0">
                <a:latin typeface="Calibri"/>
                <a:cs typeface="Calibri"/>
              </a:rPr>
              <a:t>ες</a:t>
            </a:r>
            <a:r>
              <a:rPr sz="3000" spc="-29" baseline="1365" dirty="0" smtClean="0">
                <a:latin typeface="Calibri"/>
                <a:cs typeface="Calibri"/>
              </a:rPr>
              <a:t> </a:t>
            </a:r>
            <a:r>
              <a:rPr sz="3000" spc="0" baseline="1365" dirty="0" smtClean="0">
                <a:latin typeface="Calibri"/>
                <a:cs typeface="Calibri"/>
              </a:rPr>
              <a:t>σε</a:t>
            </a:r>
            <a:r>
              <a:rPr sz="3000" spc="-4" baseline="1365" dirty="0" smtClean="0">
                <a:latin typeface="Calibri"/>
                <a:cs typeface="Calibri"/>
              </a:rPr>
              <a:t> </a:t>
            </a:r>
            <a:r>
              <a:rPr sz="3000" spc="9" baseline="1365" dirty="0" smtClean="0">
                <a:latin typeface="Calibri"/>
                <a:cs typeface="Calibri"/>
              </a:rPr>
              <a:t>σ</a:t>
            </a:r>
            <a:r>
              <a:rPr sz="3000" spc="-25" baseline="1365" dirty="0" smtClean="0">
                <a:latin typeface="Calibri"/>
                <a:cs typeface="Calibri"/>
              </a:rPr>
              <a:t>χέ</a:t>
            </a:r>
            <a:r>
              <a:rPr sz="3000" spc="0" baseline="1365" dirty="0" smtClean="0">
                <a:latin typeface="Calibri"/>
                <a:cs typeface="Calibri"/>
              </a:rPr>
              <a:t>ση</a:t>
            </a:r>
            <a:r>
              <a:rPr sz="3000" spc="-14" baseline="1365" dirty="0" smtClean="0">
                <a:latin typeface="Calibri"/>
                <a:cs typeface="Calibri"/>
              </a:rPr>
              <a:t> </a:t>
            </a:r>
            <a:r>
              <a:rPr sz="3000" spc="0" baseline="1365" dirty="0" smtClean="0">
                <a:latin typeface="Calibri"/>
                <a:cs typeface="Calibri"/>
              </a:rPr>
              <a:t>με το</a:t>
            </a:r>
            <a:r>
              <a:rPr sz="3000" spc="-25" baseline="1365" dirty="0" smtClean="0">
                <a:latin typeface="Calibri"/>
                <a:cs typeface="Calibri"/>
              </a:rPr>
              <a:t> </a:t>
            </a:r>
            <a:r>
              <a:rPr sz="3000" spc="0" baseline="1365" dirty="0" smtClean="0">
                <a:latin typeface="Calibri"/>
                <a:cs typeface="Calibri"/>
              </a:rPr>
              <a:t>δ</a:t>
            </a:r>
            <a:r>
              <a:rPr sz="3000" spc="-14" baseline="1365" dirty="0" smtClean="0">
                <a:latin typeface="Calibri"/>
                <a:cs typeface="Calibri"/>
              </a:rPr>
              <a:t>ο</a:t>
            </a:r>
            <a:r>
              <a:rPr sz="3000" spc="-29" baseline="1365" dirty="0" smtClean="0">
                <a:latin typeface="Calibri"/>
                <a:cs typeface="Calibri"/>
              </a:rPr>
              <a:t>λ</a:t>
            </a:r>
            <a:r>
              <a:rPr sz="3000" spc="0" baseline="1365" dirty="0" smtClean="0">
                <a:latin typeface="Calibri"/>
                <a:cs typeface="Calibri"/>
              </a:rPr>
              <a:t>άρ</a:t>
            </a:r>
            <a:r>
              <a:rPr sz="3000" spc="4" baseline="1365" dirty="0" smtClean="0">
                <a:latin typeface="Calibri"/>
                <a:cs typeface="Calibri"/>
              </a:rPr>
              <a:t>ι</a:t>
            </a:r>
            <a:r>
              <a:rPr sz="3000" spc="0" baseline="1365" dirty="0" smtClean="0">
                <a:latin typeface="Calibri"/>
                <a:cs typeface="Calibri"/>
              </a:rPr>
              <a:t>ο</a:t>
            </a:r>
            <a:r>
              <a:rPr sz="3000" spc="-29" baseline="1365" dirty="0" smtClean="0">
                <a:latin typeface="Calibri"/>
                <a:cs typeface="Calibri"/>
              </a:rPr>
              <a:t> </a:t>
            </a:r>
            <a:r>
              <a:rPr sz="3000" spc="0" baseline="1365" dirty="0" smtClean="0">
                <a:latin typeface="Calibri"/>
                <a:cs typeface="Calibri"/>
              </a:rPr>
              <a:t>ΗΠΑ</a:t>
            </a:r>
            <a:endParaRPr sz="2000">
              <a:latin typeface="Calibri"/>
              <a:cs typeface="Calibri"/>
            </a:endParaRPr>
          </a:p>
          <a:p>
            <a:pPr marL="12700" marR="46508">
              <a:lnSpc>
                <a:spcPts val="1980"/>
              </a:lnSpc>
            </a:pPr>
            <a:r>
              <a:rPr sz="3000" spc="-59" baseline="4096" dirty="0" smtClean="0">
                <a:latin typeface="Calibri"/>
                <a:cs typeface="Calibri"/>
              </a:rPr>
              <a:t>κ</a:t>
            </a:r>
            <a:r>
              <a:rPr sz="3000" spc="0" baseline="4096" dirty="0" smtClean="0">
                <a:latin typeface="Calibri"/>
                <a:cs typeface="Calibri"/>
              </a:rPr>
              <a:t>αι </a:t>
            </a:r>
            <a:r>
              <a:rPr sz="3000" spc="25" baseline="4096" dirty="0" smtClean="0">
                <a:latin typeface="Calibri"/>
                <a:cs typeface="Calibri"/>
              </a:rPr>
              <a:t>σ</a:t>
            </a:r>
            <a:r>
              <a:rPr sz="3000" spc="-9" baseline="4096" dirty="0" smtClean="0">
                <a:latin typeface="Calibri"/>
                <a:cs typeface="Calibri"/>
              </a:rPr>
              <a:t>τ</a:t>
            </a:r>
            <a:r>
              <a:rPr sz="3000" spc="0" baseline="4096" dirty="0" smtClean="0">
                <a:latin typeface="Calibri"/>
                <a:cs typeface="Calibri"/>
              </a:rPr>
              <a:t>αθερή</a:t>
            </a:r>
            <a:r>
              <a:rPr sz="3000" spc="-25" baseline="4096" dirty="0" smtClean="0">
                <a:latin typeface="Calibri"/>
                <a:cs typeface="Calibri"/>
              </a:rPr>
              <a:t> </a:t>
            </a:r>
            <a:r>
              <a:rPr sz="3000" spc="0" baseline="4096" dirty="0" smtClean="0">
                <a:latin typeface="Calibri"/>
                <a:cs typeface="Calibri"/>
              </a:rPr>
              <a:t>τ</a:t>
            </a:r>
            <a:r>
              <a:rPr sz="3000" spc="4" baseline="4096" dirty="0" smtClean="0">
                <a:latin typeface="Calibri"/>
                <a:cs typeface="Calibri"/>
              </a:rPr>
              <a:t>ι</a:t>
            </a:r>
            <a:r>
              <a:rPr sz="3000" spc="0" baseline="4096" dirty="0" smtClean="0">
                <a:latin typeface="Calibri"/>
                <a:cs typeface="Calibri"/>
              </a:rPr>
              <a:t>μή</a:t>
            </a:r>
            <a:r>
              <a:rPr sz="3000" spc="-14" baseline="4096" dirty="0" smtClean="0">
                <a:latin typeface="Calibri"/>
                <a:cs typeface="Calibri"/>
              </a:rPr>
              <a:t> </a:t>
            </a:r>
            <a:r>
              <a:rPr sz="3000" spc="-9" baseline="4096" dirty="0" smtClean="0">
                <a:latin typeface="Calibri"/>
                <a:cs typeface="Calibri"/>
              </a:rPr>
              <a:t>τ</a:t>
            </a:r>
            <a:r>
              <a:rPr sz="3000" spc="0" baseline="4096" dirty="0" smtClean="0">
                <a:latin typeface="Calibri"/>
                <a:cs typeface="Calibri"/>
              </a:rPr>
              <a:t>ου</a:t>
            </a:r>
            <a:r>
              <a:rPr sz="3000" spc="-14" baseline="4096" dirty="0" smtClean="0">
                <a:latin typeface="Calibri"/>
                <a:cs typeface="Calibri"/>
              </a:rPr>
              <a:t> </a:t>
            </a:r>
            <a:r>
              <a:rPr sz="3000" spc="0" baseline="4096" dirty="0" smtClean="0">
                <a:latin typeface="Calibri"/>
                <a:cs typeface="Calibri"/>
              </a:rPr>
              <a:t>χρ</a:t>
            </a:r>
            <a:r>
              <a:rPr sz="3000" spc="-9" baseline="4096" dirty="0" smtClean="0">
                <a:latin typeface="Calibri"/>
                <a:cs typeface="Calibri"/>
              </a:rPr>
              <a:t>υ</a:t>
            </a:r>
            <a:r>
              <a:rPr sz="3000" spc="0" baseline="4096" dirty="0" smtClean="0">
                <a:latin typeface="Calibri"/>
                <a:cs typeface="Calibri"/>
              </a:rPr>
              <a:t>σού</a:t>
            </a:r>
            <a:r>
              <a:rPr sz="3000" spc="-14" baseline="4096" dirty="0" smtClean="0">
                <a:latin typeface="Calibri"/>
                <a:cs typeface="Calibri"/>
              </a:rPr>
              <a:t> </a:t>
            </a:r>
            <a:r>
              <a:rPr sz="3000" spc="0" baseline="4096" dirty="0" smtClean="0">
                <a:latin typeface="Calibri"/>
                <a:cs typeface="Calibri"/>
              </a:rPr>
              <a:t>σε</a:t>
            </a:r>
            <a:r>
              <a:rPr sz="3000" spc="-4" baseline="4096" dirty="0" smtClean="0">
                <a:latin typeface="Calibri"/>
                <a:cs typeface="Calibri"/>
              </a:rPr>
              <a:t> </a:t>
            </a:r>
            <a:r>
              <a:rPr sz="3000" spc="0" baseline="4096" dirty="0" smtClean="0">
                <a:latin typeface="Calibri"/>
                <a:cs typeface="Calibri"/>
              </a:rPr>
              <a:t>δ</a:t>
            </a:r>
            <a:r>
              <a:rPr sz="3000" spc="-14" baseline="4096" dirty="0" smtClean="0">
                <a:latin typeface="Calibri"/>
                <a:cs typeface="Calibri"/>
              </a:rPr>
              <a:t>ο</a:t>
            </a:r>
            <a:r>
              <a:rPr sz="3000" spc="-29" baseline="4096" dirty="0" smtClean="0">
                <a:latin typeface="Calibri"/>
                <a:cs typeface="Calibri"/>
              </a:rPr>
              <a:t>λ</a:t>
            </a:r>
            <a:r>
              <a:rPr sz="3000" spc="0" baseline="4096" dirty="0" smtClean="0">
                <a:latin typeface="Calibri"/>
                <a:cs typeface="Calibri"/>
              </a:rPr>
              <a:t>άρ</a:t>
            </a:r>
            <a:r>
              <a:rPr sz="3000" spc="4" baseline="4096" dirty="0" smtClean="0">
                <a:latin typeface="Calibri"/>
                <a:cs typeface="Calibri"/>
              </a:rPr>
              <a:t>ι</a:t>
            </a:r>
            <a:r>
              <a:rPr sz="3000" spc="0" baseline="4096" dirty="0" smtClean="0">
                <a:latin typeface="Calibri"/>
                <a:cs typeface="Calibri"/>
              </a:rPr>
              <a:t>α </a:t>
            </a:r>
            <a:r>
              <a:rPr sz="3000" spc="4" baseline="4096" dirty="0" smtClean="0">
                <a:latin typeface="Calibri"/>
                <a:cs typeface="Calibri"/>
              </a:rPr>
              <a:t>($3</a:t>
            </a:r>
            <a:r>
              <a:rPr sz="3000" spc="0" baseline="4096" dirty="0" smtClean="0">
                <a:latin typeface="Calibri"/>
                <a:cs typeface="Calibri"/>
              </a:rPr>
              <a:t>5</a:t>
            </a:r>
            <a:r>
              <a:rPr sz="3000" spc="-25" baseline="4096" dirty="0" smtClean="0">
                <a:latin typeface="Calibri"/>
                <a:cs typeface="Calibri"/>
              </a:rPr>
              <a:t> </a:t>
            </a:r>
            <a:r>
              <a:rPr sz="3000" spc="0" baseline="4096" dirty="0" smtClean="0">
                <a:latin typeface="Calibri"/>
                <a:cs typeface="Calibri"/>
              </a:rPr>
              <a:t>ανά ο</a:t>
            </a:r>
            <a:r>
              <a:rPr sz="3000" spc="-19" baseline="4096" dirty="0" smtClean="0">
                <a:latin typeface="Calibri"/>
                <a:cs typeface="Calibri"/>
              </a:rPr>
              <a:t>υ</a:t>
            </a:r>
            <a:r>
              <a:rPr sz="3000" spc="4" baseline="4096" dirty="0" smtClean="0">
                <a:latin typeface="Calibri"/>
                <a:cs typeface="Calibri"/>
              </a:rPr>
              <a:t>γ</a:t>
            </a:r>
            <a:r>
              <a:rPr sz="3000" spc="-25" baseline="4096" dirty="0" smtClean="0">
                <a:latin typeface="Calibri"/>
                <a:cs typeface="Calibri"/>
              </a:rPr>
              <a:t>κ</a:t>
            </a:r>
            <a:r>
              <a:rPr sz="3000" spc="0" baseline="4096" dirty="0" smtClean="0">
                <a:latin typeface="Calibri"/>
                <a:cs typeface="Calibri"/>
              </a:rPr>
              <a:t>ι</a:t>
            </a:r>
            <a:r>
              <a:rPr sz="3000" spc="9" baseline="4096" dirty="0" smtClean="0">
                <a:latin typeface="Calibri"/>
                <a:cs typeface="Calibri"/>
              </a:rPr>
              <a:t>ά</a:t>
            </a:r>
            <a:r>
              <a:rPr sz="3000" spc="4" baseline="4096" dirty="0" smtClean="0">
                <a:latin typeface="Calibri"/>
                <a:cs typeface="Calibri"/>
              </a:rPr>
              <a:t>).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841044" y="3950493"/>
            <a:ext cx="177800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55"/>
              </a:lnSpc>
              <a:spcBef>
                <a:spcPts val="127"/>
              </a:spcBef>
            </a:pPr>
            <a:r>
              <a:rPr sz="2400" spc="0" dirty="0" smtClean="0">
                <a:latin typeface="Arial"/>
                <a:cs typeface="Arial"/>
              </a:rPr>
              <a:t>•</a:t>
            </a:r>
            <a:endParaRPr sz="240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374394" y="3968877"/>
            <a:ext cx="6112533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45"/>
              </a:lnSpc>
              <a:spcBef>
                <a:spcPts val="127"/>
              </a:spcBef>
            </a:pPr>
            <a:r>
              <a:rPr sz="3600" spc="0" baseline="3413" dirty="0" smtClean="0">
                <a:latin typeface="Calibri"/>
                <a:cs typeface="Calibri"/>
              </a:rPr>
              <a:t>Ε</a:t>
            </a:r>
            <a:r>
              <a:rPr sz="3600" spc="4" baseline="3413" dirty="0" smtClean="0">
                <a:latin typeface="Calibri"/>
                <a:cs typeface="Calibri"/>
              </a:rPr>
              <a:t>π</a:t>
            </a:r>
            <a:r>
              <a:rPr sz="3600" spc="0" baseline="3413" dirty="0" smtClean="0">
                <a:latin typeface="Calibri"/>
                <a:cs typeface="Calibri"/>
              </a:rPr>
              <a:t>ίση</a:t>
            </a:r>
            <a:r>
              <a:rPr sz="3600" spc="-9" baseline="3413" dirty="0" smtClean="0">
                <a:latin typeface="Calibri"/>
                <a:cs typeface="Calibri"/>
              </a:rPr>
              <a:t>ς</a:t>
            </a:r>
            <a:r>
              <a:rPr sz="3600" spc="0" baseline="3413" dirty="0" smtClean="0">
                <a:latin typeface="Calibri"/>
                <a:cs typeface="Calibri"/>
              </a:rPr>
              <a:t>, </a:t>
            </a:r>
            <a:r>
              <a:rPr sz="3600" spc="-9" baseline="3413" dirty="0" smtClean="0">
                <a:latin typeface="Calibri"/>
                <a:cs typeface="Calibri"/>
              </a:rPr>
              <a:t>ί</a:t>
            </a:r>
            <a:r>
              <a:rPr sz="3600" spc="0" baseline="3413" dirty="0" smtClean="0">
                <a:latin typeface="Calibri"/>
                <a:cs typeface="Calibri"/>
              </a:rPr>
              <a:t>δ</a:t>
            </a:r>
            <a:r>
              <a:rPr sz="3600" spc="4" baseline="3413" dirty="0" smtClean="0">
                <a:latin typeface="Calibri"/>
                <a:cs typeface="Calibri"/>
              </a:rPr>
              <a:t>ρ</a:t>
            </a:r>
            <a:r>
              <a:rPr sz="3600" spc="0" baseline="3413" dirty="0" smtClean="0">
                <a:latin typeface="Calibri"/>
                <a:cs typeface="Calibri"/>
              </a:rPr>
              <a:t>υ</a:t>
            </a:r>
            <a:r>
              <a:rPr sz="3600" spc="-9" baseline="3413" dirty="0" smtClean="0">
                <a:latin typeface="Calibri"/>
                <a:cs typeface="Calibri"/>
              </a:rPr>
              <a:t>σ</a:t>
            </a:r>
            <a:r>
              <a:rPr sz="3600" spc="0" baseline="3413" dirty="0" smtClean="0">
                <a:latin typeface="Calibri"/>
                <a:cs typeface="Calibri"/>
              </a:rPr>
              <a:t>αν </a:t>
            </a:r>
            <a:r>
              <a:rPr sz="3600" spc="-29" baseline="3413" dirty="0" smtClean="0">
                <a:latin typeface="Calibri"/>
                <a:cs typeface="Calibri"/>
              </a:rPr>
              <a:t>τ</a:t>
            </a:r>
            <a:r>
              <a:rPr sz="3600" spc="0" baseline="3413" dirty="0" smtClean="0">
                <a:latin typeface="Calibri"/>
                <a:cs typeface="Calibri"/>
              </a:rPr>
              <a:t>ο</a:t>
            </a:r>
            <a:r>
              <a:rPr sz="3600" spc="-9" baseline="3413" dirty="0" smtClean="0">
                <a:latin typeface="Calibri"/>
                <a:cs typeface="Calibri"/>
              </a:rPr>
              <a:t>υ</a:t>
            </a:r>
            <a:r>
              <a:rPr sz="3600" spc="0" baseline="3413" dirty="0" smtClean="0">
                <a:latin typeface="Calibri"/>
                <a:cs typeface="Calibri"/>
              </a:rPr>
              <a:t>ς α</a:t>
            </a:r>
            <a:r>
              <a:rPr sz="3600" spc="-69" baseline="3413" dirty="0" smtClean="0">
                <a:latin typeface="Calibri"/>
                <a:cs typeface="Calibri"/>
              </a:rPr>
              <a:t>κ</a:t>
            </a:r>
            <a:r>
              <a:rPr sz="3600" spc="-29" baseline="3413" dirty="0" smtClean="0">
                <a:latin typeface="Calibri"/>
                <a:cs typeface="Calibri"/>
              </a:rPr>
              <a:t>ό</a:t>
            </a:r>
            <a:r>
              <a:rPr sz="3600" spc="-19" baseline="3413" dirty="0" smtClean="0">
                <a:latin typeface="Calibri"/>
                <a:cs typeface="Calibri"/>
              </a:rPr>
              <a:t>λ</a:t>
            </a:r>
            <a:r>
              <a:rPr sz="3600" spc="0" baseline="3413" dirty="0" smtClean="0">
                <a:latin typeface="Calibri"/>
                <a:cs typeface="Calibri"/>
              </a:rPr>
              <a:t>ο</a:t>
            </a:r>
            <a:r>
              <a:rPr sz="3600" spc="-9" baseline="3413" dirty="0" smtClean="0">
                <a:latin typeface="Calibri"/>
                <a:cs typeface="Calibri"/>
              </a:rPr>
              <a:t>υ</a:t>
            </a:r>
            <a:r>
              <a:rPr sz="3600" spc="0" baseline="3413" dirty="0" smtClean="0">
                <a:latin typeface="Calibri"/>
                <a:cs typeface="Calibri"/>
              </a:rPr>
              <a:t>θ</a:t>
            </a:r>
            <a:r>
              <a:rPr sz="3600" spc="-9" baseline="3413" dirty="0" smtClean="0">
                <a:latin typeface="Calibri"/>
                <a:cs typeface="Calibri"/>
              </a:rPr>
              <a:t>ο</a:t>
            </a:r>
            <a:r>
              <a:rPr sz="3600" spc="0" baseline="3413" dirty="0" smtClean="0">
                <a:latin typeface="Calibri"/>
                <a:cs typeface="Calibri"/>
              </a:rPr>
              <a:t>υς</a:t>
            </a:r>
            <a:r>
              <a:rPr sz="3600" spc="9" baseline="3413" dirty="0" smtClean="0">
                <a:latin typeface="Calibri"/>
                <a:cs typeface="Calibri"/>
              </a:rPr>
              <a:t> </a:t>
            </a:r>
            <a:r>
              <a:rPr sz="3600" spc="0" baseline="3413" dirty="0" smtClean="0">
                <a:latin typeface="Calibri"/>
                <a:cs typeface="Calibri"/>
              </a:rPr>
              <a:t>ο</a:t>
            </a:r>
            <a:r>
              <a:rPr sz="3600" spc="-14" baseline="3413" dirty="0" smtClean="0">
                <a:latin typeface="Calibri"/>
                <a:cs typeface="Calibri"/>
              </a:rPr>
              <a:t>ρ</a:t>
            </a:r>
            <a:r>
              <a:rPr sz="3600" spc="0" baseline="3413" dirty="0" smtClean="0">
                <a:latin typeface="Calibri"/>
                <a:cs typeface="Calibri"/>
              </a:rPr>
              <a:t>γ</a:t>
            </a:r>
            <a:r>
              <a:rPr sz="3600" spc="-4" baseline="3413" dirty="0" smtClean="0">
                <a:latin typeface="Calibri"/>
                <a:cs typeface="Calibri"/>
              </a:rPr>
              <a:t>α</a:t>
            </a:r>
            <a:r>
              <a:rPr sz="3600" spc="0" baseline="3413" dirty="0" smtClean="0">
                <a:latin typeface="Calibri"/>
                <a:cs typeface="Calibri"/>
              </a:rPr>
              <a:t>νισ</a:t>
            </a:r>
            <a:r>
              <a:rPr sz="3600" spc="-9" baseline="3413" dirty="0" smtClean="0">
                <a:latin typeface="Calibri"/>
                <a:cs typeface="Calibri"/>
              </a:rPr>
              <a:t>μ</a:t>
            </a:r>
            <a:r>
              <a:rPr sz="3600" spc="0" baseline="3413" dirty="0" smtClean="0">
                <a:latin typeface="Calibri"/>
                <a:cs typeface="Calibri"/>
              </a:rPr>
              <a:t>ο</a:t>
            </a:r>
            <a:r>
              <a:rPr sz="3600" spc="-9" baseline="3413" dirty="0" smtClean="0">
                <a:latin typeface="Calibri"/>
                <a:cs typeface="Calibri"/>
              </a:rPr>
              <a:t>ύ</a:t>
            </a:r>
            <a:r>
              <a:rPr sz="3600" spc="14" baseline="3413" dirty="0" smtClean="0">
                <a:latin typeface="Calibri"/>
                <a:cs typeface="Calibri"/>
              </a:rPr>
              <a:t>ς</a:t>
            </a:r>
            <a:r>
              <a:rPr sz="3600" spc="0" baseline="3413" dirty="0" smtClean="0">
                <a:latin typeface="Calibri"/>
                <a:cs typeface="Calibri"/>
              </a:rPr>
              <a:t>: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298194" y="4323740"/>
            <a:ext cx="257826" cy="88973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 marR="30">
              <a:lnSpc>
                <a:spcPts val="2140"/>
              </a:lnSpc>
              <a:spcBef>
                <a:spcPts val="107"/>
              </a:spcBef>
            </a:pPr>
            <a:r>
              <a:rPr sz="3000" spc="4" baseline="2730" dirty="0" smtClean="0">
                <a:latin typeface="Calibri"/>
                <a:cs typeface="Calibri"/>
              </a:rPr>
              <a:t>1.</a:t>
            </a:r>
            <a:endParaRPr sz="2000">
              <a:latin typeface="Calibri"/>
              <a:cs typeface="Calibri"/>
            </a:endParaRPr>
          </a:p>
          <a:p>
            <a:pPr marL="12700">
              <a:lnSpc>
                <a:spcPts val="2400"/>
              </a:lnSpc>
              <a:spcBef>
                <a:spcPts val="13"/>
              </a:spcBef>
            </a:pPr>
            <a:r>
              <a:rPr sz="3000" spc="4" baseline="1365" dirty="0" smtClean="0">
                <a:latin typeface="Calibri"/>
                <a:cs typeface="Calibri"/>
              </a:rPr>
              <a:t>2.</a:t>
            </a:r>
            <a:endParaRPr sz="2000">
              <a:latin typeface="Calibri"/>
              <a:cs typeface="Calibri"/>
            </a:endParaRPr>
          </a:p>
          <a:p>
            <a:pPr marL="12700">
              <a:lnSpc>
                <a:spcPts val="2400"/>
              </a:lnSpc>
            </a:pPr>
            <a:r>
              <a:rPr sz="3000" spc="4" baseline="1365" dirty="0" smtClean="0">
                <a:latin typeface="Calibri"/>
                <a:cs typeface="Calibri"/>
              </a:rPr>
              <a:t>3.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755394" y="4323740"/>
            <a:ext cx="6871163" cy="113357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 marR="33808">
              <a:lnSpc>
                <a:spcPts val="2140"/>
              </a:lnSpc>
              <a:spcBef>
                <a:spcPts val="107"/>
              </a:spcBef>
            </a:pPr>
            <a:r>
              <a:rPr sz="3000" spc="-175" baseline="2730" dirty="0" smtClean="0">
                <a:latin typeface="Calibri"/>
                <a:cs typeface="Calibri"/>
              </a:rPr>
              <a:t>Τ</a:t>
            </a:r>
            <a:r>
              <a:rPr sz="3000" spc="0" baseline="2730" dirty="0" smtClean="0">
                <a:latin typeface="Calibri"/>
                <a:cs typeface="Calibri"/>
              </a:rPr>
              <a:t>ο</a:t>
            </a:r>
            <a:r>
              <a:rPr sz="3000" spc="-9" baseline="2730" dirty="0" smtClean="0">
                <a:latin typeface="Calibri"/>
                <a:cs typeface="Calibri"/>
              </a:rPr>
              <a:t> </a:t>
            </a:r>
            <a:r>
              <a:rPr sz="3000" spc="0" baseline="2730" dirty="0" smtClean="0">
                <a:latin typeface="Calibri"/>
                <a:cs typeface="Calibri"/>
              </a:rPr>
              <a:t>Δι</a:t>
            </a:r>
            <a:r>
              <a:rPr sz="3000" spc="-29" baseline="2730" dirty="0" smtClean="0">
                <a:latin typeface="Calibri"/>
                <a:cs typeface="Calibri"/>
              </a:rPr>
              <a:t>ε</a:t>
            </a:r>
            <a:r>
              <a:rPr sz="3000" spc="0" baseline="2730" dirty="0" smtClean="0">
                <a:latin typeface="Calibri"/>
                <a:cs typeface="Calibri"/>
              </a:rPr>
              <a:t>θνές</a:t>
            </a:r>
            <a:r>
              <a:rPr sz="3000" spc="-19" baseline="2730" dirty="0" smtClean="0">
                <a:latin typeface="Calibri"/>
                <a:cs typeface="Calibri"/>
              </a:rPr>
              <a:t> </a:t>
            </a:r>
            <a:r>
              <a:rPr sz="3000" spc="0" baseline="2730" dirty="0" smtClean="0">
                <a:latin typeface="Calibri"/>
                <a:cs typeface="Calibri"/>
              </a:rPr>
              <a:t>Νομισ</a:t>
            </a:r>
            <a:r>
              <a:rPr sz="3000" spc="-9" baseline="2730" dirty="0" smtClean="0">
                <a:latin typeface="Calibri"/>
                <a:cs typeface="Calibri"/>
              </a:rPr>
              <a:t>μ</a:t>
            </a:r>
            <a:r>
              <a:rPr sz="3000" spc="0" baseline="2730" dirty="0" smtClean="0">
                <a:latin typeface="Calibri"/>
                <a:cs typeface="Calibri"/>
              </a:rPr>
              <a:t>ατ</a:t>
            </a:r>
            <a:r>
              <a:rPr sz="3000" spc="4" baseline="2730" dirty="0" smtClean="0">
                <a:latin typeface="Calibri"/>
                <a:cs typeface="Calibri"/>
              </a:rPr>
              <a:t>ι</a:t>
            </a:r>
            <a:r>
              <a:rPr sz="3000" spc="-69" baseline="2730" dirty="0" smtClean="0">
                <a:latin typeface="Calibri"/>
                <a:cs typeface="Calibri"/>
              </a:rPr>
              <a:t>κ</a:t>
            </a:r>
            <a:r>
              <a:rPr sz="3000" spc="0" baseline="2730" dirty="0" smtClean="0">
                <a:latin typeface="Calibri"/>
                <a:cs typeface="Calibri"/>
              </a:rPr>
              <a:t>ό</a:t>
            </a:r>
            <a:r>
              <a:rPr sz="3000" spc="-44" baseline="2730" dirty="0" smtClean="0">
                <a:latin typeface="Calibri"/>
                <a:cs typeface="Calibri"/>
              </a:rPr>
              <a:t> </a:t>
            </a:r>
            <a:r>
              <a:rPr sz="3000" spc="0" baseline="2730" dirty="0" smtClean="0">
                <a:latin typeface="Calibri"/>
                <a:cs typeface="Calibri"/>
              </a:rPr>
              <a:t>Ταμείο</a:t>
            </a:r>
            <a:endParaRPr sz="2000">
              <a:latin typeface="Calibri"/>
              <a:cs typeface="Calibri"/>
            </a:endParaRPr>
          </a:p>
          <a:p>
            <a:pPr marL="12700" marR="33808">
              <a:lnSpc>
                <a:spcPts val="2400"/>
              </a:lnSpc>
              <a:spcBef>
                <a:spcPts val="13"/>
              </a:spcBef>
            </a:pPr>
            <a:r>
              <a:rPr sz="3000" spc="0" baseline="1365" dirty="0" smtClean="0">
                <a:latin typeface="Calibri"/>
                <a:cs typeface="Calibri"/>
              </a:rPr>
              <a:t>Τ</a:t>
            </a:r>
            <a:r>
              <a:rPr sz="3000" spc="-50" baseline="1365" dirty="0" smtClean="0">
                <a:latin typeface="Calibri"/>
                <a:cs typeface="Calibri"/>
              </a:rPr>
              <a:t>η</a:t>
            </a:r>
            <a:r>
              <a:rPr sz="3000" spc="0" baseline="1365" dirty="0" smtClean="0">
                <a:latin typeface="Calibri"/>
                <a:cs typeface="Calibri"/>
              </a:rPr>
              <a:t>ν Παγ</a:t>
            </a:r>
            <a:r>
              <a:rPr sz="3000" spc="-59" baseline="1365" dirty="0" smtClean="0">
                <a:latin typeface="Calibri"/>
                <a:cs typeface="Calibri"/>
              </a:rPr>
              <a:t>κ</a:t>
            </a:r>
            <a:r>
              <a:rPr sz="3000" spc="0" baseline="1365" dirty="0" smtClean="0">
                <a:latin typeface="Calibri"/>
                <a:cs typeface="Calibri"/>
              </a:rPr>
              <a:t>όσμ</a:t>
            </a:r>
            <a:r>
              <a:rPr sz="3000" spc="4" baseline="1365" dirty="0" smtClean="0">
                <a:latin typeface="Calibri"/>
                <a:cs typeface="Calibri"/>
              </a:rPr>
              <a:t>ι</a:t>
            </a:r>
            <a:r>
              <a:rPr sz="3000" spc="0" baseline="1365" dirty="0" smtClean="0">
                <a:latin typeface="Calibri"/>
                <a:cs typeface="Calibri"/>
              </a:rPr>
              <a:t>α</a:t>
            </a:r>
            <a:r>
              <a:rPr sz="3000" spc="-29" baseline="1365" dirty="0" smtClean="0">
                <a:latin typeface="Calibri"/>
                <a:cs typeface="Calibri"/>
              </a:rPr>
              <a:t> </a:t>
            </a:r>
            <a:r>
              <a:rPr sz="3000" spc="0" baseline="1365" dirty="0" smtClean="0">
                <a:latin typeface="Calibri"/>
                <a:cs typeface="Calibri"/>
              </a:rPr>
              <a:t>Τράπ</a:t>
            </a:r>
            <a:r>
              <a:rPr sz="3000" spc="-4" baseline="1365" dirty="0" smtClean="0">
                <a:latin typeface="Calibri"/>
                <a:cs typeface="Calibri"/>
              </a:rPr>
              <a:t>ε</a:t>
            </a:r>
            <a:r>
              <a:rPr sz="3000" spc="-50" baseline="1365" dirty="0" smtClean="0">
                <a:latin typeface="Calibri"/>
                <a:cs typeface="Calibri"/>
              </a:rPr>
              <a:t>ζ</a:t>
            </a:r>
            <a:r>
              <a:rPr sz="3000" spc="0" baseline="1365" dirty="0" smtClean="0">
                <a:latin typeface="Calibri"/>
                <a:cs typeface="Calibri"/>
              </a:rPr>
              <a:t>α</a:t>
            </a:r>
            <a:endParaRPr sz="2000">
              <a:latin typeface="Calibri"/>
              <a:cs typeface="Calibri"/>
            </a:endParaRPr>
          </a:p>
          <a:p>
            <a:pPr marL="12700">
              <a:lnSpc>
                <a:spcPts val="2441"/>
              </a:lnSpc>
              <a:spcBef>
                <a:spcPts val="244"/>
              </a:spcBef>
            </a:pPr>
            <a:r>
              <a:rPr sz="2000" spc="0" dirty="0" smtClean="0">
                <a:latin typeface="Calibri"/>
                <a:cs typeface="Calibri"/>
              </a:rPr>
              <a:t>Τη</a:t>
            </a:r>
            <a:r>
              <a:rPr sz="2000" spc="-4" dirty="0" smtClean="0">
                <a:latin typeface="Calibri"/>
                <a:cs typeface="Calibri"/>
              </a:rPr>
              <a:t> </a:t>
            </a:r>
            <a:r>
              <a:rPr sz="2000" spc="0" dirty="0" smtClean="0">
                <a:latin typeface="Calibri"/>
                <a:cs typeface="Calibri"/>
              </a:rPr>
              <a:t>Γ</a:t>
            </a:r>
            <a:r>
              <a:rPr sz="2000" spc="-9" dirty="0" smtClean="0">
                <a:latin typeface="Calibri"/>
                <a:cs typeface="Calibri"/>
              </a:rPr>
              <a:t>ε</a:t>
            </a:r>
            <a:r>
              <a:rPr sz="2000" spc="0" dirty="0" smtClean="0">
                <a:latin typeface="Calibri"/>
                <a:cs typeface="Calibri"/>
              </a:rPr>
              <a:t>νική Συμφ</a:t>
            </a:r>
            <a:r>
              <a:rPr sz="2000" spc="-9" dirty="0" smtClean="0">
                <a:latin typeface="Calibri"/>
                <a:cs typeface="Calibri"/>
              </a:rPr>
              <a:t>ω</a:t>
            </a:r>
            <a:r>
              <a:rPr sz="2000" spc="0" dirty="0" smtClean="0">
                <a:latin typeface="Calibri"/>
                <a:cs typeface="Calibri"/>
              </a:rPr>
              <a:t>νία</a:t>
            </a:r>
            <a:r>
              <a:rPr sz="2000" spc="-14" dirty="0" smtClean="0">
                <a:latin typeface="Calibri"/>
                <a:cs typeface="Calibri"/>
              </a:rPr>
              <a:t> </a:t>
            </a:r>
            <a:r>
              <a:rPr sz="2000" spc="4" dirty="0" smtClean="0">
                <a:latin typeface="Calibri"/>
                <a:cs typeface="Calibri"/>
              </a:rPr>
              <a:t>γ</a:t>
            </a:r>
            <a:r>
              <a:rPr sz="2000" spc="0" dirty="0" smtClean="0">
                <a:latin typeface="Calibri"/>
                <a:cs typeface="Calibri"/>
              </a:rPr>
              <a:t>ια</a:t>
            </a:r>
            <a:r>
              <a:rPr sz="2000" spc="-14" dirty="0" smtClean="0">
                <a:latin typeface="Calibri"/>
                <a:cs typeface="Calibri"/>
              </a:rPr>
              <a:t> </a:t>
            </a:r>
            <a:r>
              <a:rPr sz="2000" spc="-9" dirty="0" smtClean="0">
                <a:latin typeface="Calibri"/>
                <a:cs typeface="Calibri"/>
              </a:rPr>
              <a:t>τ</a:t>
            </a:r>
            <a:r>
              <a:rPr sz="2000" spc="0" dirty="0" smtClean="0">
                <a:latin typeface="Calibri"/>
                <a:cs typeface="Calibri"/>
              </a:rPr>
              <a:t>ο</a:t>
            </a:r>
            <a:r>
              <a:rPr sz="2000" spc="-19" dirty="0" smtClean="0">
                <a:latin typeface="Calibri"/>
                <a:cs typeface="Calibri"/>
              </a:rPr>
              <a:t> </a:t>
            </a:r>
            <a:r>
              <a:rPr sz="2000" spc="4" dirty="0" smtClean="0">
                <a:latin typeface="Calibri"/>
                <a:cs typeface="Calibri"/>
              </a:rPr>
              <a:t>Ε</a:t>
            </a:r>
            <a:r>
              <a:rPr sz="2000" spc="0" dirty="0" smtClean="0">
                <a:latin typeface="Calibri"/>
                <a:cs typeface="Calibri"/>
              </a:rPr>
              <a:t>μπόριο</a:t>
            </a:r>
            <a:r>
              <a:rPr sz="2000" spc="-29" dirty="0" smtClean="0">
                <a:latin typeface="Calibri"/>
                <a:cs typeface="Calibri"/>
              </a:rPr>
              <a:t> </a:t>
            </a:r>
            <a:r>
              <a:rPr sz="2000" spc="-59" dirty="0" smtClean="0">
                <a:latin typeface="Calibri"/>
                <a:cs typeface="Calibri"/>
              </a:rPr>
              <a:t>κ</a:t>
            </a:r>
            <a:r>
              <a:rPr sz="2000" spc="0" dirty="0" smtClean="0">
                <a:latin typeface="Calibri"/>
                <a:cs typeface="Calibri"/>
              </a:rPr>
              <a:t>αι</a:t>
            </a:r>
            <a:r>
              <a:rPr sz="2000" spc="-14" dirty="0" smtClean="0">
                <a:latin typeface="Calibri"/>
                <a:cs typeface="Calibri"/>
              </a:rPr>
              <a:t> </a:t>
            </a:r>
            <a:r>
              <a:rPr sz="2000" spc="-9" dirty="0" smtClean="0">
                <a:latin typeface="Calibri"/>
                <a:cs typeface="Calibri"/>
              </a:rPr>
              <a:t>τ</a:t>
            </a:r>
            <a:r>
              <a:rPr sz="2000" spc="0" dirty="0" smtClean="0">
                <a:latin typeface="Calibri"/>
                <a:cs typeface="Calibri"/>
              </a:rPr>
              <a:t>ο</a:t>
            </a:r>
            <a:r>
              <a:rPr sz="2000" spc="-4" dirty="0" smtClean="0">
                <a:latin typeface="Calibri"/>
                <a:cs typeface="Calibri"/>
              </a:rPr>
              <a:t>υ</a:t>
            </a:r>
            <a:r>
              <a:rPr sz="2000" spc="0" dirty="0" smtClean="0">
                <a:latin typeface="Calibri"/>
                <a:cs typeface="Calibri"/>
              </a:rPr>
              <a:t>ς </a:t>
            </a:r>
            <a:r>
              <a:rPr sz="2000" spc="-4" dirty="0" smtClean="0">
                <a:latin typeface="Calibri"/>
                <a:cs typeface="Calibri"/>
              </a:rPr>
              <a:t>Δ</a:t>
            </a:r>
            <a:r>
              <a:rPr sz="2000" spc="-9" dirty="0" smtClean="0">
                <a:latin typeface="Calibri"/>
                <a:cs typeface="Calibri"/>
              </a:rPr>
              <a:t>α</a:t>
            </a:r>
            <a:r>
              <a:rPr sz="2000" spc="0" dirty="0" smtClean="0">
                <a:latin typeface="Calibri"/>
                <a:cs typeface="Calibri"/>
              </a:rPr>
              <a:t>σ</a:t>
            </a:r>
            <a:r>
              <a:rPr sz="2000" spc="-9" dirty="0" smtClean="0">
                <a:latin typeface="Calibri"/>
                <a:cs typeface="Calibri"/>
              </a:rPr>
              <a:t>μ</a:t>
            </a:r>
            <a:r>
              <a:rPr sz="2000" spc="0" dirty="0" smtClean="0">
                <a:latin typeface="Calibri"/>
                <a:cs typeface="Calibri"/>
              </a:rPr>
              <a:t>ο</a:t>
            </a:r>
            <a:r>
              <a:rPr sz="2000" spc="-4" dirty="0" smtClean="0">
                <a:latin typeface="Calibri"/>
                <a:cs typeface="Calibri"/>
              </a:rPr>
              <a:t>ύ</a:t>
            </a:r>
            <a:r>
              <a:rPr sz="2000" spc="0" dirty="0" smtClean="0">
                <a:latin typeface="Calibri"/>
                <a:cs typeface="Calibri"/>
              </a:rPr>
              <a:t>ς</a:t>
            </a:r>
            <a:r>
              <a:rPr sz="2000" spc="-9" dirty="0" smtClean="0">
                <a:latin typeface="Calibri"/>
                <a:cs typeface="Calibri"/>
              </a:rPr>
              <a:t> </a:t>
            </a:r>
            <a:r>
              <a:rPr sz="2000" spc="0" dirty="0" smtClean="0">
                <a:latin typeface="Calibri"/>
                <a:cs typeface="Calibri"/>
              </a:rPr>
              <a:t>(G</a:t>
            </a:r>
            <a:r>
              <a:rPr sz="2000" spc="-150" dirty="0" smtClean="0">
                <a:latin typeface="Calibri"/>
                <a:cs typeface="Calibri"/>
              </a:rPr>
              <a:t>A</a:t>
            </a:r>
            <a:r>
              <a:rPr sz="2000" spc="14" dirty="0" smtClean="0">
                <a:latin typeface="Calibri"/>
                <a:cs typeface="Calibri"/>
              </a:rPr>
              <a:t>T</a:t>
            </a:r>
            <a:r>
              <a:rPr sz="2000" spc="0" dirty="0" smtClean="0">
                <a:latin typeface="Calibri"/>
                <a:cs typeface="Calibri"/>
              </a:rPr>
              <a:t>T),</a:t>
            </a:r>
            <a:r>
              <a:rPr sz="2000" spc="24" dirty="0" smtClean="0">
                <a:latin typeface="Calibri"/>
                <a:cs typeface="Calibri"/>
              </a:rPr>
              <a:t> </a:t>
            </a:r>
            <a:r>
              <a:rPr sz="2000" spc="-9" dirty="0" smtClean="0">
                <a:latin typeface="Calibri"/>
                <a:cs typeface="Calibri"/>
              </a:rPr>
              <a:t>τ</a:t>
            </a:r>
            <a:r>
              <a:rPr sz="2000" spc="0" dirty="0" smtClean="0">
                <a:latin typeface="Calibri"/>
                <a:cs typeface="Calibri"/>
              </a:rPr>
              <a:t>ον </a:t>
            </a:r>
            <a:endParaRPr sz="2000">
              <a:latin typeface="Calibri"/>
              <a:cs typeface="Calibri"/>
            </a:endParaRPr>
          </a:p>
          <a:p>
            <a:pPr marL="12700">
              <a:lnSpc>
                <a:spcPts val="2441"/>
              </a:lnSpc>
            </a:pPr>
            <a:r>
              <a:rPr sz="2000" spc="0" dirty="0" smtClean="0">
                <a:latin typeface="Calibri"/>
                <a:cs typeface="Calibri"/>
              </a:rPr>
              <a:t>πρό</a:t>
            </a:r>
            <a:r>
              <a:rPr sz="2000" spc="-9" dirty="0" smtClean="0">
                <a:latin typeface="Calibri"/>
                <a:cs typeface="Calibri"/>
              </a:rPr>
              <a:t>δ</a:t>
            </a:r>
            <a:r>
              <a:rPr sz="2000" spc="0" dirty="0" smtClean="0">
                <a:latin typeface="Calibri"/>
                <a:cs typeface="Calibri"/>
              </a:rPr>
              <a:t>ρο</a:t>
            </a:r>
            <a:r>
              <a:rPr sz="2000" spc="-9" dirty="0" smtClean="0">
                <a:latin typeface="Calibri"/>
                <a:cs typeface="Calibri"/>
              </a:rPr>
              <a:t>μ</a:t>
            </a:r>
            <a:r>
              <a:rPr sz="2000" spc="0" dirty="0" smtClean="0">
                <a:latin typeface="Calibri"/>
                <a:cs typeface="Calibri"/>
              </a:rPr>
              <a:t>ο</a:t>
            </a:r>
            <a:r>
              <a:rPr sz="2000" spc="-44" dirty="0" smtClean="0">
                <a:latin typeface="Calibri"/>
                <a:cs typeface="Calibri"/>
              </a:rPr>
              <a:t> </a:t>
            </a:r>
            <a:r>
              <a:rPr sz="2000" spc="-9" dirty="0" smtClean="0">
                <a:latin typeface="Calibri"/>
                <a:cs typeface="Calibri"/>
              </a:rPr>
              <a:t>τ</a:t>
            </a:r>
            <a:r>
              <a:rPr sz="2000" spc="0" dirty="0" smtClean="0">
                <a:latin typeface="Calibri"/>
                <a:cs typeface="Calibri"/>
              </a:rPr>
              <a:t>ου</a:t>
            </a:r>
            <a:r>
              <a:rPr sz="2000" spc="-14" dirty="0" smtClean="0">
                <a:latin typeface="Calibri"/>
                <a:cs typeface="Calibri"/>
              </a:rPr>
              <a:t> </a:t>
            </a:r>
            <a:r>
              <a:rPr sz="2000" spc="0" dirty="0" smtClean="0">
                <a:latin typeface="Calibri"/>
                <a:cs typeface="Calibri"/>
              </a:rPr>
              <a:t>Π</a:t>
            </a:r>
            <a:r>
              <a:rPr sz="2000" spc="-9" dirty="0" smtClean="0">
                <a:latin typeface="Calibri"/>
                <a:cs typeface="Calibri"/>
              </a:rPr>
              <a:t>α</a:t>
            </a:r>
            <a:r>
              <a:rPr sz="2000" spc="4" dirty="0" smtClean="0">
                <a:latin typeface="Calibri"/>
                <a:cs typeface="Calibri"/>
              </a:rPr>
              <a:t>γ</a:t>
            </a:r>
            <a:r>
              <a:rPr sz="2000" spc="-59" dirty="0" smtClean="0">
                <a:latin typeface="Calibri"/>
                <a:cs typeface="Calibri"/>
              </a:rPr>
              <a:t>κ</a:t>
            </a:r>
            <a:r>
              <a:rPr sz="2000" spc="0" dirty="0" smtClean="0">
                <a:latin typeface="Calibri"/>
                <a:cs typeface="Calibri"/>
              </a:rPr>
              <a:t>όσμ</a:t>
            </a:r>
            <a:r>
              <a:rPr sz="2000" spc="4" dirty="0" smtClean="0">
                <a:latin typeface="Calibri"/>
                <a:cs typeface="Calibri"/>
              </a:rPr>
              <a:t>ι</a:t>
            </a:r>
            <a:r>
              <a:rPr sz="2000" spc="0" dirty="0" smtClean="0">
                <a:latin typeface="Calibri"/>
                <a:cs typeface="Calibri"/>
              </a:rPr>
              <a:t>ου</a:t>
            </a:r>
            <a:r>
              <a:rPr sz="2000" spc="-34" dirty="0" smtClean="0">
                <a:latin typeface="Calibri"/>
                <a:cs typeface="Calibri"/>
              </a:rPr>
              <a:t> </a:t>
            </a:r>
            <a:r>
              <a:rPr sz="2000" spc="0" dirty="0" smtClean="0">
                <a:latin typeface="Calibri"/>
                <a:cs typeface="Calibri"/>
              </a:rPr>
              <a:t>Ο</a:t>
            </a:r>
            <a:r>
              <a:rPr sz="2000" spc="-4" dirty="0" smtClean="0">
                <a:latin typeface="Calibri"/>
                <a:cs typeface="Calibri"/>
              </a:rPr>
              <a:t>ρ</a:t>
            </a:r>
            <a:r>
              <a:rPr sz="2000" spc="4" dirty="0" smtClean="0">
                <a:latin typeface="Calibri"/>
                <a:cs typeface="Calibri"/>
              </a:rPr>
              <a:t>γ</a:t>
            </a:r>
            <a:r>
              <a:rPr sz="2000" spc="0" dirty="0" smtClean="0">
                <a:latin typeface="Calibri"/>
                <a:cs typeface="Calibri"/>
              </a:rPr>
              <a:t>αν</a:t>
            </a:r>
            <a:r>
              <a:rPr sz="2000" spc="4" dirty="0" smtClean="0">
                <a:latin typeface="Calibri"/>
                <a:cs typeface="Calibri"/>
              </a:rPr>
              <a:t>ι</a:t>
            </a:r>
            <a:r>
              <a:rPr sz="2000" spc="0" dirty="0" smtClean="0">
                <a:latin typeface="Calibri"/>
                <a:cs typeface="Calibri"/>
              </a:rPr>
              <a:t>σ</a:t>
            </a:r>
            <a:r>
              <a:rPr sz="2000" spc="-9" dirty="0" smtClean="0">
                <a:latin typeface="Calibri"/>
                <a:cs typeface="Calibri"/>
              </a:rPr>
              <a:t>μο</a:t>
            </a:r>
            <a:r>
              <a:rPr sz="2000" spc="0" dirty="0" smtClean="0">
                <a:latin typeface="Calibri"/>
                <a:cs typeface="Calibri"/>
              </a:rPr>
              <a:t>ύ</a:t>
            </a:r>
            <a:r>
              <a:rPr sz="2000" spc="-25" dirty="0" smtClean="0">
                <a:latin typeface="Calibri"/>
                <a:cs typeface="Calibri"/>
              </a:rPr>
              <a:t> </a:t>
            </a:r>
            <a:r>
              <a:rPr sz="2000" spc="4" dirty="0" smtClean="0">
                <a:latin typeface="Calibri"/>
                <a:cs typeface="Calibri"/>
              </a:rPr>
              <a:t>Ε</a:t>
            </a:r>
            <a:r>
              <a:rPr sz="2000" spc="0" dirty="0" smtClean="0">
                <a:latin typeface="Calibri"/>
                <a:cs typeface="Calibri"/>
              </a:rPr>
              <a:t>μπορί</a:t>
            </a:r>
            <a:r>
              <a:rPr sz="2000" spc="-9" dirty="0" smtClean="0">
                <a:latin typeface="Calibri"/>
                <a:cs typeface="Calibri"/>
              </a:rPr>
              <a:t>ο</a:t>
            </a:r>
            <a:r>
              <a:rPr sz="2000" spc="0" dirty="0" smtClean="0">
                <a:latin typeface="Calibri"/>
                <a:cs typeface="Calibri"/>
              </a:rPr>
              <a:t>υ</a:t>
            </a:r>
            <a:r>
              <a:rPr sz="2000" spc="-9" dirty="0" smtClean="0">
                <a:latin typeface="Calibri"/>
                <a:cs typeface="Calibri"/>
              </a:rPr>
              <a:t> </a:t>
            </a:r>
            <a:r>
              <a:rPr sz="2000" spc="0" dirty="0" smtClean="0">
                <a:latin typeface="Calibri"/>
                <a:cs typeface="Calibri"/>
              </a:rPr>
              <a:t>(</a:t>
            </a:r>
            <a:r>
              <a:rPr sz="2000" spc="9" dirty="0" smtClean="0">
                <a:latin typeface="Calibri"/>
                <a:cs typeface="Calibri"/>
              </a:rPr>
              <a:t>W</a:t>
            </a:r>
            <a:r>
              <a:rPr sz="2000" spc="-64" dirty="0" smtClean="0">
                <a:latin typeface="Calibri"/>
                <a:cs typeface="Calibri"/>
              </a:rPr>
              <a:t>T</a:t>
            </a:r>
            <a:r>
              <a:rPr sz="2000" spc="4" dirty="0" smtClean="0">
                <a:latin typeface="Calibri"/>
                <a:cs typeface="Calibri"/>
              </a:rPr>
              <a:t>O</a:t>
            </a:r>
            <a:r>
              <a:rPr sz="2000" spc="0" dirty="0" smtClean="0">
                <a:latin typeface="Calibri"/>
                <a:cs typeface="Calibri"/>
              </a:rPr>
              <a:t>)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898956" y="5474881"/>
            <a:ext cx="177952" cy="33050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55"/>
              </a:lnSpc>
              <a:spcBef>
                <a:spcPts val="127"/>
              </a:spcBef>
            </a:pPr>
            <a:r>
              <a:rPr sz="2400" spc="0" dirty="0" smtClean="0">
                <a:latin typeface="Arial"/>
                <a:cs typeface="Arial"/>
              </a:rPr>
              <a:t>•</a:t>
            </a:r>
            <a:endParaRPr sz="24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241856" y="5493283"/>
            <a:ext cx="353997" cy="33050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45"/>
              </a:lnSpc>
              <a:spcBef>
                <a:spcPts val="127"/>
              </a:spcBef>
            </a:pPr>
            <a:r>
              <a:rPr sz="3600" spc="-209" baseline="3413" dirty="0" smtClean="0">
                <a:latin typeface="Calibri"/>
                <a:cs typeface="Calibri"/>
              </a:rPr>
              <a:t>Τ</a:t>
            </a:r>
            <a:r>
              <a:rPr sz="3600" spc="0" baseline="3413" dirty="0" smtClean="0">
                <a:latin typeface="Calibri"/>
                <a:cs typeface="Calibri"/>
              </a:rPr>
              <a:t>ο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593642" y="5493283"/>
            <a:ext cx="7095288" cy="33050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45"/>
              </a:lnSpc>
              <a:spcBef>
                <a:spcPts val="127"/>
              </a:spcBef>
            </a:pPr>
            <a:r>
              <a:rPr sz="3600" spc="0" baseline="3413" dirty="0" smtClean="0">
                <a:latin typeface="Calibri"/>
                <a:cs typeface="Calibri"/>
              </a:rPr>
              <a:t>ΔΝΤ</a:t>
            </a:r>
            <a:r>
              <a:rPr sz="3600" spc="-9" baseline="3413" dirty="0" smtClean="0">
                <a:latin typeface="Calibri"/>
                <a:cs typeface="Calibri"/>
              </a:rPr>
              <a:t> </a:t>
            </a:r>
            <a:r>
              <a:rPr sz="3600" spc="0" baseline="3413" dirty="0" smtClean="0">
                <a:latin typeface="Calibri"/>
                <a:cs typeface="Calibri"/>
              </a:rPr>
              <a:t>δημι</a:t>
            </a:r>
            <a:r>
              <a:rPr sz="3600" spc="-4" baseline="3413" dirty="0" smtClean="0">
                <a:latin typeface="Calibri"/>
                <a:cs typeface="Calibri"/>
              </a:rPr>
              <a:t>ο</a:t>
            </a:r>
            <a:r>
              <a:rPr sz="3600" spc="0" baseline="3413" dirty="0" smtClean="0">
                <a:latin typeface="Calibri"/>
                <a:cs typeface="Calibri"/>
              </a:rPr>
              <a:t>υ</a:t>
            </a:r>
            <a:r>
              <a:rPr sz="3600" spc="-14" baseline="3413" dirty="0" smtClean="0">
                <a:latin typeface="Calibri"/>
                <a:cs typeface="Calibri"/>
              </a:rPr>
              <a:t>ρ</a:t>
            </a:r>
            <a:r>
              <a:rPr sz="3600" spc="0" baseline="3413" dirty="0" smtClean="0">
                <a:latin typeface="Calibri"/>
                <a:cs typeface="Calibri"/>
              </a:rPr>
              <a:t>γ</a:t>
            </a:r>
            <a:r>
              <a:rPr sz="3600" spc="-9" baseline="3413" dirty="0" smtClean="0">
                <a:latin typeface="Calibri"/>
                <a:cs typeface="Calibri"/>
              </a:rPr>
              <a:t>ή</a:t>
            </a:r>
            <a:r>
              <a:rPr sz="3600" spc="0" baseline="3413" dirty="0" smtClean="0">
                <a:latin typeface="Calibri"/>
                <a:cs typeface="Calibri"/>
              </a:rPr>
              <a:t>θ</a:t>
            </a:r>
            <a:r>
              <a:rPr sz="3600" spc="-9" baseline="3413" dirty="0" smtClean="0">
                <a:latin typeface="Calibri"/>
                <a:cs typeface="Calibri"/>
              </a:rPr>
              <a:t>η</a:t>
            </a:r>
            <a:r>
              <a:rPr sz="3600" spc="-34" baseline="3413" dirty="0" smtClean="0">
                <a:latin typeface="Calibri"/>
                <a:cs typeface="Calibri"/>
              </a:rPr>
              <a:t>κ</a:t>
            </a:r>
            <a:r>
              <a:rPr sz="3600" spc="0" baseline="3413" dirty="0" smtClean="0">
                <a:latin typeface="Calibri"/>
                <a:cs typeface="Calibri"/>
              </a:rPr>
              <a:t>ε</a:t>
            </a:r>
            <a:r>
              <a:rPr sz="3600" spc="14" baseline="3413" dirty="0" smtClean="0">
                <a:latin typeface="Calibri"/>
                <a:cs typeface="Calibri"/>
              </a:rPr>
              <a:t> </a:t>
            </a:r>
            <a:r>
              <a:rPr sz="3600" spc="0" baseline="3413" dirty="0" smtClean="0">
                <a:latin typeface="Calibri"/>
                <a:cs typeface="Calibri"/>
              </a:rPr>
              <a:t>για να</a:t>
            </a:r>
            <a:r>
              <a:rPr sz="3600" spc="-4" baseline="3413" dirty="0" smtClean="0">
                <a:latin typeface="Calibri"/>
                <a:cs typeface="Calibri"/>
              </a:rPr>
              <a:t> </a:t>
            </a:r>
            <a:r>
              <a:rPr sz="3600" spc="0" baseline="3413" dirty="0" smtClean="0">
                <a:latin typeface="Calibri"/>
                <a:cs typeface="Calibri"/>
              </a:rPr>
              <a:t>δανεί</a:t>
            </a:r>
            <a:r>
              <a:rPr sz="3600" spc="-25" baseline="3413" dirty="0" smtClean="0">
                <a:latin typeface="Calibri"/>
                <a:cs typeface="Calibri"/>
              </a:rPr>
              <a:t>ζ</a:t>
            </a:r>
            <a:r>
              <a:rPr sz="3600" spc="0" baseline="3413" dirty="0" smtClean="0">
                <a:latin typeface="Calibri"/>
                <a:cs typeface="Calibri"/>
              </a:rPr>
              <a:t>ει </a:t>
            </a:r>
            <a:r>
              <a:rPr sz="3600" spc="-9" baseline="3413" dirty="0" smtClean="0">
                <a:latin typeface="Calibri"/>
                <a:cs typeface="Calibri"/>
              </a:rPr>
              <a:t>τ</a:t>
            </a:r>
            <a:r>
              <a:rPr sz="3600" spc="0" baseline="3413" dirty="0" smtClean="0">
                <a:latin typeface="Calibri"/>
                <a:cs typeface="Calibri"/>
              </a:rPr>
              <a:t>ις </a:t>
            </a:r>
            <a:r>
              <a:rPr sz="3600" spc="-29" baseline="3413" dirty="0" smtClean="0">
                <a:latin typeface="Calibri"/>
                <a:cs typeface="Calibri"/>
              </a:rPr>
              <a:t>χ</a:t>
            </a:r>
            <a:r>
              <a:rPr sz="3600" spc="0" baseline="3413" dirty="0" smtClean="0">
                <a:latin typeface="Calibri"/>
                <a:cs typeface="Calibri"/>
              </a:rPr>
              <a:t>ώρες</a:t>
            </a:r>
            <a:r>
              <a:rPr sz="3600" spc="-9" baseline="3413" dirty="0" smtClean="0">
                <a:latin typeface="Calibri"/>
                <a:cs typeface="Calibri"/>
              </a:rPr>
              <a:t> </a:t>
            </a:r>
            <a:r>
              <a:rPr sz="3600" spc="0" baseline="3413" dirty="0" smtClean="0">
                <a:latin typeface="Calibri"/>
                <a:cs typeface="Calibri"/>
              </a:rPr>
              <a:t>με</a:t>
            </a:r>
            <a:r>
              <a:rPr sz="3600" spc="-4" baseline="3413" dirty="0" smtClean="0">
                <a:latin typeface="Calibri"/>
                <a:cs typeface="Calibri"/>
              </a:rPr>
              <a:t> </a:t>
            </a:r>
            <a:r>
              <a:rPr sz="3600" spc="-9" baseline="3413" dirty="0" smtClean="0">
                <a:latin typeface="Calibri"/>
                <a:cs typeface="Calibri"/>
              </a:rPr>
              <a:t>σ</a:t>
            </a:r>
            <a:r>
              <a:rPr sz="3600" spc="0" baseline="3413" dirty="0" smtClean="0">
                <a:latin typeface="Calibri"/>
                <a:cs typeface="Calibri"/>
              </a:rPr>
              <a:t>υν</a:t>
            </a:r>
            <a:r>
              <a:rPr sz="3600" spc="-4" baseline="3413" dirty="0" smtClean="0">
                <a:latin typeface="Calibri"/>
                <a:cs typeface="Calibri"/>
              </a:rPr>
              <a:t>ε</a:t>
            </a:r>
            <a:r>
              <a:rPr sz="3600" spc="0" baseline="3413" dirty="0" smtClean="0">
                <a:latin typeface="Calibri"/>
                <a:cs typeface="Calibri"/>
              </a:rPr>
              <a:t>χή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1241856" y="5786120"/>
            <a:ext cx="7492828" cy="85689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929"/>
              </a:lnSpc>
              <a:spcBef>
                <a:spcPts val="100"/>
              </a:spcBef>
            </a:pPr>
            <a:r>
              <a:rPr sz="2400" spc="0" dirty="0" smtClean="0">
                <a:latin typeface="Calibri"/>
                <a:cs typeface="Calibri"/>
              </a:rPr>
              <a:t>ε</a:t>
            </a:r>
            <a:r>
              <a:rPr sz="2400" spc="9" dirty="0" smtClean="0">
                <a:latin typeface="Calibri"/>
                <a:cs typeface="Calibri"/>
              </a:rPr>
              <a:t>λ</a:t>
            </a:r>
            <a:r>
              <a:rPr sz="2400" spc="0" dirty="0" smtClean="0">
                <a:latin typeface="Calibri"/>
                <a:cs typeface="Calibri"/>
              </a:rPr>
              <a:t>λείμ</a:t>
            </a:r>
            <a:r>
              <a:rPr sz="2400" spc="-4" dirty="0" smtClean="0">
                <a:latin typeface="Calibri"/>
                <a:cs typeface="Calibri"/>
              </a:rPr>
              <a:t>μ</a:t>
            </a:r>
            <a:r>
              <a:rPr sz="2400" spc="0" dirty="0" smtClean="0">
                <a:latin typeface="Calibri"/>
                <a:cs typeface="Calibri"/>
              </a:rPr>
              <a:t>α</a:t>
            </a:r>
            <a:r>
              <a:rPr sz="2400" spc="-19" dirty="0" smtClean="0">
                <a:latin typeface="Calibri"/>
                <a:cs typeface="Calibri"/>
              </a:rPr>
              <a:t>τ</a:t>
            </a:r>
            <a:r>
              <a:rPr sz="2400" spc="0" dirty="0" smtClean="0">
                <a:latin typeface="Calibri"/>
                <a:cs typeface="Calibri"/>
              </a:rPr>
              <a:t>α </a:t>
            </a:r>
            <a:r>
              <a:rPr sz="2400" spc="4" dirty="0" smtClean="0">
                <a:latin typeface="Calibri"/>
                <a:cs typeface="Calibri"/>
              </a:rPr>
              <a:t>ι</a:t>
            </a:r>
            <a:r>
              <a:rPr sz="2400" spc="0" dirty="0" smtClean="0">
                <a:latin typeface="Calibri"/>
                <a:cs typeface="Calibri"/>
              </a:rPr>
              <a:t>σ</a:t>
            </a:r>
            <a:r>
              <a:rPr sz="2400" spc="-9" dirty="0" smtClean="0">
                <a:latin typeface="Calibri"/>
                <a:cs typeface="Calibri"/>
              </a:rPr>
              <a:t>ο</a:t>
            </a:r>
            <a:r>
              <a:rPr sz="2400" spc="-29" dirty="0" smtClean="0">
                <a:latin typeface="Calibri"/>
                <a:cs typeface="Calibri"/>
              </a:rPr>
              <a:t>ζ</a:t>
            </a:r>
            <a:r>
              <a:rPr sz="2400" spc="-14" dirty="0" smtClean="0">
                <a:latin typeface="Calibri"/>
                <a:cs typeface="Calibri"/>
              </a:rPr>
              <a:t>υ</a:t>
            </a:r>
            <a:r>
              <a:rPr sz="2400" spc="0" dirty="0" smtClean="0">
                <a:latin typeface="Calibri"/>
                <a:cs typeface="Calibri"/>
              </a:rPr>
              <a:t>γίου</a:t>
            </a:r>
            <a:r>
              <a:rPr sz="2400" spc="9" dirty="0" smtClean="0">
                <a:latin typeface="Calibri"/>
                <a:cs typeface="Calibri"/>
              </a:rPr>
              <a:t> </a:t>
            </a:r>
            <a:r>
              <a:rPr sz="2400" spc="0" dirty="0" smtClean="0">
                <a:latin typeface="Calibri"/>
                <a:cs typeface="Calibri"/>
              </a:rPr>
              <a:t>π</a:t>
            </a:r>
            <a:r>
              <a:rPr sz="2400" spc="4" dirty="0" smtClean="0">
                <a:latin typeface="Calibri"/>
                <a:cs typeface="Calibri"/>
              </a:rPr>
              <a:t>λ</a:t>
            </a:r>
            <a:r>
              <a:rPr sz="2400" spc="0" dirty="0" smtClean="0">
                <a:latin typeface="Calibri"/>
                <a:cs typeface="Calibri"/>
              </a:rPr>
              <a:t>ηρωμ</a:t>
            </a:r>
            <a:r>
              <a:rPr sz="2400" spc="-19" dirty="0" smtClean="0">
                <a:latin typeface="Calibri"/>
                <a:cs typeface="Calibri"/>
              </a:rPr>
              <a:t>ώ</a:t>
            </a:r>
            <a:r>
              <a:rPr sz="2400" spc="0" dirty="0" smtClean="0">
                <a:latin typeface="Calibri"/>
                <a:cs typeface="Calibri"/>
              </a:rPr>
              <a:t>ν</a:t>
            </a:r>
            <a:r>
              <a:rPr sz="2400" spc="9" dirty="0" smtClean="0">
                <a:latin typeface="Calibri"/>
                <a:cs typeface="Calibri"/>
              </a:rPr>
              <a:t> </a:t>
            </a:r>
            <a:r>
              <a:rPr sz="2400" spc="0" dirty="0" smtClean="0">
                <a:latin typeface="Calibri"/>
                <a:cs typeface="Calibri"/>
              </a:rPr>
              <a:t>(ή</a:t>
            </a:r>
            <a:r>
              <a:rPr sz="2400" spc="-14" dirty="0" smtClean="0">
                <a:latin typeface="Calibri"/>
                <a:cs typeface="Calibri"/>
              </a:rPr>
              <a:t> </a:t>
            </a:r>
            <a:r>
              <a:rPr sz="2400" spc="0" dirty="0" smtClean="0">
                <a:latin typeface="Calibri"/>
                <a:cs typeface="Calibri"/>
              </a:rPr>
              <a:t>ε</a:t>
            </a:r>
            <a:r>
              <a:rPr sz="2400" spc="9" dirty="0" smtClean="0">
                <a:latin typeface="Calibri"/>
                <a:cs typeface="Calibri"/>
              </a:rPr>
              <a:t>λ</a:t>
            </a:r>
            <a:r>
              <a:rPr sz="2400" spc="0" dirty="0" smtClean="0">
                <a:latin typeface="Calibri"/>
                <a:cs typeface="Calibri"/>
              </a:rPr>
              <a:t>λείμ</a:t>
            </a:r>
            <a:r>
              <a:rPr sz="2400" spc="-4" dirty="0" smtClean="0">
                <a:latin typeface="Calibri"/>
                <a:cs typeface="Calibri"/>
              </a:rPr>
              <a:t>μ</a:t>
            </a:r>
            <a:r>
              <a:rPr sz="2400" spc="0" dirty="0" smtClean="0">
                <a:latin typeface="Calibri"/>
                <a:cs typeface="Calibri"/>
              </a:rPr>
              <a:t>α</a:t>
            </a:r>
            <a:r>
              <a:rPr sz="2400" spc="-19" dirty="0" smtClean="0">
                <a:latin typeface="Calibri"/>
                <a:cs typeface="Calibri"/>
              </a:rPr>
              <a:t>τ</a:t>
            </a:r>
            <a:r>
              <a:rPr sz="2400" spc="0" dirty="0" smtClean="0">
                <a:latin typeface="Calibri"/>
                <a:cs typeface="Calibri"/>
              </a:rPr>
              <a:t>α </a:t>
            </a:r>
            <a:r>
              <a:rPr sz="2400" spc="-9" dirty="0" smtClean="0">
                <a:latin typeface="Calibri"/>
                <a:cs typeface="Calibri"/>
              </a:rPr>
              <a:t>τ</a:t>
            </a:r>
            <a:r>
              <a:rPr sz="2400" spc="0" dirty="0" smtClean="0">
                <a:latin typeface="Calibri"/>
                <a:cs typeface="Calibri"/>
              </a:rPr>
              <a:t>ρε</a:t>
            </a:r>
            <a:r>
              <a:rPr sz="2400" spc="-25" dirty="0" smtClean="0">
                <a:latin typeface="Calibri"/>
                <a:cs typeface="Calibri"/>
              </a:rPr>
              <a:t>χ</a:t>
            </a:r>
            <a:r>
              <a:rPr sz="2400" spc="0" dirty="0" smtClean="0">
                <a:latin typeface="Calibri"/>
                <a:cs typeface="Calibri"/>
              </a:rPr>
              <a:t>ο</a:t>
            </a:r>
            <a:r>
              <a:rPr sz="2400" spc="-9" dirty="0" smtClean="0">
                <a:latin typeface="Calibri"/>
                <a:cs typeface="Calibri"/>
              </a:rPr>
              <a:t>υ</a:t>
            </a:r>
            <a:r>
              <a:rPr sz="2400" spc="0" dirty="0" smtClean="0">
                <a:latin typeface="Calibri"/>
                <a:cs typeface="Calibri"/>
              </a:rPr>
              <a:t>σ</a:t>
            </a:r>
            <a:r>
              <a:rPr sz="2400" spc="-19" dirty="0" smtClean="0">
                <a:latin typeface="Calibri"/>
                <a:cs typeface="Calibri"/>
              </a:rPr>
              <a:t>ώ</a:t>
            </a:r>
            <a:r>
              <a:rPr sz="2400" spc="0" dirty="0" smtClean="0">
                <a:latin typeface="Calibri"/>
                <a:cs typeface="Calibri"/>
              </a:rPr>
              <a:t>ν </a:t>
            </a:r>
            <a:endParaRPr sz="2400">
              <a:latin typeface="Calibri"/>
              <a:cs typeface="Calibri"/>
            </a:endParaRPr>
          </a:p>
          <a:p>
            <a:pPr marL="12700">
              <a:lnSpc>
                <a:spcPts val="2929"/>
              </a:lnSpc>
            </a:pPr>
            <a:r>
              <a:rPr sz="2400" spc="0" dirty="0" smtClean="0">
                <a:latin typeface="Calibri"/>
                <a:cs typeface="Calibri"/>
              </a:rPr>
              <a:t>σ</a:t>
            </a:r>
            <a:r>
              <a:rPr sz="2400" spc="-9" dirty="0" smtClean="0">
                <a:latin typeface="Calibri"/>
                <a:cs typeface="Calibri"/>
              </a:rPr>
              <a:t>υ</a:t>
            </a:r>
            <a:r>
              <a:rPr sz="2400" spc="0" dirty="0" smtClean="0">
                <a:latin typeface="Calibri"/>
                <a:cs typeface="Calibri"/>
              </a:rPr>
              <a:t>να</a:t>
            </a:r>
            <a:r>
              <a:rPr sz="2400" spc="9" dirty="0" smtClean="0">
                <a:latin typeface="Calibri"/>
                <a:cs typeface="Calibri"/>
              </a:rPr>
              <a:t>λ</a:t>
            </a:r>
            <a:r>
              <a:rPr sz="2400" spc="-29" dirty="0" smtClean="0">
                <a:latin typeface="Calibri"/>
                <a:cs typeface="Calibri"/>
              </a:rPr>
              <a:t>λ</a:t>
            </a:r>
            <a:r>
              <a:rPr sz="2400" spc="-14" dirty="0" smtClean="0">
                <a:latin typeface="Calibri"/>
                <a:cs typeface="Calibri"/>
              </a:rPr>
              <a:t>α</a:t>
            </a:r>
            <a:r>
              <a:rPr sz="2400" spc="0" dirty="0" smtClean="0">
                <a:latin typeface="Calibri"/>
                <a:cs typeface="Calibri"/>
              </a:rPr>
              <a:t>γ</a:t>
            </a:r>
            <a:r>
              <a:rPr sz="2400" spc="-14" dirty="0" smtClean="0">
                <a:latin typeface="Calibri"/>
                <a:cs typeface="Calibri"/>
              </a:rPr>
              <a:t>ώ</a:t>
            </a:r>
            <a:r>
              <a:rPr sz="2400" spc="0" dirty="0" smtClean="0">
                <a:latin typeface="Calibri"/>
                <a:cs typeface="Calibri"/>
              </a:rPr>
              <a:t>ν)</a:t>
            </a:r>
            <a:r>
              <a:rPr sz="2400" spc="25" dirty="0" smtClean="0">
                <a:latin typeface="Calibri"/>
                <a:cs typeface="Calibri"/>
              </a:rPr>
              <a:t> </a:t>
            </a:r>
            <a:r>
              <a:rPr sz="2400" spc="-69" dirty="0" smtClean="0">
                <a:latin typeface="Calibri"/>
                <a:cs typeface="Calibri"/>
              </a:rPr>
              <a:t>κ</a:t>
            </a:r>
            <a:r>
              <a:rPr sz="2400" spc="0" dirty="0" smtClean="0">
                <a:latin typeface="Calibri"/>
                <a:cs typeface="Calibri"/>
              </a:rPr>
              <a:t>αι</a:t>
            </a:r>
            <a:r>
              <a:rPr sz="2400" spc="-14" dirty="0" smtClean="0">
                <a:latin typeface="Calibri"/>
                <a:cs typeface="Calibri"/>
              </a:rPr>
              <a:t> </a:t>
            </a:r>
            <a:r>
              <a:rPr sz="2400" spc="0" dirty="0" smtClean="0">
                <a:latin typeface="Calibri"/>
                <a:cs typeface="Calibri"/>
              </a:rPr>
              <a:t>να ε</a:t>
            </a:r>
            <a:r>
              <a:rPr sz="2400" spc="-9" dirty="0" smtClean="0">
                <a:latin typeface="Calibri"/>
                <a:cs typeface="Calibri"/>
              </a:rPr>
              <a:t>γκ</a:t>
            </a:r>
            <a:r>
              <a:rPr sz="2400" spc="0" dirty="0" smtClean="0">
                <a:latin typeface="Calibri"/>
                <a:cs typeface="Calibri"/>
              </a:rPr>
              <a:t>ρ</a:t>
            </a:r>
            <a:r>
              <a:rPr sz="2400" spc="-29" dirty="0" smtClean="0">
                <a:latin typeface="Calibri"/>
                <a:cs typeface="Calibri"/>
              </a:rPr>
              <a:t>ί</a:t>
            </a:r>
            <a:r>
              <a:rPr sz="2400" spc="0" dirty="0" smtClean="0">
                <a:latin typeface="Calibri"/>
                <a:cs typeface="Calibri"/>
              </a:rPr>
              <a:t>νει</a:t>
            </a:r>
            <a:r>
              <a:rPr sz="2400" spc="-9" dirty="0" smtClean="0">
                <a:latin typeface="Calibri"/>
                <a:cs typeface="Calibri"/>
              </a:rPr>
              <a:t> </a:t>
            </a:r>
            <a:r>
              <a:rPr sz="2400" spc="0" dirty="0" smtClean="0">
                <a:latin typeface="Calibri"/>
                <a:cs typeface="Calibri"/>
              </a:rPr>
              <a:t>τις</a:t>
            </a:r>
            <a:r>
              <a:rPr sz="2400" spc="-4" dirty="0" smtClean="0">
                <a:latin typeface="Calibri"/>
                <a:cs typeface="Calibri"/>
              </a:rPr>
              <a:t> </a:t>
            </a:r>
            <a:r>
              <a:rPr sz="2400" spc="0" dirty="0" smtClean="0">
                <a:latin typeface="Calibri"/>
                <a:cs typeface="Calibri"/>
              </a:rPr>
              <a:t>υπο</a:t>
            </a:r>
            <a:r>
              <a:rPr sz="2400" spc="-9" dirty="0" smtClean="0">
                <a:latin typeface="Calibri"/>
                <a:cs typeface="Calibri"/>
              </a:rPr>
              <a:t>τ</a:t>
            </a:r>
            <a:r>
              <a:rPr sz="2400" spc="0" dirty="0" smtClean="0">
                <a:latin typeface="Calibri"/>
                <a:cs typeface="Calibri"/>
              </a:rPr>
              <a:t>ιμή</a:t>
            </a:r>
            <a:r>
              <a:rPr sz="2400" spc="-4" dirty="0" smtClean="0">
                <a:latin typeface="Calibri"/>
                <a:cs typeface="Calibri"/>
              </a:rPr>
              <a:t>σ</a:t>
            </a:r>
            <a:r>
              <a:rPr sz="2400" spc="0" dirty="0" smtClean="0">
                <a:latin typeface="Calibri"/>
                <a:cs typeface="Calibri"/>
              </a:rPr>
              <a:t>εις</a:t>
            </a:r>
            <a:endParaRPr sz="2400">
              <a:latin typeface="Calibri"/>
              <a:cs typeface="Calibri"/>
            </a:endParaRPr>
          </a:p>
          <a:p>
            <a:pPr marR="139375" algn="r">
              <a:lnSpc>
                <a:spcPct val="101725"/>
              </a:lnSpc>
            </a:pPr>
            <a:r>
              <a:rPr sz="1200" spc="4" dirty="0" smtClean="0">
                <a:solidFill>
                  <a:srgbClr val="888888"/>
                </a:solidFill>
                <a:latin typeface="Calibri"/>
                <a:cs typeface="Calibri"/>
              </a:rPr>
              <a:t>19</a:t>
            </a:r>
            <a:endParaRPr sz="1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ject 8"/>
          <p:cNvSpPr txBox="1"/>
          <p:nvPr/>
        </p:nvSpPr>
        <p:spPr>
          <a:xfrm>
            <a:off x="695350" y="583438"/>
            <a:ext cx="7830359" cy="579615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 marR="7871">
              <a:lnSpc>
                <a:spcPts val="3765"/>
              </a:lnSpc>
              <a:spcBef>
                <a:spcPts val="188"/>
              </a:spcBef>
            </a:pPr>
            <a:r>
              <a:rPr sz="5400" b="1" spc="0" baseline="3034" dirty="0" smtClean="0">
                <a:solidFill>
                  <a:srgbClr val="4F81BC"/>
                </a:solidFill>
                <a:latin typeface="Calibri"/>
                <a:cs typeface="Calibri"/>
              </a:rPr>
              <a:t>6.1 Σ</a:t>
            </a:r>
            <a:r>
              <a:rPr sz="5400" b="1" spc="-34" baseline="3034" dirty="0" smtClean="0">
                <a:solidFill>
                  <a:srgbClr val="4F81BC"/>
                </a:solidFill>
                <a:latin typeface="Calibri"/>
                <a:cs typeface="Calibri"/>
              </a:rPr>
              <a:t>τ</a:t>
            </a:r>
            <a:r>
              <a:rPr sz="5400" b="1" spc="0" baseline="3034" dirty="0" smtClean="0">
                <a:solidFill>
                  <a:srgbClr val="4F81BC"/>
                </a:solidFill>
                <a:latin typeface="Calibri"/>
                <a:cs typeface="Calibri"/>
              </a:rPr>
              <a:t>αθ</a:t>
            </a:r>
            <a:r>
              <a:rPr sz="5400" b="1" spc="-14" baseline="3034" dirty="0" smtClean="0">
                <a:solidFill>
                  <a:srgbClr val="4F81BC"/>
                </a:solidFill>
                <a:latin typeface="Calibri"/>
                <a:cs typeface="Calibri"/>
              </a:rPr>
              <a:t>ε</a:t>
            </a:r>
            <a:r>
              <a:rPr sz="5400" b="1" spc="-9" baseline="3034" dirty="0" smtClean="0">
                <a:solidFill>
                  <a:srgbClr val="4F81BC"/>
                </a:solidFill>
                <a:latin typeface="Calibri"/>
                <a:cs typeface="Calibri"/>
              </a:rPr>
              <a:t>ρ</a:t>
            </a:r>
            <a:r>
              <a:rPr sz="5400" b="1" spc="0" baseline="3034" dirty="0" smtClean="0">
                <a:solidFill>
                  <a:srgbClr val="4F81BC"/>
                </a:solidFill>
                <a:latin typeface="Calibri"/>
                <a:cs typeface="Calibri"/>
              </a:rPr>
              <a:t>ές</a:t>
            </a:r>
            <a:r>
              <a:rPr sz="5400" b="1" spc="19" baseline="3034" dirty="0" smtClean="0">
                <a:solidFill>
                  <a:srgbClr val="4F81BC"/>
                </a:solidFill>
                <a:latin typeface="Calibri"/>
                <a:cs typeface="Calibri"/>
              </a:rPr>
              <a:t> </a:t>
            </a:r>
            <a:r>
              <a:rPr sz="5400" b="1" spc="0" baseline="3034" dirty="0" smtClean="0">
                <a:solidFill>
                  <a:srgbClr val="4F81BC"/>
                </a:solidFill>
                <a:latin typeface="Calibri"/>
                <a:cs typeface="Calibri"/>
              </a:rPr>
              <a:t>συν</a:t>
            </a:r>
            <a:r>
              <a:rPr sz="5400" b="1" spc="19" baseline="3034" dirty="0" smtClean="0">
                <a:solidFill>
                  <a:srgbClr val="4F81BC"/>
                </a:solidFill>
                <a:latin typeface="Calibri"/>
                <a:cs typeface="Calibri"/>
              </a:rPr>
              <a:t>α</a:t>
            </a:r>
            <a:r>
              <a:rPr sz="5400" b="1" spc="34" baseline="3034" dirty="0" smtClean="0">
                <a:solidFill>
                  <a:srgbClr val="4F81BC"/>
                </a:solidFill>
                <a:latin typeface="Calibri"/>
                <a:cs typeface="Calibri"/>
              </a:rPr>
              <a:t>λ</a:t>
            </a:r>
            <a:r>
              <a:rPr sz="5400" b="1" spc="-29" baseline="3034" dirty="0" smtClean="0">
                <a:solidFill>
                  <a:srgbClr val="4F81BC"/>
                </a:solidFill>
                <a:latin typeface="Calibri"/>
                <a:cs typeface="Calibri"/>
              </a:rPr>
              <a:t>λα</a:t>
            </a:r>
            <a:r>
              <a:rPr sz="5400" b="1" spc="0" baseline="3034" dirty="0" smtClean="0">
                <a:solidFill>
                  <a:srgbClr val="4F81BC"/>
                </a:solidFill>
                <a:latin typeface="Calibri"/>
                <a:cs typeface="Calibri"/>
              </a:rPr>
              <a:t>γ</a:t>
            </a:r>
            <a:r>
              <a:rPr sz="5400" b="1" spc="-9" baseline="3034" dirty="0" smtClean="0">
                <a:solidFill>
                  <a:srgbClr val="4F81BC"/>
                </a:solidFill>
                <a:latin typeface="Calibri"/>
                <a:cs typeface="Calibri"/>
              </a:rPr>
              <a:t>μ</a:t>
            </a:r>
            <a:r>
              <a:rPr sz="5400" b="1" spc="0" baseline="3034" dirty="0" smtClean="0">
                <a:solidFill>
                  <a:srgbClr val="4F81BC"/>
                </a:solidFill>
                <a:latin typeface="Calibri"/>
                <a:cs typeface="Calibri"/>
              </a:rPr>
              <a:t>ατι</a:t>
            </a:r>
            <a:r>
              <a:rPr sz="5400" b="1" spc="-44" baseline="3034" dirty="0" smtClean="0">
                <a:solidFill>
                  <a:srgbClr val="4F81BC"/>
                </a:solidFill>
                <a:latin typeface="Calibri"/>
                <a:cs typeface="Calibri"/>
              </a:rPr>
              <a:t>κ</a:t>
            </a:r>
            <a:r>
              <a:rPr sz="5400" b="1" spc="0" baseline="3034" dirty="0" smtClean="0">
                <a:solidFill>
                  <a:srgbClr val="4F81BC"/>
                </a:solidFill>
                <a:latin typeface="Calibri"/>
                <a:cs typeface="Calibri"/>
              </a:rPr>
              <a:t>ές ισοτιμίες</a:t>
            </a:r>
            <a:endParaRPr sz="3600">
              <a:latin typeface="Calibri"/>
              <a:cs typeface="Calibri"/>
            </a:endParaRPr>
          </a:p>
          <a:p>
            <a:pPr marL="196494" marR="86794">
              <a:lnSpc>
                <a:spcPts val="2685"/>
              </a:lnSpc>
              <a:spcBef>
                <a:spcPts val="2547"/>
              </a:spcBef>
            </a:pPr>
            <a:r>
              <a:rPr sz="2200" spc="0" dirty="0" smtClean="0">
                <a:latin typeface="Calibri"/>
                <a:cs typeface="Calibri"/>
              </a:rPr>
              <a:t>Μ</a:t>
            </a:r>
            <a:r>
              <a:rPr sz="2200" spc="-9" dirty="0" smtClean="0">
                <a:latin typeface="Calibri"/>
                <a:cs typeface="Calibri"/>
              </a:rPr>
              <a:t>έ</a:t>
            </a:r>
            <a:r>
              <a:rPr sz="2200" spc="0" dirty="0" smtClean="0">
                <a:latin typeface="Calibri"/>
                <a:cs typeface="Calibri"/>
              </a:rPr>
              <a:t>χρι</a:t>
            </a:r>
            <a:r>
              <a:rPr sz="2200" spc="-40" dirty="0" smtClean="0">
                <a:latin typeface="Calibri"/>
                <a:cs typeface="Calibri"/>
              </a:rPr>
              <a:t> </a:t>
            </a:r>
            <a:r>
              <a:rPr sz="2200" spc="-9" dirty="0" smtClean="0">
                <a:latin typeface="Calibri"/>
                <a:cs typeface="Calibri"/>
              </a:rPr>
              <a:t>τ</a:t>
            </a:r>
            <a:r>
              <a:rPr sz="2200" spc="0" dirty="0" smtClean="0">
                <a:latin typeface="Calibri"/>
                <a:cs typeface="Calibri"/>
              </a:rPr>
              <a:t>ώρα</a:t>
            </a:r>
            <a:r>
              <a:rPr sz="2200" spc="-22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υποθ</a:t>
            </a:r>
            <a:r>
              <a:rPr sz="2200" spc="-4" dirty="0" smtClean="0">
                <a:latin typeface="Calibri"/>
                <a:cs typeface="Calibri"/>
              </a:rPr>
              <a:t>έ</a:t>
            </a:r>
            <a:r>
              <a:rPr sz="2200" spc="-9" dirty="0" smtClean="0">
                <a:latin typeface="Calibri"/>
                <a:cs typeface="Calibri"/>
              </a:rPr>
              <a:t>τ</a:t>
            </a:r>
            <a:r>
              <a:rPr sz="2200" spc="0" dirty="0" smtClean="0">
                <a:latin typeface="Calibri"/>
                <a:cs typeface="Calibri"/>
              </a:rPr>
              <a:t>α</a:t>
            </a:r>
            <a:r>
              <a:rPr sz="2200" spc="4" dirty="0" smtClean="0">
                <a:latin typeface="Calibri"/>
                <a:cs typeface="Calibri"/>
              </a:rPr>
              <a:t>μ</a:t>
            </a:r>
            <a:r>
              <a:rPr sz="2200" spc="0" dirty="0" smtClean="0">
                <a:latin typeface="Calibri"/>
                <a:cs typeface="Calibri"/>
              </a:rPr>
              <a:t>ε</a:t>
            </a:r>
            <a:r>
              <a:rPr sz="2200" spc="-80" dirty="0" smtClean="0">
                <a:latin typeface="Calibri"/>
                <a:cs typeface="Calibri"/>
              </a:rPr>
              <a:t> </a:t>
            </a:r>
            <a:r>
              <a:rPr sz="2200" spc="4" dirty="0" smtClean="0">
                <a:latin typeface="Calibri"/>
                <a:cs typeface="Calibri"/>
              </a:rPr>
              <a:t>ό</a:t>
            </a:r>
            <a:r>
              <a:rPr sz="2200" spc="0" dirty="0" smtClean="0">
                <a:latin typeface="Calibri"/>
                <a:cs typeface="Calibri"/>
              </a:rPr>
              <a:t>τι</a:t>
            </a:r>
            <a:r>
              <a:rPr sz="2200" spc="-21" dirty="0" smtClean="0">
                <a:latin typeface="Calibri"/>
                <a:cs typeface="Calibri"/>
              </a:rPr>
              <a:t> </a:t>
            </a:r>
            <a:r>
              <a:rPr sz="2200" spc="4" dirty="0" smtClean="0">
                <a:latin typeface="Calibri"/>
                <a:cs typeface="Calibri"/>
              </a:rPr>
              <a:t>ο</a:t>
            </a:r>
            <a:r>
              <a:rPr sz="2200" spc="0" dirty="0" smtClean="0">
                <a:latin typeface="Calibri"/>
                <a:cs typeface="Calibri"/>
              </a:rPr>
              <a:t>ι</a:t>
            </a:r>
            <a:r>
              <a:rPr sz="2200" spc="-17" dirty="0" smtClean="0">
                <a:latin typeface="Calibri"/>
                <a:cs typeface="Calibri"/>
              </a:rPr>
              <a:t> </a:t>
            </a:r>
            <a:r>
              <a:rPr sz="2200" spc="-9" dirty="0" smtClean="0">
                <a:latin typeface="Calibri"/>
                <a:cs typeface="Calibri"/>
              </a:rPr>
              <a:t>σ</a:t>
            </a:r>
            <a:r>
              <a:rPr sz="2200" spc="0" dirty="0" smtClean="0">
                <a:latin typeface="Calibri"/>
                <a:cs typeface="Calibri"/>
              </a:rPr>
              <a:t>υνα</a:t>
            </a:r>
            <a:r>
              <a:rPr sz="2200" spc="9" dirty="0" smtClean="0">
                <a:latin typeface="Calibri"/>
                <a:cs typeface="Calibri"/>
              </a:rPr>
              <a:t>λ</a:t>
            </a:r>
            <a:r>
              <a:rPr sz="2200" spc="-19" dirty="0" smtClean="0">
                <a:latin typeface="Calibri"/>
                <a:cs typeface="Calibri"/>
              </a:rPr>
              <a:t>λ</a:t>
            </a:r>
            <a:r>
              <a:rPr sz="2200" spc="-9" dirty="0" smtClean="0">
                <a:latin typeface="Calibri"/>
                <a:cs typeface="Calibri"/>
              </a:rPr>
              <a:t>α</a:t>
            </a:r>
            <a:r>
              <a:rPr sz="2200" spc="0" dirty="0" smtClean="0">
                <a:latin typeface="Calibri"/>
                <a:cs typeface="Calibri"/>
              </a:rPr>
              <a:t>γματι</a:t>
            </a:r>
            <a:r>
              <a:rPr sz="2200" spc="-39" dirty="0" smtClean="0">
                <a:latin typeface="Calibri"/>
                <a:cs typeface="Calibri"/>
              </a:rPr>
              <a:t>κ</a:t>
            </a:r>
            <a:r>
              <a:rPr sz="2200" spc="0" dirty="0" smtClean="0">
                <a:latin typeface="Calibri"/>
                <a:cs typeface="Calibri"/>
              </a:rPr>
              <a:t>ές</a:t>
            </a:r>
            <a:r>
              <a:rPr sz="2200" spc="-95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ισοτιμίες </a:t>
            </a:r>
            <a:endParaRPr sz="2200">
              <a:latin typeface="Calibri"/>
              <a:cs typeface="Calibri"/>
            </a:endParaRPr>
          </a:p>
          <a:p>
            <a:pPr marL="196494" marR="86794">
              <a:lnSpc>
                <a:spcPts val="2685"/>
              </a:lnSpc>
            </a:pPr>
            <a:r>
              <a:rPr sz="2200" spc="-54" dirty="0" smtClean="0">
                <a:latin typeface="Calibri"/>
                <a:cs typeface="Calibri"/>
              </a:rPr>
              <a:t>κ</a:t>
            </a:r>
            <a:r>
              <a:rPr sz="2200" spc="0" dirty="0" smtClean="0">
                <a:latin typeface="Calibri"/>
                <a:cs typeface="Calibri"/>
              </a:rPr>
              <a:t>υ</a:t>
            </a:r>
            <a:r>
              <a:rPr sz="2200" spc="-14" dirty="0" smtClean="0">
                <a:latin typeface="Calibri"/>
                <a:cs typeface="Calibri"/>
              </a:rPr>
              <a:t>μ</a:t>
            </a:r>
            <a:r>
              <a:rPr sz="2200" spc="0" dirty="0" smtClean="0">
                <a:latin typeface="Calibri"/>
                <a:cs typeface="Calibri"/>
              </a:rPr>
              <a:t>α</a:t>
            </a:r>
            <a:r>
              <a:rPr sz="2200" spc="-34" dirty="0" smtClean="0">
                <a:latin typeface="Calibri"/>
                <a:cs typeface="Calibri"/>
              </a:rPr>
              <a:t>ί</a:t>
            </a:r>
            <a:r>
              <a:rPr sz="2200" spc="0" dirty="0" smtClean="0">
                <a:latin typeface="Calibri"/>
                <a:cs typeface="Calibri"/>
              </a:rPr>
              <a:t>νο</a:t>
            </a:r>
            <a:r>
              <a:rPr sz="2200" spc="9" dirty="0" smtClean="0">
                <a:latin typeface="Calibri"/>
                <a:cs typeface="Calibri"/>
              </a:rPr>
              <a:t>ν</a:t>
            </a:r>
            <a:r>
              <a:rPr sz="2200" spc="-9" dirty="0" smtClean="0">
                <a:latin typeface="Calibri"/>
                <a:cs typeface="Calibri"/>
              </a:rPr>
              <a:t>τ</a:t>
            </a:r>
            <a:r>
              <a:rPr sz="2200" spc="0" dirty="0" smtClean="0">
                <a:latin typeface="Calibri"/>
                <a:cs typeface="Calibri"/>
              </a:rPr>
              <a:t>αι</a:t>
            </a:r>
            <a:r>
              <a:rPr sz="2200" spc="-15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ελ</a:t>
            </a:r>
            <a:r>
              <a:rPr sz="2200" spc="-9" dirty="0" smtClean="0">
                <a:latin typeface="Calibri"/>
                <a:cs typeface="Calibri"/>
              </a:rPr>
              <a:t>ε</a:t>
            </a:r>
            <a:r>
              <a:rPr sz="2200" spc="0" dirty="0" smtClean="0">
                <a:latin typeface="Calibri"/>
                <a:cs typeface="Calibri"/>
              </a:rPr>
              <a:t>ύ</a:t>
            </a:r>
            <a:r>
              <a:rPr sz="2200" spc="-9" dirty="0" smtClean="0">
                <a:latin typeface="Calibri"/>
                <a:cs typeface="Calibri"/>
              </a:rPr>
              <a:t>θ</a:t>
            </a:r>
            <a:r>
              <a:rPr sz="2200" spc="0" dirty="0" smtClean="0">
                <a:latin typeface="Calibri"/>
                <a:cs typeface="Calibri"/>
              </a:rPr>
              <a:t>ε</a:t>
            </a:r>
            <a:r>
              <a:rPr sz="2200" spc="-9" dirty="0" smtClean="0">
                <a:latin typeface="Calibri"/>
                <a:cs typeface="Calibri"/>
              </a:rPr>
              <a:t>ρ</a:t>
            </a:r>
            <a:r>
              <a:rPr sz="2200" spc="0" dirty="0" smtClean="0">
                <a:latin typeface="Calibri"/>
                <a:cs typeface="Calibri"/>
              </a:rPr>
              <a:t>α</a:t>
            </a:r>
            <a:r>
              <a:rPr sz="2200" spc="17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(</a:t>
            </a:r>
            <a:r>
              <a:rPr sz="2200" spc="-29" dirty="0" smtClean="0">
                <a:latin typeface="Calibri"/>
                <a:cs typeface="Calibri"/>
              </a:rPr>
              <a:t>χ</a:t>
            </a:r>
            <a:r>
              <a:rPr sz="2200" spc="0" dirty="0" smtClean="0">
                <a:latin typeface="Calibri"/>
                <a:cs typeface="Calibri"/>
              </a:rPr>
              <a:t>ω</a:t>
            </a:r>
            <a:r>
              <a:rPr sz="2200" spc="-9" dirty="0" smtClean="0">
                <a:latin typeface="Calibri"/>
                <a:cs typeface="Calibri"/>
              </a:rPr>
              <a:t>ρ</a:t>
            </a:r>
            <a:r>
              <a:rPr sz="2200" spc="0" dirty="0" smtClean="0">
                <a:latin typeface="Calibri"/>
                <a:cs typeface="Calibri"/>
              </a:rPr>
              <a:t>ίς</a:t>
            </a:r>
            <a:r>
              <a:rPr sz="2200" spc="-6" dirty="0" smtClean="0">
                <a:latin typeface="Calibri"/>
                <a:cs typeface="Calibri"/>
              </a:rPr>
              <a:t> </a:t>
            </a:r>
            <a:r>
              <a:rPr sz="2200" spc="-29" dirty="0" smtClean="0">
                <a:latin typeface="Calibri"/>
                <a:cs typeface="Calibri"/>
              </a:rPr>
              <a:t>π</a:t>
            </a:r>
            <a:r>
              <a:rPr sz="2200" spc="0" dirty="0" smtClean="0">
                <a:latin typeface="Calibri"/>
                <a:cs typeface="Calibri"/>
              </a:rPr>
              <a:t>αρ</a:t>
            </a:r>
            <a:r>
              <a:rPr sz="2200" spc="-9" dirty="0" smtClean="0">
                <a:latin typeface="Calibri"/>
                <a:cs typeface="Calibri"/>
              </a:rPr>
              <a:t>έ</a:t>
            </a:r>
            <a:r>
              <a:rPr sz="2200" spc="0" dirty="0" smtClean="0">
                <a:latin typeface="Calibri"/>
                <a:cs typeface="Calibri"/>
              </a:rPr>
              <a:t>μβ</a:t>
            </a:r>
            <a:r>
              <a:rPr sz="2200" spc="-19" dirty="0" smtClean="0">
                <a:latin typeface="Calibri"/>
                <a:cs typeface="Calibri"/>
              </a:rPr>
              <a:t>α</a:t>
            </a:r>
            <a:r>
              <a:rPr sz="2200" spc="0" dirty="0" smtClean="0">
                <a:latin typeface="Calibri"/>
                <a:cs typeface="Calibri"/>
              </a:rPr>
              <a:t>ση</a:t>
            </a:r>
            <a:r>
              <a:rPr sz="2200" spc="23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της</a:t>
            </a:r>
            <a:r>
              <a:rPr sz="2200" spc="9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Κ</a:t>
            </a:r>
            <a:r>
              <a:rPr sz="2200" spc="-9" dirty="0" smtClean="0">
                <a:latin typeface="Calibri"/>
                <a:cs typeface="Calibri"/>
              </a:rPr>
              <a:t>ε</a:t>
            </a:r>
            <a:r>
              <a:rPr sz="2200" spc="4" dirty="0" smtClean="0">
                <a:latin typeface="Calibri"/>
                <a:cs typeface="Calibri"/>
              </a:rPr>
              <a:t>ν</a:t>
            </a:r>
            <a:r>
              <a:rPr sz="2200" spc="-9" dirty="0" smtClean="0">
                <a:latin typeface="Calibri"/>
                <a:cs typeface="Calibri"/>
              </a:rPr>
              <a:t>τ</a:t>
            </a:r>
            <a:r>
              <a:rPr sz="2200" spc="0" dirty="0" smtClean="0">
                <a:latin typeface="Calibri"/>
                <a:cs typeface="Calibri"/>
              </a:rPr>
              <a:t>ρι</a:t>
            </a:r>
            <a:r>
              <a:rPr sz="2200" spc="-9" dirty="0" smtClean="0">
                <a:latin typeface="Calibri"/>
                <a:cs typeface="Calibri"/>
              </a:rPr>
              <a:t>κ</a:t>
            </a:r>
            <a:r>
              <a:rPr sz="2200" spc="0" dirty="0" smtClean="0">
                <a:latin typeface="Calibri"/>
                <a:cs typeface="Calibri"/>
              </a:rPr>
              <a:t>ή</a:t>
            </a:r>
            <a:r>
              <a:rPr sz="2200" spc="4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Τρά</a:t>
            </a:r>
            <a:r>
              <a:rPr sz="2200" spc="-9" dirty="0" smtClean="0">
                <a:latin typeface="Calibri"/>
                <a:cs typeface="Calibri"/>
              </a:rPr>
              <a:t>π</a:t>
            </a:r>
            <a:r>
              <a:rPr sz="2200" spc="0" dirty="0" smtClean="0">
                <a:latin typeface="Calibri"/>
                <a:cs typeface="Calibri"/>
              </a:rPr>
              <a:t>ε</a:t>
            </a:r>
            <a:r>
              <a:rPr sz="2200" spc="-64" dirty="0" smtClean="0">
                <a:latin typeface="Calibri"/>
                <a:cs typeface="Calibri"/>
              </a:rPr>
              <a:t>ζ</a:t>
            </a:r>
            <a:r>
              <a:rPr sz="2200" spc="0" dirty="0" smtClean="0">
                <a:latin typeface="Calibri"/>
                <a:cs typeface="Calibri"/>
              </a:rPr>
              <a:t>ας) </a:t>
            </a:r>
            <a:endParaRPr sz="2200">
              <a:latin typeface="Calibri"/>
              <a:cs typeface="Calibri"/>
            </a:endParaRPr>
          </a:p>
          <a:p>
            <a:pPr marL="196494" marR="86794">
              <a:lnSpc>
                <a:spcPts val="2685"/>
              </a:lnSpc>
            </a:pPr>
            <a:r>
              <a:rPr sz="2200" spc="19" dirty="0" smtClean="0">
                <a:latin typeface="Calibri"/>
                <a:cs typeface="Calibri"/>
              </a:rPr>
              <a:t>σ</a:t>
            </a:r>
            <a:r>
              <a:rPr sz="2200" spc="0" dirty="0" smtClean="0">
                <a:latin typeface="Calibri"/>
                <a:cs typeface="Calibri"/>
              </a:rPr>
              <a:t>τις</a:t>
            </a:r>
            <a:r>
              <a:rPr sz="2200" spc="-23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αγ</a:t>
            </a:r>
            <a:r>
              <a:rPr sz="2200" spc="4" dirty="0" smtClean="0">
                <a:latin typeface="Calibri"/>
                <a:cs typeface="Calibri"/>
              </a:rPr>
              <a:t>ο</a:t>
            </a:r>
            <a:r>
              <a:rPr sz="2200" spc="0" dirty="0" smtClean="0">
                <a:latin typeface="Calibri"/>
                <a:cs typeface="Calibri"/>
              </a:rPr>
              <a:t>ρ</a:t>
            </a:r>
            <a:r>
              <a:rPr sz="2200" spc="-4" dirty="0" smtClean="0">
                <a:latin typeface="Calibri"/>
                <a:cs typeface="Calibri"/>
              </a:rPr>
              <a:t>έ</a:t>
            </a:r>
            <a:r>
              <a:rPr sz="2200" spc="0" dirty="0" smtClean="0">
                <a:latin typeface="Calibri"/>
                <a:cs typeface="Calibri"/>
              </a:rPr>
              <a:t>ς</a:t>
            </a:r>
            <a:r>
              <a:rPr sz="2200" spc="-18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συ</a:t>
            </a:r>
            <a:r>
              <a:rPr sz="2200" spc="-9" dirty="0" smtClean="0">
                <a:latin typeface="Calibri"/>
                <a:cs typeface="Calibri"/>
              </a:rPr>
              <a:t>ν</a:t>
            </a:r>
            <a:r>
              <a:rPr sz="2200" spc="0" dirty="0" smtClean="0">
                <a:latin typeface="Calibri"/>
                <a:cs typeface="Calibri"/>
              </a:rPr>
              <a:t>α</a:t>
            </a:r>
            <a:r>
              <a:rPr sz="2200" spc="14" dirty="0" smtClean="0">
                <a:latin typeface="Calibri"/>
                <a:cs typeface="Calibri"/>
              </a:rPr>
              <a:t>λ</a:t>
            </a:r>
            <a:r>
              <a:rPr sz="2200" spc="-19" dirty="0" smtClean="0">
                <a:latin typeface="Calibri"/>
                <a:cs typeface="Calibri"/>
              </a:rPr>
              <a:t>λ</a:t>
            </a:r>
            <a:r>
              <a:rPr sz="2200" spc="-9" dirty="0" smtClean="0">
                <a:latin typeface="Calibri"/>
                <a:cs typeface="Calibri"/>
              </a:rPr>
              <a:t>ά</a:t>
            </a:r>
            <a:r>
              <a:rPr sz="2200" spc="0" dirty="0" smtClean="0">
                <a:latin typeface="Calibri"/>
                <a:cs typeface="Calibri"/>
              </a:rPr>
              <a:t>γμα</a:t>
            </a:r>
            <a:r>
              <a:rPr sz="2200" spc="-9" dirty="0" smtClean="0">
                <a:latin typeface="Calibri"/>
                <a:cs typeface="Calibri"/>
              </a:rPr>
              <a:t>τ</a:t>
            </a:r>
            <a:r>
              <a:rPr sz="2200" spc="4" dirty="0" smtClean="0">
                <a:latin typeface="Calibri"/>
                <a:cs typeface="Calibri"/>
              </a:rPr>
              <a:t>ο</a:t>
            </a:r>
            <a:r>
              <a:rPr sz="2200" spc="0" dirty="0" smtClean="0">
                <a:latin typeface="Calibri"/>
                <a:cs typeface="Calibri"/>
              </a:rPr>
              <a:t>ς.</a:t>
            </a:r>
            <a:endParaRPr sz="2200">
              <a:latin typeface="Calibri"/>
              <a:cs typeface="Calibri"/>
            </a:endParaRPr>
          </a:p>
          <a:p>
            <a:pPr marL="196494" marR="506936">
              <a:lnSpc>
                <a:spcPts val="2290"/>
              </a:lnSpc>
              <a:spcBef>
                <a:spcPts val="222"/>
              </a:spcBef>
            </a:pPr>
            <a:r>
              <a:rPr sz="2200" spc="0" dirty="0" smtClean="0">
                <a:latin typeface="Calibri"/>
                <a:cs typeface="Calibri"/>
              </a:rPr>
              <a:t>Π</a:t>
            </a:r>
            <a:r>
              <a:rPr sz="2200" spc="4" dirty="0" smtClean="0">
                <a:latin typeface="Calibri"/>
                <a:cs typeface="Calibri"/>
              </a:rPr>
              <a:t>ο</a:t>
            </a:r>
            <a:r>
              <a:rPr sz="2200" spc="0" dirty="0" smtClean="0">
                <a:latin typeface="Calibri"/>
                <a:cs typeface="Calibri"/>
              </a:rPr>
              <a:t>ιός</a:t>
            </a:r>
            <a:r>
              <a:rPr sz="2200" spc="-41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ο</a:t>
            </a:r>
            <a:r>
              <a:rPr sz="2200" spc="-1" dirty="0" smtClean="0">
                <a:latin typeface="Calibri"/>
                <a:cs typeface="Calibri"/>
              </a:rPr>
              <a:t> </a:t>
            </a:r>
            <a:r>
              <a:rPr sz="2200" spc="-19" dirty="0" smtClean="0">
                <a:latin typeface="Calibri"/>
                <a:cs typeface="Calibri"/>
              </a:rPr>
              <a:t>λ</a:t>
            </a:r>
            <a:r>
              <a:rPr sz="2200" spc="4" dirty="0" smtClean="0">
                <a:latin typeface="Calibri"/>
                <a:cs typeface="Calibri"/>
              </a:rPr>
              <a:t>ό</a:t>
            </a:r>
            <a:r>
              <a:rPr sz="2200" spc="0" dirty="0" smtClean="0">
                <a:latin typeface="Calibri"/>
                <a:cs typeface="Calibri"/>
              </a:rPr>
              <a:t>γ</a:t>
            </a:r>
            <a:r>
              <a:rPr sz="2200" spc="9" dirty="0" smtClean="0">
                <a:latin typeface="Calibri"/>
                <a:cs typeface="Calibri"/>
              </a:rPr>
              <a:t>ο</a:t>
            </a:r>
            <a:r>
              <a:rPr sz="2200" spc="0" dirty="0" smtClean="0">
                <a:latin typeface="Calibri"/>
                <a:cs typeface="Calibri"/>
              </a:rPr>
              <a:t>ς</a:t>
            </a:r>
            <a:r>
              <a:rPr sz="2200" spc="-37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να</a:t>
            </a:r>
            <a:r>
              <a:rPr sz="2200" spc="-17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μελετή</a:t>
            </a:r>
            <a:r>
              <a:rPr sz="2200" spc="-9" dirty="0" smtClean="0">
                <a:latin typeface="Calibri"/>
                <a:cs typeface="Calibri"/>
              </a:rPr>
              <a:t>σ</a:t>
            </a:r>
            <a:r>
              <a:rPr sz="2200" spc="4" dirty="0" smtClean="0">
                <a:latin typeface="Calibri"/>
                <a:cs typeface="Calibri"/>
              </a:rPr>
              <a:t>ο</a:t>
            </a:r>
            <a:r>
              <a:rPr sz="2200" spc="0" dirty="0" smtClean="0">
                <a:latin typeface="Calibri"/>
                <a:cs typeface="Calibri"/>
              </a:rPr>
              <a:t>υμε</a:t>
            </a:r>
            <a:r>
              <a:rPr sz="2200" spc="-60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τις</a:t>
            </a:r>
            <a:r>
              <a:rPr sz="2200" spc="-23" dirty="0" smtClean="0">
                <a:latin typeface="Calibri"/>
                <a:cs typeface="Calibri"/>
              </a:rPr>
              <a:t> </a:t>
            </a:r>
            <a:r>
              <a:rPr sz="2200" spc="9" dirty="0" smtClean="0">
                <a:latin typeface="Calibri"/>
                <a:cs typeface="Calibri"/>
              </a:rPr>
              <a:t>σ</a:t>
            </a:r>
            <a:r>
              <a:rPr sz="2200" spc="-9" dirty="0" smtClean="0">
                <a:latin typeface="Calibri"/>
                <a:cs typeface="Calibri"/>
              </a:rPr>
              <a:t>τ</a:t>
            </a:r>
            <a:r>
              <a:rPr sz="2200" spc="0" dirty="0" smtClean="0">
                <a:latin typeface="Calibri"/>
                <a:cs typeface="Calibri"/>
              </a:rPr>
              <a:t>αθ</a:t>
            </a:r>
            <a:r>
              <a:rPr sz="2200" spc="-4" dirty="0" smtClean="0">
                <a:latin typeface="Calibri"/>
                <a:cs typeface="Calibri"/>
              </a:rPr>
              <a:t>ε</a:t>
            </a:r>
            <a:r>
              <a:rPr sz="2200" spc="0" dirty="0" smtClean="0">
                <a:latin typeface="Calibri"/>
                <a:cs typeface="Calibri"/>
              </a:rPr>
              <a:t>ρ</a:t>
            </a:r>
            <a:r>
              <a:rPr sz="2200" spc="-4" dirty="0" smtClean="0">
                <a:latin typeface="Calibri"/>
                <a:cs typeface="Calibri"/>
              </a:rPr>
              <a:t>έ</a:t>
            </a:r>
            <a:r>
              <a:rPr sz="2200" spc="0" dirty="0" smtClean="0">
                <a:latin typeface="Calibri"/>
                <a:cs typeface="Calibri"/>
              </a:rPr>
              <a:t>ς</a:t>
            </a:r>
            <a:r>
              <a:rPr sz="2200" spc="-2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συ</a:t>
            </a:r>
            <a:r>
              <a:rPr sz="2200" spc="-9" dirty="0" smtClean="0">
                <a:latin typeface="Calibri"/>
                <a:cs typeface="Calibri"/>
              </a:rPr>
              <a:t>ν</a:t>
            </a:r>
            <a:r>
              <a:rPr sz="2200" spc="0" dirty="0" smtClean="0">
                <a:latin typeface="Calibri"/>
                <a:cs typeface="Calibri"/>
              </a:rPr>
              <a:t>α</a:t>
            </a:r>
            <a:r>
              <a:rPr sz="2200" spc="14" dirty="0" smtClean="0">
                <a:latin typeface="Calibri"/>
                <a:cs typeface="Calibri"/>
              </a:rPr>
              <a:t>λ</a:t>
            </a:r>
            <a:r>
              <a:rPr sz="2200" spc="-19" dirty="0" smtClean="0">
                <a:latin typeface="Calibri"/>
                <a:cs typeface="Calibri"/>
              </a:rPr>
              <a:t>λ</a:t>
            </a:r>
            <a:r>
              <a:rPr sz="2200" spc="-9" dirty="0" smtClean="0">
                <a:latin typeface="Calibri"/>
                <a:cs typeface="Calibri"/>
              </a:rPr>
              <a:t>α</a:t>
            </a:r>
            <a:r>
              <a:rPr sz="2200" spc="0" dirty="0" smtClean="0">
                <a:latin typeface="Calibri"/>
                <a:cs typeface="Calibri"/>
              </a:rPr>
              <a:t>γματι</a:t>
            </a:r>
            <a:r>
              <a:rPr sz="2200" spc="-39" dirty="0" smtClean="0">
                <a:latin typeface="Calibri"/>
                <a:cs typeface="Calibri"/>
              </a:rPr>
              <a:t>κ</a:t>
            </a:r>
            <a:r>
              <a:rPr sz="2200" spc="0" dirty="0" smtClean="0">
                <a:latin typeface="Calibri"/>
                <a:cs typeface="Calibri"/>
              </a:rPr>
              <a:t>ές ισοτιμίες;</a:t>
            </a:r>
            <a:endParaRPr sz="2200">
              <a:latin typeface="Calibri"/>
              <a:cs typeface="Calibri"/>
            </a:endParaRPr>
          </a:p>
          <a:p>
            <a:pPr marL="196494">
              <a:lnSpc>
                <a:spcPts val="2685"/>
              </a:lnSpc>
              <a:spcBef>
                <a:spcPts val="1260"/>
              </a:spcBef>
            </a:pPr>
            <a:r>
              <a:rPr sz="2200" spc="0" dirty="0" smtClean="0">
                <a:latin typeface="Calibri"/>
                <a:cs typeface="Calibri"/>
              </a:rPr>
              <a:t>Π</a:t>
            </a:r>
            <a:r>
              <a:rPr sz="2200" spc="-9" dirty="0" smtClean="0">
                <a:latin typeface="Calibri"/>
                <a:cs typeface="Calibri"/>
              </a:rPr>
              <a:t>ο</a:t>
            </a:r>
            <a:r>
              <a:rPr sz="2200" spc="9" dirty="0" smtClean="0">
                <a:latin typeface="Calibri"/>
                <a:cs typeface="Calibri"/>
              </a:rPr>
              <a:t>λ</a:t>
            </a:r>
            <a:r>
              <a:rPr sz="2200" spc="0" dirty="0" smtClean="0">
                <a:latin typeface="Calibri"/>
                <a:cs typeface="Calibri"/>
              </a:rPr>
              <a:t>λές</a:t>
            </a:r>
            <a:r>
              <a:rPr sz="2200" spc="-35" dirty="0" smtClean="0">
                <a:latin typeface="Calibri"/>
                <a:cs typeface="Calibri"/>
              </a:rPr>
              <a:t> </a:t>
            </a:r>
            <a:r>
              <a:rPr sz="2200" spc="-29" dirty="0" smtClean="0">
                <a:latin typeface="Calibri"/>
                <a:cs typeface="Calibri"/>
              </a:rPr>
              <a:t>χ</a:t>
            </a:r>
            <a:r>
              <a:rPr sz="2200" spc="0" dirty="0" smtClean="0">
                <a:latin typeface="Calibri"/>
                <a:cs typeface="Calibri"/>
              </a:rPr>
              <a:t>ώ</a:t>
            </a:r>
            <a:r>
              <a:rPr sz="2200" spc="-9" dirty="0" smtClean="0">
                <a:latin typeface="Calibri"/>
                <a:cs typeface="Calibri"/>
              </a:rPr>
              <a:t>ρ</a:t>
            </a:r>
            <a:r>
              <a:rPr sz="2200" spc="0" dirty="0" smtClean="0">
                <a:latin typeface="Calibri"/>
                <a:cs typeface="Calibri"/>
              </a:rPr>
              <a:t>ες</a:t>
            </a:r>
            <a:r>
              <a:rPr sz="2200" spc="-4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π</a:t>
            </a:r>
            <a:r>
              <a:rPr sz="2200" spc="-4" dirty="0" smtClean="0">
                <a:latin typeface="Calibri"/>
                <a:cs typeface="Calibri"/>
              </a:rPr>
              <a:t>ρ</a:t>
            </a:r>
            <a:r>
              <a:rPr sz="2200" spc="0" dirty="0" smtClean="0">
                <a:latin typeface="Calibri"/>
                <a:cs typeface="Calibri"/>
              </a:rPr>
              <a:t>ο</a:t>
            </a:r>
            <a:r>
              <a:rPr sz="2200" spc="9" dirty="0" smtClean="0">
                <a:latin typeface="Calibri"/>
                <a:cs typeface="Calibri"/>
              </a:rPr>
              <a:t>σ</a:t>
            </a:r>
            <a:r>
              <a:rPr sz="2200" spc="-29" dirty="0" smtClean="0">
                <a:latin typeface="Calibri"/>
                <a:cs typeface="Calibri"/>
              </a:rPr>
              <a:t>π</a:t>
            </a:r>
            <a:r>
              <a:rPr sz="2200" spc="0" dirty="0" smtClean="0">
                <a:latin typeface="Calibri"/>
                <a:cs typeface="Calibri"/>
              </a:rPr>
              <a:t>αθούν</a:t>
            </a:r>
            <a:r>
              <a:rPr sz="2200" spc="34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να συνδ</a:t>
            </a:r>
            <a:r>
              <a:rPr sz="2200" spc="-34" dirty="0" smtClean="0">
                <a:latin typeface="Calibri"/>
                <a:cs typeface="Calibri"/>
              </a:rPr>
              <a:t>έ</a:t>
            </a:r>
            <a:r>
              <a:rPr sz="2200" spc="0" dirty="0" smtClean="0">
                <a:latin typeface="Calibri"/>
                <a:cs typeface="Calibri"/>
              </a:rPr>
              <a:t>σουν</a:t>
            </a:r>
            <a:r>
              <a:rPr sz="2200" spc="9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ή</a:t>
            </a:r>
            <a:r>
              <a:rPr sz="2200" spc="3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να προσ</a:t>
            </a:r>
            <a:r>
              <a:rPr sz="2200" spc="-75" dirty="0" smtClean="0">
                <a:latin typeface="Calibri"/>
                <a:cs typeface="Calibri"/>
              </a:rPr>
              <a:t>κ</a:t>
            </a:r>
            <a:r>
              <a:rPr sz="2200" spc="0" dirty="0" smtClean="0">
                <a:latin typeface="Calibri"/>
                <a:cs typeface="Calibri"/>
              </a:rPr>
              <a:t>ο</a:t>
            </a:r>
            <a:r>
              <a:rPr sz="2200" spc="4" dirty="0" smtClean="0">
                <a:latin typeface="Calibri"/>
                <a:cs typeface="Calibri"/>
              </a:rPr>
              <a:t>λ</a:t>
            </a:r>
            <a:r>
              <a:rPr sz="2200" spc="0" dirty="0" smtClean="0">
                <a:latin typeface="Calibri"/>
                <a:cs typeface="Calibri"/>
              </a:rPr>
              <a:t>λή</a:t>
            </a:r>
            <a:r>
              <a:rPr sz="2200" spc="-9" dirty="0" smtClean="0">
                <a:latin typeface="Calibri"/>
                <a:cs typeface="Calibri"/>
              </a:rPr>
              <a:t>σ</a:t>
            </a:r>
            <a:r>
              <a:rPr sz="2200" spc="0" dirty="0" smtClean="0">
                <a:latin typeface="Calibri"/>
                <a:cs typeface="Calibri"/>
              </a:rPr>
              <a:t>ουν</a:t>
            </a:r>
            <a:r>
              <a:rPr sz="2200" spc="29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τη </a:t>
            </a:r>
            <a:endParaRPr sz="2200">
              <a:latin typeface="Calibri"/>
              <a:cs typeface="Calibri"/>
            </a:endParaRPr>
          </a:p>
          <a:p>
            <a:pPr marL="196494">
              <a:lnSpc>
                <a:spcPts val="2685"/>
              </a:lnSpc>
            </a:pPr>
            <a:r>
              <a:rPr sz="2200" spc="0" dirty="0" smtClean="0">
                <a:latin typeface="Calibri"/>
                <a:cs typeface="Calibri"/>
              </a:rPr>
              <a:t>συ</a:t>
            </a:r>
            <a:r>
              <a:rPr sz="2200" spc="-9" dirty="0" smtClean="0">
                <a:latin typeface="Calibri"/>
                <a:cs typeface="Calibri"/>
              </a:rPr>
              <a:t>ν</a:t>
            </a:r>
            <a:r>
              <a:rPr sz="2200" spc="0" dirty="0" smtClean="0">
                <a:latin typeface="Calibri"/>
                <a:cs typeface="Calibri"/>
              </a:rPr>
              <a:t>α</a:t>
            </a:r>
            <a:r>
              <a:rPr sz="2200" spc="14" dirty="0" smtClean="0">
                <a:latin typeface="Calibri"/>
                <a:cs typeface="Calibri"/>
              </a:rPr>
              <a:t>λ</a:t>
            </a:r>
            <a:r>
              <a:rPr sz="2200" spc="-19" dirty="0" smtClean="0">
                <a:latin typeface="Calibri"/>
                <a:cs typeface="Calibri"/>
              </a:rPr>
              <a:t>λ</a:t>
            </a:r>
            <a:r>
              <a:rPr sz="2200" spc="-9" dirty="0" smtClean="0">
                <a:latin typeface="Calibri"/>
                <a:cs typeface="Calibri"/>
              </a:rPr>
              <a:t>α</a:t>
            </a:r>
            <a:r>
              <a:rPr sz="2200" spc="0" dirty="0" smtClean="0">
                <a:latin typeface="Calibri"/>
                <a:cs typeface="Calibri"/>
              </a:rPr>
              <a:t>γματική</a:t>
            </a:r>
            <a:r>
              <a:rPr sz="2200" spc="-80" dirty="0" smtClean="0">
                <a:latin typeface="Calibri"/>
                <a:cs typeface="Calibri"/>
              </a:rPr>
              <a:t> </a:t>
            </a:r>
            <a:r>
              <a:rPr sz="2200" spc="-9" dirty="0" smtClean="0">
                <a:latin typeface="Calibri"/>
                <a:cs typeface="Calibri"/>
              </a:rPr>
              <a:t>τ</a:t>
            </a:r>
            <a:r>
              <a:rPr sz="2200" spc="4" dirty="0" smtClean="0">
                <a:latin typeface="Calibri"/>
                <a:cs typeface="Calibri"/>
              </a:rPr>
              <a:t>ο</a:t>
            </a:r>
            <a:r>
              <a:rPr sz="2200" spc="0" dirty="0" smtClean="0">
                <a:latin typeface="Calibri"/>
                <a:cs typeface="Calibri"/>
              </a:rPr>
              <a:t>υς</a:t>
            </a:r>
            <a:r>
              <a:rPr sz="2200" spc="-29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ισοτιμία</a:t>
            </a:r>
            <a:r>
              <a:rPr sz="2200" spc="-49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με ένα</a:t>
            </a:r>
            <a:r>
              <a:rPr sz="2200" spc="-27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νό</a:t>
            </a:r>
            <a:r>
              <a:rPr sz="2200" spc="4" dirty="0" smtClean="0">
                <a:latin typeface="Calibri"/>
                <a:cs typeface="Calibri"/>
              </a:rPr>
              <a:t>μ</a:t>
            </a:r>
            <a:r>
              <a:rPr sz="2200" spc="0" dirty="0" smtClean="0">
                <a:latin typeface="Calibri"/>
                <a:cs typeface="Calibri"/>
              </a:rPr>
              <a:t>ισ</a:t>
            </a:r>
            <a:r>
              <a:rPr sz="2200" spc="-14" dirty="0" smtClean="0">
                <a:latin typeface="Calibri"/>
                <a:cs typeface="Calibri"/>
              </a:rPr>
              <a:t>μ</a:t>
            </a:r>
            <a:r>
              <a:rPr sz="2200" spc="0" dirty="0" smtClean="0">
                <a:latin typeface="Calibri"/>
                <a:cs typeface="Calibri"/>
              </a:rPr>
              <a:t>α</a:t>
            </a:r>
            <a:r>
              <a:rPr sz="2200" spc="-55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ή</a:t>
            </a:r>
            <a:r>
              <a:rPr sz="2200" spc="-1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μια</a:t>
            </a:r>
            <a:r>
              <a:rPr sz="2200" spc="-20" dirty="0" smtClean="0">
                <a:latin typeface="Calibri"/>
                <a:cs typeface="Calibri"/>
              </a:rPr>
              <a:t> </a:t>
            </a:r>
            <a:r>
              <a:rPr sz="2200" spc="4" dirty="0" smtClean="0">
                <a:latin typeface="Calibri"/>
                <a:cs typeface="Calibri"/>
              </a:rPr>
              <a:t>ο</a:t>
            </a:r>
            <a:r>
              <a:rPr sz="2200" spc="-9" dirty="0" smtClean="0">
                <a:latin typeface="Calibri"/>
                <a:cs typeface="Calibri"/>
              </a:rPr>
              <a:t>μ</a:t>
            </a:r>
            <a:r>
              <a:rPr sz="2200" spc="-19" dirty="0" smtClean="0">
                <a:latin typeface="Calibri"/>
                <a:cs typeface="Calibri"/>
              </a:rPr>
              <a:t>ά</a:t>
            </a:r>
            <a:r>
              <a:rPr sz="2200" spc="0" dirty="0" smtClean="0">
                <a:latin typeface="Calibri"/>
                <a:cs typeface="Calibri"/>
              </a:rPr>
              <a:t>δα </a:t>
            </a:r>
            <a:endParaRPr sz="2200">
              <a:latin typeface="Calibri"/>
              <a:cs typeface="Calibri"/>
            </a:endParaRPr>
          </a:p>
          <a:p>
            <a:pPr marL="196494">
              <a:lnSpc>
                <a:spcPts val="2685"/>
              </a:lnSpc>
            </a:pPr>
            <a:r>
              <a:rPr sz="2200" spc="0" dirty="0" smtClean="0">
                <a:latin typeface="Calibri"/>
                <a:cs typeface="Calibri"/>
              </a:rPr>
              <a:t>νο</a:t>
            </a:r>
            <a:r>
              <a:rPr sz="2200" spc="4" dirty="0" smtClean="0">
                <a:latin typeface="Calibri"/>
                <a:cs typeface="Calibri"/>
              </a:rPr>
              <a:t>μ</a:t>
            </a:r>
            <a:r>
              <a:rPr sz="2200" spc="0" dirty="0" smtClean="0">
                <a:latin typeface="Calibri"/>
                <a:cs typeface="Calibri"/>
              </a:rPr>
              <a:t>ισ</a:t>
            </a:r>
            <a:r>
              <a:rPr sz="2200" spc="-14" dirty="0" smtClean="0">
                <a:latin typeface="Calibri"/>
                <a:cs typeface="Calibri"/>
              </a:rPr>
              <a:t>μ</a:t>
            </a:r>
            <a:r>
              <a:rPr sz="2200" spc="0" dirty="0" smtClean="0">
                <a:latin typeface="Calibri"/>
                <a:cs typeface="Calibri"/>
              </a:rPr>
              <a:t>ά</a:t>
            </a:r>
            <a:r>
              <a:rPr sz="2200" spc="-4" dirty="0" smtClean="0">
                <a:latin typeface="Calibri"/>
                <a:cs typeface="Calibri"/>
              </a:rPr>
              <a:t>τ</a:t>
            </a:r>
            <a:r>
              <a:rPr sz="2200" spc="-14" dirty="0" smtClean="0">
                <a:latin typeface="Calibri"/>
                <a:cs typeface="Calibri"/>
              </a:rPr>
              <a:t>ω</a:t>
            </a:r>
            <a:r>
              <a:rPr sz="2200" spc="0" dirty="0" smtClean="0">
                <a:latin typeface="Calibri"/>
                <a:cs typeface="Calibri"/>
              </a:rPr>
              <a:t>ν</a:t>
            </a:r>
            <a:r>
              <a:rPr sz="2200" spc="-59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ε</a:t>
            </a:r>
            <a:r>
              <a:rPr sz="2200" spc="-9" dirty="0" smtClean="0">
                <a:latin typeface="Calibri"/>
                <a:cs typeface="Calibri"/>
              </a:rPr>
              <a:t>π</a:t>
            </a:r>
            <a:r>
              <a:rPr sz="2200" spc="0" dirty="0" smtClean="0">
                <a:latin typeface="Calibri"/>
                <a:cs typeface="Calibri"/>
              </a:rPr>
              <a:t>εμβα</a:t>
            </a:r>
            <a:r>
              <a:rPr sz="2200" spc="-34" dirty="0" smtClean="0">
                <a:latin typeface="Calibri"/>
                <a:cs typeface="Calibri"/>
              </a:rPr>
              <a:t>ί</a:t>
            </a:r>
            <a:r>
              <a:rPr sz="2200" spc="0" dirty="0" smtClean="0">
                <a:latin typeface="Calibri"/>
                <a:cs typeface="Calibri"/>
              </a:rPr>
              <a:t>νο</a:t>
            </a:r>
            <a:r>
              <a:rPr sz="2200" spc="14" dirty="0" smtClean="0">
                <a:latin typeface="Calibri"/>
                <a:cs typeface="Calibri"/>
              </a:rPr>
              <a:t>ν</a:t>
            </a:r>
            <a:r>
              <a:rPr sz="2200" spc="-9" dirty="0" smtClean="0">
                <a:latin typeface="Calibri"/>
                <a:cs typeface="Calibri"/>
              </a:rPr>
              <a:t>τ</a:t>
            </a:r>
            <a:r>
              <a:rPr sz="2200" spc="0" dirty="0" smtClean="0">
                <a:latin typeface="Calibri"/>
                <a:cs typeface="Calibri"/>
              </a:rPr>
              <a:t>ας</a:t>
            </a:r>
            <a:r>
              <a:rPr sz="2200" spc="-73" dirty="0" smtClean="0">
                <a:latin typeface="Calibri"/>
                <a:cs typeface="Calibri"/>
              </a:rPr>
              <a:t> </a:t>
            </a:r>
            <a:r>
              <a:rPr sz="2200" spc="19" dirty="0" smtClean="0">
                <a:latin typeface="Calibri"/>
                <a:cs typeface="Calibri"/>
              </a:rPr>
              <a:t>σ</a:t>
            </a:r>
            <a:r>
              <a:rPr sz="2200" spc="0" dirty="0" smtClean="0">
                <a:latin typeface="Calibri"/>
                <a:cs typeface="Calibri"/>
              </a:rPr>
              <a:t>τ</a:t>
            </a:r>
            <a:r>
              <a:rPr sz="2200" spc="-50" dirty="0" smtClean="0">
                <a:latin typeface="Calibri"/>
                <a:cs typeface="Calibri"/>
              </a:rPr>
              <a:t>η</a:t>
            </a:r>
            <a:r>
              <a:rPr sz="2200" spc="0" dirty="0" smtClean="0">
                <a:latin typeface="Calibri"/>
                <a:cs typeface="Calibri"/>
              </a:rPr>
              <a:t>ν</a:t>
            </a:r>
            <a:r>
              <a:rPr sz="2200" spc="-5" dirty="0" smtClean="0">
                <a:latin typeface="Calibri"/>
                <a:cs typeface="Calibri"/>
              </a:rPr>
              <a:t> </a:t>
            </a:r>
            <a:r>
              <a:rPr sz="2200" spc="-9" dirty="0" smtClean="0">
                <a:latin typeface="Calibri"/>
                <a:cs typeface="Calibri"/>
              </a:rPr>
              <a:t>α</a:t>
            </a:r>
            <a:r>
              <a:rPr sz="2200" spc="0" dirty="0" smtClean="0">
                <a:latin typeface="Calibri"/>
                <a:cs typeface="Calibri"/>
              </a:rPr>
              <a:t>γ</a:t>
            </a:r>
            <a:r>
              <a:rPr sz="2200" spc="9" dirty="0" smtClean="0">
                <a:latin typeface="Calibri"/>
                <a:cs typeface="Calibri"/>
              </a:rPr>
              <a:t>ο</a:t>
            </a:r>
            <a:r>
              <a:rPr sz="2200" spc="0" dirty="0" smtClean="0">
                <a:latin typeface="Calibri"/>
                <a:cs typeface="Calibri"/>
              </a:rPr>
              <a:t>ρά</a:t>
            </a:r>
            <a:r>
              <a:rPr sz="2200" spc="-42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συ</a:t>
            </a:r>
            <a:r>
              <a:rPr sz="2200" spc="-9" dirty="0" smtClean="0">
                <a:latin typeface="Calibri"/>
                <a:cs typeface="Calibri"/>
              </a:rPr>
              <a:t>ν</a:t>
            </a:r>
            <a:r>
              <a:rPr sz="2200" spc="0" dirty="0" smtClean="0">
                <a:latin typeface="Calibri"/>
                <a:cs typeface="Calibri"/>
              </a:rPr>
              <a:t>α</a:t>
            </a:r>
            <a:r>
              <a:rPr sz="2200" spc="14" dirty="0" smtClean="0">
                <a:latin typeface="Calibri"/>
                <a:cs typeface="Calibri"/>
              </a:rPr>
              <a:t>λ</a:t>
            </a:r>
            <a:r>
              <a:rPr sz="2200" spc="-19" dirty="0" smtClean="0">
                <a:latin typeface="Calibri"/>
                <a:cs typeface="Calibri"/>
              </a:rPr>
              <a:t>λ</a:t>
            </a:r>
            <a:r>
              <a:rPr sz="2200" spc="-9" dirty="0" smtClean="0">
                <a:latin typeface="Calibri"/>
                <a:cs typeface="Calibri"/>
              </a:rPr>
              <a:t>ά</a:t>
            </a:r>
            <a:r>
              <a:rPr sz="2200" spc="0" dirty="0" smtClean="0">
                <a:latin typeface="Calibri"/>
                <a:cs typeface="Calibri"/>
              </a:rPr>
              <a:t>γμα</a:t>
            </a:r>
            <a:r>
              <a:rPr sz="2200" spc="-9" dirty="0" smtClean="0">
                <a:latin typeface="Calibri"/>
                <a:cs typeface="Calibri"/>
              </a:rPr>
              <a:t>τ</a:t>
            </a:r>
            <a:r>
              <a:rPr sz="2200" spc="4" dirty="0" smtClean="0">
                <a:latin typeface="Calibri"/>
                <a:cs typeface="Calibri"/>
              </a:rPr>
              <a:t>ο</a:t>
            </a:r>
            <a:r>
              <a:rPr sz="2200" spc="0" dirty="0" smtClean="0">
                <a:latin typeface="Calibri"/>
                <a:cs typeface="Calibri"/>
              </a:rPr>
              <a:t>ς.</a:t>
            </a:r>
            <a:endParaRPr sz="2200">
              <a:latin typeface="Calibri"/>
              <a:cs typeface="Calibri"/>
            </a:endParaRPr>
          </a:p>
          <a:p>
            <a:pPr marL="196494" marR="292747">
              <a:lnSpc>
                <a:spcPts val="2685"/>
              </a:lnSpc>
              <a:spcBef>
                <a:spcPts val="938"/>
              </a:spcBef>
            </a:pPr>
            <a:r>
              <a:rPr sz="2200" spc="0" dirty="0" smtClean="0">
                <a:latin typeface="Calibri"/>
                <a:cs typeface="Calibri"/>
              </a:rPr>
              <a:t>Πο</a:t>
            </a:r>
            <a:r>
              <a:rPr sz="2200" spc="4" dirty="0" smtClean="0">
                <a:latin typeface="Calibri"/>
                <a:cs typeface="Calibri"/>
              </a:rPr>
              <a:t>λ</a:t>
            </a:r>
            <a:r>
              <a:rPr sz="2200" spc="0" dirty="0" smtClean="0">
                <a:latin typeface="Calibri"/>
                <a:cs typeface="Calibri"/>
              </a:rPr>
              <a:t>λές</a:t>
            </a:r>
            <a:r>
              <a:rPr sz="2200" spc="-45" dirty="0" smtClean="0">
                <a:latin typeface="Calibri"/>
                <a:cs typeface="Calibri"/>
              </a:rPr>
              <a:t> </a:t>
            </a:r>
            <a:r>
              <a:rPr sz="2200" spc="-25" dirty="0" smtClean="0">
                <a:latin typeface="Calibri"/>
                <a:cs typeface="Calibri"/>
              </a:rPr>
              <a:t>χ</a:t>
            </a:r>
            <a:r>
              <a:rPr sz="2200" spc="0" dirty="0" smtClean="0">
                <a:latin typeface="Calibri"/>
                <a:cs typeface="Calibri"/>
              </a:rPr>
              <a:t>ώρ</a:t>
            </a:r>
            <a:r>
              <a:rPr sz="2200" spc="-9" dirty="0" smtClean="0">
                <a:latin typeface="Calibri"/>
                <a:cs typeface="Calibri"/>
              </a:rPr>
              <a:t>ε</a:t>
            </a:r>
            <a:r>
              <a:rPr sz="2200" spc="0" dirty="0" smtClean="0">
                <a:latin typeface="Calibri"/>
                <a:cs typeface="Calibri"/>
              </a:rPr>
              <a:t>ς</a:t>
            </a:r>
            <a:r>
              <a:rPr sz="2200" spc="-30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με </a:t>
            </a:r>
            <a:r>
              <a:rPr sz="2200" spc="-44" dirty="0" smtClean="0">
                <a:latin typeface="Calibri"/>
                <a:cs typeface="Calibri"/>
              </a:rPr>
              <a:t>κ</a:t>
            </a:r>
            <a:r>
              <a:rPr sz="2200" spc="0" dirty="0" smtClean="0">
                <a:latin typeface="Calibri"/>
                <a:cs typeface="Calibri"/>
              </a:rPr>
              <a:t>υ</a:t>
            </a:r>
            <a:r>
              <a:rPr sz="2200" spc="-9" dirty="0" smtClean="0">
                <a:latin typeface="Calibri"/>
                <a:cs typeface="Calibri"/>
              </a:rPr>
              <a:t>μ</a:t>
            </a:r>
            <a:r>
              <a:rPr sz="2200" spc="0" dirty="0" smtClean="0">
                <a:latin typeface="Calibri"/>
                <a:cs typeface="Calibri"/>
              </a:rPr>
              <a:t>α</a:t>
            </a:r>
            <a:r>
              <a:rPr sz="2200" spc="-34" dirty="0" smtClean="0">
                <a:latin typeface="Calibri"/>
                <a:cs typeface="Calibri"/>
              </a:rPr>
              <a:t>ι</a:t>
            </a:r>
            <a:r>
              <a:rPr sz="2200" spc="0" dirty="0" smtClean="0">
                <a:latin typeface="Calibri"/>
                <a:cs typeface="Calibri"/>
              </a:rPr>
              <a:t>νό</a:t>
            </a:r>
            <a:r>
              <a:rPr sz="2200" spc="4" dirty="0" smtClean="0">
                <a:latin typeface="Calibri"/>
                <a:cs typeface="Calibri"/>
              </a:rPr>
              <a:t>μ</a:t>
            </a:r>
            <a:r>
              <a:rPr sz="2200" spc="0" dirty="0" smtClean="0">
                <a:latin typeface="Calibri"/>
                <a:cs typeface="Calibri"/>
              </a:rPr>
              <a:t>ε</a:t>
            </a:r>
            <a:r>
              <a:rPr sz="2200" spc="-4" dirty="0" smtClean="0">
                <a:latin typeface="Calibri"/>
                <a:cs typeface="Calibri"/>
              </a:rPr>
              <a:t>ν</a:t>
            </a:r>
            <a:r>
              <a:rPr sz="2200" spc="0" dirty="0" smtClean="0">
                <a:latin typeface="Calibri"/>
                <a:cs typeface="Calibri"/>
              </a:rPr>
              <a:t>ες</a:t>
            </a:r>
            <a:r>
              <a:rPr sz="2200" spc="-32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συ</a:t>
            </a:r>
            <a:r>
              <a:rPr sz="2200" spc="-9" dirty="0" smtClean="0">
                <a:latin typeface="Calibri"/>
                <a:cs typeface="Calibri"/>
              </a:rPr>
              <a:t>ν</a:t>
            </a:r>
            <a:r>
              <a:rPr sz="2200" spc="0" dirty="0" smtClean="0">
                <a:latin typeface="Calibri"/>
                <a:cs typeface="Calibri"/>
              </a:rPr>
              <a:t>α</a:t>
            </a:r>
            <a:r>
              <a:rPr sz="2200" spc="14" dirty="0" smtClean="0">
                <a:latin typeface="Calibri"/>
                <a:cs typeface="Calibri"/>
              </a:rPr>
              <a:t>λ</a:t>
            </a:r>
            <a:r>
              <a:rPr sz="2200" spc="-19" dirty="0" smtClean="0">
                <a:latin typeface="Calibri"/>
                <a:cs typeface="Calibri"/>
              </a:rPr>
              <a:t>λ</a:t>
            </a:r>
            <a:r>
              <a:rPr sz="2200" spc="-9" dirty="0" smtClean="0">
                <a:latin typeface="Calibri"/>
                <a:cs typeface="Calibri"/>
              </a:rPr>
              <a:t>α</a:t>
            </a:r>
            <a:r>
              <a:rPr sz="2200" spc="0" dirty="0" smtClean="0">
                <a:latin typeface="Calibri"/>
                <a:cs typeface="Calibri"/>
              </a:rPr>
              <a:t>γματι</a:t>
            </a:r>
            <a:r>
              <a:rPr sz="2200" spc="-39" dirty="0" smtClean="0">
                <a:latin typeface="Calibri"/>
                <a:cs typeface="Calibri"/>
              </a:rPr>
              <a:t>κ</a:t>
            </a:r>
            <a:r>
              <a:rPr sz="2200" spc="0" dirty="0" smtClean="0">
                <a:latin typeface="Calibri"/>
                <a:cs typeface="Calibri"/>
              </a:rPr>
              <a:t>ές</a:t>
            </a:r>
            <a:r>
              <a:rPr sz="2200" spc="-74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ισοτιμίες</a:t>
            </a:r>
            <a:r>
              <a:rPr sz="2200" spc="-70" dirty="0" smtClean="0">
                <a:latin typeface="Calibri"/>
                <a:cs typeface="Calibri"/>
              </a:rPr>
              <a:t> </a:t>
            </a:r>
            <a:r>
              <a:rPr sz="2200" spc="19" dirty="0" smtClean="0">
                <a:latin typeface="Calibri"/>
                <a:cs typeface="Calibri"/>
              </a:rPr>
              <a:t>σ</a:t>
            </a:r>
            <a:r>
              <a:rPr sz="2200" spc="0" dirty="0" smtClean="0">
                <a:latin typeface="Calibri"/>
                <a:cs typeface="Calibri"/>
              </a:rPr>
              <a:t>τ</a:t>
            </a:r>
            <a:r>
              <a:rPr sz="2200" spc="-50" dirty="0" smtClean="0">
                <a:latin typeface="Calibri"/>
                <a:cs typeface="Calibri"/>
              </a:rPr>
              <a:t>η</a:t>
            </a:r>
            <a:r>
              <a:rPr sz="2200" spc="0" dirty="0" smtClean="0">
                <a:latin typeface="Calibri"/>
                <a:cs typeface="Calibri"/>
              </a:rPr>
              <a:t>ν </a:t>
            </a:r>
            <a:endParaRPr sz="2200">
              <a:latin typeface="Calibri"/>
              <a:cs typeface="Calibri"/>
            </a:endParaRPr>
          </a:p>
          <a:p>
            <a:pPr marL="196494" marR="292747">
              <a:lnSpc>
                <a:spcPts val="2691"/>
              </a:lnSpc>
            </a:pPr>
            <a:r>
              <a:rPr sz="2200" spc="0" dirty="0" smtClean="0">
                <a:latin typeface="Calibri"/>
                <a:cs typeface="Calibri"/>
              </a:rPr>
              <a:t>πρ</a:t>
            </a:r>
            <a:r>
              <a:rPr sz="2200" spc="-14" dirty="0" smtClean="0">
                <a:latin typeface="Calibri"/>
                <a:cs typeface="Calibri"/>
              </a:rPr>
              <a:t>α</a:t>
            </a:r>
            <a:r>
              <a:rPr sz="2200" spc="0" dirty="0" smtClean="0">
                <a:latin typeface="Calibri"/>
                <a:cs typeface="Calibri"/>
              </a:rPr>
              <a:t>γματι</a:t>
            </a:r>
            <a:r>
              <a:rPr sz="2200" spc="-75" dirty="0" smtClean="0">
                <a:latin typeface="Calibri"/>
                <a:cs typeface="Calibri"/>
              </a:rPr>
              <a:t>κ</a:t>
            </a:r>
            <a:r>
              <a:rPr sz="2200" spc="4" dirty="0" smtClean="0">
                <a:latin typeface="Calibri"/>
                <a:cs typeface="Calibri"/>
              </a:rPr>
              <a:t>ό</a:t>
            </a:r>
            <a:r>
              <a:rPr sz="2200" spc="0" dirty="0" smtClean="0">
                <a:latin typeface="Calibri"/>
                <a:cs typeface="Calibri"/>
              </a:rPr>
              <a:t>τ</a:t>
            </a:r>
            <a:r>
              <a:rPr sz="2200" spc="-34" dirty="0" smtClean="0">
                <a:latin typeface="Calibri"/>
                <a:cs typeface="Calibri"/>
              </a:rPr>
              <a:t>η</a:t>
            </a:r>
            <a:r>
              <a:rPr sz="2200" spc="-9" dirty="0" smtClean="0">
                <a:latin typeface="Calibri"/>
                <a:cs typeface="Calibri"/>
              </a:rPr>
              <a:t>τ</a:t>
            </a:r>
            <a:r>
              <a:rPr sz="2200" spc="0" dirty="0" smtClean="0">
                <a:latin typeface="Calibri"/>
                <a:cs typeface="Calibri"/>
              </a:rPr>
              <a:t>α</a:t>
            </a:r>
            <a:r>
              <a:rPr sz="2200" spc="-102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α</a:t>
            </a:r>
            <a:r>
              <a:rPr sz="2200" spc="-69" dirty="0" smtClean="0">
                <a:latin typeface="Calibri"/>
                <a:cs typeface="Calibri"/>
              </a:rPr>
              <a:t>κ</a:t>
            </a:r>
            <a:r>
              <a:rPr sz="2200" spc="0" dirty="0" smtClean="0">
                <a:latin typeface="Calibri"/>
                <a:cs typeface="Calibri"/>
              </a:rPr>
              <a:t>ο</a:t>
            </a:r>
            <a:r>
              <a:rPr sz="2200" spc="-25" dirty="0" smtClean="0">
                <a:latin typeface="Calibri"/>
                <a:cs typeface="Calibri"/>
              </a:rPr>
              <a:t>λ</a:t>
            </a:r>
            <a:r>
              <a:rPr sz="2200" spc="4" dirty="0" smtClean="0">
                <a:latin typeface="Calibri"/>
                <a:cs typeface="Calibri"/>
              </a:rPr>
              <a:t>ο</a:t>
            </a:r>
            <a:r>
              <a:rPr sz="2200" spc="0" dirty="0" smtClean="0">
                <a:latin typeface="Calibri"/>
                <a:cs typeface="Calibri"/>
              </a:rPr>
              <a:t>υθούν</a:t>
            </a:r>
            <a:r>
              <a:rPr sz="2200" spc="-112" dirty="0" smtClean="0">
                <a:latin typeface="Calibri"/>
                <a:cs typeface="Calibri"/>
              </a:rPr>
              <a:t> </a:t>
            </a:r>
            <a:r>
              <a:rPr sz="2200" spc="4" dirty="0" smtClean="0">
                <a:latin typeface="Calibri"/>
                <a:cs typeface="Calibri"/>
              </a:rPr>
              <a:t>μ</a:t>
            </a:r>
            <a:r>
              <a:rPr sz="2200" spc="0" dirty="0" smtClean="0">
                <a:latin typeface="Calibri"/>
                <a:cs typeface="Calibri"/>
              </a:rPr>
              <a:t>ια</a:t>
            </a:r>
            <a:r>
              <a:rPr sz="2200" spc="1" dirty="0" smtClean="0">
                <a:latin typeface="Calibri"/>
                <a:cs typeface="Calibri"/>
              </a:rPr>
              <a:t> </a:t>
            </a:r>
            <a:r>
              <a:rPr sz="2200" b="1" spc="0" dirty="0" smtClean="0">
                <a:latin typeface="Calibri"/>
                <a:cs typeface="Calibri"/>
              </a:rPr>
              <a:t>ελε</a:t>
            </a:r>
            <a:r>
              <a:rPr sz="2200" b="1" spc="19" dirty="0" smtClean="0">
                <a:latin typeface="Calibri"/>
                <a:cs typeface="Calibri"/>
              </a:rPr>
              <a:t>γ</a:t>
            </a:r>
            <a:r>
              <a:rPr sz="2200" b="1" spc="-29" dirty="0" smtClean="0">
                <a:latin typeface="Calibri"/>
                <a:cs typeface="Calibri"/>
              </a:rPr>
              <a:t>χ</a:t>
            </a:r>
            <a:r>
              <a:rPr sz="2200" b="1" spc="0" dirty="0" smtClean="0">
                <a:latin typeface="Calibri"/>
                <a:cs typeface="Calibri"/>
              </a:rPr>
              <a:t>όμενη</a:t>
            </a:r>
            <a:r>
              <a:rPr sz="2200" b="1" spc="-57" dirty="0" smtClean="0">
                <a:latin typeface="Calibri"/>
                <a:cs typeface="Calibri"/>
              </a:rPr>
              <a:t> </a:t>
            </a:r>
            <a:r>
              <a:rPr sz="2200" b="1" spc="0" dirty="0" smtClean="0">
                <a:latin typeface="Calibri"/>
                <a:cs typeface="Calibri"/>
              </a:rPr>
              <a:t>δ</a:t>
            </a:r>
            <a:r>
              <a:rPr sz="2200" b="1" spc="-9" dirty="0" smtClean="0">
                <a:latin typeface="Calibri"/>
                <a:cs typeface="Calibri"/>
              </a:rPr>
              <a:t>ι</a:t>
            </a:r>
            <a:r>
              <a:rPr sz="2200" b="1" spc="0" dirty="0" smtClean="0">
                <a:latin typeface="Calibri"/>
                <a:cs typeface="Calibri"/>
              </a:rPr>
              <a:t>α</a:t>
            </a:r>
            <a:r>
              <a:rPr sz="2200" b="1" spc="-34" dirty="0" smtClean="0">
                <a:latin typeface="Calibri"/>
                <a:cs typeface="Calibri"/>
              </a:rPr>
              <a:t>κ</a:t>
            </a:r>
            <a:r>
              <a:rPr sz="2200" b="1" spc="0" dirty="0" smtClean="0">
                <a:latin typeface="Calibri"/>
                <a:cs typeface="Calibri"/>
              </a:rPr>
              <a:t>ύ</a:t>
            </a:r>
            <a:r>
              <a:rPr sz="2200" b="1" spc="-14" dirty="0" smtClean="0">
                <a:latin typeface="Calibri"/>
                <a:cs typeface="Calibri"/>
              </a:rPr>
              <a:t>μ</a:t>
            </a:r>
            <a:r>
              <a:rPr sz="2200" b="1" spc="0" dirty="0" smtClean="0">
                <a:latin typeface="Calibri"/>
                <a:cs typeface="Calibri"/>
              </a:rPr>
              <a:t>α</a:t>
            </a:r>
            <a:r>
              <a:rPr sz="2200" b="1" spc="-14" dirty="0" smtClean="0">
                <a:latin typeface="Calibri"/>
                <a:cs typeface="Calibri"/>
              </a:rPr>
              <a:t>ν</a:t>
            </a:r>
            <a:r>
              <a:rPr sz="2200" b="1" spc="0" dirty="0" smtClean="0">
                <a:latin typeface="Calibri"/>
                <a:cs typeface="Calibri"/>
              </a:rPr>
              <a:t>ση</a:t>
            </a:r>
            <a:r>
              <a:rPr sz="2200" b="1" spc="-39" dirty="0" smtClean="0">
                <a:latin typeface="Calibri"/>
                <a:cs typeface="Calibri"/>
              </a:rPr>
              <a:t> </a:t>
            </a:r>
            <a:r>
              <a:rPr sz="2200" b="1" spc="0" dirty="0" smtClean="0">
                <a:latin typeface="Calibri"/>
                <a:cs typeface="Calibri"/>
              </a:rPr>
              <a:t>της </a:t>
            </a:r>
            <a:endParaRPr sz="2200">
              <a:latin typeface="Calibri"/>
              <a:cs typeface="Calibri"/>
            </a:endParaRPr>
          </a:p>
          <a:p>
            <a:pPr marL="196494" marR="292747">
              <a:lnSpc>
                <a:spcPts val="2685"/>
              </a:lnSpc>
            </a:pPr>
            <a:r>
              <a:rPr sz="2200" b="1" spc="0" dirty="0" smtClean="0">
                <a:latin typeface="Calibri"/>
                <a:cs typeface="Calibri"/>
              </a:rPr>
              <a:t>συν</a:t>
            </a:r>
            <a:r>
              <a:rPr sz="2200" b="1" spc="4" dirty="0" smtClean="0">
                <a:latin typeface="Calibri"/>
                <a:cs typeface="Calibri"/>
              </a:rPr>
              <a:t>α</a:t>
            </a:r>
            <a:r>
              <a:rPr sz="2200" b="1" spc="19" dirty="0" smtClean="0">
                <a:latin typeface="Calibri"/>
                <a:cs typeface="Calibri"/>
              </a:rPr>
              <a:t>λ</a:t>
            </a:r>
            <a:r>
              <a:rPr sz="2200" b="1" spc="-25" dirty="0" smtClean="0">
                <a:latin typeface="Calibri"/>
                <a:cs typeface="Calibri"/>
              </a:rPr>
              <a:t>λ</a:t>
            </a:r>
            <a:r>
              <a:rPr sz="2200" b="1" spc="-14" dirty="0" smtClean="0">
                <a:latin typeface="Calibri"/>
                <a:cs typeface="Calibri"/>
              </a:rPr>
              <a:t>α</a:t>
            </a:r>
            <a:r>
              <a:rPr sz="2200" b="1" spc="0" dirty="0" smtClean="0">
                <a:latin typeface="Calibri"/>
                <a:cs typeface="Calibri"/>
              </a:rPr>
              <a:t>γμ</a:t>
            </a:r>
            <a:r>
              <a:rPr sz="2200" b="1" spc="-9" dirty="0" smtClean="0">
                <a:latin typeface="Calibri"/>
                <a:cs typeface="Calibri"/>
              </a:rPr>
              <a:t>α</a:t>
            </a:r>
            <a:r>
              <a:rPr sz="2200" b="1" spc="0" dirty="0" smtClean="0">
                <a:latin typeface="Calibri"/>
                <a:cs typeface="Calibri"/>
              </a:rPr>
              <a:t>τικής</a:t>
            </a:r>
            <a:r>
              <a:rPr sz="2200" b="1" spc="-67" dirty="0" smtClean="0">
                <a:latin typeface="Calibri"/>
                <a:cs typeface="Calibri"/>
              </a:rPr>
              <a:t> </a:t>
            </a:r>
            <a:r>
              <a:rPr sz="2200" b="1" spc="0" dirty="0" smtClean="0">
                <a:latin typeface="Calibri"/>
                <a:cs typeface="Calibri"/>
              </a:rPr>
              <a:t>ισοτ</a:t>
            </a:r>
            <a:r>
              <a:rPr sz="2200" b="1" spc="-4" dirty="0" smtClean="0">
                <a:latin typeface="Calibri"/>
                <a:cs typeface="Calibri"/>
              </a:rPr>
              <a:t>ι</a:t>
            </a:r>
            <a:r>
              <a:rPr sz="2200" b="1" spc="0" dirty="0" smtClean="0">
                <a:latin typeface="Calibri"/>
                <a:cs typeface="Calibri"/>
              </a:rPr>
              <a:t>μίας</a:t>
            </a:r>
            <a:r>
              <a:rPr sz="2200" b="1" spc="-55" dirty="0" smtClean="0">
                <a:latin typeface="Calibri"/>
                <a:cs typeface="Calibri"/>
              </a:rPr>
              <a:t> </a:t>
            </a:r>
            <a:r>
              <a:rPr sz="2200" b="1" spc="0" dirty="0" smtClean="0">
                <a:latin typeface="Calibri"/>
                <a:cs typeface="Calibri"/>
              </a:rPr>
              <a:t>(dir</a:t>
            </a:r>
            <a:r>
              <a:rPr sz="2200" b="1" spc="-9" dirty="0" smtClean="0">
                <a:latin typeface="Calibri"/>
                <a:cs typeface="Calibri"/>
              </a:rPr>
              <a:t>t</a:t>
            </a:r>
            <a:r>
              <a:rPr sz="2200" b="1" spc="0" dirty="0" smtClean="0">
                <a:latin typeface="Calibri"/>
                <a:cs typeface="Calibri"/>
              </a:rPr>
              <a:t>y</a:t>
            </a:r>
            <a:r>
              <a:rPr sz="2200" b="1" spc="-39" dirty="0" smtClean="0">
                <a:latin typeface="Calibri"/>
                <a:cs typeface="Calibri"/>
              </a:rPr>
              <a:t> </a:t>
            </a:r>
            <a:r>
              <a:rPr sz="2200" b="1" spc="0" dirty="0" smtClean="0">
                <a:latin typeface="Calibri"/>
                <a:cs typeface="Calibri"/>
              </a:rPr>
              <a:t>flo</a:t>
            </a:r>
            <a:r>
              <a:rPr sz="2200" b="1" spc="-29" dirty="0" smtClean="0">
                <a:latin typeface="Calibri"/>
                <a:cs typeface="Calibri"/>
              </a:rPr>
              <a:t>a</a:t>
            </a:r>
            <a:r>
              <a:rPr sz="2200" b="1" spc="0" dirty="0" smtClean="0">
                <a:latin typeface="Calibri"/>
                <a:cs typeface="Calibri"/>
              </a:rPr>
              <a:t>t)</a:t>
            </a:r>
            <a:r>
              <a:rPr sz="2200" spc="0" dirty="0" smtClean="0">
                <a:latin typeface="Calibri"/>
                <a:cs typeface="Calibri"/>
              </a:rPr>
              <a:t>.</a:t>
            </a:r>
            <a:endParaRPr sz="2200">
              <a:latin typeface="Calibri"/>
              <a:cs typeface="Calibri"/>
            </a:endParaRPr>
          </a:p>
          <a:p>
            <a:pPr marL="196494" marR="202417">
              <a:lnSpc>
                <a:spcPts val="2685"/>
              </a:lnSpc>
              <a:spcBef>
                <a:spcPts val="936"/>
              </a:spcBef>
            </a:pPr>
            <a:r>
              <a:rPr sz="2200" spc="0" dirty="0" smtClean="0">
                <a:latin typeface="Calibri"/>
                <a:cs typeface="Calibri"/>
              </a:rPr>
              <a:t>Η</a:t>
            </a:r>
            <a:r>
              <a:rPr sz="2200" spc="-13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Κ</a:t>
            </a:r>
            <a:r>
              <a:rPr sz="2200" spc="-4" dirty="0" smtClean="0">
                <a:latin typeface="Calibri"/>
                <a:cs typeface="Calibri"/>
              </a:rPr>
              <a:t>ε</a:t>
            </a:r>
            <a:r>
              <a:rPr sz="2200" spc="9" dirty="0" smtClean="0">
                <a:latin typeface="Calibri"/>
                <a:cs typeface="Calibri"/>
              </a:rPr>
              <a:t>ν</a:t>
            </a:r>
            <a:r>
              <a:rPr sz="2200" spc="-9" dirty="0" smtClean="0">
                <a:latin typeface="Calibri"/>
                <a:cs typeface="Calibri"/>
              </a:rPr>
              <a:t>τ</a:t>
            </a:r>
            <a:r>
              <a:rPr sz="2200" spc="0" dirty="0" smtClean="0">
                <a:latin typeface="Calibri"/>
                <a:cs typeface="Calibri"/>
              </a:rPr>
              <a:t>ρι</a:t>
            </a:r>
            <a:r>
              <a:rPr sz="2200" spc="-4" dirty="0" smtClean="0">
                <a:latin typeface="Calibri"/>
                <a:cs typeface="Calibri"/>
              </a:rPr>
              <a:t>κ</a:t>
            </a:r>
            <a:r>
              <a:rPr sz="2200" spc="0" dirty="0" smtClean="0">
                <a:latin typeface="Calibri"/>
                <a:cs typeface="Calibri"/>
              </a:rPr>
              <a:t>ή</a:t>
            </a:r>
            <a:r>
              <a:rPr sz="2200" spc="-12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Τράπ</a:t>
            </a:r>
            <a:r>
              <a:rPr sz="2200" spc="-9" dirty="0" smtClean="0">
                <a:latin typeface="Calibri"/>
                <a:cs typeface="Calibri"/>
              </a:rPr>
              <a:t>ε</a:t>
            </a:r>
            <a:r>
              <a:rPr sz="2200" spc="-54" dirty="0" smtClean="0">
                <a:latin typeface="Calibri"/>
                <a:cs typeface="Calibri"/>
              </a:rPr>
              <a:t>ζ</a:t>
            </a:r>
            <a:r>
              <a:rPr sz="2200" spc="0" dirty="0" smtClean="0">
                <a:latin typeface="Calibri"/>
                <a:cs typeface="Calibri"/>
              </a:rPr>
              <a:t>α</a:t>
            </a:r>
            <a:r>
              <a:rPr sz="2200" spc="-49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«ελέ</a:t>
            </a:r>
            <a:r>
              <a:rPr sz="2200" spc="9" dirty="0" smtClean="0">
                <a:latin typeface="Calibri"/>
                <a:cs typeface="Calibri"/>
              </a:rPr>
              <a:t>γ</a:t>
            </a:r>
            <a:r>
              <a:rPr sz="2200" spc="-25" dirty="0" smtClean="0">
                <a:latin typeface="Calibri"/>
                <a:cs typeface="Calibri"/>
              </a:rPr>
              <a:t>χ</a:t>
            </a:r>
            <a:r>
              <a:rPr sz="2200" spc="0" dirty="0" smtClean="0">
                <a:latin typeface="Calibri"/>
                <a:cs typeface="Calibri"/>
              </a:rPr>
              <a:t>ε</a:t>
            </a:r>
            <a:r>
              <a:rPr sz="2200" spc="-4" dirty="0" smtClean="0">
                <a:latin typeface="Calibri"/>
                <a:cs typeface="Calibri"/>
              </a:rPr>
              <a:t>ι</a:t>
            </a:r>
            <a:r>
              <a:rPr sz="2200" spc="0" dirty="0" smtClean="0">
                <a:latin typeface="Calibri"/>
                <a:cs typeface="Calibri"/>
              </a:rPr>
              <a:t>»</a:t>
            </a:r>
            <a:r>
              <a:rPr sz="2200" spc="-67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τη</a:t>
            </a:r>
            <a:r>
              <a:rPr sz="2200" spc="-20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συ</a:t>
            </a:r>
            <a:r>
              <a:rPr sz="2200" spc="-9" dirty="0" smtClean="0">
                <a:latin typeface="Calibri"/>
                <a:cs typeface="Calibri"/>
              </a:rPr>
              <a:t>ν</a:t>
            </a:r>
            <a:r>
              <a:rPr sz="2200" spc="0" dirty="0" smtClean="0">
                <a:latin typeface="Calibri"/>
                <a:cs typeface="Calibri"/>
              </a:rPr>
              <a:t>α</a:t>
            </a:r>
            <a:r>
              <a:rPr sz="2200" spc="14" dirty="0" smtClean="0">
                <a:latin typeface="Calibri"/>
                <a:cs typeface="Calibri"/>
              </a:rPr>
              <a:t>λ</a:t>
            </a:r>
            <a:r>
              <a:rPr sz="2200" spc="-19" dirty="0" smtClean="0">
                <a:latin typeface="Calibri"/>
                <a:cs typeface="Calibri"/>
              </a:rPr>
              <a:t>λ</a:t>
            </a:r>
            <a:r>
              <a:rPr sz="2200" spc="-9" dirty="0" smtClean="0">
                <a:latin typeface="Calibri"/>
                <a:cs typeface="Calibri"/>
              </a:rPr>
              <a:t>α</a:t>
            </a:r>
            <a:r>
              <a:rPr sz="2200" spc="0" dirty="0" smtClean="0">
                <a:latin typeface="Calibri"/>
                <a:cs typeface="Calibri"/>
              </a:rPr>
              <a:t>γματική</a:t>
            </a:r>
            <a:r>
              <a:rPr sz="2200" spc="-80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ισοτιμία </a:t>
            </a:r>
            <a:endParaRPr sz="2200">
              <a:latin typeface="Calibri"/>
              <a:cs typeface="Calibri"/>
            </a:endParaRPr>
          </a:p>
          <a:p>
            <a:pPr marL="196494" marR="202417">
              <a:lnSpc>
                <a:spcPts val="2685"/>
              </a:lnSpc>
            </a:pPr>
            <a:r>
              <a:rPr sz="2200" spc="-9" dirty="0" smtClean="0">
                <a:latin typeface="Calibri"/>
                <a:cs typeface="Calibri"/>
              </a:rPr>
              <a:t>α</a:t>
            </a:r>
            <a:r>
              <a:rPr sz="2200" spc="0" dirty="0" smtClean="0">
                <a:latin typeface="Calibri"/>
                <a:cs typeface="Calibri"/>
              </a:rPr>
              <a:t>γ</a:t>
            </a:r>
            <a:r>
              <a:rPr sz="2200" spc="4" dirty="0" smtClean="0">
                <a:latin typeface="Calibri"/>
                <a:cs typeface="Calibri"/>
              </a:rPr>
              <a:t>ο</a:t>
            </a:r>
            <a:r>
              <a:rPr sz="2200" spc="0" dirty="0" smtClean="0">
                <a:latin typeface="Calibri"/>
                <a:cs typeface="Calibri"/>
              </a:rPr>
              <a:t>ράζ</a:t>
            </a:r>
            <a:r>
              <a:rPr sz="2200" spc="4" dirty="0" smtClean="0">
                <a:latin typeface="Calibri"/>
                <a:cs typeface="Calibri"/>
              </a:rPr>
              <a:t>ον</a:t>
            </a:r>
            <a:r>
              <a:rPr sz="2200" spc="-9" dirty="0" smtClean="0">
                <a:latin typeface="Calibri"/>
                <a:cs typeface="Calibri"/>
              </a:rPr>
              <a:t>τ</a:t>
            </a:r>
            <a:r>
              <a:rPr sz="2200" spc="0" dirty="0" smtClean="0">
                <a:latin typeface="Calibri"/>
                <a:cs typeface="Calibri"/>
              </a:rPr>
              <a:t>ας</a:t>
            </a:r>
            <a:r>
              <a:rPr sz="2200" spc="-27" dirty="0" smtClean="0">
                <a:latin typeface="Calibri"/>
                <a:cs typeface="Calibri"/>
              </a:rPr>
              <a:t> </a:t>
            </a:r>
            <a:r>
              <a:rPr sz="2200" spc="-75" dirty="0" smtClean="0">
                <a:latin typeface="Calibri"/>
                <a:cs typeface="Calibri"/>
              </a:rPr>
              <a:t>κ</a:t>
            </a:r>
            <a:r>
              <a:rPr sz="2200" spc="0" dirty="0" smtClean="0">
                <a:latin typeface="Calibri"/>
                <a:cs typeface="Calibri"/>
              </a:rPr>
              <a:t>αι</a:t>
            </a:r>
            <a:r>
              <a:rPr sz="2200" spc="-18" dirty="0" smtClean="0">
                <a:latin typeface="Calibri"/>
                <a:cs typeface="Calibri"/>
              </a:rPr>
              <a:t> </a:t>
            </a:r>
            <a:r>
              <a:rPr sz="2200" spc="-19" dirty="0" smtClean="0">
                <a:latin typeface="Calibri"/>
                <a:cs typeface="Calibri"/>
              </a:rPr>
              <a:t>π</a:t>
            </a:r>
            <a:r>
              <a:rPr sz="2200" spc="-29" dirty="0" smtClean="0">
                <a:latin typeface="Calibri"/>
                <a:cs typeface="Calibri"/>
              </a:rPr>
              <a:t>ω</a:t>
            </a:r>
            <a:r>
              <a:rPr sz="2200" spc="-34" dirty="0" smtClean="0">
                <a:latin typeface="Calibri"/>
                <a:cs typeface="Calibri"/>
              </a:rPr>
              <a:t>λ</a:t>
            </a:r>
            <a:r>
              <a:rPr sz="2200" spc="-19" dirty="0" smtClean="0">
                <a:latin typeface="Calibri"/>
                <a:cs typeface="Calibri"/>
              </a:rPr>
              <a:t>ώ</a:t>
            </a:r>
            <a:r>
              <a:rPr sz="2200" spc="4" dirty="0" smtClean="0">
                <a:latin typeface="Calibri"/>
                <a:cs typeface="Calibri"/>
              </a:rPr>
              <a:t>ν</a:t>
            </a:r>
            <a:r>
              <a:rPr sz="2200" spc="-9" dirty="0" smtClean="0">
                <a:latin typeface="Calibri"/>
                <a:cs typeface="Calibri"/>
              </a:rPr>
              <a:t>τ</a:t>
            </a:r>
            <a:r>
              <a:rPr sz="2200" spc="0" dirty="0" smtClean="0">
                <a:latin typeface="Calibri"/>
                <a:cs typeface="Calibri"/>
              </a:rPr>
              <a:t>ας νομίσ</a:t>
            </a:r>
            <a:r>
              <a:rPr sz="2200" spc="-9" dirty="0" smtClean="0">
                <a:latin typeface="Calibri"/>
                <a:cs typeface="Calibri"/>
              </a:rPr>
              <a:t>μ</a:t>
            </a:r>
            <a:r>
              <a:rPr sz="2200" spc="0" dirty="0" smtClean="0">
                <a:latin typeface="Calibri"/>
                <a:cs typeface="Calibri"/>
              </a:rPr>
              <a:t>α</a:t>
            </a:r>
            <a:r>
              <a:rPr sz="2200" spc="-9" dirty="0" smtClean="0">
                <a:latin typeface="Calibri"/>
                <a:cs typeface="Calibri"/>
              </a:rPr>
              <a:t>τ</a:t>
            </a:r>
            <a:r>
              <a:rPr sz="2200" spc="0" dirty="0" smtClean="0">
                <a:latin typeface="Calibri"/>
                <a:cs typeface="Calibri"/>
              </a:rPr>
              <a:t>α</a:t>
            </a:r>
            <a:r>
              <a:rPr sz="2200" spc="-18" dirty="0" smtClean="0">
                <a:latin typeface="Calibri"/>
                <a:cs typeface="Calibri"/>
              </a:rPr>
              <a:t> </a:t>
            </a:r>
            <a:r>
              <a:rPr sz="2200" spc="-75" dirty="0" smtClean="0">
                <a:latin typeface="Calibri"/>
                <a:cs typeface="Calibri"/>
              </a:rPr>
              <a:t>κ</a:t>
            </a:r>
            <a:r>
              <a:rPr sz="2200" spc="0" dirty="0" smtClean="0">
                <a:latin typeface="Calibri"/>
                <a:cs typeface="Calibri"/>
              </a:rPr>
              <a:t>αι</a:t>
            </a:r>
            <a:r>
              <a:rPr sz="2200" spc="-3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π</a:t>
            </a:r>
            <a:r>
              <a:rPr sz="2200" spc="-9" dirty="0" smtClean="0">
                <a:latin typeface="Calibri"/>
                <a:cs typeface="Calibri"/>
              </a:rPr>
              <a:t>ε</a:t>
            </a:r>
            <a:r>
              <a:rPr sz="2200" spc="0" dirty="0" smtClean="0">
                <a:latin typeface="Calibri"/>
                <a:cs typeface="Calibri"/>
              </a:rPr>
              <a:t>ριου</a:t>
            </a:r>
            <a:r>
              <a:rPr sz="2200" spc="-9" dirty="0" smtClean="0">
                <a:latin typeface="Calibri"/>
                <a:cs typeface="Calibri"/>
              </a:rPr>
              <a:t>σ</a:t>
            </a:r>
            <a:r>
              <a:rPr sz="2200" spc="0" dirty="0" smtClean="0">
                <a:latin typeface="Calibri"/>
                <a:cs typeface="Calibri"/>
              </a:rPr>
              <a:t>ια</a:t>
            </a:r>
            <a:r>
              <a:rPr sz="2200" spc="-75" dirty="0" smtClean="0">
                <a:latin typeface="Calibri"/>
                <a:cs typeface="Calibri"/>
              </a:rPr>
              <a:t>κ</a:t>
            </a:r>
            <a:r>
              <a:rPr sz="2200" spc="0" dirty="0" smtClean="0">
                <a:latin typeface="Calibri"/>
                <a:cs typeface="Calibri"/>
              </a:rPr>
              <a:t>ά</a:t>
            </a:r>
            <a:r>
              <a:rPr sz="2200" spc="17" dirty="0" smtClean="0">
                <a:latin typeface="Calibri"/>
                <a:cs typeface="Calibri"/>
              </a:rPr>
              <a:t> </a:t>
            </a:r>
            <a:r>
              <a:rPr sz="2200" spc="14" dirty="0" smtClean="0">
                <a:latin typeface="Calibri"/>
                <a:cs typeface="Calibri"/>
              </a:rPr>
              <a:t>σ</a:t>
            </a:r>
            <a:r>
              <a:rPr sz="2200" spc="-9" dirty="0" smtClean="0">
                <a:latin typeface="Calibri"/>
                <a:cs typeface="Calibri"/>
              </a:rPr>
              <a:t>τ</a:t>
            </a:r>
            <a:r>
              <a:rPr sz="2200" spc="0" dirty="0" smtClean="0">
                <a:latin typeface="Calibri"/>
                <a:cs typeface="Calibri"/>
              </a:rPr>
              <a:t>ο</a:t>
            </a:r>
            <a:r>
              <a:rPr sz="2200" spc="-19" dirty="0" smtClean="0">
                <a:latin typeface="Calibri"/>
                <a:cs typeface="Calibri"/>
              </a:rPr>
              <a:t>ι</a:t>
            </a:r>
            <a:r>
              <a:rPr sz="2200" spc="-25" dirty="0" smtClean="0">
                <a:latin typeface="Calibri"/>
                <a:cs typeface="Calibri"/>
              </a:rPr>
              <a:t>χ</a:t>
            </a:r>
            <a:r>
              <a:rPr sz="2200" spc="0" dirty="0" smtClean="0">
                <a:latin typeface="Calibri"/>
                <a:cs typeface="Calibri"/>
              </a:rPr>
              <a:t>ε</a:t>
            </a:r>
            <a:r>
              <a:rPr sz="2200" spc="-9" dirty="0" smtClean="0">
                <a:latin typeface="Calibri"/>
                <a:cs typeface="Calibri"/>
              </a:rPr>
              <a:t>ί</a:t>
            </a:r>
            <a:r>
              <a:rPr sz="2200" spc="0" dirty="0" smtClean="0">
                <a:latin typeface="Calibri"/>
                <a:cs typeface="Calibri"/>
              </a:rPr>
              <a:t>α </a:t>
            </a:r>
            <a:endParaRPr sz="2200">
              <a:latin typeface="Calibri"/>
              <a:cs typeface="Calibri"/>
            </a:endParaRPr>
          </a:p>
          <a:p>
            <a:pPr marL="196494" marR="202417">
              <a:lnSpc>
                <a:spcPts val="2685"/>
              </a:lnSpc>
            </a:pPr>
            <a:r>
              <a:rPr sz="2200" spc="0" dirty="0" smtClean="0">
                <a:latin typeface="Calibri"/>
                <a:cs typeface="Calibri"/>
              </a:rPr>
              <a:t>(τ</a:t>
            </a:r>
            <a:r>
              <a:rPr sz="2200" spc="-39" dirty="0" smtClean="0">
                <a:latin typeface="Calibri"/>
                <a:cs typeface="Calibri"/>
              </a:rPr>
              <a:t>ί</a:t>
            </a:r>
            <a:r>
              <a:rPr sz="2200" spc="0" dirty="0" smtClean="0">
                <a:latin typeface="Calibri"/>
                <a:cs typeface="Calibri"/>
              </a:rPr>
              <a:t>τ</a:t>
            </a:r>
            <a:r>
              <a:rPr sz="2200" spc="-19" dirty="0" smtClean="0">
                <a:latin typeface="Calibri"/>
                <a:cs typeface="Calibri"/>
              </a:rPr>
              <a:t>λ</a:t>
            </a:r>
            <a:r>
              <a:rPr sz="2200" spc="4" dirty="0" smtClean="0">
                <a:latin typeface="Calibri"/>
                <a:cs typeface="Calibri"/>
              </a:rPr>
              <a:t>ο</a:t>
            </a:r>
            <a:r>
              <a:rPr sz="2200" spc="0" dirty="0" smtClean="0">
                <a:latin typeface="Calibri"/>
                <a:cs typeface="Calibri"/>
              </a:rPr>
              <a:t>υς</a:t>
            </a:r>
            <a:r>
              <a:rPr sz="2200" spc="-9" dirty="0" smtClean="0">
                <a:latin typeface="Calibri"/>
                <a:cs typeface="Calibri"/>
              </a:rPr>
              <a:t>)</a:t>
            </a:r>
            <a:r>
              <a:rPr sz="2200" spc="0" dirty="0" smtClean="0">
                <a:latin typeface="Calibri"/>
                <a:cs typeface="Calibri"/>
              </a:rPr>
              <a:t>,</a:t>
            </a:r>
            <a:r>
              <a:rPr sz="2200" spc="-79" dirty="0" smtClean="0">
                <a:latin typeface="Calibri"/>
                <a:cs typeface="Calibri"/>
              </a:rPr>
              <a:t> </a:t>
            </a:r>
            <a:r>
              <a:rPr sz="2200" spc="-14" dirty="0" smtClean="0">
                <a:latin typeface="Calibri"/>
                <a:cs typeface="Calibri"/>
              </a:rPr>
              <a:t>ι</a:t>
            </a:r>
            <a:r>
              <a:rPr sz="2200" spc="0" dirty="0" smtClean="0">
                <a:latin typeface="Calibri"/>
                <a:cs typeface="Calibri"/>
              </a:rPr>
              <a:t>δίως</a:t>
            </a:r>
            <a:r>
              <a:rPr sz="2200" spc="-37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σε</a:t>
            </a:r>
            <a:r>
              <a:rPr sz="2200" spc="9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π</a:t>
            </a:r>
            <a:r>
              <a:rPr sz="2200" spc="-9" dirty="0" smtClean="0">
                <a:latin typeface="Calibri"/>
                <a:cs typeface="Calibri"/>
              </a:rPr>
              <a:t>ε</a:t>
            </a:r>
            <a:r>
              <a:rPr sz="2200" spc="0" dirty="0" smtClean="0">
                <a:latin typeface="Calibri"/>
                <a:cs typeface="Calibri"/>
              </a:rPr>
              <a:t>ριό</a:t>
            </a:r>
            <a:r>
              <a:rPr sz="2200" spc="4" dirty="0" smtClean="0">
                <a:latin typeface="Calibri"/>
                <a:cs typeface="Calibri"/>
              </a:rPr>
              <a:t>δο</a:t>
            </a:r>
            <a:r>
              <a:rPr sz="2200" spc="0" dirty="0" smtClean="0">
                <a:latin typeface="Calibri"/>
                <a:cs typeface="Calibri"/>
              </a:rPr>
              <a:t>υς</a:t>
            </a:r>
            <a:r>
              <a:rPr sz="2200" spc="-51" dirty="0" smtClean="0">
                <a:latin typeface="Calibri"/>
                <a:cs typeface="Calibri"/>
              </a:rPr>
              <a:t> </a:t>
            </a:r>
            <a:r>
              <a:rPr sz="2200" spc="4" dirty="0" smtClean="0">
                <a:latin typeface="Calibri"/>
                <a:cs typeface="Calibri"/>
              </a:rPr>
              <a:t>μ</a:t>
            </a:r>
            <a:r>
              <a:rPr sz="2200" spc="0" dirty="0" smtClean="0">
                <a:latin typeface="Calibri"/>
                <a:cs typeface="Calibri"/>
              </a:rPr>
              <a:t>ε</a:t>
            </a:r>
            <a:r>
              <a:rPr sz="2200" spc="-14" dirty="0" smtClean="0">
                <a:latin typeface="Calibri"/>
                <a:cs typeface="Calibri"/>
              </a:rPr>
              <a:t>τ</a:t>
            </a:r>
            <a:r>
              <a:rPr sz="2200" spc="0" dirty="0" smtClean="0">
                <a:latin typeface="Calibri"/>
                <a:cs typeface="Calibri"/>
              </a:rPr>
              <a:t>α</a:t>
            </a:r>
            <a:r>
              <a:rPr sz="2200" spc="-9" dirty="0" smtClean="0">
                <a:latin typeface="Calibri"/>
                <a:cs typeface="Calibri"/>
              </a:rPr>
              <a:t>β</a:t>
            </a:r>
            <a:r>
              <a:rPr sz="2200" spc="0" dirty="0" smtClean="0">
                <a:latin typeface="Calibri"/>
                <a:cs typeface="Calibri"/>
              </a:rPr>
              <a:t>λ</a:t>
            </a:r>
            <a:r>
              <a:rPr sz="2200" spc="-34" dirty="0" smtClean="0">
                <a:latin typeface="Calibri"/>
                <a:cs typeface="Calibri"/>
              </a:rPr>
              <a:t>η</a:t>
            </a:r>
            <a:r>
              <a:rPr sz="2200" spc="-9" dirty="0" smtClean="0">
                <a:latin typeface="Calibri"/>
                <a:cs typeface="Calibri"/>
              </a:rPr>
              <a:t>τ</a:t>
            </a:r>
            <a:r>
              <a:rPr sz="2200" spc="4" dirty="0" smtClean="0">
                <a:latin typeface="Calibri"/>
                <a:cs typeface="Calibri"/>
              </a:rPr>
              <a:t>ό</a:t>
            </a:r>
            <a:r>
              <a:rPr sz="2200" spc="0" dirty="0" smtClean="0">
                <a:latin typeface="Calibri"/>
                <a:cs typeface="Calibri"/>
              </a:rPr>
              <a:t>τ</a:t>
            </a:r>
            <a:r>
              <a:rPr sz="2200" spc="-34" dirty="0" smtClean="0">
                <a:latin typeface="Calibri"/>
                <a:cs typeface="Calibri"/>
              </a:rPr>
              <a:t>η</a:t>
            </a:r>
            <a:r>
              <a:rPr sz="2200" spc="-9" dirty="0" smtClean="0">
                <a:latin typeface="Calibri"/>
                <a:cs typeface="Calibri"/>
              </a:rPr>
              <a:t>τ</a:t>
            </a:r>
            <a:r>
              <a:rPr sz="2200" spc="0" dirty="0" smtClean="0">
                <a:latin typeface="Calibri"/>
                <a:cs typeface="Calibri"/>
              </a:rPr>
              <a:t>ας</a:t>
            </a:r>
            <a:r>
              <a:rPr sz="2200" spc="-117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της </a:t>
            </a:r>
            <a:endParaRPr sz="2200">
              <a:latin typeface="Calibri"/>
              <a:cs typeface="Calibri"/>
            </a:endParaRPr>
          </a:p>
          <a:p>
            <a:pPr marL="196494" marR="202417">
              <a:lnSpc>
                <a:spcPts val="2685"/>
              </a:lnSpc>
            </a:pPr>
            <a:r>
              <a:rPr sz="2200" spc="0" dirty="0" smtClean="0">
                <a:latin typeface="Calibri"/>
                <a:cs typeface="Calibri"/>
              </a:rPr>
              <a:t>συ</a:t>
            </a:r>
            <a:r>
              <a:rPr sz="2200" spc="-9" dirty="0" smtClean="0">
                <a:latin typeface="Calibri"/>
                <a:cs typeface="Calibri"/>
              </a:rPr>
              <a:t>ν</a:t>
            </a:r>
            <a:r>
              <a:rPr sz="2200" spc="0" dirty="0" smtClean="0">
                <a:latin typeface="Calibri"/>
                <a:cs typeface="Calibri"/>
              </a:rPr>
              <a:t>α</a:t>
            </a:r>
            <a:r>
              <a:rPr sz="2200" spc="14" dirty="0" smtClean="0">
                <a:latin typeface="Calibri"/>
                <a:cs typeface="Calibri"/>
              </a:rPr>
              <a:t>λ</a:t>
            </a:r>
            <a:r>
              <a:rPr sz="2200" spc="-19" dirty="0" smtClean="0">
                <a:latin typeface="Calibri"/>
                <a:cs typeface="Calibri"/>
              </a:rPr>
              <a:t>λ</a:t>
            </a:r>
            <a:r>
              <a:rPr sz="2200" spc="-9" dirty="0" smtClean="0">
                <a:latin typeface="Calibri"/>
                <a:cs typeface="Calibri"/>
              </a:rPr>
              <a:t>α</a:t>
            </a:r>
            <a:r>
              <a:rPr sz="2200" spc="0" dirty="0" smtClean="0">
                <a:latin typeface="Calibri"/>
                <a:cs typeface="Calibri"/>
              </a:rPr>
              <a:t>γματικής</a:t>
            </a:r>
            <a:r>
              <a:rPr sz="2200" spc="-94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ισοτιμίας.</a:t>
            </a:r>
            <a:endParaRPr sz="2200">
              <a:latin typeface="Calibri"/>
              <a:cs typeface="Calibr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535940" y="1398339"/>
            <a:ext cx="164846" cy="30429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345"/>
              </a:lnSpc>
              <a:spcBef>
                <a:spcPts val="117"/>
              </a:spcBef>
            </a:pPr>
            <a:r>
              <a:rPr sz="2200" spc="0" dirty="0" smtClean="0">
                <a:latin typeface="Arial"/>
                <a:cs typeface="Arial"/>
              </a:rPr>
              <a:t>•</a:t>
            </a:r>
            <a:endParaRPr sz="22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35940" y="2342076"/>
            <a:ext cx="164846" cy="30429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345"/>
              </a:lnSpc>
              <a:spcBef>
                <a:spcPts val="117"/>
              </a:spcBef>
            </a:pPr>
            <a:r>
              <a:rPr sz="2200" spc="0" dirty="0" smtClean="0">
                <a:latin typeface="Arial"/>
                <a:cs typeface="Arial"/>
              </a:rPr>
              <a:t>•</a:t>
            </a:r>
            <a:endParaRPr sz="22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35940" y="3093415"/>
            <a:ext cx="164998" cy="30459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350"/>
              </a:lnSpc>
              <a:spcBef>
                <a:spcPts val="117"/>
              </a:spcBef>
            </a:pPr>
            <a:r>
              <a:rPr sz="2200" spc="0" dirty="0" smtClean="0">
                <a:latin typeface="Arial"/>
                <a:cs typeface="Arial"/>
              </a:rPr>
              <a:t>•</a:t>
            </a:r>
            <a:endParaRPr sz="22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35940" y="4137602"/>
            <a:ext cx="164846" cy="30429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345"/>
              </a:lnSpc>
              <a:spcBef>
                <a:spcPts val="117"/>
              </a:spcBef>
            </a:pPr>
            <a:r>
              <a:rPr sz="2200" spc="0" dirty="0" smtClean="0">
                <a:latin typeface="Arial"/>
                <a:cs typeface="Arial"/>
              </a:rPr>
              <a:t>•</a:t>
            </a:r>
            <a:endParaRPr sz="22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35940" y="5181923"/>
            <a:ext cx="164845" cy="30429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345"/>
              </a:lnSpc>
              <a:spcBef>
                <a:spcPts val="117"/>
              </a:spcBef>
            </a:pPr>
            <a:r>
              <a:rPr sz="2200" spc="0" dirty="0" smtClean="0">
                <a:latin typeface="Arial"/>
                <a:cs typeface="Arial"/>
              </a:rPr>
              <a:t>•</a:t>
            </a:r>
            <a:endParaRPr sz="2200">
              <a:latin typeface="Arial"/>
              <a:cs typeface="Arial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8504936" y="6465214"/>
            <a:ext cx="125501" cy="1778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320"/>
              </a:lnSpc>
              <a:spcBef>
                <a:spcPts val="66"/>
              </a:spcBef>
            </a:pPr>
            <a:r>
              <a:rPr sz="1800" spc="0" baseline="2275" dirty="0" smtClean="0">
                <a:solidFill>
                  <a:srgbClr val="888888"/>
                </a:solidFill>
                <a:latin typeface="Calibri"/>
                <a:cs typeface="Calibri"/>
              </a:rPr>
              <a:t>2</a:t>
            </a:r>
            <a:endParaRPr sz="1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 txBox="1"/>
          <p:nvPr/>
        </p:nvSpPr>
        <p:spPr>
          <a:xfrm>
            <a:off x="574040" y="459384"/>
            <a:ext cx="8279829" cy="618363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41046" marR="33808">
              <a:lnSpc>
                <a:spcPts val="3060"/>
              </a:lnSpc>
              <a:spcBef>
                <a:spcPts val="153"/>
              </a:spcBef>
            </a:pPr>
            <a:r>
              <a:rPr sz="4350" b="1" spc="0" baseline="2824" dirty="0" smtClean="0">
                <a:solidFill>
                  <a:srgbClr val="4F81BC"/>
                </a:solidFill>
                <a:latin typeface="Calibri"/>
                <a:cs typeface="Calibri"/>
              </a:rPr>
              <a:t>Από</a:t>
            </a:r>
            <a:r>
              <a:rPr sz="4350" b="1" spc="-9" baseline="2824" dirty="0" smtClean="0">
                <a:solidFill>
                  <a:srgbClr val="4F81BC"/>
                </a:solidFill>
                <a:latin typeface="Calibri"/>
                <a:cs typeface="Calibri"/>
              </a:rPr>
              <a:t> </a:t>
            </a:r>
            <a:r>
              <a:rPr sz="4350" b="1" spc="0" baseline="2824" dirty="0" smtClean="0">
                <a:solidFill>
                  <a:srgbClr val="4F81BC"/>
                </a:solidFill>
                <a:latin typeface="Calibri"/>
                <a:cs typeface="Calibri"/>
              </a:rPr>
              <a:t>τ</a:t>
            </a:r>
            <a:r>
              <a:rPr sz="4350" b="1" spc="-44" baseline="2824" dirty="0" smtClean="0">
                <a:solidFill>
                  <a:srgbClr val="4F81BC"/>
                </a:solidFill>
                <a:latin typeface="Calibri"/>
                <a:cs typeface="Calibri"/>
              </a:rPr>
              <a:t>η</a:t>
            </a:r>
            <a:r>
              <a:rPr sz="4350" b="1" spc="0" baseline="2824" dirty="0" smtClean="0">
                <a:solidFill>
                  <a:srgbClr val="4F81BC"/>
                </a:solidFill>
                <a:latin typeface="Calibri"/>
                <a:cs typeface="Calibri"/>
              </a:rPr>
              <a:t>ν</a:t>
            </a:r>
            <a:r>
              <a:rPr sz="4350" b="1" spc="-19" baseline="2824" dirty="0" smtClean="0">
                <a:solidFill>
                  <a:srgbClr val="4F81BC"/>
                </a:solidFill>
                <a:latin typeface="Calibri"/>
                <a:cs typeface="Calibri"/>
              </a:rPr>
              <a:t> </a:t>
            </a:r>
            <a:r>
              <a:rPr sz="4350" b="1" spc="-84" baseline="2824" dirty="0" smtClean="0">
                <a:solidFill>
                  <a:srgbClr val="4F81BC"/>
                </a:solidFill>
                <a:latin typeface="Calibri"/>
                <a:cs typeface="Calibri"/>
              </a:rPr>
              <a:t>κ</a:t>
            </a:r>
            <a:r>
              <a:rPr sz="4350" b="1" spc="0" baseline="2824" dirty="0" smtClean="0">
                <a:solidFill>
                  <a:srgbClr val="4F81BC"/>
                </a:solidFill>
                <a:latin typeface="Calibri"/>
                <a:cs typeface="Calibri"/>
              </a:rPr>
              <a:t>α</a:t>
            </a:r>
            <a:r>
              <a:rPr sz="4350" b="1" spc="-29" baseline="2824" dirty="0" smtClean="0">
                <a:solidFill>
                  <a:srgbClr val="4F81BC"/>
                </a:solidFill>
                <a:latin typeface="Calibri"/>
                <a:cs typeface="Calibri"/>
              </a:rPr>
              <a:t>τ</a:t>
            </a:r>
            <a:r>
              <a:rPr sz="4350" b="1" spc="0" baseline="2824" dirty="0" smtClean="0">
                <a:solidFill>
                  <a:srgbClr val="4F81BC"/>
                </a:solidFill>
                <a:latin typeface="Calibri"/>
                <a:cs typeface="Calibri"/>
              </a:rPr>
              <a:t>άρ</a:t>
            </a:r>
            <a:r>
              <a:rPr sz="4350" b="1" spc="-25" baseline="2824" dirty="0" smtClean="0">
                <a:solidFill>
                  <a:srgbClr val="4F81BC"/>
                </a:solidFill>
                <a:latin typeface="Calibri"/>
                <a:cs typeface="Calibri"/>
              </a:rPr>
              <a:t>ρ</a:t>
            </a:r>
            <a:r>
              <a:rPr sz="4350" b="1" spc="0" baseline="2824" dirty="0" smtClean="0">
                <a:solidFill>
                  <a:srgbClr val="4F81BC"/>
                </a:solidFill>
                <a:latin typeface="Calibri"/>
                <a:cs typeface="Calibri"/>
              </a:rPr>
              <a:t>ευση</a:t>
            </a:r>
            <a:r>
              <a:rPr sz="4350" b="1" spc="-44" baseline="2824" dirty="0" smtClean="0">
                <a:solidFill>
                  <a:srgbClr val="4F81BC"/>
                </a:solidFill>
                <a:latin typeface="Calibri"/>
                <a:cs typeface="Calibri"/>
              </a:rPr>
              <a:t> </a:t>
            </a:r>
            <a:r>
              <a:rPr sz="4350" b="1" spc="-25" baseline="2824" dirty="0" smtClean="0">
                <a:solidFill>
                  <a:srgbClr val="4F81BC"/>
                </a:solidFill>
                <a:latin typeface="Calibri"/>
                <a:cs typeface="Calibri"/>
              </a:rPr>
              <a:t>τ</a:t>
            </a:r>
            <a:r>
              <a:rPr sz="4350" b="1" spc="0" baseline="2824" dirty="0" smtClean="0">
                <a:solidFill>
                  <a:srgbClr val="4F81BC"/>
                </a:solidFill>
                <a:latin typeface="Calibri"/>
                <a:cs typeface="Calibri"/>
              </a:rPr>
              <a:t>ου</a:t>
            </a:r>
            <a:r>
              <a:rPr sz="4350" b="1" spc="-14" baseline="2824" dirty="0" smtClean="0">
                <a:solidFill>
                  <a:srgbClr val="4F81BC"/>
                </a:solidFill>
                <a:latin typeface="Calibri"/>
                <a:cs typeface="Calibri"/>
              </a:rPr>
              <a:t> </a:t>
            </a:r>
            <a:r>
              <a:rPr sz="4350" b="1" spc="0" baseline="2824" dirty="0" smtClean="0">
                <a:solidFill>
                  <a:srgbClr val="4F81BC"/>
                </a:solidFill>
                <a:latin typeface="Calibri"/>
                <a:cs typeface="Calibri"/>
              </a:rPr>
              <a:t>B</a:t>
            </a:r>
            <a:r>
              <a:rPr sz="4350" b="1" spc="-34" baseline="2824" dirty="0" smtClean="0">
                <a:solidFill>
                  <a:srgbClr val="4F81BC"/>
                </a:solidFill>
                <a:latin typeface="Calibri"/>
                <a:cs typeface="Calibri"/>
              </a:rPr>
              <a:t>r</a:t>
            </a:r>
            <a:r>
              <a:rPr sz="4350" b="1" spc="-25" baseline="2824" dirty="0" smtClean="0">
                <a:solidFill>
                  <a:srgbClr val="4F81BC"/>
                </a:solidFill>
                <a:latin typeface="Calibri"/>
                <a:cs typeface="Calibri"/>
              </a:rPr>
              <a:t>e</a:t>
            </a:r>
            <a:r>
              <a:rPr sz="4350" b="1" spc="-34" baseline="2824" dirty="0" smtClean="0">
                <a:solidFill>
                  <a:srgbClr val="4F81BC"/>
                </a:solidFill>
                <a:latin typeface="Calibri"/>
                <a:cs typeface="Calibri"/>
              </a:rPr>
              <a:t>t</a:t>
            </a:r>
            <a:r>
              <a:rPr sz="4350" b="1" spc="-19" baseline="2824" dirty="0" smtClean="0">
                <a:solidFill>
                  <a:srgbClr val="4F81BC"/>
                </a:solidFill>
                <a:latin typeface="Calibri"/>
                <a:cs typeface="Calibri"/>
              </a:rPr>
              <a:t>t</a:t>
            </a:r>
            <a:r>
              <a:rPr sz="4350" b="1" spc="0" baseline="2824" dirty="0" smtClean="0">
                <a:solidFill>
                  <a:srgbClr val="4F81BC"/>
                </a:solidFill>
                <a:latin typeface="Calibri"/>
                <a:cs typeface="Calibri"/>
              </a:rPr>
              <a:t>on</a:t>
            </a:r>
            <a:r>
              <a:rPr sz="4350" b="1" spc="-34" baseline="2824" dirty="0" smtClean="0">
                <a:solidFill>
                  <a:srgbClr val="4F81BC"/>
                </a:solidFill>
                <a:latin typeface="Calibri"/>
                <a:cs typeface="Calibri"/>
              </a:rPr>
              <a:t> </a:t>
            </a:r>
            <a:r>
              <a:rPr sz="4350" b="1" spc="-114" baseline="2824" dirty="0" smtClean="0">
                <a:solidFill>
                  <a:srgbClr val="4F81BC"/>
                </a:solidFill>
                <a:latin typeface="Calibri"/>
                <a:cs typeface="Calibri"/>
              </a:rPr>
              <a:t>W</a:t>
            </a:r>
            <a:r>
              <a:rPr sz="4350" b="1" spc="0" baseline="2824" dirty="0" smtClean="0">
                <a:solidFill>
                  <a:srgbClr val="4F81BC"/>
                </a:solidFill>
                <a:latin typeface="Calibri"/>
                <a:cs typeface="Calibri"/>
              </a:rPr>
              <a:t>oods</a:t>
            </a:r>
            <a:r>
              <a:rPr sz="4350" b="1" spc="-14" baseline="2824" dirty="0" smtClean="0">
                <a:solidFill>
                  <a:srgbClr val="4F81BC"/>
                </a:solidFill>
                <a:latin typeface="Calibri"/>
                <a:cs typeface="Calibri"/>
              </a:rPr>
              <a:t> </a:t>
            </a:r>
            <a:r>
              <a:rPr sz="4350" b="1" spc="0" baseline="2824" dirty="0" smtClean="0">
                <a:solidFill>
                  <a:srgbClr val="4F81BC"/>
                </a:solidFill>
                <a:latin typeface="Calibri"/>
                <a:cs typeface="Calibri"/>
              </a:rPr>
              <a:t>(1973) </a:t>
            </a:r>
            <a:r>
              <a:rPr sz="4350" b="1" spc="34" baseline="2824" dirty="0" smtClean="0">
                <a:solidFill>
                  <a:srgbClr val="4F81BC"/>
                </a:solidFill>
                <a:latin typeface="Calibri"/>
                <a:cs typeface="Calibri"/>
              </a:rPr>
              <a:t>σ</a:t>
            </a:r>
            <a:r>
              <a:rPr sz="4350" b="1" spc="0" baseline="2824" dirty="0" smtClean="0">
                <a:solidFill>
                  <a:srgbClr val="4F81BC"/>
                </a:solidFill>
                <a:latin typeface="Calibri"/>
                <a:cs typeface="Calibri"/>
              </a:rPr>
              <a:t>τη</a:t>
            </a:r>
            <a:endParaRPr sz="2900">
              <a:latin typeface="Calibri"/>
              <a:cs typeface="Calibri"/>
            </a:endParaRPr>
          </a:p>
          <a:p>
            <a:pPr marL="1079652" marR="1363469" algn="ctr">
              <a:lnSpc>
                <a:spcPts val="3479"/>
              </a:lnSpc>
              <a:spcBef>
                <a:spcPts val="20"/>
              </a:spcBef>
            </a:pPr>
            <a:r>
              <a:rPr sz="4350" b="1" spc="0" baseline="1883" dirty="0" smtClean="0">
                <a:solidFill>
                  <a:srgbClr val="4F81BC"/>
                </a:solidFill>
                <a:latin typeface="Calibri"/>
                <a:cs typeface="Calibri"/>
              </a:rPr>
              <a:t>χρη</a:t>
            </a:r>
            <a:r>
              <a:rPr sz="4350" b="1" spc="-14" baseline="1883" dirty="0" smtClean="0">
                <a:solidFill>
                  <a:srgbClr val="4F81BC"/>
                </a:solidFill>
                <a:latin typeface="Calibri"/>
                <a:cs typeface="Calibri"/>
              </a:rPr>
              <a:t>μ</a:t>
            </a:r>
            <a:r>
              <a:rPr sz="4350" b="1" spc="0" baseline="1883" dirty="0" smtClean="0">
                <a:solidFill>
                  <a:srgbClr val="4F81BC"/>
                </a:solidFill>
                <a:latin typeface="Calibri"/>
                <a:cs typeface="Calibri"/>
              </a:rPr>
              <a:t>α</a:t>
            </a:r>
            <a:r>
              <a:rPr sz="4350" b="1" spc="-25" baseline="1883" dirty="0" smtClean="0">
                <a:solidFill>
                  <a:srgbClr val="4F81BC"/>
                </a:solidFill>
                <a:latin typeface="Calibri"/>
                <a:cs typeface="Calibri"/>
              </a:rPr>
              <a:t>τ</a:t>
            </a:r>
            <a:r>
              <a:rPr sz="4350" b="1" spc="0" baseline="1883" dirty="0" smtClean="0">
                <a:solidFill>
                  <a:srgbClr val="4F81BC"/>
                </a:solidFill>
                <a:latin typeface="Calibri"/>
                <a:cs typeface="Calibri"/>
              </a:rPr>
              <a:t>οπι</a:t>
            </a:r>
            <a:r>
              <a:rPr sz="4350" b="1" spc="29" baseline="1883" dirty="0" smtClean="0">
                <a:solidFill>
                  <a:srgbClr val="4F81BC"/>
                </a:solidFill>
                <a:latin typeface="Calibri"/>
                <a:cs typeface="Calibri"/>
              </a:rPr>
              <a:t>σ</a:t>
            </a:r>
            <a:r>
              <a:rPr sz="4350" b="1" spc="-25" baseline="1883" dirty="0" smtClean="0">
                <a:solidFill>
                  <a:srgbClr val="4F81BC"/>
                </a:solidFill>
                <a:latin typeface="Calibri"/>
                <a:cs typeface="Calibri"/>
              </a:rPr>
              <a:t>τ</a:t>
            </a:r>
            <a:r>
              <a:rPr sz="4350" b="1" spc="0" baseline="1883" dirty="0" smtClean="0">
                <a:solidFill>
                  <a:srgbClr val="4F81BC"/>
                </a:solidFill>
                <a:latin typeface="Calibri"/>
                <a:cs typeface="Calibri"/>
              </a:rPr>
              <a:t>ωτική</a:t>
            </a:r>
            <a:r>
              <a:rPr sz="4350" b="1" spc="-44" baseline="1883" dirty="0" smtClean="0">
                <a:solidFill>
                  <a:srgbClr val="4F81BC"/>
                </a:solidFill>
                <a:latin typeface="Calibri"/>
                <a:cs typeface="Calibri"/>
              </a:rPr>
              <a:t> </a:t>
            </a:r>
            <a:r>
              <a:rPr sz="4350" b="1" spc="-25" baseline="1883" dirty="0" smtClean="0">
                <a:solidFill>
                  <a:srgbClr val="4F81BC"/>
                </a:solidFill>
                <a:latin typeface="Calibri"/>
                <a:cs typeface="Calibri"/>
              </a:rPr>
              <a:t>π</a:t>
            </a:r>
            <a:r>
              <a:rPr sz="4350" b="1" spc="-9" baseline="1883" dirty="0" smtClean="0">
                <a:solidFill>
                  <a:srgbClr val="4F81BC"/>
                </a:solidFill>
                <a:latin typeface="Calibri"/>
                <a:cs typeface="Calibri"/>
              </a:rPr>
              <a:t>α</a:t>
            </a:r>
            <a:r>
              <a:rPr sz="4350" b="1" spc="0" baseline="1883" dirty="0" smtClean="0">
                <a:solidFill>
                  <a:srgbClr val="4F81BC"/>
                </a:solidFill>
                <a:latin typeface="Calibri"/>
                <a:cs typeface="Calibri"/>
              </a:rPr>
              <a:t>γ</a:t>
            </a:r>
            <a:r>
              <a:rPr sz="4350" b="1" spc="-75" baseline="1883" dirty="0" smtClean="0">
                <a:solidFill>
                  <a:srgbClr val="4F81BC"/>
                </a:solidFill>
                <a:latin typeface="Calibri"/>
                <a:cs typeface="Calibri"/>
              </a:rPr>
              <a:t>κ</a:t>
            </a:r>
            <a:r>
              <a:rPr sz="4350" b="1" spc="0" baseline="1883" dirty="0" smtClean="0">
                <a:solidFill>
                  <a:srgbClr val="4F81BC"/>
                </a:solidFill>
                <a:latin typeface="Calibri"/>
                <a:cs typeface="Calibri"/>
              </a:rPr>
              <a:t>οσμιοπ</a:t>
            </a:r>
            <a:r>
              <a:rPr sz="4350" b="1" spc="-9" baseline="1883" dirty="0" smtClean="0">
                <a:solidFill>
                  <a:srgbClr val="4F81BC"/>
                </a:solidFill>
                <a:latin typeface="Calibri"/>
                <a:cs typeface="Calibri"/>
              </a:rPr>
              <a:t>ο</a:t>
            </a:r>
            <a:r>
              <a:rPr sz="4350" b="1" spc="0" baseline="1883" dirty="0" smtClean="0">
                <a:solidFill>
                  <a:srgbClr val="4F81BC"/>
                </a:solidFill>
                <a:latin typeface="Calibri"/>
                <a:cs typeface="Calibri"/>
              </a:rPr>
              <a:t>ί</a:t>
            </a:r>
            <a:r>
              <a:rPr sz="4350" b="1" spc="-9" baseline="1883" dirty="0" smtClean="0">
                <a:solidFill>
                  <a:srgbClr val="4F81BC"/>
                </a:solidFill>
                <a:latin typeface="Calibri"/>
                <a:cs typeface="Calibri"/>
              </a:rPr>
              <a:t>η</a:t>
            </a:r>
            <a:r>
              <a:rPr sz="4350" b="1" spc="0" baseline="1883" dirty="0" smtClean="0">
                <a:solidFill>
                  <a:srgbClr val="4F81BC"/>
                </a:solidFill>
                <a:latin typeface="Calibri"/>
                <a:cs typeface="Calibri"/>
              </a:rPr>
              <a:t>ση</a:t>
            </a:r>
            <a:endParaRPr sz="2900">
              <a:latin typeface="Calibri"/>
              <a:cs typeface="Calibri"/>
            </a:endParaRPr>
          </a:p>
          <a:p>
            <a:pPr marL="12700" marR="33808">
              <a:lnSpc>
                <a:spcPct val="101725"/>
              </a:lnSpc>
              <a:spcBef>
                <a:spcPts val="465"/>
              </a:spcBef>
            </a:pPr>
            <a:r>
              <a:rPr sz="2200" spc="0" dirty="0" smtClean="0">
                <a:latin typeface="Calibri"/>
                <a:cs typeface="Calibri"/>
              </a:rPr>
              <a:t>Η</a:t>
            </a:r>
            <a:r>
              <a:rPr sz="2200" spc="-13" dirty="0" smtClean="0">
                <a:latin typeface="Calibri"/>
                <a:cs typeface="Calibri"/>
              </a:rPr>
              <a:t> </a:t>
            </a:r>
            <a:r>
              <a:rPr sz="2200" spc="-75" dirty="0" smtClean="0">
                <a:latin typeface="Calibri"/>
                <a:cs typeface="Calibri"/>
              </a:rPr>
              <a:t>κ</a:t>
            </a:r>
            <a:r>
              <a:rPr sz="2200" spc="0" dirty="0" smtClean="0">
                <a:latin typeface="Calibri"/>
                <a:cs typeface="Calibri"/>
              </a:rPr>
              <a:t>α</a:t>
            </a:r>
            <a:r>
              <a:rPr sz="2200" spc="-4" dirty="0" smtClean="0">
                <a:latin typeface="Calibri"/>
                <a:cs typeface="Calibri"/>
              </a:rPr>
              <a:t>τ</a:t>
            </a:r>
            <a:r>
              <a:rPr sz="2200" spc="0" dirty="0" smtClean="0">
                <a:latin typeface="Calibri"/>
                <a:cs typeface="Calibri"/>
              </a:rPr>
              <a:t>άρρε</a:t>
            </a:r>
            <a:r>
              <a:rPr sz="2200" spc="-9" dirty="0" smtClean="0">
                <a:latin typeface="Calibri"/>
                <a:cs typeface="Calibri"/>
              </a:rPr>
              <a:t>υ</a:t>
            </a:r>
            <a:r>
              <a:rPr sz="2200" spc="0" dirty="0" smtClean="0">
                <a:latin typeface="Calibri"/>
                <a:cs typeface="Calibri"/>
              </a:rPr>
              <a:t>ση</a:t>
            </a:r>
            <a:r>
              <a:rPr sz="2200" spc="-56" dirty="0" smtClean="0">
                <a:latin typeface="Calibri"/>
                <a:cs typeface="Calibri"/>
              </a:rPr>
              <a:t> </a:t>
            </a:r>
            <a:r>
              <a:rPr sz="2200" spc="-9" dirty="0" smtClean="0">
                <a:latin typeface="Calibri"/>
                <a:cs typeface="Calibri"/>
              </a:rPr>
              <a:t>τ</a:t>
            </a:r>
            <a:r>
              <a:rPr sz="2200" spc="4" dirty="0" smtClean="0">
                <a:latin typeface="Calibri"/>
                <a:cs typeface="Calibri"/>
              </a:rPr>
              <a:t>ο</a:t>
            </a:r>
            <a:r>
              <a:rPr sz="2200" spc="0" dirty="0" smtClean="0">
                <a:latin typeface="Calibri"/>
                <a:cs typeface="Calibri"/>
              </a:rPr>
              <a:t>υ</a:t>
            </a:r>
            <a:r>
              <a:rPr sz="2200" spc="-20" dirty="0" smtClean="0">
                <a:latin typeface="Calibri"/>
                <a:cs typeface="Calibri"/>
              </a:rPr>
              <a:t> </a:t>
            </a:r>
            <a:r>
              <a:rPr sz="2200" spc="-9" dirty="0" smtClean="0">
                <a:latin typeface="Calibri"/>
                <a:cs typeface="Calibri"/>
              </a:rPr>
              <a:t>σ</a:t>
            </a:r>
            <a:r>
              <a:rPr sz="2200" spc="0" dirty="0" smtClean="0">
                <a:latin typeface="Calibri"/>
                <a:cs typeface="Calibri"/>
              </a:rPr>
              <a:t>υ</a:t>
            </a:r>
            <a:r>
              <a:rPr sz="2200" spc="14" dirty="0" smtClean="0">
                <a:latin typeface="Calibri"/>
                <a:cs typeface="Calibri"/>
              </a:rPr>
              <a:t>σ</a:t>
            </a:r>
            <a:r>
              <a:rPr sz="2200" spc="0" dirty="0" smtClean="0">
                <a:latin typeface="Calibri"/>
                <a:cs typeface="Calibri"/>
              </a:rPr>
              <a:t>τή</a:t>
            </a:r>
            <a:r>
              <a:rPr sz="2200" spc="-9" dirty="0" smtClean="0">
                <a:latin typeface="Calibri"/>
                <a:cs typeface="Calibri"/>
              </a:rPr>
              <a:t>μ</a:t>
            </a:r>
            <a:r>
              <a:rPr sz="2200" spc="0" dirty="0" smtClean="0">
                <a:latin typeface="Calibri"/>
                <a:cs typeface="Calibri"/>
              </a:rPr>
              <a:t>α</a:t>
            </a:r>
            <a:r>
              <a:rPr sz="2200" spc="-4" dirty="0" smtClean="0">
                <a:latin typeface="Calibri"/>
                <a:cs typeface="Calibri"/>
              </a:rPr>
              <a:t>τ</a:t>
            </a:r>
            <a:r>
              <a:rPr sz="2200" spc="4" dirty="0" smtClean="0">
                <a:latin typeface="Calibri"/>
                <a:cs typeface="Calibri"/>
              </a:rPr>
              <a:t>ο</a:t>
            </a:r>
            <a:r>
              <a:rPr sz="2200" spc="0" dirty="0" smtClean="0">
                <a:latin typeface="Calibri"/>
                <a:cs typeface="Calibri"/>
              </a:rPr>
              <a:t>ς</a:t>
            </a:r>
            <a:r>
              <a:rPr sz="2200" spc="-20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B</a:t>
            </a:r>
            <a:r>
              <a:rPr sz="2200" spc="-14" dirty="0" smtClean="0">
                <a:latin typeface="Calibri"/>
                <a:cs typeface="Calibri"/>
              </a:rPr>
              <a:t>r</a:t>
            </a:r>
            <a:r>
              <a:rPr sz="2200" spc="-9" dirty="0" smtClean="0">
                <a:latin typeface="Calibri"/>
                <a:cs typeface="Calibri"/>
              </a:rPr>
              <a:t>e</a:t>
            </a:r>
            <a:r>
              <a:rPr sz="2200" spc="-39" dirty="0" smtClean="0">
                <a:latin typeface="Calibri"/>
                <a:cs typeface="Calibri"/>
              </a:rPr>
              <a:t>t</a:t>
            </a:r>
            <a:r>
              <a:rPr sz="2200" spc="-29" dirty="0" smtClean="0">
                <a:latin typeface="Calibri"/>
                <a:cs typeface="Calibri"/>
              </a:rPr>
              <a:t>t</a:t>
            </a:r>
            <a:r>
              <a:rPr sz="2200" spc="4" dirty="0" smtClean="0">
                <a:latin typeface="Calibri"/>
                <a:cs typeface="Calibri"/>
              </a:rPr>
              <a:t>o</a:t>
            </a:r>
            <a:r>
              <a:rPr sz="2200" spc="0" dirty="0" smtClean="0">
                <a:latin typeface="Calibri"/>
                <a:cs typeface="Calibri"/>
              </a:rPr>
              <a:t>n</a:t>
            </a:r>
            <a:r>
              <a:rPr sz="2200" spc="-53" dirty="0" smtClean="0">
                <a:latin typeface="Calibri"/>
                <a:cs typeface="Calibri"/>
              </a:rPr>
              <a:t> </a:t>
            </a:r>
            <a:r>
              <a:rPr sz="2200" spc="-94" dirty="0" smtClean="0">
                <a:latin typeface="Calibri"/>
                <a:cs typeface="Calibri"/>
              </a:rPr>
              <a:t>W</a:t>
            </a:r>
            <a:r>
              <a:rPr sz="2200" spc="4" dirty="0" smtClean="0">
                <a:latin typeface="Calibri"/>
                <a:cs typeface="Calibri"/>
              </a:rPr>
              <a:t>oo</a:t>
            </a:r>
            <a:r>
              <a:rPr sz="2200" spc="0" dirty="0" smtClean="0">
                <a:latin typeface="Calibri"/>
                <a:cs typeface="Calibri"/>
              </a:rPr>
              <a:t>ds</a:t>
            </a:r>
            <a:r>
              <a:rPr sz="2200" spc="-42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ε</a:t>
            </a:r>
            <a:r>
              <a:rPr sz="2200" spc="-9" dirty="0" smtClean="0">
                <a:latin typeface="Calibri"/>
                <a:cs typeface="Calibri"/>
              </a:rPr>
              <a:t>π</a:t>
            </a:r>
            <a:r>
              <a:rPr sz="2200" spc="0" dirty="0" smtClean="0">
                <a:latin typeface="Calibri"/>
                <a:cs typeface="Calibri"/>
              </a:rPr>
              <a:t>ή</a:t>
            </a:r>
            <a:r>
              <a:rPr sz="2200" spc="-34" dirty="0" smtClean="0">
                <a:latin typeface="Calibri"/>
                <a:cs typeface="Calibri"/>
              </a:rPr>
              <a:t>λ</a:t>
            </a:r>
            <a:r>
              <a:rPr sz="2200" spc="0" dirty="0" smtClean="0">
                <a:latin typeface="Calibri"/>
                <a:cs typeface="Calibri"/>
              </a:rPr>
              <a:t>θε</a:t>
            </a:r>
            <a:r>
              <a:rPr sz="2200" spc="-12" dirty="0" smtClean="0">
                <a:latin typeface="Calibri"/>
                <a:cs typeface="Calibri"/>
              </a:rPr>
              <a:t> </a:t>
            </a:r>
            <a:r>
              <a:rPr sz="2200" spc="-50" dirty="0" smtClean="0">
                <a:latin typeface="Calibri"/>
                <a:cs typeface="Calibri"/>
              </a:rPr>
              <a:t>κ</a:t>
            </a:r>
            <a:r>
              <a:rPr sz="2200" spc="0" dirty="0" smtClean="0">
                <a:latin typeface="Calibri"/>
                <a:cs typeface="Calibri"/>
              </a:rPr>
              <a:t>υρί</a:t>
            </a:r>
            <a:r>
              <a:rPr sz="2200" spc="-9" dirty="0" smtClean="0">
                <a:latin typeface="Calibri"/>
                <a:cs typeface="Calibri"/>
              </a:rPr>
              <a:t>ω</a:t>
            </a:r>
            <a:r>
              <a:rPr sz="2200" spc="0" dirty="0" smtClean="0">
                <a:latin typeface="Calibri"/>
                <a:cs typeface="Calibri"/>
              </a:rPr>
              <a:t>ς</a:t>
            </a:r>
            <a:r>
              <a:rPr sz="2200" spc="-4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από</a:t>
            </a:r>
            <a:r>
              <a:rPr sz="2200" spc="-36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τις</a:t>
            </a:r>
            <a:endParaRPr sz="2200">
              <a:latin typeface="Calibri"/>
              <a:cs typeface="Calibri"/>
            </a:endParaRPr>
          </a:p>
          <a:p>
            <a:pPr marL="12700" marR="33808">
              <a:lnSpc>
                <a:spcPts val="2295"/>
              </a:lnSpc>
              <a:spcBef>
                <a:spcPts val="114"/>
              </a:spcBef>
            </a:pPr>
            <a:r>
              <a:rPr sz="3300" spc="0" baseline="3723" dirty="0" smtClean="0">
                <a:latin typeface="Calibri"/>
                <a:cs typeface="Calibri"/>
              </a:rPr>
              <a:t>ανι</a:t>
            </a:r>
            <a:r>
              <a:rPr sz="3300" spc="-9" baseline="3723" dirty="0" smtClean="0">
                <a:latin typeface="Calibri"/>
                <a:cs typeface="Calibri"/>
              </a:rPr>
              <a:t>σ</a:t>
            </a:r>
            <a:r>
              <a:rPr sz="3300" spc="0" baseline="3723" dirty="0" smtClean="0">
                <a:latin typeface="Calibri"/>
                <a:cs typeface="Calibri"/>
              </a:rPr>
              <a:t>ορροπί</a:t>
            </a:r>
            <a:r>
              <a:rPr sz="3300" spc="-4" baseline="3723" dirty="0" smtClean="0">
                <a:latin typeface="Calibri"/>
                <a:cs typeface="Calibri"/>
              </a:rPr>
              <a:t>ε</a:t>
            </a:r>
            <a:r>
              <a:rPr sz="3300" spc="0" baseline="3723" dirty="0" smtClean="0">
                <a:latin typeface="Calibri"/>
                <a:cs typeface="Calibri"/>
              </a:rPr>
              <a:t>ς</a:t>
            </a:r>
            <a:r>
              <a:rPr sz="3300" spc="34" baseline="3723" dirty="0" smtClean="0">
                <a:latin typeface="Calibri"/>
                <a:cs typeface="Calibri"/>
              </a:rPr>
              <a:t> </a:t>
            </a:r>
            <a:r>
              <a:rPr sz="3300" spc="-9" baseline="3723" dirty="0" smtClean="0">
                <a:latin typeface="Calibri"/>
                <a:cs typeface="Calibri"/>
              </a:rPr>
              <a:t>τ</a:t>
            </a:r>
            <a:r>
              <a:rPr sz="3300" spc="-19" baseline="3723" dirty="0" smtClean="0">
                <a:latin typeface="Calibri"/>
                <a:cs typeface="Calibri"/>
              </a:rPr>
              <a:t>ω</a:t>
            </a:r>
            <a:r>
              <a:rPr sz="3300" spc="0" baseline="3723" dirty="0" smtClean="0">
                <a:latin typeface="Calibri"/>
                <a:cs typeface="Calibri"/>
              </a:rPr>
              <a:t>ν</a:t>
            </a:r>
            <a:r>
              <a:rPr sz="3300" spc="-8" baseline="3723" dirty="0" smtClean="0">
                <a:latin typeface="Calibri"/>
                <a:cs typeface="Calibri"/>
              </a:rPr>
              <a:t> </a:t>
            </a:r>
            <a:r>
              <a:rPr sz="3300" spc="0" baseline="3723" dirty="0" smtClean="0">
                <a:latin typeface="Calibri"/>
                <a:cs typeface="Calibri"/>
              </a:rPr>
              <a:t>ΗΠΑ</a:t>
            </a:r>
            <a:r>
              <a:rPr sz="3300" spc="-25" baseline="3723" dirty="0" smtClean="0">
                <a:latin typeface="Calibri"/>
                <a:cs typeface="Calibri"/>
              </a:rPr>
              <a:t> </a:t>
            </a:r>
            <a:r>
              <a:rPr sz="3300" spc="14" baseline="3723" dirty="0" smtClean="0">
                <a:latin typeface="Calibri"/>
                <a:cs typeface="Calibri"/>
              </a:rPr>
              <a:t>σ</a:t>
            </a:r>
            <a:r>
              <a:rPr sz="3300" spc="0" baseline="3723" dirty="0" smtClean="0">
                <a:latin typeface="Calibri"/>
                <a:cs typeface="Calibri"/>
              </a:rPr>
              <a:t>τις</a:t>
            </a:r>
            <a:r>
              <a:rPr sz="3300" spc="14" baseline="3723" dirty="0" smtClean="0">
                <a:latin typeface="Calibri"/>
                <a:cs typeface="Calibri"/>
              </a:rPr>
              <a:t> </a:t>
            </a:r>
            <a:r>
              <a:rPr sz="3300" spc="0" baseline="3723" dirty="0" smtClean="0">
                <a:latin typeface="Calibri"/>
                <a:cs typeface="Calibri"/>
              </a:rPr>
              <a:t>δε</a:t>
            </a:r>
            <a:r>
              <a:rPr sz="3300" spc="-79" baseline="3723" dirty="0" smtClean="0">
                <a:latin typeface="Calibri"/>
                <a:cs typeface="Calibri"/>
              </a:rPr>
              <a:t>κ</a:t>
            </a:r>
            <a:r>
              <a:rPr sz="3300" spc="0" baseline="3723" dirty="0" smtClean="0">
                <a:latin typeface="Calibri"/>
                <a:cs typeface="Calibri"/>
              </a:rPr>
              <a:t>αετί</a:t>
            </a:r>
            <a:r>
              <a:rPr sz="3300" spc="-14" baseline="3723" dirty="0" smtClean="0">
                <a:latin typeface="Calibri"/>
                <a:cs typeface="Calibri"/>
              </a:rPr>
              <a:t>ε</a:t>
            </a:r>
            <a:r>
              <a:rPr sz="3300" spc="0" baseline="3723" dirty="0" smtClean="0">
                <a:latin typeface="Calibri"/>
                <a:cs typeface="Calibri"/>
              </a:rPr>
              <a:t>ς </a:t>
            </a:r>
            <a:r>
              <a:rPr sz="3300" spc="-4" baseline="3723" dirty="0" smtClean="0">
                <a:latin typeface="Calibri"/>
                <a:cs typeface="Calibri"/>
              </a:rPr>
              <a:t>τ</a:t>
            </a:r>
            <a:r>
              <a:rPr sz="3300" spc="0" baseline="3723" dirty="0" smtClean="0">
                <a:latin typeface="Calibri"/>
                <a:cs typeface="Calibri"/>
              </a:rPr>
              <a:t>ου</a:t>
            </a:r>
            <a:r>
              <a:rPr sz="3300" spc="6" baseline="3723" dirty="0" smtClean="0">
                <a:latin typeface="Calibri"/>
                <a:cs typeface="Calibri"/>
              </a:rPr>
              <a:t> </a:t>
            </a:r>
            <a:r>
              <a:rPr sz="3300" spc="0" baseline="3723" dirty="0" smtClean="0">
                <a:latin typeface="Calibri"/>
                <a:cs typeface="Calibri"/>
              </a:rPr>
              <a:t>1960 </a:t>
            </a:r>
            <a:r>
              <a:rPr sz="3300" spc="-75" baseline="3723" dirty="0" smtClean="0">
                <a:latin typeface="Calibri"/>
                <a:cs typeface="Calibri"/>
              </a:rPr>
              <a:t>κ</a:t>
            </a:r>
            <a:r>
              <a:rPr sz="3300" spc="0" baseline="3723" dirty="0" smtClean="0">
                <a:latin typeface="Calibri"/>
                <a:cs typeface="Calibri"/>
              </a:rPr>
              <a:t>αι</a:t>
            </a:r>
            <a:r>
              <a:rPr sz="3300" spc="-8" baseline="3723" dirty="0" smtClean="0">
                <a:latin typeface="Calibri"/>
                <a:cs typeface="Calibri"/>
              </a:rPr>
              <a:t> </a:t>
            </a:r>
            <a:r>
              <a:rPr sz="3300" spc="0" baseline="3723" dirty="0" smtClean="0">
                <a:latin typeface="Calibri"/>
                <a:cs typeface="Calibri"/>
              </a:rPr>
              <a:t>1970</a:t>
            </a:r>
            <a:endParaRPr sz="2200">
              <a:latin typeface="Calibri"/>
              <a:cs typeface="Calibri"/>
            </a:endParaRPr>
          </a:p>
          <a:p>
            <a:pPr marL="413816" marR="58791" indent="-286816">
              <a:lnSpc>
                <a:spcPts val="2300"/>
              </a:lnSpc>
              <a:spcBef>
                <a:spcPts val="1121"/>
              </a:spcBef>
              <a:tabLst>
                <a:tab pos="406400" algn="l"/>
              </a:tabLst>
            </a:pPr>
            <a:r>
              <a:rPr sz="2000" spc="0" dirty="0" smtClean="0">
                <a:latin typeface="Arial"/>
                <a:cs typeface="Arial"/>
              </a:rPr>
              <a:t>–	</a:t>
            </a:r>
            <a:r>
              <a:rPr sz="2000" spc="-169" dirty="0" smtClean="0">
                <a:latin typeface="Calibri"/>
                <a:cs typeface="Calibri"/>
              </a:rPr>
              <a:t>Τ</a:t>
            </a:r>
            <a:r>
              <a:rPr sz="2000" spc="0" dirty="0" smtClean="0">
                <a:latin typeface="Calibri"/>
                <a:cs typeface="Calibri"/>
              </a:rPr>
              <a:t>ο</a:t>
            </a:r>
            <a:r>
              <a:rPr sz="2000" spc="-4" dirty="0" smtClean="0">
                <a:latin typeface="Calibri"/>
                <a:cs typeface="Calibri"/>
              </a:rPr>
              <a:t> </a:t>
            </a:r>
            <a:r>
              <a:rPr sz="2000" spc="0" dirty="0" smtClean="0">
                <a:latin typeface="Calibri"/>
                <a:cs typeface="Calibri"/>
              </a:rPr>
              <a:t>π</a:t>
            </a:r>
            <a:r>
              <a:rPr sz="2000" spc="-9" dirty="0" smtClean="0">
                <a:latin typeface="Calibri"/>
                <a:cs typeface="Calibri"/>
              </a:rPr>
              <a:t>λ</a:t>
            </a:r>
            <a:r>
              <a:rPr sz="2000" spc="0" dirty="0" smtClean="0">
                <a:latin typeface="Calibri"/>
                <a:cs typeface="Calibri"/>
              </a:rPr>
              <a:t>εόν</a:t>
            </a:r>
            <a:r>
              <a:rPr sz="2000" spc="-9" dirty="0" smtClean="0">
                <a:latin typeface="Calibri"/>
                <a:cs typeface="Calibri"/>
              </a:rPr>
              <a:t>α</a:t>
            </a:r>
            <a:r>
              <a:rPr sz="2000" spc="0" dirty="0" smtClean="0">
                <a:latin typeface="Calibri"/>
                <a:cs typeface="Calibri"/>
              </a:rPr>
              <a:t>σ</a:t>
            </a:r>
            <a:r>
              <a:rPr sz="2000" spc="-9" dirty="0" smtClean="0">
                <a:latin typeface="Calibri"/>
                <a:cs typeface="Calibri"/>
              </a:rPr>
              <a:t>μ</a:t>
            </a:r>
            <a:r>
              <a:rPr sz="2000" spc="0" dirty="0" smtClean="0">
                <a:latin typeface="Calibri"/>
                <a:cs typeface="Calibri"/>
              </a:rPr>
              <a:t>α</a:t>
            </a:r>
            <a:r>
              <a:rPr sz="2000" spc="-29" dirty="0" smtClean="0">
                <a:latin typeface="Calibri"/>
                <a:cs typeface="Calibri"/>
              </a:rPr>
              <a:t> </a:t>
            </a:r>
            <a:r>
              <a:rPr sz="2000" spc="-9" dirty="0" smtClean="0">
                <a:latin typeface="Calibri"/>
                <a:cs typeface="Calibri"/>
              </a:rPr>
              <a:t>τ</a:t>
            </a:r>
            <a:r>
              <a:rPr sz="2000" spc="0" dirty="0" smtClean="0">
                <a:latin typeface="Calibri"/>
                <a:cs typeface="Calibri"/>
              </a:rPr>
              <a:t>ρε</a:t>
            </a:r>
            <a:r>
              <a:rPr sz="2000" spc="-29" dirty="0" smtClean="0">
                <a:latin typeface="Calibri"/>
                <a:cs typeface="Calibri"/>
              </a:rPr>
              <a:t>χ</a:t>
            </a:r>
            <a:r>
              <a:rPr sz="2000" spc="0" dirty="0" smtClean="0">
                <a:latin typeface="Calibri"/>
                <a:cs typeface="Calibri"/>
              </a:rPr>
              <a:t>ο</a:t>
            </a:r>
            <a:r>
              <a:rPr sz="2000" spc="-4" dirty="0" smtClean="0">
                <a:latin typeface="Calibri"/>
                <a:cs typeface="Calibri"/>
              </a:rPr>
              <a:t>υ</a:t>
            </a:r>
            <a:r>
              <a:rPr sz="2000" spc="0" dirty="0" smtClean="0">
                <a:latin typeface="Calibri"/>
                <a:cs typeface="Calibri"/>
              </a:rPr>
              <a:t>σ</a:t>
            </a:r>
            <a:r>
              <a:rPr sz="2000" spc="-9" dirty="0" smtClean="0">
                <a:latin typeface="Calibri"/>
                <a:cs typeface="Calibri"/>
              </a:rPr>
              <a:t>ώ</a:t>
            </a:r>
            <a:r>
              <a:rPr sz="2000" spc="0" dirty="0" smtClean="0">
                <a:latin typeface="Calibri"/>
                <a:cs typeface="Calibri"/>
              </a:rPr>
              <a:t>ν</a:t>
            </a:r>
            <a:r>
              <a:rPr sz="2000" spc="-19" dirty="0" smtClean="0">
                <a:latin typeface="Calibri"/>
                <a:cs typeface="Calibri"/>
              </a:rPr>
              <a:t> </a:t>
            </a:r>
            <a:r>
              <a:rPr sz="2000" spc="0" dirty="0" smtClean="0">
                <a:latin typeface="Calibri"/>
                <a:cs typeface="Calibri"/>
              </a:rPr>
              <a:t>συνα</a:t>
            </a:r>
            <a:r>
              <a:rPr sz="2000" spc="4" dirty="0" smtClean="0">
                <a:latin typeface="Calibri"/>
                <a:cs typeface="Calibri"/>
              </a:rPr>
              <a:t>λ</a:t>
            </a:r>
            <a:r>
              <a:rPr sz="2000" spc="-29" dirty="0" smtClean="0">
                <a:latin typeface="Calibri"/>
                <a:cs typeface="Calibri"/>
              </a:rPr>
              <a:t>λ</a:t>
            </a:r>
            <a:r>
              <a:rPr sz="2000" spc="-9" dirty="0" smtClean="0">
                <a:latin typeface="Calibri"/>
                <a:cs typeface="Calibri"/>
              </a:rPr>
              <a:t>α</a:t>
            </a:r>
            <a:r>
              <a:rPr sz="2000" spc="4" dirty="0" smtClean="0">
                <a:latin typeface="Calibri"/>
                <a:cs typeface="Calibri"/>
              </a:rPr>
              <a:t>γ</a:t>
            </a:r>
            <a:r>
              <a:rPr sz="2000" spc="-14" dirty="0" smtClean="0">
                <a:latin typeface="Calibri"/>
                <a:cs typeface="Calibri"/>
              </a:rPr>
              <a:t>ώ</a:t>
            </a:r>
            <a:r>
              <a:rPr sz="2000" spc="0" dirty="0" smtClean="0">
                <a:latin typeface="Calibri"/>
                <a:cs typeface="Calibri"/>
              </a:rPr>
              <a:t>ν</a:t>
            </a:r>
            <a:r>
              <a:rPr sz="2000" spc="-19" dirty="0" smtClean="0">
                <a:latin typeface="Calibri"/>
                <a:cs typeface="Calibri"/>
              </a:rPr>
              <a:t> </a:t>
            </a:r>
            <a:r>
              <a:rPr sz="2000" spc="-9" dirty="0" smtClean="0">
                <a:latin typeface="Calibri"/>
                <a:cs typeface="Calibri"/>
              </a:rPr>
              <a:t>τ</a:t>
            </a:r>
            <a:r>
              <a:rPr sz="2000" spc="-14" dirty="0" smtClean="0">
                <a:latin typeface="Calibri"/>
                <a:cs typeface="Calibri"/>
              </a:rPr>
              <a:t>ω</a:t>
            </a:r>
            <a:r>
              <a:rPr sz="2000" spc="0" dirty="0" smtClean="0">
                <a:latin typeface="Calibri"/>
                <a:cs typeface="Calibri"/>
              </a:rPr>
              <a:t>ν ΗΠΑ</a:t>
            </a:r>
            <a:r>
              <a:rPr sz="2000" spc="9" dirty="0" smtClean="0">
                <a:latin typeface="Calibri"/>
                <a:cs typeface="Calibri"/>
              </a:rPr>
              <a:t> </a:t>
            </a:r>
            <a:r>
              <a:rPr sz="2000" spc="0" dirty="0" smtClean="0">
                <a:latin typeface="Calibri"/>
                <a:cs typeface="Calibri"/>
              </a:rPr>
              <a:t>με</a:t>
            </a:r>
            <a:r>
              <a:rPr sz="2000" spc="-9" dirty="0" smtClean="0">
                <a:latin typeface="Calibri"/>
                <a:cs typeface="Calibri"/>
              </a:rPr>
              <a:t>τ</a:t>
            </a:r>
            <a:r>
              <a:rPr sz="2000" spc="0" dirty="0" smtClean="0">
                <a:latin typeface="Calibri"/>
                <a:cs typeface="Calibri"/>
              </a:rPr>
              <a:t>ατράπη</a:t>
            </a:r>
            <a:r>
              <a:rPr sz="2000" spc="-25" dirty="0" smtClean="0">
                <a:latin typeface="Calibri"/>
                <a:cs typeface="Calibri"/>
              </a:rPr>
              <a:t>κ</a:t>
            </a:r>
            <a:r>
              <a:rPr sz="2000" spc="0" dirty="0" smtClean="0">
                <a:latin typeface="Calibri"/>
                <a:cs typeface="Calibri"/>
              </a:rPr>
              <a:t>ε</a:t>
            </a:r>
            <a:r>
              <a:rPr sz="2000" spc="-44" dirty="0" smtClean="0">
                <a:latin typeface="Calibri"/>
                <a:cs typeface="Calibri"/>
              </a:rPr>
              <a:t> </a:t>
            </a:r>
            <a:r>
              <a:rPr sz="2000" spc="0" dirty="0" smtClean="0">
                <a:latin typeface="Calibri"/>
                <a:cs typeface="Calibri"/>
              </a:rPr>
              <a:t>σε</a:t>
            </a:r>
            <a:r>
              <a:rPr sz="2000" spc="-4" dirty="0" smtClean="0">
                <a:latin typeface="Calibri"/>
                <a:cs typeface="Calibri"/>
              </a:rPr>
              <a:t> </a:t>
            </a:r>
            <a:r>
              <a:rPr sz="2000" spc="0" dirty="0" smtClean="0">
                <a:latin typeface="Calibri"/>
                <a:cs typeface="Calibri"/>
              </a:rPr>
              <a:t>έ</a:t>
            </a:r>
            <a:r>
              <a:rPr sz="2000" spc="4" dirty="0" smtClean="0">
                <a:latin typeface="Calibri"/>
                <a:cs typeface="Calibri"/>
              </a:rPr>
              <a:t>λ</a:t>
            </a:r>
            <a:r>
              <a:rPr sz="2000" spc="0" dirty="0" smtClean="0">
                <a:latin typeface="Calibri"/>
                <a:cs typeface="Calibri"/>
              </a:rPr>
              <a:t>λειμ</a:t>
            </a:r>
            <a:r>
              <a:rPr sz="2000" spc="-9" dirty="0" smtClean="0">
                <a:latin typeface="Calibri"/>
                <a:cs typeface="Calibri"/>
              </a:rPr>
              <a:t>μ</a:t>
            </a:r>
            <a:r>
              <a:rPr sz="2000" spc="0" dirty="0" smtClean="0">
                <a:latin typeface="Calibri"/>
                <a:cs typeface="Calibri"/>
              </a:rPr>
              <a:t>α </a:t>
            </a:r>
            <a:r>
              <a:rPr sz="2000" spc="-9" dirty="0" smtClean="0">
                <a:latin typeface="Calibri"/>
                <a:cs typeface="Calibri"/>
              </a:rPr>
              <a:t>τ</a:t>
            </a:r>
            <a:r>
              <a:rPr sz="2000" spc="0" dirty="0" smtClean="0">
                <a:latin typeface="Calibri"/>
                <a:cs typeface="Calibri"/>
              </a:rPr>
              <a:t>ο</a:t>
            </a:r>
            <a:r>
              <a:rPr sz="2000" spc="-19" dirty="0" smtClean="0">
                <a:latin typeface="Calibri"/>
                <a:cs typeface="Calibri"/>
              </a:rPr>
              <a:t> </a:t>
            </a:r>
            <a:r>
              <a:rPr sz="2000" spc="0" dirty="0" smtClean="0">
                <a:latin typeface="Calibri"/>
                <a:cs typeface="Calibri"/>
              </a:rPr>
              <a:t>1</a:t>
            </a:r>
            <a:r>
              <a:rPr sz="2000" spc="4" dirty="0" smtClean="0">
                <a:latin typeface="Calibri"/>
                <a:cs typeface="Calibri"/>
              </a:rPr>
              <a:t>9</a:t>
            </a:r>
            <a:r>
              <a:rPr sz="2000" spc="0" dirty="0" smtClean="0">
                <a:latin typeface="Calibri"/>
                <a:cs typeface="Calibri"/>
              </a:rPr>
              <a:t>7</a:t>
            </a:r>
            <a:r>
              <a:rPr sz="2000" spc="4" dirty="0" smtClean="0">
                <a:latin typeface="Calibri"/>
                <a:cs typeface="Calibri"/>
              </a:rPr>
              <a:t>1</a:t>
            </a:r>
            <a:r>
              <a:rPr sz="2000" spc="0" dirty="0" smtClean="0">
                <a:latin typeface="Calibri"/>
                <a:cs typeface="Calibri"/>
              </a:rPr>
              <a:t>!</a:t>
            </a:r>
            <a:r>
              <a:rPr sz="2000" spc="-9" dirty="0" smtClean="0">
                <a:latin typeface="Calibri"/>
                <a:cs typeface="Calibri"/>
              </a:rPr>
              <a:t>!</a:t>
            </a:r>
            <a:r>
              <a:rPr sz="2000" spc="0" dirty="0" smtClean="0">
                <a:latin typeface="Calibri"/>
                <a:cs typeface="Calibri"/>
              </a:rPr>
              <a:t>!</a:t>
            </a:r>
            <a:endParaRPr sz="2000">
              <a:latin typeface="Calibri"/>
              <a:cs typeface="Calibri"/>
            </a:endParaRPr>
          </a:p>
          <a:p>
            <a:pPr marL="413816" indent="-286816">
              <a:lnSpc>
                <a:spcPts val="2310"/>
              </a:lnSpc>
              <a:spcBef>
                <a:spcPts val="1184"/>
              </a:spcBef>
              <a:tabLst>
                <a:tab pos="406400" algn="l"/>
              </a:tabLst>
            </a:pPr>
            <a:r>
              <a:rPr sz="2000" spc="0" dirty="0" smtClean="0">
                <a:latin typeface="Arial"/>
                <a:cs typeface="Arial"/>
              </a:rPr>
              <a:t>–	</a:t>
            </a:r>
            <a:r>
              <a:rPr sz="2000" spc="0" dirty="0" smtClean="0">
                <a:latin typeface="Calibri"/>
                <a:cs typeface="Calibri"/>
              </a:rPr>
              <a:t>Οι αυ</a:t>
            </a:r>
            <a:r>
              <a:rPr sz="2000" spc="-25" dirty="0" smtClean="0">
                <a:latin typeface="Calibri"/>
                <a:cs typeface="Calibri"/>
              </a:rPr>
              <a:t>ξ</a:t>
            </a:r>
            <a:r>
              <a:rPr sz="2000" spc="0" dirty="0" smtClean="0">
                <a:latin typeface="Calibri"/>
                <a:cs typeface="Calibri"/>
              </a:rPr>
              <a:t>ανόμενες</a:t>
            </a:r>
            <a:r>
              <a:rPr sz="2000" spc="-14" dirty="0" smtClean="0">
                <a:latin typeface="Calibri"/>
                <a:cs typeface="Calibri"/>
              </a:rPr>
              <a:t> </a:t>
            </a:r>
            <a:r>
              <a:rPr sz="2000" spc="0" dirty="0" smtClean="0">
                <a:latin typeface="Calibri"/>
                <a:cs typeface="Calibri"/>
              </a:rPr>
              <a:t>τ</a:t>
            </a:r>
            <a:r>
              <a:rPr sz="2000" spc="4" dirty="0" smtClean="0">
                <a:latin typeface="Calibri"/>
                <a:cs typeface="Calibri"/>
              </a:rPr>
              <a:t>ι</a:t>
            </a:r>
            <a:r>
              <a:rPr sz="2000" spc="0" dirty="0" smtClean="0">
                <a:latin typeface="Calibri"/>
                <a:cs typeface="Calibri"/>
              </a:rPr>
              <a:t>μές</a:t>
            </a:r>
            <a:r>
              <a:rPr sz="2000" spc="-14" dirty="0" smtClean="0">
                <a:latin typeface="Calibri"/>
                <a:cs typeface="Calibri"/>
              </a:rPr>
              <a:t> </a:t>
            </a:r>
            <a:r>
              <a:rPr sz="2000" spc="-59" dirty="0" smtClean="0">
                <a:latin typeface="Calibri"/>
                <a:cs typeface="Calibri"/>
              </a:rPr>
              <a:t>κ</a:t>
            </a:r>
            <a:r>
              <a:rPr sz="2000" spc="0" dirty="0" smtClean="0">
                <a:latin typeface="Calibri"/>
                <a:cs typeface="Calibri"/>
              </a:rPr>
              <a:t>αι η άνοδος</a:t>
            </a:r>
            <a:r>
              <a:rPr sz="2000" spc="-19" dirty="0" smtClean="0">
                <a:latin typeface="Calibri"/>
                <a:cs typeface="Calibri"/>
              </a:rPr>
              <a:t> </a:t>
            </a:r>
            <a:r>
              <a:rPr sz="2000" spc="-9" dirty="0" smtClean="0">
                <a:latin typeface="Calibri"/>
                <a:cs typeface="Calibri"/>
              </a:rPr>
              <a:t>τ</a:t>
            </a:r>
            <a:r>
              <a:rPr sz="2000" spc="0" dirty="0" smtClean="0">
                <a:latin typeface="Calibri"/>
                <a:cs typeface="Calibri"/>
              </a:rPr>
              <a:t>ου</a:t>
            </a:r>
            <a:r>
              <a:rPr sz="2000" spc="-14" dirty="0" smtClean="0">
                <a:latin typeface="Calibri"/>
                <a:cs typeface="Calibri"/>
              </a:rPr>
              <a:t> </a:t>
            </a:r>
            <a:r>
              <a:rPr sz="2000" spc="0" dirty="0" smtClean="0">
                <a:latin typeface="Calibri"/>
                <a:cs typeface="Calibri"/>
              </a:rPr>
              <a:t>ρ</a:t>
            </a:r>
            <a:r>
              <a:rPr sz="2000" spc="-4" dirty="0" smtClean="0">
                <a:latin typeface="Calibri"/>
                <a:cs typeface="Calibri"/>
              </a:rPr>
              <a:t>υ</a:t>
            </a:r>
            <a:r>
              <a:rPr sz="2000" spc="0" dirty="0" smtClean="0">
                <a:latin typeface="Calibri"/>
                <a:cs typeface="Calibri"/>
              </a:rPr>
              <a:t>θ</a:t>
            </a:r>
            <a:r>
              <a:rPr sz="2000" spc="-9" dirty="0" smtClean="0">
                <a:latin typeface="Calibri"/>
                <a:cs typeface="Calibri"/>
              </a:rPr>
              <a:t>μ</a:t>
            </a:r>
            <a:r>
              <a:rPr sz="2000" spc="0" dirty="0" smtClean="0">
                <a:latin typeface="Calibri"/>
                <a:cs typeface="Calibri"/>
              </a:rPr>
              <a:t>ού</a:t>
            </a:r>
            <a:r>
              <a:rPr sz="2000" spc="-14" dirty="0" smtClean="0">
                <a:latin typeface="Calibri"/>
                <a:cs typeface="Calibri"/>
              </a:rPr>
              <a:t> </a:t>
            </a:r>
            <a:r>
              <a:rPr sz="2000" spc="0" dirty="0" smtClean="0">
                <a:latin typeface="Calibri"/>
                <a:cs typeface="Calibri"/>
              </a:rPr>
              <a:t>αύξησ</a:t>
            </a:r>
            <a:r>
              <a:rPr sz="2000" spc="9" dirty="0" smtClean="0">
                <a:latin typeface="Calibri"/>
                <a:cs typeface="Calibri"/>
              </a:rPr>
              <a:t>η</a:t>
            </a:r>
            <a:r>
              <a:rPr sz="2000" spc="0" dirty="0" smtClean="0">
                <a:latin typeface="Calibri"/>
                <a:cs typeface="Calibri"/>
              </a:rPr>
              <a:t>ς</a:t>
            </a:r>
            <a:r>
              <a:rPr sz="2000" spc="-14" dirty="0" smtClean="0">
                <a:latin typeface="Calibri"/>
                <a:cs typeface="Calibri"/>
              </a:rPr>
              <a:t> </a:t>
            </a:r>
            <a:r>
              <a:rPr sz="2000" spc="0" dirty="0" smtClean="0">
                <a:latin typeface="Calibri"/>
                <a:cs typeface="Calibri"/>
              </a:rPr>
              <a:t>τ</a:t>
            </a:r>
            <a:r>
              <a:rPr sz="2000" spc="4" dirty="0" smtClean="0">
                <a:latin typeface="Calibri"/>
                <a:cs typeface="Calibri"/>
              </a:rPr>
              <a:t>η</a:t>
            </a:r>
            <a:r>
              <a:rPr sz="2000" spc="0" dirty="0" smtClean="0">
                <a:latin typeface="Calibri"/>
                <a:cs typeface="Calibri"/>
              </a:rPr>
              <a:t>ς</a:t>
            </a:r>
            <a:r>
              <a:rPr sz="2000" spc="-14" dirty="0" smtClean="0">
                <a:latin typeface="Calibri"/>
                <a:cs typeface="Calibri"/>
              </a:rPr>
              <a:t> </a:t>
            </a:r>
            <a:r>
              <a:rPr sz="2000" spc="0" dirty="0" smtClean="0">
                <a:latin typeface="Calibri"/>
                <a:cs typeface="Calibri"/>
              </a:rPr>
              <a:t>προσφορ</a:t>
            </a:r>
            <a:r>
              <a:rPr sz="2000" spc="-9" dirty="0" smtClean="0">
                <a:latin typeface="Calibri"/>
                <a:cs typeface="Calibri"/>
              </a:rPr>
              <a:t>ά</a:t>
            </a:r>
            <a:r>
              <a:rPr sz="2000" spc="0" dirty="0" smtClean="0">
                <a:latin typeface="Calibri"/>
                <a:cs typeface="Calibri"/>
              </a:rPr>
              <a:t>ς χρή</a:t>
            </a:r>
            <a:r>
              <a:rPr sz="2000" spc="-9" dirty="0" smtClean="0">
                <a:latin typeface="Calibri"/>
                <a:cs typeface="Calibri"/>
              </a:rPr>
              <a:t>μ</a:t>
            </a:r>
            <a:r>
              <a:rPr sz="2000" spc="0" dirty="0" smtClean="0">
                <a:latin typeface="Calibri"/>
                <a:cs typeface="Calibri"/>
              </a:rPr>
              <a:t>ατος</a:t>
            </a:r>
            <a:r>
              <a:rPr sz="2000" spc="-44" dirty="0" smtClean="0">
                <a:latin typeface="Calibri"/>
                <a:cs typeface="Calibri"/>
              </a:rPr>
              <a:t> </a:t>
            </a:r>
            <a:r>
              <a:rPr sz="2000" spc="0" dirty="0" smtClean="0">
                <a:latin typeface="Calibri"/>
                <a:cs typeface="Calibri"/>
              </a:rPr>
              <a:t>έ</a:t>
            </a:r>
            <a:r>
              <a:rPr sz="2000" spc="-59" dirty="0" smtClean="0">
                <a:latin typeface="Calibri"/>
                <a:cs typeface="Calibri"/>
              </a:rPr>
              <a:t>κ</a:t>
            </a:r>
            <a:r>
              <a:rPr sz="2000" spc="0" dirty="0" smtClean="0">
                <a:latin typeface="Calibri"/>
                <a:cs typeface="Calibri"/>
              </a:rPr>
              <a:t>αν</a:t>
            </a:r>
            <a:r>
              <a:rPr sz="2000" spc="4" dirty="0" smtClean="0">
                <a:latin typeface="Calibri"/>
                <a:cs typeface="Calibri"/>
              </a:rPr>
              <a:t>α</a:t>
            </a:r>
            <a:r>
              <a:rPr sz="2000" spc="0" dirty="0" smtClean="0">
                <a:latin typeface="Calibri"/>
                <a:cs typeface="Calibri"/>
              </a:rPr>
              <a:t>ν</a:t>
            </a:r>
            <a:r>
              <a:rPr sz="2000" spc="-4" dirty="0" smtClean="0">
                <a:latin typeface="Calibri"/>
                <a:cs typeface="Calibri"/>
              </a:rPr>
              <a:t> </a:t>
            </a:r>
            <a:r>
              <a:rPr sz="2000" spc="-9" dirty="0" smtClean="0">
                <a:latin typeface="Calibri"/>
                <a:cs typeface="Calibri"/>
              </a:rPr>
              <a:t>τ</a:t>
            </a:r>
            <a:r>
              <a:rPr sz="2000" spc="0" dirty="0" smtClean="0">
                <a:latin typeface="Calibri"/>
                <a:cs typeface="Calibri"/>
              </a:rPr>
              <a:t>ο</a:t>
            </a:r>
            <a:r>
              <a:rPr sz="2000" spc="-4" dirty="0" smtClean="0">
                <a:latin typeface="Calibri"/>
                <a:cs typeface="Calibri"/>
              </a:rPr>
              <a:t> </a:t>
            </a:r>
            <a:r>
              <a:rPr sz="2000" spc="0" dirty="0" smtClean="0">
                <a:latin typeface="Calibri"/>
                <a:cs typeface="Calibri"/>
              </a:rPr>
              <a:t>δ</a:t>
            </a:r>
            <a:r>
              <a:rPr sz="2000" spc="-14" dirty="0" smtClean="0">
                <a:latin typeface="Calibri"/>
                <a:cs typeface="Calibri"/>
              </a:rPr>
              <a:t>ο</a:t>
            </a:r>
            <a:r>
              <a:rPr sz="2000" spc="-29" dirty="0" smtClean="0">
                <a:latin typeface="Calibri"/>
                <a:cs typeface="Calibri"/>
              </a:rPr>
              <a:t>λ</a:t>
            </a:r>
            <a:r>
              <a:rPr sz="2000" spc="0" dirty="0" smtClean="0">
                <a:latin typeface="Calibri"/>
                <a:cs typeface="Calibri"/>
              </a:rPr>
              <a:t>άρ</a:t>
            </a:r>
            <a:r>
              <a:rPr sz="2000" spc="4" dirty="0" smtClean="0">
                <a:latin typeface="Calibri"/>
                <a:cs typeface="Calibri"/>
              </a:rPr>
              <a:t>ι</a:t>
            </a:r>
            <a:r>
              <a:rPr sz="2000" spc="0" dirty="0" smtClean="0">
                <a:latin typeface="Calibri"/>
                <a:cs typeface="Calibri"/>
              </a:rPr>
              <a:t>ο</a:t>
            </a:r>
            <a:r>
              <a:rPr sz="2000" spc="-29" dirty="0" smtClean="0">
                <a:latin typeface="Calibri"/>
                <a:cs typeface="Calibri"/>
              </a:rPr>
              <a:t> </a:t>
            </a:r>
            <a:r>
              <a:rPr sz="2000" spc="0" dirty="0" smtClean="0">
                <a:latin typeface="Calibri"/>
                <a:cs typeface="Calibri"/>
              </a:rPr>
              <a:t>ΗΠΑ υπ</a:t>
            </a:r>
            <a:r>
              <a:rPr sz="2000" spc="-4" dirty="0" smtClean="0">
                <a:latin typeface="Calibri"/>
                <a:cs typeface="Calibri"/>
              </a:rPr>
              <a:t>ε</a:t>
            </a:r>
            <a:r>
              <a:rPr sz="2000" spc="-9" dirty="0" smtClean="0">
                <a:latin typeface="Calibri"/>
                <a:cs typeface="Calibri"/>
              </a:rPr>
              <a:t>ρ</a:t>
            </a:r>
            <a:r>
              <a:rPr sz="2000" spc="0" dirty="0" smtClean="0">
                <a:latin typeface="Calibri"/>
                <a:cs typeface="Calibri"/>
              </a:rPr>
              <a:t>τ</a:t>
            </a:r>
            <a:r>
              <a:rPr sz="2000" spc="4" dirty="0" smtClean="0">
                <a:latin typeface="Calibri"/>
                <a:cs typeface="Calibri"/>
              </a:rPr>
              <a:t>ι</a:t>
            </a:r>
            <a:r>
              <a:rPr sz="2000" spc="0" dirty="0" smtClean="0">
                <a:latin typeface="Calibri"/>
                <a:cs typeface="Calibri"/>
              </a:rPr>
              <a:t>μη</a:t>
            </a:r>
            <a:r>
              <a:rPr sz="2000" spc="4" dirty="0" smtClean="0">
                <a:latin typeface="Calibri"/>
                <a:cs typeface="Calibri"/>
              </a:rPr>
              <a:t>μ</a:t>
            </a:r>
            <a:r>
              <a:rPr sz="2000" spc="0" dirty="0" smtClean="0">
                <a:latin typeface="Calibri"/>
                <a:cs typeface="Calibri"/>
              </a:rPr>
              <a:t>ένο</a:t>
            </a:r>
            <a:r>
              <a:rPr sz="2000" spc="-34" dirty="0" smtClean="0">
                <a:latin typeface="Calibri"/>
                <a:cs typeface="Calibri"/>
              </a:rPr>
              <a:t> </a:t>
            </a:r>
            <a:r>
              <a:rPr sz="2000" spc="0" dirty="0" smtClean="0">
                <a:latin typeface="Calibri"/>
                <a:cs typeface="Calibri"/>
              </a:rPr>
              <a:t>σε</a:t>
            </a:r>
            <a:r>
              <a:rPr sz="2000" spc="-4" dirty="0" smtClean="0">
                <a:latin typeface="Calibri"/>
                <a:cs typeface="Calibri"/>
              </a:rPr>
              <a:t> </a:t>
            </a:r>
            <a:r>
              <a:rPr sz="2000" spc="9" dirty="0" smtClean="0">
                <a:latin typeface="Calibri"/>
                <a:cs typeface="Calibri"/>
              </a:rPr>
              <a:t>σ</a:t>
            </a:r>
            <a:r>
              <a:rPr sz="2000" spc="-25" dirty="0" smtClean="0">
                <a:latin typeface="Calibri"/>
                <a:cs typeface="Calibri"/>
              </a:rPr>
              <a:t>χέ</a:t>
            </a:r>
            <a:r>
              <a:rPr sz="2000" spc="0" dirty="0" smtClean="0">
                <a:latin typeface="Calibri"/>
                <a:cs typeface="Calibri"/>
              </a:rPr>
              <a:t>ση</a:t>
            </a:r>
            <a:r>
              <a:rPr sz="2000" spc="-14" dirty="0" smtClean="0">
                <a:latin typeface="Calibri"/>
                <a:cs typeface="Calibri"/>
              </a:rPr>
              <a:t> </a:t>
            </a:r>
            <a:r>
              <a:rPr sz="2000" spc="0" dirty="0" smtClean="0">
                <a:latin typeface="Calibri"/>
                <a:cs typeface="Calibri"/>
              </a:rPr>
              <a:t>με</a:t>
            </a:r>
            <a:r>
              <a:rPr sz="2000" spc="-4" dirty="0" smtClean="0">
                <a:latin typeface="Calibri"/>
                <a:cs typeface="Calibri"/>
              </a:rPr>
              <a:t> </a:t>
            </a:r>
            <a:r>
              <a:rPr sz="2000" spc="-9" dirty="0" smtClean="0">
                <a:latin typeface="Calibri"/>
                <a:cs typeface="Calibri"/>
              </a:rPr>
              <a:t>τ</a:t>
            </a:r>
            <a:r>
              <a:rPr sz="2000" spc="0" dirty="0" smtClean="0">
                <a:latin typeface="Calibri"/>
                <a:cs typeface="Calibri"/>
              </a:rPr>
              <a:t>ον</a:t>
            </a:r>
            <a:r>
              <a:rPr sz="2000" spc="-4" dirty="0" smtClean="0">
                <a:latin typeface="Calibri"/>
                <a:cs typeface="Calibri"/>
              </a:rPr>
              <a:t> </a:t>
            </a:r>
            <a:r>
              <a:rPr sz="2000" spc="0" dirty="0" smtClean="0">
                <a:latin typeface="Calibri"/>
                <a:cs typeface="Calibri"/>
              </a:rPr>
              <a:t>χρ</a:t>
            </a:r>
            <a:r>
              <a:rPr sz="2000" spc="-9" dirty="0" smtClean="0">
                <a:latin typeface="Calibri"/>
                <a:cs typeface="Calibri"/>
              </a:rPr>
              <a:t>υ</a:t>
            </a:r>
            <a:r>
              <a:rPr sz="2000" spc="0" dirty="0" smtClean="0">
                <a:latin typeface="Calibri"/>
                <a:cs typeface="Calibri"/>
              </a:rPr>
              <a:t>σό</a:t>
            </a:r>
            <a:r>
              <a:rPr sz="2000" spc="-19" dirty="0" smtClean="0">
                <a:latin typeface="Calibri"/>
                <a:cs typeface="Calibri"/>
              </a:rPr>
              <a:t> </a:t>
            </a:r>
            <a:r>
              <a:rPr sz="2000" spc="-59" dirty="0" smtClean="0">
                <a:latin typeface="Calibri"/>
                <a:cs typeface="Calibri"/>
              </a:rPr>
              <a:t>κ</a:t>
            </a:r>
            <a:r>
              <a:rPr sz="2000" spc="0" dirty="0" smtClean="0">
                <a:latin typeface="Calibri"/>
                <a:cs typeface="Calibri"/>
              </a:rPr>
              <a:t>αι </a:t>
            </a:r>
            <a:r>
              <a:rPr sz="2000" spc="-9" dirty="0" smtClean="0">
                <a:latin typeface="Calibri"/>
                <a:cs typeface="Calibri"/>
              </a:rPr>
              <a:t>τ</a:t>
            </a:r>
            <a:r>
              <a:rPr sz="2000" spc="0" dirty="0" smtClean="0">
                <a:latin typeface="Calibri"/>
                <a:cs typeface="Calibri"/>
              </a:rPr>
              <a:t>α ά</a:t>
            </a:r>
            <a:r>
              <a:rPr sz="2000" spc="4" dirty="0" smtClean="0">
                <a:latin typeface="Calibri"/>
                <a:cs typeface="Calibri"/>
              </a:rPr>
              <a:t>λ</a:t>
            </a:r>
            <a:r>
              <a:rPr sz="2000" spc="-29" dirty="0" smtClean="0">
                <a:latin typeface="Calibri"/>
                <a:cs typeface="Calibri"/>
              </a:rPr>
              <a:t>λ</a:t>
            </a:r>
            <a:r>
              <a:rPr sz="2000" spc="0" dirty="0" smtClean="0">
                <a:latin typeface="Calibri"/>
                <a:cs typeface="Calibri"/>
              </a:rPr>
              <a:t>α νομί</a:t>
            </a:r>
            <a:r>
              <a:rPr sz="2000" spc="4" dirty="0" smtClean="0">
                <a:latin typeface="Calibri"/>
                <a:cs typeface="Calibri"/>
              </a:rPr>
              <a:t>σ</a:t>
            </a:r>
            <a:r>
              <a:rPr sz="2000" spc="-9" dirty="0" smtClean="0">
                <a:latin typeface="Calibri"/>
                <a:cs typeface="Calibri"/>
              </a:rPr>
              <a:t>μ</a:t>
            </a:r>
            <a:r>
              <a:rPr sz="2000" spc="0" dirty="0" smtClean="0">
                <a:latin typeface="Calibri"/>
                <a:cs typeface="Calibri"/>
              </a:rPr>
              <a:t>ατα</a:t>
            </a:r>
            <a:endParaRPr sz="2000">
              <a:latin typeface="Calibri"/>
              <a:cs typeface="Calibri"/>
            </a:endParaRPr>
          </a:p>
          <a:p>
            <a:pPr marL="12700" marR="33808">
              <a:lnSpc>
                <a:spcPts val="2785"/>
              </a:lnSpc>
              <a:spcBef>
                <a:spcPts val="995"/>
              </a:spcBef>
            </a:pPr>
            <a:r>
              <a:rPr sz="3450" spc="0" baseline="1187" dirty="0" smtClean="0">
                <a:latin typeface="Calibri"/>
                <a:cs typeface="Calibri"/>
              </a:rPr>
              <a:t>1</a:t>
            </a:r>
            <a:r>
              <a:rPr sz="3450" spc="-9" baseline="1187" dirty="0" smtClean="0">
                <a:latin typeface="Calibri"/>
                <a:cs typeface="Calibri"/>
              </a:rPr>
              <a:t>9</a:t>
            </a:r>
            <a:r>
              <a:rPr sz="3450" spc="0" baseline="1187" dirty="0" smtClean="0">
                <a:latin typeface="Calibri"/>
                <a:cs typeface="Calibri"/>
              </a:rPr>
              <a:t>7</a:t>
            </a:r>
            <a:r>
              <a:rPr sz="3450" spc="-9" baseline="1187" dirty="0" smtClean="0">
                <a:latin typeface="Calibri"/>
                <a:cs typeface="Calibri"/>
              </a:rPr>
              <a:t>1</a:t>
            </a:r>
            <a:r>
              <a:rPr sz="3450" spc="0" baseline="1187" dirty="0" smtClean="0">
                <a:latin typeface="Calibri"/>
                <a:cs typeface="Calibri"/>
              </a:rPr>
              <a:t>:</a:t>
            </a:r>
            <a:r>
              <a:rPr sz="3450" spc="-9" baseline="1187" dirty="0" smtClean="0">
                <a:latin typeface="Calibri"/>
                <a:cs typeface="Calibri"/>
              </a:rPr>
              <a:t> </a:t>
            </a:r>
            <a:r>
              <a:rPr sz="3450" spc="0" baseline="1187" dirty="0" smtClean="0">
                <a:latin typeface="Calibri"/>
                <a:cs typeface="Calibri"/>
              </a:rPr>
              <a:t>Ο </a:t>
            </a:r>
            <a:r>
              <a:rPr sz="3450" spc="9" baseline="1187" dirty="0" smtClean="0">
                <a:latin typeface="Calibri"/>
                <a:cs typeface="Calibri"/>
              </a:rPr>
              <a:t>Π</a:t>
            </a:r>
            <a:r>
              <a:rPr sz="3450" spc="0" baseline="1187" dirty="0" smtClean="0">
                <a:latin typeface="Calibri"/>
                <a:cs typeface="Calibri"/>
              </a:rPr>
              <a:t>ρό</a:t>
            </a:r>
            <a:r>
              <a:rPr sz="3450" spc="-39" baseline="1187" dirty="0" smtClean="0">
                <a:latin typeface="Calibri"/>
                <a:cs typeface="Calibri"/>
              </a:rPr>
              <a:t>ε</a:t>
            </a:r>
            <a:r>
              <a:rPr sz="3450" spc="4" baseline="1187" dirty="0" smtClean="0">
                <a:latin typeface="Calibri"/>
                <a:cs typeface="Calibri"/>
              </a:rPr>
              <a:t>δ</a:t>
            </a:r>
            <a:r>
              <a:rPr sz="3450" spc="0" baseline="1187" dirty="0" smtClean="0">
                <a:latin typeface="Calibri"/>
                <a:cs typeface="Calibri"/>
              </a:rPr>
              <a:t>ρος</a:t>
            </a:r>
            <a:r>
              <a:rPr sz="3450" spc="19" baseline="1187" dirty="0" smtClean="0">
                <a:latin typeface="Calibri"/>
                <a:cs typeface="Calibri"/>
              </a:rPr>
              <a:t> </a:t>
            </a:r>
            <a:r>
              <a:rPr sz="3450" spc="0" baseline="1187" dirty="0" smtClean="0">
                <a:latin typeface="Calibri"/>
                <a:cs typeface="Calibri"/>
              </a:rPr>
              <a:t>Ni</a:t>
            </a:r>
            <a:r>
              <a:rPr sz="3450" spc="-59" baseline="1187" dirty="0" smtClean="0">
                <a:latin typeface="Calibri"/>
                <a:cs typeface="Calibri"/>
              </a:rPr>
              <a:t>x</a:t>
            </a:r>
            <a:r>
              <a:rPr sz="3450" spc="0" baseline="1187" dirty="0" smtClean="0">
                <a:latin typeface="Calibri"/>
                <a:cs typeface="Calibri"/>
              </a:rPr>
              <a:t>on θ</a:t>
            </a:r>
            <a:r>
              <a:rPr sz="3450" spc="-9" baseline="1187" dirty="0" smtClean="0">
                <a:latin typeface="Calibri"/>
                <a:cs typeface="Calibri"/>
              </a:rPr>
              <a:t>έ</a:t>
            </a:r>
            <a:r>
              <a:rPr sz="3450" spc="0" baseline="1187" dirty="0" smtClean="0">
                <a:latin typeface="Calibri"/>
                <a:cs typeface="Calibri"/>
              </a:rPr>
              <a:t>τ</a:t>
            </a:r>
            <a:r>
              <a:rPr sz="3450" spc="-9" baseline="1187" dirty="0" smtClean="0">
                <a:latin typeface="Calibri"/>
                <a:cs typeface="Calibri"/>
              </a:rPr>
              <a:t>ε</a:t>
            </a:r>
            <a:r>
              <a:rPr sz="3450" spc="0" baseline="1187" dirty="0" smtClean="0">
                <a:latin typeface="Calibri"/>
                <a:cs typeface="Calibri"/>
              </a:rPr>
              <a:t>ι</a:t>
            </a:r>
            <a:r>
              <a:rPr sz="3450" spc="9" baseline="1187" dirty="0" smtClean="0">
                <a:latin typeface="Calibri"/>
                <a:cs typeface="Calibri"/>
              </a:rPr>
              <a:t> </a:t>
            </a:r>
            <a:r>
              <a:rPr sz="3450" spc="0" baseline="1187" dirty="0" smtClean="0">
                <a:latin typeface="Calibri"/>
                <a:cs typeface="Calibri"/>
              </a:rPr>
              <a:t>τ</a:t>
            </a:r>
            <a:r>
              <a:rPr sz="3450" spc="-9" baseline="1187" dirty="0" smtClean="0">
                <a:latin typeface="Calibri"/>
                <a:cs typeface="Calibri"/>
              </a:rPr>
              <a:t>έ</a:t>
            </a:r>
            <a:r>
              <a:rPr sz="3450" spc="-25" baseline="1187" dirty="0" smtClean="0">
                <a:latin typeface="Calibri"/>
                <a:cs typeface="Calibri"/>
              </a:rPr>
              <a:t>λ</a:t>
            </a:r>
            <a:r>
              <a:rPr sz="3450" spc="0" baseline="1187" dirty="0" smtClean="0">
                <a:latin typeface="Calibri"/>
                <a:cs typeface="Calibri"/>
              </a:rPr>
              <a:t>ος </a:t>
            </a:r>
            <a:r>
              <a:rPr sz="3450" spc="25" baseline="1187" dirty="0" smtClean="0">
                <a:latin typeface="Calibri"/>
                <a:cs typeface="Calibri"/>
              </a:rPr>
              <a:t>σ</a:t>
            </a:r>
            <a:r>
              <a:rPr sz="3450" spc="0" baseline="1187" dirty="0" smtClean="0">
                <a:latin typeface="Calibri"/>
                <a:cs typeface="Calibri"/>
              </a:rPr>
              <a:t>τ</a:t>
            </a:r>
            <a:r>
              <a:rPr sz="3450" spc="-54" baseline="1187" dirty="0" smtClean="0">
                <a:latin typeface="Calibri"/>
                <a:cs typeface="Calibri"/>
              </a:rPr>
              <a:t>η</a:t>
            </a:r>
            <a:r>
              <a:rPr sz="3450" spc="0" baseline="1187" dirty="0" smtClean="0">
                <a:latin typeface="Calibri"/>
                <a:cs typeface="Calibri"/>
              </a:rPr>
              <a:t>ν </a:t>
            </a:r>
            <a:r>
              <a:rPr sz="3450" spc="4" baseline="1187" dirty="0" smtClean="0">
                <a:latin typeface="Calibri"/>
                <a:cs typeface="Calibri"/>
              </a:rPr>
              <a:t>μ</a:t>
            </a:r>
            <a:r>
              <a:rPr sz="3450" spc="0" baseline="1187" dirty="0" smtClean="0">
                <a:latin typeface="Calibri"/>
                <a:cs typeface="Calibri"/>
              </a:rPr>
              <a:t>ε</a:t>
            </a:r>
            <a:r>
              <a:rPr sz="3450" spc="-25" baseline="1187" dirty="0" smtClean="0">
                <a:latin typeface="Calibri"/>
                <a:cs typeface="Calibri"/>
              </a:rPr>
              <a:t>τ</a:t>
            </a:r>
            <a:r>
              <a:rPr sz="3450" spc="0" baseline="1187" dirty="0" smtClean="0">
                <a:latin typeface="Calibri"/>
                <a:cs typeface="Calibri"/>
              </a:rPr>
              <a:t>α</a:t>
            </a:r>
            <a:r>
              <a:rPr sz="3450" spc="-14" baseline="1187" dirty="0" smtClean="0">
                <a:latin typeface="Calibri"/>
                <a:cs typeface="Calibri"/>
              </a:rPr>
              <a:t>τ</a:t>
            </a:r>
            <a:r>
              <a:rPr sz="3450" spc="0" baseline="1187" dirty="0" smtClean="0">
                <a:latin typeface="Calibri"/>
                <a:cs typeface="Calibri"/>
              </a:rPr>
              <a:t>ρ</a:t>
            </a:r>
            <a:r>
              <a:rPr sz="3450" spc="-14" baseline="1187" dirty="0" smtClean="0">
                <a:latin typeface="Calibri"/>
                <a:cs typeface="Calibri"/>
              </a:rPr>
              <a:t>ε</a:t>
            </a:r>
            <a:r>
              <a:rPr sz="3450" spc="0" baseline="1187" dirty="0" smtClean="0">
                <a:latin typeface="Calibri"/>
                <a:cs typeface="Calibri"/>
              </a:rPr>
              <a:t>ψιμό</a:t>
            </a:r>
            <a:r>
              <a:rPr sz="3450" spc="-4" baseline="1187" dirty="0" smtClean="0">
                <a:latin typeface="Calibri"/>
                <a:cs typeface="Calibri"/>
              </a:rPr>
              <a:t>τ</a:t>
            </a:r>
            <a:r>
              <a:rPr sz="3450" spc="-34" baseline="1187" dirty="0" smtClean="0">
                <a:latin typeface="Calibri"/>
                <a:cs typeface="Calibri"/>
              </a:rPr>
              <a:t>η</a:t>
            </a:r>
            <a:r>
              <a:rPr sz="3450" spc="-14" baseline="1187" dirty="0" smtClean="0">
                <a:latin typeface="Calibri"/>
                <a:cs typeface="Calibri"/>
              </a:rPr>
              <a:t>τ</a:t>
            </a:r>
            <a:r>
              <a:rPr sz="3450" spc="0" baseline="1187" dirty="0" smtClean="0">
                <a:latin typeface="Calibri"/>
                <a:cs typeface="Calibri"/>
              </a:rPr>
              <a:t>α</a:t>
            </a:r>
            <a:r>
              <a:rPr sz="3450" spc="-39" baseline="1187" dirty="0" smtClean="0">
                <a:latin typeface="Calibri"/>
                <a:cs typeface="Calibri"/>
              </a:rPr>
              <a:t> </a:t>
            </a:r>
            <a:r>
              <a:rPr sz="3450" spc="-14" baseline="1187" dirty="0" smtClean="0">
                <a:latin typeface="Calibri"/>
                <a:cs typeface="Calibri"/>
              </a:rPr>
              <a:t>τ</a:t>
            </a:r>
            <a:r>
              <a:rPr sz="3450" spc="-4" baseline="1187" dirty="0" smtClean="0">
                <a:latin typeface="Calibri"/>
                <a:cs typeface="Calibri"/>
              </a:rPr>
              <a:t>ω</a:t>
            </a:r>
            <a:r>
              <a:rPr sz="3450" spc="0" baseline="1187" dirty="0" smtClean="0">
                <a:latin typeface="Calibri"/>
                <a:cs typeface="Calibri"/>
              </a:rPr>
              <a:t>ν</a:t>
            </a:r>
            <a:endParaRPr sz="2300">
              <a:latin typeface="Calibri"/>
              <a:cs typeface="Calibri"/>
            </a:endParaRPr>
          </a:p>
          <a:p>
            <a:pPr marL="12700" marR="33808">
              <a:lnSpc>
                <a:spcPts val="2325"/>
              </a:lnSpc>
            </a:pPr>
            <a:r>
              <a:rPr sz="3450" spc="0" baseline="3561" dirty="0" smtClean="0">
                <a:latin typeface="Calibri"/>
                <a:cs typeface="Calibri"/>
              </a:rPr>
              <a:t>δ</a:t>
            </a:r>
            <a:r>
              <a:rPr sz="3450" spc="-9" baseline="3561" dirty="0" smtClean="0">
                <a:latin typeface="Calibri"/>
                <a:cs typeface="Calibri"/>
              </a:rPr>
              <a:t>ο</a:t>
            </a:r>
            <a:r>
              <a:rPr sz="3450" spc="-34" baseline="3561" dirty="0" smtClean="0">
                <a:latin typeface="Calibri"/>
                <a:cs typeface="Calibri"/>
              </a:rPr>
              <a:t>λ</a:t>
            </a:r>
            <a:r>
              <a:rPr sz="3450" spc="0" baseline="3561" dirty="0" smtClean="0">
                <a:latin typeface="Calibri"/>
                <a:cs typeface="Calibri"/>
              </a:rPr>
              <a:t>αρί</a:t>
            </a:r>
            <a:r>
              <a:rPr sz="3450" spc="-14" baseline="3561" dirty="0" smtClean="0">
                <a:latin typeface="Calibri"/>
                <a:cs typeface="Calibri"/>
              </a:rPr>
              <a:t>ω</a:t>
            </a:r>
            <a:r>
              <a:rPr sz="3450" spc="0" baseline="3561" dirty="0" smtClean="0">
                <a:latin typeface="Calibri"/>
                <a:cs typeface="Calibri"/>
              </a:rPr>
              <a:t>ν</a:t>
            </a:r>
            <a:r>
              <a:rPr sz="3450" spc="-19" baseline="3561" dirty="0" smtClean="0">
                <a:latin typeface="Calibri"/>
                <a:cs typeface="Calibri"/>
              </a:rPr>
              <a:t> </a:t>
            </a:r>
            <a:r>
              <a:rPr sz="3450" spc="0" baseline="3561" dirty="0" smtClean="0">
                <a:latin typeface="Calibri"/>
                <a:cs typeface="Calibri"/>
              </a:rPr>
              <a:t>σε</a:t>
            </a:r>
            <a:r>
              <a:rPr sz="3450" spc="-9" baseline="3561" dirty="0" smtClean="0">
                <a:latin typeface="Calibri"/>
                <a:cs typeface="Calibri"/>
              </a:rPr>
              <a:t> </a:t>
            </a:r>
            <a:r>
              <a:rPr sz="3450" spc="4" baseline="3561" dirty="0" smtClean="0">
                <a:latin typeface="Calibri"/>
                <a:cs typeface="Calibri"/>
              </a:rPr>
              <a:t>χ</a:t>
            </a:r>
            <a:r>
              <a:rPr sz="3450" spc="0" baseline="3561" dirty="0" smtClean="0">
                <a:latin typeface="Calibri"/>
                <a:cs typeface="Calibri"/>
              </a:rPr>
              <a:t>ρυσό.</a:t>
            </a:r>
            <a:r>
              <a:rPr sz="3450" spc="-9" baseline="3561" dirty="0" smtClean="0">
                <a:latin typeface="Calibri"/>
                <a:cs typeface="Calibri"/>
              </a:rPr>
              <a:t> 1</a:t>
            </a:r>
            <a:r>
              <a:rPr sz="3450" spc="0" baseline="3561" dirty="0" smtClean="0">
                <a:latin typeface="Calibri"/>
                <a:cs typeface="Calibri"/>
              </a:rPr>
              <a:t>9</a:t>
            </a:r>
            <a:r>
              <a:rPr sz="3450" spc="-9" baseline="3561" dirty="0" smtClean="0">
                <a:latin typeface="Calibri"/>
                <a:cs typeface="Calibri"/>
              </a:rPr>
              <a:t>7</a:t>
            </a:r>
            <a:r>
              <a:rPr sz="3450" spc="0" baseline="3561" dirty="0" smtClean="0">
                <a:latin typeface="Calibri"/>
                <a:cs typeface="Calibri"/>
              </a:rPr>
              <a:t>3:</a:t>
            </a:r>
            <a:r>
              <a:rPr sz="3450" spc="-9" baseline="3561" dirty="0" smtClean="0">
                <a:latin typeface="Calibri"/>
                <a:cs typeface="Calibri"/>
              </a:rPr>
              <a:t> ο</a:t>
            </a:r>
            <a:r>
              <a:rPr sz="3450" spc="0" baseline="3561" dirty="0" smtClean="0">
                <a:latin typeface="Calibri"/>
                <a:cs typeface="Calibri"/>
              </a:rPr>
              <a:t>ι Κυ</a:t>
            </a:r>
            <a:r>
              <a:rPr sz="3450" spc="-9" baseline="3561" dirty="0" smtClean="0">
                <a:latin typeface="Calibri"/>
                <a:cs typeface="Calibri"/>
              </a:rPr>
              <a:t>μ</a:t>
            </a:r>
            <a:r>
              <a:rPr sz="3450" spc="0" baseline="3561" dirty="0" smtClean="0">
                <a:latin typeface="Calibri"/>
                <a:cs typeface="Calibri"/>
              </a:rPr>
              <a:t>α</a:t>
            </a:r>
            <a:r>
              <a:rPr sz="3450" spc="-29" baseline="3561" dirty="0" smtClean="0">
                <a:latin typeface="Calibri"/>
                <a:cs typeface="Calibri"/>
              </a:rPr>
              <a:t>ι</a:t>
            </a:r>
            <a:r>
              <a:rPr sz="3450" spc="0" baseline="3561" dirty="0" smtClean="0">
                <a:latin typeface="Calibri"/>
                <a:cs typeface="Calibri"/>
              </a:rPr>
              <a:t>ν</a:t>
            </a:r>
            <a:r>
              <a:rPr sz="3450" spc="-4" baseline="3561" dirty="0" smtClean="0">
                <a:latin typeface="Calibri"/>
                <a:cs typeface="Calibri"/>
              </a:rPr>
              <a:t>ό</a:t>
            </a:r>
            <a:r>
              <a:rPr sz="3450" spc="0" baseline="3561" dirty="0" smtClean="0">
                <a:latin typeface="Calibri"/>
                <a:cs typeface="Calibri"/>
              </a:rPr>
              <a:t>μες</a:t>
            </a:r>
            <a:r>
              <a:rPr sz="3450" spc="-9" baseline="3561" dirty="0" smtClean="0">
                <a:latin typeface="Calibri"/>
                <a:cs typeface="Calibri"/>
              </a:rPr>
              <a:t> </a:t>
            </a:r>
            <a:r>
              <a:rPr sz="3450" spc="0" baseline="3561" dirty="0" smtClean="0">
                <a:latin typeface="Calibri"/>
                <a:cs typeface="Calibri"/>
              </a:rPr>
              <a:t>ΣΙ</a:t>
            </a:r>
            <a:r>
              <a:rPr sz="3450" spc="-4" baseline="3561" dirty="0" smtClean="0">
                <a:latin typeface="Calibri"/>
                <a:cs typeface="Calibri"/>
              </a:rPr>
              <a:t> </a:t>
            </a:r>
            <a:r>
              <a:rPr sz="3450" spc="0" baseline="3561" dirty="0" smtClean="0">
                <a:latin typeface="Calibri"/>
                <a:cs typeface="Calibri"/>
              </a:rPr>
              <a:t>ως</a:t>
            </a:r>
            <a:r>
              <a:rPr sz="3450" spc="-4" baseline="3561" dirty="0" smtClean="0">
                <a:latin typeface="Calibri"/>
                <a:cs typeface="Calibri"/>
              </a:rPr>
              <a:t> </a:t>
            </a:r>
            <a:r>
              <a:rPr sz="3450" spc="0" baseline="3561" dirty="0" smtClean="0">
                <a:latin typeface="Calibri"/>
                <a:cs typeface="Calibri"/>
              </a:rPr>
              <a:t>προ</a:t>
            </a:r>
            <a:r>
              <a:rPr sz="3450" spc="-4" baseline="3561" dirty="0" smtClean="0">
                <a:latin typeface="Calibri"/>
                <a:cs typeface="Calibri"/>
              </a:rPr>
              <a:t>σ</a:t>
            </a:r>
            <a:r>
              <a:rPr sz="3450" spc="0" baseline="3561" dirty="0" smtClean="0">
                <a:latin typeface="Calibri"/>
                <a:cs typeface="Calibri"/>
              </a:rPr>
              <a:t>ωρ</a:t>
            </a:r>
            <a:r>
              <a:rPr sz="3450" spc="-29" baseline="3561" dirty="0" smtClean="0">
                <a:latin typeface="Calibri"/>
                <a:cs typeface="Calibri"/>
              </a:rPr>
              <a:t>ι</a:t>
            </a:r>
            <a:r>
              <a:rPr sz="3450" spc="0" baseline="3561" dirty="0" smtClean="0">
                <a:latin typeface="Calibri"/>
                <a:cs typeface="Calibri"/>
              </a:rPr>
              <a:t>νή</a:t>
            </a:r>
            <a:r>
              <a:rPr sz="3450" spc="-9" baseline="3561" dirty="0" smtClean="0">
                <a:latin typeface="Calibri"/>
                <a:cs typeface="Calibri"/>
              </a:rPr>
              <a:t> </a:t>
            </a:r>
            <a:r>
              <a:rPr sz="3450" spc="-25" baseline="3561" dirty="0" smtClean="0">
                <a:latin typeface="Calibri"/>
                <a:cs typeface="Calibri"/>
              </a:rPr>
              <a:t>λ</a:t>
            </a:r>
            <a:r>
              <a:rPr sz="3450" spc="0" baseline="3561" dirty="0" smtClean="0">
                <a:latin typeface="Calibri"/>
                <a:cs typeface="Calibri"/>
              </a:rPr>
              <a:t>ύση</a:t>
            </a:r>
            <a:r>
              <a:rPr sz="3450" spc="-4" baseline="3561" dirty="0" smtClean="0">
                <a:latin typeface="Calibri"/>
                <a:cs typeface="Calibri"/>
              </a:rPr>
              <a:t> </a:t>
            </a:r>
            <a:r>
              <a:rPr sz="3450" spc="0" baseline="3561" dirty="0" smtClean="0">
                <a:latin typeface="Calibri"/>
                <a:cs typeface="Calibri"/>
              </a:rPr>
              <a:t>...</a:t>
            </a:r>
            <a:endParaRPr sz="2300">
              <a:latin typeface="Calibri"/>
              <a:cs typeface="Calibri"/>
            </a:endParaRPr>
          </a:p>
          <a:p>
            <a:pPr marL="12700" marR="422053">
              <a:lnSpc>
                <a:spcPts val="2685"/>
              </a:lnSpc>
              <a:spcBef>
                <a:spcPts val="1096"/>
              </a:spcBef>
            </a:pPr>
            <a:r>
              <a:rPr sz="2200" spc="0" dirty="0" smtClean="0">
                <a:latin typeface="Calibri"/>
                <a:cs typeface="Calibri"/>
              </a:rPr>
              <a:t>‘Η</a:t>
            </a:r>
            <a:r>
              <a:rPr sz="2200" spc="-9" dirty="0" smtClean="0">
                <a:latin typeface="Calibri"/>
                <a:cs typeface="Calibri"/>
              </a:rPr>
              <a:t> </a:t>
            </a:r>
            <a:r>
              <a:rPr sz="2200" spc="-75" dirty="0" smtClean="0">
                <a:latin typeface="Calibri"/>
                <a:cs typeface="Calibri"/>
              </a:rPr>
              <a:t>κ</a:t>
            </a:r>
            <a:r>
              <a:rPr sz="2200" spc="0" dirty="0" smtClean="0">
                <a:latin typeface="Calibri"/>
                <a:cs typeface="Calibri"/>
              </a:rPr>
              <a:t>α</a:t>
            </a:r>
            <a:r>
              <a:rPr sz="2200" spc="-4" dirty="0" smtClean="0">
                <a:latin typeface="Calibri"/>
                <a:cs typeface="Calibri"/>
              </a:rPr>
              <a:t>τ</a:t>
            </a:r>
            <a:r>
              <a:rPr sz="2200" spc="0" dirty="0" smtClean="0">
                <a:latin typeface="Calibri"/>
                <a:cs typeface="Calibri"/>
              </a:rPr>
              <a:t>άρρε</a:t>
            </a:r>
            <a:r>
              <a:rPr sz="2200" spc="-9" dirty="0" smtClean="0">
                <a:latin typeface="Calibri"/>
                <a:cs typeface="Calibri"/>
              </a:rPr>
              <a:t>υ</a:t>
            </a:r>
            <a:r>
              <a:rPr sz="2200" spc="0" dirty="0" smtClean="0">
                <a:latin typeface="Calibri"/>
                <a:cs typeface="Calibri"/>
              </a:rPr>
              <a:t>ση</a:t>
            </a:r>
            <a:r>
              <a:rPr sz="2200" spc="-56" dirty="0" smtClean="0">
                <a:latin typeface="Calibri"/>
                <a:cs typeface="Calibri"/>
              </a:rPr>
              <a:t> </a:t>
            </a:r>
            <a:r>
              <a:rPr sz="2200" spc="-9" dirty="0" smtClean="0">
                <a:latin typeface="Calibri"/>
                <a:cs typeface="Calibri"/>
              </a:rPr>
              <a:t>τ</a:t>
            </a:r>
            <a:r>
              <a:rPr sz="2200" spc="4" dirty="0" smtClean="0">
                <a:latin typeface="Calibri"/>
                <a:cs typeface="Calibri"/>
              </a:rPr>
              <a:t>ο</a:t>
            </a:r>
            <a:r>
              <a:rPr sz="2200" spc="0" dirty="0" smtClean="0">
                <a:latin typeface="Calibri"/>
                <a:cs typeface="Calibri"/>
              </a:rPr>
              <a:t>υ</a:t>
            </a:r>
            <a:r>
              <a:rPr sz="2200" spc="-20" dirty="0" smtClean="0">
                <a:latin typeface="Calibri"/>
                <a:cs typeface="Calibri"/>
              </a:rPr>
              <a:t> </a:t>
            </a:r>
            <a:r>
              <a:rPr sz="2200" spc="-14" dirty="0" smtClean="0">
                <a:latin typeface="Calibri"/>
                <a:cs typeface="Calibri"/>
              </a:rPr>
              <a:t>Μ</a:t>
            </a:r>
            <a:r>
              <a:rPr sz="2200" spc="0" dirty="0" smtClean="0">
                <a:latin typeface="Calibri"/>
                <a:cs typeface="Calibri"/>
              </a:rPr>
              <a:t>πρ</a:t>
            </a:r>
            <a:r>
              <a:rPr sz="2200" spc="-9" dirty="0" smtClean="0">
                <a:latin typeface="Calibri"/>
                <a:cs typeface="Calibri"/>
              </a:rPr>
              <a:t>έ</a:t>
            </a:r>
            <a:r>
              <a:rPr sz="2200" spc="50" dirty="0" smtClean="0">
                <a:latin typeface="Calibri"/>
                <a:cs typeface="Calibri"/>
              </a:rPr>
              <a:t>τ</a:t>
            </a:r>
            <a:r>
              <a:rPr sz="2200" spc="-9" dirty="0" smtClean="0">
                <a:latin typeface="Calibri"/>
                <a:cs typeface="Calibri"/>
              </a:rPr>
              <a:t>τ</a:t>
            </a:r>
            <a:r>
              <a:rPr sz="2200" spc="4" dirty="0" smtClean="0">
                <a:latin typeface="Calibri"/>
                <a:cs typeface="Calibri"/>
              </a:rPr>
              <a:t>ο</a:t>
            </a:r>
            <a:r>
              <a:rPr sz="2200" spc="0" dirty="0" smtClean="0">
                <a:latin typeface="Calibri"/>
                <a:cs typeface="Calibri"/>
              </a:rPr>
              <a:t>ν</a:t>
            </a:r>
            <a:r>
              <a:rPr sz="2200" spc="-47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Γ</a:t>
            </a:r>
            <a:r>
              <a:rPr sz="2200" spc="9" dirty="0" smtClean="0">
                <a:latin typeface="Calibri"/>
                <a:cs typeface="Calibri"/>
              </a:rPr>
              <a:t>ο</a:t>
            </a:r>
            <a:r>
              <a:rPr sz="2200" spc="0" dirty="0" smtClean="0">
                <a:latin typeface="Calibri"/>
                <a:cs typeface="Calibri"/>
              </a:rPr>
              <a:t>υ</a:t>
            </a:r>
            <a:r>
              <a:rPr sz="2200" spc="4" dirty="0" smtClean="0">
                <a:latin typeface="Calibri"/>
                <a:cs typeface="Calibri"/>
              </a:rPr>
              <a:t>ν</a:t>
            </a:r>
            <a:r>
              <a:rPr sz="2200" spc="-9" dirty="0" smtClean="0">
                <a:latin typeface="Calibri"/>
                <a:cs typeface="Calibri"/>
              </a:rPr>
              <a:t>τ</a:t>
            </a:r>
            <a:r>
              <a:rPr sz="2200" spc="0" dirty="0" smtClean="0">
                <a:latin typeface="Calibri"/>
                <a:cs typeface="Calibri"/>
              </a:rPr>
              <a:t>ς</a:t>
            </a:r>
            <a:r>
              <a:rPr sz="2200" spc="-29" dirty="0" smtClean="0">
                <a:latin typeface="Calibri"/>
                <a:cs typeface="Calibri"/>
              </a:rPr>
              <a:t> </a:t>
            </a:r>
            <a:r>
              <a:rPr sz="2200" spc="-69" dirty="0" smtClean="0">
                <a:latin typeface="Calibri"/>
                <a:cs typeface="Calibri"/>
              </a:rPr>
              <a:t>κ</a:t>
            </a:r>
            <a:r>
              <a:rPr sz="2200" spc="0" dirty="0" smtClean="0">
                <a:latin typeface="Calibri"/>
                <a:cs typeface="Calibri"/>
              </a:rPr>
              <a:t>αι</a:t>
            </a:r>
            <a:r>
              <a:rPr sz="2200" spc="-13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η</a:t>
            </a:r>
            <a:r>
              <a:rPr sz="2200" spc="-11" dirty="0" smtClean="0">
                <a:latin typeface="Calibri"/>
                <a:cs typeface="Calibri"/>
              </a:rPr>
              <a:t> </a:t>
            </a:r>
            <a:r>
              <a:rPr sz="2200" spc="-9" dirty="0" smtClean="0">
                <a:latin typeface="Calibri"/>
                <a:cs typeface="Calibri"/>
              </a:rPr>
              <a:t>ι</a:t>
            </a:r>
            <a:r>
              <a:rPr sz="2200" spc="0" dirty="0" smtClean="0">
                <a:latin typeface="Calibri"/>
                <a:cs typeface="Calibri"/>
              </a:rPr>
              <a:t>διωτι</a:t>
            </a:r>
            <a:r>
              <a:rPr sz="2200" spc="-75" dirty="0" smtClean="0">
                <a:latin typeface="Calibri"/>
                <a:cs typeface="Calibri"/>
              </a:rPr>
              <a:t>κ</a:t>
            </a:r>
            <a:r>
              <a:rPr sz="2200" spc="4" dirty="0" smtClean="0">
                <a:latin typeface="Calibri"/>
                <a:cs typeface="Calibri"/>
              </a:rPr>
              <a:t>ο</a:t>
            </a:r>
            <a:r>
              <a:rPr sz="2200" spc="0" dirty="0" smtClean="0">
                <a:latin typeface="Calibri"/>
                <a:cs typeface="Calibri"/>
              </a:rPr>
              <a:t>ποίηση</a:t>
            </a:r>
            <a:r>
              <a:rPr sz="2200" spc="-95" dirty="0" smtClean="0">
                <a:latin typeface="Calibri"/>
                <a:cs typeface="Calibri"/>
              </a:rPr>
              <a:t> </a:t>
            </a:r>
            <a:r>
              <a:rPr sz="2200" spc="-9" dirty="0" smtClean="0">
                <a:latin typeface="Calibri"/>
                <a:cs typeface="Calibri"/>
              </a:rPr>
              <a:t>τ</a:t>
            </a:r>
            <a:r>
              <a:rPr sz="2200" spc="4" dirty="0" smtClean="0">
                <a:latin typeface="Calibri"/>
                <a:cs typeface="Calibri"/>
              </a:rPr>
              <a:t>ο</a:t>
            </a:r>
            <a:r>
              <a:rPr sz="2200" spc="0" dirty="0" smtClean="0">
                <a:latin typeface="Calibri"/>
                <a:cs typeface="Calibri"/>
              </a:rPr>
              <a:t>υ </a:t>
            </a:r>
            <a:endParaRPr sz="2200">
              <a:latin typeface="Calibri"/>
              <a:cs typeface="Calibri"/>
            </a:endParaRPr>
          </a:p>
          <a:p>
            <a:pPr marL="12700" marR="422053">
              <a:lnSpc>
                <a:spcPts val="2685"/>
              </a:lnSpc>
            </a:pPr>
            <a:r>
              <a:rPr sz="2200" spc="0" dirty="0" smtClean="0">
                <a:latin typeface="Calibri"/>
                <a:cs typeface="Calibri"/>
              </a:rPr>
              <a:t>συ</a:t>
            </a:r>
            <a:r>
              <a:rPr sz="2200" spc="-9" dirty="0" smtClean="0">
                <a:latin typeface="Calibri"/>
                <a:cs typeface="Calibri"/>
              </a:rPr>
              <a:t>ν</a:t>
            </a:r>
            <a:r>
              <a:rPr sz="2200" spc="0" dirty="0" smtClean="0">
                <a:latin typeface="Calibri"/>
                <a:cs typeface="Calibri"/>
              </a:rPr>
              <a:t>α</a:t>
            </a:r>
            <a:r>
              <a:rPr sz="2200" spc="14" dirty="0" smtClean="0">
                <a:latin typeface="Calibri"/>
                <a:cs typeface="Calibri"/>
              </a:rPr>
              <a:t>λ</a:t>
            </a:r>
            <a:r>
              <a:rPr sz="2200" spc="-19" dirty="0" smtClean="0">
                <a:latin typeface="Calibri"/>
                <a:cs typeface="Calibri"/>
              </a:rPr>
              <a:t>λ</a:t>
            </a:r>
            <a:r>
              <a:rPr sz="2200" spc="-9" dirty="0" smtClean="0">
                <a:latin typeface="Calibri"/>
                <a:cs typeface="Calibri"/>
              </a:rPr>
              <a:t>α</a:t>
            </a:r>
            <a:r>
              <a:rPr sz="2200" spc="0" dirty="0" smtClean="0">
                <a:latin typeface="Calibri"/>
                <a:cs typeface="Calibri"/>
              </a:rPr>
              <a:t>γματ</a:t>
            </a:r>
            <a:r>
              <a:rPr sz="2200" spc="-69" dirty="0" smtClean="0">
                <a:latin typeface="Calibri"/>
                <a:cs typeface="Calibri"/>
              </a:rPr>
              <a:t>κ</a:t>
            </a:r>
            <a:r>
              <a:rPr sz="2200" spc="4" dirty="0" smtClean="0">
                <a:latin typeface="Calibri"/>
                <a:cs typeface="Calibri"/>
              </a:rPr>
              <a:t>ο</a:t>
            </a:r>
            <a:r>
              <a:rPr sz="2200" spc="0" dirty="0" smtClean="0">
                <a:latin typeface="Calibri"/>
                <a:cs typeface="Calibri"/>
              </a:rPr>
              <a:t>ύ</a:t>
            </a:r>
            <a:r>
              <a:rPr sz="2200" spc="-84" dirty="0" smtClean="0">
                <a:latin typeface="Calibri"/>
                <a:cs typeface="Calibri"/>
              </a:rPr>
              <a:t> </a:t>
            </a:r>
            <a:r>
              <a:rPr sz="2200" spc="-25" dirty="0" smtClean="0">
                <a:latin typeface="Calibri"/>
                <a:cs typeface="Calibri"/>
              </a:rPr>
              <a:t>κ</a:t>
            </a:r>
            <a:r>
              <a:rPr sz="2200" spc="-34" dirty="0" smtClean="0">
                <a:latin typeface="Calibri"/>
                <a:cs typeface="Calibri"/>
              </a:rPr>
              <a:t>ι</a:t>
            </a:r>
            <a:r>
              <a:rPr sz="2200" spc="0" dirty="0" smtClean="0">
                <a:latin typeface="Calibri"/>
                <a:cs typeface="Calibri"/>
              </a:rPr>
              <a:t>νδύνου</a:t>
            </a:r>
            <a:r>
              <a:rPr sz="2200" spc="-52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που</a:t>
            </a:r>
            <a:r>
              <a:rPr sz="2200" spc="-30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α</a:t>
            </a:r>
            <a:r>
              <a:rPr sz="2200" spc="-69" dirty="0" smtClean="0">
                <a:latin typeface="Calibri"/>
                <a:cs typeface="Calibri"/>
              </a:rPr>
              <a:t>κ</a:t>
            </a:r>
            <a:r>
              <a:rPr sz="2200" spc="0" dirty="0" smtClean="0">
                <a:latin typeface="Calibri"/>
                <a:cs typeface="Calibri"/>
              </a:rPr>
              <a:t>ο</a:t>
            </a:r>
            <a:r>
              <a:rPr sz="2200" spc="-25" dirty="0" smtClean="0">
                <a:latin typeface="Calibri"/>
                <a:cs typeface="Calibri"/>
              </a:rPr>
              <a:t>λ</a:t>
            </a:r>
            <a:r>
              <a:rPr sz="2200" spc="4" dirty="0" smtClean="0">
                <a:latin typeface="Calibri"/>
                <a:cs typeface="Calibri"/>
              </a:rPr>
              <a:t>ο</a:t>
            </a:r>
            <a:r>
              <a:rPr sz="2200" spc="0" dirty="0" smtClean="0">
                <a:latin typeface="Calibri"/>
                <a:cs typeface="Calibri"/>
              </a:rPr>
              <a:t>ύθ</a:t>
            </a:r>
            <a:r>
              <a:rPr sz="2200" spc="-9" dirty="0" smtClean="0">
                <a:latin typeface="Calibri"/>
                <a:cs typeface="Calibri"/>
              </a:rPr>
              <a:t>η</a:t>
            </a:r>
            <a:r>
              <a:rPr sz="2200" spc="0" dirty="0" smtClean="0">
                <a:latin typeface="Calibri"/>
                <a:cs typeface="Calibri"/>
              </a:rPr>
              <a:t>σ</a:t>
            </a:r>
            <a:r>
              <a:rPr sz="2200" spc="-9" dirty="0" smtClean="0">
                <a:latin typeface="Calibri"/>
                <a:cs typeface="Calibri"/>
              </a:rPr>
              <a:t>ε</a:t>
            </a:r>
            <a:r>
              <a:rPr sz="2200" spc="0" dirty="0" smtClean="0">
                <a:latin typeface="Calibri"/>
                <a:cs typeface="Calibri"/>
              </a:rPr>
              <a:t>,</a:t>
            </a:r>
            <a:r>
              <a:rPr sz="2200" spc="-61" dirty="0" smtClean="0">
                <a:latin typeface="Calibri"/>
                <a:cs typeface="Calibri"/>
              </a:rPr>
              <a:t> </a:t>
            </a:r>
            <a:r>
              <a:rPr sz="2200" spc="-29" dirty="0" smtClean="0">
                <a:latin typeface="Calibri"/>
                <a:cs typeface="Calibri"/>
              </a:rPr>
              <a:t>έ</a:t>
            </a:r>
            <a:r>
              <a:rPr sz="2200" spc="0" dirty="0" smtClean="0">
                <a:latin typeface="Calibri"/>
                <a:cs typeface="Calibri"/>
              </a:rPr>
              <a:t>θ</a:t>
            </a:r>
            <a:r>
              <a:rPr sz="2200" spc="-34" dirty="0" smtClean="0">
                <a:latin typeface="Calibri"/>
                <a:cs typeface="Calibri"/>
              </a:rPr>
              <a:t>ε</a:t>
            </a:r>
            <a:r>
              <a:rPr sz="2200" spc="0" dirty="0" smtClean="0">
                <a:latin typeface="Calibri"/>
                <a:cs typeface="Calibri"/>
              </a:rPr>
              <a:t>σε</a:t>
            </a:r>
            <a:r>
              <a:rPr sz="2200" spc="9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σε</a:t>
            </a:r>
            <a:r>
              <a:rPr sz="2200" spc="9" dirty="0" smtClean="0">
                <a:latin typeface="Calibri"/>
                <a:cs typeface="Calibri"/>
              </a:rPr>
              <a:t> </a:t>
            </a:r>
            <a:r>
              <a:rPr sz="2200" spc="-25" dirty="0" smtClean="0">
                <a:latin typeface="Calibri"/>
                <a:cs typeface="Calibri"/>
              </a:rPr>
              <a:t>κ</a:t>
            </a:r>
            <a:r>
              <a:rPr sz="2200" spc="-34" dirty="0" smtClean="0">
                <a:latin typeface="Calibri"/>
                <a:cs typeface="Calibri"/>
              </a:rPr>
              <a:t>ί</a:t>
            </a:r>
            <a:r>
              <a:rPr sz="2200" spc="0" dirty="0" smtClean="0">
                <a:latin typeface="Calibri"/>
                <a:cs typeface="Calibri"/>
              </a:rPr>
              <a:t>νη</a:t>
            </a:r>
            <a:r>
              <a:rPr sz="2200" spc="-9" dirty="0" smtClean="0">
                <a:latin typeface="Calibri"/>
                <a:cs typeface="Calibri"/>
              </a:rPr>
              <a:t>σ</a:t>
            </a:r>
            <a:r>
              <a:rPr sz="2200" spc="0" dirty="0" smtClean="0">
                <a:latin typeface="Calibri"/>
                <a:cs typeface="Calibri"/>
              </a:rPr>
              <a:t>η</a:t>
            </a:r>
            <a:r>
              <a:rPr sz="2200" spc="-1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τ</a:t>
            </a:r>
            <a:r>
              <a:rPr sz="2200" spc="-50" dirty="0" smtClean="0">
                <a:latin typeface="Calibri"/>
                <a:cs typeface="Calibri"/>
              </a:rPr>
              <a:t>η</a:t>
            </a:r>
            <a:r>
              <a:rPr sz="2200" spc="0" dirty="0" smtClean="0">
                <a:latin typeface="Calibri"/>
                <a:cs typeface="Calibri"/>
              </a:rPr>
              <a:t>ν </a:t>
            </a:r>
            <a:endParaRPr sz="2200">
              <a:latin typeface="Calibri"/>
              <a:cs typeface="Calibri"/>
            </a:endParaRPr>
          </a:p>
          <a:p>
            <a:pPr marL="12700" marR="422053">
              <a:lnSpc>
                <a:spcPts val="2685"/>
              </a:lnSpc>
            </a:pPr>
            <a:r>
              <a:rPr sz="2200" spc="0" dirty="0" smtClean="0">
                <a:latin typeface="Calibri"/>
                <a:cs typeface="Calibri"/>
              </a:rPr>
              <a:t>ε</a:t>
            </a:r>
            <a:r>
              <a:rPr sz="2200" spc="-19" dirty="0" smtClean="0">
                <a:latin typeface="Calibri"/>
                <a:cs typeface="Calibri"/>
              </a:rPr>
              <a:t>κ</a:t>
            </a:r>
            <a:r>
              <a:rPr sz="2200" spc="0" dirty="0" smtClean="0">
                <a:latin typeface="Calibri"/>
                <a:cs typeface="Calibri"/>
              </a:rPr>
              <a:t>ρη</a:t>
            </a:r>
            <a:r>
              <a:rPr sz="2200" spc="-9" dirty="0" smtClean="0">
                <a:latin typeface="Calibri"/>
                <a:cs typeface="Calibri"/>
              </a:rPr>
              <a:t>κ</a:t>
            </a:r>
            <a:r>
              <a:rPr sz="2200" spc="0" dirty="0" smtClean="0">
                <a:latin typeface="Calibri"/>
                <a:cs typeface="Calibri"/>
              </a:rPr>
              <a:t>τική</a:t>
            </a:r>
            <a:r>
              <a:rPr sz="2200" spc="-34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ανάπτυξη</a:t>
            </a:r>
            <a:r>
              <a:rPr sz="2200" spc="-72" dirty="0" smtClean="0">
                <a:latin typeface="Calibri"/>
                <a:cs typeface="Calibri"/>
              </a:rPr>
              <a:t> </a:t>
            </a:r>
            <a:r>
              <a:rPr sz="2200" spc="-9" dirty="0" smtClean="0">
                <a:latin typeface="Calibri"/>
                <a:cs typeface="Calibri"/>
              </a:rPr>
              <a:t>τ</a:t>
            </a:r>
            <a:r>
              <a:rPr sz="2200" spc="-14" dirty="0" smtClean="0">
                <a:latin typeface="Calibri"/>
                <a:cs typeface="Calibri"/>
              </a:rPr>
              <a:t>ω</a:t>
            </a:r>
            <a:r>
              <a:rPr sz="2200" spc="0" dirty="0" smtClean="0">
                <a:latin typeface="Calibri"/>
                <a:cs typeface="Calibri"/>
              </a:rPr>
              <a:t>ν</a:t>
            </a:r>
            <a:r>
              <a:rPr sz="2200" spc="6" dirty="0" smtClean="0">
                <a:latin typeface="Calibri"/>
                <a:cs typeface="Calibri"/>
              </a:rPr>
              <a:t> </a:t>
            </a:r>
            <a:r>
              <a:rPr sz="2200" spc="-9" dirty="0" smtClean="0">
                <a:latin typeface="Calibri"/>
                <a:cs typeface="Calibri"/>
              </a:rPr>
              <a:t>α</a:t>
            </a:r>
            <a:r>
              <a:rPr sz="2200" spc="0" dirty="0" smtClean="0">
                <a:latin typeface="Calibri"/>
                <a:cs typeface="Calibri"/>
              </a:rPr>
              <a:t>γ</a:t>
            </a:r>
            <a:r>
              <a:rPr sz="2200" spc="9" dirty="0" smtClean="0">
                <a:latin typeface="Calibri"/>
                <a:cs typeface="Calibri"/>
              </a:rPr>
              <a:t>ο</a:t>
            </a:r>
            <a:r>
              <a:rPr sz="2200" spc="0" dirty="0" smtClean="0">
                <a:latin typeface="Calibri"/>
                <a:cs typeface="Calibri"/>
              </a:rPr>
              <a:t>ρ</a:t>
            </a:r>
            <a:r>
              <a:rPr sz="2200" spc="-19" dirty="0" smtClean="0">
                <a:latin typeface="Calibri"/>
                <a:cs typeface="Calibri"/>
              </a:rPr>
              <a:t>ώ</a:t>
            </a:r>
            <a:r>
              <a:rPr sz="2200" spc="0" dirty="0" smtClean="0">
                <a:latin typeface="Calibri"/>
                <a:cs typeface="Calibri"/>
              </a:rPr>
              <a:t>ν</a:t>
            </a:r>
            <a:r>
              <a:rPr sz="2200" spc="-30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συ</a:t>
            </a:r>
            <a:r>
              <a:rPr sz="2200" spc="-9" dirty="0" smtClean="0">
                <a:latin typeface="Calibri"/>
                <a:cs typeface="Calibri"/>
              </a:rPr>
              <a:t>ν</a:t>
            </a:r>
            <a:r>
              <a:rPr sz="2200" spc="0" dirty="0" smtClean="0">
                <a:latin typeface="Calibri"/>
                <a:cs typeface="Calibri"/>
              </a:rPr>
              <a:t>α</a:t>
            </a:r>
            <a:r>
              <a:rPr sz="2200" spc="14" dirty="0" smtClean="0">
                <a:latin typeface="Calibri"/>
                <a:cs typeface="Calibri"/>
              </a:rPr>
              <a:t>λ</a:t>
            </a:r>
            <a:r>
              <a:rPr sz="2200" spc="-19" dirty="0" smtClean="0">
                <a:latin typeface="Calibri"/>
                <a:cs typeface="Calibri"/>
              </a:rPr>
              <a:t>λ</a:t>
            </a:r>
            <a:r>
              <a:rPr sz="2200" spc="-9" dirty="0" smtClean="0">
                <a:latin typeface="Calibri"/>
                <a:cs typeface="Calibri"/>
              </a:rPr>
              <a:t>ά</a:t>
            </a:r>
            <a:r>
              <a:rPr sz="2200" spc="0" dirty="0" smtClean="0">
                <a:latin typeface="Calibri"/>
                <a:cs typeface="Calibri"/>
              </a:rPr>
              <a:t>γμα</a:t>
            </a:r>
            <a:r>
              <a:rPr sz="2200" spc="-9" dirty="0" smtClean="0">
                <a:latin typeface="Calibri"/>
                <a:cs typeface="Calibri"/>
              </a:rPr>
              <a:t>τ</a:t>
            </a:r>
            <a:r>
              <a:rPr sz="2200" spc="4" dirty="0" smtClean="0">
                <a:latin typeface="Calibri"/>
                <a:cs typeface="Calibri"/>
              </a:rPr>
              <a:t>ο</a:t>
            </a:r>
            <a:r>
              <a:rPr sz="2200" spc="0" dirty="0" smtClean="0">
                <a:latin typeface="Calibri"/>
                <a:cs typeface="Calibri"/>
              </a:rPr>
              <a:t>ς.</a:t>
            </a:r>
            <a:r>
              <a:rPr sz="2200" spc="-94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Α</a:t>
            </a:r>
            <a:r>
              <a:rPr sz="2200" spc="-75" dirty="0" smtClean="0">
                <a:latin typeface="Calibri"/>
                <a:cs typeface="Calibri"/>
              </a:rPr>
              <a:t>κ</a:t>
            </a:r>
            <a:r>
              <a:rPr sz="2200" spc="0" dirty="0" smtClean="0">
                <a:latin typeface="Calibri"/>
                <a:cs typeface="Calibri"/>
              </a:rPr>
              <a:t>ο</a:t>
            </a:r>
            <a:r>
              <a:rPr sz="2200" spc="-25" dirty="0" smtClean="0">
                <a:latin typeface="Calibri"/>
                <a:cs typeface="Calibri"/>
              </a:rPr>
              <a:t>λ</a:t>
            </a:r>
            <a:r>
              <a:rPr sz="2200" spc="4" dirty="0" smtClean="0">
                <a:latin typeface="Calibri"/>
                <a:cs typeface="Calibri"/>
              </a:rPr>
              <a:t>ο</a:t>
            </a:r>
            <a:r>
              <a:rPr sz="2200" spc="0" dirty="0" smtClean="0">
                <a:latin typeface="Calibri"/>
                <a:cs typeface="Calibri"/>
              </a:rPr>
              <a:t>ύθ</a:t>
            </a:r>
            <a:r>
              <a:rPr sz="2200" spc="-9" dirty="0" smtClean="0">
                <a:latin typeface="Calibri"/>
                <a:cs typeface="Calibri"/>
              </a:rPr>
              <a:t>η</a:t>
            </a:r>
            <a:r>
              <a:rPr sz="2200" spc="0" dirty="0" smtClean="0">
                <a:latin typeface="Calibri"/>
                <a:cs typeface="Calibri"/>
              </a:rPr>
              <a:t>σε</a:t>
            </a:r>
            <a:r>
              <a:rPr sz="2200" spc="-48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η </a:t>
            </a:r>
            <a:endParaRPr sz="2200">
              <a:latin typeface="Calibri"/>
              <a:cs typeface="Calibri"/>
            </a:endParaRPr>
          </a:p>
          <a:p>
            <a:pPr marL="12700" marR="422053">
              <a:lnSpc>
                <a:spcPts val="2685"/>
              </a:lnSpc>
            </a:pPr>
            <a:r>
              <a:rPr sz="2200" spc="0" dirty="0" smtClean="0">
                <a:latin typeface="Calibri"/>
                <a:cs typeface="Calibri"/>
              </a:rPr>
              <a:t>δημι</a:t>
            </a:r>
            <a:r>
              <a:rPr sz="2200" spc="4" dirty="0" smtClean="0">
                <a:latin typeface="Calibri"/>
                <a:cs typeface="Calibri"/>
              </a:rPr>
              <a:t>ο</a:t>
            </a:r>
            <a:r>
              <a:rPr sz="2200" spc="0" dirty="0" smtClean="0">
                <a:latin typeface="Calibri"/>
                <a:cs typeface="Calibri"/>
              </a:rPr>
              <a:t>υ</a:t>
            </a:r>
            <a:r>
              <a:rPr sz="2200" spc="-14" dirty="0" smtClean="0">
                <a:latin typeface="Calibri"/>
                <a:cs typeface="Calibri"/>
              </a:rPr>
              <a:t>ρ</a:t>
            </a:r>
            <a:r>
              <a:rPr sz="2200" spc="0" dirty="0" smtClean="0">
                <a:latin typeface="Calibri"/>
                <a:cs typeface="Calibri"/>
              </a:rPr>
              <a:t>γία</a:t>
            </a:r>
            <a:r>
              <a:rPr sz="2200" spc="-46" dirty="0" smtClean="0">
                <a:latin typeface="Calibri"/>
                <a:cs typeface="Calibri"/>
              </a:rPr>
              <a:t> </a:t>
            </a:r>
            <a:r>
              <a:rPr sz="2200" spc="-25" dirty="0" smtClean="0">
                <a:latin typeface="Calibri"/>
                <a:cs typeface="Calibri"/>
              </a:rPr>
              <a:t>π</a:t>
            </a:r>
            <a:r>
              <a:rPr sz="2200" spc="-9" dirty="0" smtClean="0">
                <a:latin typeface="Calibri"/>
                <a:cs typeface="Calibri"/>
              </a:rPr>
              <a:t>α</a:t>
            </a:r>
            <a:r>
              <a:rPr sz="2200" spc="0" dirty="0" smtClean="0">
                <a:latin typeface="Calibri"/>
                <a:cs typeface="Calibri"/>
              </a:rPr>
              <a:t>γ</a:t>
            </a:r>
            <a:r>
              <a:rPr sz="2200" spc="-69" dirty="0" smtClean="0">
                <a:latin typeface="Calibri"/>
                <a:cs typeface="Calibri"/>
              </a:rPr>
              <a:t>κ</a:t>
            </a:r>
            <a:r>
              <a:rPr sz="2200" spc="4" dirty="0" smtClean="0">
                <a:latin typeface="Calibri"/>
                <a:cs typeface="Calibri"/>
              </a:rPr>
              <a:t>ό</a:t>
            </a:r>
            <a:r>
              <a:rPr sz="2200" spc="0" dirty="0" smtClean="0">
                <a:latin typeface="Calibri"/>
                <a:cs typeface="Calibri"/>
              </a:rPr>
              <a:t>σμι</a:t>
            </a:r>
            <a:r>
              <a:rPr sz="2200" spc="-19" dirty="0" smtClean="0">
                <a:latin typeface="Calibri"/>
                <a:cs typeface="Calibri"/>
              </a:rPr>
              <a:t>ω</a:t>
            </a:r>
            <a:r>
              <a:rPr sz="2200" spc="0" dirty="0" smtClean="0">
                <a:latin typeface="Calibri"/>
                <a:cs typeface="Calibri"/>
              </a:rPr>
              <a:t>ν</a:t>
            </a:r>
            <a:r>
              <a:rPr sz="2200" spc="-61" dirty="0" smtClean="0">
                <a:latin typeface="Calibri"/>
                <a:cs typeface="Calibri"/>
              </a:rPr>
              <a:t> </a:t>
            </a:r>
            <a:r>
              <a:rPr sz="2200" spc="-9" dirty="0" smtClean="0">
                <a:latin typeface="Calibri"/>
                <a:cs typeface="Calibri"/>
              </a:rPr>
              <a:t>α</a:t>
            </a:r>
            <a:r>
              <a:rPr sz="2200" spc="0" dirty="0" smtClean="0">
                <a:latin typeface="Calibri"/>
                <a:cs typeface="Calibri"/>
              </a:rPr>
              <a:t>γ</a:t>
            </a:r>
            <a:r>
              <a:rPr sz="2200" spc="9" dirty="0" smtClean="0">
                <a:latin typeface="Calibri"/>
                <a:cs typeface="Calibri"/>
              </a:rPr>
              <a:t>ο</a:t>
            </a:r>
            <a:r>
              <a:rPr sz="2200" spc="0" dirty="0" smtClean="0">
                <a:latin typeface="Calibri"/>
                <a:cs typeface="Calibri"/>
              </a:rPr>
              <a:t>ρ</a:t>
            </a:r>
            <a:r>
              <a:rPr sz="2200" spc="-19" dirty="0" smtClean="0">
                <a:latin typeface="Calibri"/>
                <a:cs typeface="Calibri"/>
              </a:rPr>
              <a:t>ώ</a:t>
            </a:r>
            <a:r>
              <a:rPr sz="2200" spc="0" dirty="0" smtClean="0">
                <a:latin typeface="Calibri"/>
                <a:cs typeface="Calibri"/>
              </a:rPr>
              <a:t>ν</a:t>
            </a:r>
            <a:r>
              <a:rPr sz="2200" spc="-20" dirty="0" smtClean="0">
                <a:latin typeface="Calibri"/>
                <a:cs typeface="Calibri"/>
              </a:rPr>
              <a:t> </a:t>
            </a:r>
            <a:r>
              <a:rPr sz="2200" spc="4" dirty="0" smtClean="0">
                <a:latin typeface="Calibri"/>
                <a:cs typeface="Calibri"/>
              </a:rPr>
              <a:t>ο</a:t>
            </a:r>
            <a:r>
              <a:rPr sz="2200" spc="-9" dirty="0" smtClean="0">
                <a:latin typeface="Calibri"/>
                <a:cs typeface="Calibri"/>
              </a:rPr>
              <a:t>μ</a:t>
            </a:r>
            <a:r>
              <a:rPr sz="2200" spc="0" dirty="0" smtClean="0">
                <a:latin typeface="Calibri"/>
                <a:cs typeface="Calibri"/>
              </a:rPr>
              <a:t>ο</a:t>
            </a:r>
            <a:r>
              <a:rPr sz="2200" spc="-25" dirty="0" smtClean="0">
                <a:latin typeface="Calibri"/>
                <a:cs typeface="Calibri"/>
              </a:rPr>
              <a:t>λ</a:t>
            </a:r>
            <a:r>
              <a:rPr sz="2200" spc="4" dirty="0" smtClean="0">
                <a:latin typeface="Calibri"/>
                <a:cs typeface="Calibri"/>
              </a:rPr>
              <a:t>ό</a:t>
            </a:r>
            <a:r>
              <a:rPr sz="2200" spc="0" dirty="0" smtClean="0">
                <a:latin typeface="Calibri"/>
                <a:cs typeface="Calibri"/>
              </a:rPr>
              <a:t>γ</a:t>
            </a:r>
            <a:r>
              <a:rPr sz="2200" spc="-9" dirty="0" smtClean="0">
                <a:latin typeface="Calibri"/>
                <a:cs typeface="Calibri"/>
              </a:rPr>
              <a:t>ω</a:t>
            </a:r>
            <a:r>
              <a:rPr sz="2200" spc="0" dirty="0" smtClean="0">
                <a:latin typeface="Calibri"/>
                <a:cs typeface="Calibri"/>
              </a:rPr>
              <a:t>ν</a:t>
            </a:r>
            <a:r>
              <a:rPr sz="2200" spc="-70" dirty="0" smtClean="0">
                <a:latin typeface="Calibri"/>
                <a:cs typeface="Calibri"/>
              </a:rPr>
              <a:t> </a:t>
            </a:r>
            <a:r>
              <a:rPr sz="2200" spc="4" dirty="0" smtClean="0">
                <a:latin typeface="Calibri"/>
                <a:cs typeface="Calibri"/>
              </a:rPr>
              <a:t>τ</a:t>
            </a:r>
            <a:r>
              <a:rPr sz="2200" spc="-50" dirty="0" smtClean="0">
                <a:latin typeface="Calibri"/>
                <a:cs typeface="Calibri"/>
              </a:rPr>
              <a:t>η</a:t>
            </a:r>
            <a:r>
              <a:rPr sz="2200" spc="0" dirty="0" smtClean="0">
                <a:latin typeface="Calibri"/>
                <a:cs typeface="Calibri"/>
              </a:rPr>
              <a:t>ν</a:t>
            </a:r>
            <a:r>
              <a:rPr sz="2200" spc="-5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δε</a:t>
            </a:r>
            <a:r>
              <a:rPr sz="2200" spc="-75" dirty="0" smtClean="0">
                <a:latin typeface="Calibri"/>
                <a:cs typeface="Calibri"/>
              </a:rPr>
              <a:t>κ</a:t>
            </a:r>
            <a:r>
              <a:rPr sz="2200" spc="0" dirty="0" smtClean="0">
                <a:latin typeface="Calibri"/>
                <a:cs typeface="Calibri"/>
              </a:rPr>
              <a:t>αετία</a:t>
            </a:r>
            <a:r>
              <a:rPr sz="2200" spc="-75" dirty="0" smtClean="0">
                <a:latin typeface="Calibri"/>
                <a:cs typeface="Calibri"/>
              </a:rPr>
              <a:t> </a:t>
            </a:r>
            <a:r>
              <a:rPr sz="2200" spc="-9" dirty="0" smtClean="0">
                <a:latin typeface="Calibri"/>
                <a:cs typeface="Calibri"/>
              </a:rPr>
              <a:t>τ</a:t>
            </a:r>
            <a:r>
              <a:rPr sz="2200" spc="4" dirty="0" smtClean="0">
                <a:latin typeface="Calibri"/>
                <a:cs typeface="Calibri"/>
              </a:rPr>
              <a:t>ο</a:t>
            </a:r>
            <a:r>
              <a:rPr sz="2200" spc="0" dirty="0" smtClean="0">
                <a:latin typeface="Calibri"/>
                <a:cs typeface="Calibri"/>
              </a:rPr>
              <a:t>υ</a:t>
            </a:r>
            <a:r>
              <a:rPr sz="2200" spc="-20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‘80 </a:t>
            </a:r>
            <a:r>
              <a:rPr sz="2200" spc="-75" dirty="0" smtClean="0">
                <a:latin typeface="Calibri"/>
                <a:cs typeface="Calibri"/>
              </a:rPr>
              <a:t>κ</a:t>
            </a:r>
            <a:r>
              <a:rPr sz="2200" spc="0" dirty="0" smtClean="0">
                <a:latin typeface="Calibri"/>
                <a:cs typeface="Calibri"/>
              </a:rPr>
              <a:t>αι </a:t>
            </a:r>
            <a:endParaRPr sz="2200">
              <a:latin typeface="Calibri"/>
              <a:cs typeface="Calibri"/>
            </a:endParaRPr>
          </a:p>
          <a:p>
            <a:pPr marL="12700" marR="422053">
              <a:lnSpc>
                <a:spcPts val="2685"/>
              </a:lnSpc>
            </a:pPr>
            <a:r>
              <a:rPr sz="2200" spc="-25" dirty="0" smtClean="0">
                <a:latin typeface="Calibri"/>
                <a:cs typeface="Calibri"/>
              </a:rPr>
              <a:t>π</a:t>
            </a:r>
            <a:r>
              <a:rPr sz="2200" spc="-9" dirty="0" smtClean="0">
                <a:latin typeface="Calibri"/>
                <a:cs typeface="Calibri"/>
              </a:rPr>
              <a:t>α</a:t>
            </a:r>
            <a:r>
              <a:rPr sz="2200" spc="0" dirty="0" smtClean="0">
                <a:latin typeface="Calibri"/>
                <a:cs typeface="Calibri"/>
              </a:rPr>
              <a:t>γ</a:t>
            </a:r>
            <a:r>
              <a:rPr sz="2200" spc="-69" dirty="0" smtClean="0">
                <a:latin typeface="Calibri"/>
                <a:cs typeface="Calibri"/>
              </a:rPr>
              <a:t>κ</a:t>
            </a:r>
            <a:r>
              <a:rPr sz="2200" spc="4" dirty="0" smtClean="0">
                <a:latin typeface="Calibri"/>
                <a:cs typeface="Calibri"/>
              </a:rPr>
              <a:t>ό</a:t>
            </a:r>
            <a:r>
              <a:rPr sz="2200" spc="0" dirty="0" smtClean="0">
                <a:latin typeface="Calibri"/>
                <a:cs typeface="Calibri"/>
              </a:rPr>
              <a:t>σμι</a:t>
            </a:r>
            <a:r>
              <a:rPr sz="2200" spc="-19" dirty="0" smtClean="0">
                <a:latin typeface="Calibri"/>
                <a:cs typeface="Calibri"/>
              </a:rPr>
              <a:t>ω</a:t>
            </a:r>
            <a:r>
              <a:rPr sz="2200" spc="0" dirty="0" smtClean="0">
                <a:latin typeface="Calibri"/>
                <a:cs typeface="Calibri"/>
              </a:rPr>
              <a:t>ν</a:t>
            </a:r>
            <a:r>
              <a:rPr sz="2200" spc="-51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χρη</a:t>
            </a:r>
            <a:r>
              <a:rPr sz="2200" spc="-14" dirty="0" smtClean="0">
                <a:latin typeface="Calibri"/>
                <a:cs typeface="Calibri"/>
              </a:rPr>
              <a:t>μ</a:t>
            </a:r>
            <a:r>
              <a:rPr sz="2200" spc="0" dirty="0" smtClean="0">
                <a:latin typeface="Calibri"/>
                <a:cs typeface="Calibri"/>
              </a:rPr>
              <a:t>ατι</a:t>
            </a:r>
            <a:r>
              <a:rPr sz="2200" spc="19" dirty="0" smtClean="0">
                <a:latin typeface="Calibri"/>
                <a:cs typeface="Calibri"/>
              </a:rPr>
              <a:t>σ</a:t>
            </a:r>
            <a:r>
              <a:rPr sz="2200" spc="0" dirty="0" smtClean="0">
                <a:latin typeface="Calibri"/>
                <a:cs typeface="Calibri"/>
              </a:rPr>
              <a:t>τηρί</a:t>
            </a:r>
            <a:r>
              <a:rPr sz="2200" spc="-9" dirty="0" smtClean="0">
                <a:latin typeface="Calibri"/>
                <a:cs typeface="Calibri"/>
              </a:rPr>
              <a:t>ω</a:t>
            </a:r>
            <a:r>
              <a:rPr sz="2200" spc="0" dirty="0" smtClean="0">
                <a:latin typeface="Calibri"/>
                <a:cs typeface="Calibri"/>
              </a:rPr>
              <a:t>ν</a:t>
            </a:r>
            <a:r>
              <a:rPr sz="2200" spc="-85" dirty="0" smtClean="0">
                <a:latin typeface="Calibri"/>
                <a:cs typeface="Calibri"/>
              </a:rPr>
              <a:t> </a:t>
            </a:r>
            <a:r>
              <a:rPr sz="2200" spc="19" dirty="0" smtClean="0">
                <a:latin typeface="Calibri"/>
                <a:cs typeface="Calibri"/>
              </a:rPr>
              <a:t>σ</a:t>
            </a:r>
            <a:r>
              <a:rPr sz="2200" spc="0" dirty="0" smtClean="0">
                <a:latin typeface="Calibri"/>
                <a:cs typeface="Calibri"/>
              </a:rPr>
              <a:t>τις</a:t>
            </a:r>
            <a:r>
              <a:rPr sz="2200" spc="-8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α</a:t>
            </a:r>
            <a:r>
              <a:rPr sz="2200" spc="-9" dirty="0" smtClean="0">
                <a:latin typeface="Calibri"/>
                <a:cs typeface="Calibri"/>
              </a:rPr>
              <a:t>ρ</a:t>
            </a:r>
            <a:r>
              <a:rPr sz="2200" spc="-25" dirty="0" smtClean="0">
                <a:latin typeface="Calibri"/>
                <a:cs typeface="Calibri"/>
              </a:rPr>
              <a:t>χ</a:t>
            </a:r>
            <a:r>
              <a:rPr sz="2200" spc="0" dirty="0" smtClean="0">
                <a:latin typeface="Calibri"/>
                <a:cs typeface="Calibri"/>
              </a:rPr>
              <a:t>ές</a:t>
            </a:r>
            <a:r>
              <a:rPr sz="2200" spc="-23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της</a:t>
            </a:r>
            <a:r>
              <a:rPr sz="2200" spc="-19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δε</a:t>
            </a:r>
            <a:r>
              <a:rPr sz="2200" spc="-75" dirty="0" smtClean="0">
                <a:latin typeface="Calibri"/>
                <a:cs typeface="Calibri"/>
              </a:rPr>
              <a:t>κ</a:t>
            </a:r>
            <a:r>
              <a:rPr sz="2200" spc="0" dirty="0" smtClean="0">
                <a:latin typeface="Calibri"/>
                <a:cs typeface="Calibri"/>
              </a:rPr>
              <a:t>αετίας</a:t>
            </a:r>
            <a:r>
              <a:rPr sz="2200" spc="-89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του</a:t>
            </a:r>
            <a:r>
              <a:rPr sz="2200" spc="-31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’90’ </a:t>
            </a:r>
            <a:r>
              <a:rPr sz="2200" spc="-9" dirty="0" smtClean="0">
                <a:latin typeface="Calibri"/>
                <a:cs typeface="Calibri"/>
              </a:rPr>
              <a:t>(</a:t>
            </a:r>
            <a:r>
              <a:rPr sz="2200" spc="-229" dirty="0" smtClean="0">
                <a:latin typeface="Calibri"/>
                <a:cs typeface="Calibri"/>
              </a:rPr>
              <a:t>Τ</a:t>
            </a:r>
            <a:r>
              <a:rPr sz="2200" spc="0" dirty="0" smtClean="0">
                <a:latin typeface="Calibri"/>
                <a:cs typeface="Calibri"/>
              </a:rPr>
              <a:t>. </a:t>
            </a:r>
            <a:endParaRPr sz="2200">
              <a:latin typeface="Calibri"/>
              <a:cs typeface="Calibri"/>
            </a:endParaRPr>
          </a:p>
          <a:p>
            <a:pPr marL="12700" marR="422053">
              <a:lnSpc>
                <a:spcPts val="2685"/>
              </a:lnSpc>
            </a:pPr>
            <a:r>
              <a:rPr sz="2200" spc="0" dirty="0" smtClean="0">
                <a:latin typeface="Calibri"/>
                <a:cs typeface="Calibri"/>
              </a:rPr>
              <a:t>Ήτ</a:t>
            </a:r>
            <a:r>
              <a:rPr sz="2200" spc="4" dirty="0" smtClean="0">
                <a:latin typeface="Calibri"/>
                <a:cs typeface="Calibri"/>
              </a:rPr>
              <a:t>γο</a:t>
            </a:r>
            <a:r>
              <a:rPr sz="2200" spc="-14" dirty="0" smtClean="0">
                <a:latin typeface="Calibri"/>
                <a:cs typeface="Calibri"/>
              </a:rPr>
              <a:t>υ</a:t>
            </a:r>
            <a:r>
              <a:rPr sz="2200" spc="0" dirty="0" smtClean="0">
                <a:latin typeface="Calibri"/>
                <a:cs typeface="Calibri"/>
              </a:rPr>
              <a:t>ελ</a:t>
            </a:r>
            <a:r>
              <a:rPr sz="2200" spc="-43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&amp;</a:t>
            </a:r>
            <a:r>
              <a:rPr sz="2200" spc="-9" dirty="0" smtClean="0">
                <a:latin typeface="Calibri"/>
                <a:cs typeface="Calibri"/>
              </a:rPr>
              <a:t> </a:t>
            </a:r>
            <a:r>
              <a:rPr sz="2200" spc="4" dirty="0" smtClean="0">
                <a:latin typeface="Calibri"/>
                <a:cs typeface="Calibri"/>
              </a:rPr>
              <a:t>Λ</a:t>
            </a:r>
            <a:r>
              <a:rPr sz="2200" spc="0" dirty="0" smtClean="0">
                <a:latin typeface="Calibri"/>
                <a:cs typeface="Calibri"/>
              </a:rPr>
              <a:t>.</a:t>
            </a:r>
            <a:r>
              <a:rPr sz="2200" spc="-18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Τ</a:t>
            </a:r>
            <a:r>
              <a:rPr sz="2200" spc="4" dirty="0" smtClean="0">
                <a:latin typeface="Calibri"/>
                <a:cs typeface="Calibri"/>
              </a:rPr>
              <a:t>α</a:t>
            </a:r>
            <a:r>
              <a:rPr sz="2200" spc="0" dirty="0" smtClean="0">
                <a:latin typeface="Calibri"/>
                <a:cs typeface="Calibri"/>
              </a:rPr>
              <a:t>ίη</a:t>
            </a:r>
            <a:r>
              <a:rPr sz="2200" spc="-25" dirty="0" smtClean="0">
                <a:latin typeface="Calibri"/>
                <a:cs typeface="Calibri"/>
              </a:rPr>
              <a:t>λ</a:t>
            </a:r>
            <a:r>
              <a:rPr sz="2200" spc="4" dirty="0" smtClean="0">
                <a:latin typeface="Calibri"/>
                <a:cs typeface="Calibri"/>
              </a:rPr>
              <a:t>ο</a:t>
            </a:r>
            <a:r>
              <a:rPr sz="2200" spc="0" dirty="0" smtClean="0">
                <a:latin typeface="Calibri"/>
                <a:cs typeface="Calibri"/>
              </a:rPr>
              <a:t>ρ:</a:t>
            </a:r>
            <a:r>
              <a:rPr sz="2200" spc="-47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‘Η</a:t>
            </a:r>
            <a:r>
              <a:rPr sz="2200" spc="-9" dirty="0" smtClean="0">
                <a:latin typeface="Calibri"/>
                <a:cs typeface="Calibri"/>
              </a:rPr>
              <a:t> </a:t>
            </a:r>
            <a:r>
              <a:rPr sz="2200" spc="-25" dirty="0" smtClean="0">
                <a:latin typeface="Calibri"/>
                <a:cs typeface="Calibri"/>
              </a:rPr>
              <a:t>π</a:t>
            </a:r>
            <a:r>
              <a:rPr sz="2200" spc="-9" dirty="0" smtClean="0">
                <a:latin typeface="Calibri"/>
                <a:cs typeface="Calibri"/>
              </a:rPr>
              <a:t>α</a:t>
            </a:r>
            <a:r>
              <a:rPr sz="2200" spc="0" dirty="0" smtClean="0">
                <a:latin typeface="Calibri"/>
                <a:cs typeface="Calibri"/>
              </a:rPr>
              <a:t>γ</a:t>
            </a:r>
            <a:r>
              <a:rPr sz="2200" spc="-69" dirty="0" smtClean="0">
                <a:latin typeface="Calibri"/>
                <a:cs typeface="Calibri"/>
              </a:rPr>
              <a:t>κ</a:t>
            </a:r>
            <a:r>
              <a:rPr sz="2200" spc="4" dirty="0" smtClean="0">
                <a:latin typeface="Calibri"/>
                <a:cs typeface="Calibri"/>
              </a:rPr>
              <a:t>ό</a:t>
            </a:r>
            <a:r>
              <a:rPr sz="2200" spc="0" dirty="0" smtClean="0">
                <a:latin typeface="Calibri"/>
                <a:cs typeface="Calibri"/>
              </a:rPr>
              <a:t>σμια</a:t>
            </a:r>
            <a:r>
              <a:rPr sz="2200" spc="-58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Δ</a:t>
            </a:r>
            <a:r>
              <a:rPr sz="2200" spc="-39" dirty="0" smtClean="0">
                <a:latin typeface="Calibri"/>
                <a:cs typeface="Calibri"/>
              </a:rPr>
              <a:t>ί</a:t>
            </a:r>
            <a:r>
              <a:rPr sz="2200" spc="0" dirty="0" smtClean="0">
                <a:latin typeface="Calibri"/>
                <a:cs typeface="Calibri"/>
              </a:rPr>
              <a:t>νη</a:t>
            </a:r>
            <a:r>
              <a:rPr sz="2200" spc="-30" dirty="0" smtClean="0">
                <a:latin typeface="Calibri"/>
                <a:cs typeface="Calibri"/>
              </a:rPr>
              <a:t> </a:t>
            </a:r>
            <a:r>
              <a:rPr sz="2200" spc="-9" dirty="0" smtClean="0">
                <a:latin typeface="Calibri"/>
                <a:cs typeface="Calibri"/>
              </a:rPr>
              <a:t>τ</a:t>
            </a:r>
            <a:r>
              <a:rPr sz="2200" spc="4" dirty="0" smtClean="0">
                <a:latin typeface="Calibri"/>
                <a:cs typeface="Calibri"/>
              </a:rPr>
              <a:t>ο</a:t>
            </a:r>
            <a:r>
              <a:rPr sz="2200" spc="0" dirty="0" smtClean="0">
                <a:latin typeface="Calibri"/>
                <a:cs typeface="Calibri"/>
              </a:rPr>
              <a:t>υ</a:t>
            </a:r>
            <a:r>
              <a:rPr sz="2200" spc="-20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Χ</a:t>
            </a:r>
            <a:r>
              <a:rPr sz="2200" spc="-9" dirty="0" smtClean="0">
                <a:latin typeface="Calibri"/>
                <a:cs typeface="Calibri"/>
              </a:rPr>
              <a:t>ρ</a:t>
            </a:r>
            <a:r>
              <a:rPr sz="2200" spc="0" dirty="0" smtClean="0">
                <a:latin typeface="Calibri"/>
                <a:cs typeface="Calibri"/>
              </a:rPr>
              <a:t>ή</a:t>
            </a:r>
            <a:r>
              <a:rPr sz="2200" spc="-9" dirty="0" smtClean="0">
                <a:latin typeface="Calibri"/>
                <a:cs typeface="Calibri"/>
              </a:rPr>
              <a:t>μ</a:t>
            </a:r>
            <a:r>
              <a:rPr sz="2200" spc="0" dirty="0" smtClean="0">
                <a:latin typeface="Calibri"/>
                <a:cs typeface="Calibri"/>
              </a:rPr>
              <a:t>α</a:t>
            </a:r>
            <a:r>
              <a:rPr sz="2200" spc="-4" dirty="0" smtClean="0">
                <a:latin typeface="Calibri"/>
                <a:cs typeface="Calibri"/>
              </a:rPr>
              <a:t>τ</a:t>
            </a:r>
            <a:r>
              <a:rPr sz="2200" spc="4" dirty="0" smtClean="0">
                <a:latin typeface="Calibri"/>
                <a:cs typeface="Calibri"/>
              </a:rPr>
              <a:t>ο</a:t>
            </a:r>
            <a:r>
              <a:rPr sz="2200" spc="0" dirty="0" smtClean="0">
                <a:latin typeface="Calibri"/>
                <a:cs typeface="Calibri"/>
              </a:rPr>
              <a:t>ς</a:t>
            </a:r>
            <a:r>
              <a:rPr sz="2200" spc="-214" dirty="0" smtClean="0">
                <a:latin typeface="Calibri"/>
                <a:cs typeface="Calibri"/>
              </a:rPr>
              <a:t>’</a:t>
            </a:r>
            <a:r>
              <a:rPr sz="2200" spc="0" dirty="0" smtClean="0">
                <a:latin typeface="Calibri"/>
                <a:cs typeface="Calibri"/>
              </a:rPr>
              <a:t>,</a:t>
            </a:r>
            <a:r>
              <a:rPr sz="2200" spc="-59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σ</a:t>
            </a:r>
            <a:r>
              <a:rPr sz="2200" spc="-9" dirty="0" smtClean="0">
                <a:latin typeface="Calibri"/>
                <a:cs typeface="Calibri"/>
              </a:rPr>
              <a:t>ε</a:t>
            </a:r>
            <a:r>
              <a:rPr sz="2200" spc="0" dirty="0" smtClean="0">
                <a:latin typeface="Calibri"/>
                <a:cs typeface="Calibri"/>
              </a:rPr>
              <a:t>λ.</a:t>
            </a:r>
            <a:r>
              <a:rPr sz="2200" spc="-10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74)</a:t>
            </a:r>
            <a:endParaRPr sz="2200">
              <a:latin typeface="Calibri"/>
              <a:cs typeface="Calibri"/>
            </a:endParaRPr>
          </a:p>
          <a:p>
            <a:pPr marR="258559" algn="r">
              <a:lnSpc>
                <a:spcPct val="101725"/>
              </a:lnSpc>
            </a:pPr>
            <a:r>
              <a:rPr sz="1200" spc="4" dirty="0" smtClean="0">
                <a:solidFill>
                  <a:srgbClr val="888888"/>
                </a:solidFill>
                <a:latin typeface="Calibri"/>
                <a:cs typeface="Calibri"/>
              </a:rPr>
              <a:t>20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31140" y="1398339"/>
            <a:ext cx="164846" cy="30429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345"/>
              </a:lnSpc>
              <a:spcBef>
                <a:spcPts val="117"/>
              </a:spcBef>
            </a:pPr>
            <a:r>
              <a:rPr sz="2200" spc="0" dirty="0" smtClean="0">
                <a:latin typeface="Arial"/>
                <a:cs typeface="Arial"/>
              </a:rPr>
              <a:t>•</a:t>
            </a:r>
            <a:endParaRPr sz="22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231140" y="3911604"/>
            <a:ext cx="171704" cy="3180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455"/>
              </a:lnSpc>
              <a:spcBef>
                <a:spcPts val="122"/>
              </a:spcBef>
            </a:pPr>
            <a:r>
              <a:rPr sz="2300" spc="0" dirty="0" smtClean="0">
                <a:latin typeface="Arial"/>
                <a:cs typeface="Arial"/>
              </a:rPr>
              <a:t>•</a:t>
            </a:r>
            <a:endParaRPr sz="2300">
              <a:latin typeface="Arial"/>
              <a:cs typeface="Arial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231140" y="4675955"/>
            <a:ext cx="164846" cy="30429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345"/>
              </a:lnSpc>
              <a:spcBef>
                <a:spcPts val="117"/>
              </a:spcBef>
            </a:pPr>
            <a:r>
              <a:rPr sz="2200" spc="0" dirty="0" smtClean="0">
                <a:latin typeface="Arial"/>
                <a:cs typeface="Arial"/>
              </a:rPr>
              <a:t>•</a:t>
            </a:r>
            <a:endParaRPr sz="22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ject 10"/>
          <p:cNvSpPr txBox="1"/>
          <p:nvPr/>
        </p:nvSpPr>
        <p:spPr>
          <a:xfrm>
            <a:off x="373481" y="370230"/>
            <a:ext cx="8436508" cy="103146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685319" marR="722484" algn="ctr">
              <a:lnSpc>
                <a:spcPts val="3770"/>
              </a:lnSpc>
              <a:spcBef>
                <a:spcPts val="188"/>
              </a:spcBef>
            </a:pPr>
            <a:r>
              <a:rPr sz="5400" b="1" spc="0" baseline="3034" dirty="0" smtClean="0">
                <a:solidFill>
                  <a:srgbClr val="4F81BC"/>
                </a:solidFill>
                <a:latin typeface="Calibri"/>
                <a:cs typeface="Calibri"/>
              </a:rPr>
              <a:t>6.2 Επ</a:t>
            </a:r>
            <a:r>
              <a:rPr sz="5400" b="1" spc="-25" baseline="3034" dirty="0" smtClean="0">
                <a:solidFill>
                  <a:srgbClr val="4F81BC"/>
                </a:solidFill>
                <a:latin typeface="Calibri"/>
                <a:cs typeface="Calibri"/>
              </a:rPr>
              <a:t>ι</a:t>
            </a:r>
            <a:r>
              <a:rPr sz="5400" b="1" spc="-29" baseline="3034" dirty="0" smtClean="0">
                <a:solidFill>
                  <a:srgbClr val="4F81BC"/>
                </a:solidFill>
                <a:latin typeface="Calibri"/>
                <a:cs typeface="Calibri"/>
              </a:rPr>
              <a:t>χ</a:t>
            </a:r>
            <a:r>
              <a:rPr sz="5400" b="1" spc="0" baseline="3034" dirty="0" smtClean="0">
                <a:solidFill>
                  <a:srgbClr val="4F81BC"/>
                </a:solidFill>
                <a:latin typeface="Calibri"/>
                <a:cs typeface="Calibri"/>
              </a:rPr>
              <a:t>ειρή</a:t>
            </a:r>
            <a:r>
              <a:rPr sz="5400" b="1" spc="-14" baseline="3034" dirty="0" smtClean="0">
                <a:solidFill>
                  <a:srgbClr val="4F81BC"/>
                </a:solidFill>
                <a:latin typeface="Calibri"/>
                <a:cs typeface="Calibri"/>
              </a:rPr>
              <a:t>μ</a:t>
            </a:r>
            <a:r>
              <a:rPr sz="5400" b="1" spc="0" baseline="3034" dirty="0" smtClean="0">
                <a:solidFill>
                  <a:srgbClr val="4F81BC"/>
                </a:solidFill>
                <a:latin typeface="Calibri"/>
                <a:cs typeface="Calibri"/>
              </a:rPr>
              <a:t>α</a:t>
            </a:r>
            <a:r>
              <a:rPr sz="5400" b="1" spc="-39" baseline="3034" dirty="0" smtClean="0">
                <a:solidFill>
                  <a:srgbClr val="4F81BC"/>
                </a:solidFill>
                <a:latin typeface="Calibri"/>
                <a:cs typeface="Calibri"/>
              </a:rPr>
              <a:t>τ</a:t>
            </a:r>
            <a:r>
              <a:rPr sz="5400" b="1" spc="0" baseline="3034" dirty="0" smtClean="0">
                <a:solidFill>
                  <a:srgbClr val="4F81BC"/>
                </a:solidFill>
                <a:latin typeface="Calibri"/>
                <a:cs typeface="Calibri"/>
              </a:rPr>
              <a:t>α</a:t>
            </a:r>
            <a:r>
              <a:rPr sz="5400" b="1" spc="-14" baseline="3034" dirty="0" smtClean="0">
                <a:solidFill>
                  <a:srgbClr val="4F81BC"/>
                </a:solidFill>
                <a:latin typeface="Calibri"/>
                <a:cs typeface="Calibri"/>
              </a:rPr>
              <a:t> </a:t>
            </a:r>
            <a:r>
              <a:rPr sz="5400" b="1" spc="0" baseline="3034" dirty="0" smtClean="0">
                <a:solidFill>
                  <a:srgbClr val="4F81BC"/>
                </a:solidFill>
                <a:latin typeface="Calibri"/>
                <a:cs typeface="Calibri"/>
              </a:rPr>
              <a:t>υ</a:t>
            </a:r>
            <a:r>
              <a:rPr sz="5400" b="1" spc="9" baseline="3034" dirty="0" smtClean="0">
                <a:solidFill>
                  <a:srgbClr val="4F81BC"/>
                </a:solidFill>
                <a:latin typeface="Calibri"/>
                <a:cs typeface="Calibri"/>
              </a:rPr>
              <a:t>π</a:t>
            </a:r>
            <a:r>
              <a:rPr sz="5400" b="1" spc="0" baseline="3034" dirty="0" smtClean="0">
                <a:solidFill>
                  <a:srgbClr val="4F81BC"/>
                </a:solidFill>
                <a:latin typeface="Calibri"/>
                <a:cs typeface="Calibri"/>
              </a:rPr>
              <a:t>έρ </a:t>
            </a:r>
            <a:r>
              <a:rPr sz="5400" b="1" spc="-109" baseline="3034" dirty="0" smtClean="0">
                <a:solidFill>
                  <a:srgbClr val="4F81BC"/>
                </a:solidFill>
                <a:latin typeface="Calibri"/>
                <a:cs typeface="Calibri"/>
              </a:rPr>
              <a:t>κ</a:t>
            </a:r>
            <a:r>
              <a:rPr sz="5400" b="1" spc="0" baseline="3034" dirty="0" smtClean="0">
                <a:solidFill>
                  <a:srgbClr val="4F81BC"/>
                </a:solidFill>
                <a:latin typeface="Calibri"/>
                <a:cs typeface="Calibri"/>
              </a:rPr>
              <a:t>αι</a:t>
            </a:r>
            <a:r>
              <a:rPr sz="5400" b="1" spc="-9" baseline="3034" dirty="0" smtClean="0">
                <a:solidFill>
                  <a:srgbClr val="4F81BC"/>
                </a:solidFill>
                <a:latin typeface="Calibri"/>
                <a:cs typeface="Calibri"/>
              </a:rPr>
              <a:t> </a:t>
            </a:r>
            <a:r>
              <a:rPr sz="5400" b="1" spc="-109" baseline="3034" dirty="0" smtClean="0">
                <a:solidFill>
                  <a:srgbClr val="4F81BC"/>
                </a:solidFill>
                <a:latin typeface="Calibri"/>
                <a:cs typeface="Calibri"/>
              </a:rPr>
              <a:t>κ</a:t>
            </a:r>
            <a:r>
              <a:rPr sz="5400" b="1" spc="0" baseline="3034" dirty="0" smtClean="0">
                <a:solidFill>
                  <a:srgbClr val="4F81BC"/>
                </a:solidFill>
                <a:latin typeface="Calibri"/>
                <a:cs typeface="Calibri"/>
              </a:rPr>
              <a:t>α</a:t>
            </a:r>
            <a:r>
              <a:rPr sz="5400" b="1" spc="-39" baseline="3034" dirty="0" smtClean="0">
                <a:solidFill>
                  <a:srgbClr val="4F81BC"/>
                </a:solidFill>
                <a:latin typeface="Calibri"/>
                <a:cs typeface="Calibri"/>
              </a:rPr>
              <a:t>τ</a:t>
            </a:r>
            <a:r>
              <a:rPr sz="5400" b="1" spc="0" baseline="3034" dirty="0" smtClean="0">
                <a:solidFill>
                  <a:srgbClr val="4F81BC"/>
                </a:solidFill>
                <a:latin typeface="Calibri"/>
                <a:cs typeface="Calibri"/>
              </a:rPr>
              <a:t>ά</a:t>
            </a:r>
            <a:r>
              <a:rPr sz="5400" b="1" spc="-14" baseline="3034" dirty="0" smtClean="0">
                <a:solidFill>
                  <a:srgbClr val="4F81BC"/>
                </a:solidFill>
                <a:latin typeface="Calibri"/>
                <a:cs typeface="Calibri"/>
              </a:rPr>
              <a:t> </a:t>
            </a:r>
            <a:r>
              <a:rPr sz="5400" b="1" spc="-25" baseline="3034" dirty="0" smtClean="0">
                <a:solidFill>
                  <a:srgbClr val="4F81BC"/>
                </a:solidFill>
                <a:latin typeface="Calibri"/>
                <a:cs typeface="Calibri"/>
              </a:rPr>
              <a:t>τ</a:t>
            </a:r>
            <a:r>
              <a:rPr sz="5400" b="1" spc="-14" baseline="3034" dirty="0" smtClean="0">
                <a:solidFill>
                  <a:srgbClr val="4F81BC"/>
                </a:solidFill>
                <a:latin typeface="Calibri"/>
                <a:cs typeface="Calibri"/>
              </a:rPr>
              <a:t>ω</a:t>
            </a:r>
            <a:r>
              <a:rPr sz="5400" b="1" spc="0" baseline="3034" dirty="0" smtClean="0">
                <a:solidFill>
                  <a:srgbClr val="4F81BC"/>
                </a:solidFill>
                <a:latin typeface="Calibri"/>
                <a:cs typeface="Calibri"/>
              </a:rPr>
              <a:t>ν</a:t>
            </a:r>
            <a:endParaRPr sz="3600">
              <a:latin typeface="Calibri"/>
              <a:cs typeface="Calibri"/>
            </a:endParaRPr>
          </a:p>
          <a:p>
            <a:pPr algn="ctr">
              <a:lnSpc>
                <a:spcPts val="4320"/>
              </a:lnSpc>
              <a:spcBef>
                <a:spcPts val="27"/>
              </a:spcBef>
            </a:pPr>
            <a:r>
              <a:rPr sz="5400" b="1" spc="-44" baseline="1517" dirty="0" smtClean="0">
                <a:solidFill>
                  <a:srgbClr val="4F81BC"/>
                </a:solidFill>
                <a:latin typeface="Calibri"/>
                <a:cs typeface="Calibri"/>
              </a:rPr>
              <a:t>κ</a:t>
            </a:r>
            <a:r>
              <a:rPr sz="5400" b="1" spc="0" baseline="1517" dirty="0" smtClean="0">
                <a:solidFill>
                  <a:srgbClr val="4F81BC"/>
                </a:solidFill>
                <a:latin typeface="Calibri"/>
                <a:cs typeface="Calibri"/>
              </a:rPr>
              <a:t>υμα</a:t>
            </a:r>
            <a:r>
              <a:rPr sz="5400" b="1" spc="-44" baseline="1517" dirty="0" smtClean="0">
                <a:solidFill>
                  <a:srgbClr val="4F81BC"/>
                </a:solidFill>
                <a:latin typeface="Calibri"/>
                <a:cs typeface="Calibri"/>
              </a:rPr>
              <a:t>ι</a:t>
            </a:r>
            <a:r>
              <a:rPr sz="5400" b="1" spc="0" baseline="1517" dirty="0" smtClean="0">
                <a:solidFill>
                  <a:srgbClr val="4F81BC"/>
                </a:solidFill>
                <a:latin typeface="Calibri"/>
                <a:cs typeface="Calibri"/>
              </a:rPr>
              <a:t>νόμε</a:t>
            </a:r>
            <a:r>
              <a:rPr sz="5400" b="1" spc="-19" baseline="1517" dirty="0" smtClean="0">
                <a:solidFill>
                  <a:srgbClr val="4F81BC"/>
                </a:solidFill>
                <a:latin typeface="Calibri"/>
                <a:cs typeface="Calibri"/>
              </a:rPr>
              <a:t>ν</a:t>
            </a:r>
            <a:r>
              <a:rPr sz="5400" b="1" spc="-14" baseline="1517" dirty="0" smtClean="0">
                <a:solidFill>
                  <a:srgbClr val="4F81BC"/>
                </a:solidFill>
                <a:latin typeface="Calibri"/>
                <a:cs typeface="Calibri"/>
              </a:rPr>
              <a:t>ω</a:t>
            </a:r>
            <a:r>
              <a:rPr sz="5400" b="1" spc="0" baseline="1517" dirty="0" smtClean="0">
                <a:solidFill>
                  <a:srgbClr val="4F81BC"/>
                </a:solidFill>
                <a:latin typeface="Calibri"/>
                <a:cs typeface="Calibri"/>
              </a:rPr>
              <a:t>ν συν</a:t>
            </a:r>
            <a:r>
              <a:rPr sz="5400" b="1" spc="25" baseline="1517" dirty="0" smtClean="0">
                <a:solidFill>
                  <a:srgbClr val="4F81BC"/>
                </a:solidFill>
                <a:latin typeface="Calibri"/>
                <a:cs typeface="Calibri"/>
              </a:rPr>
              <a:t>α</a:t>
            </a:r>
            <a:r>
              <a:rPr sz="5400" b="1" spc="34" baseline="1517" dirty="0" smtClean="0">
                <a:solidFill>
                  <a:srgbClr val="4F81BC"/>
                </a:solidFill>
                <a:latin typeface="Calibri"/>
                <a:cs typeface="Calibri"/>
              </a:rPr>
              <a:t>λ</a:t>
            </a:r>
            <a:r>
              <a:rPr sz="5400" b="1" spc="-29" baseline="1517" dirty="0" smtClean="0">
                <a:solidFill>
                  <a:srgbClr val="4F81BC"/>
                </a:solidFill>
                <a:latin typeface="Calibri"/>
                <a:cs typeface="Calibri"/>
              </a:rPr>
              <a:t>λ</a:t>
            </a:r>
            <a:r>
              <a:rPr sz="5400" b="1" spc="-25" baseline="1517" dirty="0" smtClean="0">
                <a:solidFill>
                  <a:srgbClr val="4F81BC"/>
                </a:solidFill>
                <a:latin typeface="Calibri"/>
                <a:cs typeface="Calibri"/>
              </a:rPr>
              <a:t>α</a:t>
            </a:r>
            <a:r>
              <a:rPr sz="5400" b="1" spc="0" baseline="1517" dirty="0" smtClean="0">
                <a:solidFill>
                  <a:srgbClr val="4F81BC"/>
                </a:solidFill>
                <a:latin typeface="Calibri"/>
                <a:cs typeface="Calibri"/>
              </a:rPr>
              <a:t>γμ</a:t>
            </a:r>
            <a:r>
              <a:rPr sz="5400" b="1" spc="-9" baseline="1517" dirty="0" smtClean="0">
                <a:solidFill>
                  <a:srgbClr val="4F81BC"/>
                </a:solidFill>
                <a:latin typeface="Calibri"/>
                <a:cs typeface="Calibri"/>
              </a:rPr>
              <a:t>α</a:t>
            </a:r>
            <a:r>
              <a:rPr sz="5400" b="1" spc="0" baseline="1517" dirty="0" smtClean="0">
                <a:solidFill>
                  <a:srgbClr val="4F81BC"/>
                </a:solidFill>
                <a:latin typeface="Calibri"/>
                <a:cs typeface="Calibri"/>
              </a:rPr>
              <a:t>τι</a:t>
            </a:r>
            <a:r>
              <a:rPr sz="5400" b="1" spc="-69" baseline="1517" dirty="0" smtClean="0">
                <a:solidFill>
                  <a:srgbClr val="4F81BC"/>
                </a:solidFill>
                <a:latin typeface="Calibri"/>
                <a:cs typeface="Calibri"/>
              </a:rPr>
              <a:t>κ</a:t>
            </a:r>
            <a:r>
              <a:rPr sz="5400" b="1" spc="-14" baseline="1517" dirty="0" smtClean="0">
                <a:solidFill>
                  <a:srgbClr val="4F81BC"/>
                </a:solidFill>
                <a:latin typeface="Calibri"/>
                <a:cs typeface="Calibri"/>
              </a:rPr>
              <a:t>ώ</a:t>
            </a:r>
            <a:r>
              <a:rPr sz="5400" b="1" spc="0" baseline="1517" dirty="0" smtClean="0">
                <a:solidFill>
                  <a:srgbClr val="4F81BC"/>
                </a:solidFill>
                <a:latin typeface="Calibri"/>
                <a:cs typeface="Calibri"/>
              </a:rPr>
              <a:t>ν ισοτιμιών</a:t>
            </a:r>
            <a:endParaRPr sz="3600">
              <a:latin typeface="Calibri"/>
              <a:cs typeface="Calibri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535940" y="1594002"/>
            <a:ext cx="330865" cy="35641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755"/>
              </a:lnSpc>
              <a:spcBef>
                <a:spcPts val="137"/>
              </a:spcBef>
            </a:pPr>
            <a:r>
              <a:rPr sz="3900" b="1" spc="0" baseline="3150" dirty="0" smtClean="0">
                <a:latin typeface="Calibri"/>
                <a:cs typeface="Calibri"/>
              </a:rPr>
              <a:t>1.</a:t>
            </a:r>
            <a:endParaRPr sz="2600">
              <a:latin typeface="Calibri"/>
              <a:cs typeface="Calibri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145844" y="1594002"/>
            <a:ext cx="6405053" cy="35641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755"/>
              </a:lnSpc>
              <a:spcBef>
                <a:spcPts val="137"/>
              </a:spcBef>
            </a:pPr>
            <a:r>
              <a:rPr sz="3900" b="1" spc="0" baseline="3150" dirty="0" smtClean="0">
                <a:latin typeface="Calibri"/>
                <a:cs typeface="Calibri"/>
              </a:rPr>
              <a:t>Αυ</a:t>
            </a:r>
            <a:r>
              <a:rPr sz="3900" b="1" spc="-25" baseline="3150" dirty="0" smtClean="0">
                <a:latin typeface="Calibri"/>
                <a:cs typeface="Calibri"/>
              </a:rPr>
              <a:t>τ</a:t>
            </a:r>
            <a:r>
              <a:rPr sz="3900" b="1" spc="0" baseline="3150" dirty="0" smtClean="0">
                <a:latin typeface="Calibri"/>
                <a:cs typeface="Calibri"/>
              </a:rPr>
              <a:t>ονομία</a:t>
            </a:r>
            <a:r>
              <a:rPr sz="3900" b="1" spc="-9" baseline="3150" dirty="0" smtClean="0">
                <a:latin typeface="Calibri"/>
                <a:cs typeface="Calibri"/>
              </a:rPr>
              <a:t> </a:t>
            </a:r>
            <a:r>
              <a:rPr sz="3900" b="1" spc="0" baseline="3150" dirty="0" smtClean="0">
                <a:latin typeface="Calibri"/>
                <a:cs typeface="Calibri"/>
              </a:rPr>
              <a:t>της</a:t>
            </a:r>
            <a:r>
              <a:rPr sz="3900" b="1" spc="-9" baseline="3150" dirty="0" smtClean="0">
                <a:latin typeface="Calibri"/>
                <a:cs typeface="Calibri"/>
              </a:rPr>
              <a:t> </a:t>
            </a:r>
            <a:r>
              <a:rPr sz="3900" b="1" spc="0" baseline="3150" dirty="0" smtClean="0">
                <a:latin typeface="Calibri"/>
                <a:cs typeface="Calibri"/>
              </a:rPr>
              <a:t>νομι</a:t>
            </a:r>
            <a:r>
              <a:rPr sz="3900" b="1" spc="-9" baseline="3150" dirty="0" smtClean="0">
                <a:latin typeface="Calibri"/>
                <a:cs typeface="Calibri"/>
              </a:rPr>
              <a:t>σ</a:t>
            </a:r>
            <a:r>
              <a:rPr sz="3900" b="1" spc="-14" baseline="3150" dirty="0" smtClean="0">
                <a:latin typeface="Calibri"/>
                <a:cs typeface="Calibri"/>
              </a:rPr>
              <a:t>μ</a:t>
            </a:r>
            <a:r>
              <a:rPr sz="3900" b="1" spc="0" baseline="3150" dirty="0" smtClean="0">
                <a:latin typeface="Calibri"/>
                <a:cs typeface="Calibri"/>
              </a:rPr>
              <a:t>α</a:t>
            </a:r>
            <a:r>
              <a:rPr sz="3900" b="1" spc="-9" baseline="3150" dirty="0" smtClean="0">
                <a:latin typeface="Calibri"/>
                <a:cs typeface="Calibri"/>
              </a:rPr>
              <a:t>τ</a:t>
            </a:r>
            <a:r>
              <a:rPr sz="3900" b="1" spc="0" baseline="3150" dirty="0" smtClean="0">
                <a:latin typeface="Calibri"/>
                <a:cs typeface="Calibri"/>
              </a:rPr>
              <a:t>ικής</a:t>
            </a:r>
            <a:r>
              <a:rPr sz="3900" b="1" spc="4" baseline="3150" dirty="0" smtClean="0">
                <a:latin typeface="Calibri"/>
                <a:cs typeface="Calibri"/>
              </a:rPr>
              <a:t> </a:t>
            </a:r>
            <a:r>
              <a:rPr sz="3900" b="1" spc="0" baseline="3150" dirty="0" smtClean="0">
                <a:latin typeface="Calibri"/>
                <a:cs typeface="Calibri"/>
              </a:rPr>
              <a:t>π</a:t>
            </a:r>
            <a:r>
              <a:rPr sz="3900" b="1" spc="-19" baseline="3150" dirty="0" smtClean="0">
                <a:latin typeface="Calibri"/>
                <a:cs typeface="Calibri"/>
              </a:rPr>
              <a:t>ολ</a:t>
            </a:r>
            <a:r>
              <a:rPr sz="3900" b="1" spc="-34" baseline="3150" dirty="0" smtClean="0">
                <a:latin typeface="Calibri"/>
                <a:cs typeface="Calibri"/>
              </a:rPr>
              <a:t>ι</a:t>
            </a:r>
            <a:r>
              <a:rPr sz="3900" b="1" spc="0" baseline="3150" dirty="0" smtClean="0">
                <a:latin typeface="Calibri"/>
                <a:cs typeface="Calibri"/>
              </a:rPr>
              <a:t>τι</a:t>
            </a:r>
            <a:r>
              <a:rPr sz="3900" b="1" spc="-9" baseline="3150" dirty="0" smtClean="0">
                <a:latin typeface="Calibri"/>
                <a:cs typeface="Calibri"/>
              </a:rPr>
              <a:t>κ</a:t>
            </a:r>
            <a:r>
              <a:rPr sz="3900" b="1" spc="0" baseline="3150" dirty="0" smtClean="0">
                <a:latin typeface="Calibri"/>
                <a:cs typeface="Calibri"/>
              </a:rPr>
              <a:t>ής</a:t>
            </a:r>
            <a:r>
              <a:rPr sz="3900" b="1" spc="-4" baseline="3150" dirty="0" smtClean="0">
                <a:latin typeface="Calibri"/>
                <a:cs typeface="Calibri"/>
              </a:rPr>
              <a:t> </a:t>
            </a:r>
            <a:r>
              <a:rPr sz="3900" b="1" spc="0" baseline="3150" dirty="0" smtClean="0">
                <a:latin typeface="Calibri"/>
                <a:cs typeface="Calibri"/>
              </a:rPr>
              <a:t>(υπέρ)</a:t>
            </a:r>
            <a:endParaRPr sz="2600">
              <a:latin typeface="Calibri"/>
              <a:cs typeface="Calibr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993444" y="2096712"/>
            <a:ext cx="222297" cy="30429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345"/>
              </a:lnSpc>
              <a:spcBef>
                <a:spcPts val="117"/>
              </a:spcBef>
            </a:pPr>
            <a:r>
              <a:rPr sz="2200" spc="0" dirty="0" smtClean="0">
                <a:latin typeface="Arial"/>
                <a:cs typeface="Arial"/>
              </a:rPr>
              <a:t>–</a:t>
            </a:r>
            <a:endParaRPr sz="22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526794" y="2113533"/>
            <a:ext cx="7109787" cy="40603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685"/>
              </a:lnSpc>
              <a:spcBef>
                <a:spcPts val="305"/>
              </a:spcBef>
            </a:pPr>
            <a:r>
              <a:rPr sz="2200" spc="0" dirty="0" smtClean="0">
                <a:latin typeface="Calibri"/>
                <a:cs typeface="Calibri"/>
              </a:rPr>
              <a:t>Υπ</a:t>
            </a:r>
            <a:r>
              <a:rPr sz="2200" spc="-9" dirty="0" smtClean="0">
                <a:latin typeface="Calibri"/>
                <a:cs typeface="Calibri"/>
              </a:rPr>
              <a:t>ε</a:t>
            </a:r>
            <a:r>
              <a:rPr sz="2200" spc="0" dirty="0" smtClean="0">
                <a:latin typeface="Calibri"/>
                <a:cs typeface="Calibri"/>
              </a:rPr>
              <a:t>νθ</a:t>
            </a:r>
            <a:r>
              <a:rPr sz="2200" spc="-9" dirty="0" smtClean="0">
                <a:latin typeface="Calibri"/>
                <a:cs typeface="Calibri"/>
              </a:rPr>
              <a:t>ύ</a:t>
            </a:r>
            <a:r>
              <a:rPr sz="2200" spc="0" dirty="0" smtClean="0">
                <a:latin typeface="Calibri"/>
                <a:cs typeface="Calibri"/>
              </a:rPr>
              <a:t>μιση:</a:t>
            </a:r>
            <a:r>
              <a:rPr sz="2200" spc="-35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Σ</a:t>
            </a:r>
            <a:r>
              <a:rPr sz="2200" spc="-9" dirty="0" smtClean="0">
                <a:latin typeface="Calibri"/>
                <a:cs typeface="Calibri"/>
              </a:rPr>
              <a:t>τ</a:t>
            </a:r>
            <a:r>
              <a:rPr sz="2200" spc="0" dirty="0" smtClean="0">
                <a:latin typeface="Calibri"/>
                <a:cs typeface="Calibri"/>
              </a:rPr>
              <a:t>ο</a:t>
            </a:r>
            <a:r>
              <a:rPr sz="2200" spc="-30" dirty="0" smtClean="0">
                <a:latin typeface="Calibri"/>
                <a:cs typeface="Calibri"/>
              </a:rPr>
              <a:t> </a:t>
            </a:r>
            <a:r>
              <a:rPr sz="2200" spc="-9" dirty="0" smtClean="0">
                <a:latin typeface="Calibri"/>
                <a:cs typeface="Calibri"/>
              </a:rPr>
              <a:t>σ</a:t>
            </a:r>
            <a:r>
              <a:rPr sz="2200" spc="0" dirty="0" smtClean="0">
                <a:latin typeface="Calibri"/>
                <a:cs typeface="Calibri"/>
              </a:rPr>
              <a:t>ύ</a:t>
            </a:r>
            <a:r>
              <a:rPr sz="2200" spc="14" dirty="0" smtClean="0">
                <a:latin typeface="Calibri"/>
                <a:cs typeface="Calibri"/>
              </a:rPr>
              <a:t>σ</a:t>
            </a:r>
            <a:r>
              <a:rPr sz="2200" spc="0" dirty="0" smtClean="0">
                <a:latin typeface="Calibri"/>
                <a:cs typeface="Calibri"/>
              </a:rPr>
              <a:t>τη</a:t>
            </a:r>
            <a:r>
              <a:rPr sz="2200" spc="-9" dirty="0" smtClean="0">
                <a:latin typeface="Calibri"/>
                <a:cs typeface="Calibri"/>
              </a:rPr>
              <a:t>μ</a:t>
            </a:r>
            <a:r>
              <a:rPr sz="2200" spc="0" dirty="0" smtClean="0">
                <a:latin typeface="Calibri"/>
                <a:cs typeface="Calibri"/>
              </a:rPr>
              <a:t>α</a:t>
            </a:r>
            <a:r>
              <a:rPr sz="2200" spc="-14" dirty="0" smtClean="0">
                <a:latin typeface="Calibri"/>
                <a:cs typeface="Calibri"/>
              </a:rPr>
              <a:t> </a:t>
            </a:r>
            <a:r>
              <a:rPr sz="2200" spc="-9" dirty="0" smtClean="0">
                <a:latin typeface="Calibri"/>
                <a:cs typeface="Calibri"/>
              </a:rPr>
              <a:t>τ</a:t>
            </a:r>
            <a:r>
              <a:rPr sz="2200" spc="-14" dirty="0" smtClean="0">
                <a:latin typeface="Calibri"/>
                <a:cs typeface="Calibri"/>
              </a:rPr>
              <a:t>ω</a:t>
            </a:r>
            <a:r>
              <a:rPr sz="2200" spc="0" dirty="0" smtClean="0">
                <a:latin typeface="Calibri"/>
                <a:cs typeface="Calibri"/>
              </a:rPr>
              <a:t>ν</a:t>
            </a:r>
            <a:r>
              <a:rPr sz="2200" spc="6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ΣΣΙ η</a:t>
            </a:r>
            <a:r>
              <a:rPr sz="2200" spc="8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νο</a:t>
            </a:r>
            <a:r>
              <a:rPr sz="2200" spc="4" dirty="0" smtClean="0">
                <a:latin typeface="Calibri"/>
                <a:cs typeface="Calibri"/>
              </a:rPr>
              <a:t>μ</a:t>
            </a:r>
            <a:r>
              <a:rPr sz="2200" spc="0" dirty="0" smtClean="0">
                <a:latin typeface="Calibri"/>
                <a:cs typeface="Calibri"/>
              </a:rPr>
              <a:t>ισ</a:t>
            </a:r>
            <a:r>
              <a:rPr sz="2200" spc="-14" dirty="0" smtClean="0">
                <a:latin typeface="Calibri"/>
                <a:cs typeface="Calibri"/>
              </a:rPr>
              <a:t>μ</a:t>
            </a:r>
            <a:r>
              <a:rPr sz="2200" spc="0" dirty="0" smtClean="0">
                <a:latin typeface="Calibri"/>
                <a:cs typeface="Calibri"/>
              </a:rPr>
              <a:t>ατική</a:t>
            </a:r>
            <a:r>
              <a:rPr sz="2200" spc="-87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π</a:t>
            </a:r>
            <a:r>
              <a:rPr sz="2200" spc="-4" dirty="0" smtClean="0">
                <a:latin typeface="Calibri"/>
                <a:cs typeface="Calibri"/>
              </a:rPr>
              <a:t>ο</a:t>
            </a:r>
            <a:r>
              <a:rPr sz="2200" spc="-19" dirty="0" smtClean="0">
                <a:latin typeface="Calibri"/>
                <a:cs typeface="Calibri"/>
              </a:rPr>
              <a:t>λ</a:t>
            </a:r>
            <a:r>
              <a:rPr sz="2200" spc="-34" dirty="0" smtClean="0">
                <a:latin typeface="Calibri"/>
                <a:cs typeface="Calibri"/>
              </a:rPr>
              <a:t>ι</a:t>
            </a:r>
            <a:r>
              <a:rPr sz="2200" spc="0" dirty="0" smtClean="0">
                <a:latin typeface="Calibri"/>
                <a:cs typeface="Calibri"/>
              </a:rPr>
              <a:t>τική</a:t>
            </a:r>
            <a:r>
              <a:rPr sz="2200" spc="-66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δεν </a:t>
            </a:r>
            <a:endParaRPr sz="2200">
              <a:latin typeface="Calibri"/>
              <a:cs typeface="Calibri"/>
            </a:endParaRPr>
          </a:p>
          <a:p>
            <a:pPr marL="12700">
              <a:lnSpc>
                <a:spcPts val="2685"/>
              </a:lnSpc>
            </a:pPr>
            <a:r>
              <a:rPr sz="2200" spc="0" dirty="0" smtClean="0">
                <a:latin typeface="Calibri"/>
                <a:cs typeface="Calibri"/>
              </a:rPr>
              <a:t>μπ</a:t>
            </a:r>
            <a:r>
              <a:rPr sz="2200" spc="4" dirty="0" smtClean="0">
                <a:latin typeface="Calibri"/>
                <a:cs typeface="Calibri"/>
              </a:rPr>
              <a:t>ο</a:t>
            </a:r>
            <a:r>
              <a:rPr sz="2200" spc="0" dirty="0" smtClean="0">
                <a:latin typeface="Calibri"/>
                <a:cs typeface="Calibri"/>
              </a:rPr>
              <a:t>ρ</a:t>
            </a:r>
            <a:r>
              <a:rPr sz="2200" spc="-4" dirty="0" smtClean="0">
                <a:latin typeface="Calibri"/>
                <a:cs typeface="Calibri"/>
              </a:rPr>
              <a:t>ε</a:t>
            </a:r>
            <a:r>
              <a:rPr sz="2200" spc="0" dirty="0" smtClean="0">
                <a:latin typeface="Calibri"/>
                <a:cs typeface="Calibri"/>
              </a:rPr>
              <a:t>ί</a:t>
            </a:r>
            <a:r>
              <a:rPr sz="2200" spc="-41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να</a:t>
            </a:r>
            <a:r>
              <a:rPr sz="2200" spc="-12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χρη</a:t>
            </a:r>
            <a:r>
              <a:rPr sz="2200" spc="-9" dirty="0" smtClean="0">
                <a:latin typeface="Calibri"/>
                <a:cs typeface="Calibri"/>
              </a:rPr>
              <a:t>σ</a:t>
            </a:r>
            <a:r>
              <a:rPr sz="2200" spc="0" dirty="0" smtClean="0">
                <a:latin typeface="Calibri"/>
                <a:cs typeface="Calibri"/>
              </a:rPr>
              <a:t>ι</a:t>
            </a:r>
            <a:r>
              <a:rPr sz="2200" spc="-9" dirty="0" smtClean="0">
                <a:latin typeface="Calibri"/>
                <a:cs typeface="Calibri"/>
              </a:rPr>
              <a:t>μ</a:t>
            </a:r>
            <a:r>
              <a:rPr sz="2200" spc="4" dirty="0" smtClean="0">
                <a:latin typeface="Calibri"/>
                <a:cs typeface="Calibri"/>
              </a:rPr>
              <a:t>ο</a:t>
            </a:r>
            <a:r>
              <a:rPr sz="2200" spc="0" dirty="0" smtClean="0">
                <a:latin typeface="Calibri"/>
                <a:cs typeface="Calibri"/>
              </a:rPr>
              <a:t>ποιηθ</a:t>
            </a:r>
            <a:r>
              <a:rPr sz="2200" spc="-9" dirty="0" smtClean="0">
                <a:latin typeface="Calibri"/>
                <a:cs typeface="Calibri"/>
              </a:rPr>
              <a:t>ε</a:t>
            </a:r>
            <a:r>
              <a:rPr sz="2200" spc="0" dirty="0" smtClean="0">
                <a:latin typeface="Calibri"/>
                <a:cs typeface="Calibri"/>
              </a:rPr>
              <a:t>ί</a:t>
            </a:r>
            <a:r>
              <a:rPr sz="2200" spc="-78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για</a:t>
            </a:r>
            <a:r>
              <a:rPr sz="2200" spc="-18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να</a:t>
            </a:r>
            <a:r>
              <a:rPr sz="2200" spc="-17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ε</a:t>
            </a:r>
            <a:r>
              <a:rPr sz="2200" spc="-25" dirty="0" smtClean="0">
                <a:latin typeface="Calibri"/>
                <a:cs typeface="Calibri"/>
              </a:rPr>
              <a:t>ξ</a:t>
            </a:r>
            <a:r>
              <a:rPr sz="2200" spc="4" dirty="0" smtClean="0">
                <a:latin typeface="Calibri"/>
                <a:cs typeface="Calibri"/>
              </a:rPr>
              <a:t>ο</a:t>
            </a:r>
            <a:r>
              <a:rPr sz="2200" spc="0" dirty="0" smtClean="0">
                <a:latin typeface="Calibri"/>
                <a:cs typeface="Calibri"/>
              </a:rPr>
              <a:t>υδετ</a:t>
            </a:r>
            <a:r>
              <a:rPr sz="2200" spc="-4" dirty="0" smtClean="0">
                <a:latin typeface="Calibri"/>
                <a:cs typeface="Calibri"/>
              </a:rPr>
              <a:t>ε</a:t>
            </a:r>
            <a:r>
              <a:rPr sz="2200" spc="0" dirty="0" smtClean="0">
                <a:latin typeface="Calibri"/>
                <a:cs typeface="Calibri"/>
              </a:rPr>
              <a:t>ρώ</a:t>
            </a:r>
            <a:r>
              <a:rPr sz="2200" spc="-9" dirty="0" smtClean="0">
                <a:latin typeface="Calibri"/>
                <a:cs typeface="Calibri"/>
              </a:rPr>
              <a:t>σ</a:t>
            </a:r>
            <a:r>
              <a:rPr sz="2200" spc="0" dirty="0" smtClean="0">
                <a:latin typeface="Calibri"/>
                <a:cs typeface="Calibri"/>
              </a:rPr>
              <a:t>ει</a:t>
            </a:r>
            <a:r>
              <a:rPr sz="2200" spc="-82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α</a:t>
            </a:r>
            <a:r>
              <a:rPr sz="2200" spc="-9" dirty="0" smtClean="0">
                <a:latin typeface="Calibri"/>
                <a:cs typeface="Calibri"/>
              </a:rPr>
              <a:t>ρ</a:t>
            </a:r>
            <a:r>
              <a:rPr sz="2200" spc="0" dirty="0" smtClean="0">
                <a:latin typeface="Calibri"/>
                <a:cs typeface="Calibri"/>
              </a:rPr>
              <a:t>ν</a:t>
            </a:r>
            <a:r>
              <a:rPr sz="2200" spc="-39" dirty="0" smtClean="0">
                <a:latin typeface="Calibri"/>
                <a:cs typeface="Calibri"/>
              </a:rPr>
              <a:t>η</a:t>
            </a:r>
            <a:r>
              <a:rPr sz="2200" spc="0" dirty="0" smtClean="0">
                <a:latin typeface="Calibri"/>
                <a:cs typeface="Calibri"/>
              </a:rPr>
              <a:t>τι</a:t>
            </a:r>
            <a:r>
              <a:rPr sz="2200" spc="-39" dirty="0" smtClean="0">
                <a:latin typeface="Calibri"/>
                <a:cs typeface="Calibri"/>
              </a:rPr>
              <a:t>κ</a:t>
            </a:r>
            <a:r>
              <a:rPr sz="2200" spc="0" dirty="0" smtClean="0">
                <a:latin typeface="Calibri"/>
                <a:cs typeface="Calibri"/>
              </a:rPr>
              <a:t>ές </a:t>
            </a:r>
            <a:endParaRPr sz="2200">
              <a:latin typeface="Calibri"/>
              <a:cs typeface="Calibri"/>
            </a:endParaRPr>
          </a:p>
          <a:p>
            <a:pPr marL="12700">
              <a:lnSpc>
                <a:spcPts val="2685"/>
              </a:lnSpc>
            </a:pPr>
            <a:r>
              <a:rPr sz="2200" spc="0" dirty="0" smtClean="0">
                <a:latin typeface="Calibri"/>
                <a:cs typeface="Calibri"/>
              </a:rPr>
              <a:t>ε</a:t>
            </a:r>
            <a:r>
              <a:rPr sz="2200" spc="-25" dirty="0" smtClean="0">
                <a:latin typeface="Calibri"/>
                <a:cs typeface="Calibri"/>
              </a:rPr>
              <a:t>ξ</a:t>
            </a:r>
            <a:r>
              <a:rPr sz="2200" spc="0" dirty="0" smtClean="0">
                <a:latin typeface="Calibri"/>
                <a:cs typeface="Calibri"/>
              </a:rPr>
              <a:t>ε</a:t>
            </a:r>
            <a:r>
              <a:rPr sz="2200" spc="-25" dirty="0" smtClean="0">
                <a:latin typeface="Calibri"/>
                <a:cs typeface="Calibri"/>
              </a:rPr>
              <a:t>λ</a:t>
            </a:r>
            <a:r>
              <a:rPr sz="2200" spc="0" dirty="0" smtClean="0">
                <a:latin typeface="Calibri"/>
                <a:cs typeface="Calibri"/>
              </a:rPr>
              <a:t>ί</a:t>
            </a:r>
            <a:r>
              <a:rPr sz="2200" spc="-25" dirty="0" smtClean="0">
                <a:latin typeface="Calibri"/>
                <a:cs typeface="Calibri"/>
              </a:rPr>
              <a:t>ξ</a:t>
            </a:r>
            <a:r>
              <a:rPr sz="2200" spc="0" dirty="0" smtClean="0">
                <a:latin typeface="Calibri"/>
                <a:cs typeface="Calibri"/>
              </a:rPr>
              <a:t>ε</a:t>
            </a:r>
            <a:r>
              <a:rPr sz="2200" spc="-4" dirty="0" smtClean="0">
                <a:latin typeface="Calibri"/>
                <a:cs typeface="Calibri"/>
              </a:rPr>
              <a:t>ι</a:t>
            </a:r>
            <a:r>
              <a:rPr sz="2200" spc="0" dirty="0" smtClean="0">
                <a:latin typeface="Calibri"/>
                <a:cs typeface="Calibri"/>
              </a:rPr>
              <a:t>ς</a:t>
            </a:r>
            <a:r>
              <a:rPr sz="2200" spc="-30" dirty="0" smtClean="0">
                <a:latin typeface="Calibri"/>
                <a:cs typeface="Calibri"/>
              </a:rPr>
              <a:t> </a:t>
            </a:r>
            <a:r>
              <a:rPr sz="2200" spc="19" dirty="0" smtClean="0">
                <a:latin typeface="Calibri"/>
                <a:cs typeface="Calibri"/>
              </a:rPr>
              <a:t>σ</a:t>
            </a:r>
            <a:r>
              <a:rPr sz="2200" spc="-9" dirty="0" smtClean="0">
                <a:latin typeface="Calibri"/>
                <a:cs typeface="Calibri"/>
              </a:rPr>
              <a:t>τ</a:t>
            </a:r>
            <a:r>
              <a:rPr sz="2200" spc="0" dirty="0" smtClean="0">
                <a:latin typeface="Calibri"/>
                <a:cs typeface="Calibri"/>
              </a:rPr>
              <a:t>ο</a:t>
            </a:r>
            <a:r>
              <a:rPr sz="2200" spc="-10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ε</a:t>
            </a:r>
            <a:r>
              <a:rPr sz="2200" spc="-9" dirty="0" smtClean="0">
                <a:latin typeface="Calibri"/>
                <a:cs typeface="Calibri"/>
              </a:rPr>
              <a:t>π</a:t>
            </a:r>
            <a:r>
              <a:rPr sz="2200" spc="0" dirty="0" smtClean="0">
                <a:latin typeface="Calibri"/>
                <a:cs typeface="Calibri"/>
              </a:rPr>
              <a:t>ίπ</a:t>
            </a:r>
            <a:r>
              <a:rPr sz="2200" spc="-44" dirty="0" smtClean="0">
                <a:latin typeface="Calibri"/>
                <a:cs typeface="Calibri"/>
              </a:rPr>
              <a:t>ε</a:t>
            </a:r>
            <a:r>
              <a:rPr sz="2200" spc="0" dirty="0" smtClean="0">
                <a:latin typeface="Calibri"/>
                <a:cs typeface="Calibri"/>
              </a:rPr>
              <a:t>δο</a:t>
            </a:r>
            <a:r>
              <a:rPr sz="2200" spc="-26" dirty="0" smtClean="0">
                <a:latin typeface="Calibri"/>
                <a:cs typeface="Calibri"/>
              </a:rPr>
              <a:t> </a:t>
            </a:r>
            <a:r>
              <a:rPr sz="2200" spc="-9" dirty="0" smtClean="0">
                <a:latin typeface="Calibri"/>
                <a:cs typeface="Calibri"/>
              </a:rPr>
              <a:t>τ</a:t>
            </a:r>
            <a:r>
              <a:rPr sz="2200" spc="4" dirty="0" smtClean="0">
                <a:latin typeface="Calibri"/>
                <a:cs typeface="Calibri"/>
              </a:rPr>
              <a:t>ο</a:t>
            </a:r>
            <a:r>
              <a:rPr sz="2200" spc="0" dirty="0" smtClean="0">
                <a:latin typeface="Calibri"/>
                <a:cs typeface="Calibri"/>
              </a:rPr>
              <a:t>υ</a:t>
            </a:r>
            <a:r>
              <a:rPr sz="2200" spc="-20" dirty="0" smtClean="0">
                <a:latin typeface="Calibri"/>
                <a:cs typeface="Calibri"/>
              </a:rPr>
              <a:t> </a:t>
            </a:r>
            <a:r>
              <a:rPr sz="2200" spc="-9" dirty="0" smtClean="0">
                <a:latin typeface="Calibri"/>
                <a:cs typeface="Calibri"/>
              </a:rPr>
              <a:t>π</a:t>
            </a:r>
            <a:r>
              <a:rPr sz="2200" spc="0" dirty="0" smtClean="0">
                <a:latin typeface="Calibri"/>
                <a:cs typeface="Calibri"/>
              </a:rPr>
              <a:t>ροϊ</a:t>
            </a:r>
            <a:r>
              <a:rPr sz="2200" spc="9" dirty="0" smtClean="0">
                <a:latin typeface="Calibri"/>
                <a:cs typeface="Calibri"/>
              </a:rPr>
              <a:t>όν</a:t>
            </a:r>
            <a:r>
              <a:rPr sz="2200" spc="-9" dirty="0" smtClean="0">
                <a:latin typeface="Calibri"/>
                <a:cs typeface="Calibri"/>
              </a:rPr>
              <a:t>τ</a:t>
            </a:r>
            <a:r>
              <a:rPr sz="2200" spc="4" dirty="0" smtClean="0">
                <a:latin typeface="Calibri"/>
                <a:cs typeface="Calibri"/>
              </a:rPr>
              <a:t>ο</a:t>
            </a:r>
            <a:r>
              <a:rPr sz="2200" spc="0" dirty="0" smtClean="0">
                <a:latin typeface="Calibri"/>
                <a:cs typeface="Calibri"/>
              </a:rPr>
              <a:t>ς</a:t>
            </a:r>
            <a:r>
              <a:rPr sz="2200" spc="-77" dirty="0" smtClean="0">
                <a:latin typeface="Calibri"/>
                <a:cs typeface="Calibri"/>
              </a:rPr>
              <a:t> </a:t>
            </a:r>
            <a:r>
              <a:rPr sz="2200" spc="-75" dirty="0" smtClean="0">
                <a:latin typeface="Calibri"/>
                <a:cs typeface="Calibri"/>
              </a:rPr>
              <a:t>κ</a:t>
            </a:r>
            <a:r>
              <a:rPr sz="2200" spc="0" dirty="0" smtClean="0">
                <a:latin typeface="Calibri"/>
                <a:cs typeface="Calibri"/>
              </a:rPr>
              <a:t>αι</a:t>
            </a:r>
            <a:r>
              <a:rPr sz="2200" spc="1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της</a:t>
            </a:r>
            <a:r>
              <a:rPr sz="2200" spc="-29" dirty="0" smtClean="0">
                <a:latin typeface="Calibri"/>
                <a:cs typeface="Calibri"/>
              </a:rPr>
              <a:t> </a:t>
            </a:r>
            <a:r>
              <a:rPr sz="2200" spc="4" dirty="0" smtClean="0">
                <a:latin typeface="Calibri"/>
                <a:cs typeface="Calibri"/>
              </a:rPr>
              <a:t>α</a:t>
            </a:r>
            <a:r>
              <a:rPr sz="2200" spc="-25" dirty="0" smtClean="0">
                <a:latin typeface="Calibri"/>
                <a:cs typeface="Calibri"/>
              </a:rPr>
              <a:t>π</a:t>
            </a:r>
            <a:r>
              <a:rPr sz="2200" spc="-19" dirty="0" smtClean="0">
                <a:latin typeface="Calibri"/>
                <a:cs typeface="Calibri"/>
              </a:rPr>
              <a:t>α</a:t>
            </a:r>
            <a:r>
              <a:rPr sz="2200" spc="4" dirty="0" smtClean="0">
                <a:latin typeface="Calibri"/>
                <a:cs typeface="Calibri"/>
              </a:rPr>
              <a:t>σ</a:t>
            </a:r>
            <a:r>
              <a:rPr sz="2200" spc="-25" dirty="0" smtClean="0">
                <a:latin typeface="Calibri"/>
                <a:cs typeface="Calibri"/>
              </a:rPr>
              <a:t>χ</a:t>
            </a:r>
            <a:r>
              <a:rPr sz="2200" spc="0" dirty="0" smtClean="0">
                <a:latin typeface="Calibri"/>
                <a:cs typeface="Calibri"/>
              </a:rPr>
              <a:t>όλη</a:t>
            </a:r>
            <a:r>
              <a:rPr sz="2200" spc="-9" dirty="0" smtClean="0">
                <a:latin typeface="Calibri"/>
                <a:cs typeface="Calibri"/>
              </a:rPr>
              <a:t>σ</a:t>
            </a:r>
            <a:r>
              <a:rPr sz="2200" spc="0" dirty="0" smtClean="0">
                <a:latin typeface="Calibri"/>
                <a:cs typeface="Calibri"/>
              </a:rPr>
              <a:t>ης</a:t>
            </a:r>
            <a:endParaRPr sz="2200">
              <a:latin typeface="Calibri"/>
              <a:cs typeface="Calibri"/>
            </a:endParaRPr>
          </a:p>
          <a:p>
            <a:pPr marL="12700" marR="388213">
              <a:lnSpc>
                <a:spcPts val="2685"/>
              </a:lnSpc>
              <a:spcBef>
                <a:spcPts val="1012"/>
              </a:spcBef>
            </a:pPr>
            <a:r>
              <a:rPr sz="2200" spc="0" dirty="0" smtClean="0">
                <a:latin typeface="Calibri"/>
                <a:cs typeface="Calibri"/>
              </a:rPr>
              <a:t>Χ</a:t>
            </a:r>
            <a:r>
              <a:rPr sz="2200" spc="-4" dirty="0" smtClean="0">
                <a:latin typeface="Calibri"/>
                <a:cs typeface="Calibri"/>
              </a:rPr>
              <a:t>ω</a:t>
            </a:r>
            <a:r>
              <a:rPr sz="2200" spc="0" dirty="0" smtClean="0">
                <a:latin typeface="Calibri"/>
                <a:cs typeface="Calibri"/>
              </a:rPr>
              <a:t>ρίς</a:t>
            </a:r>
            <a:r>
              <a:rPr sz="2200" spc="-16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τ</a:t>
            </a:r>
            <a:r>
              <a:rPr sz="2200" spc="-50" dirty="0" smtClean="0">
                <a:latin typeface="Calibri"/>
                <a:cs typeface="Calibri"/>
              </a:rPr>
              <a:t>η</a:t>
            </a:r>
            <a:r>
              <a:rPr sz="2200" spc="0" dirty="0" smtClean="0">
                <a:latin typeface="Calibri"/>
                <a:cs typeface="Calibri"/>
              </a:rPr>
              <a:t>ν</a:t>
            </a:r>
            <a:r>
              <a:rPr sz="2200" spc="-5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αν</a:t>
            </a:r>
            <a:r>
              <a:rPr sz="2200" spc="-9" dirty="0" smtClean="0">
                <a:latin typeface="Calibri"/>
                <a:cs typeface="Calibri"/>
              </a:rPr>
              <a:t>ά</a:t>
            </a:r>
            <a:r>
              <a:rPr sz="2200" spc="0" dirty="0" smtClean="0">
                <a:latin typeface="Calibri"/>
                <a:cs typeface="Calibri"/>
              </a:rPr>
              <a:t>γκη</a:t>
            </a:r>
            <a:r>
              <a:rPr sz="2200" spc="-36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σ</a:t>
            </a:r>
            <a:r>
              <a:rPr sz="2200" spc="-9" dirty="0" smtClean="0">
                <a:latin typeface="Calibri"/>
                <a:cs typeface="Calibri"/>
              </a:rPr>
              <a:t>υ</a:t>
            </a:r>
            <a:r>
              <a:rPr sz="2200" spc="0" dirty="0" smtClean="0">
                <a:latin typeface="Calibri"/>
                <a:cs typeface="Calibri"/>
              </a:rPr>
              <a:t>ν</a:t>
            </a:r>
            <a:r>
              <a:rPr sz="2200" spc="-9" dirty="0" smtClean="0">
                <a:latin typeface="Calibri"/>
                <a:cs typeface="Calibri"/>
              </a:rPr>
              <a:t>ε</a:t>
            </a:r>
            <a:r>
              <a:rPr sz="2200" spc="-25" dirty="0" smtClean="0">
                <a:latin typeface="Calibri"/>
                <a:cs typeface="Calibri"/>
              </a:rPr>
              <a:t>χ</a:t>
            </a:r>
            <a:r>
              <a:rPr sz="2200" spc="0" dirty="0" smtClean="0">
                <a:latin typeface="Calibri"/>
                <a:cs typeface="Calibri"/>
              </a:rPr>
              <a:t>ούς</a:t>
            </a:r>
            <a:r>
              <a:rPr sz="2200" spc="5" dirty="0" smtClean="0">
                <a:latin typeface="Calibri"/>
                <a:cs typeface="Calibri"/>
              </a:rPr>
              <a:t> </a:t>
            </a:r>
            <a:r>
              <a:rPr sz="2200" spc="-29" dirty="0" smtClean="0">
                <a:latin typeface="Calibri"/>
                <a:cs typeface="Calibri"/>
              </a:rPr>
              <a:t>π</a:t>
            </a:r>
            <a:r>
              <a:rPr sz="2200" spc="0" dirty="0" smtClean="0">
                <a:latin typeface="Calibri"/>
                <a:cs typeface="Calibri"/>
              </a:rPr>
              <a:t>αρ</a:t>
            </a:r>
            <a:r>
              <a:rPr sz="2200" spc="-9" dirty="0" smtClean="0">
                <a:latin typeface="Calibri"/>
                <a:cs typeface="Calibri"/>
              </a:rPr>
              <a:t>έ</a:t>
            </a:r>
            <a:r>
              <a:rPr sz="2200" spc="0" dirty="0" smtClean="0">
                <a:latin typeface="Calibri"/>
                <a:cs typeface="Calibri"/>
              </a:rPr>
              <a:t>μβ</a:t>
            </a:r>
            <a:r>
              <a:rPr sz="2200" spc="-19" dirty="0" smtClean="0">
                <a:latin typeface="Calibri"/>
                <a:cs typeface="Calibri"/>
              </a:rPr>
              <a:t>α</a:t>
            </a:r>
            <a:r>
              <a:rPr sz="2200" spc="0" dirty="0" smtClean="0">
                <a:latin typeface="Calibri"/>
                <a:cs typeface="Calibri"/>
              </a:rPr>
              <a:t>σ</a:t>
            </a:r>
            <a:r>
              <a:rPr sz="2200" spc="-9" dirty="0" smtClean="0">
                <a:latin typeface="Calibri"/>
                <a:cs typeface="Calibri"/>
              </a:rPr>
              <a:t>η</a:t>
            </a:r>
            <a:r>
              <a:rPr sz="2200" spc="0" dirty="0" smtClean="0">
                <a:latin typeface="Calibri"/>
                <a:cs typeface="Calibri"/>
              </a:rPr>
              <a:t>ς</a:t>
            </a:r>
            <a:r>
              <a:rPr sz="2200" spc="14" dirty="0" smtClean="0">
                <a:latin typeface="Calibri"/>
                <a:cs typeface="Calibri"/>
              </a:rPr>
              <a:t>σ</a:t>
            </a:r>
            <a:r>
              <a:rPr sz="2200" spc="9" dirty="0" smtClean="0">
                <a:latin typeface="Calibri"/>
                <a:cs typeface="Calibri"/>
              </a:rPr>
              <a:t>τ</a:t>
            </a:r>
            <a:r>
              <a:rPr sz="2200" spc="-54" dirty="0" smtClean="0">
                <a:latin typeface="Calibri"/>
                <a:cs typeface="Calibri"/>
              </a:rPr>
              <a:t>η</a:t>
            </a:r>
            <a:r>
              <a:rPr sz="2200" spc="0" dirty="0" smtClean="0">
                <a:latin typeface="Calibri"/>
                <a:cs typeface="Calibri"/>
              </a:rPr>
              <a:t>ν</a:t>
            </a:r>
            <a:r>
              <a:rPr sz="2200" spc="18" dirty="0" smtClean="0">
                <a:latin typeface="Calibri"/>
                <a:cs typeface="Calibri"/>
              </a:rPr>
              <a:t> </a:t>
            </a:r>
            <a:r>
              <a:rPr sz="2200" spc="-9" dirty="0" smtClean="0">
                <a:latin typeface="Calibri"/>
                <a:cs typeface="Calibri"/>
              </a:rPr>
              <a:t>α</a:t>
            </a:r>
            <a:r>
              <a:rPr sz="2200" spc="0" dirty="0" smtClean="0">
                <a:latin typeface="Calibri"/>
                <a:cs typeface="Calibri"/>
              </a:rPr>
              <a:t>γ</a:t>
            </a:r>
            <a:r>
              <a:rPr sz="2200" spc="4" dirty="0" smtClean="0">
                <a:latin typeface="Calibri"/>
                <a:cs typeface="Calibri"/>
              </a:rPr>
              <a:t>ο</a:t>
            </a:r>
            <a:r>
              <a:rPr sz="2200" spc="0" dirty="0" smtClean="0">
                <a:latin typeface="Calibri"/>
                <a:cs typeface="Calibri"/>
              </a:rPr>
              <a:t>ρά </a:t>
            </a:r>
            <a:endParaRPr sz="2200">
              <a:latin typeface="Calibri"/>
              <a:cs typeface="Calibri"/>
            </a:endParaRPr>
          </a:p>
          <a:p>
            <a:pPr marL="12700" marR="388213">
              <a:lnSpc>
                <a:spcPts val="2685"/>
              </a:lnSpc>
            </a:pPr>
            <a:r>
              <a:rPr sz="2200" spc="0" dirty="0" smtClean="0">
                <a:latin typeface="Calibri"/>
                <a:cs typeface="Calibri"/>
              </a:rPr>
              <a:t>συ</a:t>
            </a:r>
            <a:r>
              <a:rPr sz="2200" spc="-9" dirty="0" smtClean="0">
                <a:latin typeface="Calibri"/>
                <a:cs typeface="Calibri"/>
              </a:rPr>
              <a:t>ν</a:t>
            </a:r>
            <a:r>
              <a:rPr sz="2200" spc="0" dirty="0" smtClean="0">
                <a:latin typeface="Calibri"/>
                <a:cs typeface="Calibri"/>
              </a:rPr>
              <a:t>α</a:t>
            </a:r>
            <a:r>
              <a:rPr sz="2200" spc="14" dirty="0" smtClean="0">
                <a:latin typeface="Calibri"/>
                <a:cs typeface="Calibri"/>
              </a:rPr>
              <a:t>λ</a:t>
            </a:r>
            <a:r>
              <a:rPr sz="2200" spc="-19" dirty="0" smtClean="0">
                <a:latin typeface="Calibri"/>
                <a:cs typeface="Calibri"/>
              </a:rPr>
              <a:t>λ</a:t>
            </a:r>
            <a:r>
              <a:rPr sz="2200" spc="-9" dirty="0" smtClean="0">
                <a:latin typeface="Calibri"/>
                <a:cs typeface="Calibri"/>
              </a:rPr>
              <a:t>ά</a:t>
            </a:r>
            <a:r>
              <a:rPr sz="2200" spc="0" dirty="0" smtClean="0">
                <a:latin typeface="Calibri"/>
                <a:cs typeface="Calibri"/>
              </a:rPr>
              <a:t>γμα</a:t>
            </a:r>
            <a:r>
              <a:rPr sz="2200" spc="-9" dirty="0" smtClean="0">
                <a:latin typeface="Calibri"/>
                <a:cs typeface="Calibri"/>
              </a:rPr>
              <a:t>τ</a:t>
            </a:r>
            <a:r>
              <a:rPr sz="2200" spc="4" dirty="0" smtClean="0">
                <a:latin typeface="Calibri"/>
                <a:cs typeface="Calibri"/>
              </a:rPr>
              <a:t>ο</a:t>
            </a:r>
            <a:r>
              <a:rPr sz="2200" spc="0" dirty="0" smtClean="0">
                <a:latin typeface="Calibri"/>
                <a:cs typeface="Calibri"/>
              </a:rPr>
              <a:t>ς,</a:t>
            </a:r>
            <a:r>
              <a:rPr sz="2200" spc="-84" dirty="0" smtClean="0">
                <a:latin typeface="Calibri"/>
                <a:cs typeface="Calibri"/>
              </a:rPr>
              <a:t> </a:t>
            </a:r>
            <a:r>
              <a:rPr sz="2200" spc="4" dirty="0" smtClean="0">
                <a:latin typeface="Calibri"/>
                <a:cs typeface="Calibri"/>
              </a:rPr>
              <a:t>ο</a:t>
            </a:r>
            <a:r>
              <a:rPr sz="2200" spc="0" dirty="0" smtClean="0">
                <a:latin typeface="Calibri"/>
                <a:cs typeface="Calibri"/>
              </a:rPr>
              <a:t>ι</a:t>
            </a:r>
            <a:r>
              <a:rPr sz="2200" spc="-2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ΚΤ</a:t>
            </a:r>
            <a:r>
              <a:rPr sz="2200" spc="-17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ε</a:t>
            </a:r>
            <a:r>
              <a:rPr sz="2200" spc="-44" dirty="0" smtClean="0">
                <a:latin typeface="Calibri"/>
                <a:cs typeface="Calibri"/>
              </a:rPr>
              <a:t>ί</a:t>
            </a:r>
            <a:r>
              <a:rPr sz="2200" spc="0" dirty="0" smtClean="0">
                <a:latin typeface="Calibri"/>
                <a:cs typeface="Calibri"/>
              </a:rPr>
              <a:t>ναι</a:t>
            </a:r>
            <a:r>
              <a:rPr sz="2200" spc="-29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πιο</a:t>
            </a:r>
            <a:r>
              <a:rPr sz="2200" spc="-29" dirty="0" smtClean="0">
                <a:latin typeface="Calibri"/>
                <a:cs typeface="Calibri"/>
              </a:rPr>
              <a:t> </a:t>
            </a:r>
            <a:r>
              <a:rPr sz="2200" spc="-4" dirty="0" smtClean="0">
                <a:latin typeface="Calibri"/>
                <a:cs typeface="Calibri"/>
              </a:rPr>
              <a:t>ε</a:t>
            </a:r>
            <a:r>
              <a:rPr sz="2200" spc="0" dirty="0" smtClean="0">
                <a:latin typeface="Calibri"/>
                <a:cs typeface="Calibri"/>
              </a:rPr>
              <a:t>λεύ</a:t>
            </a:r>
            <a:r>
              <a:rPr sz="2200" spc="-9" dirty="0" smtClean="0">
                <a:latin typeface="Calibri"/>
                <a:cs typeface="Calibri"/>
              </a:rPr>
              <a:t>θ</a:t>
            </a:r>
            <a:r>
              <a:rPr sz="2200" spc="0" dirty="0" smtClean="0">
                <a:latin typeface="Calibri"/>
                <a:cs typeface="Calibri"/>
              </a:rPr>
              <a:t>ε</a:t>
            </a:r>
            <a:r>
              <a:rPr sz="2200" spc="-4" dirty="0" smtClean="0">
                <a:latin typeface="Calibri"/>
                <a:cs typeface="Calibri"/>
              </a:rPr>
              <a:t>ρ</a:t>
            </a:r>
            <a:r>
              <a:rPr sz="2200" spc="0" dirty="0" smtClean="0">
                <a:latin typeface="Calibri"/>
                <a:cs typeface="Calibri"/>
              </a:rPr>
              <a:t>ες</a:t>
            </a:r>
            <a:r>
              <a:rPr sz="2200" spc="19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να</a:t>
            </a:r>
            <a:r>
              <a:rPr sz="2200" spc="-17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ε</a:t>
            </a:r>
            <a:r>
              <a:rPr sz="2200" spc="-9" dirty="0" smtClean="0">
                <a:latin typeface="Calibri"/>
                <a:cs typeface="Calibri"/>
              </a:rPr>
              <a:t>π</a:t>
            </a:r>
            <a:r>
              <a:rPr sz="2200" spc="0" dirty="0" smtClean="0">
                <a:latin typeface="Calibri"/>
                <a:cs typeface="Calibri"/>
              </a:rPr>
              <a:t>ηρ</a:t>
            </a:r>
            <a:r>
              <a:rPr sz="2200" spc="-34" dirty="0" smtClean="0">
                <a:latin typeface="Calibri"/>
                <a:cs typeface="Calibri"/>
              </a:rPr>
              <a:t>ε</a:t>
            </a:r>
            <a:r>
              <a:rPr sz="2200" spc="-19" dirty="0" smtClean="0">
                <a:latin typeface="Calibri"/>
                <a:cs typeface="Calibri"/>
              </a:rPr>
              <a:t>ά</a:t>
            </a:r>
            <a:r>
              <a:rPr sz="2200" spc="0" dirty="0" smtClean="0">
                <a:latin typeface="Calibri"/>
                <a:cs typeface="Calibri"/>
              </a:rPr>
              <a:t>σουν </a:t>
            </a:r>
            <a:endParaRPr sz="2200">
              <a:latin typeface="Calibri"/>
              <a:cs typeface="Calibri"/>
            </a:endParaRPr>
          </a:p>
          <a:p>
            <a:pPr marL="12700" marR="388213">
              <a:lnSpc>
                <a:spcPts val="2685"/>
              </a:lnSpc>
            </a:pPr>
            <a:r>
              <a:rPr sz="2200" spc="0" dirty="0" smtClean="0">
                <a:latin typeface="Calibri"/>
                <a:cs typeface="Calibri"/>
              </a:rPr>
              <a:t>τ</a:t>
            </a:r>
            <a:r>
              <a:rPr sz="2200" spc="-50" dirty="0" smtClean="0">
                <a:latin typeface="Calibri"/>
                <a:cs typeface="Calibri"/>
              </a:rPr>
              <a:t>η</a:t>
            </a:r>
            <a:r>
              <a:rPr sz="2200" spc="0" dirty="0" smtClean="0">
                <a:latin typeface="Calibri"/>
                <a:cs typeface="Calibri"/>
              </a:rPr>
              <a:t>ν</a:t>
            </a:r>
            <a:r>
              <a:rPr sz="2200" spc="-5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ε</a:t>
            </a:r>
            <a:r>
              <a:rPr sz="2200" spc="9" dirty="0" smtClean="0">
                <a:latin typeface="Calibri"/>
                <a:cs typeface="Calibri"/>
              </a:rPr>
              <a:t>γ</a:t>
            </a:r>
            <a:r>
              <a:rPr sz="2200" spc="-25" dirty="0" smtClean="0">
                <a:latin typeface="Calibri"/>
                <a:cs typeface="Calibri"/>
              </a:rPr>
              <a:t>χ</a:t>
            </a:r>
            <a:r>
              <a:rPr sz="2200" spc="0" dirty="0" smtClean="0">
                <a:latin typeface="Calibri"/>
                <a:cs typeface="Calibri"/>
              </a:rPr>
              <a:t>ώρ</a:t>
            </a:r>
            <a:r>
              <a:rPr sz="2200" spc="-9" dirty="0" smtClean="0">
                <a:latin typeface="Calibri"/>
                <a:cs typeface="Calibri"/>
              </a:rPr>
              <a:t>ι</a:t>
            </a:r>
            <a:r>
              <a:rPr sz="2200" spc="0" dirty="0" smtClean="0">
                <a:latin typeface="Calibri"/>
                <a:cs typeface="Calibri"/>
              </a:rPr>
              <a:t>α</a:t>
            </a:r>
            <a:r>
              <a:rPr sz="2200" spc="-44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προσφορά</a:t>
            </a:r>
            <a:r>
              <a:rPr sz="2200" spc="-51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χρή</a:t>
            </a:r>
            <a:r>
              <a:rPr sz="2200" spc="-14" dirty="0" smtClean="0">
                <a:latin typeface="Calibri"/>
                <a:cs typeface="Calibri"/>
              </a:rPr>
              <a:t>μ</a:t>
            </a:r>
            <a:r>
              <a:rPr sz="2200" spc="0" dirty="0" smtClean="0">
                <a:latin typeface="Calibri"/>
                <a:cs typeface="Calibri"/>
              </a:rPr>
              <a:t>α</a:t>
            </a:r>
            <a:r>
              <a:rPr sz="2200" spc="-4" dirty="0" smtClean="0">
                <a:latin typeface="Calibri"/>
                <a:cs typeface="Calibri"/>
              </a:rPr>
              <a:t>τ</a:t>
            </a:r>
            <a:r>
              <a:rPr sz="2200" spc="4" dirty="0" smtClean="0">
                <a:latin typeface="Calibri"/>
                <a:cs typeface="Calibri"/>
              </a:rPr>
              <a:t>ο</a:t>
            </a:r>
            <a:r>
              <a:rPr sz="2200" spc="0" dirty="0" smtClean="0">
                <a:latin typeface="Calibri"/>
                <a:cs typeface="Calibri"/>
              </a:rPr>
              <a:t>ς,</a:t>
            </a:r>
            <a:r>
              <a:rPr sz="2200" spc="-62" dirty="0" smtClean="0">
                <a:latin typeface="Calibri"/>
                <a:cs typeface="Calibri"/>
              </a:rPr>
              <a:t> </a:t>
            </a:r>
            <a:r>
              <a:rPr sz="2200" spc="-9" dirty="0" smtClean="0">
                <a:latin typeface="Calibri"/>
                <a:cs typeface="Calibri"/>
              </a:rPr>
              <a:t>τ</a:t>
            </a:r>
            <a:r>
              <a:rPr sz="2200" spc="0" dirty="0" smtClean="0">
                <a:latin typeface="Calibri"/>
                <a:cs typeface="Calibri"/>
              </a:rPr>
              <a:t>α</a:t>
            </a:r>
            <a:r>
              <a:rPr sz="2200" spc="-10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ε</a:t>
            </a:r>
            <a:r>
              <a:rPr sz="2200" spc="-9" dirty="0" smtClean="0">
                <a:latin typeface="Calibri"/>
                <a:cs typeface="Calibri"/>
              </a:rPr>
              <a:t>π</a:t>
            </a:r>
            <a:r>
              <a:rPr sz="2200" spc="-34" dirty="0" smtClean="0">
                <a:latin typeface="Calibri"/>
                <a:cs typeface="Calibri"/>
              </a:rPr>
              <a:t>ι</a:t>
            </a:r>
            <a:r>
              <a:rPr sz="2200" spc="-9" dirty="0" smtClean="0">
                <a:latin typeface="Calibri"/>
                <a:cs typeface="Calibri"/>
              </a:rPr>
              <a:t>τ</a:t>
            </a:r>
            <a:r>
              <a:rPr sz="2200" spc="4" dirty="0" smtClean="0">
                <a:latin typeface="Calibri"/>
                <a:cs typeface="Calibri"/>
              </a:rPr>
              <a:t>ό</a:t>
            </a:r>
            <a:r>
              <a:rPr sz="2200" spc="-25" dirty="0" smtClean="0">
                <a:latin typeface="Calibri"/>
                <a:cs typeface="Calibri"/>
              </a:rPr>
              <a:t>κ</a:t>
            </a:r>
            <a:r>
              <a:rPr sz="2200" spc="0" dirty="0" smtClean="0">
                <a:latin typeface="Calibri"/>
                <a:cs typeface="Calibri"/>
              </a:rPr>
              <a:t>ια</a:t>
            </a:r>
            <a:r>
              <a:rPr sz="2200" spc="-39" dirty="0" smtClean="0">
                <a:latin typeface="Calibri"/>
                <a:cs typeface="Calibri"/>
              </a:rPr>
              <a:t> </a:t>
            </a:r>
            <a:r>
              <a:rPr sz="2200" spc="-75" dirty="0" smtClean="0">
                <a:latin typeface="Calibri"/>
                <a:cs typeface="Calibri"/>
              </a:rPr>
              <a:t>κ</a:t>
            </a:r>
            <a:r>
              <a:rPr sz="2200" spc="0" dirty="0" smtClean="0">
                <a:latin typeface="Calibri"/>
                <a:cs typeface="Calibri"/>
              </a:rPr>
              <a:t>αι</a:t>
            </a:r>
            <a:r>
              <a:rPr sz="2200" spc="-13" dirty="0" smtClean="0">
                <a:latin typeface="Calibri"/>
                <a:cs typeface="Calibri"/>
              </a:rPr>
              <a:t> </a:t>
            </a:r>
            <a:r>
              <a:rPr sz="2200" spc="-9" dirty="0" smtClean="0">
                <a:latin typeface="Calibri"/>
                <a:cs typeface="Calibri"/>
              </a:rPr>
              <a:t>τ</a:t>
            </a:r>
            <a:r>
              <a:rPr sz="2200" spc="4" dirty="0" smtClean="0">
                <a:latin typeface="Calibri"/>
                <a:cs typeface="Calibri"/>
              </a:rPr>
              <a:t>ο</a:t>
            </a:r>
            <a:r>
              <a:rPr sz="2200" spc="0" dirty="0" smtClean="0">
                <a:latin typeface="Calibri"/>
                <a:cs typeface="Calibri"/>
              </a:rPr>
              <a:t>ν </a:t>
            </a:r>
            <a:endParaRPr sz="2200">
              <a:latin typeface="Calibri"/>
              <a:cs typeface="Calibri"/>
            </a:endParaRPr>
          </a:p>
          <a:p>
            <a:pPr marL="12700" marR="388213">
              <a:lnSpc>
                <a:spcPts val="2685"/>
              </a:lnSpc>
            </a:pPr>
            <a:r>
              <a:rPr sz="2200" spc="0" dirty="0" smtClean="0">
                <a:latin typeface="Calibri"/>
                <a:cs typeface="Calibri"/>
              </a:rPr>
              <a:t>πλη</a:t>
            </a:r>
            <a:r>
              <a:rPr sz="2200" spc="-4" dirty="0" smtClean="0">
                <a:latin typeface="Calibri"/>
                <a:cs typeface="Calibri"/>
              </a:rPr>
              <a:t>θ</a:t>
            </a:r>
            <a:r>
              <a:rPr sz="2200" spc="0" dirty="0" smtClean="0">
                <a:latin typeface="Calibri"/>
                <a:cs typeface="Calibri"/>
              </a:rPr>
              <a:t>ωρ</a:t>
            </a:r>
            <a:r>
              <a:rPr sz="2200" spc="-9" dirty="0" smtClean="0">
                <a:latin typeface="Calibri"/>
                <a:cs typeface="Calibri"/>
              </a:rPr>
              <a:t>ι</a:t>
            </a:r>
            <a:r>
              <a:rPr sz="2200" spc="0" dirty="0" smtClean="0">
                <a:latin typeface="Calibri"/>
                <a:cs typeface="Calibri"/>
              </a:rPr>
              <a:t>σ</a:t>
            </a:r>
            <a:r>
              <a:rPr sz="2200" spc="-9" dirty="0" smtClean="0">
                <a:latin typeface="Calibri"/>
                <a:cs typeface="Calibri"/>
              </a:rPr>
              <a:t>μ</a:t>
            </a:r>
            <a:r>
              <a:rPr sz="2200" spc="0" dirty="0" smtClean="0">
                <a:latin typeface="Calibri"/>
                <a:cs typeface="Calibri"/>
              </a:rPr>
              <a:t>ό</a:t>
            </a:r>
            <a:endParaRPr sz="2200">
              <a:latin typeface="Calibri"/>
              <a:cs typeface="Calibri"/>
            </a:endParaRPr>
          </a:p>
          <a:p>
            <a:pPr marL="12700" marR="523480">
              <a:lnSpc>
                <a:spcPts val="2685"/>
              </a:lnSpc>
              <a:spcBef>
                <a:spcPts val="1013"/>
              </a:spcBef>
            </a:pPr>
            <a:r>
              <a:rPr sz="2200" spc="0" dirty="0" smtClean="0">
                <a:latin typeface="Calibri"/>
                <a:cs typeface="Calibri"/>
              </a:rPr>
              <a:t>=&gt;</a:t>
            </a:r>
            <a:r>
              <a:rPr sz="2200" spc="-6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Οι</a:t>
            </a:r>
            <a:r>
              <a:rPr sz="2200" spc="-10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ΚΤ</a:t>
            </a:r>
            <a:r>
              <a:rPr sz="2200" spc="-12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μπ</a:t>
            </a:r>
            <a:r>
              <a:rPr sz="2200" spc="4" dirty="0" smtClean="0">
                <a:latin typeface="Calibri"/>
                <a:cs typeface="Calibri"/>
              </a:rPr>
              <a:t>ο</a:t>
            </a:r>
            <a:r>
              <a:rPr sz="2200" spc="0" dirty="0" smtClean="0">
                <a:latin typeface="Calibri"/>
                <a:cs typeface="Calibri"/>
              </a:rPr>
              <a:t>ρούν</a:t>
            </a:r>
            <a:r>
              <a:rPr sz="2200" spc="-75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να</a:t>
            </a:r>
            <a:r>
              <a:rPr sz="2200" spc="-17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α</a:t>
            </a:r>
            <a:r>
              <a:rPr sz="2200" spc="9" dirty="0" smtClean="0">
                <a:latin typeface="Calibri"/>
                <a:cs typeface="Calibri"/>
              </a:rPr>
              <a:t>ν</a:t>
            </a:r>
            <a:r>
              <a:rPr sz="2200" spc="0" dirty="0" smtClean="0">
                <a:latin typeface="Calibri"/>
                <a:cs typeface="Calibri"/>
              </a:rPr>
              <a:t>τ</a:t>
            </a:r>
            <a:r>
              <a:rPr sz="2200" spc="-9" dirty="0" smtClean="0">
                <a:latin typeface="Calibri"/>
                <a:cs typeface="Calibri"/>
              </a:rPr>
              <a:t>ι</a:t>
            </a:r>
            <a:r>
              <a:rPr sz="2200" spc="0" dirty="0" smtClean="0">
                <a:latin typeface="Calibri"/>
                <a:cs typeface="Calibri"/>
              </a:rPr>
              <a:t>δρ</a:t>
            </a:r>
            <a:r>
              <a:rPr sz="2200" spc="-19" dirty="0" smtClean="0">
                <a:latin typeface="Calibri"/>
                <a:cs typeface="Calibri"/>
              </a:rPr>
              <a:t>ά</a:t>
            </a:r>
            <a:r>
              <a:rPr sz="2200" spc="0" dirty="0" smtClean="0">
                <a:latin typeface="Calibri"/>
                <a:cs typeface="Calibri"/>
              </a:rPr>
              <a:t>σουν</a:t>
            </a:r>
            <a:r>
              <a:rPr sz="2200" spc="-77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πιο</a:t>
            </a:r>
            <a:r>
              <a:rPr sz="2200" spc="-29" dirty="0" smtClean="0">
                <a:latin typeface="Calibri"/>
                <a:cs typeface="Calibri"/>
              </a:rPr>
              <a:t> </a:t>
            </a:r>
            <a:r>
              <a:rPr sz="2200" spc="-4" dirty="0" smtClean="0">
                <a:latin typeface="Calibri"/>
                <a:cs typeface="Calibri"/>
              </a:rPr>
              <a:t>ε</a:t>
            </a:r>
            <a:r>
              <a:rPr sz="2200" spc="0" dirty="0" smtClean="0">
                <a:latin typeface="Calibri"/>
                <a:cs typeface="Calibri"/>
              </a:rPr>
              <a:t>λεύ</a:t>
            </a:r>
            <a:r>
              <a:rPr sz="2200" spc="-9" dirty="0" smtClean="0">
                <a:latin typeface="Calibri"/>
                <a:cs typeface="Calibri"/>
              </a:rPr>
              <a:t>θ</a:t>
            </a:r>
            <a:r>
              <a:rPr sz="2200" spc="0" dirty="0" smtClean="0">
                <a:latin typeface="Calibri"/>
                <a:cs typeface="Calibri"/>
              </a:rPr>
              <a:t>ε</a:t>
            </a:r>
            <a:r>
              <a:rPr sz="2200" spc="-4" dirty="0" smtClean="0">
                <a:latin typeface="Calibri"/>
                <a:cs typeface="Calibri"/>
              </a:rPr>
              <a:t>ρ</a:t>
            </a:r>
            <a:r>
              <a:rPr sz="2200" spc="0" dirty="0" smtClean="0">
                <a:latin typeface="Calibri"/>
                <a:cs typeface="Calibri"/>
              </a:rPr>
              <a:t>α</a:t>
            </a:r>
            <a:r>
              <a:rPr sz="2200" spc="17" dirty="0" smtClean="0">
                <a:latin typeface="Calibri"/>
                <a:cs typeface="Calibri"/>
              </a:rPr>
              <a:t> </a:t>
            </a:r>
            <a:r>
              <a:rPr sz="2200" spc="19" dirty="0" smtClean="0">
                <a:latin typeface="Calibri"/>
                <a:cs typeface="Calibri"/>
              </a:rPr>
              <a:t>σ</a:t>
            </a:r>
            <a:r>
              <a:rPr sz="2200" spc="0" dirty="0" smtClean="0">
                <a:latin typeface="Calibri"/>
                <a:cs typeface="Calibri"/>
              </a:rPr>
              <a:t>τις </a:t>
            </a:r>
            <a:endParaRPr sz="2200">
              <a:latin typeface="Calibri"/>
              <a:cs typeface="Calibri"/>
            </a:endParaRPr>
          </a:p>
          <a:p>
            <a:pPr marL="12700" marR="523480">
              <a:lnSpc>
                <a:spcPts val="2685"/>
              </a:lnSpc>
            </a:pPr>
            <a:r>
              <a:rPr sz="2200" spc="0" dirty="0" smtClean="0">
                <a:latin typeface="Calibri"/>
                <a:cs typeface="Calibri"/>
              </a:rPr>
              <a:t>με</a:t>
            </a:r>
            <a:r>
              <a:rPr sz="2200" spc="-9" dirty="0" smtClean="0">
                <a:latin typeface="Calibri"/>
                <a:cs typeface="Calibri"/>
              </a:rPr>
              <a:t>τ</a:t>
            </a:r>
            <a:r>
              <a:rPr sz="2200" spc="0" dirty="0" smtClean="0">
                <a:latin typeface="Calibri"/>
                <a:cs typeface="Calibri"/>
              </a:rPr>
              <a:t>αβολ</a:t>
            </a:r>
            <a:r>
              <a:rPr sz="2200" spc="-4" dirty="0" smtClean="0">
                <a:latin typeface="Calibri"/>
                <a:cs typeface="Calibri"/>
              </a:rPr>
              <a:t>έ</a:t>
            </a:r>
            <a:r>
              <a:rPr sz="2200" spc="0" dirty="0" smtClean="0">
                <a:latin typeface="Calibri"/>
                <a:cs typeface="Calibri"/>
              </a:rPr>
              <a:t>ς</a:t>
            </a:r>
            <a:r>
              <a:rPr sz="2200" spc="-86" dirty="0" smtClean="0">
                <a:latin typeface="Calibri"/>
                <a:cs typeface="Calibri"/>
              </a:rPr>
              <a:t> </a:t>
            </a:r>
            <a:r>
              <a:rPr sz="2200" spc="4" dirty="0" smtClean="0">
                <a:latin typeface="Calibri"/>
                <a:cs typeface="Calibri"/>
              </a:rPr>
              <a:t>τ</a:t>
            </a:r>
            <a:r>
              <a:rPr sz="2200" spc="0" dirty="0" smtClean="0">
                <a:latin typeface="Calibri"/>
                <a:cs typeface="Calibri"/>
              </a:rPr>
              <a:t>ης</a:t>
            </a:r>
            <a:r>
              <a:rPr sz="2200" spc="-19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συ</a:t>
            </a:r>
            <a:r>
              <a:rPr sz="2200" spc="-9" dirty="0" smtClean="0">
                <a:latin typeface="Calibri"/>
                <a:cs typeface="Calibri"/>
              </a:rPr>
              <a:t>ν</a:t>
            </a:r>
            <a:r>
              <a:rPr sz="2200" spc="0" dirty="0" smtClean="0">
                <a:latin typeface="Calibri"/>
                <a:cs typeface="Calibri"/>
              </a:rPr>
              <a:t>ο</a:t>
            </a:r>
            <a:r>
              <a:rPr sz="2200" spc="-25" dirty="0" smtClean="0">
                <a:latin typeface="Calibri"/>
                <a:cs typeface="Calibri"/>
              </a:rPr>
              <a:t>λ</a:t>
            </a:r>
            <a:r>
              <a:rPr sz="2200" spc="0" dirty="0" smtClean="0">
                <a:latin typeface="Calibri"/>
                <a:cs typeface="Calibri"/>
              </a:rPr>
              <a:t>ικ</a:t>
            </a:r>
            <a:r>
              <a:rPr sz="2200" spc="-9" dirty="0" smtClean="0">
                <a:latin typeface="Calibri"/>
                <a:cs typeface="Calibri"/>
              </a:rPr>
              <a:t>ή</a:t>
            </a:r>
            <a:r>
              <a:rPr sz="2200" spc="0" dirty="0" smtClean="0">
                <a:latin typeface="Calibri"/>
                <a:cs typeface="Calibri"/>
              </a:rPr>
              <a:t>ς</a:t>
            </a:r>
            <a:r>
              <a:rPr sz="2200" spc="-34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ζ</a:t>
            </a:r>
            <a:r>
              <a:rPr sz="2200" spc="-34" dirty="0" smtClean="0">
                <a:latin typeface="Calibri"/>
                <a:cs typeface="Calibri"/>
              </a:rPr>
              <a:t>ή</a:t>
            </a:r>
            <a:r>
              <a:rPr sz="2200" spc="0" dirty="0" smtClean="0">
                <a:latin typeface="Calibri"/>
                <a:cs typeface="Calibri"/>
              </a:rPr>
              <a:t>τησ</a:t>
            </a:r>
            <a:r>
              <a:rPr sz="2200" spc="-9" dirty="0" smtClean="0">
                <a:latin typeface="Calibri"/>
                <a:cs typeface="Calibri"/>
              </a:rPr>
              <a:t>η</a:t>
            </a:r>
            <a:r>
              <a:rPr sz="2200" spc="0" dirty="0" smtClean="0">
                <a:latin typeface="Calibri"/>
                <a:cs typeface="Calibri"/>
              </a:rPr>
              <a:t>ς,</a:t>
            </a:r>
            <a:r>
              <a:rPr sz="2200" spc="-23" dirty="0" smtClean="0">
                <a:latin typeface="Calibri"/>
                <a:cs typeface="Calibri"/>
              </a:rPr>
              <a:t> </a:t>
            </a:r>
            <a:r>
              <a:rPr sz="2200" spc="-9" dirty="0" smtClean="0">
                <a:latin typeface="Calibri"/>
                <a:cs typeface="Calibri"/>
              </a:rPr>
              <a:t>τ</a:t>
            </a:r>
            <a:r>
              <a:rPr sz="2200" spc="4" dirty="0" smtClean="0">
                <a:latin typeface="Calibri"/>
                <a:cs typeface="Calibri"/>
              </a:rPr>
              <a:t>ο</a:t>
            </a:r>
            <a:r>
              <a:rPr sz="2200" spc="0" dirty="0" smtClean="0">
                <a:latin typeface="Calibri"/>
                <a:cs typeface="Calibri"/>
              </a:rPr>
              <a:t>υ</a:t>
            </a:r>
            <a:r>
              <a:rPr sz="2200" spc="-20" dirty="0" smtClean="0">
                <a:latin typeface="Calibri"/>
                <a:cs typeface="Calibri"/>
              </a:rPr>
              <a:t> </a:t>
            </a:r>
            <a:r>
              <a:rPr sz="2200" spc="-9" dirty="0" smtClean="0">
                <a:latin typeface="Calibri"/>
                <a:cs typeface="Calibri"/>
              </a:rPr>
              <a:t>π</a:t>
            </a:r>
            <a:r>
              <a:rPr sz="2200" spc="0" dirty="0" smtClean="0">
                <a:latin typeface="Calibri"/>
                <a:cs typeface="Calibri"/>
              </a:rPr>
              <a:t>ροϊ</a:t>
            </a:r>
            <a:r>
              <a:rPr sz="2200" spc="9" dirty="0" smtClean="0">
                <a:latin typeface="Calibri"/>
                <a:cs typeface="Calibri"/>
              </a:rPr>
              <a:t>όν</a:t>
            </a:r>
            <a:r>
              <a:rPr sz="2200" spc="-9" dirty="0" smtClean="0">
                <a:latin typeface="Calibri"/>
                <a:cs typeface="Calibri"/>
              </a:rPr>
              <a:t>τ</a:t>
            </a:r>
            <a:r>
              <a:rPr sz="2200" spc="4" dirty="0" smtClean="0">
                <a:latin typeface="Calibri"/>
                <a:cs typeface="Calibri"/>
              </a:rPr>
              <a:t>ο</a:t>
            </a:r>
            <a:r>
              <a:rPr sz="2200" spc="0" dirty="0" smtClean="0">
                <a:latin typeface="Calibri"/>
                <a:cs typeface="Calibri"/>
              </a:rPr>
              <a:t>ς</a:t>
            </a:r>
            <a:r>
              <a:rPr sz="2200" spc="-72" dirty="0" smtClean="0">
                <a:latin typeface="Calibri"/>
                <a:cs typeface="Calibri"/>
              </a:rPr>
              <a:t> </a:t>
            </a:r>
            <a:r>
              <a:rPr sz="2200" spc="-69" dirty="0" smtClean="0">
                <a:latin typeface="Calibri"/>
                <a:cs typeface="Calibri"/>
              </a:rPr>
              <a:t>κ</a:t>
            </a:r>
            <a:r>
              <a:rPr sz="2200" spc="0" dirty="0" smtClean="0">
                <a:latin typeface="Calibri"/>
                <a:cs typeface="Calibri"/>
              </a:rPr>
              <a:t>αι</a:t>
            </a:r>
            <a:r>
              <a:rPr sz="2200" spc="-13" dirty="0" smtClean="0">
                <a:latin typeface="Calibri"/>
                <a:cs typeface="Calibri"/>
              </a:rPr>
              <a:t> </a:t>
            </a:r>
            <a:r>
              <a:rPr sz="2200" spc="-9" dirty="0" smtClean="0">
                <a:latin typeface="Calibri"/>
                <a:cs typeface="Calibri"/>
              </a:rPr>
              <a:t>τ</a:t>
            </a:r>
            <a:r>
              <a:rPr sz="2200" spc="-14" dirty="0" smtClean="0">
                <a:latin typeface="Calibri"/>
                <a:cs typeface="Calibri"/>
              </a:rPr>
              <a:t>ω</a:t>
            </a:r>
            <a:r>
              <a:rPr sz="2200" spc="0" dirty="0" smtClean="0">
                <a:latin typeface="Calibri"/>
                <a:cs typeface="Calibri"/>
              </a:rPr>
              <a:t>ν </a:t>
            </a:r>
            <a:endParaRPr sz="2200">
              <a:latin typeface="Calibri"/>
              <a:cs typeface="Calibri"/>
            </a:endParaRPr>
          </a:p>
          <a:p>
            <a:pPr marL="12700" marR="523480">
              <a:lnSpc>
                <a:spcPts val="2685"/>
              </a:lnSpc>
            </a:pPr>
            <a:r>
              <a:rPr sz="2200" spc="0" dirty="0" smtClean="0">
                <a:latin typeface="Calibri"/>
                <a:cs typeface="Calibri"/>
              </a:rPr>
              <a:t>τιμ</a:t>
            </a:r>
            <a:r>
              <a:rPr sz="2200" spc="-9" dirty="0" smtClean="0">
                <a:latin typeface="Calibri"/>
                <a:cs typeface="Calibri"/>
              </a:rPr>
              <a:t>ώ</a:t>
            </a:r>
            <a:r>
              <a:rPr sz="2200" spc="0" dirty="0" smtClean="0">
                <a:latin typeface="Calibri"/>
                <a:cs typeface="Calibri"/>
              </a:rPr>
              <a:t>ν</a:t>
            </a:r>
            <a:r>
              <a:rPr sz="2200" spc="-26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για</a:t>
            </a:r>
            <a:r>
              <a:rPr sz="2200" spc="-18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τ</a:t>
            </a:r>
            <a:r>
              <a:rPr sz="2200" spc="-50" dirty="0" smtClean="0">
                <a:latin typeface="Calibri"/>
                <a:cs typeface="Calibri"/>
              </a:rPr>
              <a:t>η</a:t>
            </a:r>
            <a:r>
              <a:rPr sz="2200" spc="0" dirty="0" smtClean="0">
                <a:latin typeface="Calibri"/>
                <a:cs typeface="Calibri"/>
              </a:rPr>
              <a:t>ν</a:t>
            </a:r>
            <a:r>
              <a:rPr sz="2200" spc="-5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ε</a:t>
            </a:r>
            <a:r>
              <a:rPr sz="2200" spc="-9" dirty="0" smtClean="0">
                <a:latin typeface="Calibri"/>
                <a:cs typeface="Calibri"/>
              </a:rPr>
              <a:t>π</a:t>
            </a:r>
            <a:r>
              <a:rPr sz="2200" spc="-34" dirty="0" smtClean="0">
                <a:latin typeface="Calibri"/>
                <a:cs typeface="Calibri"/>
              </a:rPr>
              <a:t>ί</a:t>
            </a:r>
            <a:r>
              <a:rPr sz="2200" spc="0" dirty="0" smtClean="0">
                <a:latin typeface="Calibri"/>
                <a:cs typeface="Calibri"/>
              </a:rPr>
              <a:t>τευξη</a:t>
            </a:r>
            <a:r>
              <a:rPr sz="2200" spc="-46" dirty="0" smtClean="0">
                <a:latin typeface="Calibri"/>
                <a:cs typeface="Calibri"/>
              </a:rPr>
              <a:t> </a:t>
            </a:r>
            <a:r>
              <a:rPr sz="2200" spc="-29" dirty="0" smtClean="0">
                <a:latin typeface="Calibri"/>
                <a:cs typeface="Calibri"/>
              </a:rPr>
              <a:t>ε</a:t>
            </a:r>
            <a:r>
              <a:rPr sz="2200" spc="0" dirty="0" smtClean="0">
                <a:latin typeface="Calibri"/>
                <a:cs typeface="Calibri"/>
              </a:rPr>
              <a:t>σ</a:t>
            </a:r>
            <a:r>
              <a:rPr sz="2200" spc="-9" dirty="0" smtClean="0">
                <a:latin typeface="Calibri"/>
                <a:cs typeface="Calibri"/>
              </a:rPr>
              <a:t>ω</a:t>
            </a:r>
            <a:r>
              <a:rPr sz="2200" spc="0" dirty="0" smtClean="0">
                <a:latin typeface="Calibri"/>
                <a:cs typeface="Calibri"/>
              </a:rPr>
              <a:t>τερ</a:t>
            </a:r>
            <a:r>
              <a:rPr sz="2200" spc="-4" dirty="0" smtClean="0">
                <a:latin typeface="Calibri"/>
                <a:cs typeface="Calibri"/>
              </a:rPr>
              <a:t>ι</a:t>
            </a:r>
            <a:r>
              <a:rPr sz="2200" spc="0" dirty="0" smtClean="0">
                <a:latin typeface="Calibri"/>
                <a:cs typeface="Calibri"/>
              </a:rPr>
              <a:t>κής</a:t>
            </a:r>
            <a:r>
              <a:rPr sz="2200" spc="-33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ισορροπίας</a:t>
            </a:r>
            <a:endParaRPr sz="2200">
              <a:latin typeface="Calibri"/>
              <a:cs typeface="Calibri"/>
            </a:endParaRPr>
          </a:p>
          <a:p>
            <a:pPr marL="12700" marR="260485">
              <a:lnSpc>
                <a:spcPts val="2685"/>
              </a:lnSpc>
              <a:spcBef>
                <a:spcPts val="1010"/>
              </a:spcBef>
            </a:pPr>
            <a:r>
              <a:rPr sz="2200" spc="0" dirty="0" smtClean="0">
                <a:latin typeface="Calibri"/>
                <a:cs typeface="Calibri"/>
              </a:rPr>
              <a:t>Στις</a:t>
            </a:r>
            <a:r>
              <a:rPr sz="2200" spc="-33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ΣΣΙ</a:t>
            </a:r>
            <a:r>
              <a:rPr sz="2200" spc="9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η</a:t>
            </a:r>
            <a:r>
              <a:rPr sz="2200" spc="-1" dirty="0" smtClean="0">
                <a:latin typeface="Calibri"/>
                <a:cs typeface="Calibri"/>
              </a:rPr>
              <a:t> </a:t>
            </a:r>
            <a:r>
              <a:rPr sz="2200" spc="-25" dirty="0" smtClean="0">
                <a:latin typeface="Calibri"/>
                <a:cs typeface="Calibri"/>
              </a:rPr>
              <a:t>χ</a:t>
            </a:r>
            <a:r>
              <a:rPr sz="2200" spc="0" dirty="0" smtClean="0">
                <a:latin typeface="Calibri"/>
                <a:cs typeface="Calibri"/>
              </a:rPr>
              <a:t>ώρα</a:t>
            </a:r>
            <a:r>
              <a:rPr sz="2200" spc="-38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υποχρε</a:t>
            </a:r>
            <a:r>
              <a:rPr sz="2200" spc="-19" dirty="0" smtClean="0">
                <a:latin typeface="Calibri"/>
                <a:cs typeface="Calibri"/>
              </a:rPr>
              <a:t>ώ</a:t>
            </a:r>
            <a:r>
              <a:rPr sz="2200" spc="0" dirty="0" smtClean="0">
                <a:latin typeface="Calibri"/>
                <a:cs typeface="Calibri"/>
              </a:rPr>
              <a:t>ν</a:t>
            </a:r>
            <a:r>
              <a:rPr sz="2200" spc="-4" dirty="0" smtClean="0">
                <a:latin typeface="Calibri"/>
                <a:cs typeface="Calibri"/>
              </a:rPr>
              <a:t>ε</a:t>
            </a:r>
            <a:r>
              <a:rPr sz="2200" spc="-9" dirty="0" smtClean="0">
                <a:latin typeface="Calibri"/>
                <a:cs typeface="Calibri"/>
              </a:rPr>
              <a:t>τ</a:t>
            </a:r>
            <a:r>
              <a:rPr sz="2200" spc="0" dirty="0" smtClean="0">
                <a:latin typeface="Calibri"/>
                <a:cs typeface="Calibri"/>
              </a:rPr>
              <a:t>αι</a:t>
            </a:r>
            <a:r>
              <a:rPr sz="2200" spc="-68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να</a:t>
            </a:r>
            <a:r>
              <a:rPr sz="2200" spc="-17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ε</a:t>
            </a:r>
            <a:r>
              <a:rPr sz="2200" spc="-4" dirty="0" smtClean="0">
                <a:latin typeface="Calibri"/>
                <a:cs typeface="Calibri"/>
              </a:rPr>
              <a:t>ι</a:t>
            </a:r>
            <a:r>
              <a:rPr sz="2200" spc="0" dirty="0" smtClean="0">
                <a:latin typeface="Calibri"/>
                <a:cs typeface="Calibri"/>
              </a:rPr>
              <a:t>σ</a:t>
            </a:r>
            <a:r>
              <a:rPr sz="2200" spc="-14" dirty="0" smtClean="0">
                <a:latin typeface="Calibri"/>
                <a:cs typeface="Calibri"/>
              </a:rPr>
              <a:t>ά</a:t>
            </a:r>
            <a:r>
              <a:rPr sz="2200" spc="-4" dirty="0" smtClean="0">
                <a:latin typeface="Calibri"/>
                <a:cs typeface="Calibri"/>
              </a:rPr>
              <a:t>γ</a:t>
            </a:r>
            <a:r>
              <a:rPr sz="2200" spc="0" dirty="0" smtClean="0">
                <a:latin typeface="Calibri"/>
                <a:cs typeface="Calibri"/>
              </a:rPr>
              <a:t>ει</a:t>
            </a:r>
            <a:r>
              <a:rPr sz="2200" spc="-46" dirty="0" smtClean="0">
                <a:latin typeface="Calibri"/>
                <a:cs typeface="Calibri"/>
              </a:rPr>
              <a:t> </a:t>
            </a:r>
            <a:r>
              <a:rPr sz="2200" spc="-19" dirty="0" smtClean="0">
                <a:latin typeface="Calibri"/>
                <a:cs typeface="Calibri"/>
              </a:rPr>
              <a:t>ξ</a:t>
            </a:r>
            <a:r>
              <a:rPr sz="2200" spc="0" dirty="0" smtClean="0">
                <a:latin typeface="Calibri"/>
                <a:cs typeface="Calibri"/>
              </a:rPr>
              <a:t>έ</a:t>
            </a:r>
            <a:r>
              <a:rPr sz="2200" spc="-4" dirty="0" smtClean="0">
                <a:latin typeface="Calibri"/>
                <a:cs typeface="Calibri"/>
              </a:rPr>
              <a:t>ν</a:t>
            </a:r>
            <a:r>
              <a:rPr sz="2200" spc="0" dirty="0" smtClean="0">
                <a:latin typeface="Calibri"/>
                <a:cs typeface="Calibri"/>
              </a:rPr>
              <a:t>ο</a:t>
            </a:r>
            <a:r>
              <a:rPr sz="2200" spc="-1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πλη</a:t>
            </a:r>
            <a:r>
              <a:rPr sz="2200" spc="-4" dirty="0" smtClean="0">
                <a:latin typeface="Calibri"/>
                <a:cs typeface="Calibri"/>
              </a:rPr>
              <a:t>θ</a:t>
            </a:r>
            <a:r>
              <a:rPr sz="2200" spc="0" dirty="0" smtClean="0">
                <a:latin typeface="Calibri"/>
                <a:cs typeface="Calibri"/>
              </a:rPr>
              <a:t>ωρ</a:t>
            </a:r>
            <a:r>
              <a:rPr sz="2200" spc="-9" dirty="0" smtClean="0">
                <a:latin typeface="Calibri"/>
                <a:cs typeface="Calibri"/>
              </a:rPr>
              <a:t>ι</a:t>
            </a:r>
            <a:r>
              <a:rPr sz="2200" spc="0" dirty="0" smtClean="0">
                <a:latin typeface="Calibri"/>
                <a:cs typeface="Calibri"/>
              </a:rPr>
              <a:t>σ</a:t>
            </a:r>
            <a:r>
              <a:rPr sz="2200" spc="-9" dirty="0" smtClean="0">
                <a:latin typeface="Calibri"/>
                <a:cs typeface="Calibri"/>
              </a:rPr>
              <a:t>μ</a:t>
            </a:r>
            <a:r>
              <a:rPr sz="2200" spc="4" dirty="0" smtClean="0">
                <a:latin typeface="Calibri"/>
                <a:cs typeface="Calibri"/>
              </a:rPr>
              <a:t>ό</a:t>
            </a:r>
            <a:r>
              <a:rPr sz="2200" spc="0" dirty="0" smtClean="0">
                <a:latin typeface="Calibri"/>
                <a:cs typeface="Calibri"/>
              </a:rPr>
              <a:t>. </a:t>
            </a:r>
            <a:endParaRPr sz="2200">
              <a:latin typeface="Calibri"/>
              <a:cs typeface="Calibri"/>
            </a:endParaRPr>
          </a:p>
          <a:p>
            <a:pPr marL="12700" marR="260485">
              <a:lnSpc>
                <a:spcPts val="2685"/>
              </a:lnSpc>
            </a:pPr>
            <a:r>
              <a:rPr sz="2200" spc="0" dirty="0" smtClean="0">
                <a:latin typeface="Calibri"/>
                <a:cs typeface="Calibri"/>
              </a:rPr>
              <a:t>Στις ΚΣΙ η</a:t>
            </a:r>
            <a:r>
              <a:rPr sz="2200" spc="-11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ελε</a:t>
            </a:r>
            <a:r>
              <a:rPr sz="2200" spc="-9" dirty="0" smtClean="0">
                <a:latin typeface="Calibri"/>
                <a:cs typeface="Calibri"/>
              </a:rPr>
              <a:t>ύ</a:t>
            </a:r>
            <a:r>
              <a:rPr sz="2200" spc="0" dirty="0" smtClean="0">
                <a:latin typeface="Calibri"/>
                <a:cs typeface="Calibri"/>
              </a:rPr>
              <a:t>θ</a:t>
            </a:r>
            <a:r>
              <a:rPr sz="2200" spc="-9" dirty="0" smtClean="0">
                <a:latin typeface="Calibri"/>
                <a:cs typeface="Calibri"/>
              </a:rPr>
              <a:t>ε</a:t>
            </a:r>
            <a:r>
              <a:rPr sz="2200" spc="0" dirty="0" smtClean="0">
                <a:latin typeface="Calibri"/>
                <a:cs typeface="Calibri"/>
              </a:rPr>
              <a:t>ρη</a:t>
            </a:r>
            <a:r>
              <a:rPr sz="2200" spc="34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δια</a:t>
            </a:r>
            <a:r>
              <a:rPr sz="2200" spc="-50" dirty="0" smtClean="0">
                <a:latin typeface="Calibri"/>
                <a:cs typeface="Calibri"/>
              </a:rPr>
              <a:t>κ</a:t>
            </a:r>
            <a:r>
              <a:rPr sz="2200" spc="0" dirty="0" smtClean="0">
                <a:latin typeface="Calibri"/>
                <a:cs typeface="Calibri"/>
              </a:rPr>
              <a:t>ύ</a:t>
            </a:r>
            <a:r>
              <a:rPr sz="2200" spc="-14" dirty="0" smtClean="0">
                <a:latin typeface="Calibri"/>
                <a:cs typeface="Calibri"/>
              </a:rPr>
              <a:t>μ</a:t>
            </a:r>
            <a:r>
              <a:rPr sz="2200" spc="0" dirty="0" smtClean="0">
                <a:latin typeface="Calibri"/>
                <a:cs typeface="Calibri"/>
              </a:rPr>
              <a:t>α</a:t>
            </a:r>
            <a:r>
              <a:rPr sz="2200" spc="-14" dirty="0" smtClean="0">
                <a:latin typeface="Calibri"/>
                <a:cs typeface="Calibri"/>
              </a:rPr>
              <a:t>ν</a:t>
            </a:r>
            <a:r>
              <a:rPr sz="2200" spc="0" dirty="0" smtClean="0">
                <a:latin typeface="Calibri"/>
                <a:cs typeface="Calibri"/>
              </a:rPr>
              <a:t>ση</a:t>
            </a:r>
            <a:r>
              <a:rPr sz="2200" spc="-9" dirty="0" smtClean="0">
                <a:latin typeface="Calibri"/>
                <a:cs typeface="Calibri"/>
              </a:rPr>
              <a:t> τ</a:t>
            </a:r>
            <a:r>
              <a:rPr sz="2200" spc="-19" dirty="0" smtClean="0">
                <a:latin typeface="Calibri"/>
                <a:cs typeface="Calibri"/>
              </a:rPr>
              <a:t>ω</a:t>
            </a:r>
            <a:r>
              <a:rPr sz="2200" spc="0" dirty="0" smtClean="0">
                <a:latin typeface="Calibri"/>
                <a:cs typeface="Calibri"/>
              </a:rPr>
              <a:t>ν</a:t>
            </a:r>
            <a:r>
              <a:rPr sz="2200" spc="-8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ΣΙ α</a:t>
            </a:r>
            <a:r>
              <a:rPr sz="2200" spc="14" dirty="0" smtClean="0">
                <a:latin typeface="Calibri"/>
                <a:cs typeface="Calibri"/>
              </a:rPr>
              <a:t>ν</a:t>
            </a:r>
            <a:r>
              <a:rPr sz="2200" spc="0" dirty="0" smtClean="0">
                <a:latin typeface="Calibri"/>
                <a:cs typeface="Calibri"/>
              </a:rPr>
              <a:t>τι</a:t>
            </a:r>
            <a:r>
              <a:rPr sz="2200" spc="14" dirty="0" smtClean="0">
                <a:latin typeface="Calibri"/>
                <a:cs typeface="Calibri"/>
              </a:rPr>
              <a:t>σ</a:t>
            </a:r>
            <a:r>
              <a:rPr sz="2200" spc="-9" dirty="0" smtClean="0">
                <a:latin typeface="Calibri"/>
                <a:cs typeface="Calibri"/>
              </a:rPr>
              <a:t>τ</a:t>
            </a:r>
            <a:r>
              <a:rPr sz="2200" spc="0" dirty="0" smtClean="0">
                <a:latin typeface="Calibri"/>
                <a:cs typeface="Calibri"/>
              </a:rPr>
              <a:t>αθμί</a:t>
            </a:r>
            <a:r>
              <a:rPr sz="2200" spc="-25" dirty="0" smtClean="0">
                <a:latin typeface="Calibri"/>
                <a:cs typeface="Calibri"/>
              </a:rPr>
              <a:t>ζ</a:t>
            </a:r>
            <a:r>
              <a:rPr sz="2200" spc="0" dirty="0" smtClean="0">
                <a:latin typeface="Calibri"/>
                <a:cs typeface="Calibri"/>
              </a:rPr>
              <a:t>ει</a:t>
            </a:r>
            <a:r>
              <a:rPr sz="2200" spc="11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τις </a:t>
            </a:r>
            <a:endParaRPr sz="2200">
              <a:latin typeface="Calibri"/>
              <a:cs typeface="Calibri"/>
            </a:endParaRPr>
          </a:p>
          <a:p>
            <a:pPr marL="12700" marR="260485">
              <a:lnSpc>
                <a:spcPts val="2685"/>
              </a:lnSpc>
            </a:pPr>
            <a:r>
              <a:rPr sz="2200" spc="0" dirty="0" smtClean="0">
                <a:latin typeface="Calibri"/>
                <a:cs typeface="Calibri"/>
              </a:rPr>
              <a:t>διαφ</a:t>
            </a:r>
            <a:r>
              <a:rPr sz="2200" spc="4" dirty="0" smtClean="0">
                <a:latin typeface="Calibri"/>
                <a:cs typeface="Calibri"/>
              </a:rPr>
              <a:t>ο</a:t>
            </a:r>
            <a:r>
              <a:rPr sz="2200" spc="0" dirty="0" smtClean="0">
                <a:latin typeface="Calibri"/>
                <a:cs typeface="Calibri"/>
              </a:rPr>
              <a:t>ρ</a:t>
            </a:r>
            <a:r>
              <a:rPr sz="2200" spc="-4" dirty="0" smtClean="0">
                <a:latin typeface="Calibri"/>
                <a:cs typeface="Calibri"/>
              </a:rPr>
              <a:t>έ</a:t>
            </a:r>
            <a:r>
              <a:rPr sz="2200" spc="0" dirty="0" smtClean="0">
                <a:latin typeface="Calibri"/>
                <a:cs typeface="Calibri"/>
              </a:rPr>
              <a:t>ς</a:t>
            </a:r>
            <a:r>
              <a:rPr sz="2200" spc="-40" dirty="0" smtClean="0">
                <a:latin typeface="Calibri"/>
                <a:cs typeface="Calibri"/>
              </a:rPr>
              <a:t> </a:t>
            </a:r>
            <a:r>
              <a:rPr sz="2200" spc="-9" dirty="0" smtClean="0">
                <a:latin typeface="Calibri"/>
                <a:cs typeface="Calibri"/>
              </a:rPr>
              <a:t>τ</a:t>
            </a:r>
            <a:r>
              <a:rPr sz="2200" spc="-14" dirty="0" smtClean="0">
                <a:latin typeface="Calibri"/>
                <a:cs typeface="Calibri"/>
              </a:rPr>
              <a:t>ω</a:t>
            </a:r>
            <a:r>
              <a:rPr sz="2200" spc="0" dirty="0" smtClean="0">
                <a:latin typeface="Calibri"/>
                <a:cs typeface="Calibri"/>
              </a:rPr>
              <a:t>ν</a:t>
            </a:r>
            <a:r>
              <a:rPr sz="2200" spc="6" dirty="0" smtClean="0">
                <a:latin typeface="Calibri"/>
                <a:cs typeface="Calibri"/>
              </a:rPr>
              <a:t> </a:t>
            </a:r>
            <a:r>
              <a:rPr sz="2200" spc="-9" dirty="0" smtClean="0">
                <a:latin typeface="Calibri"/>
                <a:cs typeface="Calibri"/>
              </a:rPr>
              <a:t>τ</a:t>
            </a:r>
            <a:r>
              <a:rPr sz="2200" spc="-14" dirty="0" smtClean="0">
                <a:latin typeface="Calibri"/>
                <a:cs typeface="Calibri"/>
              </a:rPr>
              <a:t>ω</a:t>
            </a:r>
            <a:r>
              <a:rPr sz="2200" spc="0" dirty="0" smtClean="0">
                <a:latin typeface="Calibri"/>
                <a:cs typeface="Calibri"/>
              </a:rPr>
              <a:t>ν</a:t>
            </a:r>
            <a:r>
              <a:rPr sz="2200" spc="-8" dirty="0" smtClean="0">
                <a:latin typeface="Calibri"/>
                <a:cs typeface="Calibri"/>
              </a:rPr>
              <a:t> </a:t>
            </a:r>
            <a:r>
              <a:rPr sz="2200" spc="-29" dirty="0" smtClean="0">
                <a:latin typeface="Calibri"/>
                <a:cs typeface="Calibri"/>
              </a:rPr>
              <a:t>ε</a:t>
            </a:r>
            <a:r>
              <a:rPr sz="2200" spc="0" dirty="0" smtClean="0">
                <a:latin typeface="Calibri"/>
                <a:cs typeface="Calibri"/>
              </a:rPr>
              <a:t>θν</a:t>
            </a:r>
            <a:r>
              <a:rPr sz="2200" spc="-9" dirty="0" smtClean="0">
                <a:latin typeface="Calibri"/>
                <a:cs typeface="Calibri"/>
              </a:rPr>
              <a:t>ι</a:t>
            </a:r>
            <a:r>
              <a:rPr sz="2200" spc="-50" dirty="0" smtClean="0">
                <a:latin typeface="Calibri"/>
                <a:cs typeface="Calibri"/>
              </a:rPr>
              <a:t>κ</a:t>
            </a:r>
            <a:r>
              <a:rPr sz="2200" spc="-14" dirty="0" smtClean="0">
                <a:latin typeface="Calibri"/>
                <a:cs typeface="Calibri"/>
              </a:rPr>
              <a:t>ώ</a:t>
            </a:r>
            <a:r>
              <a:rPr sz="2200" spc="0" dirty="0" smtClean="0">
                <a:latin typeface="Calibri"/>
                <a:cs typeface="Calibri"/>
              </a:rPr>
              <a:t>ν</a:t>
            </a:r>
            <a:r>
              <a:rPr sz="2200" spc="-2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πλη</a:t>
            </a:r>
            <a:r>
              <a:rPr sz="2200" spc="-4" dirty="0" smtClean="0">
                <a:latin typeface="Calibri"/>
                <a:cs typeface="Calibri"/>
              </a:rPr>
              <a:t>θ</a:t>
            </a:r>
            <a:r>
              <a:rPr sz="2200" spc="0" dirty="0" smtClean="0">
                <a:latin typeface="Calibri"/>
                <a:cs typeface="Calibri"/>
              </a:rPr>
              <a:t>ωρ</a:t>
            </a:r>
            <a:r>
              <a:rPr sz="2200" spc="-9" dirty="0" smtClean="0">
                <a:latin typeface="Calibri"/>
                <a:cs typeface="Calibri"/>
              </a:rPr>
              <a:t>ι</a:t>
            </a:r>
            <a:r>
              <a:rPr sz="2200" spc="0" dirty="0" smtClean="0">
                <a:latin typeface="Calibri"/>
                <a:cs typeface="Calibri"/>
              </a:rPr>
              <a:t>σ</a:t>
            </a:r>
            <a:r>
              <a:rPr sz="2200" spc="9" dirty="0" smtClean="0">
                <a:latin typeface="Calibri"/>
                <a:cs typeface="Calibri"/>
              </a:rPr>
              <a:t>μ</a:t>
            </a:r>
            <a:r>
              <a:rPr sz="2200" spc="-14" dirty="0" smtClean="0">
                <a:latin typeface="Calibri"/>
                <a:cs typeface="Calibri"/>
              </a:rPr>
              <a:t>ώ</a:t>
            </a:r>
            <a:r>
              <a:rPr sz="2200" spc="0" dirty="0" smtClean="0">
                <a:latin typeface="Calibri"/>
                <a:cs typeface="Calibri"/>
              </a:rPr>
              <a:t>ν</a:t>
            </a:r>
            <a:r>
              <a:rPr sz="2200" spc="-28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(α</a:t>
            </a:r>
            <a:r>
              <a:rPr sz="2200" spc="-14" dirty="0" smtClean="0">
                <a:latin typeface="Calibri"/>
                <a:cs typeface="Calibri"/>
              </a:rPr>
              <a:t>ρ</a:t>
            </a:r>
            <a:r>
              <a:rPr sz="2200" spc="0" dirty="0" smtClean="0">
                <a:latin typeface="Calibri"/>
                <a:cs typeface="Calibri"/>
              </a:rPr>
              <a:t>χή</a:t>
            </a:r>
            <a:r>
              <a:rPr sz="2200" spc="-26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της </a:t>
            </a:r>
            <a:endParaRPr sz="2200">
              <a:latin typeface="Calibri"/>
              <a:cs typeface="Calibri"/>
            </a:endParaRPr>
          </a:p>
          <a:p>
            <a:pPr marL="12700" marR="260485">
              <a:lnSpc>
                <a:spcPts val="2685"/>
              </a:lnSpc>
            </a:pPr>
            <a:r>
              <a:rPr sz="2200" spc="0" dirty="0" smtClean="0">
                <a:latin typeface="Calibri"/>
                <a:cs typeface="Calibri"/>
              </a:rPr>
              <a:t>ισοδυνα</a:t>
            </a:r>
            <a:r>
              <a:rPr sz="2200" spc="4" dirty="0" smtClean="0">
                <a:latin typeface="Calibri"/>
                <a:cs typeface="Calibri"/>
              </a:rPr>
              <a:t>μ</a:t>
            </a:r>
            <a:r>
              <a:rPr sz="2200" spc="0" dirty="0" smtClean="0">
                <a:latin typeface="Calibri"/>
                <a:cs typeface="Calibri"/>
              </a:rPr>
              <a:t>ίας</a:t>
            </a:r>
            <a:r>
              <a:rPr sz="2200" spc="-99" dirty="0" smtClean="0">
                <a:latin typeface="Calibri"/>
                <a:cs typeface="Calibri"/>
              </a:rPr>
              <a:t> </a:t>
            </a:r>
            <a:r>
              <a:rPr sz="2200" spc="-9" dirty="0" smtClean="0">
                <a:latin typeface="Calibri"/>
                <a:cs typeface="Calibri"/>
              </a:rPr>
              <a:t>τ</a:t>
            </a:r>
            <a:r>
              <a:rPr sz="2200" spc="-14" dirty="0" smtClean="0">
                <a:latin typeface="Calibri"/>
                <a:cs typeface="Calibri"/>
              </a:rPr>
              <a:t>ω</a:t>
            </a:r>
            <a:r>
              <a:rPr sz="2200" spc="0" dirty="0" smtClean="0">
                <a:latin typeface="Calibri"/>
                <a:cs typeface="Calibri"/>
              </a:rPr>
              <a:t>ν</a:t>
            </a:r>
            <a:r>
              <a:rPr sz="2200" spc="-8" dirty="0" smtClean="0">
                <a:latin typeface="Calibri"/>
                <a:cs typeface="Calibri"/>
              </a:rPr>
              <a:t> </a:t>
            </a:r>
            <a:r>
              <a:rPr sz="2200" spc="-9" dirty="0" smtClean="0">
                <a:latin typeface="Calibri"/>
                <a:cs typeface="Calibri"/>
              </a:rPr>
              <a:t>α</a:t>
            </a:r>
            <a:r>
              <a:rPr sz="2200" spc="0" dirty="0" smtClean="0">
                <a:latin typeface="Calibri"/>
                <a:cs typeface="Calibri"/>
              </a:rPr>
              <a:t>γ</a:t>
            </a:r>
            <a:r>
              <a:rPr sz="2200" spc="9" dirty="0" smtClean="0">
                <a:latin typeface="Calibri"/>
                <a:cs typeface="Calibri"/>
              </a:rPr>
              <a:t>ο</a:t>
            </a:r>
            <a:r>
              <a:rPr sz="2200" spc="0" dirty="0" smtClean="0">
                <a:latin typeface="Calibri"/>
                <a:cs typeface="Calibri"/>
              </a:rPr>
              <a:t>ρ</a:t>
            </a:r>
            <a:r>
              <a:rPr sz="2200" spc="-19" dirty="0" smtClean="0">
                <a:latin typeface="Calibri"/>
                <a:cs typeface="Calibri"/>
              </a:rPr>
              <a:t>α</a:t>
            </a:r>
            <a:r>
              <a:rPr sz="2200" spc="19" dirty="0" smtClean="0">
                <a:latin typeface="Calibri"/>
                <a:cs typeface="Calibri"/>
              </a:rPr>
              <a:t>σ</a:t>
            </a:r>
            <a:r>
              <a:rPr sz="2200" spc="0" dirty="0" smtClean="0">
                <a:latin typeface="Calibri"/>
                <a:cs typeface="Calibri"/>
              </a:rPr>
              <a:t>τι</a:t>
            </a:r>
            <a:r>
              <a:rPr sz="2200" spc="-50" dirty="0" smtClean="0">
                <a:latin typeface="Calibri"/>
                <a:cs typeface="Calibri"/>
              </a:rPr>
              <a:t>κ</a:t>
            </a:r>
            <a:r>
              <a:rPr sz="2200" spc="-14" dirty="0" smtClean="0">
                <a:latin typeface="Calibri"/>
                <a:cs typeface="Calibri"/>
              </a:rPr>
              <a:t>ώ</a:t>
            </a:r>
            <a:r>
              <a:rPr sz="2200" spc="0" dirty="0" smtClean="0">
                <a:latin typeface="Calibri"/>
                <a:cs typeface="Calibri"/>
              </a:rPr>
              <a:t>ν</a:t>
            </a:r>
            <a:r>
              <a:rPr sz="2200" spc="-32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δυνάμε</a:t>
            </a:r>
            <a:r>
              <a:rPr sz="2200" spc="-14" dirty="0" smtClean="0">
                <a:latin typeface="Calibri"/>
                <a:cs typeface="Calibri"/>
              </a:rPr>
              <a:t>ω</a:t>
            </a:r>
            <a:r>
              <a:rPr sz="2200" spc="0" dirty="0" smtClean="0">
                <a:latin typeface="Calibri"/>
                <a:cs typeface="Calibri"/>
              </a:rPr>
              <a:t>ν)</a:t>
            </a:r>
            <a:endParaRPr sz="220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993444" y="3035503"/>
            <a:ext cx="222512" cy="30459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350"/>
              </a:lnSpc>
              <a:spcBef>
                <a:spcPts val="117"/>
              </a:spcBef>
            </a:pPr>
            <a:r>
              <a:rPr sz="2200" spc="0" dirty="0" smtClean="0">
                <a:latin typeface="Arial"/>
                <a:cs typeface="Arial"/>
              </a:rPr>
              <a:t>–</a:t>
            </a:r>
            <a:endParaRPr sz="22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993444" y="4209611"/>
            <a:ext cx="222297" cy="30429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345"/>
              </a:lnSpc>
              <a:spcBef>
                <a:spcPts val="117"/>
              </a:spcBef>
            </a:pPr>
            <a:r>
              <a:rPr sz="2200" spc="0" dirty="0" smtClean="0">
                <a:latin typeface="Arial"/>
                <a:cs typeface="Arial"/>
              </a:rPr>
              <a:t>–</a:t>
            </a:r>
            <a:endParaRPr sz="22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993444" y="5148395"/>
            <a:ext cx="222297" cy="30429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345"/>
              </a:lnSpc>
              <a:spcBef>
                <a:spcPts val="117"/>
              </a:spcBef>
            </a:pPr>
            <a:r>
              <a:rPr sz="2200" spc="0" dirty="0" smtClean="0">
                <a:latin typeface="Arial"/>
                <a:cs typeface="Arial"/>
              </a:rPr>
              <a:t>–</a:t>
            </a:r>
            <a:endParaRPr sz="2200">
              <a:latin typeface="Arial"/>
              <a:cs typeface="Arial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8427212" y="6465214"/>
            <a:ext cx="203657" cy="1778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320"/>
              </a:lnSpc>
              <a:spcBef>
                <a:spcPts val="66"/>
              </a:spcBef>
            </a:pPr>
            <a:r>
              <a:rPr sz="1800" spc="4" baseline="2275" dirty="0" smtClean="0">
                <a:solidFill>
                  <a:srgbClr val="888888"/>
                </a:solidFill>
                <a:latin typeface="Calibri"/>
                <a:cs typeface="Calibri"/>
              </a:rPr>
              <a:t>21</a:t>
            </a:r>
            <a:endParaRPr sz="1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ject 9"/>
          <p:cNvSpPr txBox="1"/>
          <p:nvPr/>
        </p:nvSpPr>
        <p:spPr>
          <a:xfrm>
            <a:off x="2878074" y="370230"/>
            <a:ext cx="3460012" cy="48290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770"/>
              </a:lnSpc>
              <a:spcBef>
                <a:spcPts val="188"/>
              </a:spcBef>
            </a:pPr>
            <a:r>
              <a:rPr sz="5400" b="1" spc="0" baseline="3034" dirty="0" smtClean="0">
                <a:solidFill>
                  <a:srgbClr val="4F81BC"/>
                </a:solidFill>
                <a:latin typeface="Calibri"/>
                <a:cs typeface="Calibri"/>
              </a:rPr>
              <a:t>Συμ</a:t>
            </a:r>
            <a:r>
              <a:rPr sz="5400" b="1" spc="4" baseline="3034" dirty="0" smtClean="0">
                <a:solidFill>
                  <a:srgbClr val="4F81BC"/>
                </a:solidFill>
                <a:latin typeface="Calibri"/>
                <a:cs typeface="Calibri"/>
              </a:rPr>
              <a:t>μ</a:t>
            </a:r>
            <a:r>
              <a:rPr sz="5400" b="1" spc="0" baseline="3034" dirty="0" smtClean="0">
                <a:solidFill>
                  <a:srgbClr val="4F81BC"/>
                </a:solidFill>
                <a:latin typeface="Calibri"/>
                <a:cs typeface="Calibri"/>
              </a:rPr>
              <a:t>ε</a:t>
            </a:r>
            <a:r>
              <a:rPr sz="5400" b="1" spc="-29" baseline="3034" dirty="0" smtClean="0">
                <a:solidFill>
                  <a:srgbClr val="4F81BC"/>
                </a:solidFill>
                <a:latin typeface="Calibri"/>
                <a:cs typeface="Calibri"/>
              </a:rPr>
              <a:t>τ</a:t>
            </a:r>
            <a:r>
              <a:rPr sz="5400" b="1" spc="0" baseline="3034" dirty="0" smtClean="0">
                <a:solidFill>
                  <a:srgbClr val="4F81BC"/>
                </a:solidFill>
                <a:latin typeface="Calibri"/>
                <a:cs typeface="Calibri"/>
              </a:rPr>
              <a:t>ρία</a:t>
            </a:r>
            <a:r>
              <a:rPr sz="5400" b="1" spc="-14" baseline="3034" dirty="0" smtClean="0">
                <a:solidFill>
                  <a:srgbClr val="4F81BC"/>
                </a:solidFill>
                <a:latin typeface="Calibri"/>
                <a:cs typeface="Calibri"/>
              </a:rPr>
              <a:t> </a:t>
            </a:r>
            <a:r>
              <a:rPr sz="5400" b="1" spc="-4" baseline="3034" dirty="0" smtClean="0">
                <a:solidFill>
                  <a:srgbClr val="4F81BC"/>
                </a:solidFill>
                <a:latin typeface="Calibri"/>
                <a:cs typeface="Calibri"/>
              </a:rPr>
              <a:t>(</a:t>
            </a:r>
            <a:r>
              <a:rPr sz="5400" b="1" spc="0" baseline="3034" dirty="0" smtClean="0">
                <a:solidFill>
                  <a:srgbClr val="4F81BC"/>
                </a:solidFill>
                <a:latin typeface="Calibri"/>
                <a:cs typeface="Calibri"/>
              </a:rPr>
              <a:t>υ</a:t>
            </a:r>
            <a:r>
              <a:rPr sz="5400" b="1" spc="9" baseline="3034" dirty="0" smtClean="0">
                <a:solidFill>
                  <a:srgbClr val="4F81BC"/>
                </a:solidFill>
                <a:latin typeface="Calibri"/>
                <a:cs typeface="Calibri"/>
              </a:rPr>
              <a:t>π</a:t>
            </a:r>
            <a:r>
              <a:rPr sz="5400" b="1" spc="0" baseline="3034" dirty="0" smtClean="0">
                <a:solidFill>
                  <a:srgbClr val="4F81BC"/>
                </a:solidFill>
                <a:latin typeface="Calibri"/>
                <a:cs typeface="Calibri"/>
              </a:rPr>
              <a:t>έρ)</a:t>
            </a:r>
            <a:endParaRPr sz="3600">
              <a:latin typeface="Calibri"/>
              <a:cs typeface="Calibri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535940" y="1700301"/>
            <a:ext cx="1536181" cy="29240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240"/>
              </a:lnSpc>
              <a:spcBef>
                <a:spcPts val="111"/>
              </a:spcBef>
            </a:pPr>
            <a:r>
              <a:rPr sz="2700" spc="0" baseline="3034" dirty="0" smtClean="0">
                <a:latin typeface="Calibri"/>
                <a:cs typeface="Calibri"/>
              </a:rPr>
              <a:t>2. </a:t>
            </a:r>
            <a:r>
              <a:rPr sz="3150" b="1" spc="0" baseline="2600" dirty="0" smtClean="0">
                <a:latin typeface="Calibri"/>
                <a:cs typeface="Calibri"/>
              </a:rPr>
              <a:t>Συμμε</a:t>
            </a:r>
            <a:r>
              <a:rPr sz="3150" b="1" spc="-9" baseline="2600" dirty="0" smtClean="0">
                <a:latin typeface="Calibri"/>
                <a:cs typeface="Calibri"/>
              </a:rPr>
              <a:t>τ</a:t>
            </a:r>
            <a:r>
              <a:rPr sz="3150" b="1" spc="0" baseline="2600" dirty="0" smtClean="0">
                <a:latin typeface="Calibri"/>
                <a:cs typeface="Calibri"/>
              </a:rPr>
              <a:t>ρί</a:t>
            </a:r>
            <a:r>
              <a:rPr sz="3150" b="1" spc="-4" baseline="2600" dirty="0" smtClean="0">
                <a:latin typeface="Calibri"/>
                <a:cs typeface="Calibri"/>
              </a:rPr>
              <a:t>α</a:t>
            </a:r>
            <a:r>
              <a:rPr sz="3150" spc="0" baseline="2600" dirty="0" smtClean="0">
                <a:latin typeface="Calibri"/>
                <a:cs typeface="Calibri"/>
              </a:rPr>
              <a:t>:</a:t>
            </a:r>
            <a:endParaRPr sz="2100">
              <a:latin typeface="Calibri"/>
              <a:cs typeface="Calibr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993444" y="2103544"/>
            <a:ext cx="213690" cy="2921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245"/>
              </a:lnSpc>
              <a:spcBef>
                <a:spcPts val="112"/>
              </a:spcBef>
            </a:pPr>
            <a:r>
              <a:rPr sz="2100" spc="0" dirty="0" smtClean="0">
                <a:latin typeface="Arial"/>
                <a:cs typeface="Arial"/>
              </a:rPr>
              <a:t>–</a:t>
            </a:r>
            <a:endParaRPr sz="21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279906" y="2119629"/>
            <a:ext cx="7203897" cy="404202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240"/>
              </a:lnSpc>
              <a:spcBef>
                <a:spcPts val="111"/>
              </a:spcBef>
            </a:pPr>
            <a:r>
              <a:rPr sz="3150" spc="0" baseline="2600" dirty="0" smtClean="0">
                <a:latin typeface="Calibri"/>
                <a:cs typeface="Calibri"/>
              </a:rPr>
              <a:t>Η </a:t>
            </a:r>
            <a:r>
              <a:rPr sz="3150" spc="-25" baseline="2600" dirty="0" smtClean="0">
                <a:latin typeface="Calibri"/>
                <a:cs typeface="Calibri"/>
              </a:rPr>
              <a:t>κ</a:t>
            </a:r>
            <a:r>
              <a:rPr sz="3150" spc="0" baseline="2600" dirty="0" smtClean="0">
                <a:latin typeface="Calibri"/>
                <a:cs typeface="Calibri"/>
              </a:rPr>
              <a:t>υρια</a:t>
            </a:r>
            <a:r>
              <a:rPr sz="3150" spc="-14" baseline="2600" dirty="0" smtClean="0">
                <a:latin typeface="Calibri"/>
                <a:cs typeface="Calibri"/>
              </a:rPr>
              <a:t>ρ</a:t>
            </a:r>
            <a:r>
              <a:rPr sz="3150" spc="0" baseline="2600" dirty="0" smtClean="0">
                <a:latin typeface="Calibri"/>
                <a:cs typeface="Calibri"/>
              </a:rPr>
              <a:t>χία</a:t>
            </a:r>
            <a:r>
              <a:rPr sz="3150" spc="-25" baseline="2600" dirty="0" smtClean="0">
                <a:latin typeface="Calibri"/>
                <a:cs typeface="Calibri"/>
              </a:rPr>
              <a:t> </a:t>
            </a:r>
            <a:r>
              <a:rPr sz="3150" spc="-9" baseline="2600" dirty="0" smtClean="0">
                <a:latin typeface="Calibri"/>
                <a:cs typeface="Calibri"/>
              </a:rPr>
              <a:t>τ</a:t>
            </a:r>
            <a:r>
              <a:rPr sz="3150" spc="0" baseline="2600" dirty="0" smtClean="0">
                <a:latin typeface="Calibri"/>
                <a:cs typeface="Calibri"/>
              </a:rPr>
              <a:t>ου</a:t>
            </a:r>
            <a:r>
              <a:rPr sz="3150" spc="-9" baseline="2600" dirty="0" smtClean="0">
                <a:latin typeface="Calibri"/>
                <a:cs typeface="Calibri"/>
              </a:rPr>
              <a:t> </a:t>
            </a:r>
            <a:r>
              <a:rPr sz="3150" spc="0" baseline="2600" dirty="0" smtClean="0">
                <a:latin typeface="Calibri"/>
                <a:cs typeface="Calibri"/>
              </a:rPr>
              <a:t>δ</a:t>
            </a:r>
            <a:r>
              <a:rPr sz="3150" spc="-9" baseline="2600" dirty="0" smtClean="0">
                <a:latin typeface="Calibri"/>
                <a:cs typeface="Calibri"/>
              </a:rPr>
              <a:t>ο</a:t>
            </a:r>
            <a:r>
              <a:rPr sz="3150" spc="-25" baseline="2600" dirty="0" smtClean="0">
                <a:latin typeface="Calibri"/>
                <a:cs typeface="Calibri"/>
              </a:rPr>
              <a:t>λ</a:t>
            </a:r>
            <a:r>
              <a:rPr sz="3150" spc="0" baseline="2600" dirty="0" smtClean="0">
                <a:latin typeface="Calibri"/>
                <a:cs typeface="Calibri"/>
              </a:rPr>
              <a:t>αρίου ως αποθε</a:t>
            </a:r>
            <a:r>
              <a:rPr sz="3150" spc="-19" baseline="2600" dirty="0" smtClean="0">
                <a:latin typeface="Calibri"/>
                <a:cs typeface="Calibri"/>
              </a:rPr>
              <a:t>μ</a:t>
            </a:r>
            <a:r>
              <a:rPr sz="3150" spc="0" baseline="2600" dirty="0" smtClean="0">
                <a:latin typeface="Calibri"/>
                <a:cs typeface="Calibri"/>
              </a:rPr>
              <a:t>ατι</a:t>
            </a:r>
            <a:r>
              <a:rPr sz="3150" spc="-64" baseline="2600" dirty="0" smtClean="0">
                <a:latin typeface="Calibri"/>
                <a:cs typeface="Calibri"/>
              </a:rPr>
              <a:t>κ</a:t>
            </a:r>
            <a:r>
              <a:rPr sz="3150" spc="0" baseline="2600" dirty="0" smtClean="0">
                <a:latin typeface="Calibri"/>
                <a:cs typeface="Calibri"/>
              </a:rPr>
              <a:t>ού </a:t>
            </a:r>
            <a:r>
              <a:rPr sz="3150" spc="9" baseline="2600" dirty="0" smtClean="0">
                <a:latin typeface="Calibri"/>
                <a:cs typeface="Calibri"/>
              </a:rPr>
              <a:t>ν</a:t>
            </a:r>
            <a:r>
              <a:rPr sz="3150" spc="0" baseline="2600" dirty="0" smtClean="0">
                <a:latin typeface="Calibri"/>
                <a:cs typeface="Calibri"/>
              </a:rPr>
              <a:t>ομί</a:t>
            </a:r>
            <a:r>
              <a:rPr sz="3150" spc="-4" baseline="2600" dirty="0" smtClean="0">
                <a:latin typeface="Calibri"/>
                <a:cs typeface="Calibri"/>
              </a:rPr>
              <a:t>σ</a:t>
            </a:r>
            <a:r>
              <a:rPr sz="3150" spc="-14" baseline="2600" dirty="0" smtClean="0">
                <a:latin typeface="Calibri"/>
                <a:cs typeface="Calibri"/>
              </a:rPr>
              <a:t>μ</a:t>
            </a:r>
            <a:r>
              <a:rPr sz="3150" spc="0" baseline="2600" dirty="0" smtClean="0">
                <a:latin typeface="Calibri"/>
                <a:cs typeface="Calibri"/>
              </a:rPr>
              <a:t>α</a:t>
            </a:r>
            <a:r>
              <a:rPr sz="3150" spc="-9" baseline="2600" dirty="0" smtClean="0">
                <a:latin typeface="Calibri"/>
                <a:cs typeface="Calibri"/>
              </a:rPr>
              <a:t>τ</a:t>
            </a:r>
            <a:r>
              <a:rPr sz="3150" spc="0" baseline="2600" dirty="0" smtClean="0">
                <a:latin typeface="Calibri"/>
                <a:cs typeface="Calibri"/>
              </a:rPr>
              <a:t>ος</a:t>
            </a:r>
            <a:r>
              <a:rPr sz="3150" spc="-9" baseline="2600" dirty="0" smtClean="0">
                <a:latin typeface="Calibri"/>
                <a:cs typeface="Calibri"/>
              </a:rPr>
              <a:t> </a:t>
            </a:r>
            <a:r>
              <a:rPr sz="3150" spc="0" baseline="2600" dirty="0" smtClean="0">
                <a:latin typeface="Calibri"/>
                <a:cs typeface="Calibri"/>
              </a:rPr>
              <a:t>σή</a:t>
            </a:r>
            <a:r>
              <a:rPr sz="3150" spc="-14" baseline="2600" dirty="0" smtClean="0">
                <a:latin typeface="Calibri"/>
                <a:cs typeface="Calibri"/>
              </a:rPr>
              <a:t>μ</a:t>
            </a:r>
            <a:r>
              <a:rPr sz="3150" spc="0" baseline="2600" dirty="0" smtClean="0">
                <a:latin typeface="Calibri"/>
                <a:cs typeface="Calibri"/>
              </a:rPr>
              <a:t>α</a:t>
            </a:r>
            <a:r>
              <a:rPr sz="3150" spc="-25" baseline="2600" dirty="0" smtClean="0">
                <a:latin typeface="Calibri"/>
                <a:cs typeface="Calibri"/>
              </a:rPr>
              <a:t>ι</a:t>
            </a:r>
            <a:r>
              <a:rPr sz="3150" spc="0" baseline="2600" dirty="0" smtClean="0">
                <a:latin typeface="Calibri"/>
                <a:cs typeface="Calibri"/>
              </a:rPr>
              <a:t>νε</a:t>
            </a:r>
            <a:endParaRPr sz="2100">
              <a:latin typeface="Calibri"/>
              <a:cs typeface="Calibri"/>
            </a:endParaRPr>
          </a:p>
          <a:p>
            <a:pPr marL="12700" marR="242833">
              <a:lnSpc>
                <a:spcPts val="2563"/>
              </a:lnSpc>
              <a:spcBef>
                <a:spcPts val="132"/>
              </a:spcBef>
            </a:pPr>
            <a:r>
              <a:rPr sz="2100" spc="0" dirty="0" smtClean="0">
                <a:latin typeface="Calibri"/>
                <a:cs typeface="Calibri"/>
              </a:rPr>
              <a:t>ότι η</a:t>
            </a:r>
            <a:r>
              <a:rPr sz="2100" spc="-4" dirty="0" smtClean="0">
                <a:latin typeface="Calibri"/>
                <a:cs typeface="Calibri"/>
              </a:rPr>
              <a:t> </a:t>
            </a:r>
            <a:r>
              <a:rPr sz="2100" spc="0" dirty="0" smtClean="0">
                <a:latin typeface="Calibri"/>
                <a:cs typeface="Calibri"/>
              </a:rPr>
              <a:t>ΚΤ τ</a:t>
            </a:r>
            <a:r>
              <a:rPr sz="2100" spc="-14" dirty="0" smtClean="0">
                <a:latin typeface="Calibri"/>
                <a:cs typeface="Calibri"/>
              </a:rPr>
              <a:t>ω</a:t>
            </a:r>
            <a:r>
              <a:rPr sz="2100" spc="0" dirty="0" smtClean="0">
                <a:latin typeface="Calibri"/>
                <a:cs typeface="Calibri"/>
              </a:rPr>
              <a:t>ν ΗΠΑ έλε</a:t>
            </a:r>
            <a:r>
              <a:rPr sz="2100" spc="14" dirty="0" smtClean="0">
                <a:latin typeface="Calibri"/>
                <a:cs typeface="Calibri"/>
              </a:rPr>
              <a:t>γ</a:t>
            </a:r>
            <a:r>
              <a:rPr sz="2100" spc="-19" dirty="0" smtClean="0">
                <a:latin typeface="Calibri"/>
                <a:cs typeface="Calibri"/>
              </a:rPr>
              <a:t>χ</a:t>
            </a:r>
            <a:r>
              <a:rPr sz="2100" spc="0" dirty="0" smtClean="0">
                <a:latin typeface="Calibri"/>
                <a:cs typeface="Calibri"/>
              </a:rPr>
              <a:t>ε</a:t>
            </a:r>
            <a:r>
              <a:rPr sz="2100" spc="14" dirty="0" smtClean="0">
                <a:latin typeface="Calibri"/>
                <a:cs typeface="Calibri"/>
              </a:rPr>
              <a:t> </a:t>
            </a:r>
            <a:r>
              <a:rPr sz="2100" spc="0" dirty="0" smtClean="0">
                <a:latin typeface="Calibri"/>
                <a:cs typeface="Calibri"/>
              </a:rPr>
              <a:t>τη δι</a:t>
            </a:r>
            <a:r>
              <a:rPr sz="2100" spc="-19" dirty="0" smtClean="0">
                <a:latin typeface="Calibri"/>
                <a:cs typeface="Calibri"/>
              </a:rPr>
              <a:t>ε</a:t>
            </a:r>
            <a:r>
              <a:rPr sz="2100" spc="0" dirty="0" smtClean="0">
                <a:latin typeface="Calibri"/>
                <a:cs typeface="Calibri"/>
              </a:rPr>
              <a:t>θνή</a:t>
            </a:r>
            <a:r>
              <a:rPr sz="2100" spc="-14" dirty="0" smtClean="0">
                <a:latin typeface="Calibri"/>
                <a:cs typeface="Calibri"/>
              </a:rPr>
              <a:t> </a:t>
            </a:r>
            <a:r>
              <a:rPr sz="2100" spc="0" dirty="0" smtClean="0">
                <a:latin typeface="Calibri"/>
                <a:cs typeface="Calibri"/>
              </a:rPr>
              <a:t>προσφορά</a:t>
            </a:r>
            <a:r>
              <a:rPr sz="2100" spc="-14" dirty="0" smtClean="0">
                <a:latin typeface="Calibri"/>
                <a:cs typeface="Calibri"/>
              </a:rPr>
              <a:t> </a:t>
            </a:r>
            <a:r>
              <a:rPr sz="2100" spc="0" dirty="0" smtClean="0">
                <a:latin typeface="Calibri"/>
                <a:cs typeface="Calibri"/>
              </a:rPr>
              <a:t>χρή</a:t>
            </a:r>
            <a:r>
              <a:rPr sz="2100" spc="-9" dirty="0" smtClean="0">
                <a:latin typeface="Calibri"/>
                <a:cs typeface="Calibri"/>
              </a:rPr>
              <a:t>μ</a:t>
            </a:r>
            <a:r>
              <a:rPr sz="2100" spc="0" dirty="0" smtClean="0">
                <a:latin typeface="Calibri"/>
                <a:cs typeface="Calibri"/>
              </a:rPr>
              <a:t>α</a:t>
            </a:r>
            <a:r>
              <a:rPr sz="2100" spc="-9" dirty="0" smtClean="0">
                <a:latin typeface="Calibri"/>
                <a:cs typeface="Calibri"/>
              </a:rPr>
              <a:t>τ</a:t>
            </a:r>
            <a:r>
              <a:rPr sz="2100" spc="0" dirty="0" smtClean="0">
                <a:latin typeface="Calibri"/>
                <a:cs typeface="Calibri"/>
              </a:rPr>
              <a:t>ος, ε</a:t>
            </a:r>
            <a:r>
              <a:rPr sz="2100" spc="-9" dirty="0" smtClean="0">
                <a:latin typeface="Calibri"/>
                <a:cs typeface="Calibri"/>
              </a:rPr>
              <a:t>ν</a:t>
            </a:r>
            <a:r>
              <a:rPr sz="2100" spc="0" dirty="0" smtClean="0">
                <a:latin typeface="Calibri"/>
                <a:cs typeface="Calibri"/>
              </a:rPr>
              <a:t>ώ </a:t>
            </a:r>
            <a:r>
              <a:rPr sz="2100" spc="-4" dirty="0" smtClean="0">
                <a:latin typeface="Calibri"/>
                <a:cs typeface="Calibri"/>
              </a:rPr>
              <a:t>ο</a:t>
            </a:r>
            <a:r>
              <a:rPr sz="2100" spc="0" dirty="0" smtClean="0">
                <a:latin typeface="Calibri"/>
                <a:cs typeface="Calibri"/>
              </a:rPr>
              <a:t>ι </a:t>
            </a:r>
            <a:endParaRPr sz="2100">
              <a:latin typeface="Calibri"/>
              <a:cs typeface="Calibri"/>
            </a:endParaRPr>
          </a:p>
          <a:p>
            <a:pPr marL="12700" marR="242833">
              <a:lnSpc>
                <a:spcPts val="2563"/>
              </a:lnSpc>
              <a:spcBef>
                <a:spcPts val="233"/>
              </a:spcBef>
            </a:pPr>
            <a:r>
              <a:rPr sz="2100" spc="0" dirty="0" smtClean="0">
                <a:latin typeface="Calibri"/>
                <a:cs typeface="Calibri"/>
              </a:rPr>
              <a:t>υπ</a:t>
            </a:r>
            <a:r>
              <a:rPr sz="2100" spc="-9" dirty="0" smtClean="0">
                <a:latin typeface="Calibri"/>
                <a:cs typeface="Calibri"/>
              </a:rPr>
              <a:t>ό</a:t>
            </a:r>
            <a:r>
              <a:rPr sz="2100" spc="-25" dirty="0" smtClean="0">
                <a:latin typeface="Calibri"/>
                <a:cs typeface="Calibri"/>
              </a:rPr>
              <a:t>λ</a:t>
            </a:r>
            <a:r>
              <a:rPr sz="2100" spc="0" dirty="0" smtClean="0">
                <a:latin typeface="Calibri"/>
                <a:cs typeface="Calibri"/>
              </a:rPr>
              <a:t>οιπες</a:t>
            </a:r>
            <a:r>
              <a:rPr sz="2100" spc="19" dirty="0" smtClean="0">
                <a:latin typeface="Calibri"/>
                <a:cs typeface="Calibri"/>
              </a:rPr>
              <a:t> </a:t>
            </a:r>
            <a:r>
              <a:rPr sz="2100" spc="0" dirty="0" smtClean="0">
                <a:latin typeface="Calibri"/>
                <a:cs typeface="Calibri"/>
              </a:rPr>
              <a:t>ΚΤ</a:t>
            </a:r>
            <a:r>
              <a:rPr sz="2100" spc="464" dirty="0" smtClean="0">
                <a:latin typeface="Calibri"/>
                <a:cs typeface="Calibri"/>
              </a:rPr>
              <a:t> </a:t>
            </a:r>
            <a:r>
              <a:rPr sz="2100" spc="9" dirty="0" smtClean="0">
                <a:latin typeface="Calibri"/>
                <a:cs typeface="Calibri"/>
              </a:rPr>
              <a:t>δ</a:t>
            </a:r>
            <a:r>
              <a:rPr sz="2100" spc="0" dirty="0" smtClean="0">
                <a:latin typeface="Calibri"/>
                <a:cs typeface="Calibri"/>
              </a:rPr>
              <a:t>εν μπορ</a:t>
            </a:r>
            <a:r>
              <a:rPr sz="2100" spc="-4" dirty="0" smtClean="0">
                <a:latin typeface="Calibri"/>
                <a:cs typeface="Calibri"/>
              </a:rPr>
              <a:t>ο</a:t>
            </a:r>
            <a:r>
              <a:rPr sz="2100" spc="0" dirty="0" smtClean="0">
                <a:latin typeface="Calibri"/>
                <a:cs typeface="Calibri"/>
              </a:rPr>
              <a:t>ύσαν</a:t>
            </a:r>
            <a:r>
              <a:rPr sz="2100" spc="-14" dirty="0" smtClean="0">
                <a:latin typeface="Calibri"/>
                <a:cs typeface="Calibri"/>
              </a:rPr>
              <a:t> </a:t>
            </a:r>
            <a:r>
              <a:rPr sz="2100" spc="0" dirty="0" smtClean="0">
                <a:latin typeface="Calibri"/>
                <a:cs typeface="Calibri"/>
              </a:rPr>
              <a:t>να </a:t>
            </a:r>
            <a:r>
              <a:rPr sz="2100" spc="-69" dirty="0" smtClean="0">
                <a:latin typeface="Calibri"/>
                <a:cs typeface="Calibri"/>
              </a:rPr>
              <a:t>κ</a:t>
            </a:r>
            <a:r>
              <a:rPr sz="2100" spc="0" dirty="0" smtClean="0">
                <a:latin typeface="Calibri"/>
                <a:cs typeface="Calibri"/>
              </a:rPr>
              <a:t>αθ</a:t>
            </a:r>
            <a:r>
              <a:rPr sz="2100" spc="-4" dirty="0" smtClean="0">
                <a:latin typeface="Calibri"/>
                <a:cs typeface="Calibri"/>
              </a:rPr>
              <a:t>ο</a:t>
            </a:r>
            <a:r>
              <a:rPr sz="2100" spc="0" dirty="0" smtClean="0">
                <a:latin typeface="Calibri"/>
                <a:cs typeface="Calibri"/>
              </a:rPr>
              <a:t>ρίσουν</a:t>
            </a:r>
            <a:r>
              <a:rPr sz="2100" spc="-14" dirty="0" smtClean="0">
                <a:latin typeface="Calibri"/>
                <a:cs typeface="Calibri"/>
              </a:rPr>
              <a:t> </a:t>
            </a:r>
            <a:r>
              <a:rPr sz="2100" spc="0" dirty="0" smtClean="0">
                <a:latin typeface="Calibri"/>
                <a:cs typeface="Calibri"/>
              </a:rPr>
              <a:t>τ</a:t>
            </a:r>
            <a:r>
              <a:rPr sz="2100" spc="-44" dirty="0" smtClean="0">
                <a:latin typeface="Calibri"/>
                <a:cs typeface="Calibri"/>
              </a:rPr>
              <a:t>η</a:t>
            </a:r>
            <a:r>
              <a:rPr sz="2100" spc="0" dirty="0" smtClean="0">
                <a:latin typeface="Calibri"/>
                <a:cs typeface="Calibri"/>
              </a:rPr>
              <a:t>ν προσφορά </a:t>
            </a:r>
            <a:endParaRPr sz="2100">
              <a:latin typeface="Calibri"/>
              <a:cs typeface="Calibri"/>
            </a:endParaRPr>
          </a:p>
          <a:p>
            <a:pPr marL="12700" marR="242833">
              <a:lnSpc>
                <a:spcPts val="2563"/>
              </a:lnSpc>
              <a:spcBef>
                <a:spcPts val="233"/>
              </a:spcBef>
            </a:pPr>
            <a:r>
              <a:rPr sz="2100" spc="0" dirty="0" smtClean="0">
                <a:latin typeface="Calibri"/>
                <a:cs typeface="Calibri"/>
              </a:rPr>
              <a:t>χρή</a:t>
            </a:r>
            <a:r>
              <a:rPr sz="2100" spc="-9" dirty="0" smtClean="0">
                <a:latin typeface="Calibri"/>
                <a:cs typeface="Calibri"/>
              </a:rPr>
              <a:t>μ</a:t>
            </a:r>
            <a:r>
              <a:rPr sz="2100" spc="0" dirty="0" smtClean="0">
                <a:latin typeface="Calibri"/>
                <a:cs typeface="Calibri"/>
              </a:rPr>
              <a:t>α</a:t>
            </a:r>
            <a:r>
              <a:rPr sz="2100" spc="-9" dirty="0" smtClean="0">
                <a:latin typeface="Calibri"/>
                <a:cs typeface="Calibri"/>
              </a:rPr>
              <a:t>τ</a:t>
            </a:r>
            <a:r>
              <a:rPr sz="2100" spc="0" dirty="0" smtClean="0">
                <a:latin typeface="Calibri"/>
                <a:cs typeface="Calibri"/>
              </a:rPr>
              <a:t>ος</a:t>
            </a:r>
            <a:r>
              <a:rPr sz="2100" spc="-9" dirty="0" smtClean="0">
                <a:latin typeface="Calibri"/>
                <a:cs typeface="Calibri"/>
              </a:rPr>
              <a:t> τω</a:t>
            </a:r>
            <a:r>
              <a:rPr sz="2100" spc="0" dirty="0" smtClean="0">
                <a:latin typeface="Calibri"/>
                <a:cs typeface="Calibri"/>
              </a:rPr>
              <a:t>ν οι</a:t>
            </a:r>
            <a:r>
              <a:rPr sz="2100" spc="-69" dirty="0" smtClean="0">
                <a:latin typeface="Calibri"/>
                <a:cs typeface="Calibri"/>
              </a:rPr>
              <a:t>κ</a:t>
            </a:r>
            <a:r>
              <a:rPr sz="2100" spc="0" dirty="0" smtClean="0">
                <a:latin typeface="Calibri"/>
                <a:cs typeface="Calibri"/>
              </a:rPr>
              <a:t>ονομι</a:t>
            </a:r>
            <a:r>
              <a:rPr sz="2100" spc="-14" dirty="0" smtClean="0">
                <a:latin typeface="Calibri"/>
                <a:cs typeface="Calibri"/>
              </a:rPr>
              <a:t>ώ</a:t>
            </a:r>
            <a:r>
              <a:rPr sz="2100" spc="0" dirty="0" smtClean="0">
                <a:latin typeface="Calibri"/>
                <a:cs typeface="Calibri"/>
              </a:rPr>
              <a:t>ν </a:t>
            </a:r>
            <a:r>
              <a:rPr sz="2100" spc="-9" dirty="0" smtClean="0">
                <a:latin typeface="Calibri"/>
                <a:cs typeface="Calibri"/>
              </a:rPr>
              <a:t>τ</a:t>
            </a:r>
            <a:r>
              <a:rPr sz="2100" spc="0" dirty="0" smtClean="0">
                <a:latin typeface="Calibri"/>
                <a:cs typeface="Calibri"/>
              </a:rPr>
              <a:t>ου</a:t>
            </a:r>
            <a:r>
              <a:rPr sz="2100" spc="4" dirty="0" smtClean="0">
                <a:latin typeface="Calibri"/>
                <a:cs typeface="Calibri"/>
              </a:rPr>
              <a:t>ς</a:t>
            </a:r>
            <a:r>
              <a:rPr sz="2100" spc="0" dirty="0" smtClean="0">
                <a:latin typeface="Calibri"/>
                <a:cs typeface="Calibri"/>
              </a:rPr>
              <a:t>.</a:t>
            </a:r>
            <a:endParaRPr sz="2100">
              <a:latin typeface="Calibri"/>
              <a:cs typeface="Calibri"/>
            </a:endParaRPr>
          </a:p>
          <a:p>
            <a:pPr marL="12700" marR="95056">
              <a:lnSpc>
                <a:spcPts val="2563"/>
              </a:lnSpc>
              <a:spcBef>
                <a:spcPts val="748"/>
              </a:spcBef>
            </a:pPr>
            <a:r>
              <a:rPr sz="2100" spc="0" dirty="0" smtClean="0">
                <a:latin typeface="Calibri"/>
                <a:cs typeface="Calibri"/>
              </a:rPr>
              <a:t>Οι </a:t>
            </a:r>
            <a:r>
              <a:rPr sz="2100" spc="-69" dirty="0" smtClean="0">
                <a:latin typeface="Calibri"/>
                <a:cs typeface="Calibri"/>
              </a:rPr>
              <a:t>κ</a:t>
            </a:r>
            <a:r>
              <a:rPr sz="2100" spc="0" dirty="0" smtClean="0">
                <a:latin typeface="Calibri"/>
                <a:cs typeface="Calibri"/>
              </a:rPr>
              <a:t>ανόν</a:t>
            </a:r>
            <a:r>
              <a:rPr sz="2100" spc="4" dirty="0" smtClean="0">
                <a:latin typeface="Calibri"/>
                <a:cs typeface="Calibri"/>
              </a:rPr>
              <a:t>ε</a:t>
            </a:r>
            <a:r>
              <a:rPr sz="2100" spc="0" dirty="0" smtClean="0">
                <a:latin typeface="Calibri"/>
                <a:cs typeface="Calibri"/>
              </a:rPr>
              <a:t>ς</a:t>
            </a:r>
            <a:r>
              <a:rPr sz="2100" spc="-14" dirty="0" smtClean="0">
                <a:latin typeface="Calibri"/>
                <a:cs typeface="Calibri"/>
              </a:rPr>
              <a:t> </a:t>
            </a:r>
            <a:r>
              <a:rPr sz="2100" spc="-9" dirty="0" smtClean="0">
                <a:latin typeface="Calibri"/>
                <a:cs typeface="Calibri"/>
              </a:rPr>
              <a:t>τ</a:t>
            </a:r>
            <a:r>
              <a:rPr sz="2100" spc="0" dirty="0" smtClean="0">
                <a:latin typeface="Calibri"/>
                <a:cs typeface="Calibri"/>
              </a:rPr>
              <a:t>ου B</a:t>
            </a:r>
            <a:r>
              <a:rPr sz="2100" spc="-25" dirty="0" smtClean="0">
                <a:latin typeface="Calibri"/>
                <a:cs typeface="Calibri"/>
              </a:rPr>
              <a:t>r</a:t>
            </a:r>
            <a:r>
              <a:rPr sz="2100" spc="-14" dirty="0" smtClean="0">
                <a:latin typeface="Calibri"/>
                <a:cs typeface="Calibri"/>
              </a:rPr>
              <a:t>e</a:t>
            </a:r>
            <a:r>
              <a:rPr sz="2100" spc="-19" dirty="0" smtClean="0">
                <a:latin typeface="Calibri"/>
                <a:cs typeface="Calibri"/>
              </a:rPr>
              <a:t>tt</a:t>
            </a:r>
            <a:r>
              <a:rPr sz="2100" spc="0" dirty="0" smtClean="0">
                <a:latin typeface="Calibri"/>
                <a:cs typeface="Calibri"/>
              </a:rPr>
              <a:t>on</a:t>
            </a:r>
            <a:r>
              <a:rPr sz="2100" spc="-9" dirty="0" smtClean="0">
                <a:latin typeface="Calibri"/>
                <a:cs typeface="Calibri"/>
              </a:rPr>
              <a:t> </a:t>
            </a:r>
            <a:r>
              <a:rPr sz="2100" spc="-79" dirty="0" smtClean="0">
                <a:latin typeface="Calibri"/>
                <a:cs typeface="Calibri"/>
              </a:rPr>
              <a:t>W</a:t>
            </a:r>
            <a:r>
              <a:rPr sz="2100" spc="0" dirty="0" smtClean="0">
                <a:latin typeface="Calibri"/>
                <a:cs typeface="Calibri"/>
              </a:rPr>
              <a:t>oods</a:t>
            </a:r>
            <a:r>
              <a:rPr sz="2100" spc="9" dirty="0" smtClean="0">
                <a:latin typeface="Calibri"/>
                <a:cs typeface="Calibri"/>
              </a:rPr>
              <a:t> </a:t>
            </a:r>
            <a:r>
              <a:rPr sz="2100" spc="-19" dirty="0" smtClean="0">
                <a:latin typeface="Calibri"/>
                <a:cs typeface="Calibri"/>
              </a:rPr>
              <a:t>έ</a:t>
            </a:r>
            <a:r>
              <a:rPr sz="2100" spc="0" dirty="0" smtClean="0">
                <a:latin typeface="Calibri"/>
                <a:cs typeface="Calibri"/>
              </a:rPr>
              <a:t>δ</a:t>
            </a:r>
            <a:r>
              <a:rPr sz="2100" spc="-14" dirty="0" smtClean="0">
                <a:latin typeface="Calibri"/>
                <a:cs typeface="Calibri"/>
              </a:rPr>
              <a:t>ι</a:t>
            </a:r>
            <a:r>
              <a:rPr sz="2100" spc="0" dirty="0" smtClean="0">
                <a:latin typeface="Calibri"/>
                <a:cs typeface="Calibri"/>
              </a:rPr>
              <a:t>ναν</a:t>
            </a:r>
            <a:r>
              <a:rPr sz="2100" spc="-34" dirty="0" smtClean="0">
                <a:latin typeface="Calibri"/>
                <a:cs typeface="Calibri"/>
              </a:rPr>
              <a:t> </a:t>
            </a:r>
            <a:r>
              <a:rPr sz="2100" spc="0" dirty="0" smtClean="0">
                <a:latin typeface="Calibri"/>
                <a:cs typeface="Calibri"/>
              </a:rPr>
              <a:t>σε </a:t>
            </a:r>
            <a:r>
              <a:rPr sz="2100" spc="-14" dirty="0" smtClean="0">
                <a:latin typeface="Calibri"/>
                <a:cs typeface="Calibri"/>
              </a:rPr>
              <a:t>ό</a:t>
            </a:r>
            <a:r>
              <a:rPr sz="2100" spc="0" dirty="0" smtClean="0">
                <a:latin typeface="Calibri"/>
                <a:cs typeface="Calibri"/>
              </a:rPr>
              <a:t>λες</a:t>
            </a:r>
            <a:r>
              <a:rPr sz="2100" spc="4" dirty="0" smtClean="0">
                <a:latin typeface="Calibri"/>
                <a:cs typeface="Calibri"/>
              </a:rPr>
              <a:t> </a:t>
            </a:r>
            <a:r>
              <a:rPr sz="2100" spc="0" dirty="0" smtClean="0">
                <a:latin typeface="Calibri"/>
                <a:cs typeface="Calibri"/>
              </a:rPr>
              <a:t>τις ΚΤ </a:t>
            </a:r>
            <a:r>
              <a:rPr sz="2100" spc="-9" dirty="0" smtClean="0">
                <a:latin typeface="Calibri"/>
                <a:cs typeface="Calibri"/>
              </a:rPr>
              <a:t>τ</a:t>
            </a:r>
            <a:r>
              <a:rPr sz="2100" spc="0" dirty="0" smtClean="0">
                <a:latin typeface="Calibri"/>
                <a:cs typeface="Calibri"/>
              </a:rPr>
              <a:t>ο</a:t>
            </a:r>
            <a:r>
              <a:rPr sz="2100" spc="-9" dirty="0" smtClean="0">
                <a:latin typeface="Calibri"/>
                <a:cs typeface="Calibri"/>
              </a:rPr>
              <a:t> </a:t>
            </a:r>
            <a:r>
              <a:rPr sz="2100" spc="0" dirty="0" smtClean="0">
                <a:latin typeface="Calibri"/>
                <a:cs typeface="Calibri"/>
              </a:rPr>
              <a:t>δ</a:t>
            </a:r>
            <a:r>
              <a:rPr sz="2100" spc="4" dirty="0" smtClean="0">
                <a:latin typeface="Calibri"/>
                <a:cs typeface="Calibri"/>
              </a:rPr>
              <a:t>ι</a:t>
            </a:r>
            <a:r>
              <a:rPr sz="2100" spc="-64" dirty="0" smtClean="0">
                <a:latin typeface="Calibri"/>
                <a:cs typeface="Calibri"/>
              </a:rPr>
              <a:t>κ</a:t>
            </a:r>
            <a:r>
              <a:rPr sz="2100" spc="0" dirty="0" smtClean="0">
                <a:latin typeface="Calibri"/>
                <a:cs typeface="Calibri"/>
              </a:rPr>
              <a:t>αίω</a:t>
            </a:r>
            <a:r>
              <a:rPr sz="2100" spc="-14" dirty="0" smtClean="0">
                <a:latin typeface="Calibri"/>
                <a:cs typeface="Calibri"/>
              </a:rPr>
              <a:t>μ</a:t>
            </a:r>
            <a:r>
              <a:rPr sz="2100" spc="0" dirty="0" smtClean="0">
                <a:latin typeface="Calibri"/>
                <a:cs typeface="Calibri"/>
              </a:rPr>
              <a:t>α </a:t>
            </a:r>
            <a:endParaRPr sz="2100">
              <a:latin typeface="Calibri"/>
              <a:cs typeface="Calibri"/>
            </a:endParaRPr>
          </a:p>
          <a:p>
            <a:pPr marL="12700" marR="95056">
              <a:lnSpc>
                <a:spcPts val="2563"/>
              </a:lnSpc>
              <a:spcBef>
                <a:spcPts val="487"/>
              </a:spcBef>
            </a:pPr>
            <a:r>
              <a:rPr sz="2100" spc="0" dirty="0" smtClean="0">
                <a:latin typeface="Calibri"/>
                <a:cs typeface="Calibri"/>
              </a:rPr>
              <a:t>να υποτι</a:t>
            </a:r>
            <a:r>
              <a:rPr sz="2100" spc="-14" dirty="0" smtClean="0">
                <a:latin typeface="Calibri"/>
                <a:cs typeface="Calibri"/>
              </a:rPr>
              <a:t>μ</a:t>
            </a:r>
            <a:r>
              <a:rPr sz="2100" spc="0" dirty="0" smtClean="0">
                <a:latin typeface="Calibri"/>
                <a:cs typeface="Calibri"/>
              </a:rPr>
              <a:t>ούν</a:t>
            </a:r>
            <a:r>
              <a:rPr sz="2100" spc="-14" dirty="0" smtClean="0">
                <a:latin typeface="Calibri"/>
                <a:cs typeface="Calibri"/>
              </a:rPr>
              <a:t> </a:t>
            </a:r>
            <a:r>
              <a:rPr sz="2100" spc="-9" dirty="0" smtClean="0">
                <a:latin typeface="Calibri"/>
                <a:cs typeface="Calibri"/>
              </a:rPr>
              <a:t>τ</a:t>
            </a:r>
            <a:r>
              <a:rPr sz="2100" spc="0" dirty="0" smtClean="0">
                <a:latin typeface="Calibri"/>
                <a:cs typeface="Calibri"/>
              </a:rPr>
              <a:t>ο </a:t>
            </a:r>
            <a:r>
              <a:rPr sz="2100" spc="4" dirty="0" smtClean="0">
                <a:latin typeface="Calibri"/>
                <a:cs typeface="Calibri"/>
              </a:rPr>
              <a:t>ν</a:t>
            </a:r>
            <a:r>
              <a:rPr sz="2100" spc="0" dirty="0" smtClean="0">
                <a:latin typeface="Calibri"/>
                <a:cs typeface="Calibri"/>
              </a:rPr>
              <a:t>όμι</a:t>
            </a:r>
            <a:r>
              <a:rPr sz="2100" spc="-4" dirty="0" smtClean="0">
                <a:latin typeface="Calibri"/>
                <a:cs typeface="Calibri"/>
              </a:rPr>
              <a:t>σ</a:t>
            </a:r>
            <a:r>
              <a:rPr sz="2100" spc="-14" dirty="0" smtClean="0">
                <a:latin typeface="Calibri"/>
                <a:cs typeface="Calibri"/>
              </a:rPr>
              <a:t>μ</a:t>
            </a:r>
            <a:r>
              <a:rPr sz="2100" spc="0" dirty="0" smtClean="0">
                <a:latin typeface="Calibri"/>
                <a:cs typeface="Calibri"/>
              </a:rPr>
              <a:t>ά</a:t>
            </a:r>
            <a:r>
              <a:rPr sz="2100" spc="-9" dirty="0" smtClean="0">
                <a:latin typeface="Calibri"/>
                <a:cs typeface="Calibri"/>
              </a:rPr>
              <a:t> τ</a:t>
            </a:r>
            <a:r>
              <a:rPr sz="2100" spc="0" dirty="0" smtClean="0">
                <a:latin typeface="Calibri"/>
                <a:cs typeface="Calibri"/>
              </a:rPr>
              <a:t>ους, εκτ</a:t>
            </a:r>
            <a:r>
              <a:rPr sz="2100" spc="-9" dirty="0" smtClean="0">
                <a:latin typeface="Calibri"/>
                <a:cs typeface="Calibri"/>
              </a:rPr>
              <a:t>ό</a:t>
            </a:r>
            <a:r>
              <a:rPr sz="2100" spc="0" dirty="0" smtClean="0">
                <a:latin typeface="Calibri"/>
                <a:cs typeface="Calibri"/>
              </a:rPr>
              <a:t>ς </a:t>
            </a:r>
            <a:r>
              <a:rPr sz="2100" spc="-9" dirty="0" smtClean="0">
                <a:latin typeface="Calibri"/>
                <a:cs typeface="Calibri"/>
              </a:rPr>
              <a:t>α</a:t>
            </a:r>
            <a:r>
              <a:rPr sz="2100" spc="0" dirty="0" smtClean="0">
                <a:latin typeface="Calibri"/>
                <a:cs typeface="Calibri"/>
              </a:rPr>
              <a:t>πό </a:t>
            </a:r>
            <a:r>
              <a:rPr sz="2100" spc="4" dirty="0" smtClean="0">
                <a:latin typeface="Calibri"/>
                <a:cs typeface="Calibri"/>
              </a:rPr>
              <a:t>τ</a:t>
            </a:r>
            <a:r>
              <a:rPr sz="2100" spc="-50" dirty="0" smtClean="0">
                <a:latin typeface="Calibri"/>
                <a:cs typeface="Calibri"/>
              </a:rPr>
              <a:t>η</a:t>
            </a:r>
            <a:r>
              <a:rPr sz="2100" spc="0" dirty="0" smtClean="0">
                <a:latin typeface="Calibri"/>
                <a:cs typeface="Calibri"/>
              </a:rPr>
              <a:t>ν</a:t>
            </a:r>
            <a:r>
              <a:rPr sz="2100" spc="-14" dirty="0" smtClean="0">
                <a:latin typeface="Calibri"/>
                <a:cs typeface="Calibri"/>
              </a:rPr>
              <a:t> </a:t>
            </a:r>
            <a:r>
              <a:rPr sz="2100" spc="0" dirty="0" smtClean="0">
                <a:latin typeface="Calibri"/>
                <a:cs typeface="Calibri"/>
              </a:rPr>
              <a:t>ΚΤ τ</a:t>
            </a:r>
            <a:r>
              <a:rPr sz="2100" spc="-14" dirty="0" smtClean="0">
                <a:latin typeface="Calibri"/>
                <a:cs typeface="Calibri"/>
              </a:rPr>
              <a:t>ω</a:t>
            </a:r>
            <a:r>
              <a:rPr sz="2100" spc="0" dirty="0" smtClean="0">
                <a:latin typeface="Calibri"/>
                <a:cs typeface="Calibri"/>
              </a:rPr>
              <a:t>ν ΗΠΑ </a:t>
            </a:r>
            <a:endParaRPr sz="2100">
              <a:latin typeface="Calibri"/>
              <a:cs typeface="Calibri"/>
            </a:endParaRPr>
          </a:p>
          <a:p>
            <a:pPr marL="12700" marR="95056">
              <a:lnSpc>
                <a:spcPts val="2563"/>
              </a:lnSpc>
              <a:spcBef>
                <a:spcPts val="487"/>
              </a:spcBef>
            </a:pPr>
            <a:r>
              <a:rPr sz="2100" spc="0" dirty="0" smtClean="0">
                <a:latin typeface="Calibri"/>
                <a:cs typeface="Calibri"/>
              </a:rPr>
              <a:t>Πρ</a:t>
            </a:r>
            <a:r>
              <a:rPr sz="2100" spc="-9" dirty="0" smtClean="0">
                <a:latin typeface="Calibri"/>
                <a:cs typeface="Calibri"/>
              </a:rPr>
              <a:t>ο</a:t>
            </a:r>
            <a:r>
              <a:rPr sz="2100" spc="0" dirty="0" smtClean="0">
                <a:latin typeface="Calibri"/>
                <a:cs typeface="Calibri"/>
              </a:rPr>
              <a:t>σ</a:t>
            </a:r>
            <a:r>
              <a:rPr sz="2100" spc="-4" dirty="0" smtClean="0">
                <a:latin typeface="Calibri"/>
                <a:cs typeface="Calibri"/>
              </a:rPr>
              <a:t>ο</a:t>
            </a:r>
            <a:r>
              <a:rPr sz="2100" spc="0" dirty="0" smtClean="0">
                <a:latin typeface="Calibri"/>
                <a:cs typeface="Calibri"/>
              </a:rPr>
              <a:t>χή:</a:t>
            </a:r>
            <a:r>
              <a:rPr sz="2100" spc="4" dirty="0" smtClean="0">
                <a:latin typeface="Calibri"/>
                <a:cs typeface="Calibri"/>
              </a:rPr>
              <a:t> </a:t>
            </a:r>
            <a:r>
              <a:rPr sz="2100" spc="-184" dirty="0" smtClean="0">
                <a:latin typeface="Calibri"/>
                <a:cs typeface="Calibri"/>
              </a:rPr>
              <a:t>Τ</a:t>
            </a:r>
            <a:r>
              <a:rPr sz="2100" spc="0" dirty="0" smtClean="0">
                <a:latin typeface="Calibri"/>
                <a:cs typeface="Calibri"/>
              </a:rPr>
              <a:t>ο</a:t>
            </a:r>
            <a:r>
              <a:rPr sz="2100" spc="9" dirty="0" smtClean="0">
                <a:latin typeface="Calibri"/>
                <a:cs typeface="Calibri"/>
              </a:rPr>
              <a:t> </a:t>
            </a:r>
            <a:r>
              <a:rPr sz="2100" spc="0" dirty="0" smtClean="0">
                <a:latin typeface="Calibri"/>
                <a:cs typeface="Calibri"/>
              </a:rPr>
              <a:t>επ</a:t>
            </a:r>
            <a:r>
              <a:rPr sz="2100" spc="-9" dirty="0" smtClean="0">
                <a:latin typeface="Calibri"/>
                <a:cs typeface="Calibri"/>
              </a:rPr>
              <a:t>ι</a:t>
            </a:r>
            <a:r>
              <a:rPr sz="2100" spc="-19" dirty="0" smtClean="0">
                <a:latin typeface="Calibri"/>
                <a:cs typeface="Calibri"/>
              </a:rPr>
              <a:t>χ</a:t>
            </a:r>
            <a:r>
              <a:rPr sz="2100" spc="0" dirty="0" smtClean="0">
                <a:latin typeface="Calibri"/>
                <a:cs typeface="Calibri"/>
              </a:rPr>
              <a:t>είρη</a:t>
            </a:r>
            <a:r>
              <a:rPr sz="2100" spc="-19" dirty="0" smtClean="0">
                <a:latin typeface="Calibri"/>
                <a:cs typeface="Calibri"/>
              </a:rPr>
              <a:t>μ</a:t>
            </a:r>
            <a:r>
              <a:rPr sz="2100" spc="0" dirty="0" smtClean="0">
                <a:latin typeface="Calibri"/>
                <a:cs typeface="Calibri"/>
              </a:rPr>
              <a:t>α</a:t>
            </a:r>
            <a:r>
              <a:rPr sz="2100" spc="-9" dirty="0" smtClean="0">
                <a:latin typeface="Calibri"/>
                <a:cs typeface="Calibri"/>
              </a:rPr>
              <a:t> </a:t>
            </a:r>
            <a:r>
              <a:rPr sz="2100" spc="0" dirty="0" smtClean="0">
                <a:latin typeface="Calibri"/>
                <a:cs typeface="Calibri"/>
              </a:rPr>
              <a:t>της </a:t>
            </a:r>
            <a:r>
              <a:rPr sz="2100" spc="-34" dirty="0" smtClean="0">
                <a:latin typeface="Calibri"/>
                <a:cs typeface="Calibri"/>
              </a:rPr>
              <a:t>α</a:t>
            </a:r>
            <a:r>
              <a:rPr sz="2100" spc="0" dirty="0" smtClean="0">
                <a:latin typeface="Calibri"/>
                <a:cs typeface="Calibri"/>
              </a:rPr>
              <a:t>συμ</a:t>
            </a:r>
            <a:r>
              <a:rPr sz="2100" spc="-9" dirty="0" smtClean="0">
                <a:latin typeface="Calibri"/>
                <a:cs typeface="Calibri"/>
              </a:rPr>
              <a:t>μ</a:t>
            </a:r>
            <a:r>
              <a:rPr sz="2100" spc="0" dirty="0" smtClean="0">
                <a:latin typeface="Calibri"/>
                <a:cs typeface="Calibri"/>
              </a:rPr>
              <a:t>ε</a:t>
            </a:r>
            <a:r>
              <a:rPr sz="2100" spc="-9" dirty="0" smtClean="0">
                <a:latin typeface="Calibri"/>
                <a:cs typeface="Calibri"/>
              </a:rPr>
              <a:t>τ</a:t>
            </a:r>
            <a:r>
              <a:rPr sz="2100" spc="0" dirty="0" smtClean="0">
                <a:latin typeface="Calibri"/>
                <a:cs typeface="Calibri"/>
              </a:rPr>
              <a:t>ρίας</a:t>
            </a:r>
            <a:r>
              <a:rPr sz="2100" spc="-25" dirty="0" smtClean="0">
                <a:latin typeface="Calibri"/>
                <a:cs typeface="Calibri"/>
              </a:rPr>
              <a:t> </a:t>
            </a:r>
            <a:r>
              <a:rPr sz="2100" spc="0" dirty="0" smtClean="0">
                <a:latin typeface="Calibri"/>
                <a:cs typeface="Calibri"/>
              </a:rPr>
              <a:t>αφ</a:t>
            </a:r>
            <a:r>
              <a:rPr sz="2100" spc="-9" dirty="0" smtClean="0">
                <a:latin typeface="Calibri"/>
                <a:cs typeface="Calibri"/>
              </a:rPr>
              <a:t>ο</a:t>
            </a:r>
            <a:r>
              <a:rPr sz="2100" spc="0" dirty="0" smtClean="0">
                <a:latin typeface="Calibri"/>
                <a:cs typeface="Calibri"/>
              </a:rPr>
              <a:t>ρά </a:t>
            </a:r>
            <a:r>
              <a:rPr sz="2100" spc="-9" dirty="0" smtClean="0">
                <a:latin typeface="Calibri"/>
                <a:cs typeface="Calibri"/>
              </a:rPr>
              <a:t>τ</a:t>
            </a:r>
            <a:r>
              <a:rPr sz="2100" spc="0" dirty="0" smtClean="0">
                <a:latin typeface="Calibri"/>
                <a:cs typeface="Calibri"/>
              </a:rPr>
              <a:t>ο B</a:t>
            </a:r>
            <a:r>
              <a:rPr sz="2100" spc="-29" dirty="0" smtClean="0">
                <a:latin typeface="Calibri"/>
                <a:cs typeface="Calibri"/>
              </a:rPr>
              <a:t>r</a:t>
            </a:r>
            <a:r>
              <a:rPr sz="2100" spc="-14" dirty="0" smtClean="0">
                <a:latin typeface="Calibri"/>
                <a:cs typeface="Calibri"/>
              </a:rPr>
              <a:t>e</a:t>
            </a:r>
            <a:r>
              <a:rPr sz="2100" spc="-19" dirty="0" smtClean="0">
                <a:latin typeface="Calibri"/>
                <a:cs typeface="Calibri"/>
              </a:rPr>
              <a:t>tt</a:t>
            </a:r>
            <a:r>
              <a:rPr sz="2100" spc="0" dirty="0" smtClean="0">
                <a:latin typeface="Calibri"/>
                <a:cs typeface="Calibri"/>
              </a:rPr>
              <a:t>on</a:t>
            </a:r>
            <a:endParaRPr sz="2100">
              <a:latin typeface="Calibri"/>
              <a:cs typeface="Calibri"/>
            </a:endParaRPr>
          </a:p>
          <a:p>
            <a:pPr marL="12700" marR="40004">
              <a:lnSpc>
                <a:spcPts val="2320"/>
              </a:lnSpc>
              <a:spcBef>
                <a:spcPts val="603"/>
              </a:spcBef>
            </a:pPr>
            <a:r>
              <a:rPr sz="3150" spc="-79" baseline="2600" dirty="0" smtClean="0">
                <a:latin typeface="Calibri"/>
                <a:cs typeface="Calibri"/>
              </a:rPr>
              <a:t>W</a:t>
            </a:r>
            <a:r>
              <a:rPr sz="3150" spc="0" baseline="2600" dirty="0" smtClean="0">
                <a:latin typeface="Calibri"/>
                <a:cs typeface="Calibri"/>
              </a:rPr>
              <a:t>ood</a:t>
            </a:r>
            <a:r>
              <a:rPr sz="3150" spc="-9" baseline="2600" dirty="0" smtClean="0">
                <a:latin typeface="Calibri"/>
                <a:cs typeface="Calibri"/>
              </a:rPr>
              <a:t>s</a:t>
            </a:r>
            <a:r>
              <a:rPr sz="3150" spc="0" baseline="2600" dirty="0" smtClean="0">
                <a:latin typeface="Calibri"/>
                <a:cs typeface="Calibri"/>
              </a:rPr>
              <a:t>,</a:t>
            </a:r>
            <a:r>
              <a:rPr sz="3150" spc="4" baseline="2600" dirty="0" smtClean="0">
                <a:latin typeface="Calibri"/>
                <a:cs typeface="Calibri"/>
              </a:rPr>
              <a:t> </a:t>
            </a:r>
            <a:r>
              <a:rPr sz="3150" spc="-9" baseline="2600" dirty="0" smtClean="0">
                <a:latin typeface="Calibri"/>
                <a:cs typeface="Calibri"/>
              </a:rPr>
              <a:t>τ</a:t>
            </a:r>
            <a:r>
              <a:rPr sz="3150" spc="0" baseline="2600" dirty="0" smtClean="0">
                <a:latin typeface="Calibri"/>
                <a:cs typeface="Calibri"/>
              </a:rPr>
              <a:t>ο οποίο</a:t>
            </a:r>
            <a:r>
              <a:rPr sz="3150" spc="14" baseline="2600" dirty="0" smtClean="0">
                <a:latin typeface="Calibri"/>
                <a:cs typeface="Calibri"/>
              </a:rPr>
              <a:t> </a:t>
            </a:r>
            <a:r>
              <a:rPr sz="3150" spc="19" baseline="2600" dirty="0" smtClean="0">
                <a:latin typeface="Calibri"/>
                <a:cs typeface="Calibri"/>
              </a:rPr>
              <a:t>σ</a:t>
            </a:r>
            <a:r>
              <a:rPr sz="3150" spc="0" baseline="2600" dirty="0" smtClean="0">
                <a:latin typeface="Calibri"/>
                <a:cs typeface="Calibri"/>
              </a:rPr>
              <a:t>τηριζό</a:t>
            </a:r>
            <a:r>
              <a:rPr sz="3150" spc="-4" baseline="2600" dirty="0" smtClean="0">
                <a:latin typeface="Calibri"/>
                <a:cs typeface="Calibri"/>
              </a:rPr>
              <a:t>τ</a:t>
            </a:r>
            <a:r>
              <a:rPr sz="3150" spc="0" baseline="2600" dirty="0" smtClean="0">
                <a:latin typeface="Calibri"/>
                <a:cs typeface="Calibri"/>
              </a:rPr>
              <a:t>αν</a:t>
            </a:r>
            <a:r>
              <a:rPr sz="3150" spc="-24" baseline="2600" dirty="0" smtClean="0">
                <a:latin typeface="Calibri"/>
                <a:cs typeface="Calibri"/>
              </a:rPr>
              <a:t> </a:t>
            </a:r>
            <a:r>
              <a:rPr sz="3150" spc="19" baseline="2600" dirty="0" smtClean="0">
                <a:latin typeface="Calibri"/>
                <a:cs typeface="Calibri"/>
              </a:rPr>
              <a:t>σ</a:t>
            </a:r>
            <a:r>
              <a:rPr sz="3150" spc="0" baseline="2600" dirty="0" smtClean="0">
                <a:latin typeface="Calibri"/>
                <a:cs typeface="Calibri"/>
              </a:rPr>
              <a:t>τ</a:t>
            </a:r>
            <a:r>
              <a:rPr sz="3150" spc="-44" baseline="2600" dirty="0" smtClean="0">
                <a:latin typeface="Calibri"/>
                <a:cs typeface="Calibri"/>
              </a:rPr>
              <a:t>η</a:t>
            </a:r>
            <a:r>
              <a:rPr sz="3150" spc="0" baseline="2600" dirty="0" smtClean="0">
                <a:latin typeface="Calibri"/>
                <a:cs typeface="Calibri"/>
              </a:rPr>
              <a:t>ν</a:t>
            </a:r>
            <a:r>
              <a:rPr sz="3150" spc="-14" baseline="2600" dirty="0" smtClean="0">
                <a:latin typeface="Calibri"/>
                <a:cs typeface="Calibri"/>
              </a:rPr>
              <a:t> </a:t>
            </a:r>
            <a:r>
              <a:rPr sz="3150" spc="-29" baseline="2600" dirty="0" smtClean="0">
                <a:latin typeface="Calibri"/>
                <a:cs typeface="Calibri"/>
              </a:rPr>
              <a:t>κ</a:t>
            </a:r>
            <a:r>
              <a:rPr sz="3150" spc="0" baseline="2600" dirty="0" smtClean="0">
                <a:latin typeface="Calibri"/>
                <a:cs typeface="Calibri"/>
              </a:rPr>
              <a:t>υρια</a:t>
            </a:r>
            <a:r>
              <a:rPr sz="3150" spc="-14" baseline="2600" dirty="0" smtClean="0">
                <a:latin typeface="Calibri"/>
                <a:cs typeface="Calibri"/>
              </a:rPr>
              <a:t>ρ</a:t>
            </a:r>
            <a:r>
              <a:rPr sz="3150" spc="0" baseline="2600" dirty="0" smtClean="0">
                <a:latin typeface="Calibri"/>
                <a:cs typeface="Calibri"/>
              </a:rPr>
              <a:t>χία</a:t>
            </a:r>
            <a:r>
              <a:rPr sz="3150" spc="-25" baseline="2600" dirty="0" smtClean="0">
                <a:latin typeface="Calibri"/>
                <a:cs typeface="Calibri"/>
              </a:rPr>
              <a:t> </a:t>
            </a:r>
            <a:r>
              <a:rPr sz="3150" spc="-9" baseline="2600" dirty="0" smtClean="0">
                <a:latin typeface="Calibri"/>
                <a:cs typeface="Calibri"/>
              </a:rPr>
              <a:t>τ</a:t>
            </a:r>
            <a:r>
              <a:rPr sz="3150" spc="0" baseline="2600" dirty="0" smtClean="0">
                <a:latin typeface="Calibri"/>
                <a:cs typeface="Calibri"/>
              </a:rPr>
              <a:t>ου</a:t>
            </a:r>
            <a:r>
              <a:rPr sz="3150" spc="-9" baseline="2600" dirty="0" smtClean="0">
                <a:latin typeface="Calibri"/>
                <a:cs typeface="Calibri"/>
              </a:rPr>
              <a:t> </a:t>
            </a:r>
            <a:r>
              <a:rPr sz="3150" spc="0" baseline="2600" dirty="0" smtClean="0">
                <a:latin typeface="Calibri"/>
                <a:cs typeface="Calibri"/>
              </a:rPr>
              <a:t>δ</a:t>
            </a:r>
            <a:r>
              <a:rPr sz="3150" spc="-9" baseline="2600" dirty="0" smtClean="0">
                <a:latin typeface="Calibri"/>
                <a:cs typeface="Calibri"/>
              </a:rPr>
              <a:t>ο</a:t>
            </a:r>
            <a:r>
              <a:rPr sz="3150" spc="-25" baseline="2600" dirty="0" smtClean="0">
                <a:latin typeface="Calibri"/>
                <a:cs typeface="Calibri"/>
              </a:rPr>
              <a:t>λ</a:t>
            </a:r>
            <a:r>
              <a:rPr sz="3150" spc="0" baseline="2600" dirty="0" smtClean="0">
                <a:latin typeface="Calibri"/>
                <a:cs typeface="Calibri"/>
              </a:rPr>
              <a:t>αρίου, </a:t>
            </a:r>
            <a:r>
              <a:rPr sz="3150" spc="-14" baseline="2600" dirty="0" smtClean="0">
                <a:latin typeface="Calibri"/>
                <a:cs typeface="Calibri"/>
              </a:rPr>
              <a:t>κ</a:t>
            </a:r>
            <a:r>
              <a:rPr sz="3150" spc="0" baseline="2600" dirty="0" smtClean="0">
                <a:latin typeface="Calibri"/>
                <a:cs typeface="Calibri"/>
              </a:rPr>
              <a:t>ι </a:t>
            </a:r>
            <a:r>
              <a:rPr sz="3150" spc="-9" baseline="2600" dirty="0" smtClean="0">
                <a:latin typeface="Calibri"/>
                <a:cs typeface="Calibri"/>
              </a:rPr>
              <a:t>ό</a:t>
            </a:r>
            <a:r>
              <a:rPr sz="3150" spc="0" baseline="2600" dirty="0" smtClean="0">
                <a:latin typeface="Calibri"/>
                <a:cs typeface="Calibri"/>
              </a:rPr>
              <a:t>χι</a:t>
            </a:r>
            <a:endParaRPr sz="2100">
              <a:latin typeface="Calibri"/>
              <a:cs typeface="Calibri"/>
            </a:endParaRPr>
          </a:p>
          <a:p>
            <a:pPr marL="12700" marR="40004">
              <a:lnSpc>
                <a:spcPct val="101725"/>
              </a:lnSpc>
              <a:spcBef>
                <a:spcPts val="113"/>
              </a:spcBef>
            </a:pPr>
            <a:r>
              <a:rPr sz="2100" spc="-9" dirty="0" smtClean="0">
                <a:latin typeface="Calibri"/>
                <a:cs typeface="Calibri"/>
              </a:rPr>
              <a:t>τ</a:t>
            </a:r>
            <a:r>
              <a:rPr sz="2100" spc="0" dirty="0" smtClean="0">
                <a:latin typeface="Calibri"/>
                <a:cs typeface="Calibri"/>
              </a:rPr>
              <a:t>α</a:t>
            </a:r>
            <a:r>
              <a:rPr sz="2100" spc="-9" dirty="0" smtClean="0">
                <a:latin typeface="Calibri"/>
                <a:cs typeface="Calibri"/>
              </a:rPr>
              <a:t> </a:t>
            </a:r>
            <a:r>
              <a:rPr sz="2100" spc="0" dirty="0" smtClean="0">
                <a:latin typeface="Calibri"/>
                <a:cs typeface="Calibri"/>
              </a:rPr>
              <a:t>συ</a:t>
            </a:r>
            <a:r>
              <a:rPr sz="2100" spc="19" dirty="0" smtClean="0">
                <a:latin typeface="Calibri"/>
                <a:cs typeface="Calibri"/>
              </a:rPr>
              <a:t>σ</a:t>
            </a:r>
            <a:r>
              <a:rPr sz="2100" spc="0" dirty="0" smtClean="0">
                <a:latin typeface="Calibri"/>
                <a:cs typeface="Calibri"/>
              </a:rPr>
              <a:t>τή</a:t>
            </a:r>
            <a:r>
              <a:rPr sz="2100" spc="-9" dirty="0" smtClean="0">
                <a:latin typeface="Calibri"/>
                <a:cs typeface="Calibri"/>
              </a:rPr>
              <a:t>μ</a:t>
            </a:r>
            <a:r>
              <a:rPr sz="2100" spc="0" dirty="0" smtClean="0">
                <a:latin typeface="Calibri"/>
                <a:cs typeface="Calibri"/>
              </a:rPr>
              <a:t>α</a:t>
            </a:r>
            <a:r>
              <a:rPr sz="2100" spc="-9" dirty="0" smtClean="0">
                <a:latin typeface="Calibri"/>
                <a:cs typeface="Calibri"/>
              </a:rPr>
              <a:t>τ</a:t>
            </a:r>
            <a:r>
              <a:rPr sz="2100" spc="0" dirty="0" smtClean="0">
                <a:latin typeface="Calibri"/>
                <a:cs typeface="Calibri"/>
              </a:rPr>
              <a:t>α</a:t>
            </a:r>
            <a:r>
              <a:rPr sz="2100" spc="-19" dirty="0" smtClean="0">
                <a:latin typeface="Calibri"/>
                <a:cs typeface="Calibri"/>
              </a:rPr>
              <a:t> </a:t>
            </a:r>
            <a:r>
              <a:rPr sz="2100" spc="0" dirty="0" smtClean="0">
                <a:latin typeface="Calibri"/>
                <a:cs typeface="Calibri"/>
              </a:rPr>
              <a:t>Σ</a:t>
            </a:r>
            <a:r>
              <a:rPr sz="2100" spc="-9" dirty="0" smtClean="0">
                <a:latin typeface="Calibri"/>
                <a:cs typeface="Calibri"/>
              </a:rPr>
              <a:t>Σ</a:t>
            </a:r>
            <a:r>
              <a:rPr sz="2100" spc="0" dirty="0" smtClean="0">
                <a:latin typeface="Calibri"/>
                <a:cs typeface="Calibri"/>
              </a:rPr>
              <a:t>Ι </a:t>
            </a:r>
            <a:r>
              <a:rPr sz="2100" spc="-9" dirty="0" smtClean="0">
                <a:latin typeface="Calibri"/>
                <a:cs typeface="Calibri"/>
              </a:rPr>
              <a:t>γ</a:t>
            </a:r>
            <a:r>
              <a:rPr sz="2100" spc="0" dirty="0" smtClean="0">
                <a:latin typeface="Calibri"/>
                <a:cs typeface="Calibri"/>
              </a:rPr>
              <a:t>ε</a:t>
            </a:r>
            <a:r>
              <a:rPr sz="2100" spc="4" dirty="0" smtClean="0">
                <a:latin typeface="Calibri"/>
                <a:cs typeface="Calibri"/>
              </a:rPr>
              <a:t>ν</a:t>
            </a:r>
            <a:r>
              <a:rPr sz="2100" spc="0" dirty="0" smtClean="0">
                <a:latin typeface="Calibri"/>
                <a:cs typeface="Calibri"/>
              </a:rPr>
              <a:t>ι</a:t>
            </a:r>
            <a:r>
              <a:rPr sz="2100" spc="-64" dirty="0" smtClean="0">
                <a:latin typeface="Calibri"/>
                <a:cs typeface="Calibri"/>
              </a:rPr>
              <a:t>κ</a:t>
            </a:r>
            <a:r>
              <a:rPr sz="2100" spc="0" dirty="0" smtClean="0">
                <a:latin typeface="Calibri"/>
                <a:cs typeface="Calibri"/>
              </a:rPr>
              <a:t>ά</a:t>
            </a:r>
            <a:endParaRPr sz="2100">
              <a:latin typeface="Calibri"/>
              <a:cs typeface="Calibri"/>
            </a:endParaRPr>
          </a:p>
          <a:p>
            <a:pPr marL="12700" marR="40004">
              <a:lnSpc>
                <a:spcPct val="101725"/>
              </a:lnSpc>
              <a:spcBef>
                <a:spcPts val="738"/>
              </a:spcBef>
            </a:pPr>
            <a:r>
              <a:rPr sz="2100" spc="0" dirty="0" smtClean="0">
                <a:latin typeface="Calibri"/>
                <a:cs typeface="Calibri"/>
              </a:rPr>
              <a:t>Στ</a:t>
            </a:r>
            <a:r>
              <a:rPr sz="2100" spc="-54" dirty="0" smtClean="0">
                <a:latin typeface="Calibri"/>
                <a:cs typeface="Calibri"/>
              </a:rPr>
              <a:t>η</a:t>
            </a:r>
            <a:r>
              <a:rPr sz="2100" spc="0" dirty="0" smtClean="0">
                <a:latin typeface="Calibri"/>
                <a:cs typeface="Calibri"/>
              </a:rPr>
              <a:t>ν πρ</a:t>
            </a:r>
            <a:r>
              <a:rPr sz="2100" spc="-9" dirty="0" smtClean="0">
                <a:latin typeface="Calibri"/>
                <a:cs typeface="Calibri"/>
              </a:rPr>
              <a:t>ά</a:t>
            </a:r>
            <a:r>
              <a:rPr sz="2100" spc="0" dirty="0" smtClean="0">
                <a:latin typeface="Calibri"/>
                <a:cs typeface="Calibri"/>
              </a:rPr>
              <a:t>ξη,</a:t>
            </a:r>
            <a:r>
              <a:rPr sz="2100" spc="-14" dirty="0" smtClean="0">
                <a:latin typeface="Calibri"/>
                <a:cs typeface="Calibri"/>
              </a:rPr>
              <a:t> </a:t>
            </a:r>
            <a:r>
              <a:rPr sz="2100" spc="0" dirty="0" smtClean="0">
                <a:latin typeface="Calibri"/>
                <a:cs typeface="Calibri"/>
              </a:rPr>
              <a:t>ε</a:t>
            </a:r>
            <a:r>
              <a:rPr sz="2100" spc="-19" dirty="0" smtClean="0">
                <a:latin typeface="Calibri"/>
                <a:cs typeface="Calibri"/>
              </a:rPr>
              <a:t>ξ</a:t>
            </a:r>
            <a:r>
              <a:rPr sz="2100" spc="0" dirty="0" smtClean="0">
                <a:latin typeface="Calibri"/>
                <a:cs typeface="Calibri"/>
              </a:rPr>
              <a:t>α</a:t>
            </a:r>
            <a:r>
              <a:rPr sz="2100" spc="-75" dirty="0" smtClean="0">
                <a:latin typeface="Calibri"/>
                <a:cs typeface="Calibri"/>
              </a:rPr>
              <a:t>κ</a:t>
            </a:r>
            <a:r>
              <a:rPr sz="2100" spc="-14" dirty="0" smtClean="0">
                <a:latin typeface="Calibri"/>
                <a:cs typeface="Calibri"/>
              </a:rPr>
              <a:t>ο</a:t>
            </a:r>
            <a:r>
              <a:rPr sz="2100" spc="-25" dirty="0" smtClean="0">
                <a:latin typeface="Calibri"/>
                <a:cs typeface="Calibri"/>
              </a:rPr>
              <a:t>λ</a:t>
            </a:r>
            <a:r>
              <a:rPr sz="2100" spc="0" dirty="0" smtClean="0">
                <a:latin typeface="Calibri"/>
                <a:cs typeface="Calibri"/>
              </a:rPr>
              <a:t>ουθ</a:t>
            </a:r>
            <a:r>
              <a:rPr sz="2100" spc="-9" dirty="0" smtClean="0">
                <a:latin typeface="Calibri"/>
                <a:cs typeface="Calibri"/>
              </a:rPr>
              <a:t>ο</a:t>
            </a:r>
            <a:r>
              <a:rPr sz="2100" spc="0" dirty="0" smtClean="0">
                <a:latin typeface="Calibri"/>
                <a:cs typeface="Calibri"/>
              </a:rPr>
              <a:t>ύμε </a:t>
            </a:r>
            <a:r>
              <a:rPr sz="2100" spc="4" dirty="0" smtClean="0">
                <a:latin typeface="Calibri"/>
                <a:cs typeface="Calibri"/>
              </a:rPr>
              <a:t>ν</a:t>
            </a:r>
            <a:r>
              <a:rPr sz="2100" spc="0" dirty="0" smtClean="0">
                <a:latin typeface="Calibri"/>
                <a:cs typeface="Calibri"/>
              </a:rPr>
              <a:t>α ζού</a:t>
            </a:r>
            <a:r>
              <a:rPr sz="2100" spc="-9" dirty="0" smtClean="0">
                <a:latin typeface="Calibri"/>
                <a:cs typeface="Calibri"/>
              </a:rPr>
              <a:t>μ</a:t>
            </a:r>
            <a:r>
              <a:rPr sz="2100" spc="0" dirty="0" smtClean="0">
                <a:latin typeface="Calibri"/>
                <a:cs typeface="Calibri"/>
              </a:rPr>
              <a:t>ε υπό</a:t>
            </a:r>
            <a:r>
              <a:rPr sz="2100" spc="-9" dirty="0" smtClean="0">
                <a:latin typeface="Calibri"/>
                <a:cs typeface="Calibri"/>
              </a:rPr>
              <a:t> </a:t>
            </a:r>
            <a:r>
              <a:rPr sz="2100" spc="-64" dirty="0" smtClean="0">
                <a:latin typeface="Calibri"/>
                <a:cs typeface="Calibri"/>
              </a:rPr>
              <a:t>κ</a:t>
            </a:r>
            <a:r>
              <a:rPr sz="2100" spc="0" dirty="0" smtClean="0">
                <a:latin typeface="Calibri"/>
                <a:cs typeface="Calibri"/>
              </a:rPr>
              <a:t>α</a:t>
            </a:r>
            <a:r>
              <a:rPr sz="2100" spc="-4" dirty="0" smtClean="0">
                <a:latin typeface="Calibri"/>
                <a:cs typeface="Calibri"/>
              </a:rPr>
              <a:t>θ</a:t>
            </a:r>
            <a:r>
              <a:rPr sz="2100" spc="-25" dirty="0" smtClean="0">
                <a:latin typeface="Calibri"/>
                <a:cs typeface="Calibri"/>
              </a:rPr>
              <a:t>ε</a:t>
            </a:r>
            <a:r>
              <a:rPr sz="2100" spc="19" dirty="0" smtClean="0">
                <a:latin typeface="Calibri"/>
                <a:cs typeface="Calibri"/>
              </a:rPr>
              <a:t>σ</a:t>
            </a:r>
            <a:r>
              <a:rPr sz="2100" spc="-9" dirty="0" smtClean="0">
                <a:latin typeface="Calibri"/>
                <a:cs typeface="Calibri"/>
              </a:rPr>
              <a:t>τ</a:t>
            </a:r>
            <a:r>
              <a:rPr sz="2100" spc="0" dirty="0" smtClean="0">
                <a:latin typeface="Calibri"/>
                <a:cs typeface="Calibri"/>
              </a:rPr>
              <a:t>ώς</a:t>
            </a:r>
            <a:r>
              <a:rPr sz="2100" spc="-19" dirty="0" smtClean="0">
                <a:latin typeface="Calibri"/>
                <a:cs typeface="Calibri"/>
              </a:rPr>
              <a:t> </a:t>
            </a:r>
            <a:r>
              <a:rPr sz="2100" spc="-34" dirty="0" smtClean="0">
                <a:latin typeface="Calibri"/>
                <a:cs typeface="Calibri"/>
              </a:rPr>
              <a:t>κ</a:t>
            </a:r>
            <a:r>
              <a:rPr sz="2100" spc="0" dirty="0" smtClean="0">
                <a:latin typeface="Calibri"/>
                <a:cs typeface="Calibri"/>
              </a:rPr>
              <a:t>υρια</a:t>
            </a:r>
            <a:r>
              <a:rPr sz="2100" spc="-19" dirty="0" smtClean="0">
                <a:latin typeface="Calibri"/>
                <a:cs typeface="Calibri"/>
              </a:rPr>
              <a:t>ρ</a:t>
            </a:r>
            <a:r>
              <a:rPr sz="2100" spc="0" dirty="0" smtClean="0">
                <a:latin typeface="Calibri"/>
                <a:cs typeface="Calibri"/>
              </a:rPr>
              <a:t>χίας</a:t>
            </a:r>
            <a:endParaRPr sz="2100">
              <a:latin typeface="Calibri"/>
              <a:cs typeface="Calibri"/>
            </a:endParaRPr>
          </a:p>
          <a:p>
            <a:pPr marL="12700" marR="40004">
              <a:lnSpc>
                <a:spcPct val="101725"/>
              </a:lnSpc>
              <a:spcBef>
                <a:spcPts val="244"/>
              </a:spcBef>
            </a:pPr>
            <a:r>
              <a:rPr sz="2100" spc="-9" dirty="0" smtClean="0">
                <a:latin typeface="Calibri"/>
                <a:cs typeface="Calibri"/>
              </a:rPr>
              <a:t>τ</a:t>
            </a:r>
            <a:r>
              <a:rPr sz="2100" spc="0" dirty="0" smtClean="0">
                <a:latin typeface="Calibri"/>
                <a:cs typeface="Calibri"/>
              </a:rPr>
              <a:t>ου</a:t>
            </a:r>
            <a:r>
              <a:rPr sz="2100" spc="-9" dirty="0" smtClean="0">
                <a:latin typeface="Calibri"/>
                <a:cs typeface="Calibri"/>
              </a:rPr>
              <a:t> </a:t>
            </a:r>
            <a:r>
              <a:rPr sz="2100" spc="0" dirty="0" smtClean="0">
                <a:latin typeface="Calibri"/>
                <a:cs typeface="Calibri"/>
              </a:rPr>
              <a:t>δ</a:t>
            </a:r>
            <a:r>
              <a:rPr sz="2100" spc="-9" dirty="0" smtClean="0">
                <a:latin typeface="Calibri"/>
                <a:cs typeface="Calibri"/>
              </a:rPr>
              <a:t>ο</a:t>
            </a:r>
            <a:r>
              <a:rPr sz="2100" spc="-25" dirty="0" smtClean="0">
                <a:latin typeface="Calibri"/>
                <a:cs typeface="Calibri"/>
              </a:rPr>
              <a:t>λ</a:t>
            </a:r>
            <a:r>
              <a:rPr sz="2100" spc="0" dirty="0" smtClean="0">
                <a:latin typeface="Calibri"/>
                <a:cs typeface="Calibri"/>
              </a:rPr>
              <a:t>αρίου</a:t>
            </a:r>
            <a:endParaRPr sz="210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993444" y="3591222"/>
            <a:ext cx="213690" cy="2921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245"/>
              </a:lnSpc>
              <a:spcBef>
                <a:spcPts val="112"/>
              </a:spcBef>
            </a:pPr>
            <a:r>
              <a:rPr sz="2100" spc="0" dirty="0" smtClean="0">
                <a:latin typeface="Arial"/>
                <a:cs typeface="Arial"/>
              </a:rPr>
              <a:t>–</a:t>
            </a:r>
            <a:endParaRPr sz="21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993444" y="4365548"/>
            <a:ext cx="213905" cy="29240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250"/>
              </a:lnSpc>
              <a:spcBef>
                <a:spcPts val="112"/>
              </a:spcBef>
            </a:pPr>
            <a:r>
              <a:rPr sz="2100" spc="0" dirty="0" smtClean="0">
                <a:latin typeface="Arial"/>
                <a:cs typeface="Arial"/>
              </a:rPr>
              <a:t>–</a:t>
            </a:r>
            <a:endParaRPr sz="21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993444" y="5496610"/>
            <a:ext cx="213905" cy="29240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250"/>
              </a:lnSpc>
              <a:spcBef>
                <a:spcPts val="112"/>
              </a:spcBef>
            </a:pPr>
            <a:r>
              <a:rPr sz="2100" spc="0" dirty="0" smtClean="0">
                <a:latin typeface="Arial"/>
                <a:cs typeface="Arial"/>
              </a:rPr>
              <a:t>–</a:t>
            </a:r>
            <a:endParaRPr sz="2100">
              <a:latin typeface="Arial"/>
              <a:cs typeface="Arial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8427212" y="6465214"/>
            <a:ext cx="203657" cy="1778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320"/>
              </a:lnSpc>
              <a:spcBef>
                <a:spcPts val="66"/>
              </a:spcBef>
            </a:pPr>
            <a:r>
              <a:rPr sz="1800" spc="4" baseline="2275" dirty="0" smtClean="0">
                <a:solidFill>
                  <a:srgbClr val="888888"/>
                </a:solidFill>
                <a:latin typeface="Calibri"/>
                <a:cs typeface="Calibri"/>
              </a:rPr>
              <a:t>22</a:t>
            </a:r>
            <a:endParaRPr sz="1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ject 9"/>
          <p:cNvSpPr txBox="1"/>
          <p:nvPr/>
        </p:nvSpPr>
        <p:spPr>
          <a:xfrm>
            <a:off x="1019962" y="370230"/>
            <a:ext cx="7140763" cy="103146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algn="ctr">
              <a:lnSpc>
                <a:spcPts val="3770"/>
              </a:lnSpc>
              <a:spcBef>
                <a:spcPts val="188"/>
              </a:spcBef>
            </a:pPr>
            <a:r>
              <a:rPr sz="5400" b="1" spc="0" baseline="3034" dirty="0" smtClean="0">
                <a:solidFill>
                  <a:srgbClr val="4F81BC"/>
                </a:solidFill>
                <a:latin typeface="Calibri"/>
                <a:cs typeface="Calibri"/>
              </a:rPr>
              <a:t>Οι ΚΣΙ ως αυ</a:t>
            </a:r>
            <a:r>
              <a:rPr sz="5400" b="1" spc="-19" baseline="3034" dirty="0" smtClean="0">
                <a:solidFill>
                  <a:srgbClr val="4F81BC"/>
                </a:solidFill>
                <a:latin typeface="Calibri"/>
                <a:cs typeface="Calibri"/>
              </a:rPr>
              <a:t>τ</a:t>
            </a:r>
            <a:r>
              <a:rPr sz="5400" b="1" spc="0" baseline="3034" dirty="0" smtClean="0">
                <a:solidFill>
                  <a:srgbClr val="4F81BC"/>
                </a:solidFill>
                <a:latin typeface="Calibri"/>
                <a:cs typeface="Calibri"/>
              </a:rPr>
              <a:t>ό</a:t>
            </a:r>
            <a:r>
              <a:rPr sz="5400" b="1" spc="-14" baseline="3034" dirty="0" smtClean="0">
                <a:solidFill>
                  <a:srgbClr val="4F81BC"/>
                </a:solidFill>
                <a:latin typeface="Calibri"/>
                <a:cs typeface="Calibri"/>
              </a:rPr>
              <a:t>μ</a:t>
            </a:r>
            <a:r>
              <a:rPr sz="5400" b="1" spc="0" baseline="3034" dirty="0" smtClean="0">
                <a:solidFill>
                  <a:srgbClr val="4F81BC"/>
                </a:solidFill>
                <a:latin typeface="Calibri"/>
                <a:cs typeface="Calibri"/>
              </a:rPr>
              <a:t>α</a:t>
            </a:r>
            <a:r>
              <a:rPr sz="5400" b="1" spc="-25" baseline="3034" dirty="0" smtClean="0">
                <a:solidFill>
                  <a:srgbClr val="4F81BC"/>
                </a:solidFill>
                <a:latin typeface="Calibri"/>
                <a:cs typeface="Calibri"/>
              </a:rPr>
              <a:t>τ</a:t>
            </a:r>
            <a:r>
              <a:rPr sz="5400" b="1" spc="0" baseline="3034" dirty="0" smtClean="0">
                <a:solidFill>
                  <a:srgbClr val="4F81BC"/>
                </a:solidFill>
                <a:latin typeface="Calibri"/>
                <a:cs typeface="Calibri"/>
              </a:rPr>
              <a:t>οι</a:t>
            </a:r>
            <a:r>
              <a:rPr sz="5400" b="1" spc="-49" baseline="3034" dirty="0" smtClean="0">
                <a:solidFill>
                  <a:srgbClr val="4F81BC"/>
                </a:solidFill>
                <a:latin typeface="Calibri"/>
                <a:cs typeface="Calibri"/>
              </a:rPr>
              <a:t> </a:t>
            </a:r>
            <a:r>
              <a:rPr sz="5400" b="1" spc="44" baseline="3034" dirty="0" smtClean="0">
                <a:solidFill>
                  <a:srgbClr val="4F81BC"/>
                </a:solidFill>
                <a:latin typeface="Calibri"/>
                <a:cs typeface="Calibri"/>
              </a:rPr>
              <a:t>σ</a:t>
            </a:r>
            <a:r>
              <a:rPr sz="5400" b="1" spc="-34" baseline="3034" dirty="0" smtClean="0">
                <a:solidFill>
                  <a:srgbClr val="4F81BC"/>
                </a:solidFill>
                <a:latin typeface="Calibri"/>
                <a:cs typeface="Calibri"/>
              </a:rPr>
              <a:t>τ</a:t>
            </a:r>
            <a:r>
              <a:rPr sz="5400" b="1" spc="0" baseline="3034" dirty="0" smtClean="0">
                <a:solidFill>
                  <a:srgbClr val="4F81BC"/>
                </a:solidFill>
                <a:latin typeface="Calibri"/>
                <a:cs typeface="Calibri"/>
              </a:rPr>
              <a:t>αθ</a:t>
            </a:r>
            <a:r>
              <a:rPr sz="5400" b="1" spc="-14" baseline="3034" dirty="0" smtClean="0">
                <a:solidFill>
                  <a:srgbClr val="4F81BC"/>
                </a:solidFill>
                <a:latin typeface="Calibri"/>
                <a:cs typeface="Calibri"/>
              </a:rPr>
              <a:t>ε</a:t>
            </a:r>
            <a:r>
              <a:rPr sz="5400" b="1" spc="0" baseline="3034" dirty="0" smtClean="0">
                <a:solidFill>
                  <a:srgbClr val="4F81BC"/>
                </a:solidFill>
                <a:latin typeface="Calibri"/>
                <a:cs typeface="Calibri"/>
              </a:rPr>
              <a:t>ροποι</a:t>
            </a:r>
            <a:r>
              <a:rPr sz="5400" b="1" spc="-34" baseline="3034" dirty="0" smtClean="0">
                <a:solidFill>
                  <a:srgbClr val="4F81BC"/>
                </a:solidFill>
                <a:latin typeface="Calibri"/>
                <a:cs typeface="Calibri"/>
              </a:rPr>
              <a:t>η</a:t>
            </a:r>
            <a:r>
              <a:rPr sz="5400" b="1" spc="0" baseline="3034" dirty="0" smtClean="0">
                <a:solidFill>
                  <a:srgbClr val="4F81BC"/>
                </a:solidFill>
                <a:latin typeface="Calibri"/>
                <a:cs typeface="Calibri"/>
              </a:rPr>
              <a:t>τές</a:t>
            </a:r>
            <a:endParaRPr sz="3600">
              <a:latin typeface="Calibri"/>
              <a:cs typeface="Calibri"/>
            </a:endParaRPr>
          </a:p>
          <a:p>
            <a:pPr marL="2879953" marR="2914558" algn="ctr">
              <a:lnSpc>
                <a:spcPts val="4320"/>
              </a:lnSpc>
              <a:spcBef>
                <a:spcPts val="27"/>
              </a:spcBef>
            </a:pPr>
            <a:r>
              <a:rPr sz="5400" b="1" spc="0" baseline="1517" dirty="0" smtClean="0">
                <a:solidFill>
                  <a:srgbClr val="4F81BC"/>
                </a:solidFill>
                <a:latin typeface="Calibri"/>
                <a:cs typeface="Calibri"/>
              </a:rPr>
              <a:t>(υπέρ)</a:t>
            </a:r>
            <a:endParaRPr sz="3600">
              <a:latin typeface="Calibri"/>
              <a:cs typeface="Calibri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535940" y="1624101"/>
            <a:ext cx="313910" cy="34269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645"/>
              </a:lnSpc>
              <a:spcBef>
                <a:spcPts val="132"/>
              </a:spcBef>
            </a:pPr>
            <a:r>
              <a:rPr sz="3750" spc="0" baseline="3276" dirty="0" smtClean="0">
                <a:latin typeface="Calibri"/>
                <a:cs typeface="Calibri"/>
              </a:rPr>
              <a:t>3.</a:t>
            </a:r>
            <a:endParaRPr sz="2500">
              <a:latin typeface="Calibri"/>
              <a:cs typeface="Calibr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846836" y="1624101"/>
            <a:ext cx="378234" cy="66107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645"/>
              </a:lnSpc>
              <a:spcBef>
                <a:spcPts val="132"/>
              </a:spcBef>
            </a:pPr>
            <a:r>
              <a:rPr sz="3750" b="1" spc="0" baseline="3276" dirty="0" smtClean="0">
                <a:latin typeface="Calibri"/>
                <a:cs typeface="Calibri"/>
              </a:rPr>
              <a:t>Οι</a:t>
            </a:r>
            <a:endParaRPr sz="2500">
              <a:latin typeface="Calibri"/>
              <a:cs typeface="Calibri"/>
            </a:endParaRPr>
          </a:p>
          <a:p>
            <a:pPr marL="159308" marR="9327">
              <a:lnSpc>
                <a:spcPts val="2510"/>
              </a:lnSpc>
            </a:pPr>
            <a:r>
              <a:rPr sz="3300" spc="0" baseline="-1317" dirty="0" smtClean="0">
                <a:latin typeface="Arial"/>
                <a:cs typeface="Arial"/>
              </a:rPr>
              <a:t>–</a:t>
            </a:r>
            <a:endParaRPr sz="22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222832" y="1624101"/>
            <a:ext cx="7270344" cy="436686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 marR="38459">
              <a:lnSpc>
                <a:spcPts val="2645"/>
              </a:lnSpc>
              <a:spcBef>
                <a:spcPts val="132"/>
              </a:spcBef>
            </a:pPr>
            <a:r>
              <a:rPr sz="3750" b="1" spc="0" baseline="3276" dirty="0" smtClean="0">
                <a:latin typeface="Calibri"/>
                <a:cs typeface="Calibri"/>
              </a:rPr>
              <a:t>ΚΣΙ </a:t>
            </a:r>
            <a:r>
              <a:rPr sz="3750" b="1" spc="-9" baseline="3276" dirty="0" smtClean="0">
                <a:latin typeface="Calibri"/>
                <a:cs typeface="Calibri"/>
              </a:rPr>
              <a:t>ω</a:t>
            </a:r>
            <a:r>
              <a:rPr sz="3750" b="1" spc="0" baseline="3276" dirty="0" smtClean="0">
                <a:latin typeface="Calibri"/>
                <a:cs typeface="Calibri"/>
              </a:rPr>
              <a:t>ς αυ</a:t>
            </a:r>
            <a:r>
              <a:rPr sz="3750" b="1" spc="-19" baseline="3276" dirty="0" smtClean="0">
                <a:latin typeface="Calibri"/>
                <a:cs typeface="Calibri"/>
              </a:rPr>
              <a:t>τ</a:t>
            </a:r>
            <a:r>
              <a:rPr sz="3750" b="1" spc="0" baseline="3276" dirty="0" smtClean="0">
                <a:latin typeface="Calibri"/>
                <a:cs typeface="Calibri"/>
              </a:rPr>
              <a:t>ό</a:t>
            </a:r>
            <a:r>
              <a:rPr sz="3750" b="1" spc="-14" baseline="3276" dirty="0" smtClean="0">
                <a:latin typeface="Calibri"/>
                <a:cs typeface="Calibri"/>
              </a:rPr>
              <a:t>μ</a:t>
            </a:r>
            <a:r>
              <a:rPr sz="3750" b="1" spc="0" baseline="3276" dirty="0" smtClean="0">
                <a:latin typeface="Calibri"/>
                <a:cs typeface="Calibri"/>
              </a:rPr>
              <a:t>α</a:t>
            </a:r>
            <a:r>
              <a:rPr sz="3750" b="1" spc="-19" baseline="3276" dirty="0" smtClean="0">
                <a:latin typeface="Calibri"/>
                <a:cs typeface="Calibri"/>
              </a:rPr>
              <a:t>τ</a:t>
            </a:r>
            <a:r>
              <a:rPr sz="3750" b="1" spc="0" baseline="3276" dirty="0" smtClean="0">
                <a:latin typeface="Calibri"/>
                <a:cs typeface="Calibri"/>
              </a:rPr>
              <a:t>οι</a:t>
            </a:r>
            <a:r>
              <a:rPr sz="3750" b="1" spc="25" baseline="3276" dirty="0" smtClean="0">
                <a:latin typeface="Calibri"/>
                <a:cs typeface="Calibri"/>
              </a:rPr>
              <a:t> </a:t>
            </a:r>
            <a:r>
              <a:rPr sz="3750" b="1" spc="29" baseline="3276" dirty="0" smtClean="0">
                <a:latin typeface="Calibri"/>
                <a:cs typeface="Calibri"/>
              </a:rPr>
              <a:t>σ</a:t>
            </a:r>
            <a:r>
              <a:rPr sz="3750" b="1" spc="-19" baseline="3276" dirty="0" smtClean="0">
                <a:latin typeface="Calibri"/>
                <a:cs typeface="Calibri"/>
              </a:rPr>
              <a:t>τ</a:t>
            </a:r>
            <a:r>
              <a:rPr sz="3750" b="1" spc="0" baseline="3276" dirty="0" smtClean="0">
                <a:latin typeface="Calibri"/>
                <a:cs typeface="Calibri"/>
              </a:rPr>
              <a:t>αθ</a:t>
            </a:r>
            <a:r>
              <a:rPr sz="3750" b="1" spc="-9" baseline="3276" dirty="0" smtClean="0">
                <a:latin typeface="Calibri"/>
                <a:cs typeface="Calibri"/>
              </a:rPr>
              <a:t>ε</a:t>
            </a:r>
            <a:r>
              <a:rPr sz="3750" b="1" spc="0" baseline="3276" dirty="0" smtClean="0">
                <a:latin typeface="Calibri"/>
                <a:cs typeface="Calibri"/>
              </a:rPr>
              <a:t>ρο</a:t>
            </a:r>
            <a:r>
              <a:rPr sz="3750" b="1" spc="-9" baseline="3276" dirty="0" smtClean="0">
                <a:latin typeface="Calibri"/>
                <a:cs typeface="Calibri"/>
              </a:rPr>
              <a:t>π</a:t>
            </a:r>
            <a:r>
              <a:rPr sz="3750" b="1" spc="0" baseline="3276" dirty="0" smtClean="0">
                <a:latin typeface="Calibri"/>
                <a:cs typeface="Calibri"/>
              </a:rPr>
              <a:t>οι</a:t>
            </a:r>
            <a:r>
              <a:rPr sz="3750" b="1" spc="-19" baseline="3276" dirty="0" smtClean="0">
                <a:latin typeface="Calibri"/>
                <a:cs typeface="Calibri"/>
              </a:rPr>
              <a:t>η</a:t>
            </a:r>
            <a:r>
              <a:rPr sz="3750" b="1" spc="0" baseline="3276" dirty="0" smtClean="0">
                <a:latin typeface="Calibri"/>
                <a:cs typeface="Calibri"/>
              </a:rPr>
              <a:t>τές</a:t>
            </a:r>
            <a:endParaRPr sz="2500">
              <a:latin typeface="Calibri"/>
              <a:cs typeface="Calibri"/>
            </a:endParaRPr>
          </a:p>
          <a:p>
            <a:pPr marL="69773">
              <a:lnSpc>
                <a:spcPts val="2685"/>
              </a:lnSpc>
              <a:spcBef>
                <a:spcPts val="262"/>
              </a:spcBef>
            </a:pPr>
            <a:r>
              <a:rPr sz="2200" spc="0" dirty="0" smtClean="0">
                <a:latin typeface="Calibri"/>
                <a:cs typeface="Calibri"/>
              </a:rPr>
              <a:t>Κ</a:t>
            </a:r>
            <a:r>
              <a:rPr sz="2200" spc="-4" dirty="0" smtClean="0">
                <a:latin typeface="Calibri"/>
                <a:cs typeface="Calibri"/>
              </a:rPr>
              <a:t>ε</a:t>
            </a:r>
            <a:r>
              <a:rPr sz="2200" spc="9" dirty="0" smtClean="0">
                <a:latin typeface="Calibri"/>
                <a:cs typeface="Calibri"/>
              </a:rPr>
              <a:t>ν</a:t>
            </a:r>
            <a:r>
              <a:rPr sz="2200" spc="-9" dirty="0" smtClean="0">
                <a:latin typeface="Calibri"/>
                <a:cs typeface="Calibri"/>
              </a:rPr>
              <a:t>τ</a:t>
            </a:r>
            <a:r>
              <a:rPr sz="2200" spc="0" dirty="0" smtClean="0">
                <a:latin typeface="Calibri"/>
                <a:cs typeface="Calibri"/>
              </a:rPr>
              <a:t>ρι</a:t>
            </a:r>
            <a:r>
              <a:rPr sz="2200" spc="-4" dirty="0" smtClean="0">
                <a:latin typeface="Calibri"/>
                <a:cs typeface="Calibri"/>
              </a:rPr>
              <a:t>κ</a:t>
            </a:r>
            <a:r>
              <a:rPr sz="2200" spc="0" dirty="0" smtClean="0">
                <a:latin typeface="Calibri"/>
                <a:cs typeface="Calibri"/>
              </a:rPr>
              <a:t>ή</a:t>
            </a:r>
            <a:r>
              <a:rPr sz="2200" spc="-22" dirty="0" smtClean="0">
                <a:latin typeface="Calibri"/>
                <a:cs typeface="Calibri"/>
              </a:rPr>
              <a:t> </a:t>
            </a:r>
            <a:r>
              <a:rPr sz="2200" spc="-14" dirty="0" smtClean="0">
                <a:latin typeface="Calibri"/>
                <a:cs typeface="Calibri"/>
              </a:rPr>
              <a:t>ι</a:t>
            </a:r>
            <a:r>
              <a:rPr sz="2200" spc="0" dirty="0" smtClean="0">
                <a:latin typeface="Calibri"/>
                <a:cs typeface="Calibri"/>
              </a:rPr>
              <a:t>δ</a:t>
            </a:r>
            <a:r>
              <a:rPr sz="2200" spc="-25" dirty="0" smtClean="0">
                <a:latin typeface="Calibri"/>
                <a:cs typeface="Calibri"/>
              </a:rPr>
              <a:t>έ</a:t>
            </a:r>
            <a:r>
              <a:rPr sz="2200" spc="0" dirty="0" smtClean="0">
                <a:latin typeface="Calibri"/>
                <a:cs typeface="Calibri"/>
              </a:rPr>
              <a:t>α:</a:t>
            </a:r>
            <a:r>
              <a:rPr sz="2200" spc="-25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Οι</a:t>
            </a:r>
            <a:r>
              <a:rPr sz="2200" spc="-20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ΣΣΙ</a:t>
            </a:r>
            <a:r>
              <a:rPr sz="2200" spc="19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διαι</a:t>
            </a:r>
            <a:r>
              <a:rPr sz="2200" spc="-14" dirty="0" smtClean="0">
                <a:latin typeface="Calibri"/>
                <a:cs typeface="Calibri"/>
              </a:rPr>
              <a:t>ω</a:t>
            </a:r>
            <a:r>
              <a:rPr sz="2200" spc="0" dirty="0" smtClean="0">
                <a:latin typeface="Calibri"/>
                <a:cs typeface="Calibri"/>
              </a:rPr>
              <a:t>νίζ</a:t>
            </a:r>
            <a:r>
              <a:rPr sz="2200" spc="4" dirty="0" smtClean="0">
                <a:latin typeface="Calibri"/>
                <a:cs typeface="Calibri"/>
              </a:rPr>
              <a:t>ο</a:t>
            </a:r>
            <a:r>
              <a:rPr sz="2200" spc="0" dirty="0" smtClean="0">
                <a:latin typeface="Calibri"/>
                <a:cs typeface="Calibri"/>
              </a:rPr>
              <a:t>υν</a:t>
            </a:r>
            <a:r>
              <a:rPr sz="2200" spc="-76" dirty="0" smtClean="0">
                <a:latin typeface="Calibri"/>
                <a:cs typeface="Calibri"/>
              </a:rPr>
              <a:t> </a:t>
            </a:r>
            <a:r>
              <a:rPr sz="2200" spc="-9" dirty="0" smtClean="0">
                <a:latin typeface="Calibri"/>
                <a:cs typeface="Calibri"/>
              </a:rPr>
              <a:t>τ</a:t>
            </a:r>
            <a:r>
              <a:rPr sz="2200" spc="0" dirty="0" smtClean="0">
                <a:latin typeface="Calibri"/>
                <a:cs typeface="Calibri"/>
              </a:rPr>
              <a:t>α</a:t>
            </a:r>
            <a:r>
              <a:rPr sz="2200" spc="-20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προ</a:t>
            </a:r>
            <a:r>
              <a:rPr sz="2200" spc="-14" dirty="0" smtClean="0">
                <a:latin typeface="Calibri"/>
                <a:cs typeface="Calibri"/>
              </a:rPr>
              <a:t>β</a:t>
            </a:r>
            <a:r>
              <a:rPr sz="2200" spc="0" dirty="0" smtClean="0">
                <a:latin typeface="Calibri"/>
                <a:cs typeface="Calibri"/>
              </a:rPr>
              <a:t>λή</a:t>
            </a:r>
            <a:r>
              <a:rPr sz="2200" spc="-9" dirty="0" smtClean="0">
                <a:latin typeface="Calibri"/>
                <a:cs typeface="Calibri"/>
              </a:rPr>
              <a:t>μ</a:t>
            </a:r>
            <a:r>
              <a:rPr sz="2200" spc="0" dirty="0" smtClean="0">
                <a:latin typeface="Calibri"/>
                <a:cs typeface="Calibri"/>
              </a:rPr>
              <a:t>α</a:t>
            </a:r>
            <a:r>
              <a:rPr sz="2200" spc="-4" dirty="0" smtClean="0">
                <a:latin typeface="Calibri"/>
                <a:cs typeface="Calibri"/>
              </a:rPr>
              <a:t>τ</a:t>
            </a:r>
            <a:r>
              <a:rPr sz="2200" spc="0" dirty="0" smtClean="0">
                <a:latin typeface="Calibri"/>
                <a:cs typeface="Calibri"/>
              </a:rPr>
              <a:t>α</a:t>
            </a:r>
            <a:r>
              <a:rPr sz="2200" spc="-69" dirty="0" smtClean="0">
                <a:latin typeface="Calibri"/>
                <a:cs typeface="Calibri"/>
              </a:rPr>
              <a:t> </a:t>
            </a:r>
            <a:r>
              <a:rPr sz="2200" spc="19" dirty="0" smtClean="0">
                <a:latin typeface="Calibri"/>
                <a:cs typeface="Calibri"/>
              </a:rPr>
              <a:t>σ</a:t>
            </a:r>
            <a:r>
              <a:rPr sz="2200" spc="-9" dirty="0" smtClean="0">
                <a:latin typeface="Calibri"/>
                <a:cs typeface="Calibri"/>
              </a:rPr>
              <a:t>τ</a:t>
            </a:r>
            <a:r>
              <a:rPr sz="2200" spc="0" dirty="0" smtClean="0">
                <a:latin typeface="Calibri"/>
                <a:cs typeface="Calibri"/>
              </a:rPr>
              <a:t>α </a:t>
            </a:r>
            <a:endParaRPr sz="2200">
              <a:latin typeface="Calibri"/>
              <a:cs typeface="Calibri"/>
            </a:endParaRPr>
          </a:p>
          <a:p>
            <a:pPr marL="69773">
              <a:lnSpc>
                <a:spcPts val="2685"/>
              </a:lnSpc>
            </a:pPr>
            <a:r>
              <a:rPr sz="2200" spc="0" dirty="0" smtClean="0">
                <a:latin typeface="Calibri"/>
                <a:cs typeface="Calibri"/>
              </a:rPr>
              <a:t>θ</a:t>
            </a:r>
            <a:r>
              <a:rPr sz="2200" spc="-9" dirty="0" smtClean="0">
                <a:latin typeface="Calibri"/>
                <a:cs typeface="Calibri"/>
              </a:rPr>
              <a:t>ε</a:t>
            </a:r>
            <a:r>
              <a:rPr sz="2200" spc="0" dirty="0" smtClean="0">
                <a:latin typeface="Calibri"/>
                <a:cs typeface="Calibri"/>
              </a:rPr>
              <a:t>με</a:t>
            </a:r>
            <a:r>
              <a:rPr sz="2200" spc="-19" dirty="0" smtClean="0">
                <a:latin typeface="Calibri"/>
                <a:cs typeface="Calibri"/>
              </a:rPr>
              <a:t>λ</a:t>
            </a:r>
            <a:r>
              <a:rPr sz="2200" spc="0" dirty="0" smtClean="0">
                <a:latin typeface="Calibri"/>
                <a:cs typeface="Calibri"/>
              </a:rPr>
              <a:t>ιώδη</a:t>
            </a:r>
            <a:r>
              <a:rPr sz="2200" spc="-9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με</a:t>
            </a:r>
            <a:r>
              <a:rPr sz="2200" spc="-9" dirty="0" smtClean="0">
                <a:latin typeface="Calibri"/>
                <a:cs typeface="Calibri"/>
              </a:rPr>
              <a:t>γ</a:t>
            </a:r>
            <a:r>
              <a:rPr sz="2200" spc="-29" dirty="0" smtClean="0">
                <a:latin typeface="Calibri"/>
                <a:cs typeface="Calibri"/>
              </a:rPr>
              <a:t>έ</a:t>
            </a:r>
            <a:r>
              <a:rPr sz="2200" spc="0" dirty="0" smtClean="0">
                <a:latin typeface="Calibri"/>
                <a:cs typeface="Calibri"/>
              </a:rPr>
              <a:t>θη</a:t>
            </a:r>
            <a:r>
              <a:rPr sz="2200" spc="-35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ε</a:t>
            </a:r>
            <a:r>
              <a:rPr sz="2200" spc="-19" dirty="0" smtClean="0">
                <a:latin typeface="Calibri"/>
                <a:cs typeface="Calibri"/>
              </a:rPr>
              <a:t>ν</a:t>
            </a:r>
            <a:r>
              <a:rPr sz="2200" spc="0" dirty="0" smtClean="0">
                <a:latin typeface="Calibri"/>
                <a:cs typeface="Calibri"/>
              </a:rPr>
              <a:t>ώ</a:t>
            </a:r>
            <a:r>
              <a:rPr sz="2200" spc="9" dirty="0" smtClean="0">
                <a:latin typeface="Calibri"/>
                <a:cs typeface="Calibri"/>
              </a:rPr>
              <a:t> </a:t>
            </a:r>
            <a:r>
              <a:rPr sz="2200" spc="4" dirty="0" smtClean="0">
                <a:latin typeface="Calibri"/>
                <a:cs typeface="Calibri"/>
              </a:rPr>
              <a:t>ο</a:t>
            </a:r>
            <a:r>
              <a:rPr sz="2200" spc="0" dirty="0" smtClean="0">
                <a:latin typeface="Calibri"/>
                <a:cs typeface="Calibri"/>
              </a:rPr>
              <a:t>ι</a:t>
            </a:r>
            <a:r>
              <a:rPr sz="2200" spc="-17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ΚΣΙ ο</a:t>
            </a:r>
            <a:r>
              <a:rPr sz="2200" spc="4" dirty="0" smtClean="0">
                <a:latin typeface="Calibri"/>
                <a:cs typeface="Calibri"/>
              </a:rPr>
              <a:t>δ</a:t>
            </a:r>
            <a:r>
              <a:rPr sz="2200" spc="-39" dirty="0" smtClean="0">
                <a:latin typeface="Calibri"/>
                <a:cs typeface="Calibri"/>
              </a:rPr>
              <a:t>η</a:t>
            </a:r>
            <a:r>
              <a:rPr sz="2200" spc="0" dirty="0" smtClean="0">
                <a:latin typeface="Calibri"/>
                <a:cs typeface="Calibri"/>
              </a:rPr>
              <a:t>γ</a:t>
            </a:r>
            <a:r>
              <a:rPr sz="2200" spc="9" dirty="0" smtClean="0">
                <a:latin typeface="Calibri"/>
                <a:cs typeface="Calibri"/>
              </a:rPr>
              <a:t>ο</a:t>
            </a:r>
            <a:r>
              <a:rPr sz="2200" spc="0" dirty="0" smtClean="0">
                <a:latin typeface="Calibri"/>
                <a:cs typeface="Calibri"/>
              </a:rPr>
              <a:t>ύν</a:t>
            </a:r>
            <a:r>
              <a:rPr sz="2200" spc="-46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σε</a:t>
            </a:r>
            <a:r>
              <a:rPr sz="2200" spc="9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ά</a:t>
            </a:r>
            <a:r>
              <a:rPr sz="2200" spc="4" dirty="0" smtClean="0">
                <a:latin typeface="Calibri"/>
                <a:cs typeface="Calibri"/>
              </a:rPr>
              <a:t>μ</a:t>
            </a:r>
            <a:r>
              <a:rPr sz="2200" spc="-29" dirty="0" smtClean="0">
                <a:latin typeface="Calibri"/>
                <a:cs typeface="Calibri"/>
              </a:rPr>
              <a:t>ε</a:t>
            </a:r>
            <a:r>
              <a:rPr sz="2200" spc="0" dirty="0" smtClean="0">
                <a:latin typeface="Calibri"/>
                <a:cs typeface="Calibri"/>
              </a:rPr>
              <a:t>ση</a:t>
            </a:r>
            <a:r>
              <a:rPr sz="2200" spc="-28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προσαρ</a:t>
            </a:r>
            <a:r>
              <a:rPr sz="2200" spc="-9" dirty="0" smtClean="0">
                <a:latin typeface="Calibri"/>
                <a:cs typeface="Calibri"/>
              </a:rPr>
              <a:t>μ</a:t>
            </a:r>
            <a:r>
              <a:rPr sz="2200" spc="4" dirty="0" smtClean="0">
                <a:latin typeface="Calibri"/>
                <a:cs typeface="Calibri"/>
              </a:rPr>
              <a:t>ο</a:t>
            </a:r>
            <a:r>
              <a:rPr sz="2200" spc="0" dirty="0" smtClean="0">
                <a:latin typeface="Calibri"/>
                <a:cs typeface="Calibri"/>
              </a:rPr>
              <a:t>γή </a:t>
            </a:r>
            <a:endParaRPr sz="2200">
              <a:latin typeface="Calibri"/>
              <a:cs typeface="Calibri"/>
            </a:endParaRPr>
          </a:p>
          <a:p>
            <a:pPr marL="69773">
              <a:lnSpc>
                <a:spcPts val="2685"/>
              </a:lnSpc>
            </a:pPr>
            <a:r>
              <a:rPr sz="2200" spc="0" dirty="0" smtClean="0">
                <a:latin typeface="Calibri"/>
                <a:cs typeface="Calibri"/>
              </a:rPr>
              <a:t>της</a:t>
            </a:r>
            <a:r>
              <a:rPr sz="2200" spc="-29" dirty="0" smtClean="0">
                <a:latin typeface="Calibri"/>
                <a:cs typeface="Calibri"/>
              </a:rPr>
              <a:t> </a:t>
            </a:r>
            <a:r>
              <a:rPr sz="2200" spc="9" dirty="0" smtClean="0">
                <a:latin typeface="Calibri"/>
                <a:cs typeface="Calibri"/>
              </a:rPr>
              <a:t>ο</a:t>
            </a:r>
            <a:r>
              <a:rPr sz="2200" spc="0" dirty="0" smtClean="0">
                <a:latin typeface="Calibri"/>
                <a:cs typeface="Calibri"/>
              </a:rPr>
              <a:t>ι</a:t>
            </a:r>
            <a:r>
              <a:rPr sz="2200" spc="-75" dirty="0" smtClean="0">
                <a:latin typeface="Calibri"/>
                <a:cs typeface="Calibri"/>
              </a:rPr>
              <a:t>κ</a:t>
            </a:r>
            <a:r>
              <a:rPr sz="2200" spc="4" dirty="0" smtClean="0">
                <a:latin typeface="Calibri"/>
                <a:cs typeface="Calibri"/>
              </a:rPr>
              <a:t>ο</a:t>
            </a:r>
            <a:r>
              <a:rPr sz="2200" spc="0" dirty="0" smtClean="0">
                <a:latin typeface="Calibri"/>
                <a:cs typeface="Calibri"/>
              </a:rPr>
              <a:t>νο</a:t>
            </a:r>
            <a:r>
              <a:rPr sz="2200" spc="4" dirty="0" smtClean="0">
                <a:latin typeface="Calibri"/>
                <a:cs typeface="Calibri"/>
              </a:rPr>
              <a:t>μ</a:t>
            </a:r>
            <a:r>
              <a:rPr sz="2200" spc="0" dirty="0" smtClean="0">
                <a:latin typeface="Calibri"/>
                <a:cs typeface="Calibri"/>
              </a:rPr>
              <a:t>ίας.</a:t>
            </a:r>
            <a:r>
              <a:rPr sz="2200" spc="-90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Π.χ.</a:t>
            </a:r>
            <a:r>
              <a:rPr sz="2200" spc="-34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(προσω</a:t>
            </a:r>
            <a:r>
              <a:rPr sz="2200" spc="-9" dirty="0" smtClean="0">
                <a:latin typeface="Calibri"/>
                <a:cs typeface="Calibri"/>
              </a:rPr>
              <a:t>ρ</a:t>
            </a:r>
            <a:r>
              <a:rPr sz="2200" spc="-34" dirty="0" smtClean="0">
                <a:latin typeface="Calibri"/>
                <a:cs typeface="Calibri"/>
              </a:rPr>
              <a:t>ι</a:t>
            </a:r>
            <a:r>
              <a:rPr sz="2200" spc="0" dirty="0" smtClean="0">
                <a:latin typeface="Calibri"/>
                <a:cs typeface="Calibri"/>
              </a:rPr>
              <a:t>νή)</a:t>
            </a:r>
            <a:r>
              <a:rPr sz="2200" spc="-59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π</a:t>
            </a:r>
            <a:r>
              <a:rPr sz="2200" spc="-14" dirty="0" smtClean="0">
                <a:latin typeface="Calibri"/>
                <a:cs typeface="Calibri"/>
              </a:rPr>
              <a:t>τ</a:t>
            </a:r>
            <a:r>
              <a:rPr sz="2200" spc="0" dirty="0" smtClean="0">
                <a:latin typeface="Calibri"/>
                <a:cs typeface="Calibri"/>
              </a:rPr>
              <a:t>ώ</a:t>
            </a:r>
            <a:r>
              <a:rPr sz="2200" spc="-9" dirty="0" smtClean="0">
                <a:latin typeface="Calibri"/>
                <a:cs typeface="Calibri"/>
              </a:rPr>
              <a:t>σ</a:t>
            </a:r>
            <a:r>
              <a:rPr sz="2200" spc="0" dirty="0" smtClean="0">
                <a:latin typeface="Calibri"/>
                <a:cs typeface="Calibri"/>
              </a:rPr>
              <a:t>η</a:t>
            </a:r>
            <a:r>
              <a:rPr sz="2200" spc="-4" dirty="0" smtClean="0">
                <a:latin typeface="Calibri"/>
                <a:cs typeface="Calibri"/>
              </a:rPr>
              <a:t> </a:t>
            </a:r>
            <a:r>
              <a:rPr sz="2200" spc="19" dirty="0" smtClean="0">
                <a:latin typeface="Calibri"/>
                <a:cs typeface="Calibri"/>
              </a:rPr>
              <a:t>σ</a:t>
            </a:r>
            <a:r>
              <a:rPr sz="2200" spc="0" dirty="0" smtClean="0">
                <a:latin typeface="Calibri"/>
                <a:cs typeface="Calibri"/>
              </a:rPr>
              <a:t>τη</a:t>
            </a:r>
            <a:r>
              <a:rPr sz="2200" spc="-5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ζ</a:t>
            </a:r>
            <a:r>
              <a:rPr sz="2200" spc="-34" dirty="0" smtClean="0">
                <a:latin typeface="Calibri"/>
                <a:cs typeface="Calibri"/>
              </a:rPr>
              <a:t>ή</a:t>
            </a:r>
            <a:r>
              <a:rPr sz="2200" spc="0" dirty="0" smtClean="0">
                <a:latin typeface="Calibri"/>
                <a:cs typeface="Calibri"/>
              </a:rPr>
              <a:t>τηση</a:t>
            </a:r>
            <a:r>
              <a:rPr sz="2200" spc="-33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ε</a:t>
            </a:r>
            <a:r>
              <a:rPr sz="2200" spc="-25" dirty="0" smtClean="0">
                <a:latin typeface="Calibri"/>
                <a:cs typeface="Calibri"/>
              </a:rPr>
              <a:t>ξ</a:t>
            </a:r>
            <a:r>
              <a:rPr sz="2200" spc="-9" dirty="0" smtClean="0">
                <a:latin typeface="Calibri"/>
                <a:cs typeface="Calibri"/>
              </a:rPr>
              <a:t>α</a:t>
            </a:r>
            <a:r>
              <a:rPr sz="2200" spc="0" dirty="0" smtClean="0">
                <a:latin typeface="Calibri"/>
                <a:cs typeface="Calibri"/>
              </a:rPr>
              <a:t>γ</a:t>
            </a:r>
            <a:r>
              <a:rPr sz="2200" spc="-9" dirty="0" smtClean="0">
                <a:latin typeface="Calibri"/>
                <a:cs typeface="Calibri"/>
              </a:rPr>
              <a:t>ω</a:t>
            </a:r>
            <a:r>
              <a:rPr sz="2200" spc="0" dirty="0" smtClean="0">
                <a:latin typeface="Calibri"/>
                <a:cs typeface="Calibri"/>
              </a:rPr>
              <a:t>γ</a:t>
            </a:r>
            <a:r>
              <a:rPr sz="2200" spc="-9" dirty="0" smtClean="0">
                <a:latin typeface="Calibri"/>
                <a:cs typeface="Calibri"/>
              </a:rPr>
              <a:t>ώ</a:t>
            </a:r>
            <a:r>
              <a:rPr sz="2200" spc="0" dirty="0" smtClean="0">
                <a:latin typeface="Calibri"/>
                <a:cs typeface="Calibri"/>
              </a:rPr>
              <a:t>ν</a:t>
            </a:r>
            <a:endParaRPr sz="2200">
              <a:latin typeface="Calibri"/>
              <a:cs typeface="Calibri"/>
            </a:endParaRPr>
          </a:p>
          <a:p>
            <a:pPr marL="69773" marR="124958">
              <a:lnSpc>
                <a:spcPts val="2685"/>
              </a:lnSpc>
            </a:pPr>
            <a:r>
              <a:rPr sz="2200" spc="0" dirty="0" smtClean="0">
                <a:latin typeface="Calibri"/>
                <a:cs typeface="Calibri"/>
              </a:rPr>
              <a:t>Στις</a:t>
            </a:r>
            <a:r>
              <a:rPr sz="2200" spc="-33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ΚΣΙ</a:t>
            </a:r>
            <a:r>
              <a:rPr sz="2200" spc="9" dirty="0" smtClean="0">
                <a:latin typeface="Calibri"/>
                <a:cs typeface="Calibri"/>
              </a:rPr>
              <a:t> </a:t>
            </a:r>
            <a:r>
              <a:rPr sz="2200" spc="4" dirty="0" smtClean="0">
                <a:latin typeface="Calibri"/>
                <a:cs typeface="Calibri"/>
              </a:rPr>
              <a:t>ο</a:t>
            </a:r>
            <a:r>
              <a:rPr sz="2200" spc="0" dirty="0" smtClean="0">
                <a:latin typeface="Calibri"/>
                <a:cs typeface="Calibri"/>
              </a:rPr>
              <a:t>ι</a:t>
            </a:r>
            <a:r>
              <a:rPr sz="2200" spc="-17" dirty="0" smtClean="0">
                <a:latin typeface="Calibri"/>
                <a:cs typeface="Calibri"/>
              </a:rPr>
              <a:t> </a:t>
            </a:r>
            <a:r>
              <a:rPr sz="2200" spc="-9" dirty="0" smtClean="0">
                <a:latin typeface="Calibri"/>
                <a:cs typeface="Calibri"/>
              </a:rPr>
              <a:t>ε</a:t>
            </a:r>
            <a:r>
              <a:rPr sz="2200" spc="0" dirty="0" smtClean="0">
                <a:latin typeface="Calibri"/>
                <a:cs typeface="Calibri"/>
              </a:rPr>
              <a:t>πιπ</a:t>
            </a:r>
            <a:r>
              <a:rPr sz="2200" spc="-14" dirty="0" smtClean="0">
                <a:latin typeface="Calibri"/>
                <a:cs typeface="Calibri"/>
              </a:rPr>
              <a:t>τ</a:t>
            </a:r>
            <a:r>
              <a:rPr sz="2200" spc="0" dirty="0" smtClean="0">
                <a:latin typeface="Calibri"/>
                <a:cs typeface="Calibri"/>
              </a:rPr>
              <a:t>ώ</a:t>
            </a:r>
            <a:r>
              <a:rPr sz="2200" spc="-9" dirty="0" smtClean="0">
                <a:latin typeface="Calibri"/>
                <a:cs typeface="Calibri"/>
              </a:rPr>
              <a:t>σ</a:t>
            </a:r>
            <a:r>
              <a:rPr sz="2200" spc="0" dirty="0" smtClean="0">
                <a:latin typeface="Calibri"/>
                <a:cs typeface="Calibri"/>
              </a:rPr>
              <a:t>ε</a:t>
            </a:r>
            <a:r>
              <a:rPr sz="2200" spc="-4" dirty="0" smtClean="0">
                <a:latin typeface="Calibri"/>
                <a:cs typeface="Calibri"/>
              </a:rPr>
              <a:t>ι</a:t>
            </a:r>
            <a:r>
              <a:rPr sz="2200" spc="0" dirty="0" smtClean="0">
                <a:latin typeface="Calibri"/>
                <a:cs typeface="Calibri"/>
              </a:rPr>
              <a:t>ς</a:t>
            </a:r>
            <a:r>
              <a:rPr sz="2200" spc="-41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από</a:t>
            </a:r>
            <a:r>
              <a:rPr sz="2200" spc="-36" dirty="0" smtClean="0">
                <a:latin typeface="Calibri"/>
                <a:cs typeface="Calibri"/>
              </a:rPr>
              <a:t> </a:t>
            </a:r>
            <a:r>
              <a:rPr sz="2200" spc="-14" dirty="0" smtClean="0">
                <a:latin typeface="Calibri"/>
                <a:cs typeface="Calibri"/>
              </a:rPr>
              <a:t>τ</a:t>
            </a:r>
            <a:r>
              <a:rPr sz="2200" spc="0" dirty="0" smtClean="0">
                <a:latin typeface="Calibri"/>
                <a:cs typeface="Calibri"/>
              </a:rPr>
              <a:t>ο</a:t>
            </a:r>
            <a:r>
              <a:rPr sz="2200" spc="-20" dirty="0" smtClean="0">
                <a:latin typeface="Calibri"/>
                <a:cs typeface="Calibri"/>
              </a:rPr>
              <a:t> </a:t>
            </a:r>
            <a:r>
              <a:rPr sz="2200" spc="-4" dirty="0" smtClean="0">
                <a:latin typeface="Calibri"/>
                <a:cs typeface="Calibri"/>
              </a:rPr>
              <a:t>π</a:t>
            </a:r>
            <a:r>
              <a:rPr sz="2200" spc="0" dirty="0" smtClean="0">
                <a:latin typeface="Calibri"/>
                <a:cs typeface="Calibri"/>
              </a:rPr>
              <a:t>λ</a:t>
            </a:r>
            <a:r>
              <a:rPr sz="2200" spc="-34" dirty="0" smtClean="0">
                <a:latin typeface="Calibri"/>
                <a:cs typeface="Calibri"/>
              </a:rPr>
              <a:t>ή</a:t>
            </a:r>
            <a:r>
              <a:rPr sz="2200" spc="0" dirty="0" smtClean="0">
                <a:latin typeface="Calibri"/>
                <a:cs typeface="Calibri"/>
              </a:rPr>
              <a:t>γμα</a:t>
            </a:r>
            <a:r>
              <a:rPr sz="2200" spc="-53" dirty="0" smtClean="0">
                <a:latin typeface="Calibri"/>
                <a:cs typeface="Calibri"/>
              </a:rPr>
              <a:t> </a:t>
            </a:r>
            <a:r>
              <a:rPr sz="2200" spc="19" dirty="0" smtClean="0">
                <a:latin typeface="Calibri"/>
                <a:cs typeface="Calibri"/>
              </a:rPr>
              <a:t>σ</a:t>
            </a:r>
            <a:r>
              <a:rPr sz="2200" spc="0" dirty="0" smtClean="0">
                <a:latin typeface="Calibri"/>
                <a:cs typeface="Calibri"/>
              </a:rPr>
              <a:t>τη</a:t>
            </a:r>
            <a:r>
              <a:rPr sz="2200" spc="-5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ζ</a:t>
            </a:r>
            <a:r>
              <a:rPr sz="2200" spc="-34" dirty="0" smtClean="0">
                <a:latin typeface="Calibri"/>
                <a:cs typeface="Calibri"/>
              </a:rPr>
              <a:t>ή</a:t>
            </a:r>
            <a:r>
              <a:rPr sz="2200" spc="0" dirty="0" smtClean="0">
                <a:latin typeface="Calibri"/>
                <a:cs typeface="Calibri"/>
              </a:rPr>
              <a:t>τηση</a:t>
            </a:r>
            <a:r>
              <a:rPr sz="2200" spc="-33" dirty="0" smtClean="0">
                <a:latin typeface="Calibri"/>
                <a:cs typeface="Calibri"/>
              </a:rPr>
              <a:t> </a:t>
            </a:r>
            <a:r>
              <a:rPr sz="2200" spc="-9" dirty="0" smtClean="0">
                <a:latin typeface="Calibri"/>
                <a:cs typeface="Calibri"/>
              </a:rPr>
              <a:t>μ</a:t>
            </a:r>
            <a:r>
              <a:rPr sz="2200" spc="4" dirty="0" smtClean="0">
                <a:latin typeface="Calibri"/>
                <a:cs typeface="Calibri"/>
              </a:rPr>
              <a:t>ο</a:t>
            </a:r>
            <a:r>
              <a:rPr sz="2200" spc="0" dirty="0" smtClean="0">
                <a:latin typeface="Calibri"/>
                <a:cs typeface="Calibri"/>
              </a:rPr>
              <a:t>ιράζ</a:t>
            </a:r>
            <a:r>
              <a:rPr sz="2200" spc="9" dirty="0" smtClean="0">
                <a:latin typeface="Calibri"/>
                <a:cs typeface="Calibri"/>
              </a:rPr>
              <a:t>ον</a:t>
            </a:r>
            <a:r>
              <a:rPr sz="2200" spc="-9" dirty="0" smtClean="0">
                <a:latin typeface="Calibri"/>
                <a:cs typeface="Calibri"/>
              </a:rPr>
              <a:t>τ</a:t>
            </a:r>
            <a:r>
              <a:rPr sz="2200" spc="0" dirty="0" smtClean="0">
                <a:latin typeface="Calibri"/>
                <a:cs typeface="Calibri"/>
              </a:rPr>
              <a:t>αι </a:t>
            </a:r>
            <a:endParaRPr sz="2200">
              <a:latin typeface="Calibri"/>
              <a:cs typeface="Calibri"/>
            </a:endParaRPr>
          </a:p>
          <a:p>
            <a:pPr marL="69773" marR="124958">
              <a:lnSpc>
                <a:spcPts val="2685"/>
              </a:lnSpc>
            </a:pPr>
            <a:r>
              <a:rPr sz="2200" spc="0" dirty="0" smtClean="0">
                <a:latin typeface="Calibri"/>
                <a:cs typeface="Calibri"/>
              </a:rPr>
              <a:t>με</a:t>
            </a:r>
            <a:r>
              <a:rPr sz="2200" spc="-9" dirty="0" smtClean="0">
                <a:latin typeface="Calibri"/>
                <a:cs typeface="Calibri"/>
              </a:rPr>
              <a:t>τ</a:t>
            </a:r>
            <a:r>
              <a:rPr sz="2200" spc="0" dirty="0" smtClean="0">
                <a:latin typeface="Calibri"/>
                <a:cs typeface="Calibri"/>
              </a:rPr>
              <a:t>α</a:t>
            </a:r>
            <a:r>
              <a:rPr sz="2200" spc="-19" dirty="0" smtClean="0">
                <a:latin typeface="Calibri"/>
                <a:cs typeface="Calibri"/>
              </a:rPr>
              <a:t>ξ</a:t>
            </a:r>
            <a:r>
              <a:rPr sz="2200" spc="0" dirty="0" smtClean="0">
                <a:latin typeface="Calibri"/>
                <a:cs typeface="Calibri"/>
              </a:rPr>
              <a:t>ύ</a:t>
            </a:r>
            <a:r>
              <a:rPr sz="2200" spc="-51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τ</a:t>
            </a:r>
            <a:r>
              <a:rPr sz="2200" spc="-19" dirty="0" smtClean="0">
                <a:latin typeface="Calibri"/>
                <a:cs typeface="Calibri"/>
              </a:rPr>
              <a:t>ω</a:t>
            </a:r>
            <a:r>
              <a:rPr sz="2200" spc="0" dirty="0" smtClean="0">
                <a:latin typeface="Calibri"/>
                <a:cs typeface="Calibri"/>
              </a:rPr>
              <a:t>ν</a:t>
            </a:r>
            <a:r>
              <a:rPr sz="2200" spc="-8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τιμ</a:t>
            </a:r>
            <a:r>
              <a:rPr sz="2200" spc="-9" dirty="0" smtClean="0">
                <a:latin typeface="Calibri"/>
                <a:cs typeface="Calibri"/>
              </a:rPr>
              <a:t>ώ</a:t>
            </a:r>
            <a:r>
              <a:rPr sz="2200" spc="0" dirty="0" smtClean="0">
                <a:latin typeface="Calibri"/>
                <a:cs typeface="Calibri"/>
              </a:rPr>
              <a:t>ν</a:t>
            </a:r>
            <a:r>
              <a:rPr sz="2200" spc="-26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(αύξη</a:t>
            </a:r>
            <a:r>
              <a:rPr sz="2200" spc="-9" dirty="0" smtClean="0">
                <a:latin typeface="Calibri"/>
                <a:cs typeface="Calibri"/>
              </a:rPr>
              <a:t>σ</a:t>
            </a:r>
            <a:r>
              <a:rPr sz="2200" spc="0" dirty="0" smtClean="0">
                <a:latin typeface="Calibri"/>
                <a:cs typeface="Calibri"/>
              </a:rPr>
              <a:t>η</a:t>
            </a:r>
            <a:r>
              <a:rPr sz="2200" spc="-39" dirty="0" smtClean="0">
                <a:latin typeface="Calibri"/>
                <a:cs typeface="Calibri"/>
              </a:rPr>
              <a:t> </a:t>
            </a:r>
            <a:r>
              <a:rPr sz="2200" spc="-9" dirty="0" smtClean="0">
                <a:latin typeface="Calibri"/>
                <a:cs typeface="Calibri"/>
              </a:rPr>
              <a:t>τ</a:t>
            </a:r>
            <a:r>
              <a:rPr sz="2200" spc="4" dirty="0" smtClean="0">
                <a:latin typeface="Calibri"/>
                <a:cs typeface="Calibri"/>
              </a:rPr>
              <a:t>ο</a:t>
            </a:r>
            <a:r>
              <a:rPr sz="2200" spc="0" dirty="0" smtClean="0">
                <a:latin typeface="Calibri"/>
                <a:cs typeface="Calibri"/>
              </a:rPr>
              <a:t>υ</a:t>
            </a:r>
            <a:r>
              <a:rPr sz="2200" spc="-20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Ε</a:t>
            </a:r>
            <a:r>
              <a:rPr sz="2200" spc="-15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=&gt;</a:t>
            </a:r>
            <a:r>
              <a:rPr sz="2200" spc="-6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υποτί</a:t>
            </a:r>
            <a:r>
              <a:rPr sz="2200" spc="4" dirty="0" smtClean="0">
                <a:latin typeface="Calibri"/>
                <a:cs typeface="Calibri"/>
              </a:rPr>
              <a:t>μ</a:t>
            </a:r>
            <a:r>
              <a:rPr sz="2200" spc="0" dirty="0" smtClean="0">
                <a:latin typeface="Calibri"/>
                <a:cs typeface="Calibri"/>
              </a:rPr>
              <a:t>η</a:t>
            </a:r>
            <a:r>
              <a:rPr sz="2200" spc="-4" dirty="0" smtClean="0">
                <a:latin typeface="Calibri"/>
                <a:cs typeface="Calibri"/>
              </a:rPr>
              <a:t>σ</a:t>
            </a:r>
            <a:r>
              <a:rPr sz="2200" spc="0" dirty="0" smtClean="0">
                <a:latin typeface="Calibri"/>
                <a:cs typeface="Calibri"/>
              </a:rPr>
              <a:t>η)</a:t>
            </a:r>
            <a:r>
              <a:rPr sz="2200" spc="-74" dirty="0" smtClean="0">
                <a:latin typeface="Calibri"/>
                <a:cs typeface="Calibri"/>
              </a:rPr>
              <a:t> </a:t>
            </a:r>
            <a:r>
              <a:rPr sz="2200" spc="-75" dirty="0" smtClean="0">
                <a:latin typeface="Calibri"/>
                <a:cs typeface="Calibri"/>
              </a:rPr>
              <a:t>κ</a:t>
            </a:r>
            <a:r>
              <a:rPr sz="2200" spc="0" dirty="0" smtClean="0">
                <a:latin typeface="Calibri"/>
                <a:cs typeface="Calibri"/>
              </a:rPr>
              <a:t>αι</a:t>
            </a:r>
            <a:r>
              <a:rPr sz="2200" spc="-13" dirty="0" smtClean="0">
                <a:latin typeface="Calibri"/>
                <a:cs typeface="Calibri"/>
              </a:rPr>
              <a:t> </a:t>
            </a:r>
            <a:r>
              <a:rPr sz="2200" spc="-9" dirty="0" smtClean="0">
                <a:latin typeface="Calibri"/>
                <a:cs typeface="Calibri"/>
              </a:rPr>
              <a:t>τ</a:t>
            </a:r>
            <a:r>
              <a:rPr sz="2200" spc="-14" dirty="0" smtClean="0">
                <a:latin typeface="Calibri"/>
                <a:cs typeface="Calibri"/>
              </a:rPr>
              <a:t>ω</a:t>
            </a:r>
            <a:r>
              <a:rPr sz="2200" spc="0" dirty="0" smtClean="0">
                <a:latin typeface="Calibri"/>
                <a:cs typeface="Calibri"/>
              </a:rPr>
              <a:t>ν </a:t>
            </a:r>
            <a:endParaRPr sz="2200">
              <a:latin typeface="Calibri"/>
              <a:cs typeface="Calibri"/>
            </a:endParaRPr>
          </a:p>
          <a:p>
            <a:pPr marL="69773" marR="124958">
              <a:lnSpc>
                <a:spcPts val="2685"/>
              </a:lnSpc>
            </a:pPr>
            <a:r>
              <a:rPr sz="2200" spc="0" dirty="0" smtClean="0">
                <a:latin typeface="Calibri"/>
                <a:cs typeface="Calibri"/>
              </a:rPr>
              <a:t>ποσ</a:t>
            </a:r>
            <a:r>
              <a:rPr sz="2200" spc="4" dirty="0" smtClean="0">
                <a:latin typeface="Calibri"/>
                <a:cs typeface="Calibri"/>
              </a:rPr>
              <a:t>ο</a:t>
            </a:r>
            <a:r>
              <a:rPr sz="2200" spc="0" dirty="0" smtClean="0">
                <a:latin typeface="Calibri"/>
                <a:cs typeface="Calibri"/>
              </a:rPr>
              <a:t>τ</a:t>
            </a:r>
            <a:r>
              <a:rPr sz="2200" spc="-34" dirty="0" smtClean="0">
                <a:latin typeface="Calibri"/>
                <a:cs typeface="Calibri"/>
              </a:rPr>
              <a:t>ή</a:t>
            </a:r>
            <a:r>
              <a:rPr sz="2200" spc="-9" dirty="0" smtClean="0">
                <a:latin typeface="Calibri"/>
                <a:cs typeface="Calibri"/>
              </a:rPr>
              <a:t>τ</a:t>
            </a:r>
            <a:r>
              <a:rPr sz="2200" spc="-14" dirty="0" smtClean="0">
                <a:latin typeface="Calibri"/>
                <a:cs typeface="Calibri"/>
              </a:rPr>
              <a:t>ω</a:t>
            </a:r>
            <a:r>
              <a:rPr sz="2200" spc="0" dirty="0" smtClean="0">
                <a:latin typeface="Calibri"/>
                <a:cs typeface="Calibri"/>
              </a:rPr>
              <a:t>ν</a:t>
            </a:r>
            <a:r>
              <a:rPr sz="2200" spc="-51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(με</a:t>
            </a:r>
            <a:r>
              <a:rPr sz="2200" spc="-9" dirty="0" smtClean="0">
                <a:latin typeface="Calibri"/>
                <a:cs typeface="Calibri"/>
              </a:rPr>
              <a:t>ί</a:t>
            </a:r>
            <a:r>
              <a:rPr sz="2200" spc="0" dirty="0" smtClean="0">
                <a:latin typeface="Calibri"/>
                <a:cs typeface="Calibri"/>
              </a:rPr>
              <a:t>ω</a:t>
            </a:r>
            <a:r>
              <a:rPr sz="2200" spc="-9" dirty="0" smtClean="0">
                <a:latin typeface="Calibri"/>
                <a:cs typeface="Calibri"/>
              </a:rPr>
              <a:t>σ</a:t>
            </a:r>
            <a:r>
              <a:rPr sz="2200" spc="0" dirty="0" smtClean="0">
                <a:latin typeface="Calibri"/>
                <a:cs typeface="Calibri"/>
              </a:rPr>
              <a:t>η</a:t>
            </a:r>
            <a:r>
              <a:rPr sz="2200" spc="-38" dirty="0" smtClean="0">
                <a:latin typeface="Calibri"/>
                <a:cs typeface="Calibri"/>
              </a:rPr>
              <a:t> </a:t>
            </a:r>
            <a:r>
              <a:rPr sz="2200" spc="-9" dirty="0" smtClean="0">
                <a:latin typeface="Calibri"/>
                <a:cs typeface="Calibri"/>
              </a:rPr>
              <a:t>τ</a:t>
            </a:r>
            <a:r>
              <a:rPr sz="2200" spc="4" dirty="0" smtClean="0">
                <a:latin typeface="Calibri"/>
                <a:cs typeface="Calibri"/>
              </a:rPr>
              <a:t>ο</a:t>
            </a:r>
            <a:r>
              <a:rPr sz="2200" spc="0" dirty="0" smtClean="0">
                <a:latin typeface="Calibri"/>
                <a:cs typeface="Calibri"/>
              </a:rPr>
              <a:t>υ</a:t>
            </a:r>
            <a:r>
              <a:rPr sz="2200" spc="-20" dirty="0" smtClean="0">
                <a:latin typeface="Calibri"/>
                <a:cs typeface="Calibri"/>
              </a:rPr>
              <a:t> </a:t>
            </a:r>
            <a:r>
              <a:rPr sz="2200" spc="-9" dirty="0" smtClean="0">
                <a:latin typeface="Calibri"/>
                <a:cs typeface="Calibri"/>
              </a:rPr>
              <a:t>Υ</a:t>
            </a:r>
            <a:r>
              <a:rPr sz="2200" spc="0" dirty="0" smtClean="0">
                <a:latin typeface="Calibri"/>
                <a:cs typeface="Calibri"/>
              </a:rPr>
              <a:t>)</a:t>
            </a:r>
            <a:endParaRPr sz="2200">
              <a:latin typeface="Calibri"/>
              <a:cs typeface="Calibri"/>
            </a:endParaRPr>
          </a:p>
          <a:p>
            <a:pPr marL="69773" marR="46086">
              <a:lnSpc>
                <a:spcPts val="2685"/>
              </a:lnSpc>
            </a:pPr>
            <a:r>
              <a:rPr sz="2200" spc="0" dirty="0" smtClean="0">
                <a:latin typeface="Calibri"/>
                <a:cs typeface="Calibri"/>
              </a:rPr>
              <a:t>Στις</a:t>
            </a:r>
            <a:r>
              <a:rPr sz="2200" spc="473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ΣΣΙ,</a:t>
            </a:r>
            <a:r>
              <a:rPr sz="2200" spc="4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δ</a:t>
            </a:r>
            <a:r>
              <a:rPr sz="2200" spc="-34" dirty="0" smtClean="0">
                <a:latin typeface="Calibri"/>
                <a:cs typeface="Calibri"/>
              </a:rPr>
              <a:t>ε</a:t>
            </a:r>
            <a:r>
              <a:rPr sz="2200" spc="0" dirty="0" smtClean="0">
                <a:latin typeface="Calibri"/>
                <a:cs typeface="Calibri"/>
              </a:rPr>
              <a:t>δ</a:t>
            </a:r>
            <a:r>
              <a:rPr sz="2200" spc="9" dirty="0" smtClean="0">
                <a:latin typeface="Calibri"/>
                <a:cs typeface="Calibri"/>
              </a:rPr>
              <a:t>ο</a:t>
            </a:r>
            <a:r>
              <a:rPr sz="2200" spc="0" dirty="0" smtClean="0">
                <a:latin typeface="Calibri"/>
                <a:cs typeface="Calibri"/>
              </a:rPr>
              <a:t>μένου</a:t>
            </a:r>
            <a:r>
              <a:rPr sz="2200" spc="-95" dirty="0" smtClean="0">
                <a:latin typeface="Calibri"/>
                <a:cs typeface="Calibri"/>
              </a:rPr>
              <a:t> </a:t>
            </a:r>
            <a:r>
              <a:rPr sz="2200" spc="4" dirty="0" smtClean="0">
                <a:latin typeface="Calibri"/>
                <a:cs typeface="Calibri"/>
              </a:rPr>
              <a:t>ό</a:t>
            </a:r>
            <a:r>
              <a:rPr sz="2200" spc="0" dirty="0" smtClean="0">
                <a:latin typeface="Calibri"/>
                <a:cs typeface="Calibri"/>
              </a:rPr>
              <a:t>τι</a:t>
            </a:r>
            <a:r>
              <a:rPr sz="2200" spc="-26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η</a:t>
            </a:r>
            <a:r>
              <a:rPr sz="2200" spc="-1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ΚΤ</a:t>
            </a:r>
            <a:r>
              <a:rPr sz="2200" spc="-22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επ</a:t>
            </a:r>
            <a:r>
              <a:rPr sz="2200" spc="-9" dirty="0" smtClean="0">
                <a:latin typeface="Calibri"/>
                <a:cs typeface="Calibri"/>
              </a:rPr>
              <a:t>ε</a:t>
            </a:r>
            <a:r>
              <a:rPr sz="2200" spc="0" dirty="0" smtClean="0">
                <a:latin typeface="Calibri"/>
                <a:cs typeface="Calibri"/>
              </a:rPr>
              <a:t>μβα</a:t>
            </a:r>
            <a:r>
              <a:rPr sz="2200" spc="-34" dirty="0" smtClean="0">
                <a:latin typeface="Calibri"/>
                <a:cs typeface="Calibri"/>
              </a:rPr>
              <a:t>ί</a:t>
            </a:r>
            <a:r>
              <a:rPr sz="2200" spc="0" dirty="0" smtClean="0">
                <a:latin typeface="Calibri"/>
                <a:cs typeface="Calibri"/>
              </a:rPr>
              <a:t>ν</a:t>
            </a:r>
            <a:r>
              <a:rPr sz="2200" spc="-4" dirty="0" smtClean="0">
                <a:latin typeface="Calibri"/>
                <a:cs typeface="Calibri"/>
              </a:rPr>
              <a:t>ε</a:t>
            </a:r>
            <a:r>
              <a:rPr sz="2200" spc="0" dirty="0" smtClean="0">
                <a:latin typeface="Calibri"/>
                <a:cs typeface="Calibri"/>
              </a:rPr>
              <a:t>ι</a:t>
            </a:r>
            <a:r>
              <a:rPr sz="2200" spc="-18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για</a:t>
            </a:r>
            <a:r>
              <a:rPr sz="2200" spc="-18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να</a:t>
            </a:r>
            <a:r>
              <a:rPr sz="2200" spc="-7" dirty="0" smtClean="0">
                <a:latin typeface="Calibri"/>
                <a:cs typeface="Calibri"/>
              </a:rPr>
              <a:t> </a:t>
            </a:r>
            <a:r>
              <a:rPr sz="2200" spc="-14" dirty="0" smtClean="0">
                <a:latin typeface="Calibri"/>
                <a:cs typeface="Calibri"/>
              </a:rPr>
              <a:t>κ</a:t>
            </a:r>
            <a:r>
              <a:rPr sz="2200" spc="0" dirty="0" smtClean="0">
                <a:latin typeface="Calibri"/>
                <a:cs typeface="Calibri"/>
              </a:rPr>
              <a:t>ρατήσ</a:t>
            </a:r>
            <a:r>
              <a:rPr sz="2200" spc="-9" dirty="0" smtClean="0">
                <a:latin typeface="Calibri"/>
                <a:cs typeface="Calibri"/>
              </a:rPr>
              <a:t>ε</a:t>
            </a:r>
            <a:r>
              <a:rPr sz="2200" spc="0" dirty="0" smtClean="0">
                <a:latin typeface="Calibri"/>
                <a:cs typeface="Calibri"/>
              </a:rPr>
              <a:t>ι</a:t>
            </a:r>
            <a:r>
              <a:rPr sz="2200" spc="-41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τ</a:t>
            </a:r>
            <a:r>
              <a:rPr sz="2200" spc="-50" dirty="0" smtClean="0">
                <a:latin typeface="Calibri"/>
                <a:cs typeface="Calibri"/>
              </a:rPr>
              <a:t>η</a:t>
            </a:r>
            <a:r>
              <a:rPr sz="2200" spc="0" dirty="0" smtClean="0">
                <a:latin typeface="Calibri"/>
                <a:cs typeface="Calibri"/>
              </a:rPr>
              <a:t>ν </a:t>
            </a:r>
            <a:endParaRPr sz="2200">
              <a:latin typeface="Calibri"/>
              <a:cs typeface="Calibri"/>
            </a:endParaRPr>
          </a:p>
          <a:p>
            <a:pPr marL="69773" marR="46086">
              <a:lnSpc>
                <a:spcPts val="2685"/>
              </a:lnSpc>
            </a:pPr>
            <a:r>
              <a:rPr sz="2200" spc="0" dirty="0" smtClean="0">
                <a:latin typeface="Calibri"/>
                <a:cs typeface="Calibri"/>
              </a:rPr>
              <a:t>ισοτιμία</a:t>
            </a:r>
            <a:r>
              <a:rPr sz="2200" spc="-64" dirty="0" smtClean="0">
                <a:latin typeface="Calibri"/>
                <a:cs typeface="Calibri"/>
              </a:rPr>
              <a:t> </a:t>
            </a:r>
            <a:r>
              <a:rPr sz="2200" spc="19" dirty="0" smtClean="0">
                <a:latin typeface="Calibri"/>
                <a:cs typeface="Calibri"/>
              </a:rPr>
              <a:t>σ</a:t>
            </a:r>
            <a:r>
              <a:rPr sz="2200" spc="-9" dirty="0" smtClean="0">
                <a:latin typeface="Calibri"/>
                <a:cs typeface="Calibri"/>
              </a:rPr>
              <a:t>τ</a:t>
            </a:r>
            <a:r>
              <a:rPr sz="2200" spc="0" dirty="0" smtClean="0">
                <a:latin typeface="Calibri"/>
                <a:cs typeface="Calibri"/>
              </a:rPr>
              <a:t>αθ</a:t>
            </a:r>
            <a:r>
              <a:rPr sz="2200" spc="-4" dirty="0" smtClean="0">
                <a:latin typeface="Calibri"/>
                <a:cs typeface="Calibri"/>
              </a:rPr>
              <a:t>ε</a:t>
            </a:r>
            <a:r>
              <a:rPr sz="2200" spc="0" dirty="0" smtClean="0">
                <a:latin typeface="Calibri"/>
                <a:cs typeface="Calibri"/>
              </a:rPr>
              <a:t>ρή,</a:t>
            </a:r>
            <a:r>
              <a:rPr sz="2200" spc="-21" dirty="0" smtClean="0">
                <a:latin typeface="Calibri"/>
                <a:cs typeface="Calibri"/>
              </a:rPr>
              <a:t> </a:t>
            </a:r>
            <a:r>
              <a:rPr sz="2200" spc="4" dirty="0" smtClean="0">
                <a:latin typeface="Calibri"/>
                <a:cs typeface="Calibri"/>
              </a:rPr>
              <a:t>ο</a:t>
            </a:r>
            <a:r>
              <a:rPr sz="2200" spc="0" dirty="0" smtClean="0">
                <a:latin typeface="Calibri"/>
                <a:cs typeface="Calibri"/>
              </a:rPr>
              <a:t>ι</a:t>
            </a:r>
            <a:r>
              <a:rPr sz="2200" spc="-17" dirty="0" smtClean="0">
                <a:latin typeface="Calibri"/>
                <a:cs typeface="Calibri"/>
              </a:rPr>
              <a:t> </a:t>
            </a:r>
            <a:r>
              <a:rPr sz="2200" spc="-9" dirty="0" smtClean="0">
                <a:latin typeface="Calibri"/>
                <a:cs typeface="Calibri"/>
              </a:rPr>
              <a:t>ε</a:t>
            </a:r>
            <a:r>
              <a:rPr sz="2200" spc="0" dirty="0" smtClean="0">
                <a:latin typeface="Calibri"/>
                <a:cs typeface="Calibri"/>
              </a:rPr>
              <a:t>πιπ</a:t>
            </a:r>
            <a:r>
              <a:rPr sz="2200" spc="-14" dirty="0" smtClean="0">
                <a:latin typeface="Calibri"/>
                <a:cs typeface="Calibri"/>
              </a:rPr>
              <a:t>τ</a:t>
            </a:r>
            <a:r>
              <a:rPr sz="2200" spc="0" dirty="0" smtClean="0">
                <a:latin typeface="Calibri"/>
                <a:cs typeface="Calibri"/>
              </a:rPr>
              <a:t>ώ</a:t>
            </a:r>
            <a:r>
              <a:rPr sz="2200" spc="-9" dirty="0" smtClean="0">
                <a:latin typeface="Calibri"/>
                <a:cs typeface="Calibri"/>
              </a:rPr>
              <a:t>σ</a:t>
            </a:r>
            <a:r>
              <a:rPr sz="2200" spc="0" dirty="0" smtClean="0">
                <a:latin typeface="Calibri"/>
                <a:cs typeface="Calibri"/>
              </a:rPr>
              <a:t>ε</a:t>
            </a:r>
            <a:r>
              <a:rPr sz="2200" spc="-4" dirty="0" smtClean="0">
                <a:latin typeface="Calibri"/>
                <a:cs typeface="Calibri"/>
              </a:rPr>
              <a:t>ι</a:t>
            </a:r>
            <a:r>
              <a:rPr sz="2200" spc="0" dirty="0" smtClean="0">
                <a:latin typeface="Calibri"/>
                <a:cs typeface="Calibri"/>
              </a:rPr>
              <a:t>ς</a:t>
            </a:r>
            <a:r>
              <a:rPr sz="2200" spc="-41" dirty="0" smtClean="0">
                <a:latin typeface="Calibri"/>
                <a:cs typeface="Calibri"/>
              </a:rPr>
              <a:t> </a:t>
            </a:r>
            <a:r>
              <a:rPr sz="2200" spc="-9" dirty="0" smtClean="0">
                <a:latin typeface="Calibri"/>
                <a:cs typeface="Calibri"/>
              </a:rPr>
              <a:t>τ</a:t>
            </a:r>
            <a:r>
              <a:rPr sz="2200" spc="4" dirty="0" smtClean="0">
                <a:latin typeface="Calibri"/>
                <a:cs typeface="Calibri"/>
              </a:rPr>
              <a:t>ο</a:t>
            </a:r>
            <a:r>
              <a:rPr sz="2200" spc="0" dirty="0" smtClean="0">
                <a:latin typeface="Calibri"/>
                <a:cs typeface="Calibri"/>
              </a:rPr>
              <a:t>υ</a:t>
            </a:r>
            <a:r>
              <a:rPr sz="2200" spc="-20" dirty="0" smtClean="0">
                <a:latin typeface="Calibri"/>
                <a:cs typeface="Calibri"/>
              </a:rPr>
              <a:t> </a:t>
            </a:r>
            <a:r>
              <a:rPr sz="2200" spc="-9" dirty="0" smtClean="0">
                <a:latin typeface="Calibri"/>
                <a:cs typeface="Calibri"/>
              </a:rPr>
              <a:t>π</a:t>
            </a:r>
            <a:r>
              <a:rPr sz="2200" spc="0" dirty="0" smtClean="0">
                <a:latin typeface="Calibri"/>
                <a:cs typeface="Calibri"/>
              </a:rPr>
              <a:t>λ</a:t>
            </a:r>
            <a:r>
              <a:rPr sz="2200" spc="-34" dirty="0" smtClean="0">
                <a:latin typeface="Calibri"/>
                <a:cs typeface="Calibri"/>
              </a:rPr>
              <a:t>ή</a:t>
            </a:r>
            <a:r>
              <a:rPr sz="2200" spc="0" dirty="0" smtClean="0">
                <a:latin typeface="Calibri"/>
                <a:cs typeface="Calibri"/>
              </a:rPr>
              <a:t>γμα</a:t>
            </a:r>
            <a:r>
              <a:rPr sz="2200" spc="-9" dirty="0" smtClean="0">
                <a:latin typeface="Calibri"/>
                <a:cs typeface="Calibri"/>
              </a:rPr>
              <a:t>τ</a:t>
            </a:r>
            <a:r>
              <a:rPr sz="2200" spc="4" dirty="0" smtClean="0">
                <a:latin typeface="Calibri"/>
                <a:cs typeface="Calibri"/>
              </a:rPr>
              <a:t>ο</a:t>
            </a:r>
            <a:r>
              <a:rPr sz="2200" spc="0" dirty="0" smtClean="0">
                <a:latin typeface="Calibri"/>
                <a:cs typeface="Calibri"/>
              </a:rPr>
              <a:t>ς</a:t>
            </a:r>
            <a:r>
              <a:rPr sz="2200" spc="-88" dirty="0" smtClean="0">
                <a:latin typeface="Calibri"/>
                <a:cs typeface="Calibri"/>
              </a:rPr>
              <a:t> </a:t>
            </a:r>
            <a:r>
              <a:rPr sz="2200" spc="4" dirty="0" smtClean="0">
                <a:latin typeface="Calibri"/>
                <a:cs typeface="Calibri"/>
              </a:rPr>
              <a:t>τ</a:t>
            </a:r>
            <a:r>
              <a:rPr sz="2200" spc="0" dirty="0" smtClean="0">
                <a:latin typeface="Calibri"/>
                <a:cs typeface="Calibri"/>
              </a:rPr>
              <a:t>ης</a:t>
            </a:r>
            <a:r>
              <a:rPr sz="2200" spc="-29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ζ</a:t>
            </a:r>
            <a:r>
              <a:rPr sz="2200" spc="-34" dirty="0" smtClean="0">
                <a:latin typeface="Calibri"/>
                <a:cs typeface="Calibri"/>
              </a:rPr>
              <a:t>ή</a:t>
            </a:r>
            <a:r>
              <a:rPr sz="2200" spc="0" dirty="0" smtClean="0">
                <a:latin typeface="Calibri"/>
                <a:cs typeface="Calibri"/>
              </a:rPr>
              <a:t>τησ</a:t>
            </a:r>
            <a:r>
              <a:rPr sz="2200" spc="-9" dirty="0" smtClean="0">
                <a:latin typeface="Calibri"/>
                <a:cs typeface="Calibri"/>
              </a:rPr>
              <a:t>η</a:t>
            </a:r>
            <a:r>
              <a:rPr sz="2200" spc="0" dirty="0" smtClean="0">
                <a:latin typeface="Calibri"/>
                <a:cs typeface="Calibri"/>
              </a:rPr>
              <a:t>ς </a:t>
            </a:r>
            <a:endParaRPr sz="2200">
              <a:latin typeface="Calibri"/>
              <a:cs typeface="Calibri"/>
            </a:endParaRPr>
          </a:p>
          <a:p>
            <a:pPr marL="69773" marR="46086">
              <a:lnSpc>
                <a:spcPts val="2685"/>
              </a:lnSpc>
            </a:pPr>
            <a:r>
              <a:rPr sz="2200" spc="0" dirty="0" smtClean="0">
                <a:latin typeface="Calibri"/>
                <a:cs typeface="Calibri"/>
              </a:rPr>
              <a:t>π</a:t>
            </a:r>
            <a:r>
              <a:rPr sz="2200" spc="-34" dirty="0" smtClean="0">
                <a:latin typeface="Calibri"/>
                <a:cs typeface="Calibri"/>
              </a:rPr>
              <a:t>έ</a:t>
            </a:r>
            <a:r>
              <a:rPr sz="2200" spc="0" dirty="0" smtClean="0">
                <a:latin typeface="Calibri"/>
                <a:cs typeface="Calibri"/>
              </a:rPr>
              <a:t>φ</a:t>
            </a:r>
            <a:r>
              <a:rPr sz="2200" spc="-14" dirty="0" smtClean="0">
                <a:latin typeface="Calibri"/>
                <a:cs typeface="Calibri"/>
              </a:rPr>
              <a:t>τ</a:t>
            </a:r>
            <a:r>
              <a:rPr sz="2200" spc="0" dirty="0" smtClean="0">
                <a:latin typeface="Calibri"/>
                <a:cs typeface="Calibri"/>
              </a:rPr>
              <a:t>ουν</a:t>
            </a:r>
            <a:r>
              <a:rPr sz="2200" spc="-7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ε</a:t>
            </a:r>
            <a:r>
              <a:rPr sz="2200" spc="-29" dirty="0" smtClean="0">
                <a:latin typeface="Calibri"/>
                <a:cs typeface="Calibri"/>
              </a:rPr>
              <a:t>ξ</a:t>
            </a:r>
            <a:r>
              <a:rPr sz="2200" spc="0" dirty="0" smtClean="0">
                <a:latin typeface="Calibri"/>
                <a:cs typeface="Calibri"/>
              </a:rPr>
              <a:t>ο</a:t>
            </a:r>
            <a:r>
              <a:rPr sz="2200" spc="-29" dirty="0" smtClean="0">
                <a:latin typeface="Calibri"/>
                <a:cs typeface="Calibri"/>
              </a:rPr>
              <a:t>λ</a:t>
            </a:r>
            <a:r>
              <a:rPr sz="2200" spc="0" dirty="0" smtClean="0">
                <a:latin typeface="Calibri"/>
                <a:cs typeface="Calibri"/>
              </a:rPr>
              <a:t>οκλήρου </a:t>
            </a:r>
            <a:r>
              <a:rPr sz="2200" spc="19" dirty="0" smtClean="0">
                <a:latin typeface="Calibri"/>
                <a:cs typeface="Calibri"/>
              </a:rPr>
              <a:t>σ</a:t>
            </a:r>
            <a:r>
              <a:rPr sz="2200" spc="0" dirty="0" smtClean="0">
                <a:latin typeface="Calibri"/>
                <a:cs typeface="Calibri"/>
              </a:rPr>
              <a:t>τις ποσότ</a:t>
            </a:r>
            <a:r>
              <a:rPr sz="2200" spc="-34" dirty="0" smtClean="0">
                <a:latin typeface="Calibri"/>
                <a:cs typeface="Calibri"/>
              </a:rPr>
              <a:t>η</a:t>
            </a:r>
            <a:r>
              <a:rPr sz="2200" spc="0" dirty="0" smtClean="0">
                <a:latin typeface="Calibri"/>
                <a:cs typeface="Calibri"/>
              </a:rPr>
              <a:t>τες</a:t>
            </a:r>
            <a:r>
              <a:rPr sz="2200" spc="-47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(μ</a:t>
            </a:r>
            <a:r>
              <a:rPr sz="2200" spc="-9" dirty="0" smtClean="0">
                <a:latin typeface="Calibri"/>
                <a:cs typeface="Calibri"/>
              </a:rPr>
              <a:t>ε</a:t>
            </a:r>
            <a:r>
              <a:rPr sz="2200" spc="0" dirty="0" smtClean="0">
                <a:latin typeface="Calibri"/>
                <a:cs typeface="Calibri"/>
              </a:rPr>
              <a:t>γα</a:t>
            </a:r>
            <a:r>
              <a:rPr sz="2200" spc="-19" dirty="0" smtClean="0">
                <a:latin typeface="Calibri"/>
                <a:cs typeface="Calibri"/>
              </a:rPr>
              <a:t>λ</a:t>
            </a:r>
            <a:r>
              <a:rPr sz="2200" spc="0" dirty="0" smtClean="0">
                <a:latin typeface="Calibri"/>
                <a:cs typeface="Calibri"/>
              </a:rPr>
              <a:t>ύτ</a:t>
            </a:r>
            <a:r>
              <a:rPr sz="2200" spc="-9" dirty="0" smtClean="0">
                <a:latin typeface="Calibri"/>
                <a:cs typeface="Calibri"/>
              </a:rPr>
              <a:t>ε</a:t>
            </a:r>
            <a:r>
              <a:rPr sz="2200" spc="0" dirty="0" smtClean="0">
                <a:latin typeface="Calibri"/>
                <a:cs typeface="Calibri"/>
              </a:rPr>
              <a:t>ρη</a:t>
            </a:r>
            <a:r>
              <a:rPr sz="2200" spc="-12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ανα</a:t>
            </a:r>
            <a:r>
              <a:rPr sz="2200" spc="-19" dirty="0" smtClean="0">
                <a:latin typeface="Calibri"/>
                <a:cs typeface="Calibri"/>
              </a:rPr>
              <a:t>λ</a:t>
            </a:r>
            <a:r>
              <a:rPr sz="2200" spc="0" dirty="0" smtClean="0">
                <a:latin typeface="Calibri"/>
                <a:cs typeface="Calibri"/>
              </a:rPr>
              <a:t>ο</a:t>
            </a:r>
            <a:r>
              <a:rPr sz="2200" spc="4" dirty="0" smtClean="0">
                <a:latin typeface="Calibri"/>
                <a:cs typeface="Calibri"/>
              </a:rPr>
              <a:t>γ</a:t>
            </a:r>
            <a:r>
              <a:rPr sz="2200" spc="0" dirty="0" smtClean="0">
                <a:latin typeface="Calibri"/>
                <a:cs typeface="Calibri"/>
              </a:rPr>
              <a:t>ι</a:t>
            </a:r>
            <a:r>
              <a:rPr sz="2200" spc="-79" dirty="0" smtClean="0">
                <a:latin typeface="Calibri"/>
                <a:cs typeface="Calibri"/>
              </a:rPr>
              <a:t>κ</a:t>
            </a:r>
            <a:r>
              <a:rPr sz="2200" spc="0" dirty="0" smtClean="0">
                <a:latin typeface="Calibri"/>
                <a:cs typeface="Calibri"/>
              </a:rPr>
              <a:t>ά </a:t>
            </a:r>
            <a:endParaRPr sz="2200">
              <a:latin typeface="Calibri"/>
              <a:cs typeface="Calibri"/>
            </a:endParaRPr>
          </a:p>
          <a:p>
            <a:pPr marL="69773" marR="46086">
              <a:lnSpc>
                <a:spcPts val="2685"/>
              </a:lnSpc>
            </a:pPr>
            <a:r>
              <a:rPr sz="2200" spc="0" dirty="0" smtClean="0">
                <a:latin typeface="Calibri"/>
                <a:cs typeface="Calibri"/>
              </a:rPr>
              <a:t>μεί</a:t>
            </a:r>
            <a:r>
              <a:rPr sz="2200" spc="-4" dirty="0" smtClean="0">
                <a:latin typeface="Calibri"/>
                <a:cs typeface="Calibri"/>
              </a:rPr>
              <a:t>ω</a:t>
            </a:r>
            <a:r>
              <a:rPr sz="2200" spc="0" dirty="0" smtClean="0">
                <a:latin typeface="Calibri"/>
                <a:cs typeface="Calibri"/>
              </a:rPr>
              <a:t>ση</a:t>
            </a:r>
            <a:r>
              <a:rPr sz="2200" spc="-31" dirty="0" smtClean="0">
                <a:latin typeface="Calibri"/>
                <a:cs typeface="Calibri"/>
              </a:rPr>
              <a:t> </a:t>
            </a:r>
            <a:r>
              <a:rPr sz="2200" spc="-9" dirty="0" smtClean="0">
                <a:latin typeface="Calibri"/>
                <a:cs typeface="Calibri"/>
              </a:rPr>
              <a:t>τ</a:t>
            </a:r>
            <a:r>
              <a:rPr sz="2200" spc="4" dirty="0" smtClean="0">
                <a:latin typeface="Calibri"/>
                <a:cs typeface="Calibri"/>
              </a:rPr>
              <a:t>ο</a:t>
            </a:r>
            <a:r>
              <a:rPr sz="2200" spc="0" dirty="0" smtClean="0">
                <a:latin typeface="Calibri"/>
                <a:cs typeface="Calibri"/>
              </a:rPr>
              <a:t>υ</a:t>
            </a:r>
            <a:r>
              <a:rPr sz="2200" spc="-20" dirty="0" smtClean="0">
                <a:latin typeface="Calibri"/>
                <a:cs typeface="Calibri"/>
              </a:rPr>
              <a:t> </a:t>
            </a:r>
            <a:r>
              <a:rPr sz="2200" spc="-9" dirty="0" smtClean="0">
                <a:latin typeface="Calibri"/>
                <a:cs typeface="Calibri"/>
              </a:rPr>
              <a:t>Υ</a:t>
            </a:r>
            <a:r>
              <a:rPr sz="2200" spc="0" dirty="0" smtClean="0">
                <a:latin typeface="Calibri"/>
                <a:cs typeface="Calibri"/>
              </a:rPr>
              <a:t>)</a:t>
            </a:r>
            <a:endParaRPr sz="2200">
              <a:latin typeface="Calibri"/>
              <a:cs typeface="Calibri"/>
            </a:endParaRPr>
          </a:p>
          <a:p>
            <a:pPr marL="69773" marR="29577">
              <a:lnSpc>
                <a:spcPts val="2685"/>
              </a:lnSpc>
            </a:pPr>
            <a:r>
              <a:rPr sz="2200" spc="0" dirty="0" smtClean="0">
                <a:latin typeface="Calibri"/>
                <a:cs typeface="Calibri"/>
              </a:rPr>
              <a:t>Αν η</a:t>
            </a:r>
            <a:r>
              <a:rPr sz="2200" spc="8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διαταραχή</a:t>
            </a:r>
            <a:r>
              <a:rPr sz="2200" spc="-70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ε</a:t>
            </a:r>
            <a:r>
              <a:rPr sz="2200" spc="-44" dirty="0" smtClean="0">
                <a:latin typeface="Calibri"/>
                <a:cs typeface="Calibri"/>
              </a:rPr>
              <a:t>ί</a:t>
            </a:r>
            <a:r>
              <a:rPr sz="2200" spc="0" dirty="0" smtClean="0">
                <a:latin typeface="Calibri"/>
                <a:cs typeface="Calibri"/>
              </a:rPr>
              <a:t>ναι</a:t>
            </a:r>
            <a:r>
              <a:rPr sz="2200" spc="-29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(</a:t>
            </a:r>
            <a:r>
              <a:rPr sz="2200" spc="-9" dirty="0" smtClean="0">
                <a:latin typeface="Calibri"/>
                <a:cs typeface="Calibri"/>
              </a:rPr>
              <a:t>θ</a:t>
            </a:r>
            <a:r>
              <a:rPr sz="2200" spc="0" dirty="0" smtClean="0">
                <a:latin typeface="Calibri"/>
                <a:cs typeface="Calibri"/>
              </a:rPr>
              <a:t>ε</a:t>
            </a:r>
            <a:r>
              <a:rPr sz="2200" spc="-9" dirty="0" smtClean="0">
                <a:latin typeface="Calibri"/>
                <a:cs typeface="Calibri"/>
              </a:rPr>
              <a:t>ω</a:t>
            </a:r>
            <a:r>
              <a:rPr sz="2200" spc="0" dirty="0" smtClean="0">
                <a:latin typeface="Calibri"/>
                <a:cs typeface="Calibri"/>
              </a:rPr>
              <a:t>ρ</a:t>
            </a:r>
            <a:r>
              <a:rPr sz="2200" spc="-4" dirty="0" smtClean="0">
                <a:latin typeface="Calibri"/>
                <a:cs typeface="Calibri"/>
              </a:rPr>
              <a:t>ε</a:t>
            </a:r>
            <a:r>
              <a:rPr sz="2200" spc="-34" dirty="0" smtClean="0">
                <a:latin typeface="Calibri"/>
                <a:cs typeface="Calibri"/>
              </a:rPr>
              <a:t>ί</a:t>
            </a:r>
            <a:r>
              <a:rPr sz="2200" spc="-9" dirty="0" smtClean="0">
                <a:latin typeface="Calibri"/>
                <a:cs typeface="Calibri"/>
              </a:rPr>
              <a:t>τ</a:t>
            </a:r>
            <a:r>
              <a:rPr sz="2200" spc="0" dirty="0" smtClean="0">
                <a:latin typeface="Calibri"/>
                <a:cs typeface="Calibri"/>
              </a:rPr>
              <a:t>αι)</a:t>
            </a:r>
            <a:r>
              <a:rPr sz="2200" spc="-48" dirty="0" smtClean="0">
                <a:latin typeface="Calibri"/>
                <a:cs typeface="Calibri"/>
              </a:rPr>
              <a:t> </a:t>
            </a:r>
            <a:r>
              <a:rPr sz="2200" spc="-9" dirty="0" smtClean="0">
                <a:latin typeface="Calibri"/>
                <a:cs typeface="Calibri"/>
              </a:rPr>
              <a:t>μ</a:t>
            </a:r>
            <a:r>
              <a:rPr sz="2200" spc="4" dirty="0" smtClean="0">
                <a:latin typeface="Calibri"/>
                <a:cs typeface="Calibri"/>
              </a:rPr>
              <a:t>ό</a:t>
            </a:r>
            <a:r>
              <a:rPr sz="2200" spc="0" dirty="0" smtClean="0">
                <a:latin typeface="Calibri"/>
                <a:cs typeface="Calibri"/>
              </a:rPr>
              <a:t>νιμη</a:t>
            </a:r>
            <a:r>
              <a:rPr sz="2200" spc="-36" dirty="0" smtClean="0">
                <a:latin typeface="Calibri"/>
                <a:cs typeface="Calibri"/>
              </a:rPr>
              <a:t> </a:t>
            </a:r>
            <a:r>
              <a:rPr sz="2200" spc="-9" dirty="0" smtClean="0">
                <a:latin typeface="Calibri"/>
                <a:cs typeface="Calibri"/>
              </a:rPr>
              <a:t>τ</a:t>
            </a:r>
            <a:r>
              <a:rPr sz="2200" spc="4" dirty="0" smtClean="0">
                <a:latin typeface="Calibri"/>
                <a:cs typeface="Calibri"/>
              </a:rPr>
              <a:t>ό</a:t>
            </a:r>
            <a:r>
              <a:rPr sz="2200" spc="0" dirty="0" smtClean="0">
                <a:latin typeface="Calibri"/>
                <a:cs typeface="Calibri"/>
              </a:rPr>
              <a:t>τε</a:t>
            </a:r>
            <a:r>
              <a:rPr sz="2200" spc="-43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προ</a:t>
            </a:r>
            <a:r>
              <a:rPr sz="2200" spc="-69" dirty="0" smtClean="0">
                <a:latin typeface="Calibri"/>
                <a:cs typeface="Calibri"/>
              </a:rPr>
              <a:t>κ</a:t>
            </a:r>
            <a:r>
              <a:rPr sz="2200" spc="0" dirty="0" smtClean="0">
                <a:latin typeface="Calibri"/>
                <a:cs typeface="Calibri"/>
              </a:rPr>
              <a:t>αλεί</a:t>
            </a:r>
            <a:r>
              <a:rPr sz="2200" spc="-68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α</a:t>
            </a:r>
            <a:r>
              <a:rPr sz="2200" spc="-69" dirty="0" smtClean="0">
                <a:latin typeface="Calibri"/>
                <a:cs typeface="Calibri"/>
              </a:rPr>
              <a:t>κ</a:t>
            </a:r>
            <a:r>
              <a:rPr sz="2200" spc="4" dirty="0" smtClean="0">
                <a:latin typeface="Calibri"/>
                <a:cs typeface="Calibri"/>
              </a:rPr>
              <a:t>ό</a:t>
            </a:r>
            <a:r>
              <a:rPr sz="2200" spc="0" dirty="0" smtClean="0">
                <a:latin typeface="Calibri"/>
                <a:cs typeface="Calibri"/>
              </a:rPr>
              <a:t>μη </a:t>
            </a:r>
            <a:endParaRPr sz="2200">
              <a:latin typeface="Calibri"/>
              <a:cs typeface="Calibri"/>
            </a:endParaRPr>
          </a:p>
          <a:p>
            <a:pPr marL="69773" marR="29577">
              <a:lnSpc>
                <a:spcPts val="2685"/>
              </a:lnSpc>
            </a:pPr>
            <a:r>
              <a:rPr sz="2200" spc="0" dirty="0" smtClean="0">
                <a:latin typeface="Calibri"/>
                <a:cs typeface="Calibri"/>
              </a:rPr>
              <a:t>μεγα</a:t>
            </a:r>
            <a:r>
              <a:rPr sz="2200" spc="-14" dirty="0" smtClean="0">
                <a:latin typeface="Calibri"/>
                <a:cs typeface="Calibri"/>
              </a:rPr>
              <a:t>λ</a:t>
            </a:r>
            <a:r>
              <a:rPr sz="2200" spc="0" dirty="0" smtClean="0">
                <a:latin typeface="Calibri"/>
                <a:cs typeface="Calibri"/>
              </a:rPr>
              <a:t>ύτε</a:t>
            </a:r>
            <a:r>
              <a:rPr sz="2200" spc="-4" dirty="0" smtClean="0">
                <a:latin typeface="Calibri"/>
                <a:cs typeface="Calibri"/>
              </a:rPr>
              <a:t>ρ</a:t>
            </a:r>
            <a:r>
              <a:rPr sz="2200" spc="0" dirty="0" smtClean="0">
                <a:latin typeface="Calibri"/>
                <a:cs typeface="Calibri"/>
              </a:rPr>
              <a:t>η</a:t>
            </a:r>
            <a:r>
              <a:rPr sz="2200" spc="-82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υποτί</a:t>
            </a:r>
            <a:r>
              <a:rPr sz="2200" spc="4" dirty="0" smtClean="0">
                <a:latin typeface="Calibri"/>
                <a:cs typeface="Calibri"/>
              </a:rPr>
              <a:t>μ</a:t>
            </a:r>
            <a:r>
              <a:rPr sz="2200" spc="0" dirty="0" smtClean="0">
                <a:latin typeface="Calibri"/>
                <a:cs typeface="Calibri"/>
              </a:rPr>
              <a:t>η</a:t>
            </a:r>
            <a:r>
              <a:rPr sz="2200" spc="-4" dirty="0" smtClean="0">
                <a:latin typeface="Calibri"/>
                <a:cs typeface="Calibri"/>
              </a:rPr>
              <a:t>σ</a:t>
            </a:r>
            <a:r>
              <a:rPr sz="2200" spc="0" dirty="0" smtClean="0">
                <a:latin typeface="Calibri"/>
                <a:cs typeface="Calibri"/>
              </a:rPr>
              <a:t>η</a:t>
            </a:r>
            <a:r>
              <a:rPr sz="2200" spc="-72" dirty="0" smtClean="0">
                <a:latin typeface="Calibri"/>
                <a:cs typeface="Calibri"/>
              </a:rPr>
              <a:t> </a:t>
            </a:r>
            <a:r>
              <a:rPr sz="2200" spc="-25" dirty="0" smtClean="0">
                <a:latin typeface="Calibri"/>
                <a:cs typeface="Calibri"/>
              </a:rPr>
              <a:t>κ</a:t>
            </a:r>
            <a:r>
              <a:rPr sz="2200" spc="0" dirty="0" smtClean="0">
                <a:latin typeface="Calibri"/>
                <a:cs typeface="Calibri"/>
              </a:rPr>
              <a:t>ι</a:t>
            </a:r>
            <a:r>
              <a:rPr sz="2200" spc="-5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επο</a:t>
            </a:r>
            <a:r>
              <a:rPr sz="2200" spc="4" dirty="0" smtClean="0">
                <a:latin typeface="Calibri"/>
                <a:cs typeface="Calibri"/>
              </a:rPr>
              <a:t>μ</a:t>
            </a:r>
            <a:r>
              <a:rPr sz="2200" spc="0" dirty="0" smtClean="0">
                <a:latin typeface="Calibri"/>
                <a:cs typeface="Calibri"/>
              </a:rPr>
              <a:t>έ</a:t>
            </a:r>
            <a:r>
              <a:rPr sz="2200" spc="-19" dirty="0" smtClean="0">
                <a:latin typeface="Calibri"/>
                <a:cs typeface="Calibri"/>
              </a:rPr>
              <a:t>ν</a:t>
            </a:r>
            <a:r>
              <a:rPr sz="2200" spc="0" dirty="0" smtClean="0">
                <a:latin typeface="Calibri"/>
                <a:cs typeface="Calibri"/>
              </a:rPr>
              <a:t>ως</a:t>
            </a:r>
            <a:r>
              <a:rPr sz="2200" spc="-50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α</a:t>
            </a:r>
            <a:r>
              <a:rPr sz="2200" spc="-69" dirty="0" smtClean="0">
                <a:latin typeface="Calibri"/>
                <a:cs typeface="Calibri"/>
              </a:rPr>
              <a:t>κ</a:t>
            </a:r>
            <a:r>
              <a:rPr sz="2200" spc="4" dirty="0" smtClean="0">
                <a:latin typeface="Calibri"/>
                <a:cs typeface="Calibri"/>
              </a:rPr>
              <a:t>ό</a:t>
            </a:r>
            <a:r>
              <a:rPr sz="2200" spc="0" dirty="0" smtClean="0">
                <a:latin typeface="Calibri"/>
                <a:cs typeface="Calibri"/>
              </a:rPr>
              <a:t>μη</a:t>
            </a:r>
            <a:r>
              <a:rPr sz="2200" spc="-27" dirty="0" smtClean="0">
                <a:latin typeface="Calibri"/>
                <a:cs typeface="Calibri"/>
              </a:rPr>
              <a:t> </a:t>
            </a:r>
            <a:r>
              <a:rPr sz="2200" spc="-19" dirty="0" smtClean="0">
                <a:latin typeface="Calibri"/>
                <a:cs typeface="Calibri"/>
              </a:rPr>
              <a:t>λ</a:t>
            </a:r>
            <a:r>
              <a:rPr sz="2200" spc="-34" dirty="0" smtClean="0">
                <a:latin typeface="Calibri"/>
                <a:cs typeface="Calibri"/>
              </a:rPr>
              <a:t>ι</a:t>
            </a:r>
            <a:r>
              <a:rPr sz="2200" spc="0" dirty="0" smtClean="0">
                <a:latin typeface="Calibri"/>
                <a:cs typeface="Calibri"/>
              </a:rPr>
              <a:t>γ</a:t>
            </a:r>
            <a:r>
              <a:rPr sz="2200" spc="9" dirty="0" smtClean="0">
                <a:latin typeface="Calibri"/>
                <a:cs typeface="Calibri"/>
              </a:rPr>
              <a:t>ό</a:t>
            </a:r>
            <a:r>
              <a:rPr sz="2200" spc="0" dirty="0" smtClean="0">
                <a:latin typeface="Calibri"/>
                <a:cs typeface="Calibri"/>
              </a:rPr>
              <a:t>τερη</a:t>
            </a:r>
            <a:r>
              <a:rPr sz="2200" spc="-58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μεί</a:t>
            </a:r>
            <a:r>
              <a:rPr sz="2200" spc="-4" dirty="0" smtClean="0">
                <a:latin typeface="Calibri"/>
                <a:cs typeface="Calibri"/>
              </a:rPr>
              <a:t>ω</a:t>
            </a:r>
            <a:r>
              <a:rPr sz="2200" spc="0" dirty="0" smtClean="0">
                <a:latin typeface="Calibri"/>
                <a:cs typeface="Calibri"/>
              </a:rPr>
              <a:t>ση </a:t>
            </a:r>
            <a:endParaRPr sz="2200">
              <a:latin typeface="Calibri"/>
              <a:cs typeface="Calibri"/>
            </a:endParaRPr>
          </a:p>
          <a:p>
            <a:pPr marL="69773" marR="29577">
              <a:lnSpc>
                <a:spcPts val="2685"/>
              </a:lnSpc>
            </a:pPr>
            <a:r>
              <a:rPr sz="2200" spc="-9" dirty="0" smtClean="0">
                <a:latin typeface="Calibri"/>
                <a:cs typeface="Calibri"/>
              </a:rPr>
              <a:t>τ</a:t>
            </a:r>
            <a:r>
              <a:rPr sz="2200" spc="0" dirty="0" smtClean="0">
                <a:latin typeface="Calibri"/>
                <a:cs typeface="Calibri"/>
              </a:rPr>
              <a:t>ου</a:t>
            </a:r>
            <a:r>
              <a:rPr sz="2200" spc="-8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Υ</a:t>
            </a:r>
            <a:r>
              <a:rPr sz="2200" spc="-10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[α</a:t>
            </a:r>
            <a:r>
              <a:rPr sz="2200" spc="14" dirty="0" smtClean="0">
                <a:latin typeface="Calibri"/>
                <a:cs typeface="Calibri"/>
              </a:rPr>
              <a:t>λ</a:t>
            </a:r>
            <a:r>
              <a:rPr sz="2200" spc="-19" dirty="0" smtClean="0">
                <a:latin typeface="Calibri"/>
                <a:cs typeface="Calibri"/>
              </a:rPr>
              <a:t>λ</a:t>
            </a:r>
            <a:r>
              <a:rPr sz="2200" spc="0" dirty="0" smtClean="0">
                <a:latin typeface="Calibri"/>
                <a:cs typeface="Calibri"/>
              </a:rPr>
              <a:t>ά</a:t>
            </a:r>
            <a:r>
              <a:rPr sz="2200" spc="-19" dirty="0" smtClean="0">
                <a:latin typeface="Calibri"/>
                <a:cs typeface="Calibri"/>
              </a:rPr>
              <a:t>ζ</a:t>
            </a:r>
            <a:r>
              <a:rPr sz="2200" spc="0" dirty="0" smtClean="0">
                <a:latin typeface="Calibri"/>
                <a:cs typeface="Calibri"/>
              </a:rPr>
              <a:t>ει η</a:t>
            </a:r>
            <a:r>
              <a:rPr sz="2200" spc="-11" dirty="0" smtClean="0">
                <a:latin typeface="Calibri"/>
                <a:cs typeface="Calibri"/>
              </a:rPr>
              <a:t> </a:t>
            </a:r>
            <a:r>
              <a:rPr sz="2200" spc="4" dirty="0" smtClean="0">
                <a:latin typeface="Calibri"/>
                <a:cs typeface="Calibri"/>
              </a:rPr>
              <a:t>Ε</a:t>
            </a:r>
            <a:r>
              <a:rPr sz="2200" spc="0" dirty="0" smtClean="0">
                <a:latin typeface="Calibri"/>
                <a:cs typeface="Calibri"/>
              </a:rPr>
              <a:t>e</a:t>
            </a:r>
            <a:r>
              <a:rPr sz="2200" spc="4" dirty="0" smtClean="0">
                <a:latin typeface="Calibri"/>
                <a:cs typeface="Calibri"/>
              </a:rPr>
              <a:t> </a:t>
            </a:r>
            <a:r>
              <a:rPr sz="2200" spc="-75" dirty="0" smtClean="0">
                <a:latin typeface="Calibri"/>
                <a:cs typeface="Calibri"/>
              </a:rPr>
              <a:t>κ</a:t>
            </a:r>
            <a:r>
              <a:rPr sz="2200" spc="0" dirty="0" smtClean="0">
                <a:latin typeface="Calibri"/>
                <a:cs typeface="Calibri"/>
              </a:rPr>
              <a:t>αι</a:t>
            </a:r>
            <a:r>
              <a:rPr sz="2200" spc="-18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η</a:t>
            </a:r>
            <a:r>
              <a:rPr sz="2200" spc="8" dirty="0" smtClean="0">
                <a:latin typeface="Calibri"/>
                <a:cs typeface="Calibri"/>
              </a:rPr>
              <a:t> </a:t>
            </a:r>
            <a:r>
              <a:rPr sz="2200" spc="-75" dirty="0" smtClean="0">
                <a:latin typeface="Calibri"/>
                <a:cs typeface="Calibri"/>
              </a:rPr>
              <a:t>κ</a:t>
            </a:r>
            <a:r>
              <a:rPr sz="2200" spc="0" dirty="0" smtClean="0">
                <a:latin typeface="Calibri"/>
                <a:cs typeface="Calibri"/>
              </a:rPr>
              <a:t>αμπ</a:t>
            </a:r>
            <a:r>
              <a:rPr sz="2200" spc="-64" dirty="0" smtClean="0">
                <a:latin typeface="Calibri"/>
                <a:cs typeface="Calibri"/>
              </a:rPr>
              <a:t>ύ</a:t>
            </a:r>
            <a:r>
              <a:rPr sz="2200" spc="0" dirty="0" smtClean="0">
                <a:latin typeface="Calibri"/>
                <a:cs typeface="Calibri"/>
              </a:rPr>
              <a:t>λη</a:t>
            </a:r>
            <a:r>
              <a:rPr sz="2200" spc="14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ΑΑ </a:t>
            </a:r>
            <a:r>
              <a:rPr sz="2200" spc="4" dirty="0" smtClean="0">
                <a:latin typeface="Calibri"/>
                <a:cs typeface="Calibri"/>
              </a:rPr>
              <a:t>μ</a:t>
            </a:r>
            <a:r>
              <a:rPr sz="2200" spc="0" dirty="0" smtClean="0">
                <a:latin typeface="Calibri"/>
                <a:cs typeface="Calibri"/>
              </a:rPr>
              <a:t>ε</a:t>
            </a:r>
            <a:r>
              <a:rPr sz="2200" spc="-19" dirty="0" smtClean="0">
                <a:latin typeface="Calibri"/>
                <a:cs typeface="Calibri"/>
              </a:rPr>
              <a:t>τ</a:t>
            </a:r>
            <a:r>
              <a:rPr sz="2200" spc="0" dirty="0" smtClean="0">
                <a:latin typeface="Calibri"/>
                <a:cs typeface="Calibri"/>
              </a:rPr>
              <a:t>α</a:t>
            </a:r>
            <a:r>
              <a:rPr sz="2200" spc="-9" dirty="0" smtClean="0">
                <a:latin typeface="Calibri"/>
                <a:cs typeface="Calibri"/>
              </a:rPr>
              <a:t>τ</a:t>
            </a:r>
            <a:r>
              <a:rPr sz="2200" spc="0" dirty="0" smtClean="0">
                <a:latin typeface="Calibri"/>
                <a:cs typeface="Calibri"/>
              </a:rPr>
              <a:t>οπί</a:t>
            </a:r>
            <a:r>
              <a:rPr sz="2200" spc="-19" dirty="0" smtClean="0">
                <a:latin typeface="Calibri"/>
                <a:cs typeface="Calibri"/>
              </a:rPr>
              <a:t>ζ</a:t>
            </a:r>
            <a:r>
              <a:rPr sz="2200" spc="0" dirty="0" smtClean="0">
                <a:latin typeface="Calibri"/>
                <a:cs typeface="Calibri"/>
              </a:rPr>
              <a:t>ε</a:t>
            </a:r>
            <a:r>
              <a:rPr sz="2200" spc="-19" dirty="0" smtClean="0">
                <a:latin typeface="Calibri"/>
                <a:cs typeface="Calibri"/>
              </a:rPr>
              <a:t>τ</a:t>
            </a:r>
            <a:r>
              <a:rPr sz="2200" spc="0" dirty="0" smtClean="0">
                <a:latin typeface="Calibri"/>
                <a:cs typeface="Calibri"/>
              </a:rPr>
              <a:t>αι</a:t>
            </a:r>
            <a:r>
              <a:rPr sz="2200" spc="-39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προς</a:t>
            </a:r>
            <a:r>
              <a:rPr sz="2200" spc="4" dirty="0" smtClean="0">
                <a:latin typeface="Calibri"/>
                <a:cs typeface="Calibri"/>
              </a:rPr>
              <a:t> </a:t>
            </a:r>
            <a:r>
              <a:rPr sz="2200" spc="-9" dirty="0" smtClean="0">
                <a:latin typeface="Calibri"/>
                <a:cs typeface="Calibri"/>
              </a:rPr>
              <a:t>τ</a:t>
            </a:r>
            <a:r>
              <a:rPr sz="2200" spc="0" dirty="0" smtClean="0">
                <a:latin typeface="Calibri"/>
                <a:cs typeface="Calibri"/>
              </a:rPr>
              <a:t>α </a:t>
            </a:r>
            <a:endParaRPr sz="2200">
              <a:latin typeface="Calibri"/>
              <a:cs typeface="Calibri"/>
            </a:endParaRPr>
          </a:p>
          <a:p>
            <a:pPr marL="69773" marR="29577">
              <a:lnSpc>
                <a:spcPts val="2685"/>
              </a:lnSpc>
            </a:pPr>
            <a:r>
              <a:rPr sz="2200" spc="-25" dirty="0" smtClean="0">
                <a:latin typeface="Calibri"/>
                <a:cs typeface="Calibri"/>
              </a:rPr>
              <a:t>π</a:t>
            </a:r>
            <a:r>
              <a:rPr sz="2200" spc="0" dirty="0" smtClean="0">
                <a:latin typeface="Calibri"/>
                <a:cs typeface="Calibri"/>
              </a:rPr>
              <a:t>ά</a:t>
            </a:r>
            <a:r>
              <a:rPr sz="2200" spc="-9" dirty="0" smtClean="0">
                <a:latin typeface="Calibri"/>
                <a:cs typeface="Calibri"/>
              </a:rPr>
              <a:t>ν</a:t>
            </a:r>
            <a:r>
              <a:rPr sz="2200" spc="0" dirty="0" smtClean="0">
                <a:latin typeface="Calibri"/>
                <a:cs typeface="Calibri"/>
              </a:rPr>
              <a:t>ω]</a:t>
            </a:r>
            <a:endParaRPr sz="220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993444" y="2852616"/>
            <a:ext cx="222297" cy="30429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345"/>
              </a:lnSpc>
              <a:spcBef>
                <a:spcPts val="117"/>
              </a:spcBef>
            </a:pPr>
            <a:r>
              <a:rPr sz="2200" spc="0" dirty="0" smtClean="0">
                <a:latin typeface="Arial"/>
                <a:cs typeface="Arial"/>
              </a:rPr>
              <a:t>–</a:t>
            </a:r>
            <a:endParaRPr sz="22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993444" y="3724598"/>
            <a:ext cx="222297" cy="30429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345"/>
              </a:lnSpc>
              <a:spcBef>
                <a:spcPts val="117"/>
              </a:spcBef>
            </a:pPr>
            <a:r>
              <a:rPr sz="2200" spc="0" dirty="0" smtClean="0">
                <a:latin typeface="Arial"/>
                <a:cs typeface="Arial"/>
              </a:rPr>
              <a:t>–</a:t>
            </a:r>
            <a:endParaRPr sz="22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993444" y="4864931"/>
            <a:ext cx="222297" cy="30429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345"/>
              </a:lnSpc>
              <a:spcBef>
                <a:spcPts val="117"/>
              </a:spcBef>
            </a:pPr>
            <a:r>
              <a:rPr sz="2200" spc="0" dirty="0" smtClean="0">
                <a:latin typeface="Arial"/>
                <a:cs typeface="Arial"/>
              </a:rPr>
              <a:t>–</a:t>
            </a:r>
            <a:endParaRPr sz="2200">
              <a:latin typeface="Arial"/>
              <a:cs typeface="Arial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8427212" y="6465214"/>
            <a:ext cx="203657" cy="1778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320"/>
              </a:lnSpc>
              <a:spcBef>
                <a:spcPts val="66"/>
              </a:spcBef>
            </a:pPr>
            <a:r>
              <a:rPr sz="1800" spc="4" baseline="2275" dirty="0" smtClean="0">
                <a:solidFill>
                  <a:srgbClr val="888888"/>
                </a:solidFill>
                <a:latin typeface="Calibri"/>
                <a:cs typeface="Calibri"/>
              </a:rPr>
              <a:t>23</a:t>
            </a:r>
            <a:endParaRPr sz="1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/>
          <p:nvPr/>
        </p:nvSpPr>
        <p:spPr>
          <a:xfrm>
            <a:off x="2225929" y="76200"/>
            <a:ext cx="4724400" cy="66294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" name="object 2"/>
          <p:cNvSpPr txBox="1"/>
          <p:nvPr/>
        </p:nvSpPr>
        <p:spPr>
          <a:xfrm>
            <a:off x="8427212" y="6465214"/>
            <a:ext cx="203657" cy="1778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320"/>
              </a:lnSpc>
              <a:spcBef>
                <a:spcPts val="66"/>
              </a:spcBef>
            </a:pPr>
            <a:r>
              <a:rPr sz="1800" spc="4" baseline="2275" dirty="0" smtClean="0">
                <a:solidFill>
                  <a:srgbClr val="888888"/>
                </a:solidFill>
                <a:latin typeface="Calibri"/>
                <a:cs typeface="Calibri"/>
              </a:rPr>
              <a:t>24</a:t>
            </a:r>
            <a:endParaRPr sz="1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ject 8"/>
          <p:cNvSpPr txBox="1"/>
          <p:nvPr/>
        </p:nvSpPr>
        <p:spPr>
          <a:xfrm>
            <a:off x="542950" y="644778"/>
            <a:ext cx="8126526" cy="4826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765"/>
              </a:lnSpc>
              <a:spcBef>
                <a:spcPts val="188"/>
              </a:spcBef>
            </a:pPr>
            <a:r>
              <a:rPr sz="5400" b="1" spc="0" baseline="3034" dirty="0" smtClean="0">
                <a:solidFill>
                  <a:srgbClr val="4F81BC"/>
                </a:solidFill>
                <a:latin typeface="Calibri"/>
                <a:cs typeface="Calibri"/>
              </a:rPr>
              <a:t>Απο</a:t>
            </a:r>
            <a:r>
              <a:rPr sz="5400" b="1" spc="44" baseline="3034" dirty="0" smtClean="0">
                <a:solidFill>
                  <a:srgbClr val="4F81BC"/>
                </a:solidFill>
                <a:latin typeface="Calibri"/>
                <a:cs typeface="Calibri"/>
              </a:rPr>
              <a:t>σ</a:t>
            </a:r>
            <a:r>
              <a:rPr sz="5400" b="1" spc="-34" baseline="3034" dirty="0" smtClean="0">
                <a:solidFill>
                  <a:srgbClr val="4F81BC"/>
                </a:solidFill>
                <a:latin typeface="Calibri"/>
                <a:cs typeface="Calibri"/>
              </a:rPr>
              <a:t>τ</a:t>
            </a:r>
            <a:r>
              <a:rPr sz="5400" b="1" spc="0" baseline="3034" dirty="0" smtClean="0">
                <a:solidFill>
                  <a:srgbClr val="4F81BC"/>
                </a:solidFill>
                <a:latin typeface="Calibri"/>
                <a:cs typeface="Calibri"/>
              </a:rPr>
              <a:t>αθ</a:t>
            </a:r>
            <a:r>
              <a:rPr sz="5400" b="1" spc="-14" baseline="3034" dirty="0" smtClean="0">
                <a:solidFill>
                  <a:srgbClr val="4F81BC"/>
                </a:solidFill>
                <a:latin typeface="Calibri"/>
                <a:cs typeface="Calibri"/>
              </a:rPr>
              <a:t>ε</a:t>
            </a:r>
            <a:r>
              <a:rPr sz="5400" b="1" spc="0" baseline="3034" dirty="0" smtClean="0">
                <a:solidFill>
                  <a:srgbClr val="4F81BC"/>
                </a:solidFill>
                <a:latin typeface="Calibri"/>
                <a:cs typeface="Calibri"/>
              </a:rPr>
              <a:t>ροποι</a:t>
            </a:r>
            <a:r>
              <a:rPr sz="5400" b="1" spc="-44" baseline="3034" dirty="0" smtClean="0">
                <a:solidFill>
                  <a:srgbClr val="4F81BC"/>
                </a:solidFill>
                <a:latin typeface="Calibri"/>
                <a:cs typeface="Calibri"/>
              </a:rPr>
              <a:t>η</a:t>
            </a:r>
            <a:r>
              <a:rPr sz="5400" b="1" spc="0" baseline="3034" dirty="0" smtClean="0">
                <a:solidFill>
                  <a:srgbClr val="4F81BC"/>
                </a:solidFill>
                <a:latin typeface="Calibri"/>
                <a:cs typeface="Calibri"/>
              </a:rPr>
              <a:t>τική</a:t>
            </a:r>
            <a:r>
              <a:rPr sz="5400" b="1" spc="25" baseline="3034" dirty="0" smtClean="0">
                <a:solidFill>
                  <a:srgbClr val="4F81BC"/>
                </a:solidFill>
                <a:latin typeface="Calibri"/>
                <a:cs typeface="Calibri"/>
              </a:rPr>
              <a:t> </a:t>
            </a:r>
            <a:r>
              <a:rPr sz="5400" b="1" spc="-44" baseline="3034" dirty="0" smtClean="0">
                <a:solidFill>
                  <a:srgbClr val="4F81BC"/>
                </a:solidFill>
                <a:latin typeface="Calibri"/>
                <a:cs typeface="Calibri"/>
              </a:rPr>
              <a:t>κ</a:t>
            </a:r>
            <a:r>
              <a:rPr sz="5400" b="1" spc="0" baseline="3034" dirty="0" smtClean="0">
                <a:solidFill>
                  <a:srgbClr val="4F81BC"/>
                </a:solidFill>
                <a:latin typeface="Calibri"/>
                <a:cs typeface="Calibri"/>
              </a:rPr>
              <a:t>ερδο</a:t>
            </a:r>
            <a:r>
              <a:rPr sz="5400" b="1" spc="-9" baseline="3034" dirty="0" smtClean="0">
                <a:solidFill>
                  <a:srgbClr val="4F81BC"/>
                </a:solidFill>
                <a:latin typeface="Calibri"/>
                <a:cs typeface="Calibri"/>
              </a:rPr>
              <a:t>σ</a:t>
            </a:r>
            <a:r>
              <a:rPr sz="5400" b="1" spc="-94" baseline="3034" dirty="0" smtClean="0">
                <a:solidFill>
                  <a:srgbClr val="4F81BC"/>
                </a:solidFill>
                <a:latin typeface="Calibri"/>
                <a:cs typeface="Calibri"/>
              </a:rPr>
              <a:t>κ</a:t>
            </a:r>
            <a:r>
              <a:rPr sz="5400" b="1" spc="0" baseline="3034" dirty="0" smtClean="0">
                <a:solidFill>
                  <a:srgbClr val="4F81BC"/>
                </a:solidFill>
                <a:latin typeface="Calibri"/>
                <a:cs typeface="Calibri"/>
              </a:rPr>
              <a:t>οπία (</a:t>
            </a:r>
            <a:r>
              <a:rPr sz="5400" b="1" spc="-114" baseline="3034" dirty="0" smtClean="0">
                <a:solidFill>
                  <a:srgbClr val="4F81BC"/>
                </a:solidFill>
                <a:latin typeface="Calibri"/>
                <a:cs typeface="Calibri"/>
              </a:rPr>
              <a:t>κ</a:t>
            </a:r>
            <a:r>
              <a:rPr sz="5400" b="1" spc="0" baseline="3034" dirty="0" smtClean="0">
                <a:solidFill>
                  <a:srgbClr val="4F81BC"/>
                </a:solidFill>
                <a:latin typeface="Calibri"/>
                <a:cs typeface="Calibri"/>
              </a:rPr>
              <a:t>α</a:t>
            </a:r>
            <a:r>
              <a:rPr sz="5400" b="1" spc="-39" baseline="3034" dirty="0" smtClean="0">
                <a:solidFill>
                  <a:srgbClr val="4F81BC"/>
                </a:solidFill>
                <a:latin typeface="Calibri"/>
                <a:cs typeface="Calibri"/>
              </a:rPr>
              <a:t>τ</a:t>
            </a:r>
            <a:r>
              <a:rPr sz="5400" b="1" spc="0" baseline="3034" dirty="0" smtClean="0">
                <a:solidFill>
                  <a:srgbClr val="4F81BC"/>
                </a:solidFill>
                <a:latin typeface="Calibri"/>
                <a:cs typeface="Calibri"/>
              </a:rPr>
              <a:t>ά)</a:t>
            </a:r>
            <a:endParaRPr sz="3600">
              <a:latin typeface="Calibri"/>
              <a:cs typeface="Calibr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307340" y="1668297"/>
            <a:ext cx="4454924" cy="30459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340"/>
              </a:lnSpc>
              <a:spcBef>
                <a:spcPts val="117"/>
              </a:spcBef>
            </a:pPr>
            <a:r>
              <a:rPr sz="3300" b="1" spc="0" baseline="2482" dirty="0" smtClean="0">
                <a:latin typeface="Calibri"/>
                <a:cs typeface="Calibri"/>
              </a:rPr>
              <a:t>1. Απ</a:t>
            </a:r>
            <a:r>
              <a:rPr sz="3300" b="1" spc="-9" baseline="2482" dirty="0" smtClean="0">
                <a:latin typeface="Calibri"/>
                <a:cs typeface="Calibri"/>
              </a:rPr>
              <a:t>ο</a:t>
            </a:r>
            <a:r>
              <a:rPr sz="3300" b="1" spc="25" baseline="2482" dirty="0" smtClean="0">
                <a:latin typeface="Calibri"/>
                <a:cs typeface="Calibri"/>
              </a:rPr>
              <a:t>σ</a:t>
            </a:r>
            <a:r>
              <a:rPr sz="3300" b="1" spc="-25" baseline="2482" dirty="0" smtClean="0">
                <a:latin typeface="Calibri"/>
                <a:cs typeface="Calibri"/>
              </a:rPr>
              <a:t>τ</a:t>
            </a:r>
            <a:r>
              <a:rPr sz="3300" b="1" spc="0" baseline="2482" dirty="0" smtClean="0">
                <a:latin typeface="Calibri"/>
                <a:cs typeface="Calibri"/>
              </a:rPr>
              <a:t>αθερ</a:t>
            </a:r>
            <a:r>
              <a:rPr sz="3300" b="1" spc="-9" baseline="2482" dirty="0" smtClean="0">
                <a:latin typeface="Calibri"/>
                <a:cs typeface="Calibri"/>
              </a:rPr>
              <a:t>ο</a:t>
            </a:r>
            <a:r>
              <a:rPr sz="3300" b="1" spc="0" baseline="2482" dirty="0" smtClean="0">
                <a:latin typeface="Calibri"/>
                <a:cs typeface="Calibri"/>
              </a:rPr>
              <a:t>π</a:t>
            </a:r>
            <a:r>
              <a:rPr sz="3300" b="1" spc="-4" baseline="2482" dirty="0" smtClean="0">
                <a:latin typeface="Calibri"/>
                <a:cs typeface="Calibri"/>
              </a:rPr>
              <a:t>ο</a:t>
            </a:r>
            <a:r>
              <a:rPr sz="3300" b="1" spc="0" baseline="2482" dirty="0" smtClean="0">
                <a:latin typeface="Calibri"/>
                <a:cs typeface="Calibri"/>
              </a:rPr>
              <a:t>ι</a:t>
            </a:r>
            <a:r>
              <a:rPr sz="3300" b="1" spc="-25" baseline="2482" dirty="0" smtClean="0">
                <a:latin typeface="Calibri"/>
                <a:cs typeface="Calibri"/>
              </a:rPr>
              <a:t>η</a:t>
            </a:r>
            <a:r>
              <a:rPr sz="3300" b="1" spc="0" baseline="2482" dirty="0" smtClean="0">
                <a:latin typeface="Calibri"/>
                <a:cs typeface="Calibri"/>
              </a:rPr>
              <a:t>τική</a:t>
            </a:r>
            <a:r>
              <a:rPr sz="3300" b="1" spc="47" baseline="2482" dirty="0" smtClean="0">
                <a:latin typeface="Calibri"/>
                <a:cs typeface="Calibri"/>
              </a:rPr>
              <a:t> </a:t>
            </a:r>
            <a:r>
              <a:rPr sz="3300" b="1" spc="-25" baseline="2482" dirty="0" smtClean="0">
                <a:latin typeface="Calibri"/>
                <a:cs typeface="Calibri"/>
              </a:rPr>
              <a:t>κ</a:t>
            </a:r>
            <a:r>
              <a:rPr sz="3300" b="1" spc="0" baseline="2482" dirty="0" smtClean="0">
                <a:latin typeface="Calibri"/>
                <a:cs typeface="Calibri"/>
              </a:rPr>
              <a:t>ερ</a:t>
            </a:r>
            <a:r>
              <a:rPr sz="3300" b="1" spc="-9" baseline="2482" dirty="0" smtClean="0">
                <a:latin typeface="Calibri"/>
                <a:cs typeface="Calibri"/>
              </a:rPr>
              <a:t>δ</a:t>
            </a:r>
            <a:r>
              <a:rPr sz="3300" b="1" spc="-4" baseline="2482" dirty="0" smtClean="0">
                <a:latin typeface="Calibri"/>
                <a:cs typeface="Calibri"/>
              </a:rPr>
              <a:t>ο</a:t>
            </a:r>
            <a:r>
              <a:rPr sz="3300" b="1" spc="0" baseline="2482" dirty="0" smtClean="0">
                <a:latin typeface="Calibri"/>
                <a:cs typeface="Calibri"/>
              </a:rPr>
              <a:t>σ</a:t>
            </a:r>
            <a:r>
              <a:rPr sz="3300" b="1" spc="-54" baseline="2482" dirty="0" smtClean="0">
                <a:latin typeface="Calibri"/>
                <a:cs typeface="Calibri"/>
              </a:rPr>
              <a:t>κ</a:t>
            </a:r>
            <a:r>
              <a:rPr sz="3300" b="1" spc="-4" baseline="2482" dirty="0" smtClean="0">
                <a:latin typeface="Calibri"/>
                <a:cs typeface="Calibri"/>
              </a:rPr>
              <a:t>ο</a:t>
            </a:r>
            <a:r>
              <a:rPr sz="3300" b="1" spc="0" baseline="2482" dirty="0" smtClean="0">
                <a:latin typeface="Calibri"/>
                <a:cs typeface="Calibri"/>
              </a:rPr>
              <a:t>πία</a:t>
            </a:r>
            <a:endParaRPr sz="220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307340" y="2035752"/>
            <a:ext cx="164846" cy="30429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345"/>
              </a:lnSpc>
              <a:spcBef>
                <a:spcPts val="117"/>
              </a:spcBef>
            </a:pPr>
            <a:r>
              <a:rPr sz="2200" spc="0" dirty="0" smtClean="0">
                <a:latin typeface="Arial"/>
                <a:cs typeface="Arial"/>
              </a:rPr>
              <a:t>•</a:t>
            </a:r>
            <a:endParaRPr sz="22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650240" y="2052574"/>
            <a:ext cx="8125170" cy="459044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340"/>
              </a:lnSpc>
              <a:spcBef>
                <a:spcPts val="117"/>
              </a:spcBef>
            </a:pPr>
            <a:r>
              <a:rPr sz="3300" i="1" spc="0" baseline="2482" dirty="0" smtClean="0">
                <a:latin typeface="Calibri"/>
                <a:cs typeface="Calibri"/>
              </a:rPr>
              <a:t>Απορρύ</a:t>
            </a:r>
            <a:r>
              <a:rPr sz="3300" i="1" spc="-9" baseline="2482" dirty="0" smtClean="0">
                <a:latin typeface="Calibri"/>
                <a:cs typeface="Calibri"/>
              </a:rPr>
              <a:t>θ</a:t>
            </a:r>
            <a:r>
              <a:rPr sz="3300" i="1" spc="0" baseline="2482" dirty="0" smtClean="0">
                <a:latin typeface="Calibri"/>
                <a:cs typeface="Calibri"/>
              </a:rPr>
              <a:t>μ</a:t>
            </a:r>
            <a:r>
              <a:rPr sz="3300" i="1" spc="-4" baseline="2482" dirty="0" smtClean="0">
                <a:latin typeface="Calibri"/>
                <a:cs typeface="Calibri"/>
              </a:rPr>
              <a:t>ι</a:t>
            </a:r>
            <a:r>
              <a:rPr sz="3300" i="1" spc="0" baseline="2482" dirty="0" smtClean="0">
                <a:latin typeface="Calibri"/>
                <a:cs typeface="Calibri"/>
              </a:rPr>
              <a:t>ση</a:t>
            </a:r>
            <a:r>
              <a:rPr sz="3300" i="1" spc="-83" baseline="2482" dirty="0" smtClean="0">
                <a:latin typeface="Calibri"/>
                <a:cs typeface="Calibri"/>
              </a:rPr>
              <a:t> </a:t>
            </a:r>
            <a:r>
              <a:rPr sz="3300" spc="-9" baseline="2482" dirty="0" smtClean="0">
                <a:latin typeface="Calibri"/>
                <a:cs typeface="Calibri"/>
              </a:rPr>
              <a:t>τ</a:t>
            </a:r>
            <a:r>
              <a:rPr sz="3300" spc="-14" baseline="2482" dirty="0" smtClean="0">
                <a:latin typeface="Calibri"/>
                <a:cs typeface="Calibri"/>
              </a:rPr>
              <a:t>ω</a:t>
            </a:r>
            <a:r>
              <a:rPr sz="3300" spc="0" baseline="2482" dirty="0" smtClean="0">
                <a:latin typeface="Calibri"/>
                <a:cs typeface="Calibri"/>
              </a:rPr>
              <a:t>ν</a:t>
            </a:r>
            <a:r>
              <a:rPr sz="3300" spc="-8" baseline="2482" dirty="0" smtClean="0">
                <a:latin typeface="Calibri"/>
                <a:cs typeface="Calibri"/>
              </a:rPr>
              <a:t> </a:t>
            </a:r>
            <a:r>
              <a:rPr sz="3300" spc="-25" baseline="2482" dirty="0" smtClean="0">
                <a:latin typeface="Calibri"/>
                <a:cs typeface="Calibri"/>
              </a:rPr>
              <a:t>π</a:t>
            </a:r>
            <a:r>
              <a:rPr sz="3300" spc="-9" baseline="2482" dirty="0" smtClean="0">
                <a:latin typeface="Calibri"/>
                <a:cs typeface="Calibri"/>
              </a:rPr>
              <a:t>α</a:t>
            </a:r>
            <a:r>
              <a:rPr sz="3300" spc="0" baseline="2482" dirty="0" smtClean="0">
                <a:latin typeface="Calibri"/>
                <a:cs typeface="Calibri"/>
              </a:rPr>
              <a:t>γ</a:t>
            </a:r>
            <a:r>
              <a:rPr sz="3300" spc="-69" baseline="2482" dirty="0" smtClean="0">
                <a:latin typeface="Calibri"/>
                <a:cs typeface="Calibri"/>
              </a:rPr>
              <a:t>κ</a:t>
            </a:r>
            <a:r>
              <a:rPr sz="3300" spc="4" baseline="2482" dirty="0" smtClean="0">
                <a:latin typeface="Calibri"/>
                <a:cs typeface="Calibri"/>
              </a:rPr>
              <a:t>ό</a:t>
            </a:r>
            <a:r>
              <a:rPr sz="3300" spc="0" baseline="2482" dirty="0" smtClean="0">
                <a:latin typeface="Calibri"/>
                <a:cs typeface="Calibri"/>
              </a:rPr>
              <a:t>σμι</a:t>
            </a:r>
            <a:r>
              <a:rPr sz="3300" spc="-19" baseline="2482" dirty="0" smtClean="0">
                <a:latin typeface="Calibri"/>
                <a:cs typeface="Calibri"/>
              </a:rPr>
              <a:t>ω</a:t>
            </a:r>
            <a:r>
              <a:rPr sz="3300" spc="0" baseline="2482" dirty="0" smtClean="0">
                <a:latin typeface="Calibri"/>
                <a:cs typeface="Calibri"/>
              </a:rPr>
              <a:t>ν</a:t>
            </a:r>
            <a:r>
              <a:rPr sz="3300" spc="-51" baseline="2482" dirty="0" smtClean="0">
                <a:latin typeface="Calibri"/>
                <a:cs typeface="Calibri"/>
              </a:rPr>
              <a:t> </a:t>
            </a:r>
            <a:r>
              <a:rPr sz="3300" spc="0" baseline="2482" dirty="0" smtClean="0">
                <a:latin typeface="Calibri"/>
                <a:cs typeface="Calibri"/>
              </a:rPr>
              <a:t>χρη</a:t>
            </a:r>
            <a:r>
              <a:rPr sz="3300" spc="-14" baseline="2482" dirty="0" smtClean="0">
                <a:latin typeface="Calibri"/>
                <a:cs typeface="Calibri"/>
              </a:rPr>
              <a:t>μ</a:t>
            </a:r>
            <a:r>
              <a:rPr sz="3300" spc="0" baseline="2482" dirty="0" smtClean="0">
                <a:latin typeface="Calibri"/>
                <a:cs typeface="Calibri"/>
              </a:rPr>
              <a:t>α</a:t>
            </a:r>
            <a:r>
              <a:rPr sz="3300" spc="-4" baseline="2482" dirty="0" smtClean="0">
                <a:latin typeface="Calibri"/>
                <a:cs typeface="Calibri"/>
              </a:rPr>
              <a:t>τ</a:t>
            </a:r>
            <a:r>
              <a:rPr sz="3300" spc="4" baseline="2482" dirty="0" smtClean="0">
                <a:latin typeface="Calibri"/>
                <a:cs typeface="Calibri"/>
              </a:rPr>
              <a:t>ο</a:t>
            </a:r>
            <a:r>
              <a:rPr sz="3300" spc="0" baseline="2482" dirty="0" smtClean="0">
                <a:latin typeface="Calibri"/>
                <a:cs typeface="Calibri"/>
              </a:rPr>
              <a:t>πι</a:t>
            </a:r>
            <a:r>
              <a:rPr sz="3300" spc="14" baseline="2482" dirty="0" smtClean="0">
                <a:latin typeface="Calibri"/>
                <a:cs typeface="Calibri"/>
              </a:rPr>
              <a:t>σ</a:t>
            </a:r>
            <a:r>
              <a:rPr sz="3300" spc="-9" baseline="2482" dirty="0" smtClean="0">
                <a:latin typeface="Calibri"/>
                <a:cs typeface="Calibri"/>
              </a:rPr>
              <a:t>τ</a:t>
            </a:r>
            <a:r>
              <a:rPr sz="3300" spc="0" baseline="2482" dirty="0" smtClean="0">
                <a:latin typeface="Calibri"/>
                <a:cs typeface="Calibri"/>
              </a:rPr>
              <a:t>ωτι</a:t>
            </a:r>
            <a:r>
              <a:rPr sz="3300" spc="-54" baseline="2482" dirty="0" smtClean="0">
                <a:latin typeface="Calibri"/>
                <a:cs typeface="Calibri"/>
              </a:rPr>
              <a:t>κ</a:t>
            </a:r>
            <a:r>
              <a:rPr sz="3300" spc="0" baseline="2482" dirty="0" smtClean="0">
                <a:latin typeface="Calibri"/>
                <a:cs typeface="Calibri"/>
              </a:rPr>
              <a:t>ών</a:t>
            </a:r>
            <a:r>
              <a:rPr sz="3300" spc="-135" baseline="2482" dirty="0" smtClean="0">
                <a:latin typeface="Calibri"/>
                <a:cs typeface="Calibri"/>
              </a:rPr>
              <a:t> </a:t>
            </a:r>
            <a:r>
              <a:rPr sz="3300" spc="-9" baseline="2482" dirty="0" smtClean="0">
                <a:latin typeface="Calibri"/>
                <a:cs typeface="Calibri"/>
              </a:rPr>
              <a:t>α</a:t>
            </a:r>
            <a:r>
              <a:rPr sz="3300" spc="0" baseline="2482" dirty="0" smtClean="0">
                <a:latin typeface="Calibri"/>
                <a:cs typeface="Calibri"/>
              </a:rPr>
              <a:t>γ</a:t>
            </a:r>
            <a:r>
              <a:rPr sz="3300" spc="9" baseline="2482" dirty="0" smtClean="0">
                <a:latin typeface="Calibri"/>
                <a:cs typeface="Calibri"/>
              </a:rPr>
              <a:t>ο</a:t>
            </a:r>
            <a:r>
              <a:rPr sz="3300" spc="0" baseline="2482" dirty="0" smtClean="0">
                <a:latin typeface="Calibri"/>
                <a:cs typeface="Calibri"/>
              </a:rPr>
              <a:t>ρ</a:t>
            </a:r>
            <a:r>
              <a:rPr sz="3300" spc="-19" baseline="2482" dirty="0" smtClean="0">
                <a:latin typeface="Calibri"/>
                <a:cs typeface="Calibri"/>
              </a:rPr>
              <a:t>ώ</a:t>
            </a:r>
            <a:r>
              <a:rPr sz="3300" spc="0" baseline="2482" dirty="0" smtClean="0">
                <a:latin typeface="Calibri"/>
                <a:cs typeface="Calibri"/>
              </a:rPr>
              <a:t>ν</a:t>
            </a:r>
            <a:r>
              <a:rPr sz="3300" spc="-20" baseline="2482" dirty="0" smtClean="0">
                <a:latin typeface="Calibri"/>
                <a:cs typeface="Calibri"/>
              </a:rPr>
              <a:t> </a:t>
            </a:r>
            <a:r>
              <a:rPr sz="3300" spc="0" baseline="2482" dirty="0" smtClean="0">
                <a:latin typeface="Calibri"/>
                <a:cs typeface="Calibri"/>
              </a:rPr>
              <a:t>(198</a:t>
            </a:r>
            <a:r>
              <a:rPr sz="3300" spc="29" baseline="2482" dirty="0" smtClean="0">
                <a:latin typeface="Calibri"/>
                <a:cs typeface="Calibri"/>
              </a:rPr>
              <a:t>0</a:t>
            </a:r>
            <a:r>
              <a:rPr sz="3300" spc="0" baseline="2482" dirty="0" smtClean="0">
                <a:latin typeface="Calibri"/>
                <a:cs typeface="Calibri"/>
              </a:rPr>
              <a:t>-)</a:t>
            </a:r>
            <a:r>
              <a:rPr sz="3300" spc="-74" baseline="2482" dirty="0" smtClean="0">
                <a:latin typeface="Calibri"/>
                <a:cs typeface="Calibri"/>
              </a:rPr>
              <a:t> </a:t>
            </a:r>
            <a:r>
              <a:rPr sz="3300" spc="0" baseline="2482" dirty="0" smtClean="0">
                <a:latin typeface="Calibri"/>
                <a:cs typeface="Calibri"/>
              </a:rPr>
              <a:t>=&gt;</a:t>
            </a:r>
            <a:endParaRPr sz="2200">
              <a:latin typeface="Calibri"/>
              <a:cs typeface="Calibri"/>
            </a:endParaRPr>
          </a:p>
          <a:p>
            <a:pPr marL="12700" marR="41833">
              <a:lnSpc>
                <a:spcPts val="2510"/>
              </a:lnSpc>
              <a:spcBef>
                <a:spcPts val="8"/>
              </a:spcBef>
            </a:pPr>
            <a:r>
              <a:rPr sz="3300" spc="0" baseline="2482" dirty="0" smtClean="0">
                <a:latin typeface="Calibri"/>
                <a:cs typeface="Calibri"/>
              </a:rPr>
              <a:t>Ση</a:t>
            </a:r>
            <a:r>
              <a:rPr sz="3300" spc="-9" baseline="2482" dirty="0" smtClean="0">
                <a:latin typeface="Calibri"/>
                <a:cs typeface="Calibri"/>
              </a:rPr>
              <a:t>μ</a:t>
            </a:r>
            <a:r>
              <a:rPr sz="3300" spc="-19" baseline="2482" dirty="0" smtClean="0">
                <a:latin typeface="Calibri"/>
                <a:cs typeface="Calibri"/>
              </a:rPr>
              <a:t>α</a:t>
            </a:r>
            <a:r>
              <a:rPr sz="3300" spc="0" baseline="2482" dirty="0" smtClean="0">
                <a:latin typeface="Calibri"/>
                <a:cs typeface="Calibri"/>
              </a:rPr>
              <a:t>σία</a:t>
            </a:r>
            <a:r>
              <a:rPr sz="3300" spc="-41" baseline="2482" dirty="0" smtClean="0">
                <a:latin typeface="Calibri"/>
                <a:cs typeface="Calibri"/>
              </a:rPr>
              <a:t> </a:t>
            </a:r>
            <a:r>
              <a:rPr sz="3300" spc="-9" baseline="2482" dirty="0" smtClean="0">
                <a:latin typeface="Calibri"/>
                <a:cs typeface="Calibri"/>
              </a:rPr>
              <a:t>τ</a:t>
            </a:r>
            <a:r>
              <a:rPr sz="3300" spc="-14" baseline="2482" dirty="0" smtClean="0">
                <a:latin typeface="Calibri"/>
                <a:cs typeface="Calibri"/>
              </a:rPr>
              <a:t>ω</a:t>
            </a:r>
            <a:r>
              <a:rPr sz="3300" spc="0" baseline="2482" dirty="0" smtClean="0">
                <a:latin typeface="Calibri"/>
                <a:cs typeface="Calibri"/>
              </a:rPr>
              <a:t>ν</a:t>
            </a:r>
            <a:r>
              <a:rPr sz="3300" spc="-8" baseline="2482" dirty="0" smtClean="0">
                <a:latin typeface="Calibri"/>
                <a:cs typeface="Calibri"/>
              </a:rPr>
              <a:t> </a:t>
            </a:r>
            <a:r>
              <a:rPr sz="3300" spc="-39" baseline="2482" dirty="0" smtClean="0">
                <a:latin typeface="Calibri"/>
                <a:cs typeface="Calibri"/>
              </a:rPr>
              <a:t>κ</a:t>
            </a:r>
            <a:r>
              <a:rPr sz="3300" spc="0" baseline="2482" dirty="0" smtClean="0">
                <a:latin typeface="Calibri"/>
                <a:cs typeface="Calibri"/>
              </a:rPr>
              <a:t>ε</a:t>
            </a:r>
            <a:r>
              <a:rPr sz="3300" spc="-4" baseline="2482" dirty="0" smtClean="0">
                <a:latin typeface="Calibri"/>
                <a:cs typeface="Calibri"/>
              </a:rPr>
              <a:t>ρ</a:t>
            </a:r>
            <a:r>
              <a:rPr sz="3300" spc="0" baseline="2482" dirty="0" smtClean="0">
                <a:latin typeface="Calibri"/>
                <a:cs typeface="Calibri"/>
              </a:rPr>
              <a:t>δ</a:t>
            </a:r>
            <a:r>
              <a:rPr sz="3300" spc="9" baseline="2482" dirty="0" smtClean="0">
                <a:latin typeface="Calibri"/>
                <a:cs typeface="Calibri"/>
              </a:rPr>
              <a:t>ο</a:t>
            </a:r>
            <a:r>
              <a:rPr sz="3300" spc="0" baseline="2482" dirty="0" smtClean="0">
                <a:latin typeface="Calibri"/>
                <a:cs typeface="Calibri"/>
              </a:rPr>
              <a:t>σ</a:t>
            </a:r>
            <a:r>
              <a:rPr sz="3300" spc="-79" baseline="2482" dirty="0" smtClean="0">
                <a:latin typeface="Calibri"/>
                <a:cs typeface="Calibri"/>
              </a:rPr>
              <a:t>κ</a:t>
            </a:r>
            <a:r>
              <a:rPr sz="3300" spc="4" baseline="2482" dirty="0" smtClean="0">
                <a:latin typeface="Calibri"/>
                <a:cs typeface="Calibri"/>
              </a:rPr>
              <a:t>ο</a:t>
            </a:r>
            <a:r>
              <a:rPr sz="3300" spc="0" baseline="2482" dirty="0" smtClean="0">
                <a:latin typeface="Calibri"/>
                <a:cs typeface="Calibri"/>
              </a:rPr>
              <a:t>πι</a:t>
            </a:r>
            <a:r>
              <a:rPr sz="3300" spc="-54" baseline="2482" dirty="0" smtClean="0">
                <a:latin typeface="Calibri"/>
                <a:cs typeface="Calibri"/>
              </a:rPr>
              <a:t>κ</a:t>
            </a:r>
            <a:r>
              <a:rPr sz="3300" spc="-14" baseline="2482" dirty="0" smtClean="0">
                <a:latin typeface="Calibri"/>
                <a:cs typeface="Calibri"/>
              </a:rPr>
              <a:t>ώ</a:t>
            </a:r>
            <a:r>
              <a:rPr sz="3300" spc="0" baseline="2482" dirty="0" smtClean="0">
                <a:latin typeface="Calibri"/>
                <a:cs typeface="Calibri"/>
              </a:rPr>
              <a:t>ν</a:t>
            </a:r>
            <a:r>
              <a:rPr sz="3300" spc="-13" baseline="2482" dirty="0" smtClean="0">
                <a:latin typeface="Calibri"/>
                <a:cs typeface="Calibri"/>
              </a:rPr>
              <a:t> </a:t>
            </a:r>
            <a:r>
              <a:rPr sz="3300" spc="0" baseline="2482" dirty="0" smtClean="0">
                <a:latin typeface="Calibri"/>
                <a:cs typeface="Calibri"/>
              </a:rPr>
              <a:t>ε</a:t>
            </a:r>
            <a:r>
              <a:rPr sz="3300" spc="-9" baseline="2482" dirty="0" smtClean="0">
                <a:latin typeface="Calibri"/>
                <a:cs typeface="Calibri"/>
              </a:rPr>
              <a:t>π</a:t>
            </a:r>
            <a:r>
              <a:rPr sz="3300" spc="-14" baseline="2482" dirty="0" smtClean="0">
                <a:latin typeface="Calibri"/>
                <a:cs typeface="Calibri"/>
              </a:rPr>
              <a:t>ι</a:t>
            </a:r>
            <a:r>
              <a:rPr sz="3300" spc="0" baseline="2482" dirty="0" smtClean="0">
                <a:latin typeface="Calibri"/>
                <a:cs typeface="Calibri"/>
              </a:rPr>
              <a:t>θ</a:t>
            </a:r>
            <a:r>
              <a:rPr sz="3300" spc="-34" baseline="2482" dirty="0" smtClean="0">
                <a:latin typeface="Calibri"/>
                <a:cs typeface="Calibri"/>
              </a:rPr>
              <a:t>έ</a:t>
            </a:r>
            <a:r>
              <a:rPr sz="3300" spc="0" baseline="2482" dirty="0" smtClean="0">
                <a:latin typeface="Calibri"/>
                <a:cs typeface="Calibri"/>
              </a:rPr>
              <a:t>σ</a:t>
            </a:r>
            <a:r>
              <a:rPr sz="3300" spc="-9" baseline="2482" dirty="0" smtClean="0">
                <a:latin typeface="Calibri"/>
                <a:cs typeface="Calibri"/>
              </a:rPr>
              <a:t>ε</a:t>
            </a:r>
            <a:r>
              <a:rPr sz="3300" spc="-14" baseline="2482" dirty="0" smtClean="0">
                <a:latin typeface="Calibri"/>
                <a:cs typeface="Calibri"/>
              </a:rPr>
              <a:t>ω</a:t>
            </a:r>
            <a:r>
              <a:rPr sz="3300" spc="0" baseline="2482" dirty="0" smtClean="0">
                <a:latin typeface="Calibri"/>
                <a:cs typeface="Calibri"/>
              </a:rPr>
              <a:t>ν</a:t>
            </a:r>
            <a:r>
              <a:rPr sz="3300" spc="18" baseline="2482" dirty="0" smtClean="0">
                <a:latin typeface="Calibri"/>
                <a:cs typeface="Calibri"/>
              </a:rPr>
              <a:t> </a:t>
            </a:r>
            <a:r>
              <a:rPr sz="3300" spc="0" baseline="2482" dirty="0" smtClean="0">
                <a:latin typeface="Calibri"/>
                <a:cs typeface="Calibri"/>
              </a:rPr>
              <a:t>(</a:t>
            </a:r>
            <a:r>
              <a:rPr sz="3300" spc="-6" baseline="2482" dirty="0" smtClean="0">
                <a:latin typeface="Calibri"/>
                <a:cs typeface="Calibri"/>
              </a:rPr>
              <a:t> </a:t>
            </a:r>
            <a:r>
              <a:rPr sz="3300" spc="-4" baseline="2482" dirty="0" smtClean="0">
                <a:latin typeface="Calibri"/>
                <a:cs typeface="Calibri"/>
              </a:rPr>
              <a:t>τ</a:t>
            </a:r>
            <a:r>
              <a:rPr sz="3300" spc="-14" baseline="2482" dirty="0" smtClean="0">
                <a:latin typeface="Calibri"/>
                <a:cs typeface="Calibri"/>
              </a:rPr>
              <a:t>ω</a:t>
            </a:r>
            <a:r>
              <a:rPr sz="3300" spc="0" baseline="2482" dirty="0" smtClean="0">
                <a:latin typeface="Calibri"/>
                <a:cs typeface="Calibri"/>
              </a:rPr>
              <a:t>ν</a:t>
            </a:r>
            <a:r>
              <a:rPr sz="3300" spc="6" baseline="2482" dirty="0" smtClean="0">
                <a:latin typeface="Calibri"/>
                <a:cs typeface="Calibri"/>
              </a:rPr>
              <a:t> </a:t>
            </a:r>
            <a:r>
              <a:rPr sz="3300" spc="0" baseline="2482" dirty="0" smtClean="0">
                <a:latin typeface="Calibri"/>
                <a:cs typeface="Calibri"/>
              </a:rPr>
              <a:t>‘επ</a:t>
            </a:r>
            <a:r>
              <a:rPr sz="3300" spc="-9" baseline="2482" dirty="0" smtClean="0">
                <a:latin typeface="Calibri"/>
                <a:cs typeface="Calibri"/>
              </a:rPr>
              <a:t>ε</a:t>
            </a:r>
            <a:r>
              <a:rPr sz="3300" spc="0" baseline="2482" dirty="0" smtClean="0">
                <a:latin typeface="Calibri"/>
                <a:cs typeface="Calibri"/>
              </a:rPr>
              <a:t>νδυ</a:t>
            </a:r>
            <a:r>
              <a:rPr sz="3300" spc="-9" baseline="2482" dirty="0" smtClean="0">
                <a:latin typeface="Calibri"/>
                <a:cs typeface="Calibri"/>
              </a:rPr>
              <a:t>τ</a:t>
            </a:r>
            <a:r>
              <a:rPr sz="3300" spc="-14" baseline="2482" dirty="0" smtClean="0">
                <a:latin typeface="Calibri"/>
                <a:cs typeface="Calibri"/>
              </a:rPr>
              <a:t>ώ</a:t>
            </a:r>
            <a:r>
              <a:rPr sz="3300" spc="0" baseline="2482" dirty="0" smtClean="0">
                <a:latin typeface="Calibri"/>
                <a:cs typeface="Calibri"/>
              </a:rPr>
              <a:t>ν’)</a:t>
            </a:r>
            <a:r>
              <a:rPr sz="3300" spc="-32" baseline="2482" dirty="0" smtClean="0">
                <a:latin typeface="Calibri"/>
                <a:cs typeface="Calibri"/>
              </a:rPr>
              <a:t> </a:t>
            </a:r>
            <a:r>
              <a:rPr sz="3300" spc="0" baseline="2482" dirty="0" smtClean="0">
                <a:latin typeface="Calibri"/>
                <a:cs typeface="Calibri"/>
              </a:rPr>
              <a:t>που</a:t>
            </a:r>
            <a:endParaRPr sz="2200">
              <a:latin typeface="Calibri"/>
              <a:cs typeface="Calibri"/>
            </a:endParaRPr>
          </a:p>
          <a:p>
            <a:pPr marL="12700" marR="41833">
              <a:lnSpc>
                <a:spcPts val="2495"/>
              </a:lnSpc>
            </a:pPr>
            <a:r>
              <a:rPr sz="3300" spc="0" baseline="2482" dirty="0" smtClean="0">
                <a:latin typeface="Calibri"/>
                <a:cs typeface="Calibri"/>
              </a:rPr>
              <a:t>μπ</a:t>
            </a:r>
            <a:r>
              <a:rPr sz="3300" spc="4" baseline="2482" dirty="0" smtClean="0">
                <a:latin typeface="Calibri"/>
                <a:cs typeface="Calibri"/>
              </a:rPr>
              <a:t>ο</a:t>
            </a:r>
            <a:r>
              <a:rPr sz="3300" spc="0" baseline="2482" dirty="0" smtClean="0">
                <a:latin typeface="Calibri"/>
                <a:cs typeface="Calibri"/>
              </a:rPr>
              <a:t>ρούν</a:t>
            </a:r>
            <a:r>
              <a:rPr sz="3300" spc="-75" baseline="2482" dirty="0" smtClean="0">
                <a:latin typeface="Calibri"/>
                <a:cs typeface="Calibri"/>
              </a:rPr>
              <a:t> </a:t>
            </a:r>
            <a:r>
              <a:rPr sz="3300" spc="0" baseline="2482" dirty="0" smtClean="0">
                <a:latin typeface="Calibri"/>
                <a:cs typeface="Calibri"/>
              </a:rPr>
              <a:t>να</a:t>
            </a:r>
            <a:r>
              <a:rPr sz="3300" spc="-7" baseline="2482" dirty="0" smtClean="0">
                <a:latin typeface="Calibri"/>
                <a:cs typeface="Calibri"/>
              </a:rPr>
              <a:t> </a:t>
            </a:r>
            <a:r>
              <a:rPr sz="3300" spc="4" baseline="2482" dirty="0" smtClean="0">
                <a:latin typeface="Calibri"/>
                <a:cs typeface="Calibri"/>
              </a:rPr>
              <a:t>ο</a:t>
            </a:r>
            <a:r>
              <a:rPr sz="3300" spc="0" baseline="2482" dirty="0" smtClean="0">
                <a:latin typeface="Calibri"/>
                <a:cs typeface="Calibri"/>
              </a:rPr>
              <a:t>δ</a:t>
            </a:r>
            <a:r>
              <a:rPr sz="3300" spc="-34" baseline="2482" dirty="0" smtClean="0">
                <a:latin typeface="Calibri"/>
                <a:cs typeface="Calibri"/>
              </a:rPr>
              <a:t>η</a:t>
            </a:r>
            <a:r>
              <a:rPr sz="3300" spc="0" baseline="2482" dirty="0" smtClean="0">
                <a:latin typeface="Calibri"/>
                <a:cs typeface="Calibri"/>
              </a:rPr>
              <a:t>γήσουν</a:t>
            </a:r>
            <a:r>
              <a:rPr sz="3300" spc="-71" baseline="2482" dirty="0" smtClean="0">
                <a:latin typeface="Calibri"/>
                <a:cs typeface="Calibri"/>
              </a:rPr>
              <a:t> </a:t>
            </a:r>
            <a:r>
              <a:rPr sz="3300" spc="0" baseline="2482" dirty="0" smtClean="0">
                <a:latin typeface="Calibri"/>
                <a:cs typeface="Calibri"/>
              </a:rPr>
              <a:t>σε</a:t>
            </a:r>
            <a:r>
              <a:rPr sz="3300" spc="25" baseline="2482" dirty="0" smtClean="0">
                <a:latin typeface="Calibri"/>
                <a:cs typeface="Calibri"/>
              </a:rPr>
              <a:t> </a:t>
            </a:r>
            <a:r>
              <a:rPr sz="3300" i="1" spc="0" baseline="2482" dirty="0" smtClean="0">
                <a:latin typeface="Calibri"/>
                <a:cs typeface="Calibri"/>
              </a:rPr>
              <a:t>α</a:t>
            </a:r>
            <a:r>
              <a:rPr sz="3300" i="1" spc="-4" baseline="2482" dirty="0" smtClean="0">
                <a:latin typeface="Calibri"/>
                <a:cs typeface="Calibri"/>
              </a:rPr>
              <a:t>υ</a:t>
            </a:r>
            <a:r>
              <a:rPr sz="3300" i="1" spc="0" baseline="2482" dirty="0" smtClean="0">
                <a:latin typeface="Calibri"/>
                <a:cs typeface="Calibri"/>
              </a:rPr>
              <a:t>τοεκ</a:t>
            </a:r>
            <a:r>
              <a:rPr sz="3300" i="1" spc="-4" baseline="2482" dirty="0" smtClean="0">
                <a:latin typeface="Calibri"/>
                <a:cs typeface="Calibri"/>
              </a:rPr>
              <a:t>π</a:t>
            </a:r>
            <a:r>
              <a:rPr sz="3300" i="1" spc="0" baseline="2482" dirty="0" smtClean="0">
                <a:latin typeface="Calibri"/>
                <a:cs typeface="Calibri"/>
              </a:rPr>
              <a:t>ληρούμ</a:t>
            </a:r>
            <a:r>
              <a:rPr sz="3300" i="1" spc="-9" baseline="2482" dirty="0" smtClean="0">
                <a:latin typeface="Calibri"/>
                <a:cs typeface="Calibri"/>
              </a:rPr>
              <a:t>ε</a:t>
            </a:r>
            <a:r>
              <a:rPr sz="3300" i="1" spc="0" baseline="2482" dirty="0" smtClean="0">
                <a:latin typeface="Calibri"/>
                <a:cs typeface="Calibri"/>
              </a:rPr>
              <a:t>ν</a:t>
            </a:r>
            <a:r>
              <a:rPr sz="3300" i="1" spc="-4" baseline="2482" dirty="0" smtClean="0">
                <a:latin typeface="Calibri"/>
                <a:cs typeface="Calibri"/>
              </a:rPr>
              <a:t>ε</a:t>
            </a:r>
            <a:r>
              <a:rPr sz="3300" i="1" spc="0" baseline="2482" dirty="0" smtClean="0">
                <a:latin typeface="Calibri"/>
                <a:cs typeface="Calibri"/>
              </a:rPr>
              <a:t>ς</a:t>
            </a:r>
            <a:r>
              <a:rPr sz="3300" i="1" spc="-129" baseline="2482" dirty="0" smtClean="0">
                <a:latin typeface="Calibri"/>
                <a:cs typeface="Calibri"/>
              </a:rPr>
              <a:t> </a:t>
            </a:r>
            <a:r>
              <a:rPr sz="3300" i="1" spc="0" baseline="2482" dirty="0" smtClean="0">
                <a:latin typeface="Calibri"/>
                <a:cs typeface="Calibri"/>
              </a:rPr>
              <a:t>προφ</a:t>
            </a:r>
            <a:r>
              <a:rPr sz="3300" i="1" spc="-34" baseline="2482" dirty="0" smtClean="0">
                <a:latin typeface="Calibri"/>
                <a:cs typeface="Calibri"/>
              </a:rPr>
              <a:t>η</a:t>
            </a:r>
            <a:r>
              <a:rPr sz="3300" i="1" spc="0" baseline="2482" dirty="0" smtClean="0">
                <a:latin typeface="Calibri"/>
                <a:cs typeface="Calibri"/>
              </a:rPr>
              <a:t>τεί</a:t>
            </a:r>
            <a:r>
              <a:rPr sz="3300" i="1" spc="-9" baseline="2482" dirty="0" smtClean="0">
                <a:latin typeface="Calibri"/>
                <a:cs typeface="Calibri"/>
              </a:rPr>
              <a:t>ε</a:t>
            </a:r>
            <a:r>
              <a:rPr sz="3300" i="1" spc="0" baseline="2482" dirty="0" smtClean="0">
                <a:latin typeface="Calibri"/>
                <a:cs typeface="Calibri"/>
              </a:rPr>
              <a:t>ς</a:t>
            </a:r>
            <a:r>
              <a:rPr sz="3300" i="1" spc="-85" baseline="2482" dirty="0" smtClean="0">
                <a:latin typeface="Calibri"/>
                <a:cs typeface="Calibri"/>
              </a:rPr>
              <a:t> </a:t>
            </a:r>
            <a:r>
              <a:rPr sz="3300" spc="-75" baseline="2482" dirty="0" smtClean="0">
                <a:latin typeface="Calibri"/>
                <a:cs typeface="Calibri"/>
              </a:rPr>
              <a:t>κ</a:t>
            </a:r>
            <a:r>
              <a:rPr sz="3300" spc="0" baseline="2482" dirty="0" smtClean="0">
                <a:latin typeface="Calibri"/>
                <a:cs typeface="Calibri"/>
              </a:rPr>
              <a:t>αι</a:t>
            </a:r>
            <a:endParaRPr sz="2200">
              <a:latin typeface="Calibri"/>
              <a:cs typeface="Calibri"/>
            </a:endParaRPr>
          </a:p>
          <a:p>
            <a:pPr marL="12700" marR="41833">
              <a:lnSpc>
                <a:spcPts val="2500"/>
              </a:lnSpc>
              <a:spcBef>
                <a:spcPts val="0"/>
              </a:spcBef>
            </a:pPr>
            <a:r>
              <a:rPr sz="3300" i="1" spc="-75" baseline="2482" dirty="0" smtClean="0">
                <a:latin typeface="Calibri"/>
                <a:cs typeface="Calibri"/>
              </a:rPr>
              <a:t>κ</a:t>
            </a:r>
            <a:r>
              <a:rPr sz="3300" i="1" spc="0" baseline="2482" dirty="0" smtClean="0">
                <a:latin typeface="Calibri"/>
                <a:cs typeface="Calibri"/>
              </a:rPr>
              <a:t>α</a:t>
            </a:r>
            <a:r>
              <a:rPr sz="3300" i="1" spc="-19" baseline="2482" dirty="0" smtClean="0">
                <a:latin typeface="Calibri"/>
                <a:cs typeface="Calibri"/>
              </a:rPr>
              <a:t>τ</a:t>
            </a:r>
            <a:r>
              <a:rPr sz="3300" i="1" spc="0" baseline="2482" dirty="0" smtClean="0">
                <a:latin typeface="Calibri"/>
                <a:cs typeface="Calibri"/>
              </a:rPr>
              <a:t>ά</a:t>
            </a:r>
            <a:r>
              <a:rPr sz="3300" i="1" spc="-9" baseline="2482" dirty="0" smtClean="0">
                <a:latin typeface="Calibri"/>
                <a:cs typeface="Calibri"/>
              </a:rPr>
              <a:t>ρ</a:t>
            </a:r>
            <a:r>
              <a:rPr sz="3300" i="1" spc="0" baseline="2482" dirty="0" smtClean="0">
                <a:latin typeface="Calibri"/>
                <a:cs typeface="Calibri"/>
              </a:rPr>
              <a:t>ρ</a:t>
            </a:r>
            <a:r>
              <a:rPr sz="3300" i="1" spc="-9" baseline="2482" dirty="0" smtClean="0">
                <a:latin typeface="Calibri"/>
                <a:cs typeface="Calibri"/>
              </a:rPr>
              <a:t>ε</a:t>
            </a:r>
            <a:r>
              <a:rPr sz="3300" i="1" spc="0" baseline="2482" dirty="0" smtClean="0">
                <a:latin typeface="Calibri"/>
                <a:cs typeface="Calibri"/>
              </a:rPr>
              <a:t>υ</a:t>
            </a:r>
            <a:r>
              <a:rPr sz="3300" i="1" spc="-9" baseline="2482" dirty="0" smtClean="0">
                <a:latin typeface="Calibri"/>
                <a:cs typeface="Calibri"/>
              </a:rPr>
              <a:t>σ</a:t>
            </a:r>
            <a:r>
              <a:rPr sz="3300" i="1" spc="0" baseline="2482" dirty="0" smtClean="0">
                <a:latin typeface="Calibri"/>
                <a:cs typeface="Calibri"/>
              </a:rPr>
              <a:t>η</a:t>
            </a:r>
            <a:r>
              <a:rPr sz="3300" i="1" spc="33" baseline="2482" dirty="0" smtClean="0">
                <a:latin typeface="Calibri"/>
                <a:cs typeface="Calibri"/>
              </a:rPr>
              <a:t> </a:t>
            </a:r>
            <a:r>
              <a:rPr sz="3300" spc="0" baseline="2482" dirty="0" smtClean="0">
                <a:latin typeface="Calibri"/>
                <a:cs typeface="Calibri"/>
              </a:rPr>
              <a:t>νομισ</a:t>
            </a:r>
            <a:r>
              <a:rPr sz="3300" spc="-9" baseline="2482" dirty="0" smtClean="0">
                <a:latin typeface="Calibri"/>
                <a:cs typeface="Calibri"/>
              </a:rPr>
              <a:t>μ</a:t>
            </a:r>
            <a:r>
              <a:rPr sz="3300" spc="0" baseline="2482" dirty="0" smtClean="0">
                <a:latin typeface="Calibri"/>
                <a:cs typeface="Calibri"/>
              </a:rPr>
              <a:t>ά</a:t>
            </a:r>
            <a:r>
              <a:rPr sz="3300" spc="-9" baseline="2482" dirty="0" smtClean="0">
                <a:latin typeface="Calibri"/>
                <a:cs typeface="Calibri"/>
              </a:rPr>
              <a:t>τ</a:t>
            </a:r>
            <a:r>
              <a:rPr sz="3300" spc="-19" baseline="2482" dirty="0" smtClean="0">
                <a:latin typeface="Calibri"/>
                <a:cs typeface="Calibri"/>
              </a:rPr>
              <a:t>ω</a:t>
            </a:r>
            <a:r>
              <a:rPr sz="3300" spc="0" baseline="2482" dirty="0" smtClean="0">
                <a:latin typeface="Calibri"/>
                <a:cs typeface="Calibri"/>
              </a:rPr>
              <a:t>ν</a:t>
            </a:r>
            <a:r>
              <a:rPr sz="3300" spc="-1" baseline="2482" dirty="0" smtClean="0">
                <a:latin typeface="Calibri"/>
                <a:cs typeface="Calibri"/>
              </a:rPr>
              <a:t> </a:t>
            </a:r>
            <a:r>
              <a:rPr sz="3300" spc="0" baseline="2482" dirty="0" smtClean="0">
                <a:latin typeface="Calibri"/>
                <a:cs typeface="Calibri"/>
              </a:rPr>
              <a:t>(</a:t>
            </a:r>
            <a:r>
              <a:rPr sz="3300" spc="-29" baseline="2482" dirty="0" smtClean="0">
                <a:latin typeface="Calibri"/>
                <a:cs typeface="Calibri"/>
              </a:rPr>
              <a:t>χ</a:t>
            </a:r>
            <a:r>
              <a:rPr sz="3300" spc="0" baseline="2482" dirty="0" smtClean="0">
                <a:latin typeface="Calibri"/>
                <a:cs typeface="Calibri"/>
              </a:rPr>
              <a:t>ω</a:t>
            </a:r>
            <a:r>
              <a:rPr sz="3300" spc="-9" baseline="2482" dirty="0" smtClean="0">
                <a:latin typeface="Calibri"/>
                <a:cs typeface="Calibri"/>
              </a:rPr>
              <a:t>ρ</a:t>
            </a:r>
            <a:r>
              <a:rPr sz="3300" spc="-19" baseline="2482" dirty="0" smtClean="0">
                <a:latin typeface="Calibri"/>
                <a:cs typeface="Calibri"/>
              </a:rPr>
              <a:t>ώ</a:t>
            </a:r>
            <a:r>
              <a:rPr sz="3300" spc="0" baseline="2482" dirty="0" smtClean="0">
                <a:latin typeface="Calibri"/>
                <a:cs typeface="Calibri"/>
              </a:rPr>
              <a:t>ν)</a:t>
            </a:r>
            <a:endParaRPr sz="2200">
              <a:latin typeface="Calibri"/>
              <a:cs typeface="Calibri"/>
            </a:endParaRPr>
          </a:p>
          <a:p>
            <a:pPr marL="12700" marR="408235">
              <a:lnSpc>
                <a:spcPts val="2510"/>
              </a:lnSpc>
              <a:spcBef>
                <a:spcPts val="435"/>
              </a:spcBef>
            </a:pPr>
            <a:r>
              <a:rPr sz="2200" spc="0" dirty="0" smtClean="0">
                <a:latin typeface="Calibri"/>
                <a:cs typeface="Calibri"/>
              </a:rPr>
              <a:t>Αν η</a:t>
            </a:r>
            <a:r>
              <a:rPr sz="2200" spc="8" dirty="0" smtClean="0">
                <a:latin typeface="Calibri"/>
                <a:cs typeface="Calibri"/>
              </a:rPr>
              <a:t> </a:t>
            </a:r>
            <a:r>
              <a:rPr sz="2200" spc="-50" dirty="0" smtClean="0">
                <a:latin typeface="Calibri"/>
                <a:cs typeface="Calibri"/>
              </a:rPr>
              <a:t>κ</a:t>
            </a:r>
            <a:r>
              <a:rPr sz="2200" spc="0" dirty="0" smtClean="0">
                <a:latin typeface="Calibri"/>
                <a:cs typeface="Calibri"/>
              </a:rPr>
              <a:t>υβ</a:t>
            </a:r>
            <a:r>
              <a:rPr sz="2200" spc="-9" dirty="0" smtClean="0">
                <a:latin typeface="Calibri"/>
                <a:cs typeface="Calibri"/>
              </a:rPr>
              <a:t>έ</a:t>
            </a:r>
            <a:r>
              <a:rPr sz="2200" spc="-14" dirty="0" smtClean="0">
                <a:latin typeface="Calibri"/>
                <a:cs typeface="Calibri"/>
              </a:rPr>
              <a:t>ρ</a:t>
            </a:r>
            <a:r>
              <a:rPr sz="2200" spc="0" dirty="0" smtClean="0">
                <a:latin typeface="Calibri"/>
                <a:cs typeface="Calibri"/>
              </a:rPr>
              <a:t>νηση</a:t>
            </a:r>
            <a:r>
              <a:rPr sz="2200" spc="-28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έ</a:t>
            </a:r>
            <a:r>
              <a:rPr sz="2200" spc="-29" dirty="0" smtClean="0">
                <a:latin typeface="Calibri"/>
                <a:cs typeface="Calibri"/>
              </a:rPr>
              <a:t>χ</a:t>
            </a:r>
            <a:r>
              <a:rPr sz="2200" spc="0" dirty="0" smtClean="0">
                <a:latin typeface="Calibri"/>
                <a:cs typeface="Calibri"/>
              </a:rPr>
              <a:t>ει</a:t>
            </a:r>
            <a:r>
              <a:rPr sz="2200" spc="-25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δανει</a:t>
            </a:r>
            <a:r>
              <a:rPr sz="2200" spc="14" dirty="0" smtClean="0">
                <a:latin typeface="Calibri"/>
                <a:cs typeface="Calibri"/>
              </a:rPr>
              <a:t>σ</a:t>
            </a:r>
            <a:r>
              <a:rPr sz="2200" spc="0" dirty="0" smtClean="0">
                <a:latin typeface="Calibri"/>
                <a:cs typeface="Calibri"/>
              </a:rPr>
              <a:t>τεί</a:t>
            </a:r>
            <a:r>
              <a:rPr sz="2200" spc="-76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σε</a:t>
            </a:r>
            <a:r>
              <a:rPr sz="2200" spc="9" dirty="0" smtClean="0">
                <a:latin typeface="Calibri"/>
                <a:cs typeface="Calibri"/>
              </a:rPr>
              <a:t> </a:t>
            </a:r>
            <a:r>
              <a:rPr sz="2200" spc="-19" dirty="0" smtClean="0">
                <a:latin typeface="Calibri"/>
                <a:cs typeface="Calibri"/>
              </a:rPr>
              <a:t>ξ</a:t>
            </a:r>
            <a:r>
              <a:rPr sz="2200" spc="0" dirty="0" smtClean="0">
                <a:latin typeface="Calibri"/>
                <a:cs typeface="Calibri"/>
              </a:rPr>
              <a:t>έ</a:t>
            </a:r>
            <a:r>
              <a:rPr sz="2200" spc="-4" dirty="0" smtClean="0">
                <a:latin typeface="Calibri"/>
                <a:cs typeface="Calibri"/>
              </a:rPr>
              <a:t>ν</a:t>
            </a:r>
            <a:r>
              <a:rPr sz="2200" spc="0" dirty="0" smtClean="0">
                <a:latin typeface="Calibri"/>
                <a:cs typeface="Calibri"/>
              </a:rPr>
              <a:t>ο</a:t>
            </a:r>
            <a:r>
              <a:rPr sz="2200" spc="-1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νό</a:t>
            </a:r>
            <a:r>
              <a:rPr sz="2200" spc="4" dirty="0" smtClean="0">
                <a:latin typeface="Calibri"/>
                <a:cs typeface="Calibri"/>
              </a:rPr>
              <a:t>μ</a:t>
            </a:r>
            <a:r>
              <a:rPr sz="2200" spc="0" dirty="0" smtClean="0">
                <a:latin typeface="Calibri"/>
                <a:cs typeface="Calibri"/>
              </a:rPr>
              <a:t>ισ</a:t>
            </a:r>
            <a:r>
              <a:rPr sz="2200" spc="-14" dirty="0" smtClean="0">
                <a:latin typeface="Calibri"/>
                <a:cs typeface="Calibri"/>
              </a:rPr>
              <a:t>μ</a:t>
            </a:r>
            <a:r>
              <a:rPr sz="2200" spc="0" dirty="0" smtClean="0">
                <a:latin typeface="Calibri"/>
                <a:cs typeface="Calibri"/>
              </a:rPr>
              <a:t>α,</a:t>
            </a:r>
            <a:r>
              <a:rPr sz="2200" spc="-56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η</a:t>
            </a:r>
            <a:r>
              <a:rPr sz="2200" spc="-11" dirty="0" smtClean="0">
                <a:latin typeface="Calibri"/>
                <a:cs typeface="Calibri"/>
              </a:rPr>
              <a:t> </a:t>
            </a:r>
            <a:r>
              <a:rPr sz="2200" spc="-69" dirty="0" smtClean="0">
                <a:latin typeface="Calibri"/>
                <a:cs typeface="Calibri"/>
              </a:rPr>
              <a:t>κ</a:t>
            </a:r>
            <a:r>
              <a:rPr sz="2200" spc="0" dirty="0" smtClean="0">
                <a:latin typeface="Calibri"/>
                <a:cs typeface="Calibri"/>
              </a:rPr>
              <a:t>α</a:t>
            </a:r>
            <a:r>
              <a:rPr sz="2200" spc="-4" dirty="0" smtClean="0">
                <a:latin typeface="Calibri"/>
                <a:cs typeface="Calibri"/>
              </a:rPr>
              <a:t>τ</a:t>
            </a:r>
            <a:r>
              <a:rPr sz="2200" spc="0" dirty="0" smtClean="0">
                <a:latin typeface="Calibri"/>
                <a:cs typeface="Calibri"/>
              </a:rPr>
              <a:t>άρρε</a:t>
            </a:r>
            <a:r>
              <a:rPr sz="2200" spc="-9" dirty="0" smtClean="0">
                <a:latin typeface="Calibri"/>
                <a:cs typeface="Calibri"/>
              </a:rPr>
              <a:t>υ</a:t>
            </a:r>
            <a:r>
              <a:rPr sz="2200" spc="0" dirty="0" smtClean="0">
                <a:latin typeface="Calibri"/>
                <a:cs typeface="Calibri"/>
              </a:rPr>
              <a:t>ση</a:t>
            </a:r>
            <a:r>
              <a:rPr sz="2200" spc="-56" dirty="0" smtClean="0">
                <a:latin typeface="Calibri"/>
                <a:cs typeface="Calibri"/>
              </a:rPr>
              <a:t> </a:t>
            </a:r>
            <a:r>
              <a:rPr sz="2200" spc="-9" dirty="0" smtClean="0">
                <a:latin typeface="Calibri"/>
                <a:cs typeface="Calibri"/>
              </a:rPr>
              <a:t>τ</a:t>
            </a:r>
            <a:r>
              <a:rPr sz="2200" spc="4" dirty="0" smtClean="0">
                <a:latin typeface="Calibri"/>
                <a:cs typeface="Calibri"/>
              </a:rPr>
              <a:t>ο</a:t>
            </a:r>
            <a:r>
              <a:rPr sz="2200" spc="0" dirty="0" smtClean="0">
                <a:latin typeface="Calibri"/>
                <a:cs typeface="Calibri"/>
              </a:rPr>
              <a:t>υ νο</a:t>
            </a:r>
            <a:r>
              <a:rPr sz="2200" spc="4" dirty="0" smtClean="0">
                <a:latin typeface="Calibri"/>
                <a:cs typeface="Calibri"/>
              </a:rPr>
              <a:t>μ</a:t>
            </a:r>
            <a:r>
              <a:rPr sz="2200" spc="0" dirty="0" smtClean="0">
                <a:latin typeface="Calibri"/>
                <a:cs typeface="Calibri"/>
              </a:rPr>
              <a:t>ίσ</a:t>
            </a:r>
            <a:r>
              <a:rPr sz="2200" spc="-14" dirty="0" smtClean="0">
                <a:latin typeface="Calibri"/>
                <a:cs typeface="Calibri"/>
              </a:rPr>
              <a:t>μ</a:t>
            </a:r>
            <a:r>
              <a:rPr sz="2200" spc="0" dirty="0" smtClean="0">
                <a:latin typeface="Calibri"/>
                <a:cs typeface="Calibri"/>
              </a:rPr>
              <a:t>α</a:t>
            </a:r>
            <a:r>
              <a:rPr sz="2200" spc="-4" dirty="0" smtClean="0">
                <a:latin typeface="Calibri"/>
                <a:cs typeface="Calibri"/>
              </a:rPr>
              <a:t>τ</a:t>
            </a:r>
            <a:r>
              <a:rPr sz="2200" spc="4" dirty="0" smtClean="0">
                <a:latin typeface="Calibri"/>
                <a:cs typeface="Calibri"/>
              </a:rPr>
              <a:t>ο</a:t>
            </a:r>
            <a:r>
              <a:rPr sz="2200" spc="0" dirty="0" smtClean="0">
                <a:latin typeface="Calibri"/>
                <a:cs typeface="Calibri"/>
              </a:rPr>
              <a:t>ς</a:t>
            </a:r>
            <a:r>
              <a:rPr sz="2200" spc="-95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εκτ</a:t>
            </a:r>
            <a:r>
              <a:rPr sz="2200" spc="-39" dirty="0" smtClean="0">
                <a:latin typeface="Calibri"/>
                <a:cs typeface="Calibri"/>
              </a:rPr>
              <a:t>ι</a:t>
            </a:r>
            <a:r>
              <a:rPr sz="2200" spc="0" dirty="0" smtClean="0">
                <a:latin typeface="Calibri"/>
                <a:cs typeface="Calibri"/>
              </a:rPr>
              <a:t>ν</a:t>
            </a:r>
            <a:r>
              <a:rPr sz="2200" spc="-25" dirty="0" smtClean="0">
                <a:latin typeface="Calibri"/>
                <a:cs typeface="Calibri"/>
              </a:rPr>
              <a:t>ά</a:t>
            </a:r>
            <a:r>
              <a:rPr sz="2200" spc="0" dirty="0" smtClean="0">
                <a:latin typeface="Calibri"/>
                <a:cs typeface="Calibri"/>
              </a:rPr>
              <a:t>σ</a:t>
            </a:r>
            <a:r>
              <a:rPr sz="2200" spc="-9" dirty="0" smtClean="0">
                <a:latin typeface="Calibri"/>
                <a:cs typeface="Calibri"/>
              </a:rPr>
              <a:t>σ</a:t>
            </a:r>
            <a:r>
              <a:rPr sz="2200" spc="0" dirty="0" smtClean="0">
                <a:latin typeface="Calibri"/>
                <a:cs typeface="Calibri"/>
              </a:rPr>
              <a:t>ει</a:t>
            </a:r>
            <a:r>
              <a:rPr sz="2200" spc="-27" dirty="0" smtClean="0">
                <a:latin typeface="Calibri"/>
                <a:cs typeface="Calibri"/>
              </a:rPr>
              <a:t> </a:t>
            </a:r>
            <a:r>
              <a:rPr sz="2200" spc="-9" dirty="0" smtClean="0">
                <a:latin typeface="Calibri"/>
                <a:cs typeface="Calibri"/>
              </a:rPr>
              <a:t>τ</a:t>
            </a:r>
            <a:r>
              <a:rPr sz="2200" spc="0" dirty="0" smtClean="0">
                <a:latin typeface="Calibri"/>
                <a:cs typeface="Calibri"/>
              </a:rPr>
              <a:t>ο</a:t>
            </a:r>
            <a:r>
              <a:rPr sz="2200" spc="-20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δη</a:t>
            </a:r>
            <a:r>
              <a:rPr sz="2200" spc="-9" dirty="0" smtClean="0">
                <a:latin typeface="Calibri"/>
                <a:cs typeface="Calibri"/>
              </a:rPr>
              <a:t>μ</a:t>
            </a:r>
            <a:r>
              <a:rPr sz="2200" spc="4" dirty="0" smtClean="0">
                <a:latin typeface="Calibri"/>
                <a:cs typeface="Calibri"/>
              </a:rPr>
              <a:t>ό</a:t>
            </a:r>
            <a:r>
              <a:rPr sz="2200" spc="0" dirty="0" smtClean="0">
                <a:latin typeface="Calibri"/>
                <a:cs typeface="Calibri"/>
              </a:rPr>
              <a:t>σιο</a:t>
            </a:r>
            <a:r>
              <a:rPr sz="2200" spc="-61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χρ</a:t>
            </a:r>
            <a:r>
              <a:rPr sz="2200" spc="-4" dirty="0" smtClean="0">
                <a:latin typeface="Calibri"/>
                <a:cs typeface="Calibri"/>
              </a:rPr>
              <a:t>έ</a:t>
            </a:r>
            <a:r>
              <a:rPr sz="2200" spc="4" dirty="0" smtClean="0">
                <a:latin typeface="Calibri"/>
                <a:cs typeface="Calibri"/>
              </a:rPr>
              <a:t>ο</a:t>
            </a:r>
            <a:r>
              <a:rPr sz="2200" spc="0" dirty="0" smtClean="0">
                <a:latin typeface="Calibri"/>
                <a:cs typeface="Calibri"/>
              </a:rPr>
              <a:t>ς</a:t>
            </a:r>
            <a:r>
              <a:rPr sz="2200" spc="-17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Wingdings"/>
                <a:cs typeface="Wingdings"/>
              </a:rPr>
              <a:t></a:t>
            </a:r>
            <a:r>
              <a:rPr sz="2200" spc="-71" dirty="0" smtClean="0">
                <a:latin typeface="Times New Roman"/>
                <a:cs typeface="Times New Roman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ΔΝ</a:t>
            </a:r>
            <a:r>
              <a:rPr sz="2200" spc="-234" dirty="0" smtClean="0">
                <a:latin typeface="Calibri"/>
                <a:cs typeface="Calibri"/>
              </a:rPr>
              <a:t>Τ</a:t>
            </a:r>
            <a:r>
              <a:rPr sz="2200" spc="0" dirty="0" smtClean="0">
                <a:latin typeface="Calibri"/>
                <a:cs typeface="Calibri"/>
              </a:rPr>
              <a:t>.</a:t>
            </a:r>
            <a:endParaRPr sz="2200">
              <a:latin typeface="Calibri"/>
              <a:cs typeface="Calibri"/>
            </a:endParaRPr>
          </a:p>
          <a:p>
            <a:pPr marL="12700" marR="99502">
              <a:lnSpc>
                <a:spcPts val="2685"/>
              </a:lnSpc>
              <a:spcBef>
                <a:spcPts val="435"/>
              </a:spcBef>
            </a:pPr>
            <a:r>
              <a:rPr sz="2200" spc="0" dirty="0" smtClean="0">
                <a:latin typeface="Calibri"/>
                <a:cs typeface="Calibri"/>
              </a:rPr>
              <a:t>Δημιου</a:t>
            </a:r>
            <a:r>
              <a:rPr sz="2200" spc="-14" dirty="0" smtClean="0">
                <a:latin typeface="Calibri"/>
                <a:cs typeface="Calibri"/>
              </a:rPr>
              <a:t>ρ</a:t>
            </a:r>
            <a:r>
              <a:rPr sz="2200" spc="0" dirty="0" smtClean="0">
                <a:latin typeface="Calibri"/>
                <a:cs typeface="Calibri"/>
              </a:rPr>
              <a:t>γία</a:t>
            </a:r>
            <a:r>
              <a:rPr sz="2200" spc="-70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προ</a:t>
            </a:r>
            <a:r>
              <a:rPr sz="2200" spc="-9" dirty="0" smtClean="0">
                <a:latin typeface="Calibri"/>
                <a:cs typeface="Calibri"/>
              </a:rPr>
              <a:t>β</a:t>
            </a:r>
            <a:r>
              <a:rPr sz="2200" spc="0" dirty="0" smtClean="0">
                <a:latin typeface="Calibri"/>
                <a:cs typeface="Calibri"/>
              </a:rPr>
              <a:t>λ</a:t>
            </a:r>
            <a:r>
              <a:rPr sz="2200" spc="-14" dirty="0" smtClean="0">
                <a:latin typeface="Calibri"/>
                <a:cs typeface="Calibri"/>
              </a:rPr>
              <a:t>έ</a:t>
            </a:r>
            <a:r>
              <a:rPr sz="2200" spc="-4" dirty="0" smtClean="0">
                <a:latin typeface="Calibri"/>
                <a:cs typeface="Calibri"/>
              </a:rPr>
              <a:t>ψ</a:t>
            </a:r>
            <a:r>
              <a:rPr sz="2200" spc="0" dirty="0" smtClean="0">
                <a:latin typeface="Calibri"/>
                <a:cs typeface="Calibri"/>
              </a:rPr>
              <a:t>ε</a:t>
            </a:r>
            <a:r>
              <a:rPr sz="2200" spc="-19" dirty="0" smtClean="0">
                <a:latin typeface="Calibri"/>
                <a:cs typeface="Calibri"/>
              </a:rPr>
              <a:t>ω</a:t>
            </a:r>
            <a:r>
              <a:rPr sz="2200" spc="0" dirty="0" smtClean="0">
                <a:latin typeface="Calibri"/>
                <a:cs typeface="Calibri"/>
              </a:rPr>
              <a:t>ν</a:t>
            </a:r>
            <a:r>
              <a:rPr sz="2200" spc="-37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για</a:t>
            </a:r>
            <a:r>
              <a:rPr sz="2200" spc="-3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με</a:t>
            </a:r>
            <a:r>
              <a:rPr sz="2200" spc="9" dirty="0" smtClean="0">
                <a:latin typeface="Calibri"/>
                <a:cs typeface="Calibri"/>
              </a:rPr>
              <a:t>λ</a:t>
            </a:r>
            <a:r>
              <a:rPr sz="2200" spc="-19" dirty="0" smtClean="0">
                <a:latin typeface="Calibri"/>
                <a:cs typeface="Calibri"/>
              </a:rPr>
              <a:t>λ</a:t>
            </a:r>
            <a:r>
              <a:rPr sz="2200" spc="4" dirty="0" smtClean="0">
                <a:latin typeface="Calibri"/>
                <a:cs typeface="Calibri"/>
              </a:rPr>
              <a:t>ο</a:t>
            </a:r>
            <a:r>
              <a:rPr sz="2200" spc="9" dirty="0" smtClean="0">
                <a:latin typeface="Calibri"/>
                <a:cs typeface="Calibri"/>
              </a:rPr>
              <a:t>ν</a:t>
            </a:r>
            <a:r>
              <a:rPr sz="2200" spc="0" dirty="0" smtClean="0">
                <a:latin typeface="Calibri"/>
                <a:cs typeface="Calibri"/>
              </a:rPr>
              <a:t>τι</a:t>
            </a:r>
            <a:r>
              <a:rPr sz="2200" spc="-75" dirty="0" smtClean="0">
                <a:latin typeface="Calibri"/>
                <a:cs typeface="Calibri"/>
              </a:rPr>
              <a:t>κ</a:t>
            </a:r>
            <a:r>
              <a:rPr sz="2200" spc="0" dirty="0" smtClean="0">
                <a:latin typeface="Calibri"/>
                <a:cs typeface="Calibri"/>
              </a:rPr>
              <a:t>ό</a:t>
            </a:r>
            <a:r>
              <a:rPr sz="2200" spc="-47" dirty="0" smtClean="0">
                <a:latin typeface="Calibri"/>
                <a:cs typeface="Calibri"/>
              </a:rPr>
              <a:t> </a:t>
            </a:r>
            <a:r>
              <a:rPr sz="2200" spc="-4" dirty="0" smtClean="0">
                <a:latin typeface="Calibri"/>
                <a:cs typeface="Calibri"/>
              </a:rPr>
              <a:t>π</a:t>
            </a:r>
            <a:r>
              <a:rPr sz="2200" spc="0" dirty="0" smtClean="0">
                <a:latin typeface="Calibri"/>
                <a:cs typeface="Calibri"/>
              </a:rPr>
              <a:t>ληθ</a:t>
            </a:r>
            <a:r>
              <a:rPr sz="2200" spc="-9" dirty="0" smtClean="0">
                <a:latin typeface="Calibri"/>
                <a:cs typeface="Calibri"/>
              </a:rPr>
              <a:t>ω</a:t>
            </a:r>
            <a:r>
              <a:rPr sz="2200" spc="0" dirty="0" smtClean="0">
                <a:latin typeface="Calibri"/>
                <a:cs typeface="Calibri"/>
              </a:rPr>
              <a:t>ρι</a:t>
            </a:r>
            <a:r>
              <a:rPr sz="2200" spc="-9" dirty="0" smtClean="0">
                <a:latin typeface="Calibri"/>
                <a:cs typeface="Calibri"/>
              </a:rPr>
              <a:t>σμ</a:t>
            </a:r>
            <a:r>
              <a:rPr sz="2200" spc="0" dirty="0" smtClean="0">
                <a:latin typeface="Calibri"/>
                <a:cs typeface="Calibri"/>
              </a:rPr>
              <a:t>ό</a:t>
            </a:r>
            <a:r>
              <a:rPr sz="2200" spc="-56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=&gt;</a:t>
            </a:r>
            <a:r>
              <a:rPr sz="2200" spc="-6" dirty="0" smtClean="0">
                <a:latin typeface="Calibri"/>
                <a:cs typeface="Calibri"/>
              </a:rPr>
              <a:t> </a:t>
            </a:r>
            <a:r>
              <a:rPr sz="2200" spc="4" dirty="0" smtClean="0">
                <a:latin typeface="Calibri"/>
                <a:cs typeface="Calibri"/>
              </a:rPr>
              <a:t>σ</a:t>
            </a:r>
            <a:r>
              <a:rPr sz="2200" spc="0" dirty="0" smtClean="0">
                <a:latin typeface="Calibri"/>
                <a:cs typeface="Calibri"/>
              </a:rPr>
              <a:t>π</a:t>
            </a:r>
            <a:r>
              <a:rPr sz="2200" spc="-9" dirty="0" smtClean="0">
                <a:latin typeface="Calibri"/>
                <a:cs typeface="Calibri"/>
              </a:rPr>
              <a:t>ε</a:t>
            </a:r>
            <a:r>
              <a:rPr sz="2200" spc="0" dirty="0" smtClean="0">
                <a:latin typeface="Calibri"/>
                <a:cs typeface="Calibri"/>
              </a:rPr>
              <a:t>ιροε</a:t>
            </a:r>
            <a:r>
              <a:rPr sz="2200" spc="-14" dirty="0" smtClean="0">
                <a:latin typeface="Calibri"/>
                <a:cs typeface="Calibri"/>
              </a:rPr>
              <a:t>ι</a:t>
            </a:r>
            <a:r>
              <a:rPr sz="2200" spc="0" dirty="0" smtClean="0">
                <a:latin typeface="Calibri"/>
                <a:cs typeface="Calibri"/>
              </a:rPr>
              <a:t>δής </a:t>
            </a:r>
            <a:endParaRPr sz="2200">
              <a:latin typeface="Calibri"/>
              <a:cs typeface="Calibri"/>
            </a:endParaRPr>
          </a:p>
          <a:p>
            <a:pPr marL="12700" marR="99502">
              <a:lnSpc>
                <a:spcPts val="2685"/>
              </a:lnSpc>
            </a:pPr>
            <a:r>
              <a:rPr sz="2200" spc="0" dirty="0" smtClean="0">
                <a:latin typeface="Calibri"/>
                <a:cs typeface="Calibri"/>
              </a:rPr>
              <a:t>αύξηση</a:t>
            </a:r>
            <a:r>
              <a:rPr sz="2200" spc="-47" dirty="0" smtClean="0">
                <a:latin typeface="Calibri"/>
                <a:cs typeface="Calibri"/>
              </a:rPr>
              <a:t> </a:t>
            </a:r>
            <a:r>
              <a:rPr sz="2200" spc="-9" dirty="0" smtClean="0">
                <a:latin typeface="Calibri"/>
                <a:cs typeface="Calibri"/>
              </a:rPr>
              <a:t>τ</a:t>
            </a:r>
            <a:r>
              <a:rPr sz="2200" spc="-14" dirty="0" smtClean="0">
                <a:latin typeface="Calibri"/>
                <a:cs typeface="Calibri"/>
              </a:rPr>
              <a:t>ω</a:t>
            </a:r>
            <a:r>
              <a:rPr sz="2200" spc="0" dirty="0" smtClean="0">
                <a:latin typeface="Calibri"/>
                <a:cs typeface="Calibri"/>
              </a:rPr>
              <a:t>ν</a:t>
            </a:r>
            <a:r>
              <a:rPr sz="2200" spc="6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ε</a:t>
            </a:r>
            <a:r>
              <a:rPr sz="2200" spc="9" dirty="0" smtClean="0">
                <a:latin typeface="Calibri"/>
                <a:cs typeface="Calibri"/>
              </a:rPr>
              <a:t>γ</a:t>
            </a:r>
            <a:r>
              <a:rPr sz="2200" spc="-25" dirty="0" smtClean="0">
                <a:latin typeface="Calibri"/>
                <a:cs typeface="Calibri"/>
              </a:rPr>
              <a:t>χ</a:t>
            </a:r>
            <a:r>
              <a:rPr sz="2200" spc="0" dirty="0" smtClean="0">
                <a:latin typeface="Calibri"/>
                <a:cs typeface="Calibri"/>
              </a:rPr>
              <a:t>ώρ</a:t>
            </a:r>
            <a:r>
              <a:rPr sz="2200" spc="-9" dirty="0" smtClean="0">
                <a:latin typeface="Calibri"/>
                <a:cs typeface="Calibri"/>
              </a:rPr>
              <a:t>ι</a:t>
            </a:r>
            <a:r>
              <a:rPr sz="2200" spc="-14" dirty="0" smtClean="0">
                <a:latin typeface="Calibri"/>
                <a:cs typeface="Calibri"/>
              </a:rPr>
              <a:t>ω</a:t>
            </a:r>
            <a:r>
              <a:rPr sz="2200" spc="0" dirty="0" smtClean="0">
                <a:latin typeface="Calibri"/>
                <a:cs typeface="Calibri"/>
              </a:rPr>
              <a:t>ν</a:t>
            </a:r>
            <a:r>
              <a:rPr sz="2200" spc="-26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μισθ</a:t>
            </a:r>
            <a:r>
              <a:rPr sz="2200" spc="-19" dirty="0" smtClean="0">
                <a:latin typeface="Calibri"/>
                <a:cs typeface="Calibri"/>
              </a:rPr>
              <a:t>ώ</a:t>
            </a:r>
            <a:r>
              <a:rPr sz="2200" spc="0" dirty="0" smtClean="0">
                <a:latin typeface="Calibri"/>
                <a:cs typeface="Calibri"/>
              </a:rPr>
              <a:t>ν</a:t>
            </a:r>
            <a:r>
              <a:rPr sz="2200" spc="-16" dirty="0" smtClean="0">
                <a:latin typeface="Calibri"/>
                <a:cs typeface="Calibri"/>
              </a:rPr>
              <a:t> </a:t>
            </a:r>
            <a:r>
              <a:rPr sz="2200" spc="-75" dirty="0" smtClean="0">
                <a:latin typeface="Calibri"/>
                <a:cs typeface="Calibri"/>
              </a:rPr>
              <a:t>κ</a:t>
            </a:r>
            <a:r>
              <a:rPr sz="2200" spc="0" dirty="0" smtClean="0">
                <a:latin typeface="Calibri"/>
                <a:cs typeface="Calibri"/>
              </a:rPr>
              <a:t>αι</a:t>
            </a:r>
            <a:r>
              <a:rPr sz="2200" spc="-13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τιμ</a:t>
            </a:r>
            <a:r>
              <a:rPr sz="2200" spc="-9" dirty="0" smtClean="0">
                <a:latin typeface="Calibri"/>
                <a:cs typeface="Calibri"/>
              </a:rPr>
              <a:t>ώ</a:t>
            </a:r>
            <a:r>
              <a:rPr sz="2200" spc="0" dirty="0" smtClean="0">
                <a:latin typeface="Calibri"/>
                <a:cs typeface="Calibri"/>
              </a:rPr>
              <a:t>ν</a:t>
            </a:r>
            <a:r>
              <a:rPr sz="2200" spc="-11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(αυ</a:t>
            </a:r>
            <a:r>
              <a:rPr sz="2200" spc="-14" dirty="0" smtClean="0">
                <a:latin typeface="Calibri"/>
                <a:cs typeface="Calibri"/>
              </a:rPr>
              <a:t>τ</a:t>
            </a:r>
            <a:r>
              <a:rPr sz="2200" spc="4" dirty="0" smtClean="0">
                <a:latin typeface="Calibri"/>
                <a:cs typeface="Calibri"/>
              </a:rPr>
              <a:t>ο</a:t>
            </a:r>
            <a:r>
              <a:rPr sz="2200" spc="0" dirty="0" smtClean="0">
                <a:latin typeface="Calibri"/>
                <a:cs typeface="Calibri"/>
              </a:rPr>
              <a:t>ε</a:t>
            </a:r>
            <a:r>
              <a:rPr sz="2200" spc="-9" dirty="0" smtClean="0">
                <a:latin typeface="Calibri"/>
                <a:cs typeface="Calibri"/>
              </a:rPr>
              <a:t>κ</a:t>
            </a:r>
            <a:r>
              <a:rPr sz="2200" spc="0" dirty="0" smtClean="0">
                <a:latin typeface="Calibri"/>
                <a:cs typeface="Calibri"/>
              </a:rPr>
              <a:t>πληρούμενς </a:t>
            </a:r>
            <a:endParaRPr sz="2200">
              <a:latin typeface="Calibri"/>
              <a:cs typeface="Calibri"/>
            </a:endParaRPr>
          </a:p>
          <a:p>
            <a:pPr marL="12700" marR="99502">
              <a:lnSpc>
                <a:spcPts val="2685"/>
              </a:lnSpc>
            </a:pPr>
            <a:r>
              <a:rPr sz="2200" spc="0" dirty="0" smtClean="0">
                <a:latin typeface="Calibri"/>
                <a:cs typeface="Calibri"/>
              </a:rPr>
              <a:t>προφ</a:t>
            </a:r>
            <a:r>
              <a:rPr sz="2200" spc="-34" dirty="0" smtClean="0">
                <a:latin typeface="Calibri"/>
                <a:cs typeface="Calibri"/>
              </a:rPr>
              <a:t>η</a:t>
            </a:r>
            <a:r>
              <a:rPr sz="2200" spc="0" dirty="0" smtClean="0">
                <a:latin typeface="Calibri"/>
                <a:cs typeface="Calibri"/>
              </a:rPr>
              <a:t>τεί</a:t>
            </a:r>
            <a:r>
              <a:rPr sz="2200" spc="-9" dirty="0" smtClean="0">
                <a:latin typeface="Calibri"/>
                <a:cs typeface="Calibri"/>
              </a:rPr>
              <a:t>ε</a:t>
            </a:r>
            <a:r>
              <a:rPr sz="2200" spc="0" dirty="0" smtClean="0">
                <a:latin typeface="Calibri"/>
                <a:cs typeface="Calibri"/>
              </a:rPr>
              <a:t>ς)</a:t>
            </a:r>
            <a:r>
              <a:rPr sz="2200" spc="-81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=&gt;</a:t>
            </a:r>
            <a:r>
              <a:rPr sz="2200" spc="-6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ν</a:t>
            </a:r>
            <a:r>
              <a:rPr sz="2200" spc="-29" dirty="0" smtClean="0">
                <a:latin typeface="Calibri"/>
                <a:cs typeface="Calibri"/>
              </a:rPr>
              <a:t>έ</a:t>
            </a:r>
            <a:r>
              <a:rPr sz="2200" spc="0" dirty="0" smtClean="0">
                <a:latin typeface="Calibri"/>
                <a:cs typeface="Calibri"/>
              </a:rPr>
              <a:t>α</a:t>
            </a:r>
            <a:r>
              <a:rPr sz="2200" spc="-2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υποτί</a:t>
            </a:r>
            <a:r>
              <a:rPr sz="2200" spc="4" dirty="0" smtClean="0">
                <a:latin typeface="Calibri"/>
                <a:cs typeface="Calibri"/>
              </a:rPr>
              <a:t>μ</a:t>
            </a:r>
            <a:r>
              <a:rPr sz="2200" spc="0" dirty="0" smtClean="0">
                <a:latin typeface="Calibri"/>
                <a:cs typeface="Calibri"/>
              </a:rPr>
              <a:t>η</a:t>
            </a:r>
            <a:r>
              <a:rPr sz="2200" spc="-4" dirty="0" smtClean="0">
                <a:latin typeface="Calibri"/>
                <a:cs typeface="Calibri"/>
              </a:rPr>
              <a:t>σ</a:t>
            </a:r>
            <a:r>
              <a:rPr sz="2200" spc="0" dirty="0" smtClean="0">
                <a:latin typeface="Calibri"/>
                <a:cs typeface="Calibri"/>
              </a:rPr>
              <a:t>η</a:t>
            </a:r>
            <a:r>
              <a:rPr sz="2200" spc="-62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(</a:t>
            </a:r>
            <a:r>
              <a:rPr sz="2200" spc="-4" dirty="0" smtClean="0">
                <a:latin typeface="Calibri"/>
                <a:cs typeface="Calibri"/>
              </a:rPr>
              <a:t>φ</a:t>
            </a:r>
            <a:r>
              <a:rPr sz="2200" spc="0" dirty="0" smtClean="0">
                <a:latin typeface="Calibri"/>
                <a:cs typeface="Calibri"/>
              </a:rPr>
              <a:t>α</a:t>
            </a:r>
            <a:r>
              <a:rPr sz="2200" spc="-59" dirty="0" smtClean="0">
                <a:latin typeface="Calibri"/>
                <a:cs typeface="Calibri"/>
              </a:rPr>
              <a:t>ύ</a:t>
            </a:r>
            <a:r>
              <a:rPr sz="2200" spc="-19" dirty="0" smtClean="0">
                <a:latin typeface="Calibri"/>
                <a:cs typeface="Calibri"/>
              </a:rPr>
              <a:t>λ</a:t>
            </a:r>
            <a:r>
              <a:rPr sz="2200" spc="4" dirty="0" smtClean="0">
                <a:latin typeface="Calibri"/>
                <a:cs typeface="Calibri"/>
              </a:rPr>
              <a:t>ο</a:t>
            </a:r>
            <a:r>
              <a:rPr sz="2200" spc="0" dirty="0" smtClean="0">
                <a:latin typeface="Calibri"/>
                <a:cs typeface="Calibri"/>
              </a:rPr>
              <a:t>ς</a:t>
            </a:r>
            <a:r>
              <a:rPr sz="2200" spc="-56" dirty="0" smtClean="0">
                <a:latin typeface="Calibri"/>
                <a:cs typeface="Calibri"/>
              </a:rPr>
              <a:t> </a:t>
            </a:r>
            <a:r>
              <a:rPr sz="2200" spc="-44" dirty="0" smtClean="0">
                <a:latin typeface="Calibri"/>
                <a:cs typeface="Calibri"/>
              </a:rPr>
              <a:t>κ</a:t>
            </a:r>
            <a:r>
              <a:rPr sz="2200" spc="0" dirty="0" smtClean="0">
                <a:latin typeface="Calibri"/>
                <a:cs typeface="Calibri"/>
              </a:rPr>
              <a:t>ύκ</a:t>
            </a:r>
            <a:r>
              <a:rPr sz="2200" spc="-25" dirty="0" smtClean="0">
                <a:latin typeface="Calibri"/>
                <a:cs typeface="Calibri"/>
              </a:rPr>
              <a:t>λ</a:t>
            </a:r>
            <a:r>
              <a:rPr sz="2200" spc="4" dirty="0" smtClean="0">
                <a:latin typeface="Calibri"/>
                <a:cs typeface="Calibri"/>
              </a:rPr>
              <a:t>ο</a:t>
            </a:r>
            <a:r>
              <a:rPr sz="2200" spc="0" dirty="0" smtClean="0">
                <a:latin typeface="Calibri"/>
                <a:cs typeface="Calibri"/>
              </a:rPr>
              <a:t>ς)</a:t>
            </a:r>
            <a:endParaRPr sz="2200">
              <a:latin typeface="Calibri"/>
              <a:cs typeface="Calibri"/>
            </a:endParaRPr>
          </a:p>
          <a:p>
            <a:pPr marL="12700" marR="189305">
              <a:lnSpc>
                <a:spcPts val="2685"/>
              </a:lnSpc>
              <a:spcBef>
                <a:spcPts val="340"/>
              </a:spcBef>
            </a:pPr>
            <a:r>
              <a:rPr sz="2200" spc="0" dirty="0" smtClean="0">
                <a:latin typeface="Calibri"/>
                <a:cs typeface="Calibri"/>
              </a:rPr>
              <a:t>Οι</a:t>
            </a:r>
            <a:r>
              <a:rPr sz="2200" spc="-10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βραχυχρόνιες</a:t>
            </a:r>
            <a:r>
              <a:rPr sz="2200" spc="-93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διαταρα</a:t>
            </a:r>
            <a:r>
              <a:rPr sz="2200" spc="-25" dirty="0" smtClean="0">
                <a:latin typeface="Calibri"/>
                <a:cs typeface="Calibri"/>
              </a:rPr>
              <a:t>χ</a:t>
            </a:r>
            <a:r>
              <a:rPr sz="2200" spc="0" dirty="0" smtClean="0">
                <a:latin typeface="Calibri"/>
                <a:cs typeface="Calibri"/>
              </a:rPr>
              <a:t>ές</a:t>
            </a:r>
            <a:r>
              <a:rPr sz="2200" spc="-74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αν</a:t>
            </a:r>
            <a:r>
              <a:rPr sz="2200" spc="-17" dirty="0" smtClean="0">
                <a:latin typeface="Calibri"/>
                <a:cs typeface="Calibri"/>
              </a:rPr>
              <a:t> </a:t>
            </a:r>
            <a:r>
              <a:rPr sz="2200" spc="-19" dirty="0" smtClean="0">
                <a:latin typeface="Calibri"/>
                <a:cs typeface="Calibri"/>
              </a:rPr>
              <a:t>ξ</a:t>
            </a:r>
            <a:r>
              <a:rPr sz="2200" spc="-29" dirty="0" smtClean="0">
                <a:latin typeface="Calibri"/>
                <a:cs typeface="Calibri"/>
              </a:rPr>
              <a:t>ε</a:t>
            </a:r>
            <a:r>
              <a:rPr sz="2200" spc="0" dirty="0" smtClean="0">
                <a:latin typeface="Calibri"/>
                <a:cs typeface="Calibri"/>
              </a:rPr>
              <a:t>φ</a:t>
            </a:r>
            <a:r>
              <a:rPr sz="2200" spc="-14" dirty="0" smtClean="0">
                <a:latin typeface="Calibri"/>
                <a:cs typeface="Calibri"/>
              </a:rPr>
              <a:t>ύ</a:t>
            </a:r>
            <a:r>
              <a:rPr sz="2200" spc="0" dirty="0" smtClean="0">
                <a:latin typeface="Calibri"/>
                <a:cs typeface="Calibri"/>
              </a:rPr>
              <a:t>γ</a:t>
            </a:r>
            <a:r>
              <a:rPr sz="2200" spc="9" dirty="0" smtClean="0">
                <a:latin typeface="Calibri"/>
                <a:cs typeface="Calibri"/>
              </a:rPr>
              <a:t>ο</a:t>
            </a:r>
            <a:r>
              <a:rPr sz="2200" spc="0" dirty="0" smtClean="0">
                <a:latin typeface="Calibri"/>
                <a:cs typeface="Calibri"/>
              </a:rPr>
              <a:t>υν</a:t>
            </a:r>
            <a:r>
              <a:rPr sz="2200" spc="-22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από</a:t>
            </a:r>
            <a:r>
              <a:rPr sz="2200" spc="-26" dirty="0" smtClean="0">
                <a:latin typeface="Calibri"/>
                <a:cs typeface="Calibri"/>
              </a:rPr>
              <a:t> </a:t>
            </a:r>
            <a:r>
              <a:rPr sz="2200" spc="-9" dirty="0" smtClean="0">
                <a:latin typeface="Calibri"/>
                <a:cs typeface="Calibri"/>
              </a:rPr>
              <a:t>τ</a:t>
            </a:r>
            <a:r>
              <a:rPr sz="2200" spc="4" dirty="0" smtClean="0">
                <a:latin typeface="Calibri"/>
                <a:cs typeface="Calibri"/>
              </a:rPr>
              <a:t>ο</a:t>
            </a:r>
            <a:r>
              <a:rPr sz="2200" spc="0" dirty="0" smtClean="0">
                <a:latin typeface="Calibri"/>
                <a:cs typeface="Calibri"/>
              </a:rPr>
              <a:t>ν</a:t>
            </a:r>
            <a:r>
              <a:rPr sz="2200" spc="-20" dirty="0" smtClean="0">
                <a:latin typeface="Calibri"/>
                <a:cs typeface="Calibri"/>
              </a:rPr>
              <a:t> </a:t>
            </a:r>
            <a:r>
              <a:rPr sz="2200" spc="-9" dirty="0" smtClean="0">
                <a:latin typeface="Calibri"/>
                <a:cs typeface="Calibri"/>
              </a:rPr>
              <a:t>έ</a:t>
            </a:r>
            <a:r>
              <a:rPr sz="2200" spc="0" dirty="0" smtClean="0">
                <a:latin typeface="Calibri"/>
                <a:cs typeface="Calibri"/>
              </a:rPr>
              <a:t>λε</a:t>
            </a:r>
            <a:r>
              <a:rPr sz="2200" spc="14" dirty="0" smtClean="0">
                <a:latin typeface="Calibri"/>
                <a:cs typeface="Calibri"/>
              </a:rPr>
              <a:t>γ</a:t>
            </a:r>
            <a:r>
              <a:rPr sz="2200" spc="-25" dirty="0" smtClean="0">
                <a:latin typeface="Calibri"/>
                <a:cs typeface="Calibri"/>
              </a:rPr>
              <a:t>χ</a:t>
            </a:r>
            <a:r>
              <a:rPr sz="2200" spc="0" dirty="0" smtClean="0">
                <a:latin typeface="Calibri"/>
                <a:cs typeface="Calibri"/>
              </a:rPr>
              <a:t>ο</a:t>
            </a:r>
            <a:r>
              <a:rPr sz="2200" spc="-40" dirty="0" smtClean="0">
                <a:latin typeface="Calibri"/>
                <a:cs typeface="Calibri"/>
              </a:rPr>
              <a:t> </a:t>
            </a:r>
            <a:r>
              <a:rPr sz="2200" spc="-9" dirty="0" smtClean="0">
                <a:latin typeface="Calibri"/>
                <a:cs typeface="Calibri"/>
              </a:rPr>
              <a:t>τ</a:t>
            </a:r>
            <a:r>
              <a:rPr sz="2200" spc="-14" dirty="0" smtClean="0">
                <a:latin typeface="Calibri"/>
                <a:cs typeface="Calibri"/>
              </a:rPr>
              <a:t>ω</a:t>
            </a:r>
            <a:r>
              <a:rPr sz="2200" spc="0" dirty="0" smtClean="0">
                <a:latin typeface="Calibri"/>
                <a:cs typeface="Calibri"/>
              </a:rPr>
              <a:t>ν</a:t>
            </a:r>
            <a:r>
              <a:rPr sz="2200" spc="-8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α</a:t>
            </a:r>
            <a:r>
              <a:rPr sz="2200" spc="-9" dirty="0" smtClean="0">
                <a:latin typeface="Calibri"/>
                <a:cs typeface="Calibri"/>
              </a:rPr>
              <a:t>ρ</a:t>
            </a:r>
            <a:r>
              <a:rPr sz="2200" spc="-25" dirty="0" smtClean="0">
                <a:latin typeface="Calibri"/>
                <a:cs typeface="Calibri"/>
              </a:rPr>
              <a:t>χ</a:t>
            </a:r>
            <a:r>
              <a:rPr sz="2200" spc="-14" dirty="0" smtClean="0">
                <a:latin typeface="Calibri"/>
                <a:cs typeface="Calibri"/>
              </a:rPr>
              <a:t>ώ</a:t>
            </a:r>
            <a:r>
              <a:rPr sz="2200" spc="0" dirty="0" smtClean="0">
                <a:latin typeface="Calibri"/>
                <a:cs typeface="Calibri"/>
              </a:rPr>
              <a:t>ν </a:t>
            </a:r>
            <a:endParaRPr sz="2200">
              <a:latin typeface="Calibri"/>
              <a:cs typeface="Calibri"/>
            </a:endParaRPr>
          </a:p>
          <a:p>
            <a:pPr marL="12700" marR="189305">
              <a:lnSpc>
                <a:spcPts val="2685"/>
              </a:lnSpc>
            </a:pPr>
            <a:r>
              <a:rPr sz="2200" spc="0" dirty="0" smtClean="0">
                <a:latin typeface="Calibri"/>
                <a:cs typeface="Calibri"/>
              </a:rPr>
              <a:t>δεν ε</a:t>
            </a:r>
            <a:r>
              <a:rPr sz="2200" spc="-44" dirty="0" smtClean="0">
                <a:latin typeface="Calibri"/>
                <a:cs typeface="Calibri"/>
              </a:rPr>
              <a:t>ί</a:t>
            </a:r>
            <a:r>
              <a:rPr sz="2200" spc="0" dirty="0" smtClean="0">
                <a:latin typeface="Calibri"/>
                <a:cs typeface="Calibri"/>
              </a:rPr>
              <a:t>ναι</a:t>
            </a:r>
            <a:r>
              <a:rPr sz="2200" spc="14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αν</a:t>
            </a:r>
            <a:r>
              <a:rPr sz="2200" spc="-25" dirty="0" smtClean="0">
                <a:latin typeface="Calibri"/>
                <a:cs typeface="Calibri"/>
              </a:rPr>
              <a:t>α</a:t>
            </a:r>
            <a:r>
              <a:rPr sz="2200" spc="14" dirty="0" smtClean="0">
                <a:latin typeface="Calibri"/>
                <a:cs typeface="Calibri"/>
              </a:rPr>
              <a:t>σ</a:t>
            </a:r>
            <a:r>
              <a:rPr sz="2200" spc="-9" dirty="0" smtClean="0">
                <a:latin typeface="Calibri"/>
                <a:cs typeface="Calibri"/>
              </a:rPr>
              <a:t>τ</a:t>
            </a:r>
            <a:r>
              <a:rPr sz="2200" spc="0" dirty="0" smtClean="0">
                <a:latin typeface="Calibri"/>
                <a:cs typeface="Calibri"/>
              </a:rPr>
              <a:t>ρ</a:t>
            </a:r>
            <a:r>
              <a:rPr sz="2200" spc="-19" dirty="0" smtClean="0">
                <a:latin typeface="Calibri"/>
                <a:cs typeface="Calibri"/>
              </a:rPr>
              <a:t>έ</a:t>
            </a:r>
            <a:r>
              <a:rPr sz="2200" spc="-9" dirty="0" smtClean="0">
                <a:latin typeface="Calibri"/>
                <a:cs typeface="Calibri"/>
              </a:rPr>
              <a:t>ψ</a:t>
            </a:r>
            <a:r>
              <a:rPr sz="2200" spc="0" dirty="0" smtClean="0">
                <a:latin typeface="Calibri"/>
                <a:cs typeface="Calibri"/>
              </a:rPr>
              <a:t>ιμες</a:t>
            </a:r>
            <a:r>
              <a:rPr sz="2200" spc="1" dirty="0" smtClean="0">
                <a:latin typeface="Calibri"/>
                <a:cs typeface="Calibri"/>
              </a:rPr>
              <a:t> </a:t>
            </a:r>
            <a:r>
              <a:rPr sz="2200" spc="-9" dirty="0" smtClean="0">
                <a:latin typeface="Calibri"/>
                <a:cs typeface="Calibri"/>
              </a:rPr>
              <a:t>μ</a:t>
            </a:r>
            <a:r>
              <a:rPr sz="2200" spc="0" dirty="0" smtClean="0">
                <a:latin typeface="Calibri"/>
                <a:cs typeface="Calibri"/>
              </a:rPr>
              <a:t>α</a:t>
            </a:r>
            <a:r>
              <a:rPr sz="2200" spc="-14" dirty="0" smtClean="0">
                <a:latin typeface="Calibri"/>
                <a:cs typeface="Calibri"/>
              </a:rPr>
              <a:t>κ</a:t>
            </a:r>
            <a:r>
              <a:rPr sz="2200" spc="0" dirty="0" smtClean="0">
                <a:latin typeface="Calibri"/>
                <a:cs typeface="Calibri"/>
              </a:rPr>
              <a:t>ροχρόνια</a:t>
            </a:r>
            <a:r>
              <a:rPr sz="2200" spc="29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(</a:t>
            </a:r>
            <a:r>
              <a:rPr sz="2200" spc="-19" dirty="0" smtClean="0">
                <a:latin typeface="Calibri"/>
                <a:cs typeface="Calibri"/>
              </a:rPr>
              <a:t>β</a:t>
            </a:r>
            <a:r>
              <a:rPr sz="2200" spc="0" dirty="0" smtClean="0">
                <a:latin typeface="Calibri"/>
                <a:cs typeface="Calibri"/>
              </a:rPr>
              <a:t>λέ</a:t>
            </a:r>
            <a:r>
              <a:rPr sz="2200" spc="-9" dirty="0" smtClean="0">
                <a:latin typeface="Calibri"/>
                <a:cs typeface="Calibri"/>
              </a:rPr>
              <a:t>π</a:t>
            </a:r>
            <a:r>
              <a:rPr sz="2200" spc="0" dirty="0" smtClean="0">
                <a:latin typeface="Calibri"/>
                <a:cs typeface="Calibri"/>
              </a:rPr>
              <a:t>ε</a:t>
            </a:r>
            <a:r>
              <a:rPr sz="2200" spc="-8" dirty="0" smtClean="0">
                <a:latin typeface="Calibri"/>
                <a:cs typeface="Calibri"/>
              </a:rPr>
              <a:t> </a:t>
            </a:r>
            <a:r>
              <a:rPr sz="2200" spc="-75" dirty="0" smtClean="0">
                <a:latin typeface="Calibri"/>
                <a:cs typeface="Calibri"/>
              </a:rPr>
              <a:t>κ</a:t>
            </a:r>
            <a:r>
              <a:rPr sz="2200" spc="0" dirty="0" smtClean="0">
                <a:latin typeface="Calibri"/>
                <a:cs typeface="Calibri"/>
              </a:rPr>
              <a:t>αι</a:t>
            </a:r>
            <a:r>
              <a:rPr sz="2200" spc="-18" dirty="0" smtClean="0">
                <a:latin typeface="Calibri"/>
                <a:cs typeface="Calibri"/>
              </a:rPr>
              <a:t> </a:t>
            </a:r>
            <a:r>
              <a:rPr sz="2200" spc="4" dirty="0" smtClean="0">
                <a:latin typeface="Calibri"/>
                <a:cs typeface="Calibri"/>
              </a:rPr>
              <a:t>τ</a:t>
            </a:r>
            <a:r>
              <a:rPr sz="2200" spc="0" dirty="0" smtClean="0">
                <a:latin typeface="Calibri"/>
                <a:cs typeface="Calibri"/>
              </a:rPr>
              <a:t>η</a:t>
            </a:r>
            <a:r>
              <a:rPr sz="2200" spc="-5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δια</a:t>
            </a:r>
            <a:r>
              <a:rPr sz="2200" spc="-9" dirty="0" smtClean="0">
                <a:latin typeface="Calibri"/>
                <a:cs typeface="Calibri"/>
              </a:rPr>
              <a:t>μ</a:t>
            </a:r>
            <a:r>
              <a:rPr sz="2200" spc="0" dirty="0" smtClean="0">
                <a:latin typeface="Calibri"/>
                <a:cs typeface="Calibri"/>
              </a:rPr>
              <a:t>άχη</a:t>
            </a:r>
            <a:r>
              <a:rPr sz="2200" spc="-60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με</a:t>
            </a:r>
            <a:r>
              <a:rPr sz="2200" spc="-14" dirty="0" smtClean="0">
                <a:latin typeface="Calibri"/>
                <a:cs typeface="Calibri"/>
              </a:rPr>
              <a:t>τ</a:t>
            </a:r>
            <a:r>
              <a:rPr sz="2200" spc="0" dirty="0" smtClean="0">
                <a:latin typeface="Calibri"/>
                <a:cs typeface="Calibri"/>
              </a:rPr>
              <a:t>α</a:t>
            </a:r>
            <a:r>
              <a:rPr sz="2200" spc="-19" dirty="0" smtClean="0">
                <a:latin typeface="Calibri"/>
                <a:cs typeface="Calibri"/>
              </a:rPr>
              <a:t>ξ</a:t>
            </a:r>
            <a:r>
              <a:rPr sz="2200" spc="0" dirty="0" smtClean="0">
                <a:latin typeface="Calibri"/>
                <a:cs typeface="Calibri"/>
              </a:rPr>
              <a:t>ύ </a:t>
            </a:r>
            <a:endParaRPr sz="2200">
              <a:latin typeface="Calibri"/>
              <a:cs typeface="Calibri"/>
            </a:endParaRPr>
          </a:p>
          <a:p>
            <a:pPr marL="12700" marR="189305">
              <a:lnSpc>
                <a:spcPts val="2685"/>
              </a:lnSpc>
            </a:pPr>
            <a:r>
              <a:rPr sz="2200" spc="0" dirty="0" smtClean="0">
                <a:latin typeface="Calibri"/>
                <a:cs typeface="Calibri"/>
              </a:rPr>
              <a:t>Κ</a:t>
            </a:r>
            <a:r>
              <a:rPr sz="2200" spc="-4" dirty="0" smtClean="0">
                <a:latin typeface="Calibri"/>
                <a:cs typeface="Calibri"/>
              </a:rPr>
              <a:t>έ</a:t>
            </a:r>
            <a:r>
              <a:rPr sz="2200" spc="0" dirty="0" smtClean="0">
                <a:latin typeface="Calibri"/>
                <a:cs typeface="Calibri"/>
              </a:rPr>
              <a:t>υνς </a:t>
            </a:r>
            <a:r>
              <a:rPr sz="2200" spc="-75" dirty="0" smtClean="0">
                <a:latin typeface="Calibri"/>
                <a:cs typeface="Calibri"/>
              </a:rPr>
              <a:t>κ</a:t>
            </a:r>
            <a:r>
              <a:rPr sz="2200" spc="0" dirty="0" smtClean="0">
                <a:latin typeface="Calibri"/>
                <a:cs typeface="Calibri"/>
              </a:rPr>
              <a:t>αι</a:t>
            </a:r>
            <a:r>
              <a:rPr sz="2200" spc="-13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ν</a:t>
            </a:r>
            <a:r>
              <a:rPr sz="2200" spc="-4" dirty="0" smtClean="0">
                <a:latin typeface="Calibri"/>
                <a:cs typeface="Calibri"/>
              </a:rPr>
              <a:t>ε</a:t>
            </a:r>
            <a:r>
              <a:rPr sz="2200" spc="4" dirty="0" smtClean="0">
                <a:latin typeface="Calibri"/>
                <a:cs typeface="Calibri"/>
              </a:rPr>
              <a:t>ο</a:t>
            </a:r>
            <a:r>
              <a:rPr sz="2200" spc="0" dirty="0" smtClean="0">
                <a:latin typeface="Calibri"/>
                <a:cs typeface="Calibri"/>
              </a:rPr>
              <a:t>κ</a:t>
            </a:r>
            <a:r>
              <a:rPr sz="2200" spc="-25" dirty="0" smtClean="0">
                <a:latin typeface="Calibri"/>
                <a:cs typeface="Calibri"/>
              </a:rPr>
              <a:t>λ</a:t>
            </a:r>
            <a:r>
              <a:rPr sz="2200" spc="-19" dirty="0" smtClean="0">
                <a:latin typeface="Calibri"/>
                <a:cs typeface="Calibri"/>
              </a:rPr>
              <a:t>α</a:t>
            </a:r>
            <a:r>
              <a:rPr sz="2200" spc="0" dirty="0" smtClean="0">
                <a:latin typeface="Calibri"/>
                <a:cs typeface="Calibri"/>
              </a:rPr>
              <a:t>σ</a:t>
            </a:r>
            <a:r>
              <a:rPr sz="2200" spc="-9" dirty="0" smtClean="0">
                <a:latin typeface="Calibri"/>
                <a:cs typeface="Calibri"/>
              </a:rPr>
              <a:t>σ</a:t>
            </a:r>
            <a:r>
              <a:rPr sz="2200" spc="0" dirty="0" smtClean="0">
                <a:latin typeface="Calibri"/>
                <a:cs typeface="Calibri"/>
              </a:rPr>
              <a:t>ι</a:t>
            </a:r>
            <a:r>
              <a:rPr sz="2200" spc="-54" dirty="0" smtClean="0">
                <a:latin typeface="Calibri"/>
                <a:cs typeface="Calibri"/>
              </a:rPr>
              <a:t>κ</a:t>
            </a:r>
            <a:r>
              <a:rPr sz="2200" spc="-14" dirty="0" smtClean="0">
                <a:latin typeface="Calibri"/>
                <a:cs typeface="Calibri"/>
              </a:rPr>
              <a:t>ώ</a:t>
            </a:r>
            <a:r>
              <a:rPr sz="2200" spc="0" dirty="0" smtClean="0">
                <a:latin typeface="Calibri"/>
                <a:cs typeface="Calibri"/>
              </a:rPr>
              <a:t>ν</a:t>
            </a:r>
            <a:r>
              <a:rPr sz="2200" spc="-5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για</a:t>
            </a:r>
            <a:r>
              <a:rPr sz="2200" spc="-18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τ</a:t>
            </a:r>
            <a:r>
              <a:rPr sz="2200" spc="-50" dirty="0" smtClean="0">
                <a:latin typeface="Calibri"/>
                <a:cs typeface="Calibri"/>
              </a:rPr>
              <a:t>η</a:t>
            </a:r>
            <a:r>
              <a:rPr sz="2200" spc="0" dirty="0" smtClean="0">
                <a:latin typeface="Calibri"/>
                <a:cs typeface="Calibri"/>
              </a:rPr>
              <a:t>ν</a:t>
            </a:r>
            <a:r>
              <a:rPr sz="2200" spc="-5" dirty="0" smtClean="0">
                <a:latin typeface="Calibri"/>
                <a:cs typeface="Calibri"/>
              </a:rPr>
              <a:t> </a:t>
            </a:r>
            <a:r>
              <a:rPr sz="2200" spc="-14" dirty="0" smtClean="0">
                <a:latin typeface="Calibri"/>
                <a:cs typeface="Calibri"/>
              </a:rPr>
              <a:t>κ</a:t>
            </a:r>
            <a:r>
              <a:rPr sz="2200" spc="0" dirty="0" smtClean="0">
                <a:latin typeface="Calibri"/>
                <a:cs typeface="Calibri"/>
              </a:rPr>
              <a:t>ρί</a:t>
            </a:r>
            <a:r>
              <a:rPr sz="2200" spc="-9" dirty="0" smtClean="0">
                <a:latin typeface="Calibri"/>
                <a:cs typeface="Calibri"/>
              </a:rPr>
              <a:t>σ</a:t>
            </a:r>
            <a:r>
              <a:rPr sz="2200" spc="0" dirty="0" smtClean="0">
                <a:latin typeface="Calibri"/>
                <a:cs typeface="Calibri"/>
              </a:rPr>
              <a:t>η</a:t>
            </a:r>
            <a:r>
              <a:rPr sz="2200" spc="-15" dirty="0" smtClean="0">
                <a:latin typeface="Calibri"/>
                <a:cs typeface="Calibri"/>
              </a:rPr>
              <a:t> </a:t>
            </a:r>
            <a:r>
              <a:rPr sz="2200" spc="-9" dirty="0" smtClean="0">
                <a:latin typeface="Calibri"/>
                <a:cs typeface="Calibri"/>
              </a:rPr>
              <a:t>τ</a:t>
            </a:r>
            <a:r>
              <a:rPr sz="2200" spc="4" dirty="0" smtClean="0">
                <a:latin typeface="Calibri"/>
                <a:cs typeface="Calibri"/>
              </a:rPr>
              <a:t>ο</a:t>
            </a:r>
            <a:r>
              <a:rPr sz="2200" spc="0" dirty="0" smtClean="0">
                <a:latin typeface="Calibri"/>
                <a:cs typeface="Calibri"/>
              </a:rPr>
              <a:t>υ</a:t>
            </a:r>
            <a:r>
              <a:rPr sz="2200" spc="-20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1929:</a:t>
            </a:r>
            <a:r>
              <a:rPr sz="2200" spc="-14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Θα</a:t>
            </a:r>
            <a:r>
              <a:rPr sz="2200" spc="-12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ισορροπήσ</a:t>
            </a:r>
            <a:r>
              <a:rPr sz="2200" spc="-9" dirty="0" smtClean="0">
                <a:latin typeface="Calibri"/>
                <a:cs typeface="Calibri"/>
              </a:rPr>
              <a:t>ε</a:t>
            </a:r>
            <a:r>
              <a:rPr sz="2200" spc="0" dirty="0" smtClean="0">
                <a:latin typeface="Calibri"/>
                <a:cs typeface="Calibri"/>
              </a:rPr>
              <a:t>ι</a:t>
            </a:r>
            <a:r>
              <a:rPr sz="2200" spc="-64" dirty="0" smtClean="0">
                <a:latin typeface="Calibri"/>
                <a:cs typeface="Calibri"/>
              </a:rPr>
              <a:t> </a:t>
            </a:r>
            <a:r>
              <a:rPr sz="2200" spc="-9" dirty="0" smtClean="0">
                <a:latin typeface="Calibri"/>
                <a:cs typeface="Calibri"/>
              </a:rPr>
              <a:t>τ</a:t>
            </a:r>
            <a:r>
              <a:rPr sz="2200" spc="0" dirty="0" smtClean="0">
                <a:latin typeface="Calibri"/>
                <a:cs typeface="Calibri"/>
              </a:rPr>
              <a:t>ο </a:t>
            </a:r>
            <a:endParaRPr sz="2200">
              <a:latin typeface="Calibri"/>
              <a:cs typeface="Calibri"/>
            </a:endParaRPr>
          </a:p>
          <a:p>
            <a:pPr marL="12700" marR="189305">
              <a:lnSpc>
                <a:spcPts val="2685"/>
              </a:lnSpc>
            </a:pPr>
            <a:r>
              <a:rPr sz="2200" spc="0" dirty="0" smtClean="0">
                <a:latin typeface="Calibri"/>
                <a:cs typeface="Calibri"/>
              </a:rPr>
              <a:t>σύ</a:t>
            </a:r>
            <a:r>
              <a:rPr sz="2200" spc="9" dirty="0" smtClean="0">
                <a:latin typeface="Calibri"/>
                <a:cs typeface="Calibri"/>
              </a:rPr>
              <a:t>σ</a:t>
            </a:r>
            <a:r>
              <a:rPr sz="2200" spc="0" dirty="0" smtClean="0">
                <a:latin typeface="Calibri"/>
                <a:cs typeface="Calibri"/>
              </a:rPr>
              <a:t>τη</a:t>
            </a:r>
            <a:r>
              <a:rPr sz="2200" spc="-9" dirty="0" smtClean="0">
                <a:latin typeface="Calibri"/>
                <a:cs typeface="Calibri"/>
              </a:rPr>
              <a:t>μ</a:t>
            </a:r>
            <a:r>
              <a:rPr sz="2200" spc="0" dirty="0" smtClean="0">
                <a:latin typeface="Calibri"/>
                <a:cs typeface="Calibri"/>
              </a:rPr>
              <a:t>α</a:t>
            </a:r>
            <a:r>
              <a:rPr sz="2200" spc="-14" dirty="0" smtClean="0">
                <a:latin typeface="Calibri"/>
                <a:cs typeface="Calibri"/>
              </a:rPr>
              <a:t> </a:t>
            </a:r>
            <a:r>
              <a:rPr sz="2200" spc="-9" dirty="0" smtClean="0">
                <a:latin typeface="Calibri"/>
                <a:cs typeface="Calibri"/>
              </a:rPr>
              <a:t>μ</a:t>
            </a:r>
            <a:r>
              <a:rPr sz="2200" spc="0" dirty="0" smtClean="0">
                <a:latin typeface="Calibri"/>
                <a:cs typeface="Calibri"/>
              </a:rPr>
              <a:t>α</a:t>
            </a:r>
            <a:r>
              <a:rPr sz="2200" spc="-14" dirty="0" smtClean="0">
                <a:latin typeface="Calibri"/>
                <a:cs typeface="Calibri"/>
              </a:rPr>
              <a:t>κ</a:t>
            </a:r>
            <a:r>
              <a:rPr sz="2200" spc="0" dirty="0" smtClean="0">
                <a:latin typeface="Calibri"/>
                <a:cs typeface="Calibri"/>
              </a:rPr>
              <a:t>ροχρ</a:t>
            </a:r>
            <a:r>
              <a:rPr sz="2200" spc="9" dirty="0" smtClean="0">
                <a:latin typeface="Calibri"/>
                <a:cs typeface="Calibri"/>
              </a:rPr>
              <a:t>ό</a:t>
            </a:r>
            <a:r>
              <a:rPr sz="2200" spc="0" dirty="0" smtClean="0">
                <a:latin typeface="Calibri"/>
                <a:cs typeface="Calibri"/>
              </a:rPr>
              <a:t>νια;)</a:t>
            </a:r>
            <a:endParaRPr sz="2200">
              <a:latin typeface="Calibri"/>
              <a:cs typeface="Calibri"/>
            </a:endParaRPr>
          </a:p>
          <a:p>
            <a:pPr marR="180100" algn="r">
              <a:lnSpc>
                <a:spcPct val="101725"/>
              </a:lnSpc>
              <a:spcBef>
                <a:spcPts val="529"/>
              </a:spcBef>
            </a:pPr>
            <a:r>
              <a:rPr sz="1200" spc="4" dirty="0" smtClean="0">
                <a:solidFill>
                  <a:srgbClr val="888888"/>
                </a:solidFill>
                <a:latin typeface="Calibri"/>
                <a:cs typeface="Calibri"/>
              </a:rPr>
              <a:t>25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07340" y="3374078"/>
            <a:ext cx="164846" cy="30429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345"/>
              </a:lnSpc>
              <a:spcBef>
                <a:spcPts val="117"/>
              </a:spcBef>
            </a:pPr>
            <a:r>
              <a:rPr sz="2200" spc="0" dirty="0" smtClean="0">
                <a:latin typeface="Arial"/>
                <a:cs typeface="Arial"/>
              </a:rPr>
              <a:t>•</a:t>
            </a:r>
            <a:endParaRPr sz="22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07340" y="4075499"/>
            <a:ext cx="164846" cy="30429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345"/>
              </a:lnSpc>
              <a:spcBef>
                <a:spcPts val="117"/>
              </a:spcBef>
            </a:pPr>
            <a:r>
              <a:rPr sz="2200" spc="0" dirty="0" smtClean="0">
                <a:latin typeface="Arial"/>
                <a:cs typeface="Arial"/>
              </a:rPr>
              <a:t>•</a:t>
            </a:r>
            <a:endParaRPr sz="2200">
              <a:latin typeface="Arial"/>
              <a:cs typeface="Arial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307340" y="5095055"/>
            <a:ext cx="164846" cy="30429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345"/>
              </a:lnSpc>
              <a:spcBef>
                <a:spcPts val="117"/>
              </a:spcBef>
            </a:pPr>
            <a:r>
              <a:rPr sz="2200" spc="0" dirty="0" smtClean="0">
                <a:latin typeface="Arial"/>
                <a:cs typeface="Arial"/>
              </a:rPr>
              <a:t>•</a:t>
            </a:r>
            <a:endParaRPr sz="22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ject 7"/>
          <p:cNvSpPr txBox="1"/>
          <p:nvPr/>
        </p:nvSpPr>
        <p:spPr>
          <a:xfrm>
            <a:off x="535940" y="318795"/>
            <a:ext cx="7808420" cy="166629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63057" algn="ctr">
              <a:lnSpc>
                <a:spcPts val="4175"/>
              </a:lnSpc>
              <a:spcBef>
                <a:spcPts val="208"/>
              </a:spcBef>
            </a:pPr>
            <a:r>
              <a:rPr sz="6000" b="1" spc="0" baseline="3413" dirty="0" smtClean="0">
                <a:solidFill>
                  <a:srgbClr val="4F81BC"/>
                </a:solidFill>
                <a:latin typeface="Calibri"/>
                <a:cs typeface="Calibri"/>
              </a:rPr>
              <a:t>Α</a:t>
            </a:r>
            <a:r>
              <a:rPr sz="6000" b="1" spc="-19" baseline="3413" dirty="0" smtClean="0">
                <a:solidFill>
                  <a:srgbClr val="4F81BC"/>
                </a:solidFill>
                <a:latin typeface="Calibri"/>
                <a:cs typeface="Calibri"/>
              </a:rPr>
              <a:t>ρ</a:t>
            </a:r>
            <a:r>
              <a:rPr sz="6000" b="1" spc="0" baseline="3413" dirty="0" smtClean="0">
                <a:solidFill>
                  <a:srgbClr val="4F81BC"/>
                </a:solidFill>
                <a:latin typeface="Calibri"/>
                <a:cs typeface="Calibri"/>
              </a:rPr>
              <a:t>ν</a:t>
            </a:r>
            <a:r>
              <a:rPr sz="6000" b="1" spc="-50" baseline="3413" dirty="0" smtClean="0">
                <a:solidFill>
                  <a:srgbClr val="4F81BC"/>
                </a:solidFill>
                <a:latin typeface="Calibri"/>
                <a:cs typeface="Calibri"/>
              </a:rPr>
              <a:t>η</a:t>
            </a:r>
            <a:r>
              <a:rPr sz="6000" b="1" spc="0" baseline="3413" dirty="0" smtClean="0">
                <a:solidFill>
                  <a:srgbClr val="4F81BC"/>
                </a:solidFill>
                <a:latin typeface="Calibri"/>
                <a:cs typeface="Calibri"/>
              </a:rPr>
              <a:t>τι</a:t>
            </a:r>
            <a:r>
              <a:rPr sz="6000" b="1" spc="-50" baseline="3413" dirty="0" smtClean="0">
                <a:solidFill>
                  <a:srgbClr val="4F81BC"/>
                </a:solidFill>
                <a:latin typeface="Calibri"/>
                <a:cs typeface="Calibri"/>
              </a:rPr>
              <a:t>κ</a:t>
            </a:r>
            <a:r>
              <a:rPr sz="6000" b="1" spc="0" baseline="3413" dirty="0" smtClean="0">
                <a:solidFill>
                  <a:srgbClr val="4F81BC"/>
                </a:solidFill>
                <a:latin typeface="Calibri"/>
                <a:cs typeface="Calibri"/>
              </a:rPr>
              <a:t>ές</a:t>
            </a:r>
            <a:r>
              <a:rPr sz="6000" b="1" spc="9" baseline="3413" dirty="0" smtClean="0">
                <a:solidFill>
                  <a:srgbClr val="4F81BC"/>
                </a:solidFill>
                <a:latin typeface="Calibri"/>
                <a:cs typeface="Calibri"/>
              </a:rPr>
              <a:t> </a:t>
            </a:r>
            <a:r>
              <a:rPr sz="6000" b="1" spc="0" baseline="3413" dirty="0" smtClean="0">
                <a:solidFill>
                  <a:srgbClr val="4F81BC"/>
                </a:solidFill>
                <a:latin typeface="Calibri"/>
                <a:cs typeface="Calibri"/>
              </a:rPr>
              <a:t>συν</a:t>
            </a:r>
            <a:r>
              <a:rPr sz="6000" b="1" spc="-14" baseline="3413" dirty="0" smtClean="0">
                <a:solidFill>
                  <a:srgbClr val="4F81BC"/>
                </a:solidFill>
                <a:latin typeface="Calibri"/>
                <a:cs typeface="Calibri"/>
              </a:rPr>
              <a:t>έ</a:t>
            </a:r>
            <a:r>
              <a:rPr sz="6000" b="1" spc="0" baseline="3413" dirty="0" smtClean="0">
                <a:solidFill>
                  <a:srgbClr val="4F81BC"/>
                </a:solidFill>
                <a:latin typeface="Calibri"/>
                <a:cs typeface="Calibri"/>
              </a:rPr>
              <a:t>πει</a:t>
            </a:r>
            <a:r>
              <a:rPr sz="6000" b="1" spc="-14" baseline="3413" dirty="0" smtClean="0">
                <a:solidFill>
                  <a:srgbClr val="4F81BC"/>
                </a:solidFill>
                <a:latin typeface="Calibri"/>
                <a:cs typeface="Calibri"/>
              </a:rPr>
              <a:t>ε</a:t>
            </a:r>
            <a:r>
              <a:rPr sz="6000" b="1" spc="0" baseline="3413" dirty="0" smtClean="0">
                <a:solidFill>
                  <a:srgbClr val="4F81BC"/>
                </a:solidFill>
                <a:latin typeface="Calibri"/>
                <a:cs typeface="Calibri"/>
              </a:rPr>
              <a:t>ς για </a:t>
            </a:r>
            <a:r>
              <a:rPr sz="6000" b="1" spc="-25" baseline="3413" dirty="0" smtClean="0">
                <a:solidFill>
                  <a:srgbClr val="4F81BC"/>
                </a:solidFill>
                <a:latin typeface="Calibri"/>
                <a:cs typeface="Calibri"/>
              </a:rPr>
              <a:t>τ</a:t>
            </a:r>
            <a:r>
              <a:rPr sz="6000" b="1" spc="0" baseline="3413" dirty="0" smtClean="0">
                <a:solidFill>
                  <a:srgbClr val="4F81BC"/>
                </a:solidFill>
                <a:latin typeface="Calibri"/>
                <a:cs typeface="Calibri"/>
              </a:rPr>
              <a:t>ο </a:t>
            </a:r>
            <a:r>
              <a:rPr sz="6000" b="1" spc="-9" baseline="3413" dirty="0" smtClean="0">
                <a:solidFill>
                  <a:srgbClr val="4F81BC"/>
                </a:solidFill>
                <a:latin typeface="Calibri"/>
                <a:cs typeface="Calibri"/>
              </a:rPr>
              <a:t>δ</a:t>
            </a:r>
            <a:r>
              <a:rPr sz="6000" b="1" spc="0" baseline="3413" dirty="0" smtClean="0">
                <a:solidFill>
                  <a:srgbClr val="4F81BC"/>
                </a:solidFill>
                <a:latin typeface="Calibri"/>
                <a:cs typeface="Calibri"/>
              </a:rPr>
              <a:t>ι</a:t>
            </a:r>
            <a:r>
              <a:rPr sz="6000" b="1" spc="-50" baseline="3413" dirty="0" smtClean="0">
                <a:solidFill>
                  <a:srgbClr val="4F81BC"/>
                </a:solidFill>
                <a:latin typeface="Calibri"/>
                <a:cs typeface="Calibri"/>
              </a:rPr>
              <a:t>ε</a:t>
            </a:r>
            <a:r>
              <a:rPr sz="6000" b="1" spc="0" baseline="3413" dirty="0" smtClean="0">
                <a:solidFill>
                  <a:srgbClr val="4F81BC"/>
                </a:solidFill>
                <a:latin typeface="Calibri"/>
                <a:cs typeface="Calibri"/>
              </a:rPr>
              <a:t>θ</a:t>
            </a:r>
            <a:r>
              <a:rPr sz="6000" b="1" spc="-19" baseline="3413" dirty="0" smtClean="0">
                <a:solidFill>
                  <a:srgbClr val="4F81BC"/>
                </a:solidFill>
                <a:latin typeface="Calibri"/>
                <a:cs typeface="Calibri"/>
              </a:rPr>
              <a:t>ν</a:t>
            </a:r>
            <a:r>
              <a:rPr sz="6000" b="1" spc="0" baseline="3413" dirty="0" smtClean="0">
                <a:solidFill>
                  <a:srgbClr val="4F81BC"/>
                </a:solidFill>
                <a:latin typeface="Calibri"/>
                <a:cs typeface="Calibri"/>
              </a:rPr>
              <a:t>ές</a:t>
            </a:r>
            <a:endParaRPr sz="4000">
              <a:latin typeface="Calibri"/>
              <a:cs typeface="Calibri"/>
            </a:endParaRPr>
          </a:p>
          <a:p>
            <a:pPr marL="383476" marR="120078" algn="ctr">
              <a:lnSpc>
                <a:spcPts val="4800"/>
              </a:lnSpc>
              <a:spcBef>
                <a:spcPts val="31"/>
              </a:spcBef>
            </a:pPr>
            <a:r>
              <a:rPr sz="6000" b="1" spc="0" baseline="1365" dirty="0" smtClean="0">
                <a:solidFill>
                  <a:srgbClr val="4F81BC"/>
                </a:solidFill>
                <a:latin typeface="Calibri"/>
                <a:cs typeface="Calibri"/>
              </a:rPr>
              <a:t>εμπόριο</a:t>
            </a:r>
            <a:r>
              <a:rPr sz="6000" b="1" spc="-139" baseline="1365" dirty="0" smtClean="0">
                <a:solidFill>
                  <a:srgbClr val="4F81BC"/>
                </a:solidFill>
                <a:latin typeface="Calibri"/>
                <a:cs typeface="Calibri"/>
              </a:rPr>
              <a:t> </a:t>
            </a:r>
            <a:r>
              <a:rPr sz="6000" b="1" spc="-109" baseline="1365" dirty="0" smtClean="0">
                <a:solidFill>
                  <a:srgbClr val="4F81BC"/>
                </a:solidFill>
                <a:latin typeface="Calibri"/>
                <a:cs typeface="Calibri"/>
              </a:rPr>
              <a:t>κ</a:t>
            </a:r>
            <a:r>
              <a:rPr sz="6000" b="1" spc="0" baseline="1365" dirty="0" smtClean="0">
                <a:solidFill>
                  <a:srgbClr val="4F81BC"/>
                </a:solidFill>
                <a:latin typeface="Calibri"/>
                <a:cs typeface="Calibri"/>
              </a:rPr>
              <a:t>αι τις επενδύσεις</a:t>
            </a:r>
            <a:r>
              <a:rPr sz="6000" b="1" spc="-14" baseline="1365" dirty="0" smtClean="0">
                <a:solidFill>
                  <a:srgbClr val="4F81BC"/>
                </a:solidFill>
                <a:latin typeface="Calibri"/>
                <a:cs typeface="Calibri"/>
              </a:rPr>
              <a:t> </a:t>
            </a:r>
            <a:r>
              <a:rPr sz="6000" b="1" spc="0" baseline="1365" dirty="0" smtClean="0">
                <a:solidFill>
                  <a:srgbClr val="4F81BC"/>
                </a:solidFill>
                <a:latin typeface="Calibri"/>
                <a:cs typeface="Calibri"/>
              </a:rPr>
              <a:t>(</a:t>
            </a:r>
            <a:r>
              <a:rPr sz="6000" b="1" spc="-109" baseline="1365" dirty="0" smtClean="0">
                <a:solidFill>
                  <a:srgbClr val="4F81BC"/>
                </a:solidFill>
                <a:latin typeface="Calibri"/>
                <a:cs typeface="Calibri"/>
              </a:rPr>
              <a:t>κ</a:t>
            </a:r>
            <a:r>
              <a:rPr sz="6000" b="1" spc="0" baseline="1365" dirty="0" smtClean="0">
                <a:solidFill>
                  <a:srgbClr val="4F81BC"/>
                </a:solidFill>
                <a:latin typeface="Calibri"/>
                <a:cs typeface="Calibri"/>
              </a:rPr>
              <a:t>α</a:t>
            </a:r>
            <a:r>
              <a:rPr sz="6000" b="1" spc="-29" baseline="1365" dirty="0" smtClean="0">
                <a:solidFill>
                  <a:srgbClr val="4F81BC"/>
                </a:solidFill>
                <a:latin typeface="Calibri"/>
                <a:cs typeface="Calibri"/>
              </a:rPr>
              <a:t>τ</a:t>
            </a:r>
            <a:r>
              <a:rPr sz="6000" b="1" spc="0" baseline="1365" dirty="0" smtClean="0">
                <a:solidFill>
                  <a:srgbClr val="4F81BC"/>
                </a:solidFill>
                <a:latin typeface="Calibri"/>
                <a:cs typeface="Calibri"/>
              </a:rPr>
              <a:t>ά)</a:t>
            </a:r>
            <a:endParaRPr sz="4000">
              <a:latin typeface="Calibri"/>
              <a:cs typeface="Calibri"/>
            </a:endParaRPr>
          </a:p>
          <a:p>
            <a:pPr marL="12700" marR="38084">
              <a:lnSpc>
                <a:spcPct val="101725"/>
              </a:lnSpc>
              <a:spcBef>
                <a:spcPts val="1163"/>
              </a:spcBef>
            </a:pPr>
            <a:r>
              <a:rPr sz="2200" b="1" spc="0" dirty="0" smtClean="0">
                <a:latin typeface="Calibri"/>
                <a:cs typeface="Calibri"/>
              </a:rPr>
              <a:t>2. Α</a:t>
            </a:r>
            <a:r>
              <a:rPr sz="2200" b="1" spc="-14" dirty="0" smtClean="0">
                <a:latin typeface="Calibri"/>
                <a:cs typeface="Calibri"/>
              </a:rPr>
              <a:t>ρ</a:t>
            </a:r>
            <a:r>
              <a:rPr sz="2200" b="1" spc="0" dirty="0" smtClean="0">
                <a:latin typeface="Calibri"/>
                <a:cs typeface="Calibri"/>
              </a:rPr>
              <a:t>ν</a:t>
            </a:r>
            <a:r>
              <a:rPr sz="2200" b="1" spc="-25" dirty="0" smtClean="0">
                <a:latin typeface="Calibri"/>
                <a:cs typeface="Calibri"/>
              </a:rPr>
              <a:t>η</a:t>
            </a:r>
            <a:r>
              <a:rPr sz="2200" b="1" spc="0" dirty="0" smtClean="0">
                <a:latin typeface="Calibri"/>
                <a:cs typeface="Calibri"/>
              </a:rPr>
              <a:t>τι</a:t>
            </a:r>
            <a:r>
              <a:rPr sz="2200" b="1" spc="-29" dirty="0" smtClean="0">
                <a:latin typeface="Calibri"/>
                <a:cs typeface="Calibri"/>
              </a:rPr>
              <a:t>κ</a:t>
            </a:r>
            <a:r>
              <a:rPr sz="2200" b="1" spc="0" dirty="0" smtClean="0">
                <a:latin typeface="Calibri"/>
                <a:cs typeface="Calibri"/>
              </a:rPr>
              <a:t>ές</a:t>
            </a:r>
            <a:r>
              <a:rPr sz="2200" b="1" spc="14" dirty="0" smtClean="0">
                <a:latin typeface="Calibri"/>
                <a:cs typeface="Calibri"/>
              </a:rPr>
              <a:t> </a:t>
            </a:r>
            <a:r>
              <a:rPr sz="2200" b="1" spc="0" dirty="0" smtClean="0">
                <a:latin typeface="Calibri"/>
                <a:cs typeface="Calibri"/>
              </a:rPr>
              <a:t>συ</a:t>
            </a:r>
            <a:r>
              <a:rPr sz="2200" b="1" spc="-14" dirty="0" smtClean="0">
                <a:latin typeface="Calibri"/>
                <a:cs typeface="Calibri"/>
              </a:rPr>
              <a:t>ν</a:t>
            </a:r>
            <a:r>
              <a:rPr sz="2200" b="1" spc="0" dirty="0" smtClean="0">
                <a:latin typeface="Calibri"/>
                <a:cs typeface="Calibri"/>
              </a:rPr>
              <a:t>έπειες</a:t>
            </a:r>
            <a:r>
              <a:rPr sz="2200" b="1" spc="10" dirty="0" smtClean="0">
                <a:latin typeface="Calibri"/>
                <a:cs typeface="Calibri"/>
              </a:rPr>
              <a:t> </a:t>
            </a:r>
            <a:r>
              <a:rPr sz="2200" b="1" spc="0" dirty="0" smtClean="0">
                <a:latin typeface="Calibri"/>
                <a:cs typeface="Calibri"/>
              </a:rPr>
              <a:t>για </a:t>
            </a:r>
            <a:r>
              <a:rPr sz="2200" b="1" spc="-19" dirty="0" smtClean="0">
                <a:latin typeface="Calibri"/>
                <a:cs typeface="Calibri"/>
              </a:rPr>
              <a:t>τ</a:t>
            </a:r>
            <a:r>
              <a:rPr sz="2200" b="1" spc="0" dirty="0" smtClean="0">
                <a:latin typeface="Calibri"/>
                <a:cs typeface="Calibri"/>
              </a:rPr>
              <a:t>ο</a:t>
            </a:r>
            <a:r>
              <a:rPr sz="2200" b="1" spc="9" dirty="0" smtClean="0">
                <a:latin typeface="Calibri"/>
                <a:cs typeface="Calibri"/>
              </a:rPr>
              <a:t> </a:t>
            </a:r>
            <a:r>
              <a:rPr sz="2200" b="1" spc="-9" dirty="0" smtClean="0">
                <a:latin typeface="Calibri"/>
                <a:cs typeface="Calibri"/>
              </a:rPr>
              <a:t>δ</a:t>
            </a:r>
            <a:r>
              <a:rPr sz="2200" b="1" spc="0" dirty="0" smtClean="0">
                <a:latin typeface="Calibri"/>
                <a:cs typeface="Calibri"/>
              </a:rPr>
              <a:t>ι</a:t>
            </a:r>
            <a:r>
              <a:rPr sz="2200" b="1" spc="-29" dirty="0" smtClean="0">
                <a:latin typeface="Calibri"/>
                <a:cs typeface="Calibri"/>
              </a:rPr>
              <a:t>ε</a:t>
            </a:r>
            <a:r>
              <a:rPr sz="2200" b="1" spc="0" dirty="0" smtClean="0">
                <a:latin typeface="Calibri"/>
                <a:cs typeface="Calibri"/>
              </a:rPr>
              <a:t>θ</a:t>
            </a:r>
            <a:r>
              <a:rPr sz="2200" b="1" spc="-14" dirty="0" smtClean="0">
                <a:latin typeface="Calibri"/>
                <a:cs typeface="Calibri"/>
              </a:rPr>
              <a:t>ν</a:t>
            </a:r>
            <a:r>
              <a:rPr sz="2200" b="1" spc="0" dirty="0" smtClean="0">
                <a:latin typeface="Calibri"/>
                <a:cs typeface="Calibri"/>
              </a:rPr>
              <a:t>ές</a:t>
            </a:r>
            <a:r>
              <a:rPr sz="2200" b="1" spc="49" dirty="0" smtClean="0">
                <a:latin typeface="Calibri"/>
                <a:cs typeface="Calibri"/>
              </a:rPr>
              <a:t> </a:t>
            </a:r>
            <a:r>
              <a:rPr sz="2200" b="1" spc="0" dirty="0" smtClean="0">
                <a:latin typeface="Calibri"/>
                <a:cs typeface="Calibri"/>
              </a:rPr>
              <a:t>εμπ</a:t>
            </a:r>
            <a:r>
              <a:rPr sz="2200" b="1" spc="-9" dirty="0" smtClean="0">
                <a:latin typeface="Calibri"/>
                <a:cs typeface="Calibri"/>
              </a:rPr>
              <a:t>ό</a:t>
            </a:r>
            <a:r>
              <a:rPr sz="2200" b="1" spc="0" dirty="0" smtClean="0">
                <a:latin typeface="Calibri"/>
                <a:cs typeface="Calibri"/>
              </a:rPr>
              <a:t>ριο</a:t>
            </a:r>
            <a:r>
              <a:rPr sz="2200" b="1" spc="29" dirty="0" smtClean="0">
                <a:latin typeface="Calibri"/>
                <a:cs typeface="Calibri"/>
              </a:rPr>
              <a:t> </a:t>
            </a:r>
            <a:r>
              <a:rPr sz="2200" b="1" spc="-69" dirty="0" smtClean="0">
                <a:latin typeface="Calibri"/>
                <a:cs typeface="Calibri"/>
              </a:rPr>
              <a:t>κ</a:t>
            </a:r>
            <a:r>
              <a:rPr sz="2200" b="1" spc="0" dirty="0" smtClean="0">
                <a:latin typeface="Calibri"/>
                <a:cs typeface="Calibri"/>
              </a:rPr>
              <a:t>αι τις</a:t>
            </a:r>
            <a:r>
              <a:rPr sz="2200" b="1" spc="-4" dirty="0" smtClean="0">
                <a:latin typeface="Calibri"/>
                <a:cs typeface="Calibri"/>
              </a:rPr>
              <a:t> </a:t>
            </a:r>
            <a:r>
              <a:rPr sz="2200" b="1" spc="0" dirty="0" smtClean="0">
                <a:latin typeface="Calibri"/>
                <a:cs typeface="Calibri"/>
              </a:rPr>
              <a:t>επεν</a:t>
            </a:r>
            <a:r>
              <a:rPr sz="2200" b="1" spc="-9" dirty="0" smtClean="0">
                <a:latin typeface="Calibri"/>
                <a:cs typeface="Calibri"/>
              </a:rPr>
              <a:t>δ</a:t>
            </a:r>
            <a:r>
              <a:rPr sz="2200" b="1" spc="0" dirty="0" smtClean="0">
                <a:latin typeface="Calibri"/>
                <a:cs typeface="Calibri"/>
              </a:rPr>
              <a:t>ύσεις</a:t>
            </a:r>
            <a:endParaRPr sz="220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35940" y="2061660"/>
            <a:ext cx="164846" cy="30429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345"/>
              </a:lnSpc>
              <a:spcBef>
                <a:spcPts val="117"/>
              </a:spcBef>
            </a:pPr>
            <a:r>
              <a:rPr sz="2200" spc="0" dirty="0" smtClean="0">
                <a:latin typeface="Arial"/>
                <a:cs typeface="Arial"/>
              </a:rPr>
              <a:t>•</a:t>
            </a:r>
            <a:endParaRPr sz="22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879144" y="2078481"/>
            <a:ext cx="7728865" cy="456453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340"/>
              </a:lnSpc>
              <a:spcBef>
                <a:spcPts val="117"/>
              </a:spcBef>
            </a:pPr>
            <a:r>
              <a:rPr sz="3300" spc="0" baseline="2482" dirty="0" smtClean="0">
                <a:latin typeface="Calibri"/>
                <a:cs typeface="Calibri"/>
              </a:rPr>
              <a:t>Η</a:t>
            </a:r>
            <a:r>
              <a:rPr sz="3300" spc="493" baseline="2482" dirty="0" smtClean="0">
                <a:latin typeface="Calibri"/>
                <a:cs typeface="Calibri"/>
              </a:rPr>
              <a:t> </a:t>
            </a:r>
            <a:r>
              <a:rPr sz="3300" spc="0" baseline="2482" dirty="0" smtClean="0">
                <a:latin typeface="Calibri"/>
                <a:cs typeface="Calibri"/>
              </a:rPr>
              <a:t>αβε</a:t>
            </a:r>
            <a:r>
              <a:rPr sz="3300" spc="-4" baseline="2482" dirty="0" smtClean="0">
                <a:latin typeface="Calibri"/>
                <a:cs typeface="Calibri"/>
              </a:rPr>
              <a:t>β</a:t>
            </a:r>
            <a:r>
              <a:rPr sz="3300" spc="0" baseline="2482" dirty="0" smtClean="0">
                <a:latin typeface="Calibri"/>
                <a:cs typeface="Calibri"/>
              </a:rPr>
              <a:t>αι</a:t>
            </a:r>
            <a:r>
              <a:rPr sz="3300" spc="4" baseline="2482" dirty="0" smtClean="0">
                <a:latin typeface="Calibri"/>
                <a:cs typeface="Calibri"/>
              </a:rPr>
              <a:t>ό</a:t>
            </a:r>
            <a:r>
              <a:rPr sz="3300" spc="0" baseline="2482" dirty="0" smtClean="0">
                <a:latin typeface="Calibri"/>
                <a:cs typeface="Calibri"/>
              </a:rPr>
              <a:t>τ</a:t>
            </a:r>
            <a:r>
              <a:rPr sz="3300" spc="-34" baseline="2482" dirty="0" smtClean="0">
                <a:latin typeface="Calibri"/>
                <a:cs typeface="Calibri"/>
              </a:rPr>
              <a:t>η</a:t>
            </a:r>
            <a:r>
              <a:rPr sz="3300" spc="-9" baseline="2482" dirty="0" smtClean="0">
                <a:latin typeface="Calibri"/>
                <a:cs typeface="Calibri"/>
              </a:rPr>
              <a:t>τ</a:t>
            </a:r>
            <a:r>
              <a:rPr sz="3300" spc="0" baseline="2482" dirty="0" smtClean="0">
                <a:latin typeface="Calibri"/>
                <a:cs typeface="Calibri"/>
              </a:rPr>
              <a:t>α</a:t>
            </a:r>
            <a:r>
              <a:rPr sz="3300" spc="-72" baseline="2482" dirty="0" smtClean="0">
                <a:latin typeface="Calibri"/>
                <a:cs typeface="Calibri"/>
              </a:rPr>
              <a:t> </a:t>
            </a:r>
            <a:r>
              <a:rPr sz="3300" spc="0" baseline="2482" dirty="0" smtClean="0">
                <a:latin typeface="Calibri"/>
                <a:cs typeface="Calibri"/>
              </a:rPr>
              <a:t>ως</a:t>
            </a:r>
            <a:r>
              <a:rPr sz="3300" spc="-14" baseline="2482" dirty="0" smtClean="0">
                <a:latin typeface="Calibri"/>
                <a:cs typeface="Calibri"/>
              </a:rPr>
              <a:t> </a:t>
            </a:r>
            <a:r>
              <a:rPr sz="3300" spc="0" baseline="2482" dirty="0" smtClean="0">
                <a:latin typeface="Calibri"/>
                <a:cs typeface="Calibri"/>
              </a:rPr>
              <a:t>προς</a:t>
            </a:r>
            <a:r>
              <a:rPr sz="3300" spc="-38" baseline="2482" dirty="0" smtClean="0">
                <a:latin typeface="Calibri"/>
                <a:cs typeface="Calibri"/>
              </a:rPr>
              <a:t> </a:t>
            </a:r>
            <a:r>
              <a:rPr sz="3300" spc="0" baseline="2482" dirty="0" smtClean="0">
                <a:latin typeface="Calibri"/>
                <a:cs typeface="Calibri"/>
              </a:rPr>
              <a:t>τις</a:t>
            </a:r>
            <a:r>
              <a:rPr sz="3300" spc="-23" baseline="2482" dirty="0" smtClean="0">
                <a:latin typeface="Calibri"/>
                <a:cs typeface="Calibri"/>
              </a:rPr>
              <a:t> </a:t>
            </a:r>
            <a:r>
              <a:rPr sz="3300" spc="4" baseline="2482" dirty="0" smtClean="0">
                <a:latin typeface="Calibri"/>
                <a:cs typeface="Calibri"/>
              </a:rPr>
              <a:t>μ</a:t>
            </a:r>
            <a:r>
              <a:rPr sz="3300" spc="0" baseline="2482" dirty="0" smtClean="0">
                <a:latin typeface="Calibri"/>
                <a:cs typeface="Calibri"/>
              </a:rPr>
              <a:t>ε</a:t>
            </a:r>
            <a:r>
              <a:rPr sz="3300" spc="4" baseline="2482" dirty="0" smtClean="0">
                <a:latin typeface="Calibri"/>
                <a:cs typeface="Calibri"/>
              </a:rPr>
              <a:t>λ</a:t>
            </a:r>
            <a:r>
              <a:rPr sz="3300" spc="-19" baseline="2482" dirty="0" smtClean="0">
                <a:latin typeface="Calibri"/>
                <a:cs typeface="Calibri"/>
              </a:rPr>
              <a:t>λ</a:t>
            </a:r>
            <a:r>
              <a:rPr sz="3300" spc="4" baseline="2482" dirty="0" smtClean="0">
                <a:latin typeface="Calibri"/>
                <a:cs typeface="Calibri"/>
              </a:rPr>
              <a:t>ο</a:t>
            </a:r>
            <a:r>
              <a:rPr sz="3300" spc="9" baseline="2482" dirty="0" smtClean="0">
                <a:latin typeface="Calibri"/>
                <a:cs typeface="Calibri"/>
              </a:rPr>
              <a:t>ν</a:t>
            </a:r>
            <a:r>
              <a:rPr sz="3300" spc="0" baseline="2482" dirty="0" smtClean="0">
                <a:latin typeface="Calibri"/>
                <a:cs typeface="Calibri"/>
              </a:rPr>
              <a:t>τι</a:t>
            </a:r>
            <a:r>
              <a:rPr sz="3300" spc="-39" baseline="2482" dirty="0" smtClean="0">
                <a:latin typeface="Calibri"/>
                <a:cs typeface="Calibri"/>
              </a:rPr>
              <a:t>κ</a:t>
            </a:r>
            <a:r>
              <a:rPr sz="3300" spc="0" baseline="2482" dirty="0" smtClean="0">
                <a:latin typeface="Calibri"/>
                <a:cs typeface="Calibri"/>
              </a:rPr>
              <a:t>ές</a:t>
            </a:r>
            <a:r>
              <a:rPr sz="3300" spc="-48" baseline="2482" dirty="0" smtClean="0">
                <a:latin typeface="Calibri"/>
                <a:cs typeface="Calibri"/>
              </a:rPr>
              <a:t> </a:t>
            </a:r>
            <a:r>
              <a:rPr sz="3300" spc="0" baseline="2482" dirty="0" smtClean="0">
                <a:latin typeface="Calibri"/>
                <a:cs typeface="Calibri"/>
              </a:rPr>
              <a:t>δια</a:t>
            </a:r>
            <a:r>
              <a:rPr sz="3300" spc="-44" baseline="2482" dirty="0" smtClean="0">
                <a:latin typeface="Calibri"/>
                <a:cs typeface="Calibri"/>
              </a:rPr>
              <a:t>κ</a:t>
            </a:r>
            <a:r>
              <a:rPr sz="3300" spc="0" baseline="2482" dirty="0" smtClean="0">
                <a:latin typeface="Calibri"/>
                <a:cs typeface="Calibri"/>
              </a:rPr>
              <a:t>υ</a:t>
            </a:r>
            <a:r>
              <a:rPr sz="3300" spc="-9" baseline="2482" dirty="0" smtClean="0">
                <a:latin typeface="Calibri"/>
                <a:cs typeface="Calibri"/>
              </a:rPr>
              <a:t>μ</a:t>
            </a:r>
            <a:r>
              <a:rPr sz="3300" spc="0" baseline="2482" dirty="0" smtClean="0">
                <a:latin typeface="Calibri"/>
                <a:cs typeface="Calibri"/>
              </a:rPr>
              <a:t>ά</a:t>
            </a:r>
            <a:r>
              <a:rPr sz="3300" spc="-9" baseline="2482" dirty="0" smtClean="0">
                <a:latin typeface="Calibri"/>
                <a:cs typeface="Calibri"/>
              </a:rPr>
              <a:t>ν</a:t>
            </a:r>
            <a:r>
              <a:rPr sz="3300" spc="0" baseline="2482" dirty="0" smtClean="0">
                <a:latin typeface="Calibri"/>
                <a:cs typeface="Calibri"/>
              </a:rPr>
              <a:t>σ</a:t>
            </a:r>
            <a:r>
              <a:rPr sz="3300" spc="-9" baseline="2482" dirty="0" smtClean="0">
                <a:latin typeface="Calibri"/>
                <a:cs typeface="Calibri"/>
              </a:rPr>
              <a:t>ε</a:t>
            </a:r>
            <a:r>
              <a:rPr sz="3300" spc="0" baseline="2482" dirty="0" smtClean="0">
                <a:latin typeface="Calibri"/>
                <a:cs typeface="Calibri"/>
              </a:rPr>
              <a:t>ις</a:t>
            </a:r>
            <a:r>
              <a:rPr sz="3300" spc="-52" baseline="2482" dirty="0" smtClean="0">
                <a:latin typeface="Calibri"/>
                <a:cs typeface="Calibri"/>
              </a:rPr>
              <a:t> </a:t>
            </a:r>
            <a:r>
              <a:rPr sz="3300" spc="-9" baseline="2482" dirty="0" smtClean="0">
                <a:latin typeface="Calibri"/>
                <a:cs typeface="Calibri"/>
              </a:rPr>
              <a:t>τ</a:t>
            </a:r>
            <a:r>
              <a:rPr sz="3300" spc="-14" baseline="2482" dirty="0" smtClean="0">
                <a:latin typeface="Calibri"/>
                <a:cs typeface="Calibri"/>
              </a:rPr>
              <a:t>ω</a:t>
            </a:r>
            <a:r>
              <a:rPr sz="3300" spc="0" baseline="2482" dirty="0" smtClean="0">
                <a:latin typeface="Calibri"/>
                <a:cs typeface="Calibri"/>
              </a:rPr>
              <a:t>ν</a:t>
            </a:r>
            <a:r>
              <a:rPr sz="3300" spc="6" baseline="2482" dirty="0" smtClean="0">
                <a:latin typeface="Calibri"/>
                <a:cs typeface="Calibri"/>
              </a:rPr>
              <a:t> </a:t>
            </a:r>
            <a:r>
              <a:rPr sz="3300" spc="0" baseline="2482" dirty="0" smtClean="0">
                <a:latin typeface="Calibri"/>
                <a:cs typeface="Calibri"/>
              </a:rPr>
              <a:t>ΣΙ</a:t>
            </a:r>
            <a:endParaRPr sz="2200">
              <a:latin typeface="Calibri"/>
              <a:cs typeface="Calibri"/>
            </a:endParaRPr>
          </a:p>
          <a:p>
            <a:pPr marL="12700">
              <a:lnSpc>
                <a:spcPts val="2605"/>
              </a:lnSpc>
              <a:spcBef>
                <a:spcPts val="13"/>
              </a:spcBef>
            </a:pPr>
            <a:r>
              <a:rPr sz="3300" spc="0" baseline="1241" dirty="0" smtClean="0">
                <a:latin typeface="Calibri"/>
                <a:cs typeface="Calibri"/>
              </a:rPr>
              <a:t>υ</a:t>
            </a:r>
            <a:r>
              <a:rPr sz="3300" spc="-9" baseline="1241" dirty="0" smtClean="0">
                <a:latin typeface="Calibri"/>
                <a:cs typeface="Calibri"/>
              </a:rPr>
              <a:t>ψ</a:t>
            </a:r>
            <a:r>
              <a:rPr sz="3300" spc="-14" baseline="1241" dirty="0" smtClean="0">
                <a:latin typeface="Calibri"/>
                <a:cs typeface="Calibri"/>
              </a:rPr>
              <a:t>ώ</a:t>
            </a:r>
            <a:r>
              <a:rPr sz="3300" spc="0" baseline="1241" dirty="0" smtClean="0">
                <a:latin typeface="Calibri"/>
                <a:cs typeface="Calibri"/>
              </a:rPr>
              <a:t>ν</a:t>
            </a:r>
            <a:r>
              <a:rPr sz="3300" spc="-4" baseline="1241" dirty="0" smtClean="0">
                <a:latin typeface="Calibri"/>
                <a:cs typeface="Calibri"/>
              </a:rPr>
              <a:t>ε</a:t>
            </a:r>
            <a:r>
              <a:rPr sz="3300" spc="0" baseline="1241" dirty="0" smtClean="0">
                <a:latin typeface="Calibri"/>
                <a:cs typeface="Calibri"/>
              </a:rPr>
              <a:t>ι</a:t>
            </a:r>
            <a:r>
              <a:rPr sz="3300" spc="-18" baseline="1241" dirty="0" smtClean="0">
                <a:latin typeface="Calibri"/>
                <a:cs typeface="Calibri"/>
              </a:rPr>
              <a:t> </a:t>
            </a:r>
            <a:r>
              <a:rPr sz="3300" spc="0" baseline="1241" dirty="0" smtClean="0">
                <a:latin typeface="Calibri"/>
                <a:cs typeface="Calibri"/>
              </a:rPr>
              <a:t>εμπό</a:t>
            </a:r>
            <a:r>
              <a:rPr sz="3300" spc="4" baseline="1241" dirty="0" smtClean="0">
                <a:latin typeface="Calibri"/>
                <a:cs typeface="Calibri"/>
              </a:rPr>
              <a:t>δ</a:t>
            </a:r>
            <a:r>
              <a:rPr sz="3300" spc="0" baseline="1241" dirty="0" smtClean="0">
                <a:latin typeface="Calibri"/>
                <a:cs typeface="Calibri"/>
              </a:rPr>
              <a:t>ια</a:t>
            </a:r>
            <a:r>
              <a:rPr sz="3300" spc="-70" baseline="1241" dirty="0" smtClean="0">
                <a:latin typeface="Calibri"/>
                <a:cs typeface="Calibri"/>
              </a:rPr>
              <a:t> </a:t>
            </a:r>
            <a:r>
              <a:rPr sz="3300" spc="19" baseline="1241" dirty="0" smtClean="0">
                <a:latin typeface="Calibri"/>
                <a:cs typeface="Calibri"/>
              </a:rPr>
              <a:t>σ</a:t>
            </a:r>
            <a:r>
              <a:rPr sz="3300" spc="0" baseline="1241" dirty="0" smtClean="0">
                <a:latin typeface="Calibri"/>
                <a:cs typeface="Calibri"/>
              </a:rPr>
              <a:t>τη</a:t>
            </a:r>
            <a:r>
              <a:rPr sz="3300" spc="9" baseline="1241" dirty="0" smtClean="0">
                <a:latin typeface="Calibri"/>
                <a:cs typeface="Calibri"/>
              </a:rPr>
              <a:t> </a:t>
            </a:r>
            <a:r>
              <a:rPr sz="3300" spc="0" baseline="1241" dirty="0" smtClean="0">
                <a:latin typeface="Calibri"/>
                <a:cs typeface="Calibri"/>
              </a:rPr>
              <a:t>διε</a:t>
            </a:r>
            <a:r>
              <a:rPr sz="3300" spc="-25" baseline="1241" dirty="0" smtClean="0">
                <a:latin typeface="Calibri"/>
                <a:cs typeface="Calibri"/>
              </a:rPr>
              <a:t>ξ</a:t>
            </a:r>
            <a:r>
              <a:rPr sz="3300" spc="-9" baseline="1241" dirty="0" smtClean="0">
                <a:latin typeface="Calibri"/>
                <a:cs typeface="Calibri"/>
              </a:rPr>
              <a:t>α</a:t>
            </a:r>
            <a:r>
              <a:rPr sz="3300" spc="0" baseline="1241" dirty="0" smtClean="0">
                <a:latin typeface="Calibri"/>
                <a:cs typeface="Calibri"/>
              </a:rPr>
              <a:t>γ</a:t>
            </a:r>
            <a:r>
              <a:rPr sz="3300" spc="-9" baseline="1241" dirty="0" smtClean="0">
                <a:latin typeface="Calibri"/>
                <a:cs typeface="Calibri"/>
              </a:rPr>
              <a:t>ω</a:t>
            </a:r>
            <a:r>
              <a:rPr sz="3300" spc="0" baseline="1241" dirty="0" smtClean="0">
                <a:latin typeface="Calibri"/>
                <a:cs typeface="Calibri"/>
              </a:rPr>
              <a:t>γή</a:t>
            </a:r>
            <a:r>
              <a:rPr sz="3300" spc="-64" baseline="1241" dirty="0" smtClean="0">
                <a:latin typeface="Calibri"/>
                <a:cs typeface="Calibri"/>
              </a:rPr>
              <a:t> </a:t>
            </a:r>
            <a:r>
              <a:rPr sz="3300" spc="-9" baseline="1241" dirty="0" smtClean="0">
                <a:latin typeface="Calibri"/>
                <a:cs typeface="Calibri"/>
              </a:rPr>
              <a:t>τ</a:t>
            </a:r>
            <a:r>
              <a:rPr sz="3300" spc="4" baseline="1241" dirty="0" smtClean="0">
                <a:latin typeface="Calibri"/>
                <a:cs typeface="Calibri"/>
              </a:rPr>
              <a:t>ο</a:t>
            </a:r>
            <a:r>
              <a:rPr sz="3300" spc="0" baseline="1241" dirty="0" smtClean="0">
                <a:latin typeface="Calibri"/>
                <a:cs typeface="Calibri"/>
              </a:rPr>
              <a:t>υ</a:t>
            </a:r>
            <a:r>
              <a:rPr sz="3300" spc="-20" baseline="1241" dirty="0" smtClean="0">
                <a:latin typeface="Calibri"/>
                <a:cs typeface="Calibri"/>
              </a:rPr>
              <a:t> </a:t>
            </a:r>
            <a:r>
              <a:rPr sz="3300" spc="0" baseline="1241" dirty="0" smtClean="0">
                <a:latin typeface="Calibri"/>
                <a:cs typeface="Calibri"/>
              </a:rPr>
              <a:t>δι</a:t>
            </a:r>
            <a:r>
              <a:rPr sz="3300" spc="-34" baseline="1241" dirty="0" smtClean="0">
                <a:latin typeface="Calibri"/>
                <a:cs typeface="Calibri"/>
              </a:rPr>
              <a:t>ε</a:t>
            </a:r>
            <a:r>
              <a:rPr sz="3300" spc="0" baseline="1241" dirty="0" smtClean="0">
                <a:latin typeface="Calibri"/>
                <a:cs typeface="Calibri"/>
              </a:rPr>
              <a:t>θνούς</a:t>
            </a:r>
            <a:r>
              <a:rPr sz="3300" spc="-71" baseline="1241" dirty="0" smtClean="0">
                <a:latin typeface="Calibri"/>
                <a:cs typeface="Calibri"/>
              </a:rPr>
              <a:t> </a:t>
            </a:r>
            <a:r>
              <a:rPr sz="3300" spc="0" baseline="1241" dirty="0" smtClean="0">
                <a:latin typeface="Calibri"/>
                <a:cs typeface="Calibri"/>
              </a:rPr>
              <a:t>εμπορίου</a:t>
            </a:r>
            <a:r>
              <a:rPr sz="3300" spc="-76" baseline="1241" dirty="0" smtClean="0">
                <a:latin typeface="Calibri"/>
                <a:cs typeface="Calibri"/>
              </a:rPr>
              <a:t> </a:t>
            </a:r>
            <a:r>
              <a:rPr sz="3300" spc="-75" baseline="1241" dirty="0" smtClean="0">
                <a:latin typeface="Calibri"/>
                <a:cs typeface="Calibri"/>
              </a:rPr>
              <a:t>κ</a:t>
            </a:r>
            <a:r>
              <a:rPr sz="3300" spc="0" baseline="1241" dirty="0" smtClean="0">
                <a:latin typeface="Calibri"/>
                <a:cs typeface="Calibri"/>
              </a:rPr>
              <a:t>αι</a:t>
            </a:r>
            <a:r>
              <a:rPr sz="3300" spc="1" baseline="1241" dirty="0" smtClean="0">
                <a:latin typeface="Calibri"/>
                <a:cs typeface="Calibri"/>
              </a:rPr>
              <a:t> </a:t>
            </a:r>
            <a:r>
              <a:rPr sz="3300" spc="19" baseline="1241" dirty="0" smtClean="0">
                <a:latin typeface="Calibri"/>
                <a:cs typeface="Calibri"/>
              </a:rPr>
              <a:t>σ</a:t>
            </a:r>
            <a:r>
              <a:rPr sz="3300" spc="0" baseline="1241" dirty="0" smtClean="0">
                <a:latin typeface="Calibri"/>
                <a:cs typeface="Calibri"/>
              </a:rPr>
              <a:t>τ</a:t>
            </a:r>
            <a:r>
              <a:rPr sz="3300" spc="-50" baseline="1241" dirty="0" smtClean="0">
                <a:latin typeface="Calibri"/>
                <a:cs typeface="Calibri"/>
              </a:rPr>
              <a:t>η</a:t>
            </a:r>
            <a:r>
              <a:rPr sz="3300" spc="0" baseline="1241" dirty="0" smtClean="0">
                <a:latin typeface="Calibri"/>
                <a:cs typeface="Calibri"/>
              </a:rPr>
              <a:t>ν</a:t>
            </a:r>
            <a:endParaRPr sz="2200">
              <a:latin typeface="Calibri"/>
              <a:cs typeface="Calibri"/>
            </a:endParaRPr>
          </a:p>
          <a:p>
            <a:pPr marL="12700">
              <a:lnSpc>
                <a:spcPts val="2590"/>
              </a:lnSpc>
            </a:pPr>
            <a:r>
              <a:rPr sz="3300" spc="0" baseline="1241" dirty="0" smtClean="0">
                <a:latin typeface="Calibri"/>
                <a:cs typeface="Calibri"/>
              </a:rPr>
              <a:t>πρ</a:t>
            </a:r>
            <a:r>
              <a:rPr sz="3300" spc="-14" baseline="1241" dirty="0" smtClean="0">
                <a:latin typeface="Calibri"/>
                <a:cs typeface="Calibri"/>
              </a:rPr>
              <a:t>α</a:t>
            </a:r>
            <a:r>
              <a:rPr sz="3300" spc="0" baseline="1241" dirty="0" smtClean="0">
                <a:latin typeface="Calibri"/>
                <a:cs typeface="Calibri"/>
              </a:rPr>
              <a:t>γμα</a:t>
            </a:r>
            <a:r>
              <a:rPr sz="3300" spc="-9" baseline="1241" dirty="0" smtClean="0">
                <a:latin typeface="Calibri"/>
                <a:cs typeface="Calibri"/>
              </a:rPr>
              <a:t>τ</a:t>
            </a:r>
            <a:r>
              <a:rPr sz="3300" spc="4" baseline="1241" dirty="0" smtClean="0">
                <a:latin typeface="Calibri"/>
                <a:cs typeface="Calibri"/>
              </a:rPr>
              <a:t>ο</a:t>
            </a:r>
            <a:r>
              <a:rPr sz="3300" spc="0" baseline="1241" dirty="0" smtClean="0">
                <a:latin typeface="Calibri"/>
                <a:cs typeface="Calibri"/>
              </a:rPr>
              <a:t>ποίηση</a:t>
            </a:r>
            <a:r>
              <a:rPr sz="3300" spc="-110" baseline="1241" dirty="0" smtClean="0">
                <a:latin typeface="Calibri"/>
                <a:cs typeface="Calibri"/>
              </a:rPr>
              <a:t> </a:t>
            </a:r>
            <a:r>
              <a:rPr sz="3300" spc="-19" baseline="1241" dirty="0" smtClean="0">
                <a:latin typeface="Calibri"/>
                <a:cs typeface="Calibri"/>
              </a:rPr>
              <a:t>ξ</a:t>
            </a:r>
            <a:r>
              <a:rPr sz="3300" spc="0" baseline="1241" dirty="0" smtClean="0">
                <a:latin typeface="Calibri"/>
                <a:cs typeface="Calibri"/>
              </a:rPr>
              <a:t>έ</a:t>
            </a:r>
            <a:r>
              <a:rPr sz="3300" spc="-19" baseline="1241" dirty="0" smtClean="0">
                <a:latin typeface="Calibri"/>
                <a:cs typeface="Calibri"/>
              </a:rPr>
              <a:t>ν</a:t>
            </a:r>
            <a:r>
              <a:rPr sz="3300" spc="-14" baseline="1241" dirty="0" smtClean="0">
                <a:latin typeface="Calibri"/>
                <a:cs typeface="Calibri"/>
              </a:rPr>
              <a:t>ω</a:t>
            </a:r>
            <a:r>
              <a:rPr sz="3300" spc="0" baseline="1241" dirty="0" smtClean="0">
                <a:latin typeface="Calibri"/>
                <a:cs typeface="Calibri"/>
              </a:rPr>
              <a:t>ν</a:t>
            </a:r>
            <a:r>
              <a:rPr sz="3300" spc="14" baseline="1241" dirty="0" smtClean="0">
                <a:latin typeface="Calibri"/>
                <a:cs typeface="Calibri"/>
              </a:rPr>
              <a:t> </a:t>
            </a:r>
            <a:r>
              <a:rPr sz="3300" spc="0" baseline="1241" dirty="0" smtClean="0">
                <a:latin typeface="Calibri"/>
                <a:cs typeface="Calibri"/>
              </a:rPr>
              <a:t>ε</a:t>
            </a:r>
            <a:r>
              <a:rPr sz="3300" spc="-9" baseline="1241" dirty="0" smtClean="0">
                <a:latin typeface="Calibri"/>
                <a:cs typeface="Calibri"/>
              </a:rPr>
              <a:t>π</a:t>
            </a:r>
            <a:r>
              <a:rPr sz="3300" spc="0" baseline="1241" dirty="0" smtClean="0">
                <a:latin typeface="Calibri"/>
                <a:cs typeface="Calibri"/>
              </a:rPr>
              <a:t>ε</a:t>
            </a:r>
            <a:r>
              <a:rPr sz="3300" spc="-4" baseline="1241" dirty="0" smtClean="0">
                <a:latin typeface="Calibri"/>
                <a:cs typeface="Calibri"/>
              </a:rPr>
              <a:t>ν</a:t>
            </a:r>
            <a:r>
              <a:rPr sz="3300" spc="0" baseline="1241" dirty="0" smtClean="0">
                <a:latin typeface="Calibri"/>
                <a:cs typeface="Calibri"/>
              </a:rPr>
              <a:t>δύσ</a:t>
            </a:r>
            <a:r>
              <a:rPr sz="3300" spc="-9" baseline="1241" dirty="0" smtClean="0">
                <a:latin typeface="Calibri"/>
                <a:cs typeface="Calibri"/>
              </a:rPr>
              <a:t>ε</a:t>
            </a:r>
            <a:r>
              <a:rPr sz="3300" spc="-14" baseline="1241" dirty="0" smtClean="0">
                <a:latin typeface="Calibri"/>
                <a:cs typeface="Calibri"/>
              </a:rPr>
              <a:t>ω</a:t>
            </a:r>
            <a:r>
              <a:rPr sz="3300" spc="0" baseline="1241" dirty="0" smtClean="0">
                <a:latin typeface="Calibri"/>
                <a:cs typeface="Calibri"/>
              </a:rPr>
              <a:t>ν</a:t>
            </a:r>
            <a:endParaRPr sz="2200">
              <a:latin typeface="Calibri"/>
              <a:cs typeface="Calibri"/>
            </a:endParaRPr>
          </a:p>
          <a:p>
            <a:pPr marL="12700">
              <a:lnSpc>
                <a:spcPct val="101725"/>
              </a:lnSpc>
              <a:spcBef>
                <a:spcPts val="315"/>
              </a:spcBef>
            </a:pPr>
            <a:r>
              <a:rPr sz="2200" spc="0" dirty="0" smtClean="0">
                <a:latin typeface="Calibri"/>
                <a:cs typeface="Calibri"/>
              </a:rPr>
              <a:t>Α</a:t>
            </a:r>
            <a:r>
              <a:rPr sz="2200" spc="4" dirty="0" smtClean="0">
                <a:latin typeface="Calibri"/>
                <a:cs typeface="Calibri"/>
              </a:rPr>
              <a:t>ν</a:t>
            </a:r>
            <a:r>
              <a:rPr sz="2200" spc="0" dirty="0" smtClean="0">
                <a:latin typeface="Calibri"/>
                <a:cs typeface="Calibri"/>
              </a:rPr>
              <a:t>τ</a:t>
            </a:r>
            <a:r>
              <a:rPr sz="2200" spc="9" dirty="0" smtClean="0">
                <a:latin typeface="Calibri"/>
                <a:cs typeface="Calibri"/>
              </a:rPr>
              <a:t>ί</a:t>
            </a:r>
            <a:r>
              <a:rPr sz="2200" spc="-19" dirty="0" smtClean="0">
                <a:latin typeface="Calibri"/>
                <a:cs typeface="Calibri"/>
              </a:rPr>
              <a:t>λ</a:t>
            </a:r>
            <a:r>
              <a:rPr sz="2200" spc="0" dirty="0" smtClean="0">
                <a:latin typeface="Calibri"/>
                <a:cs typeface="Calibri"/>
              </a:rPr>
              <a:t>ο</a:t>
            </a:r>
            <a:r>
              <a:rPr sz="2200" spc="4" dirty="0" smtClean="0">
                <a:latin typeface="Calibri"/>
                <a:cs typeface="Calibri"/>
              </a:rPr>
              <a:t>γ</a:t>
            </a:r>
            <a:r>
              <a:rPr sz="2200" spc="0" dirty="0" smtClean="0">
                <a:latin typeface="Calibri"/>
                <a:cs typeface="Calibri"/>
              </a:rPr>
              <a:t>ος:</a:t>
            </a:r>
            <a:r>
              <a:rPr sz="2200" spc="-30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Ασ</a:t>
            </a:r>
            <a:r>
              <a:rPr sz="2200" spc="-9" dirty="0" smtClean="0">
                <a:latin typeface="Calibri"/>
                <a:cs typeface="Calibri"/>
              </a:rPr>
              <a:t>φ</a:t>
            </a:r>
            <a:r>
              <a:rPr sz="2200" spc="0" dirty="0" smtClean="0">
                <a:latin typeface="Calibri"/>
                <a:cs typeface="Calibri"/>
              </a:rPr>
              <a:t>ά</a:t>
            </a:r>
            <a:r>
              <a:rPr sz="2200" spc="-19" dirty="0" smtClean="0">
                <a:latin typeface="Calibri"/>
                <a:cs typeface="Calibri"/>
              </a:rPr>
              <a:t>λ</a:t>
            </a:r>
            <a:r>
              <a:rPr sz="2200" spc="0" dirty="0" smtClean="0">
                <a:latin typeface="Calibri"/>
                <a:cs typeface="Calibri"/>
              </a:rPr>
              <a:t>ι</a:t>
            </a:r>
            <a:r>
              <a:rPr sz="2200" spc="-9" dirty="0" smtClean="0">
                <a:latin typeface="Calibri"/>
                <a:cs typeface="Calibri"/>
              </a:rPr>
              <a:t>σ</a:t>
            </a:r>
            <a:r>
              <a:rPr sz="2200" spc="0" dirty="0" smtClean="0">
                <a:latin typeface="Calibri"/>
                <a:cs typeface="Calibri"/>
              </a:rPr>
              <a:t>η</a:t>
            </a:r>
            <a:r>
              <a:rPr sz="2200" spc="38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έ</a:t>
            </a:r>
            <a:r>
              <a:rPr sz="2200" spc="-9" dirty="0" smtClean="0">
                <a:latin typeface="Calibri"/>
                <a:cs typeface="Calibri"/>
              </a:rPr>
              <a:t>ν</a:t>
            </a:r>
            <a:r>
              <a:rPr sz="2200" spc="0" dirty="0" smtClean="0">
                <a:latin typeface="Calibri"/>
                <a:cs typeface="Calibri"/>
              </a:rPr>
              <a:t>α</a:t>
            </a:r>
            <a:r>
              <a:rPr sz="2200" spc="9" dirty="0" smtClean="0">
                <a:latin typeface="Calibri"/>
                <a:cs typeface="Calibri"/>
              </a:rPr>
              <a:t>ν</a:t>
            </a:r>
            <a:r>
              <a:rPr sz="2200" spc="0" dirty="0" smtClean="0">
                <a:latin typeface="Calibri"/>
                <a:cs typeface="Calibri"/>
              </a:rPr>
              <a:t>τι </a:t>
            </a:r>
            <a:r>
              <a:rPr sz="2200" spc="-9" dirty="0" smtClean="0">
                <a:latin typeface="Calibri"/>
                <a:cs typeface="Calibri"/>
              </a:rPr>
              <a:t>τ</a:t>
            </a:r>
            <a:r>
              <a:rPr sz="2200" spc="0" dirty="0" smtClean="0">
                <a:latin typeface="Calibri"/>
                <a:cs typeface="Calibri"/>
              </a:rPr>
              <a:t>ου</a:t>
            </a:r>
            <a:r>
              <a:rPr sz="2200" spc="-23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σ</a:t>
            </a:r>
            <a:r>
              <a:rPr sz="2200" spc="-9" dirty="0" smtClean="0">
                <a:latin typeface="Calibri"/>
                <a:cs typeface="Calibri"/>
              </a:rPr>
              <a:t>υ</a:t>
            </a:r>
            <a:r>
              <a:rPr sz="2200" spc="0" dirty="0" smtClean="0">
                <a:latin typeface="Calibri"/>
                <a:cs typeface="Calibri"/>
              </a:rPr>
              <a:t>να</a:t>
            </a:r>
            <a:r>
              <a:rPr sz="2200" spc="9" dirty="0" smtClean="0">
                <a:latin typeface="Calibri"/>
                <a:cs typeface="Calibri"/>
              </a:rPr>
              <a:t>λ</a:t>
            </a:r>
            <a:r>
              <a:rPr sz="2200" spc="-19" dirty="0" smtClean="0">
                <a:latin typeface="Calibri"/>
                <a:cs typeface="Calibri"/>
              </a:rPr>
              <a:t>λ</a:t>
            </a:r>
            <a:r>
              <a:rPr sz="2200" spc="-9" dirty="0" smtClean="0">
                <a:latin typeface="Calibri"/>
                <a:cs typeface="Calibri"/>
              </a:rPr>
              <a:t>α</a:t>
            </a:r>
            <a:r>
              <a:rPr sz="2200" spc="0" dirty="0" smtClean="0">
                <a:latin typeface="Calibri"/>
                <a:cs typeface="Calibri"/>
              </a:rPr>
              <a:t>γματι</a:t>
            </a:r>
            <a:r>
              <a:rPr sz="2200" spc="-79" dirty="0" smtClean="0">
                <a:latin typeface="Calibri"/>
                <a:cs typeface="Calibri"/>
              </a:rPr>
              <a:t>κ</a:t>
            </a:r>
            <a:r>
              <a:rPr sz="2200" spc="0" dirty="0" smtClean="0">
                <a:latin typeface="Calibri"/>
                <a:cs typeface="Calibri"/>
              </a:rPr>
              <a:t>ού</a:t>
            </a:r>
            <a:r>
              <a:rPr sz="2200" spc="17" dirty="0" smtClean="0">
                <a:latin typeface="Calibri"/>
                <a:cs typeface="Calibri"/>
              </a:rPr>
              <a:t> </a:t>
            </a:r>
            <a:r>
              <a:rPr sz="2200" spc="-29" dirty="0" smtClean="0">
                <a:latin typeface="Calibri"/>
                <a:cs typeface="Calibri"/>
              </a:rPr>
              <a:t>κ</a:t>
            </a:r>
            <a:r>
              <a:rPr sz="2200" spc="-34" dirty="0" smtClean="0">
                <a:latin typeface="Calibri"/>
                <a:cs typeface="Calibri"/>
              </a:rPr>
              <a:t>ι</a:t>
            </a:r>
            <a:r>
              <a:rPr sz="2200" spc="0" dirty="0" smtClean="0">
                <a:latin typeface="Calibri"/>
                <a:cs typeface="Calibri"/>
              </a:rPr>
              <a:t>νδύ</a:t>
            </a:r>
            <a:r>
              <a:rPr sz="2200" spc="-4" dirty="0" smtClean="0">
                <a:latin typeface="Calibri"/>
                <a:cs typeface="Calibri"/>
              </a:rPr>
              <a:t>ν</a:t>
            </a:r>
            <a:r>
              <a:rPr sz="2200" spc="0" dirty="0" smtClean="0">
                <a:latin typeface="Calibri"/>
                <a:cs typeface="Calibri"/>
              </a:rPr>
              <a:t>ου μ</a:t>
            </a:r>
            <a:r>
              <a:rPr sz="2200" spc="-29" dirty="0" smtClean="0">
                <a:latin typeface="Calibri"/>
                <a:cs typeface="Calibri"/>
              </a:rPr>
              <a:t>έ</a:t>
            </a:r>
            <a:r>
              <a:rPr sz="2200" spc="0" dirty="0" smtClean="0">
                <a:latin typeface="Calibri"/>
                <a:cs typeface="Calibri"/>
              </a:rPr>
              <a:t>σω</a:t>
            </a:r>
            <a:endParaRPr sz="2200">
              <a:latin typeface="Calibri"/>
              <a:cs typeface="Calibri"/>
            </a:endParaRPr>
          </a:p>
          <a:p>
            <a:pPr marL="12700">
              <a:lnSpc>
                <a:spcPts val="2605"/>
              </a:lnSpc>
              <a:spcBef>
                <a:spcPts val="130"/>
              </a:spcBef>
            </a:pPr>
            <a:r>
              <a:rPr sz="3300" spc="0" baseline="1241" dirty="0" smtClean="0">
                <a:latin typeface="Calibri"/>
                <a:cs typeface="Calibri"/>
              </a:rPr>
              <a:t>της</a:t>
            </a:r>
            <a:r>
              <a:rPr sz="3300" spc="-29" baseline="1241" dirty="0" smtClean="0">
                <a:latin typeface="Calibri"/>
                <a:cs typeface="Calibri"/>
              </a:rPr>
              <a:t> </a:t>
            </a:r>
            <a:r>
              <a:rPr sz="3300" spc="0" baseline="1241" dirty="0" smtClean="0">
                <a:latin typeface="Calibri"/>
                <a:cs typeface="Calibri"/>
              </a:rPr>
              <a:t>πρ</a:t>
            </a:r>
            <a:r>
              <a:rPr sz="3300" spc="4" baseline="1241" dirty="0" smtClean="0">
                <a:latin typeface="Calibri"/>
                <a:cs typeface="Calibri"/>
              </a:rPr>
              <a:t>ο</a:t>
            </a:r>
            <a:r>
              <a:rPr sz="3300" spc="0" baseline="1241" dirty="0" smtClean="0">
                <a:latin typeface="Calibri"/>
                <a:cs typeface="Calibri"/>
              </a:rPr>
              <a:t>θ</a:t>
            </a:r>
            <a:r>
              <a:rPr sz="3300" spc="-34" baseline="1241" dirty="0" smtClean="0">
                <a:latin typeface="Calibri"/>
                <a:cs typeface="Calibri"/>
              </a:rPr>
              <a:t>ε</a:t>
            </a:r>
            <a:r>
              <a:rPr sz="3300" spc="0" baseline="1241" dirty="0" smtClean="0">
                <a:latin typeface="Calibri"/>
                <a:cs typeface="Calibri"/>
              </a:rPr>
              <a:t>σμιακής</a:t>
            </a:r>
            <a:r>
              <a:rPr sz="3300" spc="-62" baseline="1241" dirty="0" smtClean="0">
                <a:latin typeface="Calibri"/>
                <a:cs typeface="Calibri"/>
              </a:rPr>
              <a:t> </a:t>
            </a:r>
            <a:r>
              <a:rPr sz="3300" spc="-9" baseline="1241" dirty="0" smtClean="0">
                <a:latin typeface="Calibri"/>
                <a:cs typeface="Calibri"/>
              </a:rPr>
              <a:t>α</a:t>
            </a:r>
            <a:r>
              <a:rPr sz="3300" spc="0" baseline="1241" dirty="0" smtClean="0">
                <a:latin typeface="Calibri"/>
                <a:cs typeface="Calibri"/>
              </a:rPr>
              <a:t>γ</a:t>
            </a:r>
            <a:r>
              <a:rPr sz="3300" spc="9" baseline="1241" dirty="0" smtClean="0">
                <a:latin typeface="Calibri"/>
                <a:cs typeface="Calibri"/>
              </a:rPr>
              <a:t>ο</a:t>
            </a:r>
            <a:r>
              <a:rPr sz="3300" spc="0" baseline="1241" dirty="0" smtClean="0">
                <a:latin typeface="Calibri"/>
                <a:cs typeface="Calibri"/>
              </a:rPr>
              <a:t>ράς</a:t>
            </a:r>
            <a:r>
              <a:rPr sz="3300" spc="-51" baseline="1241" dirty="0" smtClean="0">
                <a:latin typeface="Calibri"/>
                <a:cs typeface="Calibri"/>
              </a:rPr>
              <a:t> </a:t>
            </a:r>
            <a:r>
              <a:rPr sz="3300" spc="0" baseline="1241" dirty="0" smtClean="0">
                <a:latin typeface="Calibri"/>
                <a:cs typeface="Calibri"/>
              </a:rPr>
              <a:t>συ</a:t>
            </a:r>
            <a:r>
              <a:rPr sz="3300" spc="-9" baseline="1241" dirty="0" smtClean="0">
                <a:latin typeface="Calibri"/>
                <a:cs typeface="Calibri"/>
              </a:rPr>
              <a:t>ν</a:t>
            </a:r>
            <a:r>
              <a:rPr sz="3300" spc="0" baseline="1241" dirty="0" smtClean="0">
                <a:latin typeface="Calibri"/>
                <a:cs typeface="Calibri"/>
              </a:rPr>
              <a:t>α</a:t>
            </a:r>
            <a:r>
              <a:rPr sz="3300" spc="14" baseline="1241" dirty="0" smtClean="0">
                <a:latin typeface="Calibri"/>
                <a:cs typeface="Calibri"/>
              </a:rPr>
              <a:t>λ</a:t>
            </a:r>
            <a:r>
              <a:rPr sz="3300" spc="-19" baseline="1241" dirty="0" smtClean="0">
                <a:latin typeface="Calibri"/>
                <a:cs typeface="Calibri"/>
              </a:rPr>
              <a:t>λ</a:t>
            </a:r>
            <a:r>
              <a:rPr sz="3300" spc="-9" baseline="1241" dirty="0" smtClean="0">
                <a:latin typeface="Calibri"/>
                <a:cs typeface="Calibri"/>
              </a:rPr>
              <a:t>ά</a:t>
            </a:r>
            <a:r>
              <a:rPr sz="3300" spc="0" baseline="1241" dirty="0" smtClean="0">
                <a:latin typeface="Calibri"/>
                <a:cs typeface="Calibri"/>
              </a:rPr>
              <a:t>γμα</a:t>
            </a:r>
            <a:r>
              <a:rPr sz="3300" spc="-9" baseline="1241" dirty="0" smtClean="0">
                <a:latin typeface="Calibri"/>
                <a:cs typeface="Calibri"/>
              </a:rPr>
              <a:t>τ</a:t>
            </a:r>
            <a:r>
              <a:rPr sz="3300" spc="4" baseline="1241" dirty="0" smtClean="0">
                <a:latin typeface="Calibri"/>
                <a:cs typeface="Calibri"/>
              </a:rPr>
              <a:t>ο</a:t>
            </a:r>
            <a:r>
              <a:rPr sz="3300" spc="0" baseline="1241" dirty="0" smtClean="0">
                <a:latin typeface="Calibri"/>
                <a:cs typeface="Calibri"/>
              </a:rPr>
              <a:t>ς</a:t>
            </a:r>
            <a:endParaRPr sz="2200">
              <a:latin typeface="Calibri"/>
              <a:cs typeface="Calibri"/>
            </a:endParaRPr>
          </a:p>
          <a:p>
            <a:pPr marL="12700">
              <a:lnSpc>
                <a:spcPct val="101725"/>
              </a:lnSpc>
              <a:spcBef>
                <a:spcPts val="304"/>
              </a:spcBef>
            </a:pPr>
            <a:r>
              <a:rPr sz="2200" spc="0" dirty="0" smtClean="0">
                <a:latin typeface="Calibri"/>
                <a:cs typeface="Calibri"/>
              </a:rPr>
              <a:t>Στ</a:t>
            </a:r>
            <a:r>
              <a:rPr sz="2200" spc="-50" dirty="0" smtClean="0">
                <a:latin typeface="Calibri"/>
                <a:cs typeface="Calibri"/>
              </a:rPr>
              <a:t>η</a:t>
            </a:r>
            <a:r>
              <a:rPr sz="2200" spc="0" dirty="0" smtClean="0">
                <a:latin typeface="Calibri"/>
                <a:cs typeface="Calibri"/>
              </a:rPr>
              <a:t>ν</a:t>
            </a:r>
            <a:r>
              <a:rPr sz="2200" spc="-15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πράξη:</a:t>
            </a:r>
            <a:r>
              <a:rPr sz="2200" spc="-46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έ</a:t>
            </a:r>
            <a:r>
              <a:rPr sz="2200" spc="-19" dirty="0" smtClean="0">
                <a:latin typeface="Calibri"/>
                <a:cs typeface="Calibri"/>
              </a:rPr>
              <a:t>κ</a:t>
            </a:r>
            <a:r>
              <a:rPr sz="2200" spc="0" dirty="0" smtClean="0">
                <a:latin typeface="Calibri"/>
                <a:cs typeface="Calibri"/>
              </a:rPr>
              <a:t>ρηξη</a:t>
            </a:r>
            <a:r>
              <a:rPr sz="2200" spc="-8" dirty="0" smtClean="0">
                <a:latin typeface="Calibri"/>
                <a:cs typeface="Calibri"/>
              </a:rPr>
              <a:t> </a:t>
            </a:r>
            <a:r>
              <a:rPr sz="2200" spc="-9" dirty="0" smtClean="0">
                <a:latin typeface="Calibri"/>
                <a:cs typeface="Calibri"/>
              </a:rPr>
              <a:t>τ</a:t>
            </a:r>
            <a:r>
              <a:rPr sz="2200" spc="-14" dirty="0" smtClean="0">
                <a:latin typeface="Calibri"/>
                <a:cs typeface="Calibri"/>
              </a:rPr>
              <a:t>ω</a:t>
            </a:r>
            <a:r>
              <a:rPr sz="2200" spc="0" dirty="0" smtClean="0">
                <a:latin typeface="Calibri"/>
                <a:cs typeface="Calibri"/>
              </a:rPr>
              <a:t>ν</a:t>
            </a:r>
            <a:r>
              <a:rPr sz="2200" spc="-8" dirty="0" smtClean="0">
                <a:latin typeface="Calibri"/>
                <a:cs typeface="Calibri"/>
              </a:rPr>
              <a:t> </a:t>
            </a:r>
            <a:r>
              <a:rPr sz="2200" spc="-25" dirty="0" smtClean="0">
                <a:latin typeface="Calibri"/>
                <a:cs typeface="Calibri"/>
              </a:rPr>
              <a:t>π</a:t>
            </a:r>
            <a:r>
              <a:rPr sz="2200" spc="0" dirty="0" smtClean="0">
                <a:latin typeface="Calibri"/>
                <a:cs typeface="Calibri"/>
              </a:rPr>
              <a:t>αρ</a:t>
            </a:r>
            <a:r>
              <a:rPr sz="2200" spc="-9" dirty="0" smtClean="0">
                <a:latin typeface="Calibri"/>
                <a:cs typeface="Calibri"/>
              </a:rPr>
              <a:t>α</a:t>
            </a:r>
            <a:r>
              <a:rPr sz="2200" spc="0" dirty="0" smtClean="0">
                <a:latin typeface="Calibri"/>
                <a:cs typeface="Calibri"/>
              </a:rPr>
              <a:t>γ</a:t>
            </a:r>
            <a:r>
              <a:rPr sz="2200" spc="-9" dirty="0" smtClean="0">
                <a:latin typeface="Calibri"/>
                <a:cs typeface="Calibri"/>
              </a:rPr>
              <a:t>ώ</a:t>
            </a:r>
            <a:r>
              <a:rPr sz="2200" spc="0" dirty="0" smtClean="0">
                <a:latin typeface="Calibri"/>
                <a:cs typeface="Calibri"/>
              </a:rPr>
              <a:t>γ</a:t>
            </a:r>
            <a:r>
              <a:rPr sz="2200" spc="-9" dirty="0" smtClean="0">
                <a:latin typeface="Calibri"/>
                <a:cs typeface="Calibri"/>
              </a:rPr>
              <a:t>ω</a:t>
            </a:r>
            <a:r>
              <a:rPr sz="2200" spc="0" dirty="0" smtClean="0">
                <a:latin typeface="Calibri"/>
                <a:cs typeface="Calibri"/>
              </a:rPr>
              <a:t>ν.</a:t>
            </a:r>
            <a:r>
              <a:rPr sz="2200" spc="-63" dirty="0" smtClean="0">
                <a:latin typeface="Calibri"/>
                <a:cs typeface="Calibri"/>
              </a:rPr>
              <a:t> </a:t>
            </a:r>
            <a:r>
              <a:rPr sz="2200" spc="-194" dirty="0" smtClean="0">
                <a:latin typeface="Calibri"/>
                <a:cs typeface="Calibri"/>
              </a:rPr>
              <a:t>Τ</a:t>
            </a:r>
            <a:r>
              <a:rPr sz="2200" spc="0" dirty="0" smtClean="0">
                <a:latin typeface="Calibri"/>
                <a:cs typeface="Calibri"/>
              </a:rPr>
              <a:t>ο</a:t>
            </a:r>
            <a:r>
              <a:rPr sz="2200" spc="-2" dirty="0" smtClean="0">
                <a:latin typeface="Calibri"/>
                <a:cs typeface="Calibri"/>
              </a:rPr>
              <a:t> </a:t>
            </a:r>
            <a:r>
              <a:rPr sz="2200" spc="-25" dirty="0" smtClean="0">
                <a:latin typeface="Calibri"/>
                <a:cs typeface="Calibri"/>
              </a:rPr>
              <a:t>κ</a:t>
            </a:r>
            <a:r>
              <a:rPr sz="2200" spc="-34" dirty="0" smtClean="0">
                <a:latin typeface="Calibri"/>
                <a:cs typeface="Calibri"/>
              </a:rPr>
              <a:t>ί</a:t>
            </a:r>
            <a:r>
              <a:rPr sz="2200" spc="0" dirty="0" smtClean="0">
                <a:latin typeface="Calibri"/>
                <a:cs typeface="Calibri"/>
              </a:rPr>
              <a:t>ν</a:t>
            </a:r>
            <a:r>
              <a:rPr sz="2200" spc="-39" dirty="0" smtClean="0">
                <a:latin typeface="Calibri"/>
                <a:cs typeface="Calibri"/>
              </a:rPr>
              <a:t>η</a:t>
            </a:r>
            <a:r>
              <a:rPr sz="2200" spc="-9" dirty="0" smtClean="0">
                <a:latin typeface="Calibri"/>
                <a:cs typeface="Calibri"/>
              </a:rPr>
              <a:t>τ</a:t>
            </a:r>
            <a:r>
              <a:rPr sz="2200" spc="0" dirty="0" smtClean="0">
                <a:latin typeface="Calibri"/>
                <a:cs typeface="Calibri"/>
              </a:rPr>
              <a:t>ρο</a:t>
            </a:r>
            <a:r>
              <a:rPr sz="2200" spc="-23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της</a:t>
            </a:r>
            <a:r>
              <a:rPr sz="2200" spc="-19" dirty="0" smtClean="0">
                <a:latin typeface="Calibri"/>
                <a:cs typeface="Calibri"/>
              </a:rPr>
              <a:t> α</a:t>
            </a:r>
            <a:r>
              <a:rPr sz="2200" spc="0" dirty="0" smtClean="0">
                <a:latin typeface="Calibri"/>
                <a:cs typeface="Calibri"/>
              </a:rPr>
              <a:t>σφά</a:t>
            </a:r>
            <a:r>
              <a:rPr sz="2200" spc="-25" dirty="0" smtClean="0">
                <a:latin typeface="Calibri"/>
                <a:cs typeface="Calibri"/>
              </a:rPr>
              <a:t>λ</a:t>
            </a:r>
            <a:r>
              <a:rPr sz="2200" spc="0" dirty="0" smtClean="0">
                <a:latin typeface="Calibri"/>
                <a:cs typeface="Calibri"/>
              </a:rPr>
              <a:t>ισ</a:t>
            </a:r>
            <a:r>
              <a:rPr sz="2200" spc="-9" dirty="0" smtClean="0">
                <a:latin typeface="Calibri"/>
                <a:cs typeface="Calibri"/>
              </a:rPr>
              <a:t>η</a:t>
            </a:r>
            <a:r>
              <a:rPr sz="2200" spc="0" dirty="0" smtClean="0">
                <a:latin typeface="Calibri"/>
                <a:cs typeface="Calibri"/>
              </a:rPr>
              <a:t>ς</a:t>
            </a:r>
            <a:endParaRPr sz="2200">
              <a:latin typeface="Calibri"/>
              <a:cs typeface="Calibri"/>
            </a:endParaRPr>
          </a:p>
          <a:p>
            <a:pPr marL="12700">
              <a:lnSpc>
                <a:spcPts val="2605"/>
              </a:lnSpc>
              <a:spcBef>
                <a:spcPts val="130"/>
              </a:spcBef>
            </a:pPr>
            <a:r>
              <a:rPr sz="3300" spc="0" baseline="1241" dirty="0" smtClean="0">
                <a:latin typeface="Calibri"/>
                <a:cs typeface="Calibri"/>
              </a:rPr>
              <a:t>με</a:t>
            </a:r>
            <a:r>
              <a:rPr sz="3300" spc="-14" baseline="1241" dirty="0" smtClean="0">
                <a:latin typeface="Calibri"/>
                <a:cs typeface="Calibri"/>
              </a:rPr>
              <a:t>τ</a:t>
            </a:r>
            <a:r>
              <a:rPr sz="3300" spc="0" baseline="1241" dirty="0" smtClean="0">
                <a:latin typeface="Calibri"/>
                <a:cs typeface="Calibri"/>
              </a:rPr>
              <a:t>α</a:t>
            </a:r>
            <a:r>
              <a:rPr sz="3300" spc="-9" baseline="1241" dirty="0" smtClean="0">
                <a:latin typeface="Calibri"/>
                <a:cs typeface="Calibri"/>
              </a:rPr>
              <a:t>τ</a:t>
            </a:r>
            <a:r>
              <a:rPr sz="3300" spc="0" baseline="1241" dirty="0" smtClean="0">
                <a:latin typeface="Calibri"/>
                <a:cs typeface="Calibri"/>
              </a:rPr>
              <a:t>ράπ</a:t>
            </a:r>
            <a:r>
              <a:rPr sz="3300" spc="-9" baseline="1241" dirty="0" smtClean="0">
                <a:latin typeface="Calibri"/>
                <a:cs typeface="Calibri"/>
              </a:rPr>
              <a:t>η</a:t>
            </a:r>
            <a:r>
              <a:rPr sz="3300" spc="-39" baseline="1241" dirty="0" smtClean="0">
                <a:latin typeface="Calibri"/>
                <a:cs typeface="Calibri"/>
              </a:rPr>
              <a:t>κ</a:t>
            </a:r>
            <a:r>
              <a:rPr sz="3300" spc="0" baseline="1241" dirty="0" smtClean="0">
                <a:latin typeface="Calibri"/>
                <a:cs typeface="Calibri"/>
              </a:rPr>
              <a:t>ε</a:t>
            </a:r>
            <a:r>
              <a:rPr sz="3300" spc="13" baseline="1241" dirty="0" smtClean="0">
                <a:latin typeface="Calibri"/>
                <a:cs typeface="Calibri"/>
              </a:rPr>
              <a:t> </a:t>
            </a:r>
            <a:r>
              <a:rPr sz="3300" spc="0" baseline="1241" dirty="0" smtClean="0">
                <a:latin typeface="Calibri"/>
                <a:cs typeface="Calibri"/>
              </a:rPr>
              <a:t>σε</a:t>
            </a:r>
            <a:r>
              <a:rPr sz="3300" spc="4" baseline="1241" dirty="0" smtClean="0">
                <a:latin typeface="Calibri"/>
                <a:cs typeface="Calibri"/>
              </a:rPr>
              <a:t> </a:t>
            </a:r>
            <a:r>
              <a:rPr sz="3300" spc="-29" baseline="1241" dirty="0" smtClean="0">
                <a:latin typeface="Calibri"/>
                <a:cs typeface="Calibri"/>
              </a:rPr>
              <a:t>κ</a:t>
            </a:r>
            <a:r>
              <a:rPr sz="3300" spc="-34" baseline="1241" dirty="0" smtClean="0">
                <a:latin typeface="Calibri"/>
                <a:cs typeface="Calibri"/>
              </a:rPr>
              <a:t>ί</a:t>
            </a:r>
            <a:r>
              <a:rPr sz="3300" spc="0" baseline="1241" dirty="0" smtClean="0">
                <a:latin typeface="Calibri"/>
                <a:cs typeface="Calibri"/>
              </a:rPr>
              <a:t>ν</a:t>
            </a:r>
            <a:r>
              <a:rPr sz="3300" spc="-44" baseline="1241" dirty="0" smtClean="0">
                <a:latin typeface="Calibri"/>
                <a:cs typeface="Calibri"/>
              </a:rPr>
              <a:t>η</a:t>
            </a:r>
            <a:r>
              <a:rPr sz="3300" spc="-9" baseline="1241" dirty="0" smtClean="0">
                <a:latin typeface="Calibri"/>
                <a:cs typeface="Calibri"/>
              </a:rPr>
              <a:t>τ</a:t>
            </a:r>
            <a:r>
              <a:rPr sz="3300" spc="0" baseline="1241" dirty="0" smtClean="0">
                <a:latin typeface="Calibri"/>
                <a:cs typeface="Calibri"/>
              </a:rPr>
              <a:t>ρο</a:t>
            </a:r>
            <a:r>
              <a:rPr sz="3300" spc="30" baseline="1241" dirty="0" smtClean="0">
                <a:latin typeface="Calibri"/>
                <a:cs typeface="Calibri"/>
              </a:rPr>
              <a:t> </a:t>
            </a:r>
            <a:r>
              <a:rPr sz="3300" spc="-39" baseline="1241" dirty="0" smtClean="0">
                <a:latin typeface="Calibri"/>
                <a:cs typeface="Calibri"/>
              </a:rPr>
              <a:t>κ</a:t>
            </a:r>
            <a:r>
              <a:rPr sz="3300" spc="0" baseline="1241" dirty="0" smtClean="0">
                <a:latin typeface="Calibri"/>
                <a:cs typeface="Calibri"/>
              </a:rPr>
              <a:t>ε</a:t>
            </a:r>
            <a:r>
              <a:rPr sz="3300" spc="-9" baseline="1241" dirty="0" smtClean="0">
                <a:latin typeface="Calibri"/>
                <a:cs typeface="Calibri"/>
              </a:rPr>
              <a:t>ρ</a:t>
            </a:r>
            <a:r>
              <a:rPr sz="3300" spc="0" baseline="1241" dirty="0" smtClean="0">
                <a:latin typeface="Calibri"/>
                <a:cs typeface="Calibri"/>
              </a:rPr>
              <a:t>δ</a:t>
            </a:r>
            <a:r>
              <a:rPr sz="3300" spc="4" baseline="1241" dirty="0" smtClean="0">
                <a:latin typeface="Calibri"/>
                <a:cs typeface="Calibri"/>
              </a:rPr>
              <a:t>ο</a:t>
            </a:r>
            <a:r>
              <a:rPr sz="3300" spc="0" baseline="1241" dirty="0" smtClean="0">
                <a:latin typeface="Calibri"/>
                <a:cs typeface="Calibri"/>
              </a:rPr>
              <a:t>σ</a:t>
            </a:r>
            <a:r>
              <a:rPr sz="3300" spc="-79" baseline="1241" dirty="0" smtClean="0">
                <a:latin typeface="Calibri"/>
                <a:cs typeface="Calibri"/>
              </a:rPr>
              <a:t>κ</a:t>
            </a:r>
            <a:r>
              <a:rPr sz="3300" spc="0" baseline="1241" dirty="0" smtClean="0">
                <a:latin typeface="Calibri"/>
                <a:cs typeface="Calibri"/>
              </a:rPr>
              <a:t>οπίας</a:t>
            </a:r>
            <a:endParaRPr sz="2200">
              <a:latin typeface="Calibri"/>
              <a:cs typeface="Calibri"/>
            </a:endParaRPr>
          </a:p>
          <a:p>
            <a:pPr marL="12700" marR="146514">
              <a:lnSpc>
                <a:spcPct val="98470"/>
              </a:lnSpc>
              <a:spcBef>
                <a:spcPts val="383"/>
              </a:spcBef>
            </a:pPr>
            <a:r>
              <a:rPr sz="2200" spc="0" dirty="0" smtClean="0">
                <a:latin typeface="Calibri"/>
                <a:cs typeface="Calibri"/>
              </a:rPr>
              <a:t>Στ</a:t>
            </a:r>
            <a:r>
              <a:rPr sz="2200" spc="-50" dirty="0" smtClean="0">
                <a:latin typeface="Calibri"/>
                <a:cs typeface="Calibri"/>
              </a:rPr>
              <a:t>η</a:t>
            </a:r>
            <a:r>
              <a:rPr sz="2200" spc="0" dirty="0" smtClean="0">
                <a:latin typeface="Calibri"/>
                <a:cs typeface="Calibri"/>
              </a:rPr>
              <a:t>ν</a:t>
            </a:r>
            <a:r>
              <a:rPr sz="2200" spc="-15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πράξη:</a:t>
            </a:r>
            <a:r>
              <a:rPr sz="2200" spc="-46" dirty="0" smtClean="0">
                <a:latin typeface="Calibri"/>
                <a:cs typeface="Calibri"/>
              </a:rPr>
              <a:t> </a:t>
            </a:r>
            <a:r>
              <a:rPr sz="2200" spc="-9" dirty="0" smtClean="0">
                <a:latin typeface="Calibri"/>
                <a:cs typeface="Calibri"/>
              </a:rPr>
              <a:t>τ</a:t>
            </a:r>
            <a:r>
              <a:rPr sz="2200" spc="0" dirty="0" smtClean="0">
                <a:latin typeface="Calibri"/>
                <a:cs typeface="Calibri"/>
              </a:rPr>
              <a:t>ο</a:t>
            </a:r>
            <a:r>
              <a:rPr sz="2200" spc="-20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δι</a:t>
            </a:r>
            <a:r>
              <a:rPr sz="2200" spc="-34" dirty="0" smtClean="0">
                <a:latin typeface="Calibri"/>
                <a:cs typeface="Calibri"/>
              </a:rPr>
              <a:t>ε</a:t>
            </a:r>
            <a:r>
              <a:rPr sz="2200" spc="0" dirty="0" smtClean="0">
                <a:latin typeface="Calibri"/>
                <a:cs typeface="Calibri"/>
              </a:rPr>
              <a:t>θν</a:t>
            </a:r>
            <a:r>
              <a:rPr sz="2200" spc="-9" dirty="0" smtClean="0">
                <a:latin typeface="Calibri"/>
                <a:cs typeface="Calibri"/>
              </a:rPr>
              <a:t>έ</a:t>
            </a:r>
            <a:r>
              <a:rPr sz="2200" spc="0" dirty="0" smtClean="0">
                <a:latin typeface="Calibri"/>
                <a:cs typeface="Calibri"/>
              </a:rPr>
              <a:t>ς</a:t>
            </a:r>
            <a:r>
              <a:rPr sz="2200" spc="-12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εμπόριο</a:t>
            </a:r>
            <a:r>
              <a:rPr sz="2200" spc="-49" dirty="0" smtClean="0">
                <a:latin typeface="Calibri"/>
                <a:cs typeface="Calibri"/>
              </a:rPr>
              <a:t> </a:t>
            </a:r>
            <a:r>
              <a:rPr sz="2200" spc="-75" dirty="0" smtClean="0">
                <a:latin typeface="Calibri"/>
                <a:cs typeface="Calibri"/>
              </a:rPr>
              <a:t>κ</a:t>
            </a:r>
            <a:r>
              <a:rPr sz="2200" spc="0" dirty="0" smtClean="0">
                <a:latin typeface="Calibri"/>
                <a:cs typeface="Calibri"/>
              </a:rPr>
              <a:t>αι</a:t>
            </a:r>
            <a:r>
              <a:rPr sz="2200" spc="-13" dirty="0" smtClean="0">
                <a:latin typeface="Calibri"/>
                <a:cs typeface="Calibri"/>
              </a:rPr>
              <a:t> </a:t>
            </a:r>
            <a:r>
              <a:rPr sz="2200" spc="4" dirty="0" smtClean="0">
                <a:latin typeface="Calibri"/>
                <a:cs typeface="Calibri"/>
              </a:rPr>
              <a:t>ο</a:t>
            </a:r>
            <a:r>
              <a:rPr sz="2200" spc="0" dirty="0" smtClean="0">
                <a:latin typeface="Calibri"/>
                <a:cs typeface="Calibri"/>
              </a:rPr>
              <a:t>ι</a:t>
            </a:r>
            <a:r>
              <a:rPr sz="2200" spc="-17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δι</a:t>
            </a:r>
            <a:r>
              <a:rPr sz="2200" spc="-34" dirty="0" smtClean="0">
                <a:latin typeface="Calibri"/>
                <a:cs typeface="Calibri"/>
              </a:rPr>
              <a:t>ε</a:t>
            </a:r>
            <a:r>
              <a:rPr sz="2200" spc="0" dirty="0" smtClean="0">
                <a:latin typeface="Calibri"/>
                <a:cs typeface="Calibri"/>
              </a:rPr>
              <a:t>θν</a:t>
            </a:r>
            <a:r>
              <a:rPr sz="2200" spc="-9" dirty="0" smtClean="0">
                <a:latin typeface="Calibri"/>
                <a:cs typeface="Calibri"/>
              </a:rPr>
              <a:t>ε</a:t>
            </a:r>
            <a:r>
              <a:rPr sz="2200" spc="0" dirty="0" smtClean="0">
                <a:latin typeface="Calibri"/>
                <a:cs typeface="Calibri"/>
              </a:rPr>
              <a:t>ίς</a:t>
            </a:r>
            <a:r>
              <a:rPr sz="2200" spc="-32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ε</a:t>
            </a:r>
            <a:r>
              <a:rPr sz="2200" spc="-9" dirty="0" smtClean="0">
                <a:latin typeface="Calibri"/>
                <a:cs typeface="Calibri"/>
              </a:rPr>
              <a:t>π</a:t>
            </a:r>
            <a:r>
              <a:rPr sz="2200" spc="0" dirty="0" smtClean="0">
                <a:latin typeface="Calibri"/>
                <a:cs typeface="Calibri"/>
              </a:rPr>
              <a:t>ε</a:t>
            </a:r>
            <a:r>
              <a:rPr sz="2200" spc="-4" dirty="0" smtClean="0">
                <a:latin typeface="Calibri"/>
                <a:cs typeface="Calibri"/>
              </a:rPr>
              <a:t>ν</a:t>
            </a:r>
            <a:r>
              <a:rPr sz="2200" spc="0" dirty="0" smtClean="0">
                <a:latin typeface="Calibri"/>
                <a:cs typeface="Calibri"/>
              </a:rPr>
              <a:t>δύσ</a:t>
            </a:r>
            <a:r>
              <a:rPr sz="2200" spc="-9" dirty="0" smtClean="0">
                <a:latin typeface="Calibri"/>
                <a:cs typeface="Calibri"/>
              </a:rPr>
              <a:t>ε</a:t>
            </a:r>
            <a:r>
              <a:rPr sz="2200" spc="0" dirty="0" smtClean="0">
                <a:latin typeface="Calibri"/>
                <a:cs typeface="Calibri"/>
              </a:rPr>
              <a:t>ις</a:t>
            </a:r>
            <a:r>
              <a:rPr sz="2200" spc="-35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έ</a:t>
            </a:r>
            <a:r>
              <a:rPr sz="2200" spc="-29" dirty="0" smtClean="0">
                <a:latin typeface="Calibri"/>
                <a:cs typeface="Calibri"/>
              </a:rPr>
              <a:t>χ</a:t>
            </a:r>
            <a:r>
              <a:rPr sz="2200" spc="4" dirty="0" smtClean="0">
                <a:latin typeface="Calibri"/>
                <a:cs typeface="Calibri"/>
              </a:rPr>
              <a:t>ο</a:t>
            </a:r>
            <a:r>
              <a:rPr sz="2200" spc="0" dirty="0" smtClean="0">
                <a:latin typeface="Calibri"/>
                <a:cs typeface="Calibri"/>
              </a:rPr>
              <a:t>υν αυξηθ</a:t>
            </a:r>
            <a:r>
              <a:rPr sz="2200" spc="-9" dirty="0" smtClean="0">
                <a:latin typeface="Calibri"/>
                <a:cs typeface="Calibri"/>
              </a:rPr>
              <a:t>ε</a:t>
            </a:r>
            <a:r>
              <a:rPr sz="2200" spc="0" dirty="0" smtClean="0">
                <a:latin typeface="Calibri"/>
                <a:cs typeface="Calibri"/>
              </a:rPr>
              <a:t>ί</a:t>
            </a:r>
            <a:r>
              <a:rPr sz="2200" spc="-42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με</a:t>
            </a:r>
            <a:r>
              <a:rPr sz="2200" spc="-9" dirty="0" smtClean="0">
                <a:latin typeface="Calibri"/>
                <a:cs typeface="Calibri"/>
              </a:rPr>
              <a:t>τ</a:t>
            </a:r>
            <a:r>
              <a:rPr sz="2200" spc="0" dirty="0" smtClean="0">
                <a:latin typeface="Calibri"/>
                <a:cs typeface="Calibri"/>
              </a:rPr>
              <a:t>ά</a:t>
            </a:r>
            <a:r>
              <a:rPr sz="2200" spc="-33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τ</a:t>
            </a:r>
            <a:r>
              <a:rPr sz="2200" spc="-50" dirty="0" smtClean="0">
                <a:latin typeface="Calibri"/>
                <a:cs typeface="Calibri"/>
              </a:rPr>
              <a:t>η</a:t>
            </a:r>
            <a:r>
              <a:rPr sz="2200" spc="0" dirty="0" smtClean="0">
                <a:latin typeface="Calibri"/>
                <a:cs typeface="Calibri"/>
              </a:rPr>
              <a:t>ν</a:t>
            </a:r>
            <a:r>
              <a:rPr sz="2200" spc="-5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εγ</a:t>
            </a:r>
            <a:r>
              <a:rPr sz="2200" spc="-75" dirty="0" smtClean="0">
                <a:latin typeface="Calibri"/>
                <a:cs typeface="Calibri"/>
              </a:rPr>
              <a:t>κ</a:t>
            </a:r>
            <a:r>
              <a:rPr sz="2200" spc="0" dirty="0" smtClean="0">
                <a:latin typeface="Calibri"/>
                <a:cs typeface="Calibri"/>
              </a:rPr>
              <a:t>α</a:t>
            </a:r>
            <a:r>
              <a:rPr sz="2200" spc="-4" dirty="0" smtClean="0">
                <a:latin typeface="Calibri"/>
                <a:cs typeface="Calibri"/>
              </a:rPr>
              <a:t>τ</a:t>
            </a:r>
            <a:r>
              <a:rPr sz="2200" spc="0" dirty="0" smtClean="0">
                <a:latin typeface="Calibri"/>
                <a:cs typeface="Calibri"/>
              </a:rPr>
              <a:t>άλει</a:t>
            </a:r>
            <a:r>
              <a:rPr sz="2200" spc="-9" dirty="0" smtClean="0">
                <a:latin typeface="Calibri"/>
                <a:cs typeface="Calibri"/>
              </a:rPr>
              <a:t>ψ</a:t>
            </a:r>
            <a:r>
              <a:rPr sz="2200" spc="0" dirty="0" smtClean="0">
                <a:latin typeface="Calibri"/>
                <a:cs typeface="Calibri"/>
              </a:rPr>
              <a:t>η</a:t>
            </a:r>
            <a:r>
              <a:rPr sz="2200" spc="-81" dirty="0" smtClean="0">
                <a:latin typeface="Calibri"/>
                <a:cs typeface="Calibri"/>
              </a:rPr>
              <a:t> </a:t>
            </a:r>
            <a:r>
              <a:rPr sz="2200" spc="-9" dirty="0" smtClean="0">
                <a:latin typeface="Calibri"/>
                <a:cs typeface="Calibri"/>
              </a:rPr>
              <a:t>τ</a:t>
            </a:r>
            <a:r>
              <a:rPr sz="2200" spc="4" dirty="0" smtClean="0">
                <a:latin typeface="Calibri"/>
                <a:cs typeface="Calibri"/>
              </a:rPr>
              <a:t>ο</a:t>
            </a:r>
            <a:r>
              <a:rPr sz="2200" spc="0" dirty="0" smtClean="0">
                <a:latin typeface="Calibri"/>
                <a:cs typeface="Calibri"/>
              </a:rPr>
              <a:t>υ</a:t>
            </a:r>
            <a:r>
              <a:rPr sz="2200" spc="-20" dirty="0" smtClean="0">
                <a:latin typeface="Calibri"/>
                <a:cs typeface="Calibri"/>
              </a:rPr>
              <a:t> </a:t>
            </a:r>
            <a:r>
              <a:rPr sz="2200" spc="-9" dirty="0" smtClean="0">
                <a:latin typeface="Calibri"/>
                <a:cs typeface="Calibri"/>
              </a:rPr>
              <a:t>σ</a:t>
            </a:r>
            <a:r>
              <a:rPr sz="2200" spc="0" dirty="0" smtClean="0">
                <a:latin typeface="Calibri"/>
                <a:cs typeface="Calibri"/>
              </a:rPr>
              <a:t>υ</a:t>
            </a:r>
            <a:r>
              <a:rPr sz="2200" spc="14" dirty="0" smtClean="0">
                <a:latin typeface="Calibri"/>
                <a:cs typeface="Calibri"/>
              </a:rPr>
              <a:t>σ</a:t>
            </a:r>
            <a:r>
              <a:rPr sz="2200" spc="0" dirty="0" smtClean="0">
                <a:latin typeface="Calibri"/>
                <a:cs typeface="Calibri"/>
              </a:rPr>
              <a:t>τή</a:t>
            </a:r>
            <a:r>
              <a:rPr sz="2200" spc="-9" dirty="0" smtClean="0">
                <a:latin typeface="Calibri"/>
                <a:cs typeface="Calibri"/>
              </a:rPr>
              <a:t>μ</a:t>
            </a:r>
            <a:r>
              <a:rPr sz="2200" spc="0" dirty="0" smtClean="0">
                <a:latin typeface="Calibri"/>
                <a:cs typeface="Calibri"/>
              </a:rPr>
              <a:t>α</a:t>
            </a:r>
            <a:r>
              <a:rPr sz="2200" spc="-4" dirty="0" smtClean="0">
                <a:latin typeface="Calibri"/>
                <a:cs typeface="Calibri"/>
              </a:rPr>
              <a:t>τ</a:t>
            </a:r>
            <a:r>
              <a:rPr sz="2200" spc="4" dirty="0" smtClean="0">
                <a:latin typeface="Calibri"/>
                <a:cs typeface="Calibri"/>
              </a:rPr>
              <a:t>ο</a:t>
            </a:r>
            <a:r>
              <a:rPr sz="2200" spc="0" dirty="0" smtClean="0">
                <a:latin typeface="Calibri"/>
                <a:cs typeface="Calibri"/>
              </a:rPr>
              <a:t>ς</a:t>
            </a:r>
            <a:r>
              <a:rPr sz="2200" spc="-39" dirty="0" smtClean="0">
                <a:latin typeface="Calibri"/>
                <a:cs typeface="Calibri"/>
              </a:rPr>
              <a:t> </a:t>
            </a:r>
            <a:r>
              <a:rPr sz="2200" spc="-9" dirty="0" smtClean="0">
                <a:latin typeface="Calibri"/>
                <a:cs typeface="Calibri"/>
              </a:rPr>
              <a:t>τ</a:t>
            </a:r>
            <a:r>
              <a:rPr sz="2200" spc="4" dirty="0" smtClean="0">
                <a:latin typeface="Calibri"/>
                <a:cs typeface="Calibri"/>
              </a:rPr>
              <a:t>ο</a:t>
            </a:r>
            <a:r>
              <a:rPr sz="2200" spc="0" dirty="0" smtClean="0">
                <a:latin typeface="Calibri"/>
                <a:cs typeface="Calibri"/>
              </a:rPr>
              <a:t>υ B</a:t>
            </a:r>
            <a:r>
              <a:rPr sz="2200" spc="-14" dirty="0" smtClean="0">
                <a:latin typeface="Calibri"/>
                <a:cs typeface="Calibri"/>
              </a:rPr>
              <a:t>r</a:t>
            </a:r>
            <a:r>
              <a:rPr sz="2200" spc="-9" dirty="0" smtClean="0">
                <a:latin typeface="Calibri"/>
                <a:cs typeface="Calibri"/>
              </a:rPr>
              <a:t>e</a:t>
            </a:r>
            <a:r>
              <a:rPr sz="2200" spc="-39" dirty="0" smtClean="0">
                <a:latin typeface="Calibri"/>
                <a:cs typeface="Calibri"/>
              </a:rPr>
              <a:t>t</a:t>
            </a:r>
            <a:r>
              <a:rPr sz="2200" spc="-29" dirty="0" smtClean="0">
                <a:latin typeface="Calibri"/>
                <a:cs typeface="Calibri"/>
              </a:rPr>
              <a:t>t</a:t>
            </a:r>
            <a:r>
              <a:rPr sz="2200" spc="4" dirty="0" smtClean="0">
                <a:latin typeface="Calibri"/>
                <a:cs typeface="Calibri"/>
              </a:rPr>
              <a:t>o</a:t>
            </a:r>
            <a:r>
              <a:rPr sz="2200" spc="0" dirty="0" smtClean="0">
                <a:latin typeface="Calibri"/>
                <a:cs typeface="Calibri"/>
              </a:rPr>
              <a:t>n </a:t>
            </a:r>
            <a:r>
              <a:rPr sz="2200" spc="-94" dirty="0" smtClean="0">
                <a:latin typeface="Calibri"/>
                <a:cs typeface="Calibri"/>
              </a:rPr>
              <a:t>W</a:t>
            </a:r>
            <a:r>
              <a:rPr sz="2200" spc="4" dirty="0" smtClean="0">
                <a:latin typeface="Calibri"/>
                <a:cs typeface="Calibri"/>
              </a:rPr>
              <a:t>oo</a:t>
            </a:r>
            <a:r>
              <a:rPr sz="2200" spc="0" dirty="0" smtClean="0">
                <a:latin typeface="Calibri"/>
                <a:cs typeface="Calibri"/>
              </a:rPr>
              <a:t>d</a:t>
            </a:r>
            <a:r>
              <a:rPr sz="2200" spc="9" dirty="0" smtClean="0">
                <a:latin typeface="Calibri"/>
                <a:cs typeface="Calibri"/>
              </a:rPr>
              <a:t>s</a:t>
            </a:r>
            <a:r>
              <a:rPr sz="2200" spc="0" dirty="0" smtClean="0">
                <a:latin typeface="Calibri"/>
                <a:cs typeface="Calibri"/>
              </a:rPr>
              <a:t>.</a:t>
            </a:r>
            <a:r>
              <a:rPr sz="2200" spc="-68" dirty="0" smtClean="0">
                <a:latin typeface="Calibri"/>
                <a:cs typeface="Calibri"/>
              </a:rPr>
              <a:t> </a:t>
            </a:r>
            <a:r>
              <a:rPr sz="2200" spc="4" dirty="0" smtClean="0">
                <a:latin typeface="Calibri"/>
                <a:cs typeface="Calibri"/>
              </a:rPr>
              <a:t>Α</a:t>
            </a:r>
            <a:r>
              <a:rPr sz="2200" spc="0" dirty="0" smtClean="0">
                <a:latin typeface="Calibri"/>
                <a:cs typeface="Calibri"/>
              </a:rPr>
              <a:t>υ</a:t>
            </a:r>
            <a:r>
              <a:rPr sz="2200" spc="-14" dirty="0" smtClean="0">
                <a:latin typeface="Calibri"/>
                <a:cs typeface="Calibri"/>
              </a:rPr>
              <a:t>τ</a:t>
            </a:r>
            <a:r>
              <a:rPr sz="2200" spc="0" dirty="0" smtClean="0">
                <a:latin typeface="Calibri"/>
                <a:cs typeface="Calibri"/>
              </a:rPr>
              <a:t>ό</a:t>
            </a:r>
            <a:r>
              <a:rPr sz="2200" spc="-44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ό</a:t>
            </a:r>
            <a:r>
              <a:rPr sz="2200" spc="4" dirty="0" smtClean="0">
                <a:latin typeface="Calibri"/>
                <a:cs typeface="Calibri"/>
              </a:rPr>
              <a:t>μ</a:t>
            </a:r>
            <a:r>
              <a:rPr sz="2200" spc="0" dirty="0" smtClean="0">
                <a:latin typeface="Calibri"/>
                <a:cs typeface="Calibri"/>
              </a:rPr>
              <a:t>ως</a:t>
            </a:r>
            <a:r>
              <a:rPr sz="2200" spc="-37" dirty="0" smtClean="0">
                <a:latin typeface="Calibri"/>
                <a:cs typeface="Calibri"/>
              </a:rPr>
              <a:t> </a:t>
            </a:r>
            <a:r>
              <a:rPr sz="2200" spc="4" dirty="0" smtClean="0">
                <a:latin typeface="Calibri"/>
                <a:cs typeface="Calibri"/>
              </a:rPr>
              <a:t>ο</a:t>
            </a:r>
            <a:r>
              <a:rPr sz="2200" spc="0" dirty="0" smtClean="0">
                <a:latin typeface="Calibri"/>
                <a:cs typeface="Calibri"/>
              </a:rPr>
              <a:t>φ</a:t>
            </a:r>
            <a:r>
              <a:rPr sz="2200" spc="-4" dirty="0" smtClean="0">
                <a:latin typeface="Calibri"/>
                <a:cs typeface="Calibri"/>
              </a:rPr>
              <a:t>ε</a:t>
            </a:r>
            <a:r>
              <a:rPr sz="2200" spc="9" dirty="0" smtClean="0">
                <a:latin typeface="Calibri"/>
                <a:cs typeface="Calibri"/>
              </a:rPr>
              <a:t>ί</a:t>
            </a:r>
            <a:r>
              <a:rPr sz="2200" spc="0" dirty="0" smtClean="0">
                <a:latin typeface="Calibri"/>
                <a:cs typeface="Calibri"/>
              </a:rPr>
              <a:t>λε</a:t>
            </a:r>
            <a:r>
              <a:rPr sz="2200" spc="-9" dirty="0" smtClean="0">
                <a:latin typeface="Calibri"/>
                <a:cs typeface="Calibri"/>
              </a:rPr>
              <a:t>τ</a:t>
            </a:r>
            <a:r>
              <a:rPr sz="2200" spc="0" dirty="0" smtClean="0">
                <a:latin typeface="Calibri"/>
                <a:cs typeface="Calibri"/>
              </a:rPr>
              <a:t>αι</a:t>
            </a:r>
            <a:r>
              <a:rPr sz="2200" spc="-84" dirty="0" smtClean="0">
                <a:latin typeface="Calibri"/>
                <a:cs typeface="Calibri"/>
              </a:rPr>
              <a:t> </a:t>
            </a:r>
            <a:r>
              <a:rPr sz="2200" spc="-75" dirty="0" smtClean="0">
                <a:latin typeface="Calibri"/>
                <a:cs typeface="Calibri"/>
              </a:rPr>
              <a:t>κ</a:t>
            </a:r>
            <a:r>
              <a:rPr sz="2200" spc="0" dirty="0" smtClean="0">
                <a:latin typeface="Calibri"/>
                <a:cs typeface="Calibri"/>
              </a:rPr>
              <a:t>αι</a:t>
            </a:r>
            <a:r>
              <a:rPr sz="2200" spc="1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σε</a:t>
            </a:r>
            <a:r>
              <a:rPr sz="2200" spc="9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ά</a:t>
            </a:r>
            <a:r>
              <a:rPr sz="2200" spc="14" dirty="0" smtClean="0">
                <a:latin typeface="Calibri"/>
                <a:cs typeface="Calibri"/>
              </a:rPr>
              <a:t>λ</a:t>
            </a:r>
            <a:r>
              <a:rPr sz="2200" spc="-19" dirty="0" smtClean="0">
                <a:latin typeface="Calibri"/>
                <a:cs typeface="Calibri"/>
              </a:rPr>
              <a:t>λ</a:t>
            </a:r>
            <a:r>
              <a:rPr sz="2200" spc="4" dirty="0" smtClean="0">
                <a:latin typeface="Calibri"/>
                <a:cs typeface="Calibri"/>
              </a:rPr>
              <a:t>ο</a:t>
            </a:r>
            <a:r>
              <a:rPr sz="2200" spc="0" dirty="0" smtClean="0">
                <a:latin typeface="Calibri"/>
                <a:cs typeface="Calibri"/>
              </a:rPr>
              <a:t>υς</a:t>
            </a:r>
            <a:r>
              <a:rPr sz="2200" spc="-44" dirty="0" smtClean="0">
                <a:latin typeface="Calibri"/>
                <a:cs typeface="Calibri"/>
              </a:rPr>
              <a:t> </a:t>
            </a:r>
            <a:r>
              <a:rPr sz="2200" spc="-25" dirty="0" smtClean="0">
                <a:latin typeface="Calibri"/>
                <a:cs typeface="Calibri"/>
              </a:rPr>
              <a:t>π</a:t>
            </a:r>
            <a:r>
              <a:rPr sz="2200" spc="0" dirty="0" smtClean="0">
                <a:latin typeface="Calibri"/>
                <a:cs typeface="Calibri"/>
              </a:rPr>
              <a:t>αρ</a:t>
            </a:r>
            <a:r>
              <a:rPr sz="2200" spc="-9" dirty="0" smtClean="0">
                <a:latin typeface="Calibri"/>
                <a:cs typeface="Calibri"/>
              </a:rPr>
              <a:t>ά</a:t>
            </a:r>
            <a:r>
              <a:rPr sz="2200" spc="0" dirty="0" smtClean="0">
                <a:latin typeface="Calibri"/>
                <a:cs typeface="Calibri"/>
              </a:rPr>
              <a:t>γ</a:t>
            </a:r>
            <a:r>
              <a:rPr sz="2200" spc="9" dirty="0" smtClean="0">
                <a:latin typeface="Calibri"/>
                <a:cs typeface="Calibri"/>
              </a:rPr>
              <a:t>ον</a:t>
            </a:r>
            <a:r>
              <a:rPr sz="2200" spc="0" dirty="0" smtClean="0">
                <a:latin typeface="Calibri"/>
                <a:cs typeface="Calibri"/>
              </a:rPr>
              <a:t>τες</a:t>
            </a:r>
            <a:r>
              <a:rPr sz="2200" spc="-72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(</a:t>
            </a:r>
            <a:r>
              <a:rPr sz="2200" spc="-4" dirty="0" smtClean="0">
                <a:latin typeface="Calibri"/>
                <a:cs typeface="Calibri"/>
              </a:rPr>
              <a:t>Τ</a:t>
            </a:r>
            <a:r>
              <a:rPr sz="2200" spc="-19" dirty="0" smtClean="0">
                <a:latin typeface="Calibri"/>
                <a:cs typeface="Calibri"/>
              </a:rPr>
              <a:t>ά</a:t>
            </a:r>
            <a:r>
              <a:rPr sz="2200" spc="0" dirty="0" smtClean="0">
                <a:latin typeface="Calibri"/>
                <a:cs typeface="Calibri"/>
              </a:rPr>
              <a:t>ση </a:t>
            </a:r>
            <a:r>
              <a:rPr sz="2200" spc="-29" dirty="0" smtClean="0">
                <a:latin typeface="Calibri"/>
                <a:cs typeface="Calibri"/>
              </a:rPr>
              <a:t>π</a:t>
            </a:r>
            <a:r>
              <a:rPr sz="2200" spc="-9" dirty="0" smtClean="0">
                <a:latin typeface="Calibri"/>
                <a:cs typeface="Calibri"/>
              </a:rPr>
              <a:t>α</a:t>
            </a:r>
            <a:r>
              <a:rPr sz="2200" spc="0" dirty="0" smtClean="0">
                <a:latin typeface="Calibri"/>
                <a:cs typeface="Calibri"/>
              </a:rPr>
              <a:t>γ</a:t>
            </a:r>
            <a:r>
              <a:rPr sz="2200" spc="-75" dirty="0" smtClean="0">
                <a:latin typeface="Calibri"/>
                <a:cs typeface="Calibri"/>
              </a:rPr>
              <a:t>κ</a:t>
            </a:r>
            <a:r>
              <a:rPr sz="2200" spc="0" dirty="0" smtClean="0">
                <a:latin typeface="Calibri"/>
                <a:cs typeface="Calibri"/>
              </a:rPr>
              <a:t>οσμιοπ</a:t>
            </a:r>
            <a:r>
              <a:rPr sz="2200" spc="4" dirty="0" smtClean="0">
                <a:latin typeface="Calibri"/>
                <a:cs typeface="Calibri"/>
              </a:rPr>
              <a:t>ο</a:t>
            </a:r>
            <a:r>
              <a:rPr sz="2200" spc="0" dirty="0" smtClean="0">
                <a:latin typeface="Calibri"/>
                <a:cs typeface="Calibri"/>
              </a:rPr>
              <a:t>ί</a:t>
            </a:r>
            <a:r>
              <a:rPr sz="2200" spc="-4" dirty="0" smtClean="0">
                <a:latin typeface="Calibri"/>
                <a:cs typeface="Calibri"/>
              </a:rPr>
              <a:t>η</a:t>
            </a:r>
            <a:r>
              <a:rPr sz="2200" spc="0" dirty="0" smtClean="0">
                <a:latin typeface="Calibri"/>
                <a:cs typeface="Calibri"/>
              </a:rPr>
              <a:t>σ</a:t>
            </a:r>
            <a:r>
              <a:rPr sz="2200" spc="-9" dirty="0" smtClean="0">
                <a:latin typeface="Calibri"/>
                <a:cs typeface="Calibri"/>
              </a:rPr>
              <a:t>η</a:t>
            </a:r>
            <a:r>
              <a:rPr sz="2200" spc="0" dirty="0" smtClean="0">
                <a:latin typeface="Calibri"/>
                <a:cs typeface="Calibri"/>
              </a:rPr>
              <a:t>ς</a:t>
            </a:r>
            <a:r>
              <a:rPr sz="2200" spc="29" dirty="0" smtClean="0">
                <a:latin typeface="Calibri"/>
                <a:cs typeface="Calibri"/>
              </a:rPr>
              <a:t> </a:t>
            </a:r>
            <a:r>
              <a:rPr sz="2200" spc="-75" dirty="0" smtClean="0">
                <a:latin typeface="Calibri"/>
                <a:cs typeface="Calibri"/>
              </a:rPr>
              <a:t>κ</a:t>
            </a:r>
            <a:r>
              <a:rPr sz="2200" spc="0" dirty="0" smtClean="0">
                <a:latin typeface="Calibri"/>
                <a:cs typeface="Calibri"/>
              </a:rPr>
              <a:t>αι</a:t>
            </a:r>
            <a:r>
              <a:rPr sz="2200" spc="-18" dirty="0" smtClean="0">
                <a:latin typeface="Calibri"/>
                <a:cs typeface="Calibri"/>
              </a:rPr>
              <a:t> </a:t>
            </a:r>
            <a:r>
              <a:rPr sz="2200" spc="19" dirty="0" smtClean="0">
                <a:latin typeface="Calibri"/>
                <a:cs typeface="Calibri"/>
              </a:rPr>
              <a:t>σ</a:t>
            </a:r>
            <a:r>
              <a:rPr sz="2200" spc="0" dirty="0" smtClean="0">
                <a:latin typeface="Calibri"/>
                <a:cs typeface="Calibri"/>
              </a:rPr>
              <a:t>τ</a:t>
            </a:r>
            <a:r>
              <a:rPr sz="2200" spc="-50" dirty="0" smtClean="0">
                <a:latin typeface="Calibri"/>
                <a:cs typeface="Calibri"/>
              </a:rPr>
              <a:t>η</a:t>
            </a:r>
            <a:r>
              <a:rPr sz="2200" spc="0" dirty="0" smtClean="0">
                <a:latin typeface="Calibri"/>
                <a:cs typeface="Calibri"/>
              </a:rPr>
              <a:t>ν</a:t>
            </a:r>
            <a:r>
              <a:rPr sz="2200" spc="-5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‘πρ</a:t>
            </a:r>
            <a:r>
              <a:rPr sz="2200" spc="-14" dirty="0" smtClean="0">
                <a:latin typeface="Calibri"/>
                <a:cs typeface="Calibri"/>
              </a:rPr>
              <a:t>α</a:t>
            </a:r>
            <a:r>
              <a:rPr sz="2200" spc="0" dirty="0" smtClean="0">
                <a:latin typeface="Calibri"/>
                <a:cs typeface="Calibri"/>
              </a:rPr>
              <a:t>γματι</a:t>
            </a:r>
            <a:r>
              <a:rPr sz="2200" spc="-9" dirty="0" smtClean="0">
                <a:latin typeface="Calibri"/>
                <a:cs typeface="Calibri"/>
              </a:rPr>
              <a:t>κ</a:t>
            </a:r>
            <a:r>
              <a:rPr sz="2200" spc="0" dirty="0" smtClean="0">
                <a:latin typeface="Calibri"/>
                <a:cs typeface="Calibri"/>
              </a:rPr>
              <a:t>ή’</a:t>
            </a:r>
            <a:r>
              <a:rPr sz="2200" spc="39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οι</a:t>
            </a:r>
            <a:r>
              <a:rPr sz="2200" spc="-75" dirty="0" smtClean="0">
                <a:latin typeface="Calibri"/>
                <a:cs typeface="Calibri"/>
              </a:rPr>
              <a:t>κ</a:t>
            </a:r>
            <a:r>
              <a:rPr sz="2200" spc="0" dirty="0" smtClean="0">
                <a:latin typeface="Calibri"/>
                <a:cs typeface="Calibri"/>
              </a:rPr>
              <a:t>ον</a:t>
            </a:r>
            <a:r>
              <a:rPr sz="2200" spc="4" dirty="0" smtClean="0">
                <a:latin typeface="Calibri"/>
                <a:cs typeface="Calibri"/>
              </a:rPr>
              <a:t>ο</a:t>
            </a:r>
            <a:r>
              <a:rPr sz="2200" spc="0" dirty="0" smtClean="0">
                <a:latin typeface="Calibri"/>
                <a:cs typeface="Calibri"/>
              </a:rPr>
              <a:t>μία’:</a:t>
            </a:r>
            <a:r>
              <a:rPr sz="2200" spc="-23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Π</a:t>
            </a:r>
            <a:r>
              <a:rPr sz="2200" spc="-14" dirty="0" smtClean="0">
                <a:latin typeface="Calibri"/>
                <a:cs typeface="Calibri"/>
              </a:rPr>
              <a:t>α</a:t>
            </a:r>
            <a:r>
              <a:rPr sz="2200" spc="0" dirty="0" smtClean="0">
                <a:latin typeface="Calibri"/>
                <a:cs typeface="Calibri"/>
              </a:rPr>
              <a:t>γ</a:t>
            </a:r>
            <a:r>
              <a:rPr sz="2200" spc="-75" dirty="0" smtClean="0">
                <a:latin typeface="Calibri"/>
                <a:cs typeface="Calibri"/>
              </a:rPr>
              <a:t>κ</a:t>
            </a:r>
            <a:r>
              <a:rPr sz="2200" spc="0" dirty="0" smtClean="0">
                <a:latin typeface="Calibri"/>
                <a:cs typeface="Calibri"/>
              </a:rPr>
              <a:t>όσμιος Ο</a:t>
            </a:r>
            <a:r>
              <a:rPr sz="2200" spc="-14" dirty="0" smtClean="0">
                <a:latin typeface="Calibri"/>
                <a:cs typeface="Calibri"/>
              </a:rPr>
              <a:t>ρ</a:t>
            </a:r>
            <a:r>
              <a:rPr sz="2200" spc="0" dirty="0" smtClean="0">
                <a:latin typeface="Calibri"/>
                <a:cs typeface="Calibri"/>
              </a:rPr>
              <a:t>γ</a:t>
            </a:r>
            <a:r>
              <a:rPr sz="2200" spc="4" dirty="0" smtClean="0">
                <a:latin typeface="Calibri"/>
                <a:cs typeface="Calibri"/>
              </a:rPr>
              <a:t>α</a:t>
            </a:r>
            <a:r>
              <a:rPr sz="2200" spc="0" dirty="0" smtClean="0">
                <a:latin typeface="Calibri"/>
                <a:cs typeface="Calibri"/>
              </a:rPr>
              <a:t>νι</a:t>
            </a:r>
            <a:r>
              <a:rPr sz="2200" spc="-9" dirty="0" smtClean="0">
                <a:latin typeface="Calibri"/>
                <a:cs typeface="Calibri"/>
              </a:rPr>
              <a:t>σμ</a:t>
            </a:r>
            <a:r>
              <a:rPr sz="2200" spc="4" dirty="0" smtClean="0">
                <a:latin typeface="Calibri"/>
                <a:cs typeface="Calibri"/>
              </a:rPr>
              <a:t>ό</a:t>
            </a:r>
            <a:r>
              <a:rPr sz="2200" spc="0" dirty="0" smtClean="0">
                <a:latin typeface="Calibri"/>
                <a:cs typeface="Calibri"/>
              </a:rPr>
              <a:t>ς</a:t>
            </a:r>
            <a:r>
              <a:rPr sz="2200" spc="-47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Εμπορί</a:t>
            </a:r>
            <a:r>
              <a:rPr sz="2200" spc="4" dirty="0" smtClean="0">
                <a:latin typeface="Calibri"/>
                <a:cs typeface="Calibri"/>
              </a:rPr>
              <a:t>ο</a:t>
            </a:r>
            <a:r>
              <a:rPr sz="2200" spc="0" dirty="0" smtClean="0">
                <a:latin typeface="Calibri"/>
                <a:cs typeface="Calibri"/>
              </a:rPr>
              <a:t>υ,</a:t>
            </a:r>
            <a:r>
              <a:rPr sz="2200" spc="-70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δημι</a:t>
            </a:r>
            <a:r>
              <a:rPr sz="2200" spc="4" dirty="0" smtClean="0">
                <a:latin typeface="Calibri"/>
                <a:cs typeface="Calibri"/>
              </a:rPr>
              <a:t>ο</a:t>
            </a:r>
            <a:r>
              <a:rPr sz="2200" spc="0" dirty="0" smtClean="0">
                <a:latin typeface="Calibri"/>
                <a:cs typeface="Calibri"/>
              </a:rPr>
              <a:t>υ</a:t>
            </a:r>
            <a:r>
              <a:rPr sz="2200" spc="-14" dirty="0" smtClean="0">
                <a:latin typeface="Calibri"/>
                <a:cs typeface="Calibri"/>
              </a:rPr>
              <a:t>ρ</a:t>
            </a:r>
            <a:r>
              <a:rPr sz="2200" spc="0" dirty="0" smtClean="0">
                <a:latin typeface="Calibri"/>
                <a:cs typeface="Calibri"/>
              </a:rPr>
              <a:t>γία</a:t>
            </a:r>
            <a:r>
              <a:rPr sz="2200" spc="450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υ</a:t>
            </a:r>
            <a:r>
              <a:rPr sz="2200" spc="-9" dirty="0" smtClean="0">
                <a:latin typeface="Calibri"/>
                <a:cs typeface="Calibri"/>
              </a:rPr>
              <a:t>π</a:t>
            </a:r>
            <a:r>
              <a:rPr sz="2200" spc="0" dirty="0" smtClean="0">
                <a:latin typeface="Calibri"/>
                <a:cs typeface="Calibri"/>
              </a:rPr>
              <a:t>ε</a:t>
            </a:r>
            <a:r>
              <a:rPr sz="2200" spc="-4" dirty="0" smtClean="0">
                <a:latin typeface="Calibri"/>
                <a:cs typeface="Calibri"/>
              </a:rPr>
              <a:t>ρ</a:t>
            </a:r>
            <a:r>
              <a:rPr sz="2200" spc="-29" dirty="0" smtClean="0">
                <a:latin typeface="Calibri"/>
                <a:cs typeface="Calibri"/>
              </a:rPr>
              <a:t>ε</a:t>
            </a:r>
            <a:r>
              <a:rPr sz="2200" spc="0" dirty="0" smtClean="0">
                <a:latin typeface="Calibri"/>
                <a:cs typeface="Calibri"/>
              </a:rPr>
              <a:t>θν</a:t>
            </a:r>
            <a:r>
              <a:rPr sz="2200" spc="-9" dirty="0" smtClean="0">
                <a:latin typeface="Calibri"/>
                <a:cs typeface="Calibri"/>
              </a:rPr>
              <a:t>ι</a:t>
            </a:r>
            <a:r>
              <a:rPr sz="2200" spc="-50" dirty="0" smtClean="0">
                <a:latin typeface="Calibri"/>
                <a:cs typeface="Calibri"/>
              </a:rPr>
              <a:t>κ</a:t>
            </a:r>
            <a:r>
              <a:rPr sz="2200" spc="-14" dirty="0" smtClean="0">
                <a:latin typeface="Calibri"/>
                <a:cs typeface="Calibri"/>
              </a:rPr>
              <a:t>ώ</a:t>
            </a:r>
            <a:r>
              <a:rPr sz="2200" spc="0" dirty="0" smtClean="0">
                <a:latin typeface="Calibri"/>
                <a:cs typeface="Calibri"/>
              </a:rPr>
              <a:t>ν</a:t>
            </a:r>
            <a:r>
              <a:rPr sz="2200" spc="7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ε</a:t>
            </a:r>
            <a:r>
              <a:rPr sz="2200" spc="-19" dirty="0" smtClean="0">
                <a:latin typeface="Calibri"/>
                <a:cs typeface="Calibri"/>
              </a:rPr>
              <a:t>ν</a:t>
            </a:r>
            <a:r>
              <a:rPr sz="2200" spc="0" dirty="0" smtClean="0">
                <a:latin typeface="Calibri"/>
                <a:cs typeface="Calibri"/>
              </a:rPr>
              <a:t>ώ</a:t>
            </a:r>
            <a:r>
              <a:rPr sz="2200" spc="-9" dirty="0" smtClean="0">
                <a:latin typeface="Calibri"/>
                <a:cs typeface="Calibri"/>
              </a:rPr>
              <a:t>σ</a:t>
            </a:r>
            <a:r>
              <a:rPr sz="2200" spc="0" dirty="0" smtClean="0">
                <a:latin typeface="Calibri"/>
                <a:cs typeface="Calibri"/>
              </a:rPr>
              <a:t>ε</a:t>
            </a:r>
            <a:r>
              <a:rPr sz="2200" spc="-19" dirty="0" smtClean="0">
                <a:latin typeface="Calibri"/>
                <a:cs typeface="Calibri"/>
              </a:rPr>
              <a:t>ω</a:t>
            </a:r>
            <a:r>
              <a:rPr sz="2200" spc="0" dirty="0" smtClean="0">
                <a:latin typeface="Calibri"/>
                <a:cs typeface="Calibri"/>
              </a:rPr>
              <a:t>ν)</a:t>
            </a:r>
            <a:endParaRPr sz="2200">
              <a:latin typeface="Calibri"/>
              <a:cs typeface="Calibri"/>
            </a:endParaRPr>
          </a:p>
          <a:p>
            <a:pPr marR="12700" algn="r">
              <a:lnSpc>
                <a:spcPct val="101725"/>
              </a:lnSpc>
              <a:spcBef>
                <a:spcPts val="1892"/>
              </a:spcBef>
            </a:pPr>
            <a:r>
              <a:rPr sz="1200" spc="4" dirty="0" smtClean="0">
                <a:solidFill>
                  <a:srgbClr val="888888"/>
                </a:solidFill>
                <a:latin typeface="Calibri"/>
                <a:cs typeface="Calibri"/>
              </a:rPr>
              <a:t>26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35940" y="3119323"/>
            <a:ext cx="164998" cy="30459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350"/>
              </a:lnSpc>
              <a:spcBef>
                <a:spcPts val="117"/>
              </a:spcBef>
            </a:pPr>
            <a:r>
              <a:rPr sz="2200" spc="0" dirty="0" smtClean="0">
                <a:latin typeface="Arial"/>
                <a:cs typeface="Arial"/>
              </a:rPr>
              <a:t>•</a:t>
            </a:r>
            <a:endParaRPr sz="22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35940" y="3846518"/>
            <a:ext cx="164846" cy="30429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345"/>
              </a:lnSpc>
              <a:spcBef>
                <a:spcPts val="117"/>
              </a:spcBef>
            </a:pPr>
            <a:r>
              <a:rPr sz="2200" spc="0" dirty="0" smtClean="0">
                <a:latin typeface="Arial"/>
                <a:cs typeface="Arial"/>
              </a:rPr>
              <a:t>•</a:t>
            </a:r>
            <a:endParaRPr sz="2200">
              <a:latin typeface="Arial"/>
              <a:cs typeface="Arial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535940" y="4575371"/>
            <a:ext cx="164846" cy="30429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345"/>
              </a:lnSpc>
              <a:spcBef>
                <a:spcPts val="117"/>
              </a:spcBef>
            </a:pPr>
            <a:r>
              <a:rPr sz="2200" spc="0" dirty="0" smtClean="0">
                <a:latin typeface="Arial"/>
                <a:cs typeface="Arial"/>
              </a:rPr>
              <a:t>•</a:t>
            </a:r>
            <a:endParaRPr sz="22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ject 9"/>
          <p:cNvSpPr txBox="1"/>
          <p:nvPr/>
        </p:nvSpPr>
        <p:spPr>
          <a:xfrm>
            <a:off x="535940" y="400710"/>
            <a:ext cx="8074809" cy="140713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9" algn="ctr">
              <a:lnSpc>
                <a:spcPts val="3770"/>
              </a:lnSpc>
              <a:spcBef>
                <a:spcPts val="188"/>
              </a:spcBef>
            </a:pPr>
            <a:r>
              <a:rPr sz="5400" b="1" spc="0" baseline="3034" dirty="0" smtClean="0">
                <a:solidFill>
                  <a:srgbClr val="4F81BC"/>
                </a:solidFill>
                <a:latin typeface="Calibri"/>
                <a:cs typeface="Calibri"/>
              </a:rPr>
              <a:t>Η αυ</a:t>
            </a:r>
            <a:r>
              <a:rPr sz="5400" b="1" spc="-34" baseline="3034" dirty="0" smtClean="0">
                <a:solidFill>
                  <a:srgbClr val="4F81BC"/>
                </a:solidFill>
                <a:latin typeface="Calibri"/>
                <a:cs typeface="Calibri"/>
              </a:rPr>
              <a:t>τ</a:t>
            </a:r>
            <a:r>
              <a:rPr sz="5400" b="1" spc="0" baseline="3034" dirty="0" smtClean="0">
                <a:solidFill>
                  <a:srgbClr val="4F81BC"/>
                </a:solidFill>
                <a:latin typeface="Calibri"/>
                <a:cs typeface="Calibri"/>
              </a:rPr>
              <a:t>α</a:t>
            </a:r>
            <a:r>
              <a:rPr sz="5400" b="1" spc="-39" baseline="3034" dirty="0" smtClean="0">
                <a:solidFill>
                  <a:srgbClr val="4F81BC"/>
                </a:solidFill>
                <a:latin typeface="Calibri"/>
                <a:cs typeface="Calibri"/>
              </a:rPr>
              <a:t>π</a:t>
            </a:r>
            <a:r>
              <a:rPr sz="5400" b="1" spc="0" baseline="3034" dirty="0" smtClean="0">
                <a:solidFill>
                  <a:srgbClr val="4F81BC"/>
                </a:solidFill>
                <a:latin typeface="Calibri"/>
                <a:cs typeface="Calibri"/>
              </a:rPr>
              <a:t>άτη της</a:t>
            </a:r>
            <a:r>
              <a:rPr sz="5400" b="1" spc="-9" baseline="3034" dirty="0" smtClean="0">
                <a:solidFill>
                  <a:srgbClr val="4F81BC"/>
                </a:solidFill>
                <a:latin typeface="Calibri"/>
                <a:cs typeface="Calibri"/>
              </a:rPr>
              <a:t> </a:t>
            </a:r>
            <a:r>
              <a:rPr sz="5400" b="1" spc="0" baseline="3034" dirty="0" smtClean="0">
                <a:solidFill>
                  <a:srgbClr val="4F81BC"/>
                </a:solidFill>
                <a:latin typeface="Calibri"/>
                <a:cs typeface="Calibri"/>
              </a:rPr>
              <a:t>μεγ</a:t>
            </a:r>
            <a:r>
              <a:rPr sz="5400" b="1" spc="4" baseline="3034" dirty="0" smtClean="0">
                <a:solidFill>
                  <a:srgbClr val="4F81BC"/>
                </a:solidFill>
                <a:latin typeface="Calibri"/>
                <a:cs typeface="Calibri"/>
              </a:rPr>
              <a:t>α</a:t>
            </a:r>
            <a:r>
              <a:rPr sz="5400" b="1" spc="-34" baseline="3034" dirty="0" smtClean="0">
                <a:solidFill>
                  <a:srgbClr val="4F81BC"/>
                </a:solidFill>
                <a:latin typeface="Calibri"/>
                <a:cs typeface="Calibri"/>
              </a:rPr>
              <a:t>λ</a:t>
            </a:r>
            <a:r>
              <a:rPr sz="5400" b="1" spc="0" baseline="3034" dirty="0" smtClean="0">
                <a:solidFill>
                  <a:srgbClr val="4F81BC"/>
                </a:solidFill>
                <a:latin typeface="Calibri"/>
                <a:cs typeface="Calibri"/>
              </a:rPr>
              <a:t>ύτερης</a:t>
            </a:r>
            <a:r>
              <a:rPr sz="5400" b="1" spc="19" baseline="3034" dirty="0" smtClean="0">
                <a:solidFill>
                  <a:srgbClr val="4F81BC"/>
                </a:solidFill>
                <a:latin typeface="Calibri"/>
                <a:cs typeface="Calibri"/>
              </a:rPr>
              <a:t> </a:t>
            </a:r>
            <a:r>
              <a:rPr sz="5400" b="1" spc="0" baseline="3034" dirty="0" smtClean="0">
                <a:solidFill>
                  <a:srgbClr val="4F81BC"/>
                </a:solidFill>
                <a:latin typeface="Calibri"/>
                <a:cs typeface="Calibri"/>
              </a:rPr>
              <a:t>αυ</a:t>
            </a:r>
            <a:r>
              <a:rPr sz="5400" b="1" spc="-19" baseline="3034" dirty="0" smtClean="0">
                <a:solidFill>
                  <a:srgbClr val="4F81BC"/>
                </a:solidFill>
                <a:latin typeface="Calibri"/>
                <a:cs typeface="Calibri"/>
              </a:rPr>
              <a:t>τ</a:t>
            </a:r>
            <a:r>
              <a:rPr sz="5400" b="1" spc="0" baseline="3034" dirty="0" smtClean="0">
                <a:solidFill>
                  <a:srgbClr val="4F81BC"/>
                </a:solidFill>
                <a:latin typeface="Calibri"/>
                <a:cs typeface="Calibri"/>
              </a:rPr>
              <a:t>ο</a:t>
            </a:r>
            <a:r>
              <a:rPr sz="5400" b="1" spc="-9" baseline="3034" dirty="0" smtClean="0">
                <a:solidFill>
                  <a:srgbClr val="4F81BC"/>
                </a:solidFill>
                <a:latin typeface="Calibri"/>
                <a:cs typeface="Calibri"/>
              </a:rPr>
              <a:t>ν</a:t>
            </a:r>
            <a:r>
              <a:rPr sz="5400" b="1" spc="0" baseline="3034" dirty="0" smtClean="0">
                <a:solidFill>
                  <a:srgbClr val="4F81BC"/>
                </a:solidFill>
                <a:latin typeface="Calibri"/>
                <a:cs typeface="Calibri"/>
              </a:rPr>
              <a:t>ομίας</a:t>
            </a:r>
            <a:endParaRPr sz="3600">
              <a:latin typeface="Calibri"/>
              <a:cs typeface="Calibri"/>
            </a:endParaRPr>
          </a:p>
          <a:p>
            <a:pPr marL="3386836" marR="3388814" algn="ctr">
              <a:lnSpc>
                <a:spcPts val="4320"/>
              </a:lnSpc>
              <a:spcBef>
                <a:spcPts val="27"/>
              </a:spcBef>
            </a:pPr>
            <a:r>
              <a:rPr sz="5400" b="1" spc="0" baseline="1517" dirty="0" smtClean="0">
                <a:solidFill>
                  <a:srgbClr val="4F81BC"/>
                </a:solidFill>
                <a:latin typeface="Calibri"/>
                <a:cs typeface="Calibri"/>
              </a:rPr>
              <a:t>(</a:t>
            </a:r>
            <a:r>
              <a:rPr sz="5400" b="1" spc="-114" baseline="1517" dirty="0" smtClean="0">
                <a:solidFill>
                  <a:srgbClr val="4F81BC"/>
                </a:solidFill>
                <a:latin typeface="Calibri"/>
                <a:cs typeface="Calibri"/>
              </a:rPr>
              <a:t>κ</a:t>
            </a:r>
            <a:r>
              <a:rPr sz="5400" b="1" spc="0" baseline="1517" dirty="0" smtClean="0">
                <a:solidFill>
                  <a:srgbClr val="4F81BC"/>
                </a:solidFill>
                <a:latin typeface="Calibri"/>
                <a:cs typeface="Calibri"/>
              </a:rPr>
              <a:t>α</a:t>
            </a:r>
            <a:r>
              <a:rPr sz="5400" b="1" spc="-39" baseline="1517" dirty="0" smtClean="0">
                <a:solidFill>
                  <a:srgbClr val="4F81BC"/>
                </a:solidFill>
                <a:latin typeface="Calibri"/>
                <a:cs typeface="Calibri"/>
              </a:rPr>
              <a:t>τ</a:t>
            </a:r>
            <a:r>
              <a:rPr sz="5400" b="1" spc="0" baseline="1517" dirty="0" smtClean="0">
                <a:solidFill>
                  <a:srgbClr val="4F81BC"/>
                </a:solidFill>
                <a:latin typeface="Calibri"/>
                <a:cs typeface="Calibri"/>
              </a:rPr>
              <a:t>ά)</a:t>
            </a:r>
            <a:endParaRPr sz="3600">
              <a:latin typeface="Calibri"/>
              <a:cs typeface="Calibri"/>
            </a:endParaRPr>
          </a:p>
          <a:p>
            <a:pPr marL="12700" marR="34312">
              <a:lnSpc>
                <a:spcPct val="101725"/>
              </a:lnSpc>
              <a:spcBef>
                <a:spcPts val="29"/>
              </a:spcBef>
            </a:pPr>
            <a:r>
              <a:rPr sz="2200" b="1" spc="0" dirty="0" smtClean="0">
                <a:latin typeface="Calibri"/>
                <a:cs typeface="Calibri"/>
              </a:rPr>
              <a:t>3.</a:t>
            </a:r>
            <a:r>
              <a:rPr sz="2200" b="1" spc="-16" dirty="0" smtClean="0">
                <a:latin typeface="Calibri"/>
                <a:cs typeface="Calibri"/>
              </a:rPr>
              <a:t> </a:t>
            </a:r>
            <a:r>
              <a:rPr sz="2200" b="1" spc="0" dirty="0" smtClean="0">
                <a:latin typeface="Calibri"/>
                <a:cs typeface="Calibri"/>
              </a:rPr>
              <a:t>Η</a:t>
            </a:r>
            <a:r>
              <a:rPr sz="2200" b="1" spc="-3" dirty="0" smtClean="0">
                <a:latin typeface="Calibri"/>
                <a:cs typeface="Calibri"/>
              </a:rPr>
              <a:t> </a:t>
            </a:r>
            <a:r>
              <a:rPr sz="2200" b="1" spc="0" dirty="0" smtClean="0">
                <a:latin typeface="Calibri"/>
                <a:cs typeface="Calibri"/>
              </a:rPr>
              <a:t>αυ</a:t>
            </a:r>
            <a:r>
              <a:rPr sz="2200" b="1" spc="-29" dirty="0" smtClean="0">
                <a:latin typeface="Calibri"/>
                <a:cs typeface="Calibri"/>
              </a:rPr>
              <a:t>τ</a:t>
            </a:r>
            <a:r>
              <a:rPr sz="2200" b="1" spc="0" dirty="0" smtClean="0">
                <a:latin typeface="Calibri"/>
                <a:cs typeface="Calibri"/>
              </a:rPr>
              <a:t>α</a:t>
            </a:r>
            <a:r>
              <a:rPr sz="2200" b="1" spc="-25" dirty="0" smtClean="0">
                <a:latin typeface="Calibri"/>
                <a:cs typeface="Calibri"/>
              </a:rPr>
              <a:t>π</a:t>
            </a:r>
            <a:r>
              <a:rPr sz="2200" b="1" spc="0" dirty="0" smtClean="0">
                <a:latin typeface="Calibri"/>
                <a:cs typeface="Calibri"/>
              </a:rPr>
              <a:t>άτη</a:t>
            </a:r>
            <a:r>
              <a:rPr sz="2200" b="1" spc="-29" dirty="0" smtClean="0">
                <a:latin typeface="Calibri"/>
                <a:cs typeface="Calibri"/>
              </a:rPr>
              <a:t> </a:t>
            </a:r>
            <a:r>
              <a:rPr sz="2200" b="1" spc="0" dirty="0" smtClean="0">
                <a:latin typeface="Calibri"/>
                <a:cs typeface="Calibri"/>
              </a:rPr>
              <a:t>της</a:t>
            </a:r>
            <a:r>
              <a:rPr sz="2200" b="1" spc="4" dirty="0" smtClean="0">
                <a:latin typeface="Calibri"/>
                <a:cs typeface="Calibri"/>
              </a:rPr>
              <a:t> </a:t>
            </a:r>
            <a:r>
              <a:rPr sz="2200" b="1" spc="0" dirty="0" smtClean="0">
                <a:latin typeface="Calibri"/>
                <a:cs typeface="Calibri"/>
              </a:rPr>
              <a:t>με</a:t>
            </a:r>
            <a:r>
              <a:rPr sz="2200" b="1" spc="4" dirty="0" smtClean="0">
                <a:latin typeface="Calibri"/>
                <a:cs typeface="Calibri"/>
              </a:rPr>
              <a:t>γ</a:t>
            </a:r>
            <a:r>
              <a:rPr sz="2200" b="1" spc="9" dirty="0" smtClean="0">
                <a:latin typeface="Calibri"/>
                <a:cs typeface="Calibri"/>
              </a:rPr>
              <a:t>α</a:t>
            </a:r>
            <a:r>
              <a:rPr sz="2200" b="1" spc="-25" dirty="0" smtClean="0">
                <a:latin typeface="Calibri"/>
                <a:cs typeface="Calibri"/>
              </a:rPr>
              <a:t>λ</a:t>
            </a:r>
            <a:r>
              <a:rPr sz="2200" b="1" spc="0" dirty="0" smtClean="0">
                <a:latin typeface="Calibri"/>
                <a:cs typeface="Calibri"/>
              </a:rPr>
              <a:t>ύτερης</a:t>
            </a:r>
            <a:r>
              <a:rPr sz="2200" b="1" spc="-79" dirty="0" smtClean="0">
                <a:latin typeface="Calibri"/>
                <a:cs typeface="Calibri"/>
              </a:rPr>
              <a:t> </a:t>
            </a:r>
            <a:r>
              <a:rPr sz="2200" b="1" spc="0" dirty="0" smtClean="0">
                <a:latin typeface="Calibri"/>
                <a:cs typeface="Calibri"/>
              </a:rPr>
              <a:t>αυ</a:t>
            </a:r>
            <a:r>
              <a:rPr sz="2200" b="1" spc="-29" dirty="0" smtClean="0">
                <a:latin typeface="Calibri"/>
                <a:cs typeface="Calibri"/>
              </a:rPr>
              <a:t>τ</a:t>
            </a:r>
            <a:r>
              <a:rPr sz="2200" b="1" spc="0" dirty="0" smtClean="0">
                <a:latin typeface="Calibri"/>
                <a:cs typeface="Calibri"/>
              </a:rPr>
              <a:t>ο</a:t>
            </a:r>
            <a:r>
              <a:rPr sz="2200" b="1" spc="-9" dirty="0" smtClean="0">
                <a:latin typeface="Calibri"/>
                <a:cs typeface="Calibri"/>
              </a:rPr>
              <a:t>ν</a:t>
            </a:r>
            <a:r>
              <a:rPr sz="2200" b="1" spc="0" dirty="0" smtClean="0">
                <a:latin typeface="Calibri"/>
                <a:cs typeface="Calibri"/>
              </a:rPr>
              <a:t>ομ</a:t>
            </a:r>
            <a:r>
              <a:rPr sz="2200" b="1" spc="-9" dirty="0" smtClean="0">
                <a:latin typeface="Calibri"/>
                <a:cs typeface="Calibri"/>
              </a:rPr>
              <a:t>ί</a:t>
            </a:r>
            <a:r>
              <a:rPr sz="2200" b="1" spc="9" dirty="0" smtClean="0">
                <a:latin typeface="Calibri"/>
                <a:cs typeface="Calibri"/>
              </a:rPr>
              <a:t>α</a:t>
            </a:r>
            <a:r>
              <a:rPr sz="2200" b="1" spc="0" dirty="0" smtClean="0">
                <a:latin typeface="Calibri"/>
                <a:cs typeface="Calibri"/>
              </a:rPr>
              <a:t>ς</a:t>
            </a:r>
            <a:endParaRPr sz="2200">
              <a:latin typeface="Calibri"/>
              <a:cs typeface="Calibri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535940" y="1858721"/>
            <a:ext cx="164998" cy="30459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350"/>
              </a:lnSpc>
              <a:spcBef>
                <a:spcPts val="117"/>
              </a:spcBef>
            </a:pPr>
            <a:r>
              <a:rPr sz="2200" spc="0" dirty="0" smtClean="0">
                <a:latin typeface="Arial"/>
                <a:cs typeface="Arial"/>
              </a:rPr>
              <a:t>•</a:t>
            </a:r>
            <a:endParaRPr sz="220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879144" y="1875561"/>
            <a:ext cx="7606800" cy="453603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 marR="41833">
              <a:lnSpc>
                <a:spcPts val="2340"/>
              </a:lnSpc>
              <a:spcBef>
                <a:spcPts val="117"/>
              </a:spcBef>
            </a:pPr>
            <a:r>
              <a:rPr sz="3300" spc="-194" baseline="2482" dirty="0" smtClean="0">
                <a:latin typeface="Calibri"/>
                <a:cs typeface="Calibri"/>
              </a:rPr>
              <a:t>Τ</a:t>
            </a:r>
            <a:r>
              <a:rPr sz="3300" spc="0" baseline="2482" dirty="0" smtClean="0">
                <a:latin typeface="Calibri"/>
                <a:cs typeface="Calibri"/>
              </a:rPr>
              <a:t>ο</a:t>
            </a:r>
            <a:r>
              <a:rPr sz="3300" spc="-12" baseline="2482" dirty="0" smtClean="0">
                <a:latin typeface="Calibri"/>
                <a:cs typeface="Calibri"/>
              </a:rPr>
              <a:t> </a:t>
            </a:r>
            <a:r>
              <a:rPr sz="3300" spc="0" baseline="2482" dirty="0" smtClean="0">
                <a:latin typeface="Calibri"/>
                <a:cs typeface="Calibri"/>
              </a:rPr>
              <a:t>ό</a:t>
            </a:r>
            <a:r>
              <a:rPr sz="3300" spc="4" baseline="2482" dirty="0" smtClean="0">
                <a:latin typeface="Calibri"/>
                <a:cs typeface="Calibri"/>
              </a:rPr>
              <a:t>τ</a:t>
            </a:r>
            <a:r>
              <a:rPr sz="3300" spc="0" baseline="2482" dirty="0" smtClean="0">
                <a:latin typeface="Calibri"/>
                <a:cs typeface="Calibri"/>
              </a:rPr>
              <a:t>ι</a:t>
            </a:r>
            <a:r>
              <a:rPr sz="3300" spc="-26" baseline="2482" dirty="0" smtClean="0">
                <a:latin typeface="Calibri"/>
                <a:cs typeface="Calibri"/>
              </a:rPr>
              <a:t> </a:t>
            </a:r>
            <a:r>
              <a:rPr sz="3300" spc="0" baseline="2482" dirty="0" smtClean="0">
                <a:latin typeface="Calibri"/>
                <a:cs typeface="Calibri"/>
              </a:rPr>
              <a:t>σέ έ</a:t>
            </a:r>
            <a:r>
              <a:rPr sz="3300" spc="-9" baseline="2482" dirty="0" smtClean="0">
                <a:latin typeface="Calibri"/>
                <a:cs typeface="Calibri"/>
              </a:rPr>
              <a:t>ν</a:t>
            </a:r>
            <a:r>
              <a:rPr sz="3300" spc="0" baseline="2482" dirty="0" smtClean="0">
                <a:latin typeface="Calibri"/>
                <a:cs typeface="Calibri"/>
              </a:rPr>
              <a:t>α</a:t>
            </a:r>
            <a:r>
              <a:rPr sz="3300" spc="2" baseline="2482" dirty="0" smtClean="0">
                <a:latin typeface="Calibri"/>
                <a:cs typeface="Calibri"/>
              </a:rPr>
              <a:t> </a:t>
            </a:r>
            <a:r>
              <a:rPr sz="3300" spc="0" baseline="2482" dirty="0" smtClean="0">
                <a:latin typeface="Calibri"/>
                <a:cs typeface="Calibri"/>
              </a:rPr>
              <a:t>σ</a:t>
            </a:r>
            <a:r>
              <a:rPr sz="3300" spc="-9" baseline="2482" dirty="0" smtClean="0">
                <a:latin typeface="Calibri"/>
                <a:cs typeface="Calibri"/>
              </a:rPr>
              <a:t>ύ</a:t>
            </a:r>
            <a:r>
              <a:rPr sz="3300" spc="14" baseline="2482" dirty="0" smtClean="0">
                <a:latin typeface="Calibri"/>
                <a:cs typeface="Calibri"/>
              </a:rPr>
              <a:t>σ</a:t>
            </a:r>
            <a:r>
              <a:rPr sz="3300" spc="0" baseline="2482" dirty="0" smtClean="0">
                <a:latin typeface="Calibri"/>
                <a:cs typeface="Calibri"/>
              </a:rPr>
              <a:t>τη</a:t>
            </a:r>
            <a:r>
              <a:rPr sz="3300" spc="-14" baseline="2482" dirty="0" smtClean="0">
                <a:latin typeface="Calibri"/>
                <a:cs typeface="Calibri"/>
              </a:rPr>
              <a:t>μ</a:t>
            </a:r>
            <a:r>
              <a:rPr sz="3300" spc="0" baseline="2482" dirty="0" smtClean="0">
                <a:latin typeface="Calibri"/>
                <a:cs typeface="Calibri"/>
              </a:rPr>
              <a:t>α</a:t>
            </a:r>
            <a:r>
              <a:rPr sz="3300" spc="-14" baseline="2482" dirty="0" smtClean="0">
                <a:latin typeface="Calibri"/>
                <a:cs typeface="Calibri"/>
              </a:rPr>
              <a:t> </a:t>
            </a:r>
            <a:r>
              <a:rPr sz="3300" spc="0" baseline="2482" dirty="0" smtClean="0">
                <a:latin typeface="Calibri"/>
                <a:cs typeface="Calibri"/>
              </a:rPr>
              <a:t>ΚΣΙ οι</a:t>
            </a:r>
            <a:r>
              <a:rPr sz="3300" spc="-7" baseline="2482" dirty="0" smtClean="0">
                <a:latin typeface="Calibri"/>
                <a:cs typeface="Calibri"/>
              </a:rPr>
              <a:t> </a:t>
            </a:r>
            <a:r>
              <a:rPr sz="3300" spc="0" baseline="2482" dirty="0" smtClean="0">
                <a:latin typeface="Calibri"/>
                <a:cs typeface="Calibri"/>
              </a:rPr>
              <a:t>ΚΤ μπορ</a:t>
            </a:r>
            <a:r>
              <a:rPr sz="3300" spc="4" baseline="2482" dirty="0" smtClean="0">
                <a:latin typeface="Calibri"/>
                <a:cs typeface="Calibri"/>
              </a:rPr>
              <a:t>ο</a:t>
            </a:r>
            <a:r>
              <a:rPr sz="3300" spc="0" baseline="2482" dirty="0" smtClean="0">
                <a:latin typeface="Calibri"/>
                <a:cs typeface="Calibri"/>
              </a:rPr>
              <a:t>ύν να χρη</a:t>
            </a:r>
            <a:r>
              <a:rPr sz="3300" spc="-9" baseline="2482" dirty="0" smtClean="0">
                <a:latin typeface="Calibri"/>
                <a:cs typeface="Calibri"/>
              </a:rPr>
              <a:t>σ</a:t>
            </a:r>
            <a:r>
              <a:rPr sz="3300" spc="0" baseline="2482" dirty="0" smtClean="0">
                <a:latin typeface="Calibri"/>
                <a:cs typeface="Calibri"/>
              </a:rPr>
              <a:t>ι</a:t>
            </a:r>
            <a:r>
              <a:rPr sz="3300" spc="-9" baseline="2482" dirty="0" smtClean="0">
                <a:latin typeface="Calibri"/>
                <a:cs typeface="Calibri"/>
              </a:rPr>
              <a:t>μ</a:t>
            </a:r>
            <a:r>
              <a:rPr sz="3300" spc="0" baseline="2482" dirty="0" smtClean="0">
                <a:latin typeface="Calibri"/>
                <a:cs typeface="Calibri"/>
              </a:rPr>
              <a:t>οπ</a:t>
            </a:r>
            <a:r>
              <a:rPr sz="3300" spc="4" baseline="2482" dirty="0" smtClean="0">
                <a:latin typeface="Calibri"/>
                <a:cs typeface="Calibri"/>
              </a:rPr>
              <a:t>ο</a:t>
            </a:r>
            <a:r>
              <a:rPr sz="3300" spc="0" baseline="2482" dirty="0" smtClean="0">
                <a:latin typeface="Calibri"/>
                <a:cs typeface="Calibri"/>
              </a:rPr>
              <a:t>ι</a:t>
            </a:r>
            <a:r>
              <a:rPr sz="3300" spc="-4" baseline="2482" dirty="0" smtClean="0">
                <a:latin typeface="Calibri"/>
                <a:cs typeface="Calibri"/>
              </a:rPr>
              <a:t>ή</a:t>
            </a:r>
            <a:r>
              <a:rPr sz="3300" spc="0" baseline="2482" dirty="0" smtClean="0">
                <a:latin typeface="Calibri"/>
                <a:cs typeface="Calibri"/>
              </a:rPr>
              <a:t>σουν</a:t>
            </a:r>
            <a:r>
              <a:rPr sz="3300" spc="-8" baseline="2482" dirty="0" smtClean="0">
                <a:latin typeface="Calibri"/>
                <a:cs typeface="Calibri"/>
              </a:rPr>
              <a:t> </a:t>
            </a:r>
            <a:r>
              <a:rPr sz="3300" spc="0" baseline="2482" dirty="0" smtClean="0">
                <a:latin typeface="Calibri"/>
                <a:cs typeface="Calibri"/>
              </a:rPr>
              <a:t>τη</a:t>
            </a:r>
            <a:endParaRPr sz="2200">
              <a:latin typeface="Calibri"/>
              <a:cs typeface="Calibri"/>
            </a:endParaRPr>
          </a:p>
          <a:p>
            <a:pPr marL="12700">
              <a:lnSpc>
                <a:spcPts val="2400"/>
              </a:lnSpc>
              <a:spcBef>
                <a:spcPts val="3"/>
              </a:spcBef>
            </a:pPr>
            <a:r>
              <a:rPr sz="3300" spc="0" baseline="2482" dirty="0" smtClean="0">
                <a:latin typeface="Calibri"/>
                <a:cs typeface="Calibri"/>
              </a:rPr>
              <a:t>νο</a:t>
            </a:r>
            <a:r>
              <a:rPr sz="3300" spc="4" baseline="2482" dirty="0" smtClean="0">
                <a:latin typeface="Calibri"/>
                <a:cs typeface="Calibri"/>
              </a:rPr>
              <a:t>μ</a:t>
            </a:r>
            <a:r>
              <a:rPr sz="3300" spc="0" baseline="2482" dirty="0" smtClean="0">
                <a:latin typeface="Calibri"/>
                <a:cs typeface="Calibri"/>
              </a:rPr>
              <a:t>ισ</a:t>
            </a:r>
            <a:r>
              <a:rPr sz="3300" spc="-14" baseline="2482" dirty="0" smtClean="0">
                <a:latin typeface="Calibri"/>
                <a:cs typeface="Calibri"/>
              </a:rPr>
              <a:t>μ</a:t>
            </a:r>
            <a:r>
              <a:rPr sz="3300" spc="0" baseline="2482" dirty="0" smtClean="0">
                <a:latin typeface="Calibri"/>
                <a:cs typeface="Calibri"/>
              </a:rPr>
              <a:t>ατική</a:t>
            </a:r>
            <a:r>
              <a:rPr sz="3300" spc="-87" baseline="2482" dirty="0" smtClean="0">
                <a:latin typeface="Calibri"/>
                <a:cs typeface="Calibri"/>
              </a:rPr>
              <a:t> </a:t>
            </a:r>
            <a:r>
              <a:rPr sz="3300" spc="0" baseline="2482" dirty="0" smtClean="0">
                <a:latin typeface="Calibri"/>
                <a:cs typeface="Calibri"/>
              </a:rPr>
              <a:t>π</a:t>
            </a:r>
            <a:r>
              <a:rPr sz="3300" spc="-4" baseline="2482" dirty="0" smtClean="0">
                <a:latin typeface="Calibri"/>
                <a:cs typeface="Calibri"/>
              </a:rPr>
              <a:t>ο</a:t>
            </a:r>
            <a:r>
              <a:rPr sz="3300" spc="-19" baseline="2482" dirty="0" smtClean="0">
                <a:latin typeface="Calibri"/>
                <a:cs typeface="Calibri"/>
              </a:rPr>
              <a:t>λ</a:t>
            </a:r>
            <a:r>
              <a:rPr sz="3300" spc="-34" baseline="2482" dirty="0" smtClean="0">
                <a:latin typeface="Calibri"/>
                <a:cs typeface="Calibri"/>
              </a:rPr>
              <a:t>ι</a:t>
            </a:r>
            <a:r>
              <a:rPr sz="3300" spc="0" baseline="2482" dirty="0" smtClean="0">
                <a:latin typeface="Calibri"/>
                <a:cs typeface="Calibri"/>
              </a:rPr>
              <a:t>τική</a:t>
            </a:r>
            <a:r>
              <a:rPr sz="3300" spc="-56" baseline="2482" dirty="0" smtClean="0">
                <a:latin typeface="Calibri"/>
                <a:cs typeface="Calibri"/>
              </a:rPr>
              <a:t> </a:t>
            </a:r>
            <a:r>
              <a:rPr sz="3300" spc="0" baseline="2482" dirty="0" smtClean="0">
                <a:latin typeface="Calibri"/>
                <a:cs typeface="Calibri"/>
              </a:rPr>
              <a:t>για</a:t>
            </a:r>
            <a:r>
              <a:rPr sz="3300" spc="-18" baseline="2482" dirty="0" smtClean="0">
                <a:latin typeface="Calibri"/>
                <a:cs typeface="Calibri"/>
              </a:rPr>
              <a:t> </a:t>
            </a:r>
            <a:r>
              <a:rPr sz="3300" spc="0" baseline="2482" dirty="0" smtClean="0">
                <a:latin typeface="Calibri"/>
                <a:cs typeface="Calibri"/>
              </a:rPr>
              <a:t>τ</a:t>
            </a:r>
            <a:r>
              <a:rPr sz="3300" spc="-50" baseline="2482" dirty="0" smtClean="0">
                <a:latin typeface="Calibri"/>
                <a:cs typeface="Calibri"/>
              </a:rPr>
              <a:t>η</a:t>
            </a:r>
            <a:r>
              <a:rPr sz="3300" spc="0" baseline="2482" dirty="0" smtClean="0">
                <a:latin typeface="Calibri"/>
                <a:cs typeface="Calibri"/>
              </a:rPr>
              <a:t>ν</a:t>
            </a:r>
            <a:r>
              <a:rPr sz="3300" spc="-20" baseline="2482" dirty="0" smtClean="0">
                <a:latin typeface="Calibri"/>
                <a:cs typeface="Calibri"/>
              </a:rPr>
              <a:t> </a:t>
            </a:r>
            <a:r>
              <a:rPr sz="3300" spc="0" baseline="2482" dirty="0" smtClean="0">
                <a:latin typeface="Calibri"/>
                <a:cs typeface="Calibri"/>
              </a:rPr>
              <a:t>επ</a:t>
            </a:r>
            <a:r>
              <a:rPr sz="3300" spc="-39" baseline="2482" dirty="0" smtClean="0">
                <a:latin typeface="Calibri"/>
                <a:cs typeface="Calibri"/>
              </a:rPr>
              <a:t>ί</a:t>
            </a:r>
            <a:r>
              <a:rPr sz="3300" spc="0" baseline="2482" dirty="0" smtClean="0">
                <a:latin typeface="Calibri"/>
                <a:cs typeface="Calibri"/>
              </a:rPr>
              <a:t>τευξη</a:t>
            </a:r>
            <a:r>
              <a:rPr sz="3300" spc="-53" baseline="2482" dirty="0" smtClean="0">
                <a:latin typeface="Calibri"/>
                <a:cs typeface="Calibri"/>
              </a:rPr>
              <a:t> </a:t>
            </a:r>
            <a:r>
              <a:rPr sz="3300" spc="-29" baseline="2482" dirty="0" smtClean="0">
                <a:latin typeface="Calibri"/>
                <a:cs typeface="Calibri"/>
              </a:rPr>
              <a:t>ε</a:t>
            </a:r>
            <a:r>
              <a:rPr sz="3300" spc="0" baseline="2482" dirty="0" smtClean="0">
                <a:latin typeface="Calibri"/>
                <a:cs typeface="Calibri"/>
              </a:rPr>
              <a:t>σ</a:t>
            </a:r>
            <a:r>
              <a:rPr sz="3300" spc="-9" baseline="2482" dirty="0" smtClean="0">
                <a:latin typeface="Calibri"/>
                <a:cs typeface="Calibri"/>
              </a:rPr>
              <a:t>ω</a:t>
            </a:r>
            <a:r>
              <a:rPr sz="3300" spc="0" baseline="2482" dirty="0" smtClean="0">
                <a:latin typeface="Calibri"/>
                <a:cs typeface="Calibri"/>
              </a:rPr>
              <a:t>τερ</a:t>
            </a:r>
            <a:r>
              <a:rPr sz="3300" spc="-4" baseline="2482" dirty="0" smtClean="0">
                <a:latin typeface="Calibri"/>
                <a:cs typeface="Calibri"/>
              </a:rPr>
              <a:t>ι</a:t>
            </a:r>
            <a:r>
              <a:rPr sz="3300" spc="0" baseline="2482" dirty="0" smtClean="0">
                <a:latin typeface="Calibri"/>
                <a:cs typeface="Calibri"/>
              </a:rPr>
              <a:t>κής</a:t>
            </a:r>
            <a:r>
              <a:rPr sz="3300" spc="-63" baseline="2482" dirty="0" smtClean="0">
                <a:latin typeface="Calibri"/>
                <a:cs typeface="Calibri"/>
              </a:rPr>
              <a:t> </a:t>
            </a:r>
            <a:r>
              <a:rPr sz="3300" spc="0" baseline="2482" dirty="0" smtClean="0">
                <a:latin typeface="Calibri"/>
                <a:cs typeface="Calibri"/>
              </a:rPr>
              <a:t>ισοροπίας</a:t>
            </a:r>
            <a:r>
              <a:rPr sz="3300" spc="-61" baseline="2482" dirty="0" smtClean="0">
                <a:latin typeface="Calibri"/>
                <a:cs typeface="Calibri"/>
              </a:rPr>
              <a:t> </a:t>
            </a:r>
            <a:r>
              <a:rPr sz="3300" spc="0" baseline="2482" dirty="0" smtClean="0">
                <a:latin typeface="Calibri"/>
                <a:cs typeface="Calibri"/>
              </a:rPr>
              <a:t>(</a:t>
            </a:r>
            <a:r>
              <a:rPr sz="3300" spc="-9" baseline="2482" dirty="0" smtClean="0">
                <a:latin typeface="Calibri"/>
                <a:cs typeface="Calibri"/>
              </a:rPr>
              <a:t>π</a:t>
            </a:r>
            <a:r>
              <a:rPr sz="3300" spc="0" baseline="2482" dirty="0" smtClean="0">
                <a:latin typeface="Calibri"/>
                <a:cs typeface="Calibri"/>
              </a:rPr>
              <a:t>.χ.</a:t>
            </a:r>
            <a:endParaRPr sz="2200">
              <a:latin typeface="Calibri"/>
              <a:cs typeface="Calibri"/>
            </a:endParaRPr>
          </a:p>
          <a:p>
            <a:pPr marL="12700" marR="41833">
              <a:lnSpc>
                <a:spcPts val="2400"/>
              </a:lnSpc>
            </a:pPr>
            <a:r>
              <a:rPr sz="3300" spc="0" baseline="2482" dirty="0" smtClean="0">
                <a:latin typeface="Calibri"/>
                <a:cs typeface="Calibri"/>
              </a:rPr>
              <a:t>α</a:t>
            </a:r>
            <a:r>
              <a:rPr sz="3300" spc="9" baseline="2482" dirty="0" smtClean="0">
                <a:latin typeface="Calibri"/>
                <a:cs typeface="Calibri"/>
              </a:rPr>
              <a:t>ν</a:t>
            </a:r>
            <a:r>
              <a:rPr sz="3300" spc="0" baseline="2482" dirty="0" smtClean="0">
                <a:latin typeface="Calibri"/>
                <a:cs typeface="Calibri"/>
              </a:rPr>
              <a:t>τι-υφ</a:t>
            </a:r>
            <a:r>
              <a:rPr sz="3300" spc="-34" baseline="2482" dirty="0" smtClean="0">
                <a:latin typeface="Calibri"/>
                <a:cs typeface="Calibri"/>
              </a:rPr>
              <a:t>ε</a:t>
            </a:r>
            <a:r>
              <a:rPr sz="3300" spc="0" baseline="2482" dirty="0" smtClean="0">
                <a:latin typeface="Calibri"/>
                <a:cs typeface="Calibri"/>
              </a:rPr>
              <a:t>σιακή</a:t>
            </a:r>
            <a:r>
              <a:rPr sz="3300" spc="-101" baseline="2482" dirty="0" smtClean="0">
                <a:latin typeface="Calibri"/>
                <a:cs typeface="Calibri"/>
              </a:rPr>
              <a:t> </a:t>
            </a:r>
            <a:r>
              <a:rPr sz="3300" spc="0" baseline="2482" dirty="0" smtClean="0">
                <a:latin typeface="Calibri"/>
                <a:cs typeface="Calibri"/>
              </a:rPr>
              <a:t>π</a:t>
            </a:r>
            <a:r>
              <a:rPr sz="3300" spc="-4" baseline="2482" dirty="0" smtClean="0">
                <a:latin typeface="Calibri"/>
                <a:cs typeface="Calibri"/>
              </a:rPr>
              <a:t>ο</a:t>
            </a:r>
            <a:r>
              <a:rPr sz="3300" spc="-19" baseline="2482" dirty="0" smtClean="0">
                <a:latin typeface="Calibri"/>
                <a:cs typeface="Calibri"/>
              </a:rPr>
              <a:t>λ</a:t>
            </a:r>
            <a:r>
              <a:rPr sz="3300" spc="-34" baseline="2482" dirty="0" smtClean="0">
                <a:latin typeface="Calibri"/>
                <a:cs typeface="Calibri"/>
              </a:rPr>
              <a:t>ι</a:t>
            </a:r>
            <a:r>
              <a:rPr sz="3300" spc="0" baseline="2482" dirty="0" smtClean="0">
                <a:latin typeface="Calibri"/>
                <a:cs typeface="Calibri"/>
              </a:rPr>
              <a:t>τική)</a:t>
            </a:r>
            <a:r>
              <a:rPr sz="3300" spc="-67" baseline="2482" dirty="0" smtClean="0">
                <a:latin typeface="Calibri"/>
                <a:cs typeface="Calibri"/>
              </a:rPr>
              <a:t> </a:t>
            </a:r>
            <a:r>
              <a:rPr sz="3300" spc="0" baseline="2482" dirty="0" smtClean="0">
                <a:latin typeface="Calibri"/>
                <a:cs typeface="Calibri"/>
              </a:rPr>
              <a:t>δεν</a:t>
            </a:r>
            <a:r>
              <a:rPr sz="3300" spc="-31" baseline="2482" dirty="0" smtClean="0">
                <a:latin typeface="Calibri"/>
                <a:cs typeface="Calibri"/>
              </a:rPr>
              <a:t> </a:t>
            </a:r>
            <a:r>
              <a:rPr sz="3300" spc="0" baseline="2482" dirty="0" smtClean="0">
                <a:latin typeface="Calibri"/>
                <a:cs typeface="Calibri"/>
              </a:rPr>
              <a:t>ευ</a:t>
            </a:r>
            <a:r>
              <a:rPr sz="3300" spc="14" baseline="2482" dirty="0" smtClean="0">
                <a:latin typeface="Calibri"/>
                <a:cs typeface="Calibri"/>
              </a:rPr>
              <a:t>σ</a:t>
            </a:r>
            <a:r>
              <a:rPr sz="3300" spc="-9" baseline="2482" dirty="0" smtClean="0">
                <a:latin typeface="Calibri"/>
                <a:cs typeface="Calibri"/>
              </a:rPr>
              <a:t>τ</a:t>
            </a:r>
            <a:r>
              <a:rPr sz="3300" spc="0" baseline="2482" dirty="0" smtClean="0">
                <a:latin typeface="Calibri"/>
                <a:cs typeface="Calibri"/>
              </a:rPr>
              <a:t>αθ</a:t>
            </a:r>
            <a:r>
              <a:rPr sz="3300" spc="-4" baseline="2482" dirty="0" smtClean="0">
                <a:latin typeface="Calibri"/>
                <a:cs typeface="Calibri"/>
              </a:rPr>
              <a:t>ε</a:t>
            </a:r>
            <a:r>
              <a:rPr sz="3300" spc="0" baseline="2482" dirty="0" smtClean="0">
                <a:latin typeface="Calibri"/>
                <a:cs typeface="Calibri"/>
              </a:rPr>
              <a:t>ί.</a:t>
            </a:r>
            <a:endParaRPr sz="2200">
              <a:latin typeface="Calibri"/>
              <a:cs typeface="Calibri"/>
            </a:endParaRPr>
          </a:p>
          <a:p>
            <a:pPr marL="12700" marR="1246739">
              <a:lnSpc>
                <a:spcPts val="2400"/>
              </a:lnSpc>
              <a:spcBef>
                <a:spcPts val="415"/>
              </a:spcBef>
            </a:pPr>
            <a:r>
              <a:rPr sz="2200" spc="0" dirty="0" smtClean="0">
                <a:latin typeface="Calibri"/>
                <a:cs typeface="Calibri"/>
              </a:rPr>
              <a:t>Οι</a:t>
            </a:r>
            <a:r>
              <a:rPr sz="2200" spc="-10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ΚΤ</a:t>
            </a:r>
            <a:r>
              <a:rPr sz="2200" spc="-22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ελέ</a:t>
            </a:r>
            <a:r>
              <a:rPr sz="2200" spc="9" dirty="0" smtClean="0">
                <a:latin typeface="Calibri"/>
                <a:cs typeface="Calibri"/>
              </a:rPr>
              <a:t>γ</a:t>
            </a:r>
            <a:r>
              <a:rPr sz="2200" spc="-25" dirty="0" smtClean="0">
                <a:latin typeface="Calibri"/>
                <a:cs typeface="Calibri"/>
              </a:rPr>
              <a:t>χ</a:t>
            </a:r>
            <a:r>
              <a:rPr sz="2200" spc="4" dirty="0" smtClean="0">
                <a:latin typeface="Calibri"/>
                <a:cs typeface="Calibri"/>
              </a:rPr>
              <a:t>ο</a:t>
            </a:r>
            <a:r>
              <a:rPr sz="2200" spc="0" dirty="0" smtClean="0">
                <a:latin typeface="Calibri"/>
                <a:cs typeface="Calibri"/>
              </a:rPr>
              <a:t>υν</a:t>
            </a:r>
            <a:r>
              <a:rPr sz="2200" spc="-60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τ</a:t>
            </a:r>
            <a:r>
              <a:rPr sz="2200" spc="-44" dirty="0" smtClean="0">
                <a:latin typeface="Calibri"/>
                <a:cs typeface="Calibri"/>
              </a:rPr>
              <a:t>η</a:t>
            </a:r>
            <a:r>
              <a:rPr sz="2200" spc="0" dirty="0" smtClean="0">
                <a:latin typeface="Calibri"/>
                <a:cs typeface="Calibri"/>
              </a:rPr>
              <a:t>ν</a:t>
            </a:r>
            <a:r>
              <a:rPr sz="2200" spc="-20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πρ</a:t>
            </a:r>
            <a:r>
              <a:rPr sz="2200" spc="4" dirty="0" smtClean="0">
                <a:latin typeface="Calibri"/>
                <a:cs typeface="Calibri"/>
              </a:rPr>
              <a:t>ο</a:t>
            </a:r>
            <a:r>
              <a:rPr sz="2200" spc="0" dirty="0" smtClean="0">
                <a:latin typeface="Calibri"/>
                <a:cs typeface="Calibri"/>
              </a:rPr>
              <a:t>σφορά</a:t>
            </a:r>
            <a:r>
              <a:rPr sz="2200" spc="-51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χρή</a:t>
            </a:r>
            <a:r>
              <a:rPr sz="2200" spc="-14" dirty="0" smtClean="0">
                <a:latin typeface="Calibri"/>
                <a:cs typeface="Calibri"/>
              </a:rPr>
              <a:t>μ</a:t>
            </a:r>
            <a:r>
              <a:rPr sz="2200" spc="0" dirty="0" smtClean="0">
                <a:latin typeface="Calibri"/>
                <a:cs typeface="Calibri"/>
              </a:rPr>
              <a:t>α</a:t>
            </a:r>
            <a:r>
              <a:rPr sz="2200" spc="-4" dirty="0" smtClean="0">
                <a:latin typeface="Calibri"/>
                <a:cs typeface="Calibri"/>
              </a:rPr>
              <a:t>τ</a:t>
            </a:r>
            <a:r>
              <a:rPr sz="2200" spc="4" dirty="0" smtClean="0">
                <a:latin typeface="Calibri"/>
                <a:cs typeface="Calibri"/>
              </a:rPr>
              <a:t>ο</a:t>
            </a:r>
            <a:r>
              <a:rPr sz="2200" spc="0" dirty="0" smtClean="0">
                <a:latin typeface="Calibri"/>
                <a:cs typeface="Calibri"/>
              </a:rPr>
              <a:t>ς</a:t>
            </a:r>
            <a:r>
              <a:rPr sz="2200" spc="-41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(</a:t>
            </a:r>
            <a:r>
              <a:rPr sz="2200" spc="-9" dirty="0" smtClean="0">
                <a:latin typeface="Calibri"/>
                <a:cs typeface="Calibri"/>
              </a:rPr>
              <a:t>M</a:t>
            </a:r>
            <a:r>
              <a:rPr sz="2200" spc="0" dirty="0" smtClean="0">
                <a:latin typeface="Calibri"/>
                <a:cs typeface="Calibri"/>
              </a:rPr>
              <a:t>s)</a:t>
            </a:r>
            <a:r>
              <a:rPr sz="2200" spc="-20" dirty="0" smtClean="0">
                <a:latin typeface="Calibri"/>
                <a:cs typeface="Calibri"/>
              </a:rPr>
              <a:t> </a:t>
            </a:r>
            <a:r>
              <a:rPr sz="2200" spc="-25" dirty="0" smtClean="0">
                <a:latin typeface="Calibri"/>
                <a:cs typeface="Calibri"/>
              </a:rPr>
              <a:t>κ</a:t>
            </a:r>
            <a:r>
              <a:rPr sz="2200" spc="0" dirty="0" smtClean="0">
                <a:latin typeface="Calibri"/>
                <a:cs typeface="Calibri"/>
              </a:rPr>
              <a:t>ι</a:t>
            </a:r>
            <a:r>
              <a:rPr sz="2200" spc="-5" dirty="0" smtClean="0">
                <a:latin typeface="Calibri"/>
                <a:cs typeface="Calibri"/>
              </a:rPr>
              <a:t> </a:t>
            </a:r>
            <a:r>
              <a:rPr sz="2200" spc="9" dirty="0" smtClean="0">
                <a:latin typeface="Calibri"/>
                <a:cs typeface="Calibri"/>
              </a:rPr>
              <a:t>ό</a:t>
            </a:r>
            <a:r>
              <a:rPr sz="2200" spc="0" dirty="0" smtClean="0">
                <a:latin typeface="Calibri"/>
                <a:cs typeface="Calibri"/>
              </a:rPr>
              <a:t>χι</a:t>
            </a:r>
            <a:r>
              <a:rPr sz="2200" spc="-26" dirty="0" smtClean="0">
                <a:latin typeface="Calibri"/>
                <a:cs typeface="Calibri"/>
              </a:rPr>
              <a:t> </a:t>
            </a:r>
            <a:r>
              <a:rPr sz="2200" spc="4" dirty="0" smtClean="0">
                <a:latin typeface="Calibri"/>
                <a:cs typeface="Calibri"/>
              </a:rPr>
              <a:t>τ</a:t>
            </a:r>
            <a:r>
              <a:rPr sz="2200" spc="-50" dirty="0" smtClean="0">
                <a:latin typeface="Calibri"/>
                <a:cs typeface="Calibri"/>
              </a:rPr>
              <a:t>η</a:t>
            </a:r>
            <a:r>
              <a:rPr sz="2200" spc="0" dirty="0" smtClean="0">
                <a:latin typeface="Calibri"/>
                <a:cs typeface="Calibri"/>
              </a:rPr>
              <a:t>ν πρ</a:t>
            </a:r>
            <a:r>
              <a:rPr sz="2200" spc="-14" dirty="0" smtClean="0">
                <a:latin typeface="Calibri"/>
                <a:cs typeface="Calibri"/>
              </a:rPr>
              <a:t>α</a:t>
            </a:r>
            <a:r>
              <a:rPr sz="2200" spc="0" dirty="0" smtClean="0">
                <a:latin typeface="Calibri"/>
                <a:cs typeface="Calibri"/>
              </a:rPr>
              <a:t>γματική</a:t>
            </a:r>
            <a:r>
              <a:rPr sz="2200" spc="-71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προσφορά</a:t>
            </a:r>
            <a:r>
              <a:rPr sz="2200" spc="-51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χρή</a:t>
            </a:r>
            <a:r>
              <a:rPr sz="2200" spc="-14" dirty="0" smtClean="0">
                <a:latin typeface="Calibri"/>
                <a:cs typeface="Calibri"/>
              </a:rPr>
              <a:t>μ</a:t>
            </a:r>
            <a:r>
              <a:rPr sz="2200" spc="0" dirty="0" smtClean="0">
                <a:latin typeface="Calibri"/>
                <a:cs typeface="Calibri"/>
              </a:rPr>
              <a:t>α</a:t>
            </a:r>
            <a:r>
              <a:rPr sz="2200" spc="-4" dirty="0" smtClean="0">
                <a:latin typeface="Calibri"/>
                <a:cs typeface="Calibri"/>
              </a:rPr>
              <a:t>τ</a:t>
            </a:r>
            <a:r>
              <a:rPr sz="2200" spc="4" dirty="0" smtClean="0">
                <a:latin typeface="Calibri"/>
                <a:cs typeface="Calibri"/>
              </a:rPr>
              <a:t>ο</a:t>
            </a:r>
            <a:r>
              <a:rPr sz="2200" spc="0" dirty="0" smtClean="0">
                <a:latin typeface="Calibri"/>
                <a:cs typeface="Calibri"/>
              </a:rPr>
              <a:t>ς</a:t>
            </a:r>
            <a:r>
              <a:rPr sz="2200" spc="-46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(</a:t>
            </a:r>
            <a:r>
              <a:rPr sz="2200" spc="-9" dirty="0" smtClean="0">
                <a:latin typeface="Calibri"/>
                <a:cs typeface="Calibri"/>
              </a:rPr>
              <a:t>M</a:t>
            </a:r>
            <a:r>
              <a:rPr sz="2200" spc="0" dirty="0" smtClean="0">
                <a:latin typeface="Calibri"/>
                <a:cs typeface="Calibri"/>
              </a:rPr>
              <a:t>s</a:t>
            </a:r>
            <a:r>
              <a:rPr sz="2200" spc="4" dirty="0" smtClean="0">
                <a:latin typeface="Calibri"/>
                <a:cs typeface="Calibri"/>
              </a:rPr>
              <a:t>/</a:t>
            </a:r>
            <a:r>
              <a:rPr sz="2200" spc="0" dirty="0" smtClean="0">
                <a:latin typeface="Calibri"/>
                <a:cs typeface="Calibri"/>
              </a:rPr>
              <a:t>P</a:t>
            </a:r>
            <a:r>
              <a:rPr sz="2200" spc="4" dirty="0" smtClean="0">
                <a:latin typeface="Calibri"/>
                <a:cs typeface="Calibri"/>
              </a:rPr>
              <a:t>)</a:t>
            </a:r>
            <a:r>
              <a:rPr sz="2200" spc="0" dirty="0" smtClean="0">
                <a:latin typeface="Calibri"/>
                <a:cs typeface="Calibri"/>
              </a:rPr>
              <a:t>.</a:t>
            </a:r>
            <a:endParaRPr sz="2200">
              <a:latin typeface="Calibri"/>
              <a:cs typeface="Calibri"/>
            </a:endParaRPr>
          </a:p>
          <a:p>
            <a:pPr marL="12700" marR="81742">
              <a:lnSpc>
                <a:spcPts val="2685"/>
              </a:lnSpc>
              <a:spcBef>
                <a:spcPts val="455"/>
              </a:spcBef>
            </a:pPr>
            <a:r>
              <a:rPr sz="2200" spc="0" dirty="0" smtClean="0">
                <a:latin typeface="Calibri"/>
                <a:cs typeface="Calibri"/>
              </a:rPr>
              <a:t>Όσο</a:t>
            </a:r>
            <a:r>
              <a:rPr sz="2200" spc="-22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π</a:t>
            </a:r>
            <a:r>
              <a:rPr sz="2200" spc="-9" dirty="0" smtClean="0">
                <a:latin typeface="Calibri"/>
                <a:cs typeface="Calibri"/>
              </a:rPr>
              <a:t>ε</a:t>
            </a:r>
            <a:r>
              <a:rPr sz="2200" spc="0" dirty="0" smtClean="0">
                <a:latin typeface="Calibri"/>
                <a:cs typeface="Calibri"/>
              </a:rPr>
              <a:t>ρι</a:t>
            </a:r>
            <a:r>
              <a:rPr sz="2200" spc="-9" dirty="0" smtClean="0">
                <a:latin typeface="Calibri"/>
                <a:cs typeface="Calibri"/>
              </a:rPr>
              <a:t>σ</a:t>
            </a:r>
            <a:r>
              <a:rPr sz="2200" spc="0" dirty="0" smtClean="0">
                <a:latin typeface="Calibri"/>
                <a:cs typeface="Calibri"/>
              </a:rPr>
              <a:t>σότερο</a:t>
            </a:r>
            <a:r>
              <a:rPr sz="2200" spc="-38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ε</a:t>
            </a:r>
            <a:r>
              <a:rPr sz="2200" spc="-25" dirty="0" smtClean="0">
                <a:latin typeface="Calibri"/>
                <a:cs typeface="Calibri"/>
              </a:rPr>
              <a:t>ξ</a:t>
            </a:r>
            <a:r>
              <a:rPr sz="2200" spc="0" dirty="0" smtClean="0">
                <a:latin typeface="Calibri"/>
                <a:cs typeface="Calibri"/>
              </a:rPr>
              <a:t>α</a:t>
            </a:r>
            <a:r>
              <a:rPr sz="2200" spc="-9" dirty="0" smtClean="0">
                <a:latin typeface="Calibri"/>
                <a:cs typeface="Calibri"/>
              </a:rPr>
              <a:t>ρτ</a:t>
            </a:r>
            <a:r>
              <a:rPr sz="2200" spc="0" dirty="0" smtClean="0">
                <a:latin typeface="Calibri"/>
                <a:cs typeface="Calibri"/>
              </a:rPr>
              <a:t>ά</a:t>
            </a:r>
            <a:r>
              <a:rPr sz="2200" spc="-4" dirty="0" smtClean="0">
                <a:latin typeface="Calibri"/>
                <a:cs typeface="Calibri"/>
              </a:rPr>
              <a:t>τ</a:t>
            </a:r>
            <a:r>
              <a:rPr sz="2200" spc="0" dirty="0" smtClean="0">
                <a:latin typeface="Calibri"/>
                <a:cs typeface="Calibri"/>
              </a:rPr>
              <a:t>αι</a:t>
            </a:r>
            <a:r>
              <a:rPr sz="2200" spc="-51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μία</a:t>
            </a:r>
            <a:r>
              <a:rPr sz="2200" spc="-30" dirty="0" smtClean="0">
                <a:latin typeface="Calibri"/>
                <a:cs typeface="Calibri"/>
              </a:rPr>
              <a:t> </a:t>
            </a:r>
            <a:r>
              <a:rPr sz="2200" spc="4" dirty="0" smtClean="0">
                <a:latin typeface="Calibri"/>
                <a:cs typeface="Calibri"/>
              </a:rPr>
              <a:t>ο</a:t>
            </a:r>
            <a:r>
              <a:rPr sz="2200" spc="0" dirty="0" smtClean="0">
                <a:latin typeface="Calibri"/>
                <a:cs typeface="Calibri"/>
              </a:rPr>
              <a:t>ι</a:t>
            </a:r>
            <a:r>
              <a:rPr sz="2200" spc="-75" dirty="0" smtClean="0">
                <a:latin typeface="Calibri"/>
                <a:cs typeface="Calibri"/>
              </a:rPr>
              <a:t>κ</a:t>
            </a:r>
            <a:r>
              <a:rPr sz="2200" spc="4" dirty="0" smtClean="0">
                <a:latin typeface="Calibri"/>
                <a:cs typeface="Calibri"/>
              </a:rPr>
              <a:t>ο</a:t>
            </a:r>
            <a:r>
              <a:rPr sz="2200" spc="0" dirty="0" smtClean="0">
                <a:latin typeface="Calibri"/>
                <a:cs typeface="Calibri"/>
              </a:rPr>
              <a:t>νο</a:t>
            </a:r>
            <a:r>
              <a:rPr sz="2200" spc="4" dirty="0" smtClean="0">
                <a:latin typeface="Calibri"/>
                <a:cs typeface="Calibri"/>
              </a:rPr>
              <a:t>μ</a:t>
            </a:r>
            <a:r>
              <a:rPr sz="2200" spc="0" dirty="0" smtClean="0">
                <a:latin typeface="Calibri"/>
                <a:cs typeface="Calibri"/>
              </a:rPr>
              <a:t>ία</a:t>
            </a:r>
            <a:r>
              <a:rPr sz="2200" spc="-71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από</a:t>
            </a:r>
            <a:r>
              <a:rPr sz="2200" spc="-36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τις</a:t>
            </a:r>
            <a:r>
              <a:rPr sz="2200" spc="-23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ει</a:t>
            </a:r>
            <a:r>
              <a:rPr sz="2200" spc="-9" dirty="0" smtClean="0">
                <a:latin typeface="Calibri"/>
                <a:cs typeface="Calibri"/>
              </a:rPr>
              <a:t>σα</a:t>
            </a:r>
            <a:r>
              <a:rPr sz="2200" spc="0" dirty="0" smtClean="0">
                <a:latin typeface="Calibri"/>
                <a:cs typeface="Calibri"/>
              </a:rPr>
              <a:t>γ</a:t>
            </a:r>
            <a:r>
              <a:rPr sz="2200" spc="-9" dirty="0" smtClean="0">
                <a:latin typeface="Calibri"/>
                <a:cs typeface="Calibri"/>
              </a:rPr>
              <a:t>ω</a:t>
            </a:r>
            <a:r>
              <a:rPr sz="2200" spc="-4" dirty="0" smtClean="0">
                <a:latin typeface="Calibri"/>
                <a:cs typeface="Calibri"/>
              </a:rPr>
              <a:t>γ</a:t>
            </a:r>
            <a:r>
              <a:rPr sz="2200" spc="0" dirty="0" smtClean="0">
                <a:latin typeface="Calibri"/>
                <a:cs typeface="Calibri"/>
              </a:rPr>
              <a:t>ές</a:t>
            </a:r>
            <a:r>
              <a:rPr sz="2200" spc="-45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της </a:t>
            </a:r>
            <a:endParaRPr sz="2200">
              <a:latin typeface="Calibri"/>
              <a:cs typeface="Calibri"/>
            </a:endParaRPr>
          </a:p>
          <a:p>
            <a:pPr marL="12700" marR="81742">
              <a:lnSpc>
                <a:spcPts val="2685"/>
              </a:lnSpc>
            </a:pPr>
            <a:r>
              <a:rPr sz="2200" spc="-9" dirty="0" smtClean="0">
                <a:latin typeface="Calibri"/>
                <a:cs typeface="Calibri"/>
              </a:rPr>
              <a:t>τ</a:t>
            </a:r>
            <a:r>
              <a:rPr sz="2200" spc="4" dirty="0" smtClean="0">
                <a:latin typeface="Calibri"/>
                <a:cs typeface="Calibri"/>
              </a:rPr>
              <a:t>ό</a:t>
            </a:r>
            <a:r>
              <a:rPr sz="2200" spc="0" dirty="0" smtClean="0">
                <a:latin typeface="Calibri"/>
                <a:cs typeface="Calibri"/>
              </a:rPr>
              <a:t>σο</a:t>
            </a:r>
            <a:r>
              <a:rPr sz="2200" spc="-33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π</a:t>
            </a:r>
            <a:r>
              <a:rPr sz="2200" spc="-9" dirty="0" smtClean="0">
                <a:latin typeface="Calibri"/>
                <a:cs typeface="Calibri"/>
              </a:rPr>
              <a:t>ε</a:t>
            </a:r>
            <a:r>
              <a:rPr sz="2200" spc="0" dirty="0" smtClean="0">
                <a:latin typeface="Calibri"/>
                <a:cs typeface="Calibri"/>
              </a:rPr>
              <a:t>ρι</a:t>
            </a:r>
            <a:r>
              <a:rPr sz="2200" spc="-9" dirty="0" smtClean="0">
                <a:latin typeface="Calibri"/>
                <a:cs typeface="Calibri"/>
              </a:rPr>
              <a:t>σ</a:t>
            </a:r>
            <a:r>
              <a:rPr sz="2200" spc="0" dirty="0" smtClean="0">
                <a:latin typeface="Calibri"/>
                <a:cs typeface="Calibri"/>
              </a:rPr>
              <a:t>σότερο</a:t>
            </a:r>
            <a:r>
              <a:rPr sz="2200" spc="-48" dirty="0" smtClean="0">
                <a:latin typeface="Calibri"/>
                <a:cs typeface="Calibri"/>
              </a:rPr>
              <a:t> </a:t>
            </a:r>
            <a:r>
              <a:rPr sz="2200" spc="4" dirty="0" smtClean="0">
                <a:latin typeface="Calibri"/>
                <a:cs typeface="Calibri"/>
              </a:rPr>
              <a:t>ο</a:t>
            </a:r>
            <a:r>
              <a:rPr sz="2200" spc="0" dirty="0" smtClean="0">
                <a:latin typeface="Calibri"/>
                <a:cs typeface="Calibri"/>
              </a:rPr>
              <a:t>ι</a:t>
            </a:r>
            <a:r>
              <a:rPr sz="2200" spc="-17" dirty="0" smtClean="0">
                <a:latin typeface="Calibri"/>
                <a:cs typeface="Calibri"/>
              </a:rPr>
              <a:t> </a:t>
            </a:r>
            <a:r>
              <a:rPr sz="2200" spc="4" dirty="0" smtClean="0">
                <a:latin typeface="Calibri"/>
                <a:cs typeface="Calibri"/>
              </a:rPr>
              <a:t>τ</a:t>
            </a:r>
            <a:r>
              <a:rPr sz="2200" spc="0" dirty="0" smtClean="0">
                <a:latin typeface="Calibri"/>
                <a:cs typeface="Calibri"/>
              </a:rPr>
              <a:t>ιμές</a:t>
            </a:r>
            <a:r>
              <a:rPr sz="2200" spc="-55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της</a:t>
            </a:r>
            <a:r>
              <a:rPr sz="2200" spc="-19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ε</a:t>
            </a:r>
            <a:r>
              <a:rPr sz="2200" spc="-25" dirty="0" smtClean="0">
                <a:latin typeface="Calibri"/>
                <a:cs typeface="Calibri"/>
              </a:rPr>
              <a:t>ξ</a:t>
            </a:r>
            <a:r>
              <a:rPr sz="2200" spc="0" dirty="0" smtClean="0">
                <a:latin typeface="Calibri"/>
                <a:cs typeface="Calibri"/>
              </a:rPr>
              <a:t>α</a:t>
            </a:r>
            <a:r>
              <a:rPr sz="2200" spc="-9" dirty="0" smtClean="0">
                <a:latin typeface="Calibri"/>
                <a:cs typeface="Calibri"/>
              </a:rPr>
              <a:t>ρτ</a:t>
            </a:r>
            <a:r>
              <a:rPr sz="2200" spc="-14" dirty="0" smtClean="0">
                <a:latin typeface="Calibri"/>
                <a:cs typeface="Calibri"/>
              </a:rPr>
              <a:t>ώ</a:t>
            </a:r>
            <a:r>
              <a:rPr sz="2200" spc="9" dirty="0" smtClean="0">
                <a:latin typeface="Calibri"/>
                <a:cs typeface="Calibri"/>
              </a:rPr>
              <a:t>ν</a:t>
            </a:r>
            <a:r>
              <a:rPr sz="2200" spc="-9" dirty="0" smtClean="0">
                <a:latin typeface="Calibri"/>
                <a:cs typeface="Calibri"/>
              </a:rPr>
              <a:t>τ</a:t>
            </a:r>
            <a:r>
              <a:rPr sz="2200" spc="0" dirty="0" smtClean="0">
                <a:latin typeface="Calibri"/>
                <a:cs typeface="Calibri"/>
              </a:rPr>
              <a:t>αι</a:t>
            </a:r>
            <a:r>
              <a:rPr sz="2200" spc="-34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από</a:t>
            </a:r>
            <a:r>
              <a:rPr sz="2200" spc="-36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τις</a:t>
            </a:r>
            <a:r>
              <a:rPr sz="2200" spc="-23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με</a:t>
            </a:r>
            <a:r>
              <a:rPr sz="2200" spc="-9" dirty="0" smtClean="0">
                <a:latin typeface="Calibri"/>
                <a:cs typeface="Calibri"/>
              </a:rPr>
              <a:t>τ</a:t>
            </a:r>
            <a:r>
              <a:rPr sz="2200" spc="0" dirty="0" smtClean="0">
                <a:latin typeface="Calibri"/>
                <a:cs typeface="Calibri"/>
              </a:rPr>
              <a:t>αβολ</a:t>
            </a:r>
            <a:r>
              <a:rPr sz="2200" spc="-4" dirty="0" smtClean="0">
                <a:latin typeface="Calibri"/>
                <a:cs typeface="Calibri"/>
              </a:rPr>
              <a:t>έ</a:t>
            </a:r>
            <a:r>
              <a:rPr sz="2200" spc="0" dirty="0" smtClean="0">
                <a:latin typeface="Calibri"/>
                <a:cs typeface="Calibri"/>
              </a:rPr>
              <a:t>ς</a:t>
            </a:r>
            <a:r>
              <a:rPr sz="2200" spc="-86" dirty="0" smtClean="0">
                <a:latin typeface="Calibri"/>
                <a:cs typeface="Calibri"/>
              </a:rPr>
              <a:t> </a:t>
            </a:r>
            <a:r>
              <a:rPr sz="2200" spc="4" dirty="0" smtClean="0">
                <a:latin typeface="Calibri"/>
                <a:cs typeface="Calibri"/>
              </a:rPr>
              <a:t>τ</a:t>
            </a:r>
            <a:r>
              <a:rPr sz="2200" spc="0" dirty="0" smtClean="0">
                <a:latin typeface="Calibri"/>
                <a:cs typeface="Calibri"/>
              </a:rPr>
              <a:t>ης </a:t>
            </a:r>
            <a:endParaRPr sz="2200">
              <a:latin typeface="Calibri"/>
              <a:cs typeface="Calibri"/>
            </a:endParaRPr>
          </a:p>
          <a:p>
            <a:pPr marL="12700" marR="81742">
              <a:lnSpc>
                <a:spcPts val="2685"/>
              </a:lnSpc>
            </a:pPr>
            <a:r>
              <a:rPr sz="2200" spc="0" dirty="0" smtClean="0">
                <a:latin typeface="Calibri"/>
                <a:cs typeface="Calibri"/>
              </a:rPr>
              <a:t>σ</a:t>
            </a:r>
            <a:r>
              <a:rPr sz="2200" spc="-9" dirty="0" smtClean="0">
                <a:latin typeface="Calibri"/>
                <a:cs typeface="Calibri"/>
              </a:rPr>
              <a:t>υ</a:t>
            </a:r>
            <a:r>
              <a:rPr sz="2200" spc="0" dirty="0" smtClean="0">
                <a:latin typeface="Calibri"/>
                <a:cs typeface="Calibri"/>
              </a:rPr>
              <a:t>να</a:t>
            </a:r>
            <a:r>
              <a:rPr sz="2200" spc="9" dirty="0" smtClean="0">
                <a:latin typeface="Calibri"/>
                <a:cs typeface="Calibri"/>
              </a:rPr>
              <a:t>λ</a:t>
            </a:r>
            <a:r>
              <a:rPr sz="2200" spc="-19" dirty="0" smtClean="0">
                <a:latin typeface="Calibri"/>
                <a:cs typeface="Calibri"/>
              </a:rPr>
              <a:t>λ</a:t>
            </a:r>
            <a:r>
              <a:rPr sz="2200" spc="-9" dirty="0" smtClean="0">
                <a:latin typeface="Calibri"/>
                <a:cs typeface="Calibri"/>
              </a:rPr>
              <a:t>α</a:t>
            </a:r>
            <a:r>
              <a:rPr sz="2200" spc="0" dirty="0" smtClean="0">
                <a:latin typeface="Calibri"/>
                <a:cs typeface="Calibri"/>
              </a:rPr>
              <a:t>γματι</a:t>
            </a:r>
            <a:r>
              <a:rPr sz="2200" spc="-9" dirty="0" smtClean="0">
                <a:latin typeface="Calibri"/>
                <a:cs typeface="Calibri"/>
              </a:rPr>
              <a:t>κ</a:t>
            </a:r>
            <a:r>
              <a:rPr sz="2200" spc="0" dirty="0" smtClean="0">
                <a:latin typeface="Calibri"/>
                <a:cs typeface="Calibri"/>
              </a:rPr>
              <a:t>ής</a:t>
            </a:r>
            <a:r>
              <a:rPr sz="2200" spc="7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ι</a:t>
            </a:r>
            <a:r>
              <a:rPr sz="2200" spc="-9" dirty="0" smtClean="0">
                <a:latin typeface="Calibri"/>
                <a:cs typeface="Calibri"/>
              </a:rPr>
              <a:t>σ</a:t>
            </a:r>
            <a:r>
              <a:rPr sz="2200" spc="0" dirty="0" smtClean="0">
                <a:latin typeface="Calibri"/>
                <a:cs typeface="Calibri"/>
              </a:rPr>
              <a:t>ο</a:t>
            </a:r>
            <a:r>
              <a:rPr sz="2200" spc="4" dirty="0" smtClean="0">
                <a:latin typeface="Calibri"/>
                <a:cs typeface="Calibri"/>
              </a:rPr>
              <a:t>τ</a:t>
            </a:r>
            <a:r>
              <a:rPr sz="2200" spc="0" dirty="0" smtClean="0">
                <a:latin typeface="Calibri"/>
                <a:cs typeface="Calibri"/>
              </a:rPr>
              <a:t>ιμίας</a:t>
            </a:r>
            <a:r>
              <a:rPr sz="2200" spc="-5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=&gt;</a:t>
            </a:r>
            <a:r>
              <a:rPr sz="2200" spc="-11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σπει</a:t>
            </a:r>
            <a:r>
              <a:rPr sz="2200" spc="-9" dirty="0" smtClean="0">
                <a:latin typeface="Calibri"/>
                <a:cs typeface="Calibri"/>
              </a:rPr>
              <a:t>ρ</a:t>
            </a:r>
            <a:r>
              <a:rPr sz="2200" spc="0" dirty="0" smtClean="0">
                <a:latin typeface="Calibri"/>
                <a:cs typeface="Calibri"/>
              </a:rPr>
              <a:t>οε</a:t>
            </a:r>
            <a:r>
              <a:rPr sz="2200" spc="-14" dirty="0" smtClean="0">
                <a:latin typeface="Calibri"/>
                <a:cs typeface="Calibri"/>
              </a:rPr>
              <a:t>ι</a:t>
            </a:r>
            <a:r>
              <a:rPr sz="2200" spc="0" dirty="0" smtClean="0">
                <a:latin typeface="Calibri"/>
                <a:cs typeface="Calibri"/>
              </a:rPr>
              <a:t>δής</a:t>
            </a:r>
            <a:r>
              <a:rPr sz="2200" spc="-7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αύξη</a:t>
            </a:r>
            <a:r>
              <a:rPr sz="2200" spc="-9" dirty="0" smtClean="0">
                <a:latin typeface="Calibri"/>
                <a:cs typeface="Calibri"/>
              </a:rPr>
              <a:t>σ</a:t>
            </a:r>
            <a:r>
              <a:rPr sz="2200" spc="0" dirty="0" smtClean="0">
                <a:latin typeface="Calibri"/>
                <a:cs typeface="Calibri"/>
              </a:rPr>
              <a:t>η</a:t>
            </a:r>
            <a:r>
              <a:rPr sz="2200" spc="13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μισ</a:t>
            </a:r>
            <a:r>
              <a:rPr sz="2200" spc="-9" dirty="0" smtClean="0">
                <a:latin typeface="Calibri"/>
                <a:cs typeface="Calibri"/>
              </a:rPr>
              <a:t>θ</a:t>
            </a:r>
            <a:r>
              <a:rPr sz="2200" spc="-19" dirty="0" smtClean="0">
                <a:latin typeface="Calibri"/>
                <a:cs typeface="Calibri"/>
              </a:rPr>
              <a:t>ώ</a:t>
            </a:r>
            <a:r>
              <a:rPr sz="2200" spc="0" dirty="0" smtClean="0">
                <a:latin typeface="Calibri"/>
                <a:cs typeface="Calibri"/>
              </a:rPr>
              <a:t>ν</a:t>
            </a:r>
            <a:r>
              <a:rPr sz="2200" spc="34" dirty="0" smtClean="0">
                <a:latin typeface="Calibri"/>
                <a:cs typeface="Calibri"/>
              </a:rPr>
              <a:t> </a:t>
            </a:r>
            <a:r>
              <a:rPr sz="2200" spc="-75" dirty="0" smtClean="0">
                <a:latin typeface="Calibri"/>
                <a:cs typeface="Calibri"/>
              </a:rPr>
              <a:t>κ</a:t>
            </a:r>
            <a:r>
              <a:rPr sz="2200" spc="0" dirty="0" smtClean="0">
                <a:latin typeface="Calibri"/>
                <a:cs typeface="Calibri"/>
              </a:rPr>
              <a:t>αι </a:t>
            </a:r>
            <a:endParaRPr sz="2200">
              <a:latin typeface="Calibri"/>
              <a:cs typeface="Calibri"/>
            </a:endParaRPr>
          </a:p>
          <a:p>
            <a:pPr marL="12700" marR="81742">
              <a:lnSpc>
                <a:spcPts val="2685"/>
              </a:lnSpc>
            </a:pPr>
            <a:r>
              <a:rPr sz="2200" spc="0" dirty="0" smtClean="0">
                <a:latin typeface="Calibri"/>
                <a:cs typeface="Calibri"/>
              </a:rPr>
              <a:t>τιμ</a:t>
            </a:r>
            <a:r>
              <a:rPr sz="2200" spc="-9" dirty="0" smtClean="0">
                <a:latin typeface="Calibri"/>
                <a:cs typeface="Calibri"/>
              </a:rPr>
              <a:t>ώ</a:t>
            </a:r>
            <a:r>
              <a:rPr sz="2200" spc="0" dirty="0" smtClean="0">
                <a:latin typeface="Calibri"/>
                <a:cs typeface="Calibri"/>
              </a:rPr>
              <a:t>ν</a:t>
            </a:r>
            <a:endParaRPr sz="2200">
              <a:latin typeface="Calibri"/>
              <a:cs typeface="Calibri"/>
            </a:endParaRPr>
          </a:p>
          <a:p>
            <a:pPr marL="12700" marR="472887">
              <a:lnSpc>
                <a:spcPts val="2400"/>
              </a:lnSpc>
              <a:spcBef>
                <a:spcPts val="315"/>
              </a:spcBef>
            </a:pPr>
            <a:r>
              <a:rPr sz="2200" spc="0" dirty="0" smtClean="0">
                <a:latin typeface="Calibri"/>
                <a:cs typeface="Calibri"/>
              </a:rPr>
              <a:t>Τα</a:t>
            </a:r>
            <a:r>
              <a:rPr sz="2200" spc="-18" dirty="0" smtClean="0">
                <a:latin typeface="Calibri"/>
                <a:cs typeface="Calibri"/>
              </a:rPr>
              <a:t> </a:t>
            </a:r>
            <a:r>
              <a:rPr sz="2200" spc="-25" dirty="0" smtClean="0">
                <a:latin typeface="Calibri"/>
                <a:cs typeface="Calibri"/>
              </a:rPr>
              <a:t>π</a:t>
            </a:r>
            <a:r>
              <a:rPr sz="2200" spc="0" dirty="0" smtClean="0">
                <a:latin typeface="Calibri"/>
                <a:cs typeface="Calibri"/>
              </a:rPr>
              <a:t>αρα</a:t>
            </a:r>
            <a:r>
              <a:rPr sz="2200" spc="-19" dirty="0" smtClean="0">
                <a:latin typeface="Calibri"/>
                <a:cs typeface="Calibri"/>
              </a:rPr>
              <a:t>π</a:t>
            </a:r>
            <a:r>
              <a:rPr sz="2200" spc="0" dirty="0" smtClean="0">
                <a:latin typeface="Calibri"/>
                <a:cs typeface="Calibri"/>
              </a:rPr>
              <a:t>ά</a:t>
            </a:r>
            <a:r>
              <a:rPr sz="2200" spc="-9" dirty="0" smtClean="0">
                <a:latin typeface="Calibri"/>
                <a:cs typeface="Calibri"/>
              </a:rPr>
              <a:t>ν</a:t>
            </a:r>
            <a:r>
              <a:rPr sz="2200" spc="0" dirty="0" smtClean="0">
                <a:latin typeface="Calibri"/>
                <a:cs typeface="Calibri"/>
              </a:rPr>
              <a:t>ω</a:t>
            </a:r>
            <a:r>
              <a:rPr sz="2200" spc="-63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προϋποθέ</a:t>
            </a:r>
            <a:r>
              <a:rPr sz="2200" spc="-14" dirty="0" smtClean="0">
                <a:latin typeface="Calibri"/>
                <a:cs typeface="Calibri"/>
              </a:rPr>
              <a:t>τ</a:t>
            </a:r>
            <a:r>
              <a:rPr sz="2200" spc="4" dirty="0" smtClean="0">
                <a:latin typeface="Calibri"/>
                <a:cs typeface="Calibri"/>
              </a:rPr>
              <a:t>ο</a:t>
            </a:r>
            <a:r>
              <a:rPr sz="2200" spc="0" dirty="0" smtClean="0">
                <a:latin typeface="Calibri"/>
                <a:cs typeface="Calibri"/>
              </a:rPr>
              <a:t>υν</a:t>
            </a:r>
            <a:r>
              <a:rPr sz="2200" spc="-102" dirty="0" smtClean="0">
                <a:latin typeface="Calibri"/>
                <a:cs typeface="Calibri"/>
              </a:rPr>
              <a:t> </a:t>
            </a:r>
            <a:r>
              <a:rPr sz="2200" spc="4" dirty="0" smtClean="0">
                <a:latin typeface="Calibri"/>
                <a:cs typeface="Calibri"/>
              </a:rPr>
              <a:t>ό</a:t>
            </a:r>
            <a:r>
              <a:rPr sz="2200" spc="0" dirty="0" smtClean="0">
                <a:latin typeface="Calibri"/>
                <a:cs typeface="Calibri"/>
              </a:rPr>
              <a:t>τι</a:t>
            </a:r>
            <a:r>
              <a:rPr sz="2200" spc="-21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δεν</a:t>
            </a:r>
            <a:r>
              <a:rPr sz="2200" spc="-31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ι</a:t>
            </a:r>
            <a:r>
              <a:rPr sz="2200" spc="4" dirty="0" smtClean="0">
                <a:latin typeface="Calibri"/>
                <a:cs typeface="Calibri"/>
              </a:rPr>
              <a:t>σ</a:t>
            </a:r>
            <a:r>
              <a:rPr sz="2200" spc="0" dirty="0" smtClean="0">
                <a:latin typeface="Calibri"/>
                <a:cs typeface="Calibri"/>
              </a:rPr>
              <a:t>χ</a:t>
            </a:r>
            <a:r>
              <a:rPr sz="2200" spc="-14" dirty="0" smtClean="0">
                <a:latin typeface="Calibri"/>
                <a:cs typeface="Calibri"/>
              </a:rPr>
              <a:t>ύ</a:t>
            </a:r>
            <a:r>
              <a:rPr sz="2200" spc="0" dirty="0" smtClean="0">
                <a:latin typeface="Calibri"/>
                <a:cs typeface="Calibri"/>
              </a:rPr>
              <a:t>ει</a:t>
            </a:r>
            <a:r>
              <a:rPr sz="2200" spc="-45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η</a:t>
            </a:r>
            <a:r>
              <a:rPr sz="2200" spc="-11" dirty="0" smtClean="0">
                <a:latin typeface="Calibri"/>
                <a:cs typeface="Calibri"/>
              </a:rPr>
              <a:t> </a:t>
            </a:r>
            <a:r>
              <a:rPr sz="2200" spc="4" dirty="0" smtClean="0">
                <a:latin typeface="Calibri"/>
                <a:cs typeface="Calibri"/>
              </a:rPr>
              <a:t>α</a:t>
            </a:r>
            <a:r>
              <a:rPr sz="2200" spc="-14" dirty="0" smtClean="0">
                <a:latin typeface="Calibri"/>
                <a:cs typeface="Calibri"/>
              </a:rPr>
              <a:t>ρ</a:t>
            </a:r>
            <a:r>
              <a:rPr sz="2200" spc="0" dirty="0" smtClean="0">
                <a:latin typeface="Calibri"/>
                <a:cs typeface="Calibri"/>
              </a:rPr>
              <a:t>χή</a:t>
            </a:r>
            <a:r>
              <a:rPr sz="2200" spc="-8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της ισοδυνα</a:t>
            </a:r>
            <a:r>
              <a:rPr sz="2200" spc="4" dirty="0" smtClean="0">
                <a:latin typeface="Calibri"/>
                <a:cs typeface="Calibri"/>
              </a:rPr>
              <a:t>μ</a:t>
            </a:r>
            <a:r>
              <a:rPr sz="2200" spc="0" dirty="0" smtClean="0">
                <a:latin typeface="Calibri"/>
                <a:cs typeface="Calibri"/>
              </a:rPr>
              <a:t>ίας</a:t>
            </a:r>
            <a:r>
              <a:rPr sz="2200" spc="-99" dirty="0" smtClean="0">
                <a:latin typeface="Calibri"/>
                <a:cs typeface="Calibri"/>
              </a:rPr>
              <a:t> </a:t>
            </a:r>
            <a:r>
              <a:rPr sz="2200" spc="-9" dirty="0" smtClean="0">
                <a:latin typeface="Calibri"/>
                <a:cs typeface="Calibri"/>
              </a:rPr>
              <a:t>τ</a:t>
            </a:r>
            <a:r>
              <a:rPr sz="2200" spc="-14" dirty="0" smtClean="0">
                <a:latin typeface="Calibri"/>
                <a:cs typeface="Calibri"/>
              </a:rPr>
              <a:t>ω</a:t>
            </a:r>
            <a:r>
              <a:rPr sz="2200" spc="0" dirty="0" smtClean="0">
                <a:latin typeface="Calibri"/>
                <a:cs typeface="Calibri"/>
              </a:rPr>
              <a:t>ν</a:t>
            </a:r>
            <a:r>
              <a:rPr sz="2200" spc="-8" dirty="0" smtClean="0">
                <a:latin typeface="Calibri"/>
                <a:cs typeface="Calibri"/>
              </a:rPr>
              <a:t> </a:t>
            </a:r>
            <a:r>
              <a:rPr sz="2200" spc="-9" dirty="0" smtClean="0">
                <a:latin typeface="Calibri"/>
                <a:cs typeface="Calibri"/>
              </a:rPr>
              <a:t>α</a:t>
            </a:r>
            <a:r>
              <a:rPr sz="2200" spc="0" dirty="0" smtClean="0">
                <a:latin typeface="Calibri"/>
                <a:cs typeface="Calibri"/>
              </a:rPr>
              <a:t>γ</a:t>
            </a:r>
            <a:r>
              <a:rPr sz="2200" spc="9" dirty="0" smtClean="0">
                <a:latin typeface="Calibri"/>
                <a:cs typeface="Calibri"/>
              </a:rPr>
              <a:t>ο</a:t>
            </a:r>
            <a:r>
              <a:rPr sz="2200" spc="0" dirty="0" smtClean="0">
                <a:latin typeface="Calibri"/>
                <a:cs typeface="Calibri"/>
              </a:rPr>
              <a:t>ρ</a:t>
            </a:r>
            <a:r>
              <a:rPr sz="2200" spc="-19" dirty="0" smtClean="0">
                <a:latin typeface="Calibri"/>
                <a:cs typeface="Calibri"/>
              </a:rPr>
              <a:t>α</a:t>
            </a:r>
            <a:r>
              <a:rPr sz="2200" spc="19" dirty="0" smtClean="0">
                <a:latin typeface="Calibri"/>
                <a:cs typeface="Calibri"/>
              </a:rPr>
              <a:t>σ</a:t>
            </a:r>
            <a:r>
              <a:rPr sz="2200" spc="0" dirty="0" smtClean="0">
                <a:latin typeface="Calibri"/>
                <a:cs typeface="Calibri"/>
              </a:rPr>
              <a:t>τι</a:t>
            </a:r>
            <a:r>
              <a:rPr sz="2200" spc="-50" dirty="0" smtClean="0">
                <a:latin typeface="Calibri"/>
                <a:cs typeface="Calibri"/>
              </a:rPr>
              <a:t>κ</a:t>
            </a:r>
            <a:r>
              <a:rPr sz="2200" spc="-14" dirty="0" smtClean="0">
                <a:latin typeface="Calibri"/>
                <a:cs typeface="Calibri"/>
              </a:rPr>
              <a:t>ώ</a:t>
            </a:r>
            <a:r>
              <a:rPr sz="2200" spc="0" dirty="0" smtClean="0">
                <a:latin typeface="Calibri"/>
                <a:cs typeface="Calibri"/>
              </a:rPr>
              <a:t>ν</a:t>
            </a:r>
            <a:r>
              <a:rPr sz="2200" spc="-32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δυνάμε</a:t>
            </a:r>
            <a:r>
              <a:rPr sz="2200" spc="-14" dirty="0" smtClean="0">
                <a:latin typeface="Calibri"/>
                <a:cs typeface="Calibri"/>
              </a:rPr>
              <a:t>ω</a:t>
            </a:r>
            <a:r>
              <a:rPr sz="2200" spc="9" dirty="0" smtClean="0">
                <a:latin typeface="Calibri"/>
                <a:cs typeface="Calibri"/>
              </a:rPr>
              <a:t>ν</a:t>
            </a:r>
            <a:r>
              <a:rPr sz="2200" spc="0" dirty="0" smtClean="0">
                <a:latin typeface="Calibri"/>
                <a:cs typeface="Calibri"/>
              </a:rPr>
              <a:t>(PP</a:t>
            </a:r>
            <a:r>
              <a:rPr sz="2200" spc="9" dirty="0" smtClean="0">
                <a:latin typeface="Calibri"/>
                <a:cs typeface="Calibri"/>
              </a:rPr>
              <a:t>P</a:t>
            </a:r>
            <a:r>
              <a:rPr sz="2200" spc="0" dirty="0" smtClean="0">
                <a:latin typeface="Calibri"/>
                <a:cs typeface="Calibri"/>
              </a:rPr>
              <a:t>),</a:t>
            </a:r>
            <a:r>
              <a:rPr sz="2200" spc="-100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η</a:t>
            </a:r>
            <a:r>
              <a:rPr sz="2200" spc="-11" dirty="0" smtClean="0">
                <a:latin typeface="Calibri"/>
                <a:cs typeface="Calibri"/>
              </a:rPr>
              <a:t> </a:t>
            </a:r>
            <a:r>
              <a:rPr sz="2200" spc="9" dirty="0" smtClean="0">
                <a:latin typeface="Calibri"/>
                <a:cs typeface="Calibri"/>
              </a:rPr>
              <a:t>ο</a:t>
            </a:r>
            <a:r>
              <a:rPr sz="2200" spc="0" dirty="0" smtClean="0">
                <a:latin typeface="Calibri"/>
                <a:cs typeface="Calibri"/>
              </a:rPr>
              <a:t>ποία</a:t>
            </a:r>
            <a:r>
              <a:rPr sz="2200" spc="-43" dirty="0" smtClean="0">
                <a:latin typeface="Calibri"/>
                <a:cs typeface="Calibri"/>
              </a:rPr>
              <a:t> </a:t>
            </a:r>
            <a:r>
              <a:rPr sz="2200" spc="4" dirty="0" smtClean="0">
                <a:latin typeface="Calibri"/>
                <a:cs typeface="Calibri"/>
              </a:rPr>
              <a:t>ό</a:t>
            </a:r>
            <a:r>
              <a:rPr sz="2200" spc="0" dirty="0" smtClean="0">
                <a:latin typeface="Calibri"/>
                <a:cs typeface="Calibri"/>
              </a:rPr>
              <a:t>μως αναφ</a:t>
            </a:r>
            <a:r>
              <a:rPr sz="2200" spc="-9" dirty="0" smtClean="0">
                <a:latin typeface="Calibri"/>
                <a:cs typeface="Calibri"/>
              </a:rPr>
              <a:t>έ</a:t>
            </a:r>
            <a:r>
              <a:rPr sz="2200" spc="0" dirty="0" smtClean="0">
                <a:latin typeface="Calibri"/>
                <a:cs typeface="Calibri"/>
              </a:rPr>
              <a:t>ρ</a:t>
            </a:r>
            <a:r>
              <a:rPr sz="2200" spc="-9" dirty="0" smtClean="0">
                <a:latin typeface="Calibri"/>
                <a:cs typeface="Calibri"/>
              </a:rPr>
              <a:t>ετ</a:t>
            </a:r>
            <a:r>
              <a:rPr sz="2200" spc="0" dirty="0" smtClean="0">
                <a:latin typeface="Calibri"/>
                <a:cs typeface="Calibri"/>
              </a:rPr>
              <a:t>αι</a:t>
            </a:r>
            <a:r>
              <a:rPr sz="2200" spc="2" dirty="0" smtClean="0">
                <a:latin typeface="Calibri"/>
                <a:cs typeface="Calibri"/>
              </a:rPr>
              <a:t> </a:t>
            </a:r>
            <a:r>
              <a:rPr sz="2200" spc="14" dirty="0" smtClean="0">
                <a:latin typeface="Calibri"/>
                <a:cs typeface="Calibri"/>
              </a:rPr>
              <a:t>σ</a:t>
            </a:r>
            <a:r>
              <a:rPr sz="2200" spc="0" dirty="0" smtClean="0">
                <a:latin typeface="Calibri"/>
                <a:cs typeface="Calibri"/>
              </a:rPr>
              <a:t>τη</a:t>
            </a:r>
            <a:r>
              <a:rPr sz="2200" spc="4" dirty="0" smtClean="0">
                <a:latin typeface="Calibri"/>
                <a:cs typeface="Calibri"/>
              </a:rPr>
              <a:t> </a:t>
            </a:r>
            <a:r>
              <a:rPr sz="2200" spc="-9" dirty="0" smtClean="0">
                <a:latin typeface="Calibri"/>
                <a:cs typeface="Calibri"/>
              </a:rPr>
              <a:t>μ</a:t>
            </a:r>
            <a:r>
              <a:rPr sz="2200" spc="0" dirty="0" smtClean="0">
                <a:latin typeface="Calibri"/>
                <a:cs typeface="Calibri"/>
              </a:rPr>
              <a:t>α</a:t>
            </a:r>
            <a:r>
              <a:rPr sz="2200" spc="-14" dirty="0" smtClean="0">
                <a:latin typeface="Calibri"/>
                <a:cs typeface="Calibri"/>
              </a:rPr>
              <a:t>κ</a:t>
            </a:r>
            <a:r>
              <a:rPr sz="2200" spc="0" dirty="0" smtClean="0">
                <a:latin typeface="Calibri"/>
                <a:cs typeface="Calibri"/>
              </a:rPr>
              <a:t>ροχρόνια</a:t>
            </a:r>
            <a:r>
              <a:rPr sz="2200" spc="14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π</a:t>
            </a:r>
            <a:r>
              <a:rPr sz="2200" spc="-9" dirty="0" smtClean="0">
                <a:latin typeface="Calibri"/>
                <a:cs typeface="Calibri"/>
              </a:rPr>
              <a:t>ε</a:t>
            </a:r>
            <a:r>
              <a:rPr sz="2200" spc="0" dirty="0" smtClean="0">
                <a:latin typeface="Calibri"/>
                <a:cs typeface="Calibri"/>
              </a:rPr>
              <a:t>ρίοδο</a:t>
            </a:r>
            <a:endParaRPr sz="2200">
              <a:latin typeface="Calibri"/>
              <a:cs typeface="Calibri"/>
            </a:endParaRPr>
          </a:p>
          <a:p>
            <a:pPr marL="12700" marR="700883">
              <a:lnSpc>
                <a:spcPts val="2400"/>
              </a:lnSpc>
              <a:spcBef>
                <a:spcPts val="528"/>
              </a:spcBef>
            </a:pPr>
            <a:r>
              <a:rPr sz="2200" spc="0" dirty="0" smtClean="0">
                <a:latin typeface="Calibri"/>
                <a:cs typeface="Calibri"/>
              </a:rPr>
              <a:t>Επ</a:t>
            </a:r>
            <a:r>
              <a:rPr sz="2200" spc="-9" dirty="0" smtClean="0">
                <a:latin typeface="Calibri"/>
                <a:cs typeface="Calibri"/>
              </a:rPr>
              <a:t>ι</a:t>
            </a:r>
            <a:r>
              <a:rPr sz="2200" spc="19" dirty="0" smtClean="0">
                <a:latin typeface="Calibri"/>
                <a:cs typeface="Calibri"/>
              </a:rPr>
              <a:t>σ</a:t>
            </a:r>
            <a:r>
              <a:rPr sz="2200" spc="-9" dirty="0" smtClean="0">
                <a:latin typeface="Calibri"/>
                <a:cs typeface="Calibri"/>
              </a:rPr>
              <a:t>τ</a:t>
            </a:r>
            <a:r>
              <a:rPr sz="2200" spc="0" dirty="0" smtClean="0">
                <a:latin typeface="Calibri"/>
                <a:cs typeface="Calibri"/>
              </a:rPr>
              <a:t>ροφή</a:t>
            </a:r>
            <a:r>
              <a:rPr sz="2200" spc="-36" dirty="0" smtClean="0">
                <a:latin typeface="Calibri"/>
                <a:cs typeface="Calibri"/>
              </a:rPr>
              <a:t> </a:t>
            </a:r>
            <a:r>
              <a:rPr sz="2200" spc="19" dirty="0" smtClean="0">
                <a:latin typeface="Calibri"/>
                <a:cs typeface="Calibri"/>
              </a:rPr>
              <a:t>σ</a:t>
            </a:r>
            <a:r>
              <a:rPr sz="2200" spc="-9" dirty="0" smtClean="0">
                <a:latin typeface="Calibri"/>
                <a:cs typeface="Calibri"/>
              </a:rPr>
              <a:t>τ</a:t>
            </a:r>
            <a:r>
              <a:rPr sz="2200" spc="0" dirty="0" smtClean="0">
                <a:latin typeface="Calibri"/>
                <a:cs typeface="Calibri"/>
              </a:rPr>
              <a:t>ο</a:t>
            </a:r>
            <a:r>
              <a:rPr sz="2200" spc="-20" dirty="0" smtClean="0">
                <a:latin typeface="Calibri"/>
                <a:cs typeface="Calibri"/>
              </a:rPr>
              <a:t> </a:t>
            </a:r>
            <a:r>
              <a:rPr sz="2200" spc="-9" dirty="0" smtClean="0">
                <a:latin typeface="Calibri"/>
                <a:cs typeface="Calibri"/>
              </a:rPr>
              <a:t>ε</a:t>
            </a:r>
            <a:r>
              <a:rPr sz="2200" spc="0" dirty="0" smtClean="0">
                <a:latin typeface="Calibri"/>
                <a:cs typeface="Calibri"/>
              </a:rPr>
              <a:t>ρώτ</a:t>
            </a:r>
            <a:r>
              <a:rPr sz="2200" spc="-4" dirty="0" smtClean="0">
                <a:latin typeface="Calibri"/>
                <a:cs typeface="Calibri"/>
              </a:rPr>
              <a:t>η</a:t>
            </a:r>
            <a:r>
              <a:rPr sz="2200" spc="-9" dirty="0" smtClean="0">
                <a:latin typeface="Calibri"/>
                <a:cs typeface="Calibri"/>
              </a:rPr>
              <a:t>μ</a:t>
            </a:r>
            <a:r>
              <a:rPr sz="2200" spc="0" dirty="0" smtClean="0">
                <a:latin typeface="Calibri"/>
                <a:cs typeface="Calibri"/>
              </a:rPr>
              <a:t>α:</a:t>
            </a:r>
            <a:r>
              <a:rPr sz="2200" spc="-32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Οι</a:t>
            </a:r>
            <a:r>
              <a:rPr sz="2200" spc="-10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βραχυχρόνιες</a:t>
            </a:r>
            <a:r>
              <a:rPr sz="2200" spc="-93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διαταρα</a:t>
            </a:r>
            <a:r>
              <a:rPr sz="2200" spc="-25" dirty="0" smtClean="0">
                <a:latin typeface="Calibri"/>
                <a:cs typeface="Calibri"/>
              </a:rPr>
              <a:t>χ</a:t>
            </a:r>
            <a:r>
              <a:rPr sz="2200" spc="0" dirty="0" smtClean="0">
                <a:latin typeface="Calibri"/>
                <a:cs typeface="Calibri"/>
              </a:rPr>
              <a:t>ές</a:t>
            </a:r>
            <a:r>
              <a:rPr sz="2200" spc="-74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ε</a:t>
            </a:r>
            <a:r>
              <a:rPr sz="2200" spc="-44" dirty="0" smtClean="0">
                <a:latin typeface="Calibri"/>
                <a:cs typeface="Calibri"/>
              </a:rPr>
              <a:t>ί</a:t>
            </a:r>
            <a:r>
              <a:rPr sz="2200" spc="0" dirty="0" smtClean="0">
                <a:latin typeface="Calibri"/>
                <a:cs typeface="Calibri"/>
              </a:rPr>
              <a:t>ναι προσω</a:t>
            </a:r>
            <a:r>
              <a:rPr sz="2200" spc="-9" dirty="0" smtClean="0">
                <a:latin typeface="Calibri"/>
                <a:cs typeface="Calibri"/>
              </a:rPr>
              <a:t>ρ</a:t>
            </a:r>
            <a:r>
              <a:rPr sz="2200" spc="-34" dirty="0" smtClean="0">
                <a:latin typeface="Calibri"/>
                <a:cs typeface="Calibri"/>
              </a:rPr>
              <a:t>ι</a:t>
            </a:r>
            <a:r>
              <a:rPr sz="2200" spc="0" dirty="0" smtClean="0">
                <a:latin typeface="Calibri"/>
                <a:cs typeface="Calibri"/>
              </a:rPr>
              <a:t>ν</a:t>
            </a:r>
            <a:r>
              <a:rPr sz="2200" spc="-4" dirty="0" smtClean="0">
                <a:latin typeface="Calibri"/>
                <a:cs typeface="Calibri"/>
              </a:rPr>
              <a:t>έ</a:t>
            </a:r>
            <a:r>
              <a:rPr sz="2200" spc="0" dirty="0" smtClean="0">
                <a:latin typeface="Calibri"/>
                <a:cs typeface="Calibri"/>
              </a:rPr>
              <a:t>ς</a:t>
            </a:r>
            <a:r>
              <a:rPr sz="2200" spc="-29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(</a:t>
            </a:r>
            <a:r>
              <a:rPr sz="2200" spc="-9" dirty="0" smtClean="0">
                <a:latin typeface="Calibri"/>
                <a:cs typeface="Calibri"/>
              </a:rPr>
              <a:t>ε</a:t>
            </a:r>
            <a:r>
              <a:rPr sz="2200" spc="-19" dirty="0" smtClean="0">
                <a:latin typeface="Calibri"/>
                <a:cs typeface="Calibri"/>
              </a:rPr>
              <a:t>ξ</a:t>
            </a:r>
            <a:r>
              <a:rPr sz="2200" spc="4" dirty="0" smtClean="0">
                <a:latin typeface="Calibri"/>
                <a:cs typeface="Calibri"/>
              </a:rPr>
              <a:t>ο</a:t>
            </a:r>
            <a:r>
              <a:rPr sz="2200" spc="0" dirty="0" smtClean="0">
                <a:latin typeface="Calibri"/>
                <a:cs typeface="Calibri"/>
              </a:rPr>
              <a:t>υδετ</a:t>
            </a:r>
            <a:r>
              <a:rPr sz="2200" spc="-4" dirty="0" smtClean="0">
                <a:latin typeface="Calibri"/>
                <a:cs typeface="Calibri"/>
              </a:rPr>
              <a:t>ε</a:t>
            </a:r>
            <a:r>
              <a:rPr sz="2200" spc="0" dirty="0" smtClean="0">
                <a:latin typeface="Calibri"/>
                <a:cs typeface="Calibri"/>
              </a:rPr>
              <a:t>ρ</a:t>
            </a:r>
            <a:r>
              <a:rPr sz="2200" spc="-19" dirty="0" smtClean="0">
                <a:latin typeface="Calibri"/>
                <a:cs typeface="Calibri"/>
              </a:rPr>
              <a:t>ώ</a:t>
            </a:r>
            <a:r>
              <a:rPr sz="2200" spc="0" dirty="0" smtClean="0">
                <a:latin typeface="Calibri"/>
                <a:cs typeface="Calibri"/>
              </a:rPr>
              <a:t>νο</a:t>
            </a:r>
            <a:r>
              <a:rPr sz="2200" spc="14" dirty="0" smtClean="0">
                <a:latin typeface="Calibri"/>
                <a:cs typeface="Calibri"/>
              </a:rPr>
              <a:t>ν</a:t>
            </a:r>
            <a:r>
              <a:rPr sz="2200" spc="-9" dirty="0" smtClean="0">
                <a:latin typeface="Calibri"/>
                <a:cs typeface="Calibri"/>
              </a:rPr>
              <a:t>τ</a:t>
            </a:r>
            <a:r>
              <a:rPr sz="2200" spc="0" dirty="0" smtClean="0">
                <a:latin typeface="Calibri"/>
                <a:cs typeface="Calibri"/>
              </a:rPr>
              <a:t>αι</a:t>
            </a:r>
            <a:r>
              <a:rPr sz="2200" spc="-125" dirty="0" smtClean="0">
                <a:latin typeface="Calibri"/>
                <a:cs typeface="Calibri"/>
              </a:rPr>
              <a:t> </a:t>
            </a:r>
            <a:r>
              <a:rPr sz="2200" spc="-9" dirty="0" smtClean="0">
                <a:latin typeface="Calibri"/>
                <a:cs typeface="Calibri"/>
              </a:rPr>
              <a:t>μ</a:t>
            </a:r>
            <a:r>
              <a:rPr sz="2200" spc="0" dirty="0" smtClean="0">
                <a:latin typeface="Calibri"/>
                <a:cs typeface="Calibri"/>
              </a:rPr>
              <a:t>α</a:t>
            </a:r>
            <a:r>
              <a:rPr sz="2200" spc="-14" dirty="0" smtClean="0">
                <a:latin typeface="Calibri"/>
                <a:cs typeface="Calibri"/>
              </a:rPr>
              <a:t>κ</a:t>
            </a:r>
            <a:r>
              <a:rPr sz="2200" spc="0" dirty="0" smtClean="0">
                <a:latin typeface="Calibri"/>
                <a:cs typeface="Calibri"/>
              </a:rPr>
              <a:t>ροχρ</a:t>
            </a:r>
            <a:r>
              <a:rPr sz="2200" spc="9" dirty="0" smtClean="0">
                <a:latin typeface="Calibri"/>
                <a:cs typeface="Calibri"/>
              </a:rPr>
              <a:t>ό</a:t>
            </a:r>
            <a:r>
              <a:rPr sz="2200" spc="0" dirty="0" smtClean="0">
                <a:latin typeface="Calibri"/>
                <a:cs typeface="Calibri"/>
              </a:rPr>
              <a:t>νια),</a:t>
            </a:r>
            <a:r>
              <a:rPr sz="2200" spc="-104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ή</a:t>
            </a:r>
            <a:r>
              <a:rPr sz="2200" spc="-11" dirty="0" smtClean="0">
                <a:latin typeface="Calibri"/>
                <a:cs typeface="Calibri"/>
              </a:rPr>
              <a:t> </a:t>
            </a:r>
            <a:r>
              <a:rPr sz="2200" spc="9" dirty="0" smtClean="0">
                <a:latin typeface="Calibri"/>
                <a:cs typeface="Calibri"/>
              </a:rPr>
              <a:t>ό</a:t>
            </a:r>
            <a:r>
              <a:rPr sz="2200" spc="0" dirty="0" smtClean="0">
                <a:latin typeface="Calibri"/>
                <a:cs typeface="Calibri"/>
              </a:rPr>
              <a:t>χι;</a:t>
            </a:r>
            <a:endParaRPr sz="220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35940" y="2840424"/>
            <a:ext cx="164846" cy="30429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345"/>
              </a:lnSpc>
              <a:spcBef>
                <a:spcPts val="117"/>
              </a:spcBef>
            </a:pPr>
            <a:r>
              <a:rPr sz="2200" spc="0" dirty="0" smtClean="0">
                <a:latin typeface="Arial"/>
                <a:cs typeface="Arial"/>
              </a:rPr>
              <a:t>•</a:t>
            </a:r>
            <a:endParaRPr sz="22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35940" y="3517334"/>
            <a:ext cx="164846" cy="30429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345"/>
              </a:lnSpc>
              <a:spcBef>
                <a:spcPts val="117"/>
              </a:spcBef>
            </a:pPr>
            <a:r>
              <a:rPr sz="2200" spc="0" dirty="0" smtClean="0">
                <a:latin typeface="Arial"/>
                <a:cs typeface="Arial"/>
              </a:rPr>
              <a:t>•</a:t>
            </a:r>
            <a:endParaRPr sz="22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35940" y="4803971"/>
            <a:ext cx="164846" cy="30429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345"/>
              </a:lnSpc>
              <a:spcBef>
                <a:spcPts val="117"/>
              </a:spcBef>
            </a:pPr>
            <a:r>
              <a:rPr sz="2200" spc="0" dirty="0" smtClean="0">
                <a:latin typeface="Arial"/>
                <a:cs typeface="Arial"/>
              </a:rPr>
              <a:t>•</a:t>
            </a:r>
            <a:endParaRPr sz="22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35940" y="5785681"/>
            <a:ext cx="164845" cy="30429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345"/>
              </a:lnSpc>
              <a:spcBef>
                <a:spcPts val="117"/>
              </a:spcBef>
            </a:pPr>
            <a:r>
              <a:rPr sz="2200" spc="0" dirty="0" smtClean="0">
                <a:latin typeface="Arial"/>
                <a:cs typeface="Arial"/>
              </a:rPr>
              <a:t>•</a:t>
            </a:r>
            <a:endParaRPr sz="2200">
              <a:latin typeface="Arial"/>
              <a:cs typeface="Arial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8427212" y="6465214"/>
            <a:ext cx="203657" cy="1778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320"/>
              </a:lnSpc>
              <a:spcBef>
                <a:spcPts val="66"/>
              </a:spcBef>
            </a:pPr>
            <a:r>
              <a:rPr sz="1800" spc="4" baseline="2275" dirty="0" smtClean="0">
                <a:solidFill>
                  <a:srgbClr val="888888"/>
                </a:solidFill>
                <a:latin typeface="Calibri"/>
                <a:cs typeface="Calibri"/>
              </a:rPr>
              <a:t>27</a:t>
            </a:r>
            <a:endParaRPr sz="1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object 11"/>
          <p:cNvSpPr txBox="1"/>
          <p:nvPr/>
        </p:nvSpPr>
        <p:spPr>
          <a:xfrm>
            <a:off x="535940" y="370230"/>
            <a:ext cx="7696855" cy="171696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559437" marR="180819" algn="ctr">
              <a:lnSpc>
                <a:spcPts val="3770"/>
              </a:lnSpc>
              <a:spcBef>
                <a:spcPts val="188"/>
              </a:spcBef>
            </a:pPr>
            <a:r>
              <a:rPr sz="5400" b="1" spc="0" baseline="3034" dirty="0" smtClean="0">
                <a:solidFill>
                  <a:srgbClr val="4F81BC"/>
                </a:solidFill>
                <a:latin typeface="Calibri"/>
                <a:cs typeface="Calibri"/>
              </a:rPr>
              <a:t>Ασυ</a:t>
            </a:r>
            <a:r>
              <a:rPr sz="5400" b="1" spc="25" baseline="3034" dirty="0" smtClean="0">
                <a:solidFill>
                  <a:srgbClr val="4F81BC"/>
                </a:solidFill>
                <a:latin typeface="Calibri"/>
                <a:cs typeface="Calibri"/>
              </a:rPr>
              <a:t>ν</a:t>
            </a:r>
            <a:r>
              <a:rPr sz="5400" b="1" spc="-25" baseline="3034" dirty="0" smtClean="0">
                <a:solidFill>
                  <a:srgbClr val="4F81BC"/>
                </a:solidFill>
                <a:latin typeface="Calibri"/>
                <a:cs typeface="Calibri"/>
              </a:rPr>
              <a:t>τ</a:t>
            </a:r>
            <a:r>
              <a:rPr sz="5400" b="1" spc="0" baseline="3034" dirty="0" smtClean="0">
                <a:solidFill>
                  <a:srgbClr val="4F81BC"/>
                </a:solidFill>
                <a:latin typeface="Calibri"/>
                <a:cs typeface="Calibri"/>
              </a:rPr>
              <a:t>όνι</a:t>
            </a:r>
            <a:r>
              <a:rPr sz="5400" b="1" spc="34" baseline="3034" dirty="0" smtClean="0">
                <a:solidFill>
                  <a:srgbClr val="4F81BC"/>
                </a:solidFill>
                <a:latin typeface="Calibri"/>
                <a:cs typeface="Calibri"/>
              </a:rPr>
              <a:t>σ</a:t>
            </a:r>
            <a:r>
              <a:rPr sz="5400" b="1" spc="0" baseline="3034" dirty="0" smtClean="0">
                <a:solidFill>
                  <a:srgbClr val="4F81BC"/>
                </a:solidFill>
                <a:latin typeface="Calibri"/>
                <a:cs typeface="Calibri"/>
              </a:rPr>
              <a:t>τες οι</a:t>
            </a:r>
            <a:r>
              <a:rPr sz="5400" b="1" spc="-94" baseline="3034" dirty="0" smtClean="0">
                <a:solidFill>
                  <a:srgbClr val="4F81BC"/>
                </a:solidFill>
                <a:latin typeface="Calibri"/>
                <a:cs typeface="Calibri"/>
              </a:rPr>
              <a:t>κ</a:t>
            </a:r>
            <a:r>
              <a:rPr sz="5400" b="1" spc="0" baseline="3034" dirty="0" smtClean="0">
                <a:solidFill>
                  <a:srgbClr val="4F81BC"/>
                </a:solidFill>
                <a:latin typeface="Calibri"/>
                <a:cs typeface="Calibri"/>
              </a:rPr>
              <a:t>ον</a:t>
            </a:r>
            <a:r>
              <a:rPr sz="5400" b="1" spc="-9" baseline="3034" dirty="0" smtClean="0">
                <a:solidFill>
                  <a:srgbClr val="4F81BC"/>
                </a:solidFill>
                <a:latin typeface="Calibri"/>
                <a:cs typeface="Calibri"/>
              </a:rPr>
              <a:t>ο</a:t>
            </a:r>
            <a:r>
              <a:rPr sz="5400" b="1" spc="0" baseline="3034" dirty="0" smtClean="0">
                <a:solidFill>
                  <a:srgbClr val="4F81BC"/>
                </a:solidFill>
                <a:latin typeface="Calibri"/>
                <a:cs typeface="Calibri"/>
              </a:rPr>
              <a:t>μι</a:t>
            </a:r>
            <a:r>
              <a:rPr sz="5400" b="1" spc="-44" baseline="3034" dirty="0" smtClean="0">
                <a:solidFill>
                  <a:srgbClr val="4F81BC"/>
                </a:solidFill>
                <a:latin typeface="Calibri"/>
                <a:cs typeface="Calibri"/>
              </a:rPr>
              <a:t>κ</a:t>
            </a:r>
            <a:r>
              <a:rPr sz="5400" b="1" spc="0" baseline="3034" dirty="0" smtClean="0">
                <a:solidFill>
                  <a:srgbClr val="4F81BC"/>
                </a:solidFill>
                <a:latin typeface="Calibri"/>
                <a:cs typeface="Calibri"/>
              </a:rPr>
              <a:t>ές π</a:t>
            </a:r>
            <a:r>
              <a:rPr sz="5400" b="1" spc="-19" baseline="3034" dirty="0" smtClean="0">
                <a:solidFill>
                  <a:srgbClr val="4F81BC"/>
                </a:solidFill>
                <a:latin typeface="Calibri"/>
                <a:cs typeface="Calibri"/>
              </a:rPr>
              <a:t>ολ</a:t>
            </a:r>
            <a:r>
              <a:rPr sz="5400" b="1" spc="-44" baseline="3034" dirty="0" smtClean="0">
                <a:solidFill>
                  <a:srgbClr val="4F81BC"/>
                </a:solidFill>
                <a:latin typeface="Calibri"/>
                <a:cs typeface="Calibri"/>
              </a:rPr>
              <a:t>ι</a:t>
            </a:r>
            <a:r>
              <a:rPr sz="5400" b="1" spc="0" baseline="3034" dirty="0" smtClean="0">
                <a:solidFill>
                  <a:srgbClr val="4F81BC"/>
                </a:solidFill>
                <a:latin typeface="Calibri"/>
                <a:cs typeface="Calibri"/>
              </a:rPr>
              <a:t>τι</a:t>
            </a:r>
            <a:r>
              <a:rPr sz="5400" b="1" spc="-44" baseline="3034" dirty="0" smtClean="0">
                <a:solidFill>
                  <a:srgbClr val="4F81BC"/>
                </a:solidFill>
                <a:latin typeface="Calibri"/>
                <a:cs typeface="Calibri"/>
              </a:rPr>
              <a:t>κ</a:t>
            </a:r>
            <a:r>
              <a:rPr sz="5400" b="1" spc="0" baseline="3034" dirty="0" smtClean="0">
                <a:solidFill>
                  <a:srgbClr val="4F81BC"/>
                </a:solidFill>
                <a:latin typeface="Calibri"/>
                <a:cs typeface="Calibri"/>
              </a:rPr>
              <a:t>ές</a:t>
            </a:r>
            <a:endParaRPr sz="3600">
              <a:latin typeface="Calibri"/>
              <a:cs typeface="Calibri"/>
            </a:endParaRPr>
          </a:p>
          <a:p>
            <a:pPr marL="3386835" marR="3010402" algn="ctr">
              <a:lnSpc>
                <a:spcPts val="4320"/>
              </a:lnSpc>
              <a:spcBef>
                <a:spcPts val="27"/>
              </a:spcBef>
            </a:pPr>
            <a:r>
              <a:rPr sz="5400" b="1" spc="0" baseline="1517" dirty="0" smtClean="0">
                <a:solidFill>
                  <a:srgbClr val="4F81BC"/>
                </a:solidFill>
                <a:latin typeface="Calibri"/>
                <a:cs typeface="Calibri"/>
              </a:rPr>
              <a:t>(</a:t>
            </a:r>
            <a:r>
              <a:rPr sz="5400" b="1" spc="-114" baseline="1517" dirty="0" smtClean="0">
                <a:solidFill>
                  <a:srgbClr val="4F81BC"/>
                </a:solidFill>
                <a:latin typeface="Calibri"/>
                <a:cs typeface="Calibri"/>
              </a:rPr>
              <a:t>κ</a:t>
            </a:r>
            <a:r>
              <a:rPr sz="5400" b="1" spc="0" baseline="1517" dirty="0" smtClean="0">
                <a:solidFill>
                  <a:srgbClr val="4F81BC"/>
                </a:solidFill>
                <a:latin typeface="Calibri"/>
                <a:cs typeface="Calibri"/>
              </a:rPr>
              <a:t>α</a:t>
            </a:r>
            <a:r>
              <a:rPr sz="5400" b="1" spc="-34" baseline="1517" dirty="0" smtClean="0">
                <a:solidFill>
                  <a:srgbClr val="4F81BC"/>
                </a:solidFill>
                <a:latin typeface="Calibri"/>
                <a:cs typeface="Calibri"/>
              </a:rPr>
              <a:t>τ</a:t>
            </a:r>
            <a:r>
              <a:rPr sz="5400" b="1" spc="0" baseline="1517" dirty="0" smtClean="0">
                <a:solidFill>
                  <a:srgbClr val="4F81BC"/>
                </a:solidFill>
                <a:latin typeface="Calibri"/>
                <a:cs typeface="Calibri"/>
              </a:rPr>
              <a:t>ά)</a:t>
            </a:r>
            <a:endParaRPr sz="3600">
              <a:latin typeface="Calibri"/>
              <a:cs typeface="Calibri"/>
            </a:endParaRPr>
          </a:p>
          <a:p>
            <a:pPr marL="12700">
              <a:lnSpc>
                <a:spcPct val="101725"/>
              </a:lnSpc>
            </a:pPr>
            <a:r>
              <a:rPr sz="2200" b="1" spc="4" dirty="0" smtClean="0">
                <a:latin typeface="Calibri"/>
                <a:cs typeface="Calibri"/>
              </a:rPr>
              <a:t>4</a:t>
            </a:r>
            <a:r>
              <a:rPr sz="2200" b="1" spc="0" dirty="0" smtClean="0">
                <a:latin typeface="Calibri"/>
                <a:cs typeface="Calibri"/>
              </a:rPr>
              <a:t>.</a:t>
            </a:r>
            <a:r>
              <a:rPr sz="2200" b="1" spc="-16" dirty="0" smtClean="0">
                <a:latin typeface="Calibri"/>
                <a:cs typeface="Calibri"/>
              </a:rPr>
              <a:t> </a:t>
            </a:r>
            <a:r>
              <a:rPr sz="2200" b="1" spc="0" dirty="0" smtClean="0">
                <a:latin typeface="Calibri"/>
                <a:cs typeface="Calibri"/>
              </a:rPr>
              <a:t>Α</a:t>
            </a:r>
            <a:r>
              <a:rPr sz="2200" b="1" spc="4" dirty="0" smtClean="0">
                <a:latin typeface="Calibri"/>
                <a:cs typeface="Calibri"/>
              </a:rPr>
              <a:t>σ</a:t>
            </a:r>
            <a:r>
              <a:rPr sz="2200" b="1" spc="0" dirty="0" smtClean="0">
                <a:latin typeface="Calibri"/>
                <a:cs typeface="Calibri"/>
              </a:rPr>
              <a:t>υν</a:t>
            </a:r>
            <a:r>
              <a:rPr sz="2200" b="1" spc="-19" dirty="0" smtClean="0">
                <a:latin typeface="Calibri"/>
                <a:cs typeface="Calibri"/>
              </a:rPr>
              <a:t>τ</a:t>
            </a:r>
            <a:r>
              <a:rPr sz="2200" b="1" spc="0" dirty="0" smtClean="0">
                <a:latin typeface="Calibri"/>
                <a:cs typeface="Calibri"/>
              </a:rPr>
              <a:t>ό</a:t>
            </a:r>
            <a:r>
              <a:rPr sz="2200" b="1" spc="-9" dirty="0" smtClean="0">
                <a:latin typeface="Calibri"/>
                <a:cs typeface="Calibri"/>
              </a:rPr>
              <a:t>ν</a:t>
            </a:r>
            <a:r>
              <a:rPr sz="2200" b="1" spc="0" dirty="0" smtClean="0">
                <a:latin typeface="Calibri"/>
                <a:cs typeface="Calibri"/>
              </a:rPr>
              <a:t>ι</a:t>
            </a:r>
            <a:r>
              <a:rPr sz="2200" b="1" spc="25" dirty="0" smtClean="0">
                <a:latin typeface="Calibri"/>
                <a:cs typeface="Calibri"/>
              </a:rPr>
              <a:t>σ</a:t>
            </a:r>
            <a:r>
              <a:rPr sz="2200" b="1" spc="0" dirty="0" smtClean="0">
                <a:latin typeface="Calibri"/>
                <a:cs typeface="Calibri"/>
              </a:rPr>
              <a:t>τ</a:t>
            </a:r>
            <a:r>
              <a:rPr sz="2200" b="1" spc="14" dirty="0" smtClean="0">
                <a:latin typeface="Calibri"/>
                <a:cs typeface="Calibri"/>
              </a:rPr>
              <a:t>ε</a:t>
            </a:r>
            <a:r>
              <a:rPr sz="2200" b="1" spc="0" dirty="0" smtClean="0">
                <a:latin typeface="Calibri"/>
                <a:cs typeface="Calibri"/>
              </a:rPr>
              <a:t>ς</a:t>
            </a:r>
            <a:r>
              <a:rPr sz="2200" b="1" spc="-36" dirty="0" smtClean="0">
                <a:latin typeface="Calibri"/>
                <a:cs typeface="Calibri"/>
              </a:rPr>
              <a:t> </a:t>
            </a:r>
            <a:r>
              <a:rPr sz="2200" b="1" spc="0" dirty="0" smtClean="0">
                <a:latin typeface="Calibri"/>
                <a:cs typeface="Calibri"/>
              </a:rPr>
              <a:t>ο</a:t>
            </a:r>
            <a:r>
              <a:rPr sz="2200" b="1" spc="-9" dirty="0" smtClean="0">
                <a:latin typeface="Calibri"/>
                <a:cs typeface="Calibri"/>
              </a:rPr>
              <a:t>ι</a:t>
            </a:r>
            <a:r>
              <a:rPr sz="2200" b="1" spc="-54" dirty="0" smtClean="0">
                <a:latin typeface="Calibri"/>
                <a:cs typeface="Calibri"/>
              </a:rPr>
              <a:t>κ</a:t>
            </a:r>
            <a:r>
              <a:rPr sz="2200" b="1" spc="0" dirty="0" smtClean="0">
                <a:latin typeface="Calibri"/>
                <a:cs typeface="Calibri"/>
              </a:rPr>
              <a:t>ο</a:t>
            </a:r>
            <a:r>
              <a:rPr sz="2200" b="1" spc="-9" dirty="0" smtClean="0">
                <a:latin typeface="Calibri"/>
                <a:cs typeface="Calibri"/>
              </a:rPr>
              <a:t>ν</a:t>
            </a:r>
            <a:r>
              <a:rPr sz="2200" b="1" spc="0" dirty="0" smtClean="0">
                <a:latin typeface="Calibri"/>
                <a:cs typeface="Calibri"/>
              </a:rPr>
              <a:t>ομ</a:t>
            </a:r>
            <a:r>
              <a:rPr sz="2200" b="1" spc="-9" dirty="0" smtClean="0">
                <a:latin typeface="Calibri"/>
                <a:cs typeface="Calibri"/>
              </a:rPr>
              <a:t>ι</a:t>
            </a:r>
            <a:r>
              <a:rPr sz="2200" b="1" spc="-19" dirty="0" smtClean="0">
                <a:latin typeface="Calibri"/>
                <a:cs typeface="Calibri"/>
              </a:rPr>
              <a:t>κ</a:t>
            </a:r>
            <a:r>
              <a:rPr sz="2200" b="1" spc="0" dirty="0" smtClean="0">
                <a:latin typeface="Calibri"/>
                <a:cs typeface="Calibri"/>
              </a:rPr>
              <a:t>ές</a:t>
            </a:r>
            <a:r>
              <a:rPr sz="2200" b="1" spc="-20" dirty="0" smtClean="0">
                <a:latin typeface="Calibri"/>
                <a:cs typeface="Calibri"/>
              </a:rPr>
              <a:t> </a:t>
            </a:r>
            <a:r>
              <a:rPr sz="2200" b="1" spc="0" dirty="0" smtClean="0">
                <a:latin typeface="Calibri"/>
                <a:cs typeface="Calibri"/>
              </a:rPr>
              <a:t>π</a:t>
            </a:r>
            <a:r>
              <a:rPr sz="2200" b="1" spc="-29" dirty="0" smtClean="0">
                <a:latin typeface="Calibri"/>
                <a:cs typeface="Calibri"/>
              </a:rPr>
              <a:t>ο</a:t>
            </a:r>
            <a:r>
              <a:rPr sz="2200" b="1" spc="-9" dirty="0" smtClean="0">
                <a:latin typeface="Calibri"/>
                <a:cs typeface="Calibri"/>
              </a:rPr>
              <a:t>λ</a:t>
            </a:r>
            <a:r>
              <a:rPr sz="2200" b="1" spc="-39" dirty="0" smtClean="0">
                <a:latin typeface="Calibri"/>
                <a:cs typeface="Calibri"/>
              </a:rPr>
              <a:t>ι</a:t>
            </a:r>
            <a:r>
              <a:rPr sz="2200" b="1" spc="0" dirty="0" smtClean="0">
                <a:latin typeface="Calibri"/>
                <a:cs typeface="Calibri"/>
              </a:rPr>
              <a:t>τι</a:t>
            </a:r>
            <a:r>
              <a:rPr sz="2200" b="1" spc="-25" dirty="0" smtClean="0">
                <a:latin typeface="Calibri"/>
                <a:cs typeface="Calibri"/>
              </a:rPr>
              <a:t>κ</a:t>
            </a:r>
            <a:r>
              <a:rPr sz="2200" b="1" spc="0" dirty="0" smtClean="0">
                <a:latin typeface="Calibri"/>
                <a:cs typeface="Calibri"/>
              </a:rPr>
              <a:t>έ</a:t>
            </a:r>
            <a:r>
              <a:rPr sz="2200" b="1" spc="-4" dirty="0" smtClean="0">
                <a:latin typeface="Calibri"/>
                <a:cs typeface="Calibri"/>
              </a:rPr>
              <a:t>ς</a:t>
            </a:r>
            <a:r>
              <a:rPr sz="2200" spc="0" dirty="0" smtClean="0">
                <a:latin typeface="Calibri"/>
                <a:cs typeface="Calibri"/>
              </a:rPr>
              <a:t>:</a:t>
            </a:r>
            <a:r>
              <a:rPr sz="2200" spc="-21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be</a:t>
            </a:r>
            <a:r>
              <a:rPr sz="2200" spc="19" dirty="0" smtClean="0">
                <a:latin typeface="Calibri"/>
                <a:cs typeface="Calibri"/>
              </a:rPr>
              <a:t>g</a:t>
            </a:r>
            <a:r>
              <a:rPr sz="2200" spc="-34" dirty="0" smtClean="0">
                <a:latin typeface="Calibri"/>
                <a:cs typeface="Calibri"/>
              </a:rPr>
              <a:t>g</a:t>
            </a:r>
            <a:r>
              <a:rPr sz="2200" spc="0" dirty="0" smtClean="0">
                <a:latin typeface="Calibri"/>
                <a:cs typeface="Calibri"/>
              </a:rPr>
              <a:t>ar</a:t>
            </a:r>
            <a:r>
              <a:rPr sz="2200" spc="-61" dirty="0" smtClean="0">
                <a:latin typeface="Calibri"/>
                <a:cs typeface="Calibri"/>
              </a:rPr>
              <a:t> </a:t>
            </a:r>
            <a:r>
              <a:rPr sz="2200" spc="-34" dirty="0" smtClean="0">
                <a:latin typeface="Calibri"/>
                <a:cs typeface="Calibri"/>
              </a:rPr>
              <a:t>m</a:t>
            </a:r>
            <a:r>
              <a:rPr sz="2200" spc="0" dirty="0" smtClean="0">
                <a:latin typeface="Calibri"/>
                <a:cs typeface="Calibri"/>
              </a:rPr>
              <a:t>y</a:t>
            </a:r>
            <a:r>
              <a:rPr sz="2200" spc="-7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(</a:t>
            </a:r>
            <a:r>
              <a:rPr sz="2200" spc="-9" dirty="0" smtClean="0">
                <a:latin typeface="Calibri"/>
                <a:cs typeface="Calibri"/>
              </a:rPr>
              <a:t>t</a:t>
            </a:r>
            <a:r>
              <a:rPr sz="2200" spc="-39" dirty="0" smtClean="0">
                <a:latin typeface="Calibri"/>
                <a:cs typeface="Calibri"/>
              </a:rPr>
              <a:t>h</a:t>
            </a:r>
            <a:r>
              <a:rPr sz="2200" spc="0" dirty="0" smtClean="0">
                <a:latin typeface="Calibri"/>
                <a:cs typeface="Calibri"/>
              </a:rPr>
              <a:t>y)</a:t>
            </a:r>
            <a:r>
              <a:rPr sz="2200" spc="-28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neighbour</a:t>
            </a:r>
            <a:endParaRPr sz="2200">
              <a:latin typeface="Calibri"/>
              <a:cs typeface="Calibri"/>
            </a:endParaRPr>
          </a:p>
          <a:p>
            <a:pPr marL="12700" marR="51159">
              <a:lnSpc>
                <a:spcPts val="2605"/>
              </a:lnSpc>
              <a:spcBef>
                <a:spcPts val="130"/>
              </a:spcBef>
            </a:pPr>
            <a:r>
              <a:rPr sz="3300" spc="0" baseline="1241" dirty="0" smtClean="0">
                <a:latin typeface="Calibri"/>
                <a:cs typeface="Calibri"/>
              </a:rPr>
              <a:t>polic</a:t>
            </a:r>
            <a:r>
              <a:rPr sz="3300" spc="-4" baseline="1241" dirty="0" smtClean="0">
                <a:latin typeface="Calibri"/>
                <a:cs typeface="Calibri"/>
              </a:rPr>
              <a:t>i</a:t>
            </a:r>
            <a:r>
              <a:rPr sz="3300" spc="0" baseline="1241" dirty="0" smtClean="0">
                <a:latin typeface="Calibri"/>
                <a:cs typeface="Calibri"/>
              </a:rPr>
              <a:t>es </a:t>
            </a:r>
            <a:r>
              <a:rPr sz="3300" spc="-9" baseline="1241" dirty="0" smtClean="0">
                <a:latin typeface="Calibri"/>
                <a:cs typeface="Calibri"/>
              </a:rPr>
              <a:t>(</a:t>
            </a:r>
            <a:r>
              <a:rPr sz="3300" spc="0" baseline="1241" dirty="0" smtClean="0">
                <a:latin typeface="Calibri"/>
                <a:cs typeface="Calibri"/>
              </a:rPr>
              <a:t>‘π</a:t>
            </a:r>
            <a:r>
              <a:rPr sz="3300" spc="-9" baseline="1241" dirty="0" smtClean="0">
                <a:latin typeface="Calibri"/>
                <a:cs typeface="Calibri"/>
              </a:rPr>
              <a:t>ο</a:t>
            </a:r>
            <a:r>
              <a:rPr sz="3300" spc="-19" baseline="1241" dirty="0" smtClean="0">
                <a:latin typeface="Calibri"/>
                <a:cs typeface="Calibri"/>
              </a:rPr>
              <a:t>λ</a:t>
            </a:r>
            <a:r>
              <a:rPr sz="3300" spc="-34" baseline="1241" dirty="0" smtClean="0">
                <a:latin typeface="Calibri"/>
                <a:cs typeface="Calibri"/>
              </a:rPr>
              <a:t>ι</a:t>
            </a:r>
            <a:r>
              <a:rPr sz="3300" spc="0" baseline="1241" dirty="0" smtClean="0">
                <a:latin typeface="Calibri"/>
                <a:cs typeface="Calibri"/>
              </a:rPr>
              <a:t>τι</a:t>
            </a:r>
            <a:r>
              <a:rPr sz="3300" spc="-39" baseline="1241" dirty="0" smtClean="0">
                <a:latin typeface="Calibri"/>
                <a:cs typeface="Calibri"/>
              </a:rPr>
              <a:t>κ</a:t>
            </a:r>
            <a:r>
              <a:rPr sz="3300" spc="0" baseline="1241" dirty="0" smtClean="0">
                <a:latin typeface="Calibri"/>
                <a:cs typeface="Calibri"/>
              </a:rPr>
              <a:t>ές</a:t>
            </a:r>
            <a:r>
              <a:rPr sz="3300" spc="-10" baseline="1241" dirty="0" smtClean="0">
                <a:latin typeface="Calibri"/>
                <a:cs typeface="Calibri"/>
              </a:rPr>
              <a:t> </a:t>
            </a:r>
            <a:r>
              <a:rPr sz="3300" spc="0" baseline="1241" dirty="0" smtClean="0">
                <a:latin typeface="Calibri"/>
                <a:cs typeface="Calibri"/>
              </a:rPr>
              <a:t>α</a:t>
            </a:r>
            <a:r>
              <a:rPr sz="3300" spc="-25" baseline="1241" dirty="0" smtClean="0">
                <a:latin typeface="Calibri"/>
                <a:cs typeface="Calibri"/>
              </a:rPr>
              <a:t>π</a:t>
            </a:r>
            <a:r>
              <a:rPr sz="3300" spc="0" baseline="1241" dirty="0" smtClean="0">
                <a:latin typeface="Calibri"/>
                <a:cs typeface="Calibri"/>
              </a:rPr>
              <a:t>α</a:t>
            </a:r>
            <a:r>
              <a:rPr sz="3300" spc="-14" baseline="1241" dirty="0" smtClean="0">
                <a:latin typeface="Calibri"/>
                <a:cs typeface="Calibri"/>
              </a:rPr>
              <a:t>θ</a:t>
            </a:r>
            <a:r>
              <a:rPr sz="3300" spc="-19" baseline="1241" dirty="0" smtClean="0">
                <a:latin typeface="Calibri"/>
                <a:cs typeface="Calibri"/>
              </a:rPr>
              <a:t>λ</a:t>
            </a:r>
            <a:r>
              <a:rPr sz="3300" spc="0" baseline="1241" dirty="0" smtClean="0">
                <a:latin typeface="Calibri"/>
                <a:cs typeface="Calibri"/>
              </a:rPr>
              <a:t>ί</a:t>
            </a:r>
            <a:r>
              <a:rPr sz="3300" spc="-9" baseline="1241" dirty="0" smtClean="0">
                <a:latin typeface="Calibri"/>
                <a:cs typeface="Calibri"/>
              </a:rPr>
              <a:t>ω</a:t>
            </a:r>
            <a:r>
              <a:rPr sz="3300" spc="0" baseline="1241" dirty="0" smtClean="0">
                <a:latin typeface="Calibri"/>
                <a:cs typeface="Calibri"/>
              </a:rPr>
              <a:t>σ</a:t>
            </a:r>
            <a:r>
              <a:rPr sz="3300" spc="-9" baseline="1241" dirty="0" smtClean="0">
                <a:latin typeface="Calibri"/>
                <a:cs typeface="Calibri"/>
              </a:rPr>
              <a:t>η</a:t>
            </a:r>
            <a:r>
              <a:rPr sz="3300" spc="0" baseline="1241" dirty="0" smtClean="0">
                <a:latin typeface="Calibri"/>
                <a:cs typeface="Calibri"/>
              </a:rPr>
              <a:t>ς</a:t>
            </a:r>
            <a:r>
              <a:rPr sz="3300" spc="28" baseline="1241" dirty="0" smtClean="0">
                <a:latin typeface="Calibri"/>
                <a:cs typeface="Calibri"/>
              </a:rPr>
              <a:t> </a:t>
            </a:r>
            <a:r>
              <a:rPr sz="3300" spc="-9" baseline="1241" dirty="0" smtClean="0">
                <a:latin typeface="Calibri"/>
                <a:cs typeface="Calibri"/>
              </a:rPr>
              <a:t>τ</a:t>
            </a:r>
            <a:r>
              <a:rPr sz="3300" spc="0" baseline="1241" dirty="0" smtClean="0">
                <a:latin typeface="Calibri"/>
                <a:cs typeface="Calibri"/>
              </a:rPr>
              <a:t>ου</a:t>
            </a:r>
            <a:r>
              <a:rPr sz="3300" spc="-8" baseline="1241" dirty="0" smtClean="0">
                <a:latin typeface="Calibri"/>
                <a:cs typeface="Calibri"/>
              </a:rPr>
              <a:t> </a:t>
            </a:r>
            <a:r>
              <a:rPr sz="3300" spc="-9" baseline="1241" dirty="0" smtClean="0">
                <a:latin typeface="Calibri"/>
                <a:cs typeface="Calibri"/>
              </a:rPr>
              <a:t>γ</a:t>
            </a:r>
            <a:r>
              <a:rPr sz="3300" spc="0" baseline="1241" dirty="0" smtClean="0">
                <a:latin typeface="Calibri"/>
                <a:cs typeface="Calibri"/>
              </a:rPr>
              <a:t>ε</a:t>
            </a:r>
            <a:r>
              <a:rPr sz="3300" spc="-44" baseline="1241" dirty="0" smtClean="0">
                <a:latin typeface="Calibri"/>
                <a:cs typeface="Calibri"/>
              </a:rPr>
              <a:t>ί</a:t>
            </a:r>
            <a:r>
              <a:rPr sz="3300" spc="-9" baseline="1241" dirty="0" smtClean="0">
                <a:latin typeface="Calibri"/>
                <a:cs typeface="Calibri"/>
              </a:rPr>
              <a:t>τ</a:t>
            </a:r>
            <a:r>
              <a:rPr sz="3300" spc="0" baseline="1241" dirty="0" smtClean="0">
                <a:latin typeface="Calibri"/>
                <a:cs typeface="Calibri"/>
              </a:rPr>
              <a:t>ονα’)</a:t>
            </a:r>
            <a:endParaRPr sz="2200">
              <a:latin typeface="Calibri"/>
              <a:cs typeface="Calibri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535940" y="2163768"/>
            <a:ext cx="164846" cy="30429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345"/>
              </a:lnSpc>
              <a:spcBef>
                <a:spcPts val="117"/>
              </a:spcBef>
            </a:pPr>
            <a:r>
              <a:rPr sz="2200" spc="0" dirty="0" smtClean="0">
                <a:latin typeface="Arial"/>
                <a:cs typeface="Arial"/>
              </a:rPr>
              <a:t>•</a:t>
            </a:r>
            <a:endParaRPr sz="2200"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879144" y="2180590"/>
            <a:ext cx="7436676" cy="103149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340"/>
              </a:lnSpc>
              <a:spcBef>
                <a:spcPts val="117"/>
              </a:spcBef>
            </a:pPr>
            <a:r>
              <a:rPr sz="3300" spc="0" baseline="2482" dirty="0" smtClean="0">
                <a:latin typeface="Calibri"/>
                <a:cs typeface="Calibri"/>
              </a:rPr>
              <a:t>Μ</a:t>
            </a:r>
            <a:r>
              <a:rPr sz="3300" spc="-34" baseline="2482" dirty="0" smtClean="0">
                <a:latin typeface="Calibri"/>
                <a:cs typeface="Calibri"/>
              </a:rPr>
              <a:t>ε</a:t>
            </a:r>
            <a:r>
              <a:rPr sz="3300" spc="0" baseline="2482" dirty="0" smtClean="0">
                <a:latin typeface="Calibri"/>
                <a:cs typeface="Calibri"/>
              </a:rPr>
              <a:t>σοπόλ</a:t>
            </a:r>
            <a:r>
              <a:rPr sz="3300" spc="-4" baseline="2482" dirty="0" smtClean="0">
                <a:latin typeface="Calibri"/>
                <a:cs typeface="Calibri"/>
              </a:rPr>
              <a:t>ε</a:t>
            </a:r>
            <a:r>
              <a:rPr sz="3300" spc="-9" baseline="2482" dirty="0" smtClean="0">
                <a:latin typeface="Calibri"/>
                <a:cs typeface="Calibri"/>
              </a:rPr>
              <a:t>μ</a:t>
            </a:r>
            <a:r>
              <a:rPr sz="3300" spc="4" baseline="2482" dirty="0" smtClean="0">
                <a:latin typeface="Calibri"/>
                <a:cs typeface="Calibri"/>
              </a:rPr>
              <a:t>ο</a:t>
            </a:r>
            <a:r>
              <a:rPr sz="3300" spc="0" baseline="2482" dirty="0" smtClean="0">
                <a:latin typeface="Calibri"/>
                <a:cs typeface="Calibri"/>
              </a:rPr>
              <a:t>ς:</a:t>
            </a:r>
            <a:r>
              <a:rPr sz="3300" spc="-124" baseline="2482" dirty="0" smtClean="0">
                <a:latin typeface="Calibri"/>
                <a:cs typeface="Calibri"/>
              </a:rPr>
              <a:t> </a:t>
            </a:r>
            <a:r>
              <a:rPr sz="3300" spc="0" baseline="2482" dirty="0" smtClean="0">
                <a:latin typeface="Calibri"/>
                <a:cs typeface="Calibri"/>
              </a:rPr>
              <a:t>Μ</a:t>
            </a:r>
            <a:r>
              <a:rPr sz="3300" spc="-9" baseline="2482" dirty="0" smtClean="0">
                <a:latin typeface="Calibri"/>
                <a:cs typeface="Calibri"/>
              </a:rPr>
              <a:t>ετ</a:t>
            </a:r>
            <a:r>
              <a:rPr sz="3300" spc="0" baseline="2482" dirty="0" smtClean="0">
                <a:latin typeface="Calibri"/>
                <a:cs typeface="Calibri"/>
              </a:rPr>
              <a:t>α</a:t>
            </a:r>
            <a:r>
              <a:rPr sz="3300" spc="-19" baseline="2482" dirty="0" smtClean="0">
                <a:latin typeface="Calibri"/>
                <a:cs typeface="Calibri"/>
              </a:rPr>
              <a:t>ξ</a:t>
            </a:r>
            <a:r>
              <a:rPr sz="3300" spc="0" baseline="2482" dirty="0" smtClean="0">
                <a:latin typeface="Calibri"/>
                <a:cs typeface="Calibri"/>
              </a:rPr>
              <a:t>ύ</a:t>
            </a:r>
            <a:r>
              <a:rPr sz="3300" spc="-58" baseline="2482" dirty="0" smtClean="0">
                <a:latin typeface="Calibri"/>
                <a:cs typeface="Calibri"/>
              </a:rPr>
              <a:t> </a:t>
            </a:r>
            <a:r>
              <a:rPr sz="3300" spc="4" baseline="2482" dirty="0" smtClean="0">
                <a:latin typeface="Calibri"/>
                <a:cs typeface="Calibri"/>
              </a:rPr>
              <a:t>τ</a:t>
            </a:r>
            <a:r>
              <a:rPr sz="3300" spc="0" baseline="2482" dirty="0" smtClean="0">
                <a:latin typeface="Calibri"/>
                <a:cs typeface="Calibri"/>
              </a:rPr>
              <a:t>ης</a:t>
            </a:r>
            <a:r>
              <a:rPr sz="3300" spc="-19" baseline="2482" dirty="0" smtClean="0">
                <a:latin typeface="Calibri"/>
                <a:cs typeface="Calibri"/>
              </a:rPr>
              <a:t> </a:t>
            </a:r>
            <a:r>
              <a:rPr sz="3300" spc="-75" baseline="2482" dirty="0" smtClean="0">
                <a:latin typeface="Calibri"/>
                <a:cs typeface="Calibri"/>
              </a:rPr>
              <a:t>κ</a:t>
            </a:r>
            <a:r>
              <a:rPr sz="3300" spc="0" baseline="2482" dirty="0" smtClean="0">
                <a:latin typeface="Calibri"/>
                <a:cs typeface="Calibri"/>
              </a:rPr>
              <a:t>α</a:t>
            </a:r>
            <a:r>
              <a:rPr sz="3300" spc="-4" baseline="2482" dirty="0" smtClean="0">
                <a:latin typeface="Calibri"/>
                <a:cs typeface="Calibri"/>
              </a:rPr>
              <a:t>τ</a:t>
            </a:r>
            <a:r>
              <a:rPr sz="3300" spc="0" baseline="2482" dirty="0" smtClean="0">
                <a:latin typeface="Calibri"/>
                <a:cs typeface="Calibri"/>
              </a:rPr>
              <a:t>άρρε</a:t>
            </a:r>
            <a:r>
              <a:rPr sz="3300" spc="-9" baseline="2482" dirty="0" smtClean="0">
                <a:latin typeface="Calibri"/>
                <a:cs typeface="Calibri"/>
              </a:rPr>
              <a:t>υ</a:t>
            </a:r>
            <a:r>
              <a:rPr sz="3300" spc="0" baseline="2482" dirty="0" smtClean="0">
                <a:latin typeface="Calibri"/>
                <a:cs typeface="Calibri"/>
              </a:rPr>
              <a:t>σ</a:t>
            </a:r>
            <a:r>
              <a:rPr sz="3300" spc="-4" baseline="2482" dirty="0" smtClean="0">
                <a:latin typeface="Calibri"/>
                <a:cs typeface="Calibri"/>
              </a:rPr>
              <a:t>η</a:t>
            </a:r>
            <a:r>
              <a:rPr sz="3300" spc="0" baseline="2482" dirty="0" smtClean="0">
                <a:latin typeface="Calibri"/>
                <a:cs typeface="Calibri"/>
              </a:rPr>
              <a:t>ς</a:t>
            </a:r>
            <a:r>
              <a:rPr sz="3300" spc="-61" baseline="2482" dirty="0" smtClean="0">
                <a:latin typeface="Calibri"/>
                <a:cs typeface="Calibri"/>
              </a:rPr>
              <a:t> </a:t>
            </a:r>
            <a:r>
              <a:rPr sz="3300" spc="-9" baseline="2482" dirty="0" smtClean="0">
                <a:latin typeface="Calibri"/>
                <a:cs typeface="Calibri"/>
              </a:rPr>
              <a:t>τ</a:t>
            </a:r>
            <a:r>
              <a:rPr sz="3300" spc="4" baseline="2482" dirty="0" smtClean="0">
                <a:latin typeface="Calibri"/>
                <a:cs typeface="Calibri"/>
              </a:rPr>
              <a:t>ο</a:t>
            </a:r>
            <a:r>
              <a:rPr sz="3300" spc="0" baseline="2482" dirty="0" smtClean="0">
                <a:latin typeface="Calibri"/>
                <a:cs typeface="Calibri"/>
              </a:rPr>
              <a:t>υ</a:t>
            </a:r>
            <a:r>
              <a:rPr sz="3300" spc="-20" baseline="2482" dirty="0" smtClean="0">
                <a:latin typeface="Calibri"/>
                <a:cs typeface="Calibri"/>
              </a:rPr>
              <a:t> </a:t>
            </a:r>
            <a:r>
              <a:rPr sz="3300" spc="0" baseline="2482" dirty="0" smtClean="0">
                <a:latin typeface="Calibri"/>
                <a:cs typeface="Calibri"/>
              </a:rPr>
              <a:t>χ</a:t>
            </a:r>
            <a:r>
              <a:rPr sz="3300" spc="-9" baseline="2482" dirty="0" smtClean="0">
                <a:latin typeface="Calibri"/>
                <a:cs typeface="Calibri"/>
              </a:rPr>
              <a:t>ρ</a:t>
            </a:r>
            <a:r>
              <a:rPr sz="3300" spc="0" baseline="2482" dirty="0" smtClean="0">
                <a:latin typeface="Calibri"/>
                <a:cs typeface="Calibri"/>
              </a:rPr>
              <a:t>υσού</a:t>
            </a:r>
            <a:r>
              <a:rPr sz="3300" spc="-37" baseline="2482" dirty="0" smtClean="0">
                <a:latin typeface="Calibri"/>
                <a:cs typeface="Calibri"/>
              </a:rPr>
              <a:t> </a:t>
            </a:r>
            <a:r>
              <a:rPr sz="3300" spc="-75" baseline="2482" dirty="0" smtClean="0">
                <a:latin typeface="Calibri"/>
                <a:cs typeface="Calibri"/>
              </a:rPr>
              <a:t>κ</a:t>
            </a:r>
            <a:r>
              <a:rPr sz="3300" spc="0" baseline="2482" dirty="0" smtClean="0">
                <a:latin typeface="Calibri"/>
                <a:cs typeface="Calibri"/>
              </a:rPr>
              <a:t>αν</a:t>
            </a:r>
            <a:r>
              <a:rPr sz="3300" spc="4" baseline="2482" dirty="0" smtClean="0">
                <a:latin typeface="Calibri"/>
                <a:cs typeface="Calibri"/>
              </a:rPr>
              <a:t>ό</a:t>
            </a:r>
            <a:r>
              <a:rPr sz="3300" spc="0" baseline="2482" dirty="0" smtClean="0">
                <a:latin typeface="Calibri"/>
                <a:cs typeface="Calibri"/>
              </a:rPr>
              <a:t>να</a:t>
            </a:r>
            <a:r>
              <a:rPr sz="3300" spc="-51" baseline="2482" dirty="0" smtClean="0">
                <a:latin typeface="Calibri"/>
                <a:cs typeface="Calibri"/>
              </a:rPr>
              <a:t> </a:t>
            </a:r>
            <a:r>
              <a:rPr sz="3300" spc="-75" baseline="2482" dirty="0" smtClean="0">
                <a:latin typeface="Calibri"/>
                <a:cs typeface="Calibri"/>
              </a:rPr>
              <a:t>κ</a:t>
            </a:r>
            <a:r>
              <a:rPr sz="3300" spc="0" baseline="2482" dirty="0" smtClean="0">
                <a:latin typeface="Calibri"/>
                <a:cs typeface="Calibri"/>
              </a:rPr>
              <a:t>αι</a:t>
            </a:r>
            <a:endParaRPr sz="2200">
              <a:latin typeface="Calibri"/>
              <a:cs typeface="Calibri"/>
            </a:endParaRPr>
          </a:p>
          <a:p>
            <a:pPr marL="12700" marR="41833">
              <a:lnSpc>
                <a:spcPts val="2590"/>
              </a:lnSpc>
              <a:spcBef>
                <a:spcPts val="12"/>
              </a:spcBef>
            </a:pPr>
            <a:r>
              <a:rPr sz="3300" spc="-9" baseline="1241" dirty="0" smtClean="0">
                <a:latin typeface="Calibri"/>
                <a:cs typeface="Calibri"/>
              </a:rPr>
              <a:t>τ</a:t>
            </a:r>
            <a:r>
              <a:rPr sz="3300" spc="4" baseline="1241" dirty="0" smtClean="0">
                <a:latin typeface="Calibri"/>
                <a:cs typeface="Calibri"/>
              </a:rPr>
              <a:t>ο</a:t>
            </a:r>
            <a:r>
              <a:rPr sz="3300" spc="0" baseline="1241" dirty="0" smtClean="0">
                <a:latin typeface="Calibri"/>
                <a:cs typeface="Calibri"/>
              </a:rPr>
              <a:t>υ</a:t>
            </a:r>
            <a:r>
              <a:rPr sz="3300" spc="-25" baseline="1241" dirty="0" smtClean="0">
                <a:latin typeface="Calibri"/>
                <a:cs typeface="Calibri"/>
              </a:rPr>
              <a:t> </a:t>
            </a:r>
            <a:r>
              <a:rPr sz="3300" spc="0" baseline="1241" dirty="0" smtClean="0">
                <a:latin typeface="Calibri"/>
                <a:cs typeface="Calibri"/>
              </a:rPr>
              <a:t>B</a:t>
            </a:r>
            <a:r>
              <a:rPr sz="3300" spc="-14" baseline="1241" dirty="0" smtClean="0">
                <a:latin typeface="Calibri"/>
                <a:cs typeface="Calibri"/>
              </a:rPr>
              <a:t>r</a:t>
            </a:r>
            <a:r>
              <a:rPr sz="3300" spc="-9" baseline="1241" dirty="0" smtClean="0">
                <a:latin typeface="Calibri"/>
                <a:cs typeface="Calibri"/>
              </a:rPr>
              <a:t>e</a:t>
            </a:r>
            <a:r>
              <a:rPr sz="3300" spc="-39" baseline="1241" dirty="0" smtClean="0">
                <a:latin typeface="Calibri"/>
                <a:cs typeface="Calibri"/>
              </a:rPr>
              <a:t>t</a:t>
            </a:r>
            <a:r>
              <a:rPr sz="3300" spc="-29" baseline="1241" dirty="0" smtClean="0">
                <a:latin typeface="Calibri"/>
                <a:cs typeface="Calibri"/>
              </a:rPr>
              <a:t>t</a:t>
            </a:r>
            <a:r>
              <a:rPr sz="3300" spc="4" baseline="1241" dirty="0" smtClean="0">
                <a:latin typeface="Calibri"/>
                <a:cs typeface="Calibri"/>
              </a:rPr>
              <a:t>o</a:t>
            </a:r>
            <a:r>
              <a:rPr sz="3300" spc="0" baseline="1241" dirty="0" smtClean="0">
                <a:latin typeface="Calibri"/>
                <a:cs typeface="Calibri"/>
              </a:rPr>
              <a:t>n</a:t>
            </a:r>
            <a:r>
              <a:rPr sz="3300" spc="-38" baseline="1241" dirty="0" smtClean="0">
                <a:latin typeface="Calibri"/>
                <a:cs typeface="Calibri"/>
              </a:rPr>
              <a:t> </a:t>
            </a:r>
            <a:r>
              <a:rPr sz="3300" spc="-94" baseline="1241" dirty="0" smtClean="0">
                <a:latin typeface="Calibri"/>
                <a:cs typeface="Calibri"/>
              </a:rPr>
              <a:t>W</a:t>
            </a:r>
            <a:r>
              <a:rPr sz="3300" spc="4" baseline="1241" dirty="0" smtClean="0">
                <a:latin typeface="Calibri"/>
                <a:cs typeface="Calibri"/>
              </a:rPr>
              <a:t>oo</a:t>
            </a:r>
            <a:r>
              <a:rPr sz="3300" spc="0" baseline="1241" dirty="0" smtClean="0">
                <a:latin typeface="Calibri"/>
                <a:cs typeface="Calibri"/>
              </a:rPr>
              <a:t>d</a:t>
            </a:r>
            <a:r>
              <a:rPr sz="3300" spc="14" baseline="1241" dirty="0" smtClean="0">
                <a:latin typeface="Calibri"/>
                <a:cs typeface="Calibri"/>
              </a:rPr>
              <a:t>s</a:t>
            </a:r>
            <a:r>
              <a:rPr sz="3300" spc="0" baseline="1241" dirty="0" smtClean="0">
                <a:latin typeface="Calibri"/>
                <a:cs typeface="Calibri"/>
              </a:rPr>
              <a:t>:</a:t>
            </a:r>
            <a:r>
              <a:rPr sz="3300" spc="-62" baseline="1241" dirty="0" smtClean="0">
                <a:latin typeface="Calibri"/>
                <a:cs typeface="Calibri"/>
              </a:rPr>
              <a:t> </a:t>
            </a:r>
            <a:r>
              <a:rPr sz="3300" spc="0" baseline="1241" dirty="0" smtClean="0">
                <a:latin typeface="Calibri"/>
                <a:cs typeface="Calibri"/>
              </a:rPr>
              <a:t>Πόλ</a:t>
            </a:r>
            <a:r>
              <a:rPr sz="3300" spc="-4" baseline="1241" dirty="0" smtClean="0">
                <a:latin typeface="Calibri"/>
                <a:cs typeface="Calibri"/>
              </a:rPr>
              <a:t>ε</a:t>
            </a:r>
            <a:r>
              <a:rPr sz="3300" spc="-9" baseline="1241" dirty="0" smtClean="0">
                <a:latin typeface="Calibri"/>
                <a:cs typeface="Calibri"/>
              </a:rPr>
              <a:t>μ</a:t>
            </a:r>
            <a:r>
              <a:rPr sz="3300" spc="4" baseline="1241" dirty="0" smtClean="0">
                <a:latin typeface="Calibri"/>
                <a:cs typeface="Calibri"/>
              </a:rPr>
              <a:t>ο</a:t>
            </a:r>
            <a:r>
              <a:rPr sz="3300" spc="0" baseline="1241" dirty="0" smtClean="0">
                <a:latin typeface="Calibri"/>
                <a:cs typeface="Calibri"/>
              </a:rPr>
              <a:t>ς</a:t>
            </a:r>
            <a:r>
              <a:rPr sz="3300" spc="-74" baseline="1241" dirty="0" smtClean="0">
                <a:latin typeface="Calibri"/>
                <a:cs typeface="Calibri"/>
              </a:rPr>
              <a:t> </a:t>
            </a:r>
            <a:r>
              <a:rPr sz="3300" spc="0" baseline="1241" dirty="0" smtClean="0">
                <a:latin typeface="Calibri"/>
                <a:cs typeface="Calibri"/>
              </a:rPr>
              <a:t>α</a:t>
            </a:r>
            <a:r>
              <a:rPr sz="3300" spc="9" baseline="1241" dirty="0" smtClean="0">
                <a:latin typeface="Calibri"/>
                <a:cs typeface="Calibri"/>
              </a:rPr>
              <a:t>ν</a:t>
            </a:r>
            <a:r>
              <a:rPr sz="3300" spc="-9" baseline="1241" dirty="0" smtClean="0">
                <a:latin typeface="Calibri"/>
                <a:cs typeface="Calibri"/>
              </a:rPr>
              <a:t>τα</a:t>
            </a:r>
            <a:r>
              <a:rPr sz="3300" spc="0" baseline="1241" dirty="0" smtClean="0">
                <a:latin typeface="Calibri"/>
                <a:cs typeface="Calibri"/>
              </a:rPr>
              <a:t>γ</a:t>
            </a:r>
            <a:r>
              <a:rPr sz="3300" spc="-9" baseline="1241" dirty="0" smtClean="0">
                <a:latin typeface="Calibri"/>
                <a:cs typeface="Calibri"/>
              </a:rPr>
              <a:t>ω</a:t>
            </a:r>
            <a:r>
              <a:rPr sz="3300" spc="0" baseline="1241" dirty="0" smtClean="0">
                <a:latin typeface="Calibri"/>
                <a:cs typeface="Calibri"/>
              </a:rPr>
              <a:t>νι</a:t>
            </a:r>
            <a:r>
              <a:rPr sz="3300" spc="14" baseline="1241" dirty="0" smtClean="0">
                <a:latin typeface="Calibri"/>
                <a:cs typeface="Calibri"/>
              </a:rPr>
              <a:t>σ</a:t>
            </a:r>
            <a:r>
              <a:rPr sz="3300" spc="0" baseline="1241" dirty="0" smtClean="0">
                <a:latin typeface="Calibri"/>
                <a:cs typeface="Calibri"/>
              </a:rPr>
              <a:t>τι</a:t>
            </a:r>
            <a:r>
              <a:rPr sz="3300" spc="-50" baseline="1241" dirty="0" smtClean="0">
                <a:latin typeface="Calibri"/>
                <a:cs typeface="Calibri"/>
              </a:rPr>
              <a:t>κ</a:t>
            </a:r>
            <a:r>
              <a:rPr sz="3300" spc="-14" baseline="1241" dirty="0" smtClean="0">
                <a:latin typeface="Calibri"/>
                <a:cs typeface="Calibri"/>
              </a:rPr>
              <a:t>ώ</a:t>
            </a:r>
            <a:r>
              <a:rPr sz="3300" spc="0" baseline="1241" dirty="0" smtClean="0">
                <a:latin typeface="Calibri"/>
                <a:cs typeface="Calibri"/>
              </a:rPr>
              <a:t>ν</a:t>
            </a:r>
            <a:r>
              <a:rPr sz="3300" spc="-70" baseline="1241" dirty="0" smtClean="0">
                <a:latin typeface="Calibri"/>
                <a:cs typeface="Calibri"/>
              </a:rPr>
              <a:t> </a:t>
            </a:r>
            <a:r>
              <a:rPr sz="3300" spc="0" baseline="1241" dirty="0" smtClean="0">
                <a:latin typeface="Calibri"/>
                <a:cs typeface="Calibri"/>
              </a:rPr>
              <a:t>υποτι</a:t>
            </a:r>
            <a:r>
              <a:rPr sz="3300" spc="4" baseline="1241" dirty="0" smtClean="0">
                <a:latin typeface="Calibri"/>
                <a:cs typeface="Calibri"/>
              </a:rPr>
              <a:t>μ</a:t>
            </a:r>
            <a:r>
              <a:rPr sz="3300" spc="0" baseline="1241" dirty="0" smtClean="0">
                <a:latin typeface="Calibri"/>
                <a:cs typeface="Calibri"/>
              </a:rPr>
              <a:t>ή</a:t>
            </a:r>
            <a:r>
              <a:rPr sz="3300" spc="-4" baseline="1241" dirty="0" smtClean="0">
                <a:latin typeface="Calibri"/>
                <a:cs typeface="Calibri"/>
              </a:rPr>
              <a:t>σ</a:t>
            </a:r>
            <a:r>
              <a:rPr sz="3300" spc="0" baseline="1241" dirty="0" smtClean="0">
                <a:latin typeface="Calibri"/>
                <a:cs typeface="Calibri"/>
              </a:rPr>
              <a:t>ε</a:t>
            </a:r>
            <a:r>
              <a:rPr sz="3300" spc="-19" baseline="1241" dirty="0" smtClean="0">
                <a:latin typeface="Calibri"/>
                <a:cs typeface="Calibri"/>
              </a:rPr>
              <a:t>ω</a:t>
            </a:r>
            <a:r>
              <a:rPr sz="3300" spc="0" baseline="1241" dirty="0" smtClean="0">
                <a:latin typeface="Calibri"/>
                <a:cs typeface="Calibri"/>
              </a:rPr>
              <a:t>ν</a:t>
            </a:r>
            <a:endParaRPr sz="2200">
              <a:latin typeface="Calibri"/>
              <a:cs typeface="Calibri"/>
            </a:endParaRPr>
          </a:p>
          <a:p>
            <a:pPr marL="12700" marR="41833">
              <a:lnSpc>
                <a:spcPct val="101725"/>
              </a:lnSpc>
              <a:spcBef>
                <a:spcPts val="315"/>
              </a:spcBef>
            </a:pPr>
            <a:r>
              <a:rPr sz="2200" spc="0" dirty="0" smtClean="0">
                <a:latin typeface="Calibri"/>
                <a:cs typeface="Calibri"/>
              </a:rPr>
              <a:t>Στ</a:t>
            </a:r>
            <a:r>
              <a:rPr sz="2200" spc="-50" dirty="0" smtClean="0">
                <a:latin typeface="Calibri"/>
                <a:cs typeface="Calibri"/>
              </a:rPr>
              <a:t>η</a:t>
            </a:r>
            <a:r>
              <a:rPr sz="2200" spc="0" dirty="0" smtClean="0">
                <a:latin typeface="Calibri"/>
                <a:cs typeface="Calibri"/>
              </a:rPr>
              <a:t>ν</a:t>
            </a:r>
            <a:r>
              <a:rPr sz="2200" spc="-15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πράξη:</a:t>
            </a:r>
            <a:r>
              <a:rPr sz="2200" spc="-46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Μόνο</a:t>
            </a:r>
            <a:r>
              <a:rPr sz="2200" spc="-41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αναπτυσ</a:t>
            </a:r>
            <a:r>
              <a:rPr sz="2200" spc="-4" dirty="0" smtClean="0">
                <a:latin typeface="Calibri"/>
                <a:cs typeface="Calibri"/>
              </a:rPr>
              <a:t>σ</a:t>
            </a:r>
            <a:r>
              <a:rPr sz="2200" spc="4" dirty="0" smtClean="0">
                <a:latin typeface="Calibri"/>
                <a:cs typeface="Calibri"/>
              </a:rPr>
              <a:t>ό</a:t>
            </a:r>
            <a:r>
              <a:rPr sz="2200" spc="0" dirty="0" smtClean="0">
                <a:latin typeface="Calibri"/>
                <a:cs typeface="Calibri"/>
              </a:rPr>
              <a:t>μεν</a:t>
            </a:r>
            <a:r>
              <a:rPr sz="2200" spc="-9" dirty="0" smtClean="0">
                <a:latin typeface="Calibri"/>
                <a:cs typeface="Calibri"/>
              </a:rPr>
              <a:t>ε</a:t>
            </a:r>
            <a:r>
              <a:rPr sz="2200" spc="0" dirty="0" smtClean="0">
                <a:latin typeface="Calibri"/>
                <a:cs typeface="Calibri"/>
              </a:rPr>
              <a:t>ς</a:t>
            </a:r>
            <a:r>
              <a:rPr sz="2200" spc="-62" dirty="0" smtClean="0">
                <a:latin typeface="Calibri"/>
                <a:cs typeface="Calibri"/>
              </a:rPr>
              <a:t> </a:t>
            </a:r>
            <a:r>
              <a:rPr sz="2200" spc="-25" dirty="0" smtClean="0">
                <a:latin typeface="Calibri"/>
                <a:cs typeface="Calibri"/>
              </a:rPr>
              <a:t>χ</a:t>
            </a:r>
            <a:r>
              <a:rPr sz="2200" spc="0" dirty="0" smtClean="0">
                <a:latin typeface="Calibri"/>
                <a:cs typeface="Calibri"/>
              </a:rPr>
              <a:t>ώρ</a:t>
            </a:r>
            <a:r>
              <a:rPr sz="2200" spc="-9" dirty="0" smtClean="0">
                <a:latin typeface="Calibri"/>
                <a:cs typeface="Calibri"/>
              </a:rPr>
              <a:t>ε</a:t>
            </a:r>
            <a:r>
              <a:rPr sz="2200" spc="0" dirty="0" smtClean="0">
                <a:latin typeface="Calibri"/>
                <a:cs typeface="Calibri"/>
              </a:rPr>
              <a:t>ς</a:t>
            </a:r>
            <a:r>
              <a:rPr sz="2200" spc="-30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που</a:t>
            </a:r>
            <a:r>
              <a:rPr sz="2200" spc="-30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β</a:t>
            </a:r>
            <a:r>
              <a:rPr sz="2200" spc="-25" dirty="0" smtClean="0">
                <a:latin typeface="Calibri"/>
                <a:cs typeface="Calibri"/>
              </a:rPr>
              <a:t>α</a:t>
            </a:r>
            <a:r>
              <a:rPr sz="2200" spc="0" dirty="0" smtClean="0">
                <a:latin typeface="Calibri"/>
                <a:cs typeface="Calibri"/>
              </a:rPr>
              <a:t>σίζουν</a:t>
            </a:r>
            <a:r>
              <a:rPr sz="2200" spc="-67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τ</a:t>
            </a:r>
            <a:r>
              <a:rPr sz="2200" spc="-50" dirty="0" smtClean="0">
                <a:latin typeface="Calibri"/>
                <a:cs typeface="Calibri"/>
              </a:rPr>
              <a:t>η</a:t>
            </a:r>
            <a:r>
              <a:rPr sz="2200" spc="0" dirty="0" smtClean="0">
                <a:latin typeface="Calibri"/>
                <a:cs typeface="Calibri"/>
              </a:rPr>
              <a:t>ν</a:t>
            </a:r>
            <a:endParaRPr sz="2200">
              <a:latin typeface="Calibri"/>
              <a:cs typeface="Calibri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535940" y="2890970"/>
            <a:ext cx="164846" cy="30429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345"/>
              </a:lnSpc>
              <a:spcBef>
                <a:spcPts val="117"/>
              </a:spcBef>
            </a:pPr>
            <a:r>
              <a:rPr sz="2200" spc="0" dirty="0" smtClean="0">
                <a:latin typeface="Arial"/>
                <a:cs typeface="Arial"/>
              </a:rPr>
              <a:t>•</a:t>
            </a:r>
            <a:endParaRPr sz="220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879144" y="3238500"/>
            <a:ext cx="7172565" cy="169151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340"/>
              </a:lnSpc>
              <a:spcBef>
                <a:spcPts val="117"/>
              </a:spcBef>
            </a:pPr>
            <a:r>
              <a:rPr sz="3300" spc="0" baseline="2482" dirty="0" smtClean="0">
                <a:latin typeface="Calibri"/>
                <a:cs typeface="Calibri"/>
              </a:rPr>
              <a:t>ανάπτυξή</a:t>
            </a:r>
            <a:r>
              <a:rPr sz="3300" spc="-72" baseline="2482" dirty="0" smtClean="0">
                <a:latin typeface="Calibri"/>
                <a:cs typeface="Calibri"/>
              </a:rPr>
              <a:t> </a:t>
            </a:r>
            <a:r>
              <a:rPr sz="3300" spc="-9" baseline="2482" dirty="0" smtClean="0">
                <a:latin typeface="Calibri"/>
                <a:cs typeface="Calibri"/>
              </a:rPr>
              <a:t>τ</a:t>
            </a:r>
            <a:r>
              <a:rPr sz="3300" spc="4" baseline="2482" dirty="0" smtClean="0">
                <a:latin typeface="Calibri"/>
                <a:cs typeface="Calibri"/>
              </a:rPr>
              <a:t>ο</a:t>
            </a:r>
            <a:r>
              <a:rPr sz="3300" spc="0" baseline="2482" dirty="0" smtClean="0">
                <a:latin typeface="Calibri"/>
                <a:cs typeface="Calibri"/>
              </a:rPr>
              <a:t>υς</a:t>
            </a:r>
            <a:r>
              <a:rPr sz="3300" spc="-29" baseline="2482" dirty="0" smtClean="0">
                <a:latin typeface="Calibri"/>
                <a:cs typeface="Calibri"/>
              </a:rPr>
              <a:t> </a:t>
            </a:r>
            <a:r>
              <a:rPr sz="3300" spc="19" baseline="2482" dirty="0" smtClean="0">
                <a:latin typeface="Calibri"/>
                <a:cs typeface="Calibri"/>
              </a:rPr>
              <a:t>σ</a:t>
            </a:r>
            <a:r>
              <a:rPr sz="3300" spc="0" baseline="2482" dirty="0" smtClean="0">
                <a:latin typeface="Calibri"/>
                <a:cs typeface="Calibri"/>
              </a:rPr>
              <a:t>τις</a:t>
            </a:r>
            <a:r>
              <a:rPr sz="3300" spc="-23" baseline="2482" dirty="0" smtClean="0">
                <a:latin typeface="Calibri"/>
                <a:cs typeface="Calibri"/>
              </a:rPr>
              <a:t> </a:t>
            </a:r>
            <a:r>
              <a:rPr sz="3300" spc="0" baseline="2482" dirty="0" smtClean="0">
                <a:latin typeface="Calibri"/>
                <a:cs typeface="Calibri"/>
              </a:rPr>
              <a:t>ε</a:t>
            </a:r>
            <a:r>
              <a:rPr sz="3300" spc="-19" baseline="2482" dirty="0" smtClean="0">
                <a:latin typeface="Calibri"/>
                <a:cs typeface="Calibri"/>
              </a:rPr>
              <a:t>ξ</a:t>
            </a:r>
            <a:r>
              <a:rPr sz="3300" spc="-9" baseline="2482" dirty="0" smtClean="0">
                <a:latin typeface="Calibri"/>
                <a:cs typeface="Calibri"/>
              </a:rPr>
              <a:t>α</a:t>
            </a:r>
            <a:r>
              <a:rPr sz="3300" spc="0" baseline="2482" dirty="0" smtClean="0">
                <a:latin typeface="Calibri"/>
                <a:cs typeface="Calibri"/>
              </a:rPr>
              <a:t>γ</a:t>
            </a:r>
            <a:r>
              <a:rPr sz="3300" spc="-9" baseline="2482" dirty="0" smtClean="0">
                <a:latin typeface="Calibri"/>
                <a:cs typeface="Calibri"/>
              </a:rPr>
              <a:t>ω</a:t>
            </a:r>
            <a:r>
              <a:rPr sz="3300" spc="-4" baseline="2482" dirty="0" smtClean="0">
                <a:latin typeface="Calibri"/>
                <a:cs typeface="Calibri"/>
              </a:rPr>
              <a:t>γ</a:t>
            </a:r>
            <a:r>
              <a:rPr sz="3300" spc="0" baseline="2482" dirty="0" smtClean="0">
                <a:latin typeface="Calibri"/>
                <a:cs typeface="Calibri"/>
              </a:rPr>
              <a:t>ές</a:t>
            </a:r>
            <a:r>
              <a:rPr sz="3300" spc="-27" baseline="2482" dirty="0" smtClean="0">
                <a:latin typeface="Calibri"/>
                <a:cs typeface="Calibri"/>
              </a:rPr>
              <a:t> </a:t>
            </a:r>
            <a:r>
              <a:rPr sz="3300" spc="-9" baseline="2482" dirty="0" smtClean="0">
                <a:latin typeface="Calibri"/>
                <a:cs typeface="Calibri"/>
              </a:rPr>
              <a:t>τ</a:t>
            </a:r>
            <a:r>
              <a:rPr sz="3300" spc="4" baseline="2482" dirty="0" smtClean="0">
                <a:latin typeface="Calibri"/>
                <a:cs typeface="Calibri"/>
              </a:rPr>
              <a:t>ο</a:t>
            </a:r>
            <a:r>
              <a:rPr sz="3300" spc="0" baseline="2482" dirty="0" smtClean="0">
                <a:latin typeface="Calibri"/>
                <a:cs typeface="Calibri"/>
              </a:rPr>
              <a:t>υς</a:t>
            </a:r>
            <a:r>
              <a:rPr sz="3300" spc="-29" baseline="2482" dirty="0" smtClean="0">
                <a:latin typeface="Calibri"/>
                <a:cs typeface="Calibri"/>
              </a:rPr>
              <a:t> </a:t>
            </a:r>
            <a:r>
              <a:rPr sz="3300" spc="0" baseline="2482" dirty="0" smtClean="0">
                <a:latin typeface="Calibri"/>
                <a:cs typeface="Calibri"/>
              </a:rPr>
              <a:t>(</a:t>
            </a:r>
            <a:r>
              <a:rPr sz="3300" spc="-4" baseline="2482" dirty="0" smtClean="0">
                <a:latin typeface="Calibri"/>
                <a:cs typeface="Calibri"/>
              </a:rPr>
              <a:t>Κ</a:t>
            </a:r>
            <a:r>
              <a:rPr sz="3300" spc="-34" baseline="2482" dirty="0" smtClean="0">
                <a:latin typeface="Calibri"/>
                <a:cs typeface="Calibri"/>
              </a:rPr>
              <a:t>ί</a:t>
            </a:r>
            <a:r>
              <a:rPr sz="3300" spc="0" baseline="2482" dirty="0" smtClean="0">
                <a:latin typeface="Calibri"/>
                <a:cs typeface="Calibri"/>
              </a:rPr>
              <a:t>να!)</a:t>
            </a:r>
            <a:r>
              <a:rPr sz="3300" spc="-60" baseline="2482" dirty="0" smtClean="0">
                <a:latin typeface="Calibri"/>
                <a:cs typeface="Calibri"/>
              </a:rPr>
              <a:t> </a:t>
            </a:r>
            <a:r>
              <a:rPr sz="3300" spc="-14" baseline="2482" dirty="0" smtClean="0">
                <a:latin typeface="Calibri"/>
                <a:cs typeface="Calibri"/>
              </a:rPr>
              <a:t>κ</a:t>
            </a:r>
            <a:r>
              <a:rPr sz="3300" spc="0" baseline="2482" dirty="0" smtClean="0">
                <a:latin typeface="Calibri"/>
                <a:cs typeface="Calibri"/>
              </a:rPr>
              <a:t>ρα</a:t>
            </a:r>
            <a:r>
              <a:rPr sz="3300" spc="-9" baseline="2482" dirty="0" smtClean="0">
                <a:latin typeface="Calibri"/>
                <a:cs typeface="Calibri"/>
              </a:rPr>
              <a:t>τ</a:t>
            </a:r>
            <a:r>
              <a:rPr sz="3300" spc="4" baseline="2482" dirty="0" smtClean="0">
                <a:latin typeface="Calibri"/>
                <a:cs typeface="Calibri"/>
              </a:rPr>
              <a:t>ο</a:t>
            </a:r>
            <a:r>
              <a:rPr sz="3300" spc="0" baseline="2482" dirty="0" smtClean="0">
                <a:latin typeface="Calibri"/>
                <a:cs typeface="Calibri"/>
              </a:rPr>
              <a:t>ύν</a:t>
            </a:r>
            <a:r>
              <a:rPr sz="3300" spc="-33" baseline="2482" dirty="0" smtClean="0">
                <a:latin typeface="Calibri"/>
                <a:cs typeface="Calibri"/>
              </a:rPr>
              <a:t> </a:t>
            </a:r>
            <a:r>
              <a:rPr sz="3300" spc="-9" baseline="2482" dirty="0" smtClean="0">
                <a:latin typeface="Calibri"/>
                <a:cs typeface="Calibri"/>
              </a:rPr>
              <a:t>τ</a:t>
            </a:r>
            <a:r>
              <a:rPr sz="3300" spc="0" baseline="2482" dirty="0" smtClean="0">
                <a:latin typeface="Calibri"/>
                <a:cs typeface="Calibri"/>
              </a:rPr>
              <a:t>ο</a:t>
            </a:r>
            <a:r>
              <a:rPr sz="3300" spc="-29" baseline="2482" dirty="0" smtClean="0">
                <a:latin typeface="Calibri"/>
                <a:cs typeface="Calibri"/>
              </a:rPr>
              <a:t> </a:t>
            </a:r>
            <a:r>
              <a:rPr sz="3300" spc="0" baseline="2482" dirty="0" smtClean="0">
                <a:latin typeface="Calibri"/>
                <a:cs typeface="Calibri"/>
              </a:rPr>
              <a:t>νό</a:t>
            </a:r>
            <a:r>
              <a:rPr sz="3300" spc="4" baseline="2482" dirty="0" smtClean="0">
                <a:latin typeface="Calibri"/>
                <a:cs typeface="Calibri"/>
              </a:rPr>
              <a:t>μ</a:t>
            </a:r>
            <a:r>
              <a:rPr sz="3300" spc="0" baseline="2482" dirty="0" smtClean="0">
                <a:latin typeface="Calibri"/>
                <a:cs typeface="Calibri"/>
              </a:rPr>
              <a:t>ισ</a:t>
            </a:r>
            <a:r>
              <a:rPr sz="3300" spc="-14" baseline="2482" dirty="0" smtClean="0">
                <a:latin typeface="Calibri"/>
                <a:cs typeface="Calibri"/>
              </a:rPr>
              <a:t>μ</a:t>
            </a:r>
            <a:r>
              <a:rPr sz="3300" spc="0" baseline="2482" dirty="0" smtClean="0">
                <a:latin typeface="Calibri"/>
                <a:cs typeface="Calibri"/>
              </a:rPr>
              <a:t>ά</a:t>
            </a:r>
            <a:endParaRPr sz="2200">
              <a:latin typeface="Calibri"/>
              <a:cs typeface="Calibri"/>
            </a:endParaRPr>
          </a:p>
          <a:p>
            <a:pPr marL="12700" marR="41833">
              <a:lnSpc>
                <a:spcPts val="2590"/>
              </a:lnSpc>
              <a:spcBef>
                <a:spcPts val="12"/>
              </a:spcBef>
            </a:pPr>
            <a:r>
              <a:rPr sz="3300" spc="0" baseline="1241" dirty="0" smtClean="0">
                <a:latin typeface="Calibri"/>
                <a:cs typeface="Calibri"/>
              </a:rPr>
              <a:t>συ</a:t>
            </a:r>
            <a:r>
              <a:rPr sz="3300" spc="9" baseline="1241" dirty="0" smtClean="0">
                <a:latin typeface="Calibri"/>
                <a:cs typeface="Calibri"/>
              </a:rPr>
              <a:t>σ</a:t>
            </a:r>
            <a:r>
              <a:rPr sz="3300" spc="0" baseline="1241" dirty="0" smtClean="0">
                <a:latin typeface="Calibri"/>
                <a:cs typeface="Calibri"/>
              </a:rPr>
              <a:t>τη</a:t>
            </a:r>
            <a:r>
              <a:rPr sz="3300" spc="-9" baseline="1241" dirty="0" smtClean="0">
                <a:latin typeface="Calibri"/>
                <a:cs typeface="Calibri"/>
              </a:rPr>
              <a:t>μ</a:t>
            </a:r>
            <a:r>
              <a:rPr sz="3300" spc="0" baseline="1241" dirty="0" smtClean="0">
                <a:latin typeface="Calibri"/>
                <a:cs typeface="Calibri"/>
              </a:rPr>
              <a:t>ατι</a:t>
            </a:r>
            <a:r>
              <a:rPr sz="3300" spc="-69" baseline="1241" dirty="0" smtClean="0">
                <a:latin typeface="Calibri"/>
                <a:cs typeface="Calibri"/>
              </a:rPr>
              <a:t>κ</a:t>
            </a:r>
            <a:r>
              <a:rPr sz="3300" spc="0" baseline="1241" dirty="0" smtClean="0">
                <a:latin typeface="Calibri"/>
                <a:cs typeface="Calibri"/>
              </a:rPr>
              <a:t>ά</a:t>
            </a:r>
            <a:r>
              <a:rPr sz="3300" spc="-36" baseline="1241" dirty="0" smtClean="0">
                <a:latin typeface="Calibri"/>
                <a:cs typeface="Calibri"/>
              </a:rPr>
              <a:t> </a:t>
            </a:r>
            <a:r>
              <a:rPr sz="3300" spc="0" baseline="1241" dirty="0" smtClean="0">
                <a:latin typeface="Calibri"/>
                <a:cs typeface="Calibri"/>
              </a:rPr>
              <a:t>υποτι</a:t>
            </a:r>
            <a:r>
              <a:rPr sz="3300" spc="4" baseline="1241" dirty="0" smtClean="0">
                <a:latin typeface="Calibri"/>
                <a:cs typeface="Calibri"/>
              </a:rPr>
              <a:t>μ</a:t>
            </a:r>
            <a:r>
              <a:rPr sz="3300" spc="0" baseline="1241" dirty="0" smtClean="0">
                <a:latin typeface="Calibri"/>
                <a:cs typeface="Calibri"/>
              </a:rPr>
              <a:t>ημένο</a:t>
            </a:r>
            <a:endParaRPr sz="2200">
              <a:latin typeface="Calibri"/>
              <a:cs typeface="Calibri"/>
            </a:endParaRPr>
          </a:p>
          <a:p>
            <a:pPr marL="12700" marR="79232">
              <a:lnSpc>
                <a:spcPct val="98470"/>
              </a:lnSpc>
              <a:spcBef>
                <a:spcPts val="383"/>
              </a:spcBef>
            </a:pPr>
            <a:r>
              <a:rPr sz="2200" spc="0" dirty="0" smtClean="0">
                <a:latin typeface="Calibri"/>
                <a:cs typeface="Calibri"/>
              </a:rPr>
              <a:t>Αυ</a:t>
            </a:r>
            <a:r>
              <a:rPr sz="2200" spc="-9" dirty="0" smtClean="0">
                <a:latin typeface="Calibri"/>
                <a:cs typeface="Calibri"/>
              </a:rPr>
              <a:t>τ</a:t>
            </a:r>
            <a:r>
              <a:rPr sz="2200" spc="0" dirty="0" smtClean="0">
                <a:latin typeface="Calibri"/>
                <a:cs typeface="Calibri"/>
              </a:rPr>
              <a:t>ό</a:t>
            </a:r>
            <a:r>
              <a:rPr sz="2200" spc="-44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ό</a:t>
            </a:r>
            <a:r>
              <a:rPr sz="2200" spc="4" dirty="0" smtClean="0">
                <a:latin typeface="Calibri"/>
                <a:cs typeface="Calibri"/>
              </a:rPr>
              <a:t>μ</a:t>
            </a:r>
            <a:r>
              <a:rPr sz="2200" spc="0" dirty="0" smtClean="0">
                <a:latin typeface="Calibri"/>
                <a:cs typeface="Calibri"/>
              </a:rPr>
              <a:t>ως</a:t>
            </a:r>
            <a:r>
              <a:rPr sz="2200" spc="-37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που</a:t>
            </a:r>
            <a:r>
              <a:rPr sz="2200" spc="-35" dirty="0" smtClean="0">
                <a:latin typeface="Calibri"/>
                <a:cs typeface="Calibri"/>
              </a:rPr>
              <a:t> </a:t>
            </a:r>
            <a:r>
              <a:rPr sz="2200" spc="-75" dirty="0" smtClean="0">
                <a:latin typeface="Calibri"/>
                <a:cs typeface="Calibri"/>
              </a:rPr>
              <a:t>κ</a:t>
            </a:r>
            <a:r>
              <a:rPr sz="2200" spc="0" dirty="0" smtClean="0">
                <a:latin typeface="Calibri"/>
                <a:cs typeface="Calibri"/>
              </a:rPr>
              <a:t>άν</a:t>
            </a:r>
            <a:r>
              <a:rPr sz="2200" spc="4" dirty="0" smtClean="0">
                <a:latin typeface="Calibri"/>
                <a:cs typeface="Calibri"/>
              </a:rPr>
              <a:t>ο</a:t>
            </a:r>
            <a:r>
              <a:rPr sz="2200" spc="0" dirty="0" smtClean="0">
                <a:latin typeface="Calibri"/>
                <a:cs typeface="Calibri"/>
              </a:rPr>
              <a:t>υν</a:t>
            </a:r>
            <a:r>
              <a:rPr sz="2200" spc="-23" dirty="0" smtClean="0">
                <a:latin typeface="Calibri"/>
                <a:cs typeface="Calibri"/>
              </a:rPr>
              <a:t> </a:t>
            </a:r>
            <a:r>
              <a:rPr sz="2200" spc="4" dirty="0" smtClean="0">
                <a:latin typeface="Calibri"/>
                <a:cs typeface="Calibri"/>
              </a:rPr>
              <a:t>ο</a:t>
            </a:r>
            <a:r>
              <a:rPr sz="2200" spc="0" dirty="0" smtClean="0">
                <a:latin typeface="Calibri"/>
                <a:cs typeface="Calibri"/>
              </a:rPr>
              <a:t>ι</a:t>
            </a:r>
            <a:r>
              <a:rPr sz="2200" spc="-17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περι</a:t>
            </a:r>
            <a:r>
              <a:rPr sz="2200" spc="-9" dirty="0" smtClean="0">
                <a:latin typeface="Calibri"/>
                <a:cs typeface="Calibri"/>
              </a:rPr>
              <a:t>σ</a:t>
            </a:r>
            <a:r>
              <a:rPr sz="2200" spc="0" dirty="0" smtClean="0">
                <a:latin typeface="Calibri"/>
                <a:cs typeface="Calibri"/>
              </a:rPr>
              <a:t>σότερ</a:t>
            </a:r>
            <a:r>
              <a:rPr sz="2200" spc="-9" dirty="0" smtClean="0">
                <a:latin typeface="Calibri"/>
                <a:cs typeface="Calibri"/>
              </a:rPr>
              <a:t>ε</a:t>
            </a:r>
            <a:r>
              <a:rPr sz="2200" spc="0" dirty="0" smtClean="0">
                <a:latin typeface="Calibri"/>
                <a:cs typeface="Calibri"/>
              </a:rPr>
              <a:t>ς</a:t>
            </a:r>
            <a:r>
              <a:rPr sz="2200" spc="-74" dirty="0" smtClean="0">
                <a:latin typeface="Calibri"/>
                <a:cs typeface="Calibri"/>
              </a:rPr>
              <a:t> </a:t>
            </a:r>
            <a:r>
              <a:rPr sz="2200" spc="-25" dirty="0" smtClean="0">
                <a:latin typeface="Calibri"/>
                <a:cs typeface="Calibri"/>
              </a:rPr>
              <a:t>χ</a:t>
            </a:r>
            <a:r>
              <a:rPr sz="2200" spc="0" dirty="0" smtClean="0">
                <a:latin typeface="Calibri"/>
                <a:cs typeface="Calibri"/>
              </a:rPr>
              <a:t>ώρ</a:t>
            </a:r>
            <a:r>
              <a:rPr sz="2200" spc="-9" dirty="0" smtClean="0">
                <a:latin typeface="Calibri"/>
                <a:cs typeface="Calibri"/>
              </a:rPr>
              <a:t>ε</a:t>
            </a:r>
            <a:r>
              <a:rPr sz="2200" spc="0" dirty="0" smtClean="0">
                <a:latin typeface="Calibri"/>
                <a:cs typeface="Calibri"/>
              </a:rPr>
              <a:t>ς</a:t>
            </a:r>
            <a:r>
              <a:rPr sz="2200" spc="-30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ε</a:t>
            </a:r>
            <a:r>
              <a:rPr sz="2200" spc="-44" dirty="0" smtClean="0">
                <a:latin typeface="Calibri"/>
                <a:cs typeface="Calibri"/>
              </a:rPr>
              <a:t>ί</a:t>
            </a:r>
            <a:r>
              <a:rPr sz="2200" spc="0" dirty="0" smtClean="0">
                <a:latin typeface="Calibri"/>
                <a:cs typeface="Calibri"/>
              </a:rPr>
              <a:t>ναι</a:t>
            </a:r>
            <a:r>
              <a:rPr sz="2200" spc="-29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να α</a:t>
            </a:r>
            <a:r>
              <a:rPr sz="2200" spc="-75" dirty="0" smtClean="0">
                <a:latin typeface="Calibri"/>
                <a:cs typeface="Calibri"/>
              </a:rPr>
              <a:t>κ</a:t>
            </a:r>
            <a:r>
              <a:rPr sz="2200" spc="0" dirty="0" smtClean="0">
                <a:latin typeface="Calibri"/>
                <a:cs typeface="Calibri"/>
              </a:rPr>
              <a:t>ο</a:t>
            </a:r>
            <a:r>
              <a:rPr sz="2200" spc="-29" dirty="0" smtClean="0">
                <a:latin typeface="Calibri"/>
                <a:cs typeface="Calibri"/>
              </a:rPr>
              <a:t>λ</a:t>
            </a:r>
            <a:r>
              <a:rPr sz="2200" spc="0" dirty="0" smtClean="0">
                <a:latin typeface="Calibri"/>
                <a:cs typeface="Calibri"/>
              </a:rPr>
              <a:t>ουθούν π</a:t>
            </a:r>
            <a:r>
              <a:rPr sz="2200" spc="-9" dirty="0" smtClean="0">
                <a:latin typeface="Calibri"/>
                <a:cs typeface="Calibri"/>
              </a:rPr>
              <a:t>ε</a:t>
            </a:r>
            <a:r>
              <a:rPr sz="2200" spc="0" dirty="0" smtClean="0">
                <a:latin typeface="Calibri"/>
                <a:cs typeface="Calibri"/>
              </a:rPr>
              <a:t>ριορι</a:t>
            </a:r>
            <a:r>
              <a:rPr sz="2200" spc="9" dirty="0" smtClean="0">
                <a:latin typeface="Calibri"/>
                <a:cs typeface="Calibri"/>
              </a:rPr>
              <a:t>σ</a:t>
            </a:r>
            <a:r>
              <a:rPr sz="2200" spc="0" dirty="0" smtClean="0">
                <a:latin typeface="Calibri"/>
                <a:cs typeface="Calibri"/>
              </a:rPr>
              <a:t>τι</a:t>
            </a:r>
            <a:r>
              <a:rPr sz="2200" spc="-39" dirty="0" smtClean="0">
                <a:latin typeface="Calibri"/>
                <a:cs typeface="Calibri"/>
              </a:rPr>
              <a:t>κ</a:t>
            </a:r>
            <a:r>
              <a:rPr sz="2200" spc="0" dirty="0" smtClean="0">
                <a:latin typeface="Calibri"/>
                <a:cs typeface="Calibri"/>
              </a:rPr>
              <a:t>ές</a:t>
            </a:r>
            <a:r>
              <a:rPr sz="2200" spc="29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(</a:t>
            </a:r>
            <a:r>
              <a:rPr sz="2200" spc="-9" dirty="0" smtClean="0">
                <a:latin typeface="Calibri"/>
                <a:cs typeface="Calibri"/>
              </a:rPr>
              <a:t>σ</a:t>
            </a:r>
            <a:r>
              <a:rPr sz="2200" spc="0" dirty="0" smtClean="0">
                <a:latin typeface="Calibri"/>
                <a:cs typeface="Calibri"/>
              </a:rPr>
              <a:t>υ</a:t>
            </a:r>
            <a:r>
              <a:rPr sz="2200" spc="14" dirty="0" smtClean="0">
                <a:latin typeface="Calibri"/>
                <a:cs typeface="Calibri"/>
              </a:rPr>
              <a:t>σ</a:t>
            </a:r>
            <a:r>
              <a:rPr sz="2200" spc="-9" dirty="0" smtClean="0">
                <a:latin typeface="Calibri"/>
                <a:cs typeface="Calibri"/>
              </a:rPr>
              <a:t>τ</a:t>
            </a:r>
            <a:r>
              <a:rPr sz="2200" spc="0" dirty="0" smtClean="0">
                <a:latin typeface="Calibri"/>
                <a:cs typeface="Calibri"/>
              </a:rPr>
              <a:t>α</a:t>
            </a:r>
            <a:r>
              <a:rPr sz="2200" spc="-79" dirty="0" smtClean="0">
                <a:latin typeface="Calibri"/>
                <a:cs typeface="Calibri"/>
              </a:rPr>
              <a:t>λ</a:t>
            </a:r>
            <a:r>
              <a:rPr sz="2200" spc="0" dirty="0" smtClean="0">
                <a:latin typeface="Calibri"/>
                <a:cs typeface="Calibri"/>
              </a:rPr>
              <a:t>τι</a:t>
            </a:r>
            <a:r>
              <a:rPr sz="2200" spc="-39" dirty="0" smtClean="0">
                <a:latin typeface="Calibri"/>
                <a:cs typeface="Calibri"/>
              </a:rPr>
              <a:t>κ</a:t>
            </a:r>
            <a:r>
              <a:rPr sz="2200" spc="0" dirty="0" smtClean="0">
                <a:latin typeface="Calibri"/>
                <a:cs typeface="Calibri"/>
              </a:rPr>
              <a:t>έ</a:t>
            </a:r>
            <a:r>
              <a:rPr sz="2200" spc="-9" dirty="0" smtClean="0">
                <a:latin typeface="Calibri"/>
                <a:cs typeface="Calibri"/>
              </a:rPr>
              <a:t>ς</a:t>
            </a:r>
            <a:r>
              <a:rPr sz="2200" spc="0" dirty="0" smtClean="0">
                <a:latin typeface="Calibri"/>
                <a:cs typeface="Calibri"/>
              </a:rPr>
              <a:t>)</a:t>
            </a:r>
            <a:r>
              <a:rPr sz="2200" spc="19" dirty="0" smtClean="0">
                <a:latin typeface="Calibri"/>
                <a:cs typeface="Calibri"/>
              </a:rPr>
              <a:t> </a:t>
            </a:r>
            <a:r>
              <a:rPr sz="2200" spc="-9" dirty="0" smtClean="0">
                <a:latin typeface="Calibri"/>
                <a:cs typeface="Calibri"/>
              </a:rPr>
              <a:t>μ</a:t>
            </a:r>
            <a:r>
              <a:rPr sz="2200" spc="0" dirty="0" smtClean="0">
                <a:latin typeface="Calibri"/>
                <a:cs typeface="Calibri"/>
              </a:rPr>
              <a:t>α</a:t>
            </a:r>
            <a:r>
              <a:rPr sz="2200" spc="-14" dirty="0" smtClean="0">
                <a:latin typeface="Calibri"/>
                <a:cs typeface="Calibri"/>
              </a:rPr>
              <a:t>κ</a:t>
            </a:r>
            <a:r>
              <a:rPr sz="2200" spc="0" dirty="0" smtClean="0">
                <a:latin typeface="Calibri"/>
                <a:cs typeface="Calibri"/>
              </a:rPr>
              <a:t>ρο</a:t>
            </a:r>
            <a:r>
              <a:rPr sz="2200" spc="4" dirty="0" smtClean="0">
                <a:latin typeface="Calibri"/>
                <a:cs typeface="Calibri"/>
              </a:rPr>
              <a:t>ο</a:t>
            </a:r>
            <a:r>
              <a:rPr sz="2200" spc="0" dirty="0" smtClean="0">
                <a:latin typeface="Calibri"/>
                <a:cs typeface="Calibri"/>
              </a:rPr>
              <a:t>ι</a:t>
            </a:r>
            <a:r>
              <a:rPr sz="2200" spc="-79" dirty="0" smtClean="0">
                <a:latin typeface="Calibri"/>
                <a:cs typeface="Calibri"/>
              </a:rPr>
              <a:t>κ</a:t>
            </a:r>
            <a:r>
              <a:rPr sz="2200" spc="0" dirty="0" smtClean="0">
                <a:latin typeface="Calibri"/>
                <a:cs typeface="Calibri"/>
              </a:rPr>
              <a:t>ον</a:t>
            </a:r>
            <a:r>
              <a:rPr sz="2200" spc="4" dirty="0" smtClean="0">
                <a:latin typeface="Calibri"/>
                <a:cs typeface="Calibri"/>
              </a:rPr>
              <a:t>ο</a:t>
            </a:r>
            <a:r>
              <a:rPr sz="2200" spc="0" dirty="0" smtClean="0">
                <a:latin typeface="Calibri"/>
                <a:cs typeface="Calibri"/>
              </a:rPr>
              <a:t>μι</a:t>
            </a:r>
            <a:r>
              <a:rPr sz="2200" spc="-39" dirty="0" smtClean="0">
                <a:latin typeface="Calibri"/>
                <a:cs typeface="Calibri"/>
              </a:rPr>
              <a:t>κ</a:t>
            </a:r>
            <a:r>
              <a:rPr sz="2200" spc="0" dirty="0" smtClean="0">
                <a:latin typeface="Calibri"/>
                <a:cs typeface="Calibri"/>
              </a:rPr>
              <a:t>ές π</a:t>
            </a:r>
            <a:r>
              <a:rPr sz="2200" spc="-4" dirty="0" smtClean="0">
                <a:latin typeface="Calibri"/>
                <a:cs typeface="Calibri"/>
              </a:rPr>
              <a:t>ο</a:t>
            </a:r>
            <a:r>
              <a:rPr sz="2200" spc="-19" dirty="0" smtClean="0">
                <a:latin typeface="Calibri"/>
                <a:cs typeface="Calibri"/>
              </a:rPr>
              <a:t>λ</a:t>
            </a:r>
            <a:r>
              <a:rPr sz="2200" spc="-34" dirty="0" smtClean="0">
                <a:latin typeface="Calibri"/>
                <a:cs typeface="Calibri"/>
              </a:rPr>
              <a:t>ι</a:t>
            </a:r>
            <a:r>
              <a:rPr sz="2200" spc="0" dirty="0" smtClean="0">
                <a:latin typeface="Calibri"/>
                <a:cs typeface="Calibri"/>
              </a:rPr>
              <a:t>τι</a:t>
            </a:r>
            <a:r>
              <a:rPr sz="2200" spc="-39" dirty="0" smtClean="0">
                <a:latin typeface="Calibri"/>
                <a:cs typeface="Calibri"/>
              </a:rPr>
              <a:t>κ</a:t>
            </a:r>
            <a:r>
              <a:rPr sz="2200" spc="0" dirty="0" smtClean="0">
                <a:latin typeface="Calibri"/>
                <a:cs typeface="Calibri"/>
              </a:rPr>
              <a:t>ές</a:t>
            </a:r>
            <a:r>
              <a:rPr sz="2200" spc="-54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έ</a:t>
            </a:r>
            <a:r>
              <a:rPr sz="2200" spc="-14" dirty="0" smtClean="0">
                <a:latin typeface="Calibri"/>
                <a:cs typeface="Calibri"/>
              </a:rPr>
              <a:t>τ</a:t>
            </a:r>
            <a:r>
              <a:rPr sz="2200" spc="0" dirty="0" smtClean="0">
                <a:latin typeface="Calibri"/>
                <a:cs typeface="Calibri"/>
              </a:rPr>
              <a:t>σι</a:t>
            </a:r>
            <a:r>
              <a:rPr sz="2200" spc="-26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ώ</a:t>
            </a:r>
            <a:r>
              <a:rPr sz="2200" spc="14" dirty="0" smtClean="0">
                <a:latin typeface="Calibri"/>
                <a:cs typeface="Calibri"/>
              </a:rPr>
              <a:t>σ</a:t>
            </a:r>
            <a:r>
              <a:rPr sz="2200" spc="0" dirty="0" smtClean="0">
                <a:latin typeface="Calibri"/>
                <a:cs typeface="Calibri"/>
              </a:rPr>
              <a:t>τε</a:t>
            </a:r>
            <a:r>
              <a:rPr sz="2200" spc="-30" dirty="0" smtClean="0">
                <a:latin typeface="Calibri"/>
                <a:cs typeface="Calibri"/>
              </a:rPr>
              <a:t> </a:t>
            </a:r>
            <a:r>
              <a:rPr sz="2200" spc="4" dirty="0" smtClean="0">
                <a:latin typeface="Calibri"/>
                <a:cs typeface="Calibri"/>
              </a:rPr>
              <a:t>ο</a:t>
            </a:r>
            <a:r>
              <a:rPr sz="2200" spc="0" dirty="0" smtClean="0">
                <a:latin typeface="Calibri"/>
                <a:cs typeface="Calibri"/>
              </a:rPr>
              <a:t>ι</a:t>
            </a:r>
            <a:r>
              <a:rPr sz="2200" spc="-17" dirty="0" smtClean="0">
                <a:latin typeface="Calibri"/>
                <a:cs typeface="Calibri"/>
              </a:rPr>
              <a:t> </a:t>
            </a:r>
            <a:r>
              <a:rPr sz="2200" spc="4" dirty="0" smtClean="0">
                <a:latin typeface="Calibri"/>
                <a:cs typeface="Calibri"/>
              </a:rPr>
              <a:t>τ</a:t>
            </a:r>
            <a:r>
              <a:rPr sz="2200" spc="0" dirty="0" smtClean="0">
                <a:latin typeface="Calibri"/>
                <a:cs typeface="Calibri"/>
              </a:rPr>
              <a:t>ιμές</a:t>
            </a:r>
            <a:r>
              <a:rPr sz="2200" spc="-45" dirty="0" smtClean="0">
                <a:latin typeface="Calibri"/>
                <a:cs typeface="Calibri"/>
              </a:rPr>
              <a:t> </a:t>
            </a:r>
            <a:r>
              <a:rPr sz="2200" spc="-4" dirty="0" smtClean="0">
                <a:latin typeface="Calibri"/>
                <a:cs typeface="Calibri"/>
              </a:rPr>
              <a:t>τ</a:t>
            </a:r>
            <a:r>
              <a:rPr sz="2200" spc="4" dirty="0" smtClean="0">
                <a:latin typeface="Calibri"/>
                <a:cs typeface="Calibri"/>
              </a:rPr>
              <a:t>ο</a:t>
            </a:r>
            <a:r>
              <a:rPr sz="2200" spc="0" dirty="0" smtClean="0">
                <a:latin typeface="Calibri"/>
                <a:cs typeface="Calibri"/>
              </a:rPr>
              <a:t>υς</a:t>
            </a:r>
            <a:r>
              <a:rPr sz="2200" spc="-29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να</a:t>
            </a:r>
            <a:r>
              <a:rPr sz="2200" spc="-17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αυ</a:t>
            </a:r>
            <a:r>
              <a:rPr sz="2200" spc="-19" dirty="0" smtClean="0">
                <a:latin typeface="Calibri"/>
                <a:cs typeface="Calibri"/>
              </a:rPr>
              <a:t>ξ</a:t>
            </a:r>
            <a:r>
              <a:rPr sz="2200" spc="0" dirty="0" smtClean="0">
                <a:latin typeface="Calibri"/>
                <a:cs typeface="Calibri"/>
              </a:rPr>
              <a:t>άν</a:t>
            </a:r>
            <a:r>
              <a:rPr sz="2200" spc="4" dirty="0" smtClean="0">
                <a:latin typeface="Calibri"/>
                <a:cs typeface="Calibri"/>
              </a:rPr>
              <a:t>ο</a:t>
            </a:r>
            <a:r>
              <a:rPr sz="2200" spc="9" dirty="0" smtClean="0">
                <a:latin typeface="Calibri"/>
                <a:cs typeface="Calibri"/>
              </a:rPr>
              <a:t>ν</a:t>
            </a:r>
            <a:r>
              <a:rPr sz="2200" spc="-9" dirty="0" smtClean="0">
                <a:latin typeface="Calibri"/>
                <a:cs typeface="Calibri"/>
              </a:rPr>
              <a:t>τ</a:t>
            </a:r>
            <a:r>
              <a:rPr sz="2200" spc="0" dirty="0" smtClean="0">
                <a:latin typeface="Calibri"/>
                <a:cs typeface="Calibri"/>
              </a:rPr>
              <a:t>αι</a:t>
            </a:r>
            <a:r>
              <a:rPr sz="2200" spc="-88" dirty="0" smtClean="0">
                <a:latin typeface="Calibri"/>
                <a:cs typeface="Calibri"/>
              </a:rPr>
              <a:t> </a:t>
            </a:r>
            <a:r>
              <a:rPr sz="2200" spc="-19" dirty="0" smtClean="0">
                <a:latin typeface="Calibri"/>
                <a:cs typeface="Calibri"/>
              </a:rPr>
              <a:t>λ</a:t>
            </a:r>
            <a:r>
              <a:rPr sz="2200" spc="-34" dirty="0" smtClean="0">
                <a:latin typeface="Calibri"/>
                <a:cs typeface="Calibri"/>
              </a:rPr>
              <a:t>ι</a:t>
            </a:r>
            <a:r>
              <a:rPr sz="2200" spc="0" dirty="0" smtClean="0">
                <a:latin typeface="Calibri"/>
                <a:cs typeface="Calibri"/>
              </a:rPr>
              <a:t>γ</a:t>
            </a:r>
            <a:r>
              <a:rPr sz="2200" spc="9" dirty="0" smtClean="0">
                <a:latin typeface="Calibri"/>
                <a:cs typeface="Calibri"/>
              </a:rPr>
              <a:t>ό</a:t>
            </a:r>
            <a:r>
              <a:rPr sz="2200" spc="0" dirty="0" smtClean="0">
                <a:latin typeface="Calibri"/>
                <a:cs typeface="Calibri"/>
              </a:rPr>
              <a:t>τερο</a:t>
            </a:r>
            <a:r>
              <a:rPr sz="2200" spc="-48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από</a:t>
            </a:r>
            <a:endParaRPr sz="220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8051689" y="3238500"/>
            <a:ext cx="587367" cy="30429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340"/>
              </a:lnSpc>
              <a:spcBef>
                <a:spcPts val="117"/>
              </a:spcBef>
            </a:pPr>
            <a:r>
              <a:rPr sz="3300" spc="-9" baseline="2482" dirty="0" smtClean="0">
                <a:latin typeface="Calibri"/>
                <a:cs typeface="Calibri"/>
              </a:rPr>
              <a:t>τ</a:t>
            </a:r>
            <a:r>
              <a:rPr sz="3300" spc="4" baseline="2482" dirty="0" smtClean="0">
                <a:latin typeface="Calibri"/>
                <a:cs typeface="Calibri"/>
              </a:rPr>
              <a:t>ο</a:t>
            </a:r>
            <a:r>
              <a:rPr sz="3300" spc="0" baseline="2482" dirty="0" smtClean="0">
                <a:latin typeface="Calibri"/>
                <a:cs typeface="Calibri"/>
              </a:rPr>
              <a:t>υς</a:t>
            </a:r>
            <a:endParaRPr sz="220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35940" y="3948626"/>
            <a:ext cx="164846" cy="30429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345"/>
              </a:lnSpc>
              <a:spcBef>
                <a:spcPts val="117"/>
              </a:spcBef>
            </a:pPr>
            <a:r>
              <a:rPr sz="2200" spc="0" dirty="0" smtClean="0">
                <a:latin typeface="Arial"/>
                <a:cs typeface="Arial"/>
              </a:rPr>
              <a:t>•</a:t>
            </a:r>
            <a:endParaRPr sz="22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879144" y="4956429"/>
            <a:ext cx="7469059" cy="103149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 marR="41833">
              <a:lnSpc>
                <a:spcPts val="2340"/>
              </a:lnSpc>
              <a:spcBef>
                <a:spcPts val="117"/>
              </a:spcBef>
            </a:pPr>
            <a:r>
              <a:rPr sz="3300" spc="0" baseline="2482" dirty="0" smtClean="0">
                <a:latin typeface="Calibri"/>
                <a:cs typeface="Calibri"/>
              </a:rPr>
              <a:t>αυτές</a:t>
            </a:r>
            <a:r>
              <a:rPr sz="3300" spc="-51" baseline="2482" dirty="0" smtClean="0">
                <a:latin typeface="Calibri"/>
                <a:cs typeface="Calibri"/>
              </a:rPr>
              <a:t> </a:t>
            </a:r>
            <a:r>
              <a:rPr sz="3300" spc="-4" baseline="2482" dirty="0" smtClean="0">
                <a:latin typeface="Calibri"/>
                <a:cs typeface="Calibri"/>
              </a:rPr>
              <a:t>τ</a:t>
            </a:r>
            <a:r>
              <a:rPr sz="3300" spc="-14" baseline="2482" dirty="0" smtClean="0">
                <a:latin typeface="Calibri"/>
                <a:cs typeface="Calibri"/>
              </a:rPr>
              <a:t>ω</a:t>
            </a:r>
            <a:r>
              <a:rPr sz="3300" spc="0" baseline="2482" dirty="0" smtClean="0">
                <a:latin typeface="Calibri"/>
                <a:cs typeface="Calibri"/>
              </a:rPr>
              <a:t>ν</a:t>
            </a:r>
            <a:r>
              <a:rPr sz="3300" spc="-8" baseline="2482" dirty="0" smtClean="0">
                <a:latin typeface="Calibri"/>
                <a:cs typeface="Calibri"/>
              </a:rPr>
              <a:t> </a:t>
            </a:r>
            <a:r>
              <a:rPr sz="3300" spc="0" baseline="2482" dirty="0" smtClean="0">
                <a:latin typeface="Calibri"/>
                <a:cs typeface="Calibri"/>
              </a:rPr>
              <a:t>‘γ</a:t>
            </a:r>
            <a:r>
              <a:rPr sz="3300" spc="-9" baseline="2482" dirty="0" smtClean="0">
                <a:latin typeface="Calibri"/>
                <a:cs typeface="Calibri"/>
              </a:rPr>
              <a:t>ε</a:t>
            </a:r>
            <a:r>
              <a:rPr sz="3300" spc="-34" baseline="2482" dirty="0" smtClean="0">
                <a:latin typeface="Calibri"/>
                <a:cs typeface="Calibri"/>
              </a:rPr>
              <a:t>ι</a:t>
            </a:r>
            <a:r>
              <a:rPr sz="3300" spc="-9" baseline="2482" dirty="0" smtClean="0">
                <a:latin typeface="Calibri"/>
                <a:cs typeface="Calibri"/>
              </a:rPr>
              <a:t>τ</a:t>
            </a:r>
            <a:r>
              <a:rPr sz="3300" spc="4" baseline="2482" dirty="0" smtClean="0">
                <a:latin typeface="Calibri"/>
                <a:cs typeface="Calibri"/>
              </a:rPr>
              <a:t>ό</a:t>
            </a:r>
            <a:r>
              <a:rPr sz="3300" spc="-14" baseline="2482" dirty="0" smtClean="0">
                <a:latin typeface="Calibri"/>
                <a:cs typeface="Calibri"/>
              </a:rPr>
              <a:t>νω</a:t>
            </a:r>
            <a:r>
              <a:rPr sz="3300" spc="0" baseline="2482" dirty="0" smtClean="0">
                <a:latin typeface="Calibri"/>
                <a:cs typeface="Calibri"/>
              </a:rPr>
              <a:t>ν’</a:t>
            </a:r>
            <a:r>
              <a:rPr sz="3300" spc="-36" baseline="2482" dirty="0" smtClean="0">
                <a:latin typeface="Calibri"/>
                <a:cs typeface="Calibri"/>
              </a:rPr>
              <a:t> </a:t>
            </a:r>
            <a:r>
              <a:rPr sz="3300" spc="-9" baseline="2482" dirty="0" smtClean="0">
                <a:latin typeface="Calibri"/>
                <a:cs typeface="Calibri"/>
              </a:rPr>
              <a:t>τ</a:t>
            </a:r>
            <a:r>
              <a:rPr sz="3300" spc="4" baseline="2482" dirty="0" smtClean="0">
                <a:latin typeface="Calibri"/>
                <a:cs typeface="Calibri"/>
              </a:rPr>
              <a:t>ο</a:t>
            </a:r>
            <a:r>
              <a:rPr sz="3300" spc="0" baseline="2482" dirty="0" smtClean="0">
                <a:latin typeface="Calibri"/>
                <a:cs typeface="Calibri"/>
              </a:rPr>
              <a:t>υς</a:t>
            </a:r>
            <a:r>
              <a:rPr sz="3300" spc="-29" baseline="2482" dirty="0" smtClean="0">
                <a:latin typeface="Calibri"/>
                <a:cs typeface="Calibri"/>
              </a:rPr>
              <a:t> </a:t>
            </a:r>
            <a:r>
              <a:rPr sz="3300" spc="0" baseline="2482" dirty="0" smtClean="0">
                <a:latin typeface="Calibri"/>
                <a:cs typeface="Calibri"/>
              </a:rPr>
              <a:t>(</a:t>
            </a:r>
            <a:r>
              <a:rPr sz="3300" spc="-9" baseline="2482" dirty="0" smtClean="0">
                <a:latin typeface="Calibri"/>
                <a:cs typeface="Calibri"/>
              </a:rPr>
              <a:t>θ</a:t>
            </a:r>
            <a:r>
              <a:rPr sz="3300" spc="0" baseline="2482" dirty="0" smtClean="0">
                <a:latin typeface="Calibri"/>
                <a:cs typeface="Calibri"/>
              </a:rPr>
              <a:t>υμηθ</a:t>
            </a:r>
            <a:r>
              <a:rPr sz="3300" spc="-9" baseline="2482" dirty="0" smtClean="0">
                <a:latin typeface="Calibri"/>
                <a:cs typeface="Calibri"/>
              </a:rPr>
              <a:t>ε</a:t>
            </a:r>
            <a:r>
              <a:rPr sz="3300" spc="-34" baseline="2482" dirty="0" smtClean="0">
                <a:latin typeface="Calibri"/>
                <a:cs typeface="Calibri"/>
              </a:rPr>
              <a:t>ί</a:t>
            </a:r>
            <a:r>
              <a:rPr sz="3300" spc="0" baseline="2482" dirty="0" smtClean="0">
                <a:latin typeface="Calibri"/>
                <a:cs typeface="Calibri"/>
              </a:rPr>
              <a:t>τε</a:t>
            </a:r>
            <a:r>
              <a:rPr sz="3300" spc="-50" baseline="2482" dirty="0" smtClean="0">
                <a:latin typeface="Calibri"/>
                <a:cs typeface="Calibri"/>
              </a:rPr>
              <a:t> </a:t>
            </a:r>
            <a:r>
              <a:rPr sz="3300" spc="-9" baseline="2482" dirty="0" smtClean="0">
                <a:latin typeface="Calibri"/>
                <a:cs typeface="Calibri"/>
              </a:rPr>
              <a:t>τ</a:t>
            </a:r>
            <a:r>
              <a:rPr sz="3300" spc="4" baseline="2482" dirty="0" smtClean="0">
                <a:latin typeface="Calibri"/>
                <a:cs typeface="Calibri"/>
              </a:rPr>
              <a:t>ο</a:t>
            </a:r>
            <a:r>
              <a:rPr sz="3300" spc="0" baseline="2482" dirty="0" smtClean="0">
                <a:latin typeface="Calibri"/>
                <a:cs typeface="Calibri"/>
              </a:rPr>
              <a:t>ν</a:t>
            </a:r>
            <a:r>
              <a:rPr sz="3300" spc="-20" baseline="2482" dirty="0" smtClean="0">
                <a:latin typeface="Calibri"/>
                <a:cs typeface="Calibri"/>
              </a:rPr>
              <a:t> </a:t>
            </a:r>
            <a:r>
              <a:rPr sz="3300" spc="0" baseline="2482" dirty="0" smtClean="0">
                <a:latin typeface="Calibri"/>
                <a:cs typeface="Calibri"/>
              </a:rPr>
              <a:t>τύ</a:t>
            </a:r>
            <a:r>
              <a:rPr sz="3300" spc="-9" baseline="2482" dirty="0" smtClean="0">
                <a:latin typeface="Calibri"/>
                <a:cs typeface="Calibri"/>
              </a:rPr>
              <a:t>π</a:t>
            </a:r>
            <a:r>
              <a:rPr sz="3300" spc="0" baseline="2482" dirty="0" smtClean="0">
                <a:latin typeface="Calibri"/>
                <a:cs typeface="Calibri"/>
              </a:rPr>
              <a:t>ο</a:t>
            </a:r>
            <a:r>
              <a:rPr sz="3300" spc="-34" baseline="2482" dirty="0" smtClean="0">
                <a:latin typeface="Calibri"/>
                <a:cs typeface="Calibri"/>
              </a:rPr>
              <a:t> </a:t>
            </a:r>
            <a:r>
              <a:rPr sz="3300" spc="0" baseline="2482" dirty="0" smtClean="0">
                <a:latin typeface="Calibri"/>
                <a:cs typeface="Calibri"/>
              </a:rPr>
              <a:t>της</a:t>
            </a:r>
            <a:r>
              <a:rPr sz="3300" spc="-29" baseline="2482" dirty="0" smtClean="0">
                <a:latin typeface="Calibri"/>
                <a:cs typeface="Calibri"/>
              </a:rPr>
              <a:t> </a:t>
            </a:r>
            <a:r>
              <a:rPr sz="3300" spc="0" baseline="2482" dirty="0" smtClean="0">
                <a:latin typeface="Calibri"/>
                <a:cs typeface="Calibri"/>
              </a:rPr>
              <a:t>πρ</a:t>
            </a:r>
            <a:r>
              <a:rPr sz="3300" spc="-9" baseline="2482" dirty="0" smtClean="0">
                <a:latin typeface="Calibri"/>
                <a:cs typeface="Calibri"/>
              </a:rPr>
              <a:t>α</a:t>
            </a:r>
            <a:r>
              <a:rPr sz="3300" spc="0" baseline="2482" dirty="0" smtClean="0">
                <a:latin typeface="Calibri"/>
                <a:cs typeface="Calibri"/>
              </a:rPr>
              <a:t>γματικής</a:t>
            </a:r>
            <a:endParaRPr sz="2200">
              <a:latin typeface="Calibri"/>
              <a:cs typeface="Calibri"/>
            </a:endParaRPr>
          </a:p>
          <a:p>
            <a:pPr marL="12700" marR="41833">
              <a:lnSpc>
                <a:spcPts val="2605"/>
              </a:lnSpc>
              <a:spcBef>
                <a:spcPts val="13"/>
              </a:spcBef>
            </a:pPr>
            <a:r>
              <a:rPr sz="3300" spc="0" baseline="1241" dirty="0" smtClean="0">
                <a:latin typeface="Calibri"/>
                <a:cs typeface="Calibri"/>
              </a:rPr>
              <a:t>συ</a:t>
            </a:r>
            <a:r>
              <a:rPr sz="3300" spc="-9" baseline="1241" dirty="0" smtClean="0">
                <a:latin typeface="Calibri"/>
                <a:cs typeface="Calibri"/>
              </a:rPr>
              <a:t>ν</a:t>
            </a:r>
            <a:r>
              <a:rPr sz="3300" spc="0" baseline="1241" dirty="0" smtClean="0">
                <a:latin typeface="Calibri"/>
                <a:cs typeface="Calibri"/>
              </a:rPr>
              <a:t>α</a:t>
            </a:r>
            <a:r>
              <a:rPr sz="3300" spc="14" baseline="1241" dirty="0" smtClean="0">
                <a:latin typeface="Calibri"/>
                <a:cs typeface="Calibri"/>
              </a:rPr>
              <a:t>λ</a:t>
            </a:r>
            <a:r>
              <a:rPr sz="3300" spc="-19" baseline="1241" dirty="0" smtClean="0">
                <a:latin typeface="Calibri"/>
                <a:cs typeface="Calibri"/>
              </a:rPr>
              <a:t>λ</a:t>
            </a:r>
            <a:r>
              <a:rPr sz="3300" spc="-9" baseline="1241" dirty="0" smtClean="0">
                <a:latin typeface="Calibri"/>
                <a:cs typeface="Calibri"/>
              </a:rPr>
              <a:t>α</a:t>
            </a:r>
            <a:r>
              <a:rPr sz="3300" spc="0" baseline="1241" dirty="0" smtClean="0">
                <a:latin typeface="Calibri"/>
                <a:cs typeface="Calibri"/>
              </a:rPr>
              <a:t>γματικής</a:t>
            </a:r>
            <a:r>
              <a:rPr sz="3300" spc="-94" baseline="1241" dirty="0" smtClean="0">
                <a:latin typeface="Calibri"/>
                <a:cs typeface="Calibri"/>
              </a:rPr>
              <a:t> </a:t>
            </a:r>
            <a:r>
              <a:rPr sz="3300" spc="0" baseline="1241" dirty="0" smtClean="0">
                <a:latin typeface="Calibri"/>
                <a:cs typeface="Calibri"/>
              </a:rPr>
              <a:t>ισοτιμίας).</a:t>
            </a:r>
            <a:endParaRPr sz="2200">
              <a:latin typeface="Calibri"/>
              <a:cs typeface="Calibri"/>
            </a:endParaRPr>
          </a:p>
          <a:p>
            <a:pPr marL="12700">
              <a:lnSpc>
                <a:spcPct val="101725"/>
              </a:lnSpc>
              <a:spcBef>
                <a:spcPts val="304"/>
              </a:spcBef>
            </a:pPr>
            <a:r>
              <a:rPr sz="2200" spc="-194" dirty="0" smtClean="0">
                <a:latin typeface="Calibri"/>
                <a:cs typeface="Calibri"/>
              </a:rPr>
              <a:t>Τ</a:t>
            </a:r>
            <a:r>
              <a:rPr sz="2200" spc="0" dirty="0" smtClean="0">
                <a:latin typeface="Calibri"/>
                <a:cs typeface="Calibri"/>
              </a:rPr>
              <a:t>ο</a:t>
            </a:r>
            <a:r>
              <a:rPr sz="2200" spc="-12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σφάλ</a:t>
            </a:r>
            <a:r>
              <a:rPr sz="2200" spc="-4" dirty="0" smtClean="0">
                <a:latin typeface="Calibri"/>
                <a:cs typeface="Calibri"/>
              </a:rPr>
              <a:t>μ</a:t>
            </a:r>
            <a:r>
              <a:rPr sz="2200" spc="0" dirty="0" smtClean="0">
                <a:latin typeface="Calibri"/>
                <a:cs typeface="Calibri"/>
              </a:rPr>
              <a:t>α</a:t>
            </a:r>
            <a:r>
              <a:rPr sz="2200" spc="-43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σύ</a:t>
            </a:r>
            <a:r>
              <a:rPr sz="2200" spc="-9" dirty="0" smtClean="0">
                <a:latin typeface="Calibri"/>
                <a:cs typeface="Calibri"/>
              </a:rPr>
              <a:t>ν</a:t>
            </a:r>
            <a:r>
              <a:rPr sz="2200" spc="0" dirty="0" smtClean="0">
                <a:latin typeface="Calibri"/>
                <a:cs typeface="Calibri"/>
              </a:rPr>
              <a:t>θ</a:t>
            </a:r>
            <a:r>
              <a:rPr sz="2200" spc="-34" dirty="0" smtClean="0">
                <a:latin typeface="Calibri"/>
                <a:cs typeface="Calibri"/>
              </a:rPr>
              <a:t>ε</a:t>
            </a:r>
            <a:r>
              <a:rPr sz="2200" spc="0" dirty="0" smtClean="0">
                <a:latin typeface="Calibri"/>
                <a:cs typeface="Calibri"/>
              </a:rPr>
              <a:t>σ</a:t>
            </a:r>
            <a:r>
              <a:rPr sz="2200" spc="-4" dirty="0" smtClean="0">
                <a:latin typeface="Calibri"/>
                <a:cs typeface="Calibri"/>
              </a:rPr>
              <a:t>η</a:t>
            </a:r>
            <a:r>
              <a:rPr sz="2200" spc="0" dirty="0" smtClean="0">
                <a:latin typeface="Calibri"/>
                <a:cs typeface="Calibri"/>
              </a:rPr>
              <a:t>ς</a:t>
            </a:r>
            <a:r>
              <a:rPr sz="2200" spc="21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(</a:t>
            </a:r>
            <a:r>
              <a:rPr sz="2200" spc="-34" dirty="0" smtClean="0">
                <a:latin typeface="Calibri"/>
                <a:cs typeface="Calibri"/>
              </a:rPr>
              <a:t>c</a:t>
            </a:r>
            <a:r>
              <a:rPr sz="2200" spc="4" dirty="0" smtClean="0">
                <a:latin typeface="Calibri"/>
                <a:cs typeface="Calibri"/>
              </a:rPr>
              <a:t>o</a:t>
            </a:r>
            <a:r>
              <a:rPr sz="2200" spc="0" dirty="0" smtClean="0">
                <a:latin typeface="Calibri"/>
                <a:cs typeface="Calibri"/>
              </a:rPr>
              <a:t>mpo</a:t>
            </a:r>
            <a:r>
              <a:rPr sz="2200" spc="4" dirty="0" smtClean="0">
                <a:latin typeface="Calibri"/>
                <a:cs typeface="Calibri"/>
              </a:rPr>
              <a:t>s</a:t>
            </a:r>
            <a:r>
              <a:rPr sz="2200" spc="0" dirty="0" smtClean="0">
                <a:latin typeface="Calibri"/>
                <a:cs typeface="Calibri"/>
              </a:rPr>
              <a:t>ition</a:t>
            </a:r>
            <a:r>
              <a:rPr sz="2200" spc="-102" dirty="0" smtClean="0">
                <a:latin typeface="Calibri"/>
                <a:cs typeface="Calibri"/>
              </a:rPr>
              <a:t> </a:t>
            </a:r>
            <a:r>
              <a:rPr sz="2200" spc="-44" dirty="0" smtClean="0">
                <a:latin typeface="Calibri"/>
                <a:cs typeface="Calibri"/>
              </a:rPr>
              <a:t>f</a:t>
            </a:r>
            <a:r>
              <a:rPr sz="2200" spc="0" dirty="0" smtClean="0">
                <a:latin typeface="Calibri"/>
                <a:cs typeface="Calibri"/>
              </a:rPr>
              <a:t>allacy)</a:t>
            </a:r>
            <a:r>
              <a:rPr sz="2200" spc="-63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σε</a:t>
            </a:r>
            <a:r>
              <a:rPr sz="2200" spc="9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π</a:t>
            </a:r>
            <a:r>
              <a:rPr sz="2200" spc="-25" dirty="0" smtClean="0">
                <a:latin typeface="Calibri"/>
                <a:cs typeface="Calibri"/>
              </a:rPr>
              <a:t>λ</a:t>
            </a:r>
            <a:r>
              <a:rPr sz="2200" spc="0" dirty="0" smtClean="0">
                <a:latin typeface="Calibri"/>
                <a:cs typeface="Calibri"/>
              </a:rPr>
              <a:t>αν</a:t>
            </a:r>
            <a:r>
              <a:rPr sz="2200" spc="-34" dirty="0" smtClean="0">
                <a:latin typeface="Calibri"/>
                <a:cs typeface="Calibri"/>
              </a:rPr>
              <a:t>η</a:t>
            </a:r>
            <a:r>
              <a:rPr sz="2200" spc="0" dirty="0" smtClean="0">
                <a:latin typeface="Calibri"/>
                <a:cs typeface="Calibri"/>
              </a:rPr>
              <a:t>τική</a:t>
            </a:r>
            <a:r>
              <a:rPr sz="2200" spc="-60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κ</a:t>
            </a:r>
            <a:r>
              <a:rPr sz="2200" spc="-25" dirty="0" smtClean="0">
                <a:latin typeface="Calibri"/>
                <a:cs typeface="Calibri"/>
              </a:rPr>
              <a:t>λ</a:t>
            </a:r>
            <a:r>
              <a:rPr sz="2200" spc="0" dirty="0" smtClean="0">
                <a:latin typeface="Calibri"/>
                <a:cs typeface="Calibri"/>
              </a:rPr>
              <a:t>ί</a:t>
            </a:r>
            <a:r>
              <a:rPr sz="2200" spc="-9" dirty="0" smtClean="0">
                <a:latin typeface="Calibri"/>
                <a:cs typeface="Calibri"/>
              </a:rPr>
              <a:t>μ</a:t>
            </a:r>
            <a:r>
              <a:rPr sz="2200" spc="0" dirty="0" smtClean="0">
                <a:latin typeface="Calibri"/>
                <a:cs typeface="Calibri"/>
              </a:rPr>
              <a:t>α</a:t>
            </a:r>
            <a:r>
              <a:rPr sz="2200" spc="-69" dirty="0" smtClean="0">
                <a:latin typeface="Calibri"/>
                <a:cs typeface="Calibri"/>
              </a:rPr>
              <a:t>κ</a:t>
            </a:r>
            <a:r>
              <a:rPr sz="2200" spc="0" dirty="0" smtClean="0">
                <a:latin typeface="Calibri"/>
                <a:cs typeface="Calibri"/>
              </a:rPr>
              <a:t>α</a:t>
            </a:r>
            <a:endParaRPr sz="22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35940" y="5666809"/>
            <a:ext cx="164845" cy="30429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345"/>
              </a:lnSpc>
              <a:spcBef>
                <a:spcPts val="117"/>
              </a:spcBef>
            </a:pPr>
            <a:r>
              <a:rPr sz="2200" spc="0" dirty="0" smtClean="0">
                <a:latin typeface="Arial"/>
                <a:cs typeface="Arial"/>
              </a:rPr>
              <a:t>•</a:t>
            </a:r>
            <a:endParaRPr sz="2200">
              <a:latin typeface="Arial"/>
              <a:cs typeface="Arial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8427212" y="6465214"/>
            <a:ext cx="203657" cy="1778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320"/>
              </a:lnSpc>
              <a:spcBef>
                <a:spcPts val="66"/>
              </a:spcBef>
            </a:pPr>
            <a:r>
              <a:rPr sz="1800" spc="4" baseline="2275" dirty="0" smtClean="0">
                <a:solidFill>
                  <a:srgbClr val="888888"/>
                </a:solidFill>
                <a:latin typeface="Calibri"/>
                <a:cs typeface="Calibri"/>
              </a:rPr>
              <a:t>28</a:t>
            </a:r>
            <a:endParaRPr sz="1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ject 8"/>
          <p:cNvSpPr txBox="1"/>
          <p:nvPr/>
        </p:nvSpPr>
        <p:spPr>
          <a:xfrm>
            <a:off x="581050" y="370230"/>
            <a:ext cx="8191417" cy="551710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R="176153" algn="ctr">
              <a:lnSpc>
                <a:spcPts val="3770"/>
              </a:lnSpc>
              <a:spcBef>
                <a:spcPts val="188"/>
              </a:spcBef>
            </a:pPr>
            <a:r>
              <a:rPr sz="5400" b="1" spc="0" baseline="3034" dirty="0" smtClean="0">
                <a:solidFill>
                  <a:srgbClr val="4F81BC"/>
                </a:solidFill>
                <a:latin typeface="Calibri"/>
                <a:cs typeface="Calibri"/>
              </a:rPr>
              <a:t>Πα</a:t>
            </a:r>
            <a:r>
              <a:rPr sz="5400" b="1" spc="-9" baseline="3034" dirty="0" smtClean="0">
                <a:solidFill>
                  <a:srgbClr val="4F81BC"/>
                </a:solidFill>
                <a:latin typeface="Calibri"/>
                <a:cs typeface="Calibri"/>
              </a:rPr>
              <a:t>ρ</a:t>
            </a:r>
            <a:r>
              <a:rPr sz="5400" b="1" spc="0" baseline="3034" dirty="0" smtClean="0">
                <a:solidFill>
                  <a:srgbClr val="4F81BC"/>
                </a:solidFill>
                <a:latin typeface="Calibri"/>
                <a:cs typeface="Calibri"/>
              </a:rPr>
              <a:t>άπλευ</a:t>
            </a:r>
            <a:r>
              <a:rPr sz="5400" b="1" spc="-14" baseline="3034" dirty="0" smtClean="0">
                <a:solidFill>
                  <a:srgbClr val="4F81BC"/>
                </a:solidFill>
                <a:latin typeface="Calibri"/>
                <a:cs typeface="Calibri"/>
              </a:rPr>
              <a:t>ρ</a:t>
            </a:r>
            <a:r>
              <a:rPr sz="5400" b="1" spc="0" baseline="3034" dirty="0" smtClean="0">
                <a:solidFill>
                  <a:srgbClr val="4F81BC"/>
                </a:solidFill>
                <a:latin typeface="Calibri"/>
                <a:cs typeface="Calibri"/>
              </a:rPr>
              <a:t>ες</a:t>
            </a:r>
            <a:r>
              <a:rPr sz="5400" b="1" spc="14" baseline="3034" dirty="0" smtClean="0">
                <a:solidFill>
                  <a:srgbClr val="4F81BC"/>
                </a:solidFill>
                <a:latin typeface="Calibri"/>
                <a:cs typeface="Calibri"/>
              </a:rPr>
              <a:t> </a:t>
            </a:r>
            <a:r>
              <a:rPr sz="5400" b="1" spc="0" baseline="3034" dirty="0" smtClean="0">
                <a:solidFill>
                  <a:srgbClr val="4F81BC"/>
                </a:solidFill>
                <a:latin typeface="Calibri"/>
                <a:cs typeface="Calibri"/>
              </a:rPr>
              <a:t>α</a:t>
            </a:r>
            <a:r>
              <a:rPr sz="5400" b="1" spc="-39" baseline="3034" dirty="0" smtClean="0">
                <a:solidFill>
                  <a:srgbClr val="4F81BC"/>
                </a:solidFill>
                <a:latin typeface="Calibri"/>
                <a:cs typeface="Calibri"/>
              </a:rPr>
              <a:t>π</a:t>
            </a:r>
            <a:r>
              <a:rPr sz="5400" b="1" spc="-44" baseline="3034" dirty="0" smtClean="0">
                <a:solidFill>
                  <a:srgbClr val="4F81BC"/>
                </a:solidFill>
                <a:latin typeface="Calibri"/>
                <a:cs typeface="Calibri"/>
              </a:rPr>
              <a:t>ώ</a:t>
            </a:r>
            <a:r>
              <a:rPr sz="5400" b="1" spc="0" baseline="3034" dirty="0" smtClean="0">
                <a:solidFill>
                  <a:srgbClr val="4F81BC"/>
                </a:solidFill>
                <a:latin typeface="Calibri"/>
                <a:cs typeface="Calibri"/>
              </a:rPr>
              <a:t>λειες</a:t>
            </a:r>
            <a:r>
              <a:rPr sz="5400" b="1" spc="-9" baseline="3034" dirty="0" smtClean="0">
                <a:solidFill>
                  <a:srgbClr val="4F81BC"/>
                </a:solidFill>
                <a:latin typeface="Calibri"/>
                <a:cs typeface="Calibri"/>
              </a:rPr>
              <a:t> </a:t>
            </a:r>
            <a:r>
              <a:rPr sz="5400" b="1" spc="0" baseline="3034" dirty="0" smtClean="0">
                <a:solidFill>
                  <a:srgbClr val="4F81BC"/>
                </a:solidFill>
                <a:latin typeface="Calibri"/>
                <a:cs typeface="Calibri"/>
              </a:rPr>
              <a:t>από </a:t>
            </a:r>
            <a:r>
              <a:rPr sz="5400" b="1" spc="-29" baseline="3034" dirty="0" smtClean="0">
                <a:solidFill>
                  <a:srgbClr val="4F81BC"/>
                </a:solidFill>
                <a:latin typeface="Calibri"/>
                <a:cs typeface="Calibri"/>
              </a:rPr>
              <a:t>τ</a:t>
            </a:r>
            <a:r>
              <a:rPr sz="5400" b="1" spc="0" baseline="3034" dirty="0" smtClean="0">
                <a:solidFill>
                  <a:srgbClr val="4F81BC"/>
                </a:solidFill>
                <a:latin typeface="Calibri"/>
                <a:cs typeface="Calibri"/>
              </a:rPr>
              <a:t>ο </a:t>
            </a:r>
            <a:r>
              <a:rPr sz="5400" b="1" spc="-109" baseline="3034" dirty="0" smtClean="0">
                <a:solidFill>
                  <a:srgbClr val="4F81BC"/>
                </a:solidFill>
                <a:latin typeface="Calibri"/>
                <a:cs typeface="Calibri"/>
              </a:rPr>
              <a:t>κ</a:t>
            </a:r>
            <a:r>
              <a:rPr sz="5400" b="1" spc="0" baseline="3034" dirty="0" smtClean="0">
                <a:solidFill>
                  <a:srgbClr val="4F81BC"/>
                </a:solidFill>
                <a:latin typeface="Calibri"/>
                <a:cs typeface="Calibri"/>
              </a:rPr>
              <a:t>α</a:t>
            </a:r>
            <a:r>
              <a:rPr sz="5400" b="1" spc="-9" baseline="3034" dirty="0" smtClean="0">
                <a:solidFill>
                  <a:srgbClr val="4F81BC"/>
                </a:solidFill>
                <a:latin typeface="Calibri"/>
                <a:cs typeface="Calibri"/>
              </a:rPr>
              <a:t>θ</a:t>
            </a:r>
            <a:r>
              <a:rPr sz="5400" b="1" spc="-54" baseline="3034" dirty="0" smtClean="0">
                <a:solidFill>
                  <a:srgbClr val="4F81BC"/>
                </a:solidFill>
                <a:latin typeface="Calibri"/>
                <a:cs typeface="Calibri"/>
              </a:rPr>
              <a:t>ε</a:t>
            </a:r>
            <a:r>
              <a:rPr sz="5400" b="1" spc="39" baseline="3034" dirty="0" smtClean="0">
                <a:solidFill>
                  <a:srgbClr val="4F81BC"/>
                </a:solidFill>
                <a:latin typeface="Calibri"/>
                <a:cs typeface="Calibri"/>
              </a:rPr>
              <a:t>σ</a:t>
            </a:r>
            <a:r>
              <a:rPr sz="5400" b="1" spc="-25" baseline="3034" dirty="0" smtClean="0">
                <a:solidFill>
                  <a:srgbClr val="4F81BC"/>
                </a:solidFill>
                <a:latin typeface="Calibri"/>
                <a:cs typeface="Calibri"/>
              </a:rPr>
              <a:t>τ</a:t>
            </a:r>
            <a:r>
              <a:rPr sz="5400" b="1" spc="0" baseline="3034" dirty="0" smtClean="0">
                <a:solidFill>
                  <a:srgbClr val="4F81BC"/>
                </a:solidFill>
                <a:latin typeface="Calibri"/>
                <a:cs typeface="Calibri"/>
              </a:rPr>
              <a:t>ώς</a:t>
            </a:r>
            <a:endParaRPr sz="3600">
              <a:latin typeface="Calibri"/>
              <a:cs typeface="Calibri"/>
            </a:endParaRPr>
          </a:p>
          <a:p>
            <a:pPr marL="3239617" marR="3449186" algn="ctr">
              <a:lnSpc>
                <a:spcPts val="4320"/>
              </a:lnSpc>
              <a:spcBef>
                <a:spcPts val="27"/>
              </a:spcBef>
            </a:pPr>
            <a:r>
              <a:rPr sz="5400" b="1" spc="-19" baseline="1517" dirty="0" smtClean="0">
                <a:solidFill>
                  <a:srgbClr val="4F81BC"/>
                </a:solidFill>
                <a:latin typeface="Calibri"/>
                <a:cs typeface="Calibri"/>
              </a:rPr>
              <a:t>τω</a:t>
            </a:r>
            <a:r>
              <a:rPr sz="5400" b="1" spc="0" baseline="1517" dirty="0" smtClean="0">
                <a:solidFill>
                  <a:srgbClr val="4F81BC"/>
                </a:solidFill>
                <a:latin typeface="Calibri"/>
                <a:cs typeface="Calibri"/>
              </a:rPr>
              <a:t>ν ΚΣΙ</a:t>
            </a:r>
            <a:endParaRPr sz="3600">
              <a:latin typeface="Calibri"/>
              <a:cs typeface="Calibri"/>
            </a:endParaRPr>
          </a:p>
          <a:p>
            <a:pPr marL="158089" marR="38459">
              <a:lnSpc>
                <a:spcPct val="101725"/>
              </a:lnSpc>
              <a:spcBef>
                <a:spcPts val="1471"/>
              </a:spcBef>
            </a:pPr>
            <a:r>
              <a:rPr sz="2200" spc="0" dirty="0" smtClean="0">
                <a:latin typeface="Calibri"/>
                <a:cs typeface="Calibri"/>
              </a:rPr>
              <a:t>Οι</a:t>
            </a:r>
            <a:r>
              <a:rPr sz="2200" spc="-10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ΣΣΙ προϋπόθ</a:t>
            </a:r>
            <a:r>
              <a:rPr sz="2200" spc="-9" dirty="0" smtClean="0">
                <a:latin typeface="Calibri"/>
                <a:cs typeface="Calibri"/>
              </a:rPr>
              <a:t>ετ</a:t>
            </a:r>
            <a:r>
              <a:rPr sz="2200" spc="0" dirty="0" smtClean="0">
                <a:latin typeface="Calibri"/>
                <a:cs typeface="Calibri"/>
              </a:rPr>
              <a:t>αν</a:t>
            </a:r>
            <a:r>
              <a:rPr sz="2200" spc="16" dirty="0" smtClean="0">
                <a:latin typeface="Calibri"/>
                <a:cs typeface="Calibri"/>
              </a:rPr>
              <a:t> </a:t>
            </a:r>
            <a:r>
              <a:rPr sz="2200" spc="-14" dirty="0" smtClean="0">
                <a:latin typeface="Calibri"/>
                <a:cs typeface="Calibri"/>
              </a:rPr>
              <a:t>κ</a:t>
            </a:r>
            <a:r>
              <a:rPr sz="2200" spc="0" dirty="0" smtClean="0">
                <a:latin typeface="Calibri"/>
                <a:cs typeface="Calibri"/>
              </a:rPr>
              <a:t>ρατι</a:t>
            </a:r>
            <a:r>
              <a:rPr sz="2200" spc="-79" dirty="0" smtClean="0">
                <a:latin typeface="Calibri"/>
                <a:cs typeface="Calibri"/>
              </a:rPr>
              <a:t>κ</a:t>
            </a:r>
            <a:r>
              <a:rPr sz="2200" spc="0" dirty="0" smtClean="0">
                <a:latin typeface="Calibri"/>
                <a:cs typeface="Calibri"/>
              </a:rPr>
              <a:t>ό</a:t>
            </a:r>
            <a:r>
              <a:rPr sz="2200" spc="-1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έλ</a:t>
            </a:r>
            <a:r>
              <a:rPr sz="2200" spc="-9" dirty="0" smtClean="0">
                <a:latin typeface="Calibri"/>
                <a:cs typeface="Calibri"/>
              </a:rPr>
              <a:t>ε</a:t>
            </a:r>
            <a:r>
              <a:rPr sz="2200" spc="14" dirty="0" smtClean="0">
                <a:latin typeface="Calibri"/>
                <a:cs typeface="Calibri"/>
              </a:rPr>
              <a:t>γ</a:t>
            </a:r>
            <a:r>
              <a:rPr sz="2200" spc="-25" dirty="0" smtClean="0">
                <a:latin typeface="Calibri"/>
                <a:cs typeface="Calibri"/>
              </a:rPr>
              <a:t>χ</a:t>
            </a:r>
            <a:r>
              <a:rPr sz="2200" spc="0" dirty="0" smtClean="0">
                <a:latin typeface="Calibri"/>
                <a:cs typeface="Calibri"/>
              </a:rPr>
              <a:t>ο</a:t>
            </a:r>
            <a:r>
              <a:rPr sz="2200" spc="-20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της</a:t>
            </a:r>
            <a:r>
              <a:rPr sz="2200" spc="9" dirty="0" smtClean="0">
                <a:latin typeface="Calibri"/>
                <a:cs typeface="Calibri"/>
              </a:rPr>
              <a:t> </a:t>
            </a:r>
            <a:r>
              <a:rPr sz="2200" spc="-29" dirty="0" smtClean="0">
                <a:latin typeface="Calibri"/>
                <a:cs typeface="Calibri"/>
              </a:rPr>
              <a:t>κ</a:t>
            </a:r>
            <a:r>
              <a:rPr sz="2200" spc="-34" dirty="0" smtClean="0">
                <a:latin typeface="Calibri"/>
                <a:cs typeface="Calibri"/>
              </a:rPr>
              <a:t>ί</a:t>
            </a:r>
            <a:r>
              <a:rPr sz="2200" spc="0" dirty="0" smtClean="0">
                <a:latin typeface="Calibri"/>
                <a:cs typeface="Calibri"/>
              </a:rPr>
              <a:t>ν</a:t>
            </a:r>
            <a:r>
              <a:rPr sz="2200" spc="-4" dirty="0" smtClean="0">
                <a:latin typeface="Calibri"/>
                <a:cs typeface="Calibri"/>
              </a:rPr>
              <a:t>η</a:t>
            </a:r>
            <a:r>
              <a:rPr sz="2200" spc="0" dirty="0" smtClean="0">
                <a:latin typeface="Calibri"/>
                <a:cs typeface="Calibri"/>
              </a:rPr>
              <a:t>σ</a:t>
            </a:r>
            <a:r>
              <a:rPr sz="2200" spc="-9" dirty="0" smtClean="0">
                <a:latin typeface="Calibri"/>
                <a:cs typeface="Calibri"/>
              </a:rPr>
              <a:t>η</a:t>
            </a:r>
            <a:r>
              <a:rPr sz="2200" spc="0" dirty="0" smtClean="0">
                <a:latin typeface="Calibri"/>
                <a:cs typeface="Calibri"/>
              </a:rPr>
              <a:t>ς</a:t>
            </a:r>
            <a:r>
              <a:rPr sz="2200" spc="43" dirty="0" smtClean="0">
                <a:latin typeface="Calibri"/>
                <a:cs typeface="Calibri"/>
              </a:rPr>
              <a:t> </a:t>
            </a:r>
            <a:r>
              <a:rPr sz="2200" spc="-39" dirty="0" smtClean="0">
                <a:latin typeface="Calibri"/>
                <a:cs typeface="Calibri"/>
              </a:rPr>
              <a:t>κ</a:t>
            </a:r>
            <a:r>
              <a:rPr sz="2200" spc="-29" dirty="0" smtClean="0">
                <a:latin typeface="Calibri"/>
                <a:cs typeface="Calibri"/>
              </a:rPr>
              <a:t>ε</a:t>
            </a:r>
            <a:r>
              <a:rPr sz="2200" spc="0" dirty="0" smtClean="0">
                <a:latin typeface="Calibri"/>
                <a:cs typeface="Calibri"/>
              </a:rPr>
              <a:t>φα</a:t>
            </a:r>
            <a:r>
              <a:rPr sz="2200" spc="-25" dirty="0" smtClean="0">
                <a:latin typeface="Calibri"/>
                <a:cs typeface="Calibri"/>
              </a:rPr>
              <a:t>λ</a:t>
            </a:r>
            <a:r>
              <a:rPr sz="2200" spc="0" dirty="0" smtClean="0">
                <a:latin typeface="Calibri"/>
                <a:cs typeface="Calibri"/>
              </a:rPr>
              <a:t>αί</a:t>
            </a:r>
            <a:r>
              <a:rPr sz="2200" spc="-19" dirty="0" smtClean="0">
                <a:latin typeface="Calibri"/>
                <a:cs typeface="Calibri"/>
              </a:rPr>
              <a:t>ω</a:t>
            </a:r>
            <a:r>
              <a:rPr sz="2200" spc="0" dirty="0" smtClean="0">
                <a:latin typeface="Calibri"/>
                <a:cs typeface="Calibri"/>
              </a:rPr>
              <a:t>ν</a:t>
            </a:r>
            <a:r>
              <a:rPr sz="2200" spc="-35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ώ</a:t>
            </a:r>
            <a:r>
              <a:rPr sz="2200" spc="9" dirty="0" smtClean="0">
                <a:latin typeface="Calibri"/>
                <a:cs typeface="Calibri"/>
              </a:rPr>
              <a:t>σ</a:t>
            </a:r>
            <a:r>
              <a:rPr sz="2200" spc="0" dirty="0" smtClean="0">
                <a:latin typeface="Calibri"/>
                <a:cs typeface="Calibri"/>
              </a:rPr>
              <a:t>τε</a:t>
            </a:r>
            <a:r>
              <a:rPr sz="2200" spc="24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να</a:t>
            </a:r>
            <a:endParaRPr sz="2200">
              <a:latin typeface="Calibri"/>
              <a:cs typeface="Calibri"/>
            </a:endParaRPr>
          </a:p>
          <a:p>
            <a:pPr marL="158089" marR="38459">
              <a:lnSpc>
                <a:spcPts val="2405"/>
              </a:lnSpc>
              <a:spcBef>
                <a:spcPts val="120"/>
              </a:spcBef>
            </a:pPr>
            <a:r>
              <a:rPr sz="3300" spc="0" baseline="2482" dirty="0" smtClean="0">
                <a:latin typeface="Calibri"/>
                <a:cs typeface="Calibri"/>
              </a:rPr>
              <a:t>απ</a:t>
            </a:r>
            <a:r>
              <a:rPr sz="3300" spc="4" baseline="2482" dirty="0" smtClean="0">
                <a:latin typeface="Calibri"/>
                <a:cs typeface="Calibri"/>
              </a:rPr>
              <a:t>ο</a:t>
            </a:r>
            <a:r>
              <a:rPr sz="3300" spc="0" baseline="2482" dirty="0" smtClean="0">
                <a:latin typeface="Calibri"/>
                <a:cs typeface="Calibri"/>
              </a:rPr>
              <a:t>φ</a:t>
            </a:r>
            <a:r>
              <a:rPr sz="3300" spc="-4" baseline="2482" dirty="0" smtClean="0">
                <a:latin typeface="Calibri"/>
                <a:cs typeface="Calibri"/>
              </a:rPr>
              <a:t>ε</a:t>
            </a:r>
            <a:r>
              <a:rPr sz="3300" spc="0" baseline="2482" dirty="0" smtClean="0">
                <a:latin typeface="Calibri"/>
                <a:cs typeface="Calibri"/>
              </a:rPr>
              <a:t>υ</a:t>
            </a:r>
            <a:r>
              <a:rPr sz="3300" spc="-25" baseline="2482" dirty="0" smtClean="0">
                <a:latin typeface="Calibri"/>
                <a:cs typeface="Calibri"/>
              </a:rPr>
              <a:t>χ</a:t>
            </a:r>
            <a:r>
              <a:rPr sz="3300" spc="4" baseline="2482" dirty="0" smtClean="0">
                <a:latin typeface="Calibri"/>
                <a:cs typeface="Calibri"/>
              </a:rPr>
              <a:t>ο</a:t>
            </a:r>
            <a:r>
              <a:rPr sz="3300" spc="0" baseline="2482" dirty="0" smtClean="0">
                <a:latin typeface="Calibri"/>
                <a:cs typeface="Calibri"/>
              </a:rPr>
              <a:t>ύν</a:t>
            </a:r>
            <a:r>
              <a:rPr sz="3300" spc="-83" baseline="2482" dirty="0" smtClean="0">
                <a:latin typeface="Calibri"/>
                <a:cs typeface="Calibri"/>
              </a:rPr>
              <a:t> </a:t>
            </a:r>
            <a:r>
              <a:rPr sz="3300" spc="0" baseline="2482" dirty="0" smtClean="0">
                <a:latin typeface="Calibri"/>
                <a:cs typeface="Calibri"/>
              </a:rPr>
              <a:t>συ</a:t>
            </a:r>
            <a:r>
              <a:rPr sz="3300" spc="-9" baseline="2482" dirty="0" smtClean="0">
                <a:latin typeface="Calibri"/>
                <a:cs typeface="Calibri"/>
              </a:rPr>
              <a:t>ν</a:t>
            </a:r>
            <a:r>
              <a:rPr sz="3300" spc="0" baseline="2482" dirty="0" smtClean="0">
                <a:latin typeface="Calibri"/>
                <a:cs typeface="Calibri"/>
              </a:rPr>
              <a:t>α</a:t>
            </a:r>
            <a:r>
              <a:rPr sz="3300" spc="14" baseline="2482" dirty="0" smtClean="0">
                <a:latin typeface="Calibri"/>
                <a:cs typeface="Calibri"/>
              </a:rPr>
              <a:t>λ</a:t>
            </a:r>
            <a:r>
              <a:rPr sz="3300" spc="-19" baseline="2482" dirty="0" smtClean="0">
                <a:latin typeface="Calibri"/>
                <a:cs typeface="Calibri"/>
              </a:rPr>
              <a:t>λ</a:t>
            </a:r>
            <a:r>
              <a:rPr sz="3300" spc="-9" baseline="2482" dirty="0" smtClean="0">
                <a:latin typeface="Calibri"/>
                <a:cs typeface="Calibri"/>
              </a:rPr>
              <a:t>α</a:t>
            </a:r>
            <a:r>
              <a:rPr sz="3300" spc="0" baseline="2482" dirty="0" smtClean="0">
                <a:latin typeface="Calibri"/>
                <a:cs typeface="Calibri"/>
              </a:rPr>
              <a:t>γματι</a:t>
            </a:r>
            <a:r>
              <a:rPr sz="3300" spc="-39" baseline="2482" dirty="0" smtClean="0">
                <a:latin typeface="Calibri"/>
                <a:cs typeface="Calibri"/>
              </a:rPr>
              <a:t>κ</a:t>
            </a:r>
            <a:r>
              <a:rPr sz="3300" spc="0" baseline="2482" dirty="0" smtClean="0">
                <a:latin typeface="Calibri"/>
                <a:cs typeface="Calibri"/>
              </a:rPr>
              <a:t>ές</a:t>
            </a:r>
            <a:r>
              <a:rPr sz="3300" spc="-74" baseline="2482" dirty="0" smtClean="0">
                <a:latin typeface="Calibri"/>
                <a:cs typeface="Calibri"/>
              </a:rPr>
              <a:t> </a:t>
            </a:r>
            <a:r>
              <a:rPr sz="3300" spc="-14" baseline="2482" dirty="0" smtClean="0">
                <a:latin typeface="Calibri"/>
                <a:cs typeface="Calibri"/>
              </a:rPr>
              <a:t>κ</a:t>
            </a:r>
            <a:r>
              <a:rPr sz="3300" spc="0" baseline="2482" dirty="0" smtClean="0">
                <a:latin typeface="Calibri"/>
                <a:cs typeface="Calibri"/>
              </a:rPr>
              <a:t>ρί</a:t>
            </a:r>
            <a:r>
              <a:rPr sz="3300" spc="-9" baseline="2482" dirty="0" smtClean="0">
                <a:latin typeface="Calibri"/>
                <a:cs typeface="Calibri"/>
              </a:rPr>
              <a:t>σ</a:t>
            </a:r>
            <a:r>
              <a:rPr sz="3300" spc="0" baseline="2482" dirty="0" smtClean="0">
                <a:latin typeface="Calibri"/>
                <a:cs typeface="Calibri"/>
              </a:rPr>
              <a:t>ε</a:t>
            </a:r>
            <a:r>
              <a:rPr sz="3300" spc="-4" baseline="2482" dirty="0" smtClean="0">
                <a:latin typeface="Calibri"/>
                <a:cs typeface="Calibri"/>
              </a:rPr>
              <a:t>ι</a:t>
            </a:r>
            <a:r>
              <a:rPr sz="3300" spc="0" baseline="2482" dirty="0" smtClean="0">
                <a:latin typeface="Calibri"/>
                <a:cs typeface="Calibri"/>
              </a:rPr>
              <a:t>ς</a:t>
            </a:r>
            <a:r>
              <a:rPr sz="3300" spc="-29" baseline="2482" dirty="0" smtClean="0">
                <a:latin typeface="Calibri"/>
                <a:cs typeface="Calibri"/>
              </a:rPr>
              <a:t> </a:t>
            </a:r>
            <a:r>
              <a:rPr sz="3300" spc="0" baseline="2482" dirty="0" smtClean="0">
                <a:latin typeface="Calibri"/>
                <a:cs typeface="Calibri"/>
              </a:rPr>
              <a:t>από</a:t>
            </a:r>
            <a:r>
              <a:rPr sz="3300" spc="-26" baseline="2482" dirty="0" smtClean="0">
                <a:latin typeface="Calibri"/>
                <a:cs typeface="Calibri"/>
              </a:rPr>
              <a:t> </a:t>
            </a:r>
            <a:r>
              <a:rPr sz="3300" spc="0" baseline="2482" dirty="0" smtClean="0">
                <a:latin typeface="Calibri"/>
                <a:cs typeface="Calibri"/>
              </a:rPr>
              <a:t>τ</a:t>
            </a:r>
            <a:r>
              <a:rPr sz="3300" spc="-50" baseline="2482" dirty="0" smtClean="0">
                <a:latin typeface="Calibri"/>
                <a:cs typeface="Calibri"/>
              </a:rPr>
              <a:t>η</a:t>
            </a:r>
            <a:r>
              <a:rPr sz="3300" spc="0" baseline="2482" dirty="0" smtClean="0">
                <a:latin typeface="Calibri"/>
                <a:cs typeface="Calibri"/>
              </a:rPr>
              <a:t>ν</a:t>
            </a:r>
            <a:r>
              <a:rPr sz="3300" spc="-5" baseline="2482" dirty="0" smtClean="0">
                <a:latin typeface="Calibri"/>
                <a:cs typeface="Calibri"/>
              </a:rPr>
              <a:t> </a:t>
            </a:r>
            <a:r>
              <a:rPr sz="3300" spc="-39" baseline="2482" dirty="0" smtClean="0">
                <a:latin typeface="Calibri"/>
                <a:cs typeface="Calibri"/>
              </a:rPr>
              <a:t>κ</a:t>
            </a:r>
            <a:r>
              <a:rPr sz="3300" spc="0" baseline="2482" dirty="0" smtClean="0">
                <a:latin typeface="Calibri"/>
                <a:cs typeface="Calibri"/>
              </a:rPr>
              <a:t>ε</a:t>
            </a:r>
            <a:r>
              <a:rPr sz="3300" spc="-4" baseline="2482" dirty="0" smtClean="0">
                <a:latin typeface="Calibri"/>
                <a:cs typeface="Calibri"/>
              </a:rPr>
              <a:t>ρ</a:t>
            </a:r>
            <a:r>
              <a:rPr sz="3300" spc="0" baseline="2482" dirty="0" smtClean="0">
                <a:latin typeface="Calibri"/>
                <a:cs typeface="Calibri"/>
              </a:rPr>
              <a:t>δ</a:t>
            </a:r>
            <a:r>
              <a:rPr sz="3300" spc="9" baseline="2482" dirty="0" smtClean="0">
                <a:latin typeface="Calibri"/>
                <a:cs typeface="Calibri"/>
              </a:rPr>
              <a:t>ο</a:t>
            </a:r>
            <a:r>
              <a:rPr sz="3300" spc="0" baseline="2482" dirty="0" smtClean="0">
                <a:latin typeface="Calibri"/>
                <a:cs typeface="Calibri"/>
              </a:rPr>
              <a:t>σ</a:t>
            </a:r>
            <a:r>
              <a:rPr sz="3300" spc="-79" baseline="2482" dirty="0" smtClean="0">
                <a:latin typeface="Calibri"/>
                <a:cs typeface="Calibri"/>
              </a:rPr>
              <a:t>κ</a:t>
            </a:r>
            <a:r>
              <a:rPr sz="3300" spc="4" baseline="2482" dirty="0" smtClean="0">
                <a:latin typeface="Calibri"/>
                <a:cs typeface="Calibri"/>
              </a:rPr>
              <a:t>ο</a:t>
            </a:r>
            <a:r>
              <a:rPr sz="3300" spc="0" baseline="2482" dirty="0" smtClean="0">
                <a:latin typeface="Calibri"/>
                <a:cs typeface="Calibri"/>
              </a:rPr>
              <a:t>πία</a:t>
            </a:r>
            <a:endParaRPr sz="2200">
              <a:latin typeface="Calibri"/>
              <a:cs typeface="Calibri"/>
            </a:endParaRPr>
          </a:p>
          <a:p>
            <a:pPr marL="158089" marR="177654">
              <a:lnSpc>
                <a:spcPct val="100911"/>
              </a:lnSpc>
              <a:spcBef>
                <a:spcPts val="139"/>
              </a:spcBef>
            </a:pPr>
            <a:r>
              <a:rPr sz="2200" spc="0" dirty="0" smtClean="0">
                <a:latin typeface="Calibri"/>
                <a:cs typeface="Calibri"/>
              </a:rPr>
              <a:t>Οι</a:t>
            </a:r>
            <a:r>
              <a:rPr sz="2200" spc="-10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ΚΣΙ</a:t>
            </a:r>
            <a:r>
              <a:rPr sz="2200" spc="-4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συμβ</a:t>
            </a:r>
            <a:r>
              <a:rPr sz="2200" spc="-25" dirty="0" smtClean="0">
                <a:latin typeface="Calibri"/>
                <a:cs typeface="Calibri"/>
              </a:rPr>
              <a:t>α</a:t>
            </a:r>
            <a:r>
              <a:rPr sz="2200" spc="0" dirty="0" smtClean="0">
                <a:latin typeface="Calibri"/>
                <a:cs typeface="Calibri"/>
              </a:rPr>
              <a:t>δίζ</a:t>
            </a:r>
            <a:r>
              <a:rPr sz="2200" spc="9" dirty="0" smtClean="0">
                <a:latin typeface="Calibri"/>
                <a:cs typeface="Calibri"/>
              </a:rPr>
              <a:t>ο</a:t>
            </a:r>
            <a:r>
              <a:rPr sz="2200" spc="0" dirty="0" smtClean="0">
                <a:latin typeface="Calibri"/>
                <a:cs typeface="Calibri"/>
              </a:rPr>
              <a:t>υν</a:t>
            </a:r>
            <a:r>
              <a:rPr sz="2200" spc="-86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με </a:t>
            </a:r>
            <a:r>
              <a:rPr sz="2200" spc="4" dirty="0" smtClean="0">
                <a:latin typeface="Calibri"/>
                <a:cs typeface="Calibri"/>
              </a:rPr>
              <a:t>τ</a:t>
            </a:r>
            <a:r>
              <a:rPr sz="2200" spc="0" dirty="0" smtClean="0">
                <a:latin typeface="Calibri"/>
                <a:cs typeface="Calibri"/>
              </a:rPr>
              <a:t>η</a:t>
            </a:r>
            <a:r>
              <a:rPr sz="2200" spc="-10" dirty="0" smtClean="0">
                <a:latin typeface="Calibri"/>
                <a:cs typeface="Calibri"/>
              </a:rPr>
              <a:t> </a:t>
            </a:r>
            <a:r>
              <a:rPr sz="2200" spc="-25" dirty="0" smtClean="0">
                <a:latin typeface="Calibri"/>
                <a:cs typeface="Calibri"/>
              </a:rPr>
              <a:t>π</a:t>
            </a:r>
            <a:r>
              <a:rPr sz="2200" spc="-9" dirty="0" smtClean="0">
                <a:latin typeface="Calibri"/>
                <a:cs typeface="Calibri"/>
              </a:rPr>
              <a:t>α</a:t>
            </a:r>
            <a:r>
              <a:rPr sz="2200" spc="0" dirty="0" smtClean="0">
                <a:latin typeface="Calibri"/>
                <a:cs typeface="Calibri"/>
              </a:rPr>
              <a:t>γ</a:t>
            </a:r>
            <a:r>
              <a:rPr sz="2200" spc="-69" dirty="0" smtClean="0">
                <a:latin typeface="Calibri"/>
                <a:cs typeface="Calibri"/>
              </a:rPr>
              <a:t>κ</a:t>
            </a:r>
            <a:r>
              <a:rPr sz="2200" spc="4" dirty="0" smtClean="0">
                <a:latin typeface="Calibri"/>
                <a:cs typeface="Calibri"/>
              </a:rPr>
              <a:t>ο</a:t>
            </a:r>
            <a:r>
              <a:rPr sz="2200" spc="0" dirty="0" smtClean="0">
                <a:latin typeface="Calibri"/>
                <a:cs typeface="Calibri"/>
              </a:rPr>
              <a:t>σμιοπ</a:t>
            </a:r>
            <a:r>
              <a:rPr sz="2200" spc="4" dirty="0" smtClean="0">
                <a:latin typeface="Calibri"/>
                <a:cs typeface="Calibri"/>
              </a:rPr>
              <a:t>ο</a:t>
            </a:r>
            <a:r>
              <a:rPr sz="2200" spc="0" dirty="0" smtClean="0">
                <a:latin typeface="Calibri"/>
                <a:cs typeface="Calibri"/>
              </a:rPr>
              <a:t>ίη</a:t>
            </a:r>
            <a:r>
              <a:rPr sz="2200" spc="-9" dirty="0" smtClean="0">
                <a:latin typeface="Calibri"/>
                <a:cs typeface="Calibri"/>
              </a:rPr>
              <a:t>σ</a:t>
            </a:r>
            <a:r>
              <a:rPr sz="2200" spc="0" dirty="0" smtClean="0">
                <a:latin typeface="Calibri"/>
                <a:cs typeface="Calibri"/>
              </a:rPr>
              <a:t>η</a:t>
            </a:r>
            <a:r>
              <a:rPr sz="2200" spc="-112" dirty="0" smtClean="0">
                <a:latin typeface="Calibri"/>
                <a:cs typeface="Calibri"/>
              </a:rPr>
              <a:t> </a:t>
            </a:r>
            <a:r>
              <a:rPr sz="2200" spc="-9" dirty="0" smtClean="0">
                <a:latin typeface="Calibri"/>
                <a:cs typeface="Calibri"/>
              </a:rPr>
              <a:t>τ</a:t>
            </a:r>
            <a:r>
              <a:rPr sz="2200" spc="4" dirty="0" smtClean="0">
                <a:latin typeface="Calibri"/>
                <a:cs typeface="Calibri"/>
              </a:rPr>
              <a:t>ο</a:t>
            </a:r>
            <a:r>
              <a:rPr sz="2200" spc="0" dirty="0" smtClean="0">
                <a:latin typeface="Calibri"/>
                <a:cs typeface="Calibri"/>
              </a:rPr>
              <a:t>υ</a:t>
            </a:r>
            <a:r>
              <a:rPr sz="2200" spc="-20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χ</a:t>
            </a:r>
            <a:r>
              <a:rPr sz="2200" spc="-9" dirty="0" smtClean="0">
                <a:latin typeface="Calibri"/>
                <a:cs typeface="Calibri"/>
              </a:rPr>
              <a:t>ρ</a:t>
            </a:r>
            <a:r>
              <a:rPr sz="2200" spc="0" dirty="0" smtClean="0">
                <a:latin typeface="Calibri"/>
                <a:cs typeface="Calibri"/>
              </a:rPr>
              <a:t>η</a:t>
            </a:r>
            <a:r>
              <a:rPr sz="2200" spc="-9" dirty="0" smtClean="0">
                <a:latin typeface="Calibri"/>
                <a:cs typeface="Calibri"/>
              </a:rPr>
              <a:t>μ</a:t>
            </a:r>
            <a:r>
              <a:rPr sz="2200" spc="0" dirty="0" smtClean="0">
                <a:latin typeface="Calibri"/>
                <a:cs typeface="Calibri"/>
              </a:rPr>
              <a:t>α</a:t>
            </a:r>
            <a:r>
              <a:rPr sz="2200" spc="-4" dirty="0" smtClean="0">
                <a:latin typeface="Calibri"/>
                <a:cs typeface="Calibri"/>
              </a:rPr>
              <a:t>τ</a:t>
            </a:r>
            <a:r>
              <a:rPr sz="2200" spc="4" dirty="0" smtClean="0">
                <a:latin typeface="Calibri"/>
                <a:cs typeface="Calibri"/>
              </a:rPr>
              <a:t>ο</a:t>
            </a:r>
            <a:r>
              <a:rPr sz="2200" spc="0" dirty="0" smtClean="0">
                <a:latin typeface="Calibri"/>
                <a:cs typeface="Calibri"/>
              </a:rPr>
              <a:t>πι</a:t>
            </a:r>
            <a:r>
              <a:rPr sz="2200" spc="14" dirty="0" smtClean="0">
                <a:latin typeface="Calibri"/>
                <a:cs typeface="Calibri"/>
              </a:rPr>
              <a:t>σ</a:t>
            </a:r>
            <a:r>
              <a:rPr sz="2200" spc="-9" dirty="0" smtClean="0">
                <a:latin typeface="Calibri"/>
                <a:cs typeface="Calibri"/>
              </a:rPr>
              <a:t>τ</a:t>
            </a:r>
            <a:r>
              <a:rPr sz="2200" spc="0" dirty="0" smtClean="0">
                <a:latin typeface="Calibri"/>
                <a:cs typeface="Calibri"/>
              </a:rPr>
              <a:t>ωτι</a:t>
            </a:r>
            <a:r>
              <a:rPr sz="2200" spc="-79" dirty="0" smtClean="0">
                <a:latin typeface="Calibri"/>
                <a:cs typeface="Calibri"/>
              </a:rPr>
              <a:t>κ</a:t>
            </a:r>
            <a:r>
              <a:rPr sz="2200" spc="4" dirty="0" smtClean="0">
                <a:latin typeface="Calibri"/>
                <a:cs typeface="Calibri"/>
              </a:rPr>
              <a:t>ο</a:t>
            </a:r>
            <a:r>
              <a:rPr sz="2200" spc="0" dirty="0" smtClean="0">
                <a:latin typeface="Calibri"/>
                <a:cs typeface="Calibri"/>
              </a:rPr>
              <a:t>ύ συ</a:t>
            </a:r>
            <a:r>
              <a:rPr sz="2200" spc="9" dirty="0" smtClean="0">
                <a:latin typeface="Calibri"/>
                <a:cs typeface="Calibri"/>
              </a:rPr>
              <a:t>σ</a:t>
            </a:r>
            <a:r>
              <a:rPr sz="2200" spc="0" dirty="0" smtClean="0">
                <a:latin typeface="Calibri"/>
                <a:cs typeface="Calibri"/>
              </a:rPr>
              <a:t>τή</a:t>
            </a:r>
            <a:r>
              <a:rPr sz="2200" spc="-9" dirty="0" smtClean="0">
                <a:latin typeface="Calibri"/>
                <a:cs typeface="Calibri"/>
              </a:rPr>
              <a:t>μ</a:t>
            </a:r>
            <a:r>
              <a:rPr sz="2200" spc="0" dirty="0" smtClean="0">
                <a:latin typeface="Calibri"/>
                <a:cs typeface="Calibri"/>
              </a:rPr>
              <a:t>α</a:t>
            </a:r>
            <a:r>
              <a:rPr sz="2200" spc="-4" dirty="0" smtClean="0">
                <a:latin typeface="Calibri"/>
                <a:cs typeface="Calibri"/>
              </a:rPr>
              <a:t>τ</a:t>
            </a:r>
            <a:r>
              <a:rPr sz="2200" spc="4" dirty="0" smtClean="0">
                <a:latin typeface="Calibri"/>
                <a:cs typeface="Calibri"/>
              </a:rPr>
              <a:t>ο</a:t>
            </a:r>
            <a:r>
              <a:rPr sz="2200" spc="0" dirty="0" smtClean="0">
                <a:latin typeface="Calibri"/>
                <a:cs typeface="Calibri"/>
              </a:rPr>
              <a:t>ς</a:t>
            </a:r>
            <a:r>
              <a:rPr sz="2200" spc="-39" dirty="0" smtClean="0">
                <a:latin typeface="Calibri"/>
                <a:cs typeface="Calibri"/>
              </a:rPr>
              <a:t> </a:t>
            </a:r>
            <a:r>
              <a:rPr sz="2200" spc="-75" dirty="0" smtClean="0">
                <a:latin typeface="Calibri"/>
                <a:cs typeface="Calibri"/>
              </a:rPr>
              <a:t>κ</a:t>
            </a:r>
            <a:r>
              <a:rPr sz="2200" spc="0" dirty="0" smtClean="0">
                <a:latin typeface="Calibri"/>
                <a:cs typeface="Calibri"/>
              </a:rPr>
              <a:t>αι</a:t>
            </a:r>
            <a:r>
              <a:rPr sz="2200" spc="-13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τ</a:t>
            </a:r>
            <a:r>
              <a:rPr sz="2200" spc="-50" dirty="0" smtClean="0">
                <a:latin typeface="Calibri"/>
                <a:cs typeface="Calibri"/>
              </a:rPr>
              <a:t>η</a:t>
            </a:r>
            <a:r>
              <a:rPr sz="2200" spc="0" dirty="0" smtClean="0">
                <a:latin typeface="Calibri"/>
                <a:cs typeface="Calibri"/>
              </a:rPr>
              <a:t>ν</a:t>
            </a:r>
            <a:r>
              <a:rPr sz="2200" spc="-5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άρση</a:t>
            </a:r>
            <a:r>
              <a:rPr sz="2200" spc="-22" dirty="0" smtClean="0">
                <a:latin typeface="Calibri"/>
                <a:cs typeface="Calibri"/>
              </a:rPr>
              <a:t> </a:t>
            </a:r>
            <a:r>
              <a:rPr sz="2200" spc="-9" dirty="0" smtClean="0">
                <a:latin typeface="Calibri"/>
                <a:cs typeface="Calibri"/>
              </a:rPr>
              <a:t>τ</a:t>
            </a:r>
            <a:r>
              <a:rPr sz="2200" spc="-14" dirty="0" smtClean="0">
                <a:latin typeface="Calibri"/>
                <a:cs typeface="Calibri"/>
              </a:rPr>
              <a:t>ω</a:t>
            </a:r>
            <a:r>
              <a:rPr sz="2200" spc="0" dirty="0" smtClean="0">
                <a:latin typeface="Calibri"/>
                <a:cs typeface="Calibri"/>
              </a:rPr>
              <a:t>ν</a:t>
            </a:r>
            <a:r>
              <a:rPr sz="2200" spc="6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ελ</a:t>
            </a:r>
            <a:r>
              <a:rPr sz="2200" spc="-4" dirty="0" smtClean="0">
                <a:latin typeface="Calibri"/>
                <a:cs typeface="Calibri"/>
              </a:rPr>
              <a:t>έ</a:t>
            </a:r>
            <a:r>
              <a:rPr sz="2200" spc="14" dirty="0" smtClean="0">
                <a:latin typeface="Calibri"/>
                <a:cs typeface="Calibri"/>
              </a:rPr>
              <a:t>γ</a:t>
            </a:r>
            <a:r>
              <a:rPr sz="2200" spc="-25" dirty="0" smtClean="0">
                <a:latin typeface="Calibri"/>
                <a:cs typeface="Calibri"/>
              </a:rPr>
              <a:t>χ</a:t>
            </a:r>
            <a:r>
              <a:rPr sz="2200" spc="-14" dirty="0" smtClean="0">
                <a:latin typeface="Calibri"/>
                <a:cs typeface="Calibri"/>
              </a:rPr>
              <a:t>ω</a:t>
            </a:r>
            <a:r>
              <a:rPr sz="2200" spc="0" dirty="0" smtClean="0">
                <a:latin typeface="Calibri"/>
                <a:cs typeface="Calibri"/>
              </a:rPr>
              <a:t>ν</a:t>
            </a:r>
            <a:r>
              <a:rPr sz="2200" spc="-19" dirty="0" smtClean="0">
                <a:latin typeface="Calibri"/>
                <a:cs typeface="Calibri"/>
              </a:rPr>
              <a:t> </a:t>
            </a:r>
            <a:r>
              <a:rPr sz="2200" spc="19" dirty="0" smtClean="0">
                <a:latin typeface="Calibri"/>
                <a:cs typeface="Calibri"/>
              </a:rPr>
              <a:t>σ</a:t>
            </a:r>
            <a:r>
              <a:rPr sz="2200" spc="0" dirty="0" smtClean="0">
                <a:latin typeface="Calibri"/>
                <a:cs typeface="Calibri"/>
              </a:rPr>
              <a:t>τ</a:t>
            </a:r>
            <a:r>
              <a:rPr sz="2200" spc="-50" dirty="0" smtClean="0">
                <a:latin typeface="Calibri"/>
                <a:cs typeface="Calibri"/>
              </a:rPr>
              <a:t>η</a:t>
            </a:r>
            <a:r>
              <a:rPr sz="2200" spc="0" dirty="0" smtClean="0">
                <a:latin typeface="Calibri"/>
                <a:cs typeface="Calibri"/>
              </a:rPr>
              <a:t>ν</a:t>
            </a:r>
            <a:r>
              <a:rPr sz="2200" spc="9" dirty="0" smtClean="0">
                <a:latin typeface="Calibri"/>
                <a:cs typeface="Calibri"/>
              </a:rPr>
              <a:t> </a:t>
            </a:r>
            <a:r>
              <a:rPr sz="2200" spc="-25" dirty="0" smtClean="0">
                <a:latin typeface="Calibri"/>
                <a:cs typeface="Calibri"/>
              </a:rPr>
              <a:t>κ</a:t>
            </a:r>
            <a:r>
              <a:rPr sz="2200" spc="-34" dirty="0" smtClean="0">
                <a:latin typeface="Calibri"/>
                <a:cs typeface="Calibri"/>
              </a:rPr>
              <a:t>ί</a:t>
            </a:r>
            <a:r>
              <a:rPr sz="2200" spc="0" dirty="0" smtClean="0">
                <a:latin typeface="Calibri"/>
                <a:cs typeface="Calibri"/>
              </a:rPr>
              <a:t>νη</a:t>
            </a:r>
            <a:r>
              <a:rPr sz="2200" spc="-9" dirty="0" smtClean="0">
                <a:latin typeface="Calibri"/>
                <a:cs typeface="Calibri"/>
              </a:rPr>
              <a:t>σ</a:t>
            </a:r>
            <a:r>
              <a:rPr sz="2200" spc="0" dirty="0" smtClean="0">
                <a:latin typeface="Calibri"/>
                <a:cs typeface="Calibri"/>
              </a:rPr>
              <a:t>η</a:t>
            </a:r>
            <a:r>
              <a:rPr sz="2200" spc="-1" dirty="0" smtClean="0">
                <a:latin typeface="Calibri"/>
                <a:cs typeface="Calibri"/>
              </a:rPr>
              <a:t> </a:t>
            </a:r>
            <a:r>
              <a:rPr sz="2200" spc="-39" dirty="0" smtClean="0">
                <a:latin typeface="Calibri"/>
                <a:cs typeface="Calibri"/>
              </a:rPr>
              <a:t>κ</a:t>
            </a:r>
            <a:r>
              <a:rPr sz="2200" spc="-29" dirty="0" smtClean="0">
                <a:latin typeface="Calibri"/>
                <a:cs typeface="Calibri"/>
              </a:rPr>
              <a:t>ε</a:t>
            </a:r>
            <a:r>
              <a:rPr sz="2200" spc="0" dirty="0" smtClean="0">
                <a:latin typeface="Calibri"/>
                <a:cs typeface="Calibri"/>
              </a:rPr>
              <a:t>φα</a:t>
            </a:r>
            <a:r>
              <a:rPr sz="2200" spc="-19" dirty="0" smtClean="0">
                <a:latin typeface="Calibri"/>
                <a:cs typeface="Calibri"/>
              </a:rPr>
              <a:t>λ</a:t>
            </a:r>
            <a:r>
              <a:rPr sz="2200" spc="0" dirty="0" smtClean="0">
                <a:latin typeface="Calibri"/>
                <a:cs typeface="Calibri"/>
              </a:rPr>
              <a:t>αί</a:t>
            </a:r>
            <a:r>
              <a:rPr sz="2200" spc="-14" dirty="0" smtClean="0">
                <a:latin typeface="Calibri"/>
                <a:cs typeface="Calibri"/>
              </a:rPr>
              <a:t>ω</a:t>
            </a:r>
            <a:r>
              <a:rPr sz="2200" spc="0" dirty="0" smtClean="0">
                <a:latin typeface="Calibri"/>
                <a:cs typeface="Calibri"/>
              </a:rPr>
              <a:t>ν Δ</a:t>
            </a:r>
            <a:r>
              <a:rPr sz="2200" spc="-4" dirty="0" smtClean="0">
                <a:latin typeface="Calibri"/>
                <a:cs typeface="Calibri"/>
              </a:rPr>
              <a:t>υ</a:t>
            </a:r>
            <a:r>
              <a:rPr sz="2200" spc="0" dirty="0" smtClean="0">
                <a:latin typeface="Calibri"/>
                <a:cs typeface="Calibri"/>
              </a:rPr>
              <a:t>να</a:t>
            </a:r>
            <a:r>
              <a:rPr sz="2200" spc="-14" dirty="0" smtClean="0">
                <a:latin typeface="Calibri"/>
                <a:cs typeface="Calibri"/>
              </a:rPr>
              <a:t>τ</a:t>
            </a:r>
            <a:r>
              <a:rPr sz="2200" spc="0" dirty="0" smtClean="0">
                <a:latin typeface="Calibri"/>
                <a:cs typeface="Calibri"/>
              </a:rPr>
              <a:t>ό</a:t>
            </a:r>
            <a:r>
              <a:rPr sz="2200" spc="4" dirty="0" smtClean="0">
                <a:latin typeface="Calibri"/>
                <a:cs typeface="Calibri"/>
              </a:rPr>
              <a:t>τ</a:t>
            </a:r>
            <a:r>
              <a:rPr sz="2200" spc="-39" dirty="0" smtClean="0">
                <a:latin typeface="Calibri"/>
                <a:cs typeface="Calibri"/>
              </a:rPr>
              <a:t>η</a:t>
            </a:r>
            <a:r>
              <a:rPr sz="2200" spc="-9" dirty="0" smtClean="0">
                <a:latin typeface="Calibri"/>
                <a:cs typeface="Calibri"/>
              </a:rPr>
              <a:t>τ</a:t>
            </a:r>
            <a:r>
              <a:rPr sz="2200" spc="0" dirty="0" smtClean="0">
                <a:latin typeface="Calibri"/>
                <a:cs typeface="Calibri"/>
              </a:rPr>
              <a:t>α</a:t>
            </a:r>
            <a:r>
              <a:rPr sz="2200" spc="-68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για</a:t>
            </a:r>
            <a:r>
              <a:rPr sz="2200" spc="-23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μιά</a:t>
            </a:r>
            <a:r>
              <a:rPr sz="2200" spc="-25" dirty="0" smtClean="0">
                <a:latin typeface="Calibri"/>
                <a:cs typeface="Calibri"/>
              </a:rPr>
              <a:t> χ</a:t>
            </a:r>
            <a:r>
              <a:rPr sz="2200" spc="0" dirty="0" smtClean="0">
                <a:latin typeface="Calibri"/>
                <a:cs typeface="Calibri"/>
              </a:rPr>
              <a:t>ώ</a:t>
            </a:r>
            <a:r>
              <a:rPr sz="2200" spc="-9" dirty="0" smtClean="0">
                <a:latin typeface="Calibri"/>
                <a:cs typeface="Calibri"/>
              </a:rPr>
              <a:t>ρ</a:t>
            </a:r>
            <a:r>
              <a:rPr sz="2200" spc="0" dirty="0" smtClean="0">
                <a:latin typeface="Calibri"/>
                <a:cs typeface="Calibri"/>
              </a:rPr>
              <a:t>α</a:t>
            </a:r>
            <a:r>
              <a:rPr sz="2200" spc="-6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να έ</a:t>
            </a:r>
            <a:r>
              <a:rPr sz="2200" spc="-25" dirty="0" smtClean="0">
                <a:latin typeface="Calibri"/>
                <a:cs typeface="Calibri"/>
              </a:rPr>
              <a:t>χ</a:t>
            </a:r>
            <a:r>
              <a:rPr sz="2200" spc="0" dirty="0" smtClean="0">
                <a:latin typeface="Calibri"/>
                <a:cs typeface="Calibri"/>
              </a:rPr>
              <a:t>ει</a:t>
            </a:r>
            <a:r>
              <a:rPr sz="2200" spc="9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σ</a:t>
            </a:r>
            <a:r>
              <a:rPr sz="2200" spc="-9" dirty="0" smtClean="0">
                <a:latin typeface="Calibri"/>
                <a:cs typeface="Calibri"/>
              </a:rPr>
              <a:t>ημ</a:t>
            </a:r>
            <a:r>
              <a:rPr sz="2200" spc="0" dirty="0" smtClean="0">
                <a:latin typeface="Calibri"/>
                <a:cs typeface="Calibri"/>
              </a:rPr>
              <a:t>α</a:t>
            </a:r>
            <a:r>
              <a:rPr sz="2200" spc="9" dirty="0" smtClean="0">
                <a:latin typeface="Calibri"/>
                <a:cs typeface="Calibri"/>
              </a:rPr>
              <a:t>ν</a:t>
            </a:r>
            <a:r>
              <a:rPr sz="2200" spc="0" dirty="0" smtClean="0">
                <a:latin typeface="Calibri"/>
                <a:cs typeface="Calibri"/>
              </a:rPr>
              <a:t>τι</a:t>
            </a:r>
            <a:r>
              <a:rPr sz="2200" spc="-75" dirty="0" smtClean="0">
                <a:latin typeface="Calibri"/>
                <a:cs typeface="Calibri"/>
              </a:rPr>
              <a:t>κ</a:t>
            </a:r>
            <a:r>
              <a:rPr sz="2200" spc="0" dirty="0" smtClean="0">
                <a:latin typeface="Calibri"/>
                <a:cs typeface="Calibri"/>
              </a:rPr>
              <a:t>ά</a:t>
            </a:r>
            <a:r>
              <a:rPr sz="2200" spc="27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ε</a:t>
            </a:r>
            <a:r>
              <a:rPr sz="2200" spc="4" dirty="0" smtClean="0">
                <a:latin typeface="Calibri"/>
                <a:cs typeface="Calibri"/>
              </a:rPr>
              <a:t>λ</a:t>
            </a:r>
            <a:r>
              <a:rPr sz="2200" spc="0" dirty="0" smtClean="0">
                <a:latin typeface="Calibri"/>
                <a:cs typeface="Calibri"/>
              </a:rPr>
              <a:t>λε</a:t>
            </a:r>
            <a:r>
              <a:rPr sz="2200" spc="-4" dirty="0" smtClean="0">
                <a:latin typeface="Calibri"/>
                <a:cs typeface="Calibri"/>
              </a:rPr>
              <a:t>ί</a:t>
            </a:r>
            <a:r>
              <a:rPr sz="2200" spc="-9" dirty="0" smtClean="0">
                <a:latin typeface="Calibri"/>
                <a:cs typeface="Calibri"/>
              </a:rPr>
              <a:t>μ</a:t>
            </a:r>
            <a:r>
              <a:rPr sz="2200" spc="0" dirty="0" smtClean="0">
                <a:latin typeface="Calibri"/>
                <a:cs typeface="Calibri"/>
              </a:rPr>
              <a:t>α</a:t>
            </a:r>
            <a:r>
              <a:rPr sz="2200" spc="-9" dirty="0" smtClean="0">
                <a:latin typeface="Calibri"/>
                <a:cs typeface="Calibri"/>
              </a:rPr>
              <a:t>τ</a:t>
            </a:r>
            <a:r>
              <a:rPr sz="2200" spc="0" dirty="0" smtClean="0">
                <a:latin typeface="Calibri"/>
                <a:cs typeface="Calibri"/>
              </a:rPr>
              <a:t>α</a:t>
            </a:r>
            <a:r>
              <a:rPr sz="2200" spc="-33" dirty="0" smtClean="0">
                <a:latin typeface="Calibri"/>
                <a:cs typeface="Calibri"/>
              </a:rPr>
              <a:t> </a:t>
            </a:r>
            <a:r>
              <a:rPr sz="2200" spc="14" dirty="0" smtClean="0">
                <a:latin typeface="Calibri"/>
                <a:cs typeface="Calibri"/>
              </a:rPr>
              <a:t>σ</a:t>
            </a:r>
            <a:r>
              <a:rPr sz="2200" spc="-9" dirty="0" smtClean="0">
                <a:latin typeface="Calibri"/>
                <a:cs typeface="Calibri"/>
              </a:rPr>
              <a:t>τ</a:t>
            </a:r>
            <a:r>
              <a:rPr sz="2200" spc="0" dirty="0" smtClean="0">
                <a:latin typeface="Calibri"/>
                <a:cs typeface="Calibri"/>
              </a:rPr>
              <a:t>ο</a:t>
            </a:r>
            <a:r>
              <a:rPr sz="2200" spc="-10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ι</a:t>
            </a:r>
            <a:r>
              <a:rPr sz="2200" spc="-9" dirty="0" smtClean="0">
                <a:latin typeface="Calibri"/>
                <a:cs typeface="Calibri"/>
              </a:rPr>
              <a:t>σ</a:t>
            </a:r>
            <a:r>
              <a:rPr sz="2200" spc="0" dirty="0" smtClean="0">
                <a:latin typeface="Calibri"/>
                <a:cs typeface="Calibri"/>
              </a:rPr>
              <a:t>ο</a:t>
            </a:r>
            <a:r>
              <a:rPr sz="2200" spc="-29" dirty="0" smtClean="0">
                <a:latin typeface="Calibri"/>
                <a:cs typeface="Calibri"/>
              </a:rPr>
              <a:t>ζ</a:t>
            </a:r>
            <a:r>
              <a:rPr sz="2200" spc="-14" dirty="0" smtClean="0">
                <a:latin typeface="Calibri"/>
                <a:cs typeface="Calibri"/>
              </a:rPr>
              <a:t>ύ</a:t>
            </a:r>
            <a:r>
              <a:rPr sz="2200" spc="0" dirty="0" smtClean="0">
                <a:latin typeface="Calibri"/>
                <a:cs typeface="Calibri"/>
              </a:rPr>
              <a:t>γιο</a:t>
            </a:r>
            <a:endParaRPr sz="2200">
              <a:latin typeface="Calibri"/>
              <a:cs typeface="Calibri"/>
            </a:endParaRPr>
          </a:p>
          <a:p>
            <a:pPr marL="158089" marR="38459">
              <a:lnSpc>
                <a:spcPts val="2405"/>
              </a:lnSpc>
              <a:spcBef>
                <a:spcPts val="120"/>
              </a:spcBef>
            </a:pPr>
            <a:r>
              <a:rPr sz="3300" spc="-9" baseline="2482" dirty="0" smtClean="0">
                <a:latin typeface="Calibri"/>
                <a:cs typeface="Calibri"/>
              </a:rPr>
              <a:t>τ</a:t>
            </a:r>
            <a:r>
              <a:rPr sz="3300" spc="0" baseline="2482" dirty="0" smtClean="0">
                <a:latin typeface="Calibri"/>
                <a:cs typeface="Calibri"/>
              </a:rPr>
              <a:t>ρ</a:t>
            </a:r>
            <a:r>
              <a:rPr sz="3300" spc="-4" baseline="2482" dirty="0" smtClean="0">
                <a:latin typeface="Calibri"/>
                <a:cs typeface="Calibri"/>
              </a:rPr>
              <a:t>ε</a:t>
            </a:r>
            <a:r>
              <a:rPr sz="3300" spc="-25" baseline="2482" dirty="0" smtClean="0">
                <a:latin typeface="Calibri"/>
                <a:cs typeface="Calibri"/>
              </a:rPr>
              <a:t>χ</a:t>
            </a:r>
            <a:r>
              <a:rPr sz="3300" spc="4" baseline="2482" dirty="0" smtClean="0">
                <a:latin typeface="Calibri"/>
                <a:cs typeface="Calibri"/>
              </a:rPr>
              <a:t>ο</a:t>
            </a:r>
            <a:r>
              <a:rPr sz="3300" spc="0" baseline="2482" dirty="0" smtClean="0">
                <a:latin typeface="Calibri"/>
                <a:cs typeface="Calibri"/>
              </a:rPr>
              <a:t>υσ</a:t>
            </a:r>
            <a:r>
              <a:rPr sz="3300" spc="-19" baseline="2482" dirty="0" smtClean="0">
                <a:latin typeface="Calibri"/>
                <a:cs typeface="Calibri"/>
              </a:rPr>
              <a:t>ώ</a:t>
            </a:r>
            <a:r>
              <a:rPr sz="3300" spc="0" baseline="2482" dirty="0" smtClean="0">
                <a:latin typeface="Calibri"/>
                <a:cs typeface="Calibri"/>
              </a:rPr>
              <a:t>ν</a:t>
            </a:r>
            <a:r>
              <a:rPr sz="3300" spc="-28" baseline="2482" dirty="0" smtClean="0">
                <a:latin typeface="Calibri"/>
                <a:cs typeface="Calibri"/>
              </a:rPr>
              <a:t> </a:t>
            </a:r>
            <a:r>
              <a:rPr sz="3300" spc="0" baseline="2482" dirty="0" smtClean="0">
                <a:latin typeface="Calibri"/>
                <a:cs typeface="Calibri"/>
              </a:rPr>
              <a:t>συ</a:t>
            </a:r>
            <a:r>
              <a:rPr sz="3300" spc="-9" baseline="2482" dirty="0" smtClean="0">
                <a:latin typeface="Calibri"/>
                <a:cs typeface="Calibri"/>
              </a:rPr>
              <a:t>ν</a:t>
            </a:r>
            <a:r>
              <a:rPr sz="3300" spc="0" baseline="2482" dirty="0" smtClean="0">
                <a:latin typeface="Calibri"/>
                <a:cs typeface="Calibri"/>
              </a:rPr>
              <a:t>α</a:t>
            </a:r>
            <a:r>
              <a:rPr sz="3300" spc="14" baseline="2482" dirty="0" smtClean="0">
                <a:latin typeface="Calibri"/>
                <a:cs typeface="Calibri"/>
              </a:rPr>
              <a:t>λ</a:t>
            </a:r>
            <a:r>
              <a:rPr sz="3300" spc="-19" baseline="2482" dirty="0" smtClean="0">
                <a:latin typeface="Calibri"/>
                <a:cs typeface="Calibri"/>
              </a:rPr>
              <a:t>λ</a:t>
            </a:r>
            <a:r>
              <a:rPr sz="3300" spc="-9" baseline="2482" dirty="0" smtClean="0">
                <a:latin typeface="Calibri"/>
                <a:cs typeface="Calibri"/>
              </a:rPr>
              <a:t>α</a:t>
            </a:r>
            <a:r>
              <a:rPr sz="3300" spc="0" baseline="2482" dirty="0" smtClean="0">
                <a:latin typeface="Calibri"/>
                <a:cs typeface="Calibri"/>
              </a:rPr>
              <a:t>γ</a:t>
            </a:r>
            <a:r>
              <a:rPr sz="3300" spc="-9" baseline="2482" dirty="0" smtClean="0">
                <a:latin typeface="Calibri"/>
                <a:cs typeface="Calibri"/>
              </a:rPr>
              <a:t>ώ</a:t>
            </a:r>
            <a:r>
              <a:rPr sz="3300" spc="0" baseline="2482" dirty="0" smtClean="0">
                <a:latin typeface="Calibri"/>
                <a:cs typeface="Calibri"/>
              </a:rPr>
              <a:t>ν</a:t>
            </a:r>
            <a:r>
              <a:rPr sz="3300" spc="-30" baseline="2482" dirty="0" smtClean="0">
                <a:latin typeface="Calibri"/>
                <a:cs typeface="Calibri"/>
              </a:rPr>
              <a:t> </a:t>
            </a:r>
            <a:r>
              <a:rPr sz="3300" spc="-75" baseline="2482" dirty="0" smtClean="0">
                <a:latin typeface="Calibri"/>
                <a:cs typeface="Calibri"/>
              </a:rPr>
              <a:t>κ</a:t>
            </a:r>
            <a:r>
              <a:rPr sz="3300" spc="0" baseline="2482" dirty="0" smtClean="0">
                <a:latin typeface="Calibri"/>
                <a:cs typeface="Calibri"/>
              </a:rPr>
              <a:t>αι</a:t>
            </a:r>
            <a:r>
              <a:rPr sz="3300" spc="-13" baseline="2482" dirty="0" smtClean="0">
                <a:latin typeface="Calibri"/>
                <a:cs typeface="Calibri"/>
              </a:rPr>
              <a:t> </a:t>
            </a:r>
            <a:r>
              <a:rPr sz="3300" spc="0" baseline="2482" dirty="0" smtClean="0">
                <a:latin typeface="Calibri"/>
                <a:cs typeface="Calibri"/>
              </a:rPr>
              <a:t>να</a:t>
            </a:r>
            <a:r>
              <a:rPr sz="3300" spc="-17" baseline="2482" dirty="0" smtClean="0">
                <a:latin typeface="Calibri"/>
                <a:cs typeface="Calibri"/>
              </a:rPr>
              <a:t> </a:t>
            </a:r>
            <a:r>
              <a:rPr sz="3300" spc="-9" baseline="2482" dirty="0" smtClean="0">
                <a:latin typeface="Calibri"/>
                <a:cs typeface="Calibri"/>
              </a:rPr>
              <a:t>τ</a:t>
            </a:r>
            <a:r>
              <a:rPr sz="3300" spc="0" baseline="2482" dirty="0" smtClean="0">
                <a:latin typeface="Calibri"/>
                <a:cs typeface="Calibri"/>
              </a:rPr>
              <a:t>α</a:t>
            </a:r>
            <a:r>
              <a:rPr sz="3300" spc="-10" baseline="2482" dirty="0" smtClean="0">
                <a:latin typeface="Calibri"/>
                <a:cs typeface="Calibri"/>
              </a:rPr>
              <a:t> </a:t>
            </a:r>
            <a:r>
              <a:rPr sz="3300" spc="-75" baseline="2482" dirty="0" smtClean="0">
                <a:latin typeface="Calibri"/>
                <a:cs typeface="Calibri"/>
              </a:rPr>
              <a:t>κ</a:t>
            </a:r>
            <a:r>
              <a:rPr sz="3300" spc="0" baseline="2482" dirty="0" smtClean="0">
                <a:latin typeface="Calibri"/>
                <a:cs typeface="Calibri"/>
              </a:rPr>
              <a:t>α</a:t>
            </a:r>
            <a:r>
              <a:rPr sz="3300" spc="-19" baseline="2482" dirty="0" smtClean="0">
                <a:latin typeface="Calibri"/>
                <a:cs typeface="Calibri"/>
              </a:rPr>
              <a:t>λ</a:t>
            </a:r>
            <a:r>
              <a:rPr sz="3300" spc="0" baseline="2482" dirty="0" smtClean="0">
                <a:latin typeface="Calibri"/>
                <a:cs typeface="Calibri"/>
              </a:rPr>
              <a:t>ύπτ</a:t>
            </a:r>
            <a:r>
              <a:rPr sz="3300" spc="-9" baseline="2482" dirty="0" smtClean="0">
                <a:latin typeface="Calibri"/>
                <a:cs typeface="Calibri"/>
              </a:rPr>
              <a:t>ε</a:t>
            </a:r>
            <a:r>
              <a:rPr sz="3300" spc="0" baseline="2482" dirty="0" smtClean="0">
                <a:latin typeface="Calibri"/>
                <a:cs typeface="Calibri"/>
              </a:rPr>
              <a:t>ι</a:t>
            </a:r>
            <a:r>
              <a:rPr sz="3300" spc="-71" baseline="2482" dirty="0" smtClean="0">
                <a:latin typeface="Calibri"/>
                <a:cs typeface="Calibri"/>
              </a:rPr>
              <a:t> </a:t>
            </a:r>
            <a:r>
              <a:rPr sz="3300" spc="9" baseline="2482" dirty="0" smtClean="0">
                <a:latin typeface="Calibri"/>
                <a:cs typeface="Calibri"/>
              </a:rPr>
              <a:t>μ</a:t>
            </a:r>
            <a:r>
              <a:rPr sz="3300" spc="0" baseline="2482" dirty="0" smtClean="0">
                <a:latin typeface="Calibri"/>
                <a:cs typeface="Calibri"/>
              </a:rPr>
              <a:t>ε</a:t>
            </a:r>
            <a:r>
              <a:rPr sz="3300" spc="-12" baseline="2482" dirty="0" smtClean="0">
                <a:latin typeface="Calibri"/>
                <a:cs typeface="Calibri"/>
              </a:rPr>
              <a:t> </a:t>
            </a:r>
            <a:r>
              <a:rPr sz="3300" spc="0" baseline="2482" dirty="0" smtClean="0">
                <a:latin typeface="Calibri"/>
                <a:cs typeface="Calibri"/>
              </a:rPr>
              <a:t>τ</a:t>
            </a:r>
            <a:r>
              <a:rPr sz="3300" spc="-44" baseline="2482" dirty="0" smtClean="0">
                <a:latin typeface="Calibri"/>
                <a:cs typeface="Calibri"/>
              </a:rPr>
              <a:t>η</a:t>
            </a:r>
            <a:r>
              <a:rPr sz="3300" spc="0" baseline="2482" dirty="0" smtClean="0">
                <a:latin typeface="Calibri"/>
                <a:cs typeface="Calibri"/>
              </a:rPr>
              <a:t>ν</a:t>
            </a:r>
            <a:r>
              <a:rPr sz="3300" spc="-5" baseline="2482" dirty="0" smtClean="0">
                <a:latin typeface="Calibri"/>
                <a:cs typeface="Calibri"/>
              </a:rPr>
              <a:t> </a:t>
            </a:r>
            <a:r>
              <a:rPr sz="3300" spc="0" baseline="2482" dirty="0" smtClean="0">
                <a:latin typeface="Calibri"/>
                <a:cs typeface="Calibri"/>
              </a:rPr>
              <a:t>ε</a:t>
            </a:r>
            <a:r>
              <a:rPr sz="3300" spc="-4" baseline="2482" dirty="0" smtClean="0">
                <a:latin typeface="Calibri"/>
                <a:cs typeface="Calibri"/>
              </a:rPr>
              <a:t>ι</a:t>
            </a:r>
            <a:r>
              <a:rPr sz="3300" spc="0" baseline="2482" dirty="0" smtClean="0">
                <a:latin typeface="Calibri"/>
                <a:cs typeface="Calibri"/>
              </a:rPr>
              <a:t>σ</a:t>
            </a:r>
            <a:r>
              <a:rPr sz="3300" spc="-14" baseline="2482" dirty="0" smtClean="0">
                <a:latin typeface="Calibri"/>
                <a:cs typeface="Calibri"/>
              </a:rPr>
              <a:t>α</a:t>
            </a:r>
            <a:r>
              <a:rPr sz="3300" spc="0" baseline="2482" dirty="0" smtClean="0">
                <a:latin typeface="Calibri"/>
                <a:cs typeface="Calibri"/>
              </a:rPr>
              <a:t>γ</a:t>
            </a:r>
            <a:r>
              <a:rPr sz="3300" spc="-9" baseline="2482" dirty="0" smtClean="0">
                <a:latin typeface="Calibri"/>
                <a:cs typeface="Calibri"/>
              </a:rPr>
              <a:t>ω</a:t>
            </a:r>
            <a:r>
              <a:rPr sz="3300" spc="0" baseline="2482" dirty="0" smtClean="0">
                <a:latin typeface="Calibri"/>
                <a:cs typeface="Calibri"/>
              </a:rPr>
              <a:t>γή</a:t>
            </a:r>
            <a:r>
              <a:rPr sz="3300" spc="-31" baseline="2482" dirty="0" smtClean="0">
                <a:latin typeface="Calibri"/>
                <a:cs typeface="Calibri"/>
              </a:rPr>
              <a:t> </a:t>
            </a:r>
            <a:r>
              <a:rPr sz="3300" spc="-19" baseline="2482" dirty="0" smtClean="0">
                <a:latin typeface="Calibri"/>
                <a:cs typeface="Calibri"/>
              </a:rPr>
              <a:t>ξ</a:t>
            </a:r>
            <a:r>
              <a:rPr sz="3300" spc="0" baseline="2482" dirty="0" smtClean="0">
                <a:latin typeface="Calibri"/>
                <a:cs typeface="Calibri"/>
              </a:rPr>
              <a:t>έ</a:t>
            </a:r>
            <a:r>
              <a:rPr sz="3300" spc="-19" baseline="2482" dirty="0" smtClean="0">
                <a:latin typeface="Calibri"/>
                <a:cs typeface="Calibri"/>
              </a:rPr>
              <a:t>ν</a:t>
            </a:r>
            <a:r>
              <a:rPr sz="3300" spc="-14" baseline="2482" dirty="0" smtClean="0">
                <a:latin typeface="Calibri"/>
                <a:cs typeface="Calibri"/>
              </a:rPr>
              <a:t>ω</a:t>
            </a:r>
            <a:r>
              <a:rPr sz="3300" spc="0" baseline="2482" dirty="0" smtClean="0">
                <a:latin typeface="Calibri"/>
                <a:cs typeface="Calibri"/>
              </a:rPr>
              <a:t>ν</a:t>
            </a:r>
            <a:endParaRPr sz="2200">
              <a:latin typeface="Calibri"/>
              <a:cs typeface="Calibri"/>
            </a:endParaRPr>
          </a:p>
          <a:p>
            <a:pPr marL="158089" marR="38459">
              <a:lnSpc>
                <a:spcPts val="2400"/>
              </a:lnSpc>
            </a:pPr>
            <a:r>
              <a:rPr sz="3300" spc="-39" baseline="2482" dirty="0" smtClean="0">
                <a:latin typeface="Calibri"/>
                <a:cs typeface="Calibri"/>
              </a:rPr>
              <a:t>κ</a:t>
            </a:r>
            <a:r>
              <a:rPr sz="3300" spc="-29" baseline="2482" dirty="0" smtClean="0">
                <a:latin typeface="Calibri"/>
                <a:cs typeface="Calibri"/>
              </a:rPr>
              <a:t>ε</a:t>
            </a:r>
            <a:r>
              <a:rPr sz="3300" spc="0" baseline="2482" dirty="0" smtClean="0">
                <a:latin typeface="Calibri"/>
                <a:cs typeface="Calibri"/>
              </a:rPr>
              <a:t>φα</a:t>
            </a:r>
            <a:r>
              <a:rPr sz="3300" spc="-19" baseline="2482" dirty="0" smtClean="0">
                <a:latin typeface="Calibri"/>
                <a:cs typeface="Calibri"/>
              </a:rPr>
              <a:t>λ</a:t>
            </a:r>
            <a:r>
              <a:rPr sz="3300" spc="0" baseline="2482" dirty="0" smtClean="0">
                <a:latin typeface="Calibri"/>
                <a:cs typeface="Calibri"/>
              </a:rPr>
              <a:t>αί</a:t>
            </a:r>
            <a:r>
              <a:rPr sz="3300" spc="-14" baseline="2482" dirty="0" smtClean="0">
                <a:latin typeface="Calibri"/>
                <a:cs typeface="Calibri"/>
              </a:rPr>
              <a:t>ω</a:t>
            </a:r>
            <a:r>
              <a:rPr sz="3300" spc="0" baseline="2482" dirty="0" smtClean="0">
                <a:latin typeface="Calibri"/>
                <a:cs typeface="Calibri"/>
              </a:rPr>
              <a:t>ν</a:t>
            </a:r>
            <a:endParaRPr sz="2200">
              <a:latin typeface="Calibri"/>
              <a:cs typeface="Calibri"/>
            </a:endParaRPr>
          </a:p>
          <a:p>
            <a:pPr marL="158089" marR="38459">
              <a:lnSpc>
                <a:spcPct val="101725"/>
              </a:lnSpc>
              <a:spcBef>
                <a:spcPts val="119"/>
              </a:spcBef>
            </a:pPr>
            <a:r>
              <a:rPr sz="2200" spc="0" dirty="0" smtClean="0">
                <a:latin typeface="Calibri"/>
                <a:cs typeface="Calibri"/>
              </a:rPr>
              <a:t>Ως</a:t>
            </a:r>
            <a:r>
              <a:rPr sz="2200" spc="-13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πότε;</a:t>
            </a:r>
            <a:r>
              <a:rPr sz="2200" spc="-48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Τι</a:t>
            </a:r>
            <a:r>
              <a:rPr sz="2200" spc="-16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γ</a:t>
            </a:r>
            <a:r>
              <a:rPr sz="2200" spc="-34" dirty="0" smtClean="0">
                <a:latin typeface="Calibri"/>
                <a:cs typeface="Calibri"/>
              </a:rPr>
              <a:t>ί</a:t>
            </a:r>
            <a:r>
              <a:rPr sz="2200" spc="0" dirty="0" smtClean="0">
                <a:latin typeface="Calibri"/>
                <a:cs typeface="Calibri"/>
              </a:rPr>
              <a:t>ν</a:t>
            </a:r>
            <a:r>
              <a:rPr sz="2200" spc="-4" dirty="0" smtClean="0">
                <a:latin typeface="Calibri"/>
                <a:cs typeface="Calibri"/>
              </a:rPr>
              <a:t>ε</a:t>
            </a:r>
            <a:r>
              <a:rPr sz="2200" spc="-9" dirty="0" smtClean="0">
                <a:latin typeface="Calibri"/>
                <a:cs typeface="Calibri"/>
              </a:rPr>
              <a:t>τ</a:t>
            </a:r>
            <a:r>
              <a:rPr sz="2200" spc="0" dirty="0" smtClean="0">
                <a:latin typeface="Calibri"/>
                <a:cs typeface="Calibri"/>
              </a:rPr>
              <a:t>αι</a:t>
            </a:r>
            <a:r>
              <a:rPr sz="2200" spc="-22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αν</a:t>
            </a:r>
            <a:r>
              <a:rPr sz="2200" spc="-17" dirty="0" smtClean="0">
                <a:latin typeface="Calibri"/>
                <a:cs typeface="Calibri"/>
              </a:rPr>
              <a:t> </a:t>
            </a:r>
            <a:r>
              <a:rPr sz="2200" spc="-9" dirty="0" smtClean="0">
                <a:latin typeface="Calibri"/>
                <a:cs typeface="Calibri"/>
              </a:rPr>
              <a:t>τ</a:t>
            </a:r>
            <a:r>
              <a:rPr sz="2200" spc="0" dirty="0" smtClean="0">
                <a:latin typeface="Calibri"/>
                <a:cs typeface="Calibri"/>
              </a:rPr>
              <a:t>α</a:t>
            </a:r>
            <a:r>
              <a:rPr sz="2200" spc="-10" dirty="0" smtClean="0">
                <a:latin typeface="Calibri"/>
                <a:cs typeface="Calibri"/>
              </a:rPr>
              <a:t> </a:t>
            </a:r>
            <a:r>
              <a:rPr sz="2200" spc="-19" dirty="0" smtClean="0">
                <a:latin typeface="Calibri"/>
                <a:cs typeface="Calibri"/>
              </a:rPr>
              <a:t>ξ</a:t>
            </a:r>
            <a:r>
              <a:rPr sz="2200" spc="0" dirty="0" smtClean="0">
                <a:latin typeface="Calibri"/>
                <a:cs typeface="Calibri"/>
              </a:rPr>
              <a:t>έ</a:t>
            </a:r>
            <a:r>
              <a:rPr sz="2200" spc="-4" dirty="0" smtClean="0">
                <a:latin typeface="Calibri"/>
                <a:cs typeface="Calibri"/>
              </a:rPr>
              <a:t>ν</a:t>
            </a:r>
            <a:r>
              <a:rPr sz="2200" spc="0" dirty="0" smtClean="0">
                <a:latin typeface="Calibri"/>
                <a:cs typeface="Calibri"/>
              </a:rPr>
              <a:t>α</a:t>
            </a:r>
            <a:r>
              <a:rPr sz="2200" spc="7" dirty="0" smtClean="0">
                <a:latin typeface="Calibri"/>
                <a:cs typeface="Calibri"/>
              </a:rPr>
              <a:t> </a:t>
            </a:r>
            <a:r>
              <a:rPr sz="2200" spc="-39" dirty="0" smtClean="0">
                <a:latin typeface="Calibri"/>
                <a:cs typeface="Calibri"/>
              </a:rPr>
              <a:t>κ</a:t>
            </a:r>
            <a:r>
              <a:rPr sz="2200" spc="-29" dirty="0" smtClean="0">
                <a:latin typeface="Calibri"/>
                <a:cs typeface="Calibri"/>
              </a:rPr>
              <a:t>ε</a:t>
            </a:r>
            <a:r>
              <a:rPr sz="2200" spc="0" dirty="0" smtClean="0">
                <a:latin typeface="Calibri"/>
                <a:cs typeface="Calibri"/>
              </a:rPr>
              <a:t>φά</a:t>
            </a:r>
            <a:r>
              <a:rPr sz="2200" spc="-19" dirty="0" smtClean="0">
                <a:latin typeface="Calibri"/>
                <a:cs typeface="Calibri"/>
              </a:rPr>
              <a:t>λ</a:t>
            </a:r>
            <a:r>
              <a:rPr sz="2200" spc="0" dirty="0" smtClean="0">
                <a:latin typeface="Calibri"/>
                <a:cs typeface="Calibri"/>
              </a:rPr>
              <a:t>αια</a:t>
            </a:r>
            <a:r>
              <a:rPr sz="2200" spc="-37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απ</a:t>
            </a:r>
            <a:r>
              <a:rPr sz="2200" spc="4" dirty="0" smtClean="0">
                <a:latin typeface="Calibri"/>
                <a:cs typeface="Calibri"/>
              </a:rPr>
              <a:t>ο</a:t>
            </a:r>
            <a:r>
              <a:rPr sz="2200" spc="0" dirty="0" smtClean="0">
                <a:latin typeface="Calibri"/>
                <a:cs typeface="Calibri"/>
              </a:rPr>
              <a:t>φ</a:t>
            </a:r>
            <a:r>
              <a:rPr sz="2200" spc="-19" dirty="0" smtClean="0">
                <a:latin typeface="Calibri"/>
                <a:cs typeface="Calibri"/>
              </a:rPr>
              <a:t>α</a:t>
            </a:r>
            <a:r>
              <a:rPr sz="2200" spc="0" dirty="0" smtClean="0">
                <a:latin typeface="Calibri"/>
                <a:cs typeface="Calibri"/>
              </a:rPr>
              <a:t>σί</a:t>
            </a:r>
            <a:r>
              <a:rPr sz="2200" spc="-9" dirty="0" smtClean="0">
                <a:latin typeface="Calibri"/>
                <a:cs typeface="Calibri"/>
              </a:rPr>
              <a:t>σ</a:t>
            </a:r>
            <a:r>
              <a:rPr sz="2200" spc="4" dirty="0" smtClean="0">
                <a:latin typeface="Calibri"/>
                <a:cs typeface="Calibri"/>
              </a:rPr>
              <a:t>ο</a:t>
            </a:r>
            <a:r>
              <a:rPr sz="2200" spc="0" dirty="0" smtClean="0">
                <a:latin typeface="Calibri"/>
                <a:cs typeface="Calibri"/>
              </a:rPr>
              <a:t>υν</a:t>
            </a:r>
            <a:r>
              <a:rPr sz="2200" spc="-68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να</a:t>
            </a:r>
            <a:r>
              <a:rPr sz="2200" spc="-17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φ</a:t>
            </a:r>
            <a:r>
              <a:rPr sz="2200" spc="-14" dirty="0" smtClean="0">
                <a:latin typeface="Calibri"/>
                <a:cs typeface="Calibri"/>
              </a:rPr>
              <a:t>ύ</a:t>
            </a:r>
            <a:r>
              <a:rPr sz="2200" spc="0" dirty="0" smtClean="0">
                <a:latin typeface="Calibri"/>
                <a:cs typeface="Calibri"/>
              </a:rPr>
              <a:t>γ</a:t>
            </a:r>
            <a:r>
              <a:rPr sz="2200" spc="9" dirty="0" smtClean="0">
                <a:latin typeface="Calibri"/>
                <a:cs typeface="Calibri"/>
              </a:rPr>
              <a:t>ο</a:t>
            </a:r>
            <a:r>
              <a:rPr sz="2200" spc="0" dirty="0" smtClean="0">
                <a:latin typeface="Calibri"/>
                <a:cs typeface="Calibri"/>
              </a:rPr>
              <a:t>υν</a:t>
            </a:r>
            <a:r>
              <a:rPr sz="2200" spc="-37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;</a:t>
            </a:r>
            <a:endParaRPr sz="2200">
              <a:latin typeface="Calibri"/>
              <a:cs typeface="Calibri"/>
            </a:endParaRPr>
          </a:p>
          <a:p>
            <a:pPr marL="158089" marR="38459">
              <a:lnSpc>
                <a:spcPts val="2405"/>
              </a:lnSpc>
              <a:spcBef>
                <a:spcPts val="120"/>
              </a:spcBef>
            </a:pPr>
            <a:r>
              <a:rPr sz="3300" spc="0" baseline="2482" dirty="0" smtClean="0">
                <a:latin typeface="Calibri"/>
                <a:cs typeface="Calibri"/>
              </a:rPr>
              <a:t>Π</a:t>
            </a:r>
            <a:r>
              <a:rPr sz="3300" spc="-14" baseline="2482" dirty="0" smtClean="0">
                <a:latin typeface="Calibri"/>
                <a:cs typeface="Calibri"/>
              </a:rPr>
              <a:t>ι</a:t>
            </a:r>
            <a:r>
              <a:rPr sz="3300" spc="0" baseline="2482" dirty="0" smtClean="0">
                <a:latin typeface="Calibri"/>
                <a:cs typeface="Calibri"/>
              </a:rPr>
              <a:t>θα</a:t>
            </a:r>
            <a:r>
              <a:rPr sz="3300" spc="-4" baseline="2482" dirty="0" smtClean="0">
                <a:latin typeface="Calibri"/>
                <a:cs typeface="Calibri"/>
              </a:rPr>
              <a:t>ν</a:t>
            </a:r>
            <a:r>
              <a:rPr sz="3300" spc="0" baseline="2482" dirty="0" smtClean="0">
                <a:latin typeface="Calibri"/>
                <a:cs typeface="Calibri"/>
              </a:rPr>
              <a:t>ή</a:t>
            </a:r>
            <a:r>
              <a:rPr sz="3300" spc="-6" baseline="2482" dirty="0" smtClean="0">
                <a:latin typeface="Calibri"/>
                <a:cs typeface="Calibri"/>
              </a:rPr>
              <a:t> </a:t>
            </a:r>
            <a:r>
              <a:rPr sz="3300" spc="-75" baseline="2482" dirty="0" smtClean="0">
                <a:latin typeface="Calibri"/>
                <a:cs typeface="Calibri"/>
              </a:rPr>
              <a:t>κ</a:t>
            </a:r>
            <a:r>
              <a:rPr sz="3300" spc="0" baseline="2482" dirty="0" smtClean="0">
                <a:latin typeface="Calibri"/>
                <a:cs typeface="Calibri"/>
              </a:rPr>
              <a:t>α</a:t>
            </a:r>
            <a:r>
              <a:rPr sz="3300" spc="-9" baseline="2482" dirty="0" smtClean="0">
                <a:latin typeface="Calibri"/>
                <a:cs typeface="Calibri"/>
              </a:rPr>
              <a:t>τ</a:t>
            </a:r>
            <a:r>
              <a:rPr sz="3300" spc="0" baseline="2482" dirty="0" smtClean="0">
                <a:latin typeface="Calibri"/>
                <a:cs typeface="Calibri"/>
              </a:rPr>
              <a:t>άρρ</a:t>
            </a:r>
            <a:r>
              <a:rPr sz="3300" spc="-9" baseline="2482" dirty="0" smtClean="0">
                <a:latin typeface="Calibri"/>
                <a:cs typeface="Calibri"/>
              </a:rPr>
              <a:t>ε</a:t>
            </a:r>
            <a:r>
              <a:rPr sz="3300" spc="0" baseline="2482" dirty="0" smtClean="0">
                <a:latin typeface="Calibri"/>
                <a:cs typeface="Calibri"/>
              </a:rPr>
              <a:t>υ</a:t>
            </a:r>
            <a:r>
              <a:rPr sz="3300" spc="-9" baseline="2482" dirty="0" smtClean="0">
                <a:latin typeface="Calibri"/>
                <a:cs typeface="Calibri"/>
              </a:rPr>
              <a:t>σ</a:t>
            </a:r>
            <a:r>
              <a:rPr sz="3300" spc="0" baseline="2482" dirty="0" smtClean="0">
                <a:latin typeface="Calibri"/>
                <a:cs typeface="Calibri"/>
              </a:rPr>
              <a:t>η</a:t>
            </a:r>
            <a:r>
              <a:rPr sz="3300" spc="17" baseline="2482" dirty="0" smtClean="0">
                <a:latin typeface="Calibri"/>
                <a:cs typeface="Calibri"/>
              </a:rPr>
              <a:t> </a:t>
            </a:r>
            <a:r>
              <a:rPr sz="3300" spc="0" baseline="2482" dirty="0" smtClean="0">
                <a:latin typeface="Calibri"/>
                <a:cs typeface="Calibri"/>
              </a:rPr>
              <a:t>νομισ</a:t>
            </a:r>
            <a:r>
              <a:rPr sz="3300" spc="-9" baseline="2482" dirty="0" smtClean="0">
                <a:latin typeface="Calibri"/>
                <a:cs typeface="Calibri"/>
              </a:rPr>
              <a:t>μ</a:t>
            </a:r>
            <a:r>
              <a:rPr sz="3300" spc="0" baseline="2482" dirty="0" smtClean="0">
                <a:latin typeface="Calibri"/>
                <a:cs typeface="Calibri"/>
              </a:rPr>
              <a:t>ά</a:t>
            </a:r>
            <a:r>
              <a:rPr sz="3300" spc="-9" baseline="2482" dirty="0" smtClean="0">
                <a:latin typeface="Calibri"/>
                <a:cs typeface="Calibri"/>
              </a:rPr>
              <a:t>τ</a:t>
            </a:r>
            <a:r>
              <a:rPr sz="3300" spc="-19" baseline="2482" dirty="0" smtClean="0">
                <a:latin typeface="Calibri"/>
                <a:cs typeface="Calibri"/>
              </a:rPr>
              <a:t>ω</a:t>
            </a:r>
            <a:r>
              <a:rPr sz="3300" spc="0" baseline="2482" dirty="0" smtClean="0">
                <a:latin typeface="Calibri"/>
                <a:cs typeface="Calibri"/>
              </a:rPr>
              <a:t>ν</a:t>
            </a:r>
            <a:r>
              <a:rPr sz="3300" spc="-1" baseline="2482" dirty="0" smtClean="0">
                <a:latin typeface="Calibri"/>
                <a:cs typeface="Calibri"/>
              </a:rPr>
              <a:t> </a:t>
            </a:r>
            <a:r>
              <a:rPr sz="3300" spc="0" baseline="2482" dirty="0" smtClean="0">
                <a:latin typeface="Calibri"/>
                <a:cs typeface="Calibri"/>
              </a:rPr>
              <a:t>α</a:t>
            </a:r>
            <a:r>
              <a:rPr sz="3300" spc="14" baseline="2482" dirty="0" smtClean="0">
                <a:latin typeface="Calibri"/>
                <a:cs typeface="Calibri"/>
              </a:rPr>
              <a:t>λ</a:t>
            </a:r>
            <a:r>
              <a:rPr sz="3300" spc="-19" baseline="2482" dirty="0" smtClean="0">
                <a:latin typeface="Calibri"/>
                <a:cs typeface="Calibri"/>
              </a:rPr>
              <a:t>λ</a:t>
            </a:r>
            <a:r>
              <a:rPr sz="3300" spc="0" baseline="2482" dirty="0" smtClean="0">
                <a:latin typeface="Calibri"/>
                <a:cs typeface="Calibri"/>
              </a:rPr>
              <a:t>ά</a:t>
            </a:r>
            <a:r>
              <a:rPr sz="3300" spc="-12" baseline="2482" dirty="0" smtClean="0">
                <a:latin typeface="Calibri"/>
                <a:cs typeface="Calibri"/>
              </a:rPr>
              <a:t> </a:t>
            </a:r>
            <a:r>
              <a:rPr sz="3300" spc="-79" baseline="2482" dirty="0" smtClean="0">
                <a:latin typeface="Calibri"/>
                <a:cs typeface="Calibri"/>
              </a:rPr>
              <a:t>κ</a:t>
            </a:r>
            <a:r>
              <a:rPr sz="3300" spc="0" baseline="2482" dirty="0" smtClean="0">
                <a:latin typeface="Calibri"/>
                <a:cs typeface="Calibri"/>
              </a:rPr>
              <a:t>αι</a:t>
            </a:r>
            <a:r>
              <a:rPr sz="3300" spc="-18" baseline="2482" dirty="0" smtClean="0">
                <a:latin typeface="Calibri"/>
                <a:cs typeface="Calibri"/>
              </a:rPr>
              <a:t> </a:t>
            </a:r>
            <a:r>
              <a:rPr sz="3300" spc="0" baseline="2482" dirty="0" smtClean="0">
                <a:latin typeface="Calibri"/>
                <a:cs typeface="Calibri"/>
              </a:rPr>
              <a:t>ο</a:t>
            </a:r>
            <a:r>
              <a:rPr sz="3300" spc="-19" baseline="2482" dirty="0" smtClean="0">
                <a:latin typeface="Calibri"/>
                <a:cs typeface="Calibri"/>
              </a:rPr>
              <a:t>λ</a:t>
            </a:r>
            <a:r>
              <a:rPr sz="3300" spc="0" baseline="2482" dirty="0" smtClean="0">
                <a:latin typeface="Calibri"/>
                <a:cs typeface="Calibri"/>
              </a:rPr>
              <a:t>όκληρ</a:t>
            </a:r>
            <a:r>
              <a:rPr sz="3300" spc="-19" baseline="2482" dirty="0" smtClean="0">
                <a:latin typeface="Calibri"/>
                <a:cs typeface="Calibri"/>
              </a:rPr>
              <a:t>ω</a:t>
            </a:r>
            <a:r>
              <a:rPr sz="3300" spc="0" baseline="2482" dirty="0" smtClean="0">
                <a:latin typeface="Calibri"/>
                <a:cs typeface="Calibri"/>
              </a:rPr>
              <a:t>ν</a:t>
            </a:r>
            <a:r>
              <a:rPr sz="3300" spc="24" baseline="2482" dirty="0" smtClean="0">
                <a:latin typeface="Calibri"/>
                <a:cs typeface="Calibri"/>
              </a:rPr>
              <a:t> </a:t>
            </a:r>
            <a:r>
              <a:rPr sz="3300" spc="0" baseline="2482" dirty="0" smtClean="0">
                <a:latin typeface="Calibri"/>
                <a:cs typeface="Calibri"/>
              </a:rPr>
              <a:t>οι</a:t>
            </a:r>
            <a:r>
              <a:rPr sz="3300" spc="-75" baseline="2482" dirty="0" smtClean="0">
                <a:latin typeface="Calibri"/>
                <a:cs typeface="Calibri"/>
              </a:rPr>
              <a:t>κ</a:t>
            </a:r>
            <a:r>
              <a:rPr sz="3300" spc="0" baseline="2482" dirty="0" smtClean="0">
                <a:latin typeface="Calibri"/>
                <a:cs typeface="Calibri"/>
              </a:rPr>
              <a:t>ον</a:t>
            </a:r>
            <a:r>
              <a:rPr sz="3300" spc="4" baseline="2482" dirty="0" smtClean="0">
                <a:latin typeface="Calibri"/>
                <a:cs typeface="Calibri"/>
              </a:rPr>
              <a:t>ο</a:t>
            </a:r>
            <a:r>
              <a:rPr sz="3300" spc="0" baseline="2482" dirty="0" smtClean="0">
                <a:latin typeface="Calibri"/>
                <a:cs typeface="Calibri"/>
              </a:rPr>
              <a:t>μι</a:t>
            </a:r>
            <a:r>
              <a:rPr sz="3300" spc="-19" baseline="2482" dirty="0" smtClean="0">
                <a:latin typeface="Calibri"/>
                <a:cs typeface="Calibri"/>
              </a:rPr>
              <a:t>ώ</a:t>
            </a:r>
            <a:r>
              <a:rPr sz="3300" spc="0" baseline="2482" dirty="0" smtClean="0">
                <a:latin typeface="Calibri"/>
                <a:cs typeface="Calibri"/>
              </a:rPr>
              <a:t>ν</a:t>
            </a:r>
            <a:endParaRPr sz="2200">
              <a:latin typeface="Calibri"/>
              <a:cs typeface="Calibri"/>
            </a:endParaRPr>
          </a:p>
          <a:p>
            <a:pPr marL="158089">
              <a:lnSpc>
                <a:spcPts val="2685"/>
              </a:lnSpc>
              <a:spcBef>
                <a:spcPts val="344"/>
              </a:spcBef>
            </a:pPr>
            <a:r>
              <a:rPr sz="2200" spc="0" dirty="0" smtClean="0">
                <a:latin typeface="Calibri"/>
                <a:cs typeface="Calibri"/>
              </a:rPr>
              <a:t>Μ</a:t>
            </a:r>
            <a:r>
              <a:rPr sz="2200" spc="-4" dirty="0" smtClean="0">
                <a:latin typeface="Calibri"/>
                <a:cs typeface="Calibri"/>
              </a:rPr>
              <a:t>ί</a:t>
            </a:r>
            <a:r>
              <a:rPr sz="2200" spc="0" dirty="0" smtClean="0">
                <a:latin typeface="Calibri"/>
                <a:cs typeface="Calibri"/>
              </a:rPr>
              <a:t>α</a:t>
            </a:r>
            <a:r>
              <a:rPr sz="2200" spc="-27" dirty="0" smtClean="0">
                <a:latin typeface="Calibri"/>
                <a:cs typeface="Calibri"/>
              </a:rPr>
              <a:t> </a:t>
            </a:r>
            <a:r>
              <a:rPr sz="2200" spc="-25" dirty="0" smtClean="0">
                <a:latin typeface="Calibri"/>
                <a:cs typeface="Calibri"/>
              </a:rPr>
              <a:t>χ</a:t>
            </a:r>
            <a:r>
              <a:rPr sz="2200" spc="0" dirty="0" smtClean="0">
                <a:latin typeface="Calibri"/>
                <a:cs typeface="Calibri"/>
              </a:rPr>
              <a:t>ώρα</a:t>
            </a:r>
            <a:r>
              <a:rPr sz="2200" spc="-23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έ</a:t>
            </a:r>
            <a:r>
              <a:rPr sz="2200" spc="-29" dirty="0" smtClean="0">
                <a:latin typeface="Calibri"/>
                <a:cs typeface="Calibri"/>
              </a:rPr>
              <a:t>χ</a:t>
            </a:r>
            <a:r>
              <a:rPr sz="2200" spc="0" dirty="0" smtClean="0">
                <a:latin typeface="Calibri"/>
                <a:cs typeface="Calibri"/>
              </a:rPr>
              <a:t>ει</a:t>
            </a:r>
            <a:r>
              <a:rPr sz="2200" spc="-35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με</a:t>
            </a:r>
            <a:r>
              <a:rPr sz="2200" spc="-39" dirty="0" smtClean="0">
                <a:latin typeface="Calibri"/>
                <a:cs typeface="Calibri"/>
              </a:rPr>
              <a:t>ί</a:t>
            </a:r>
            <a:r>
              <a:rPr sz="2200" spc="0" dirty="0" smtClean="0">
                <a:latin typeface="Calibri"/>
                <a:cs typeface="Calibri"/>
              </a:rPr>
              <a:t>ν</a:t>
            </a:r>
            <a:r>
              <a:rPr sz="2200" spc="-4" dirty="0" smtClean="0">
                <a:latin typeface="Calibri"/>
                <a:cs typeface="Calibri"/>
              </a:rPr>
              <a:t>ε</a:t>
            </a:r>
            <a:r>
              <a:rPr sz="2200" spc="0" dirty="0" smtClean="0">
                <a:latin typeface="Calibri"/>
                <a:cs typeface="Calibri"/>
              </a:rPr>
              <a:t>ι</a:t>
            </a:r>
            <a:r>
              <a:rPr sz="2200" spc="-19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‘α</a:t>
            </a:r>
            <a:r>
              <a:rPr sz="2200" spc="4" dirty="0" smtClean="0">
                <a:latin typeface="Calibri"/>
                <a:cs typeface="Calibri"/>
              </a:rPr>
              <a:t>τ</a:t>
            </a:r>
            <a:r>
              <a:rPr sz="2200" spc="0" dirty="0" smtClean="0">
                <a:latin typeface="Calibri"/>
                <a:cs typeface="Calibri"/>
              </a:rPr>
              <a:t>ιμώρ</a:t>
            </a:r>
            <a:r>
              <a:rPr sz="2200" spc="-44" dirty="0" smtClean="0">
                <a:latin typeface="Calibri"/>
                <a:cs typeface="Calibri"/>
              </a:rPr>
              <a:t>η</a:t>
            </a:r>
            <a:r>
              <a:rPr sz="2200" spc="0" dirty="0" smtClean="0">
                <a:latin typeface="Calibri"/>
                <a:cs typeface="Calibri"/>
              </a:rPr>
              <a:t>τη’</a:t>
            </a:r>
            <a:r>
              <a:rPr sz="2200" spc="-63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από</a:t>
            </a:r>
            <a:r>
              <a:rPr sz="2200" spc="-26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τις</a:t>
            </a:r>
            <a:r>
              <a:rPr sz="2200" spc="-23" dirty="0" smtClean="0">
                <a:latin typeface="Calibri"/>
                <a:cs typeface="Calibri"/>
              </a:rPr>
              <a:t> </a:t>
            </a:r>
            <a:r>
              <a:rPr sz="2200" spc="4" dirty="0" smtClean="0">
                <a:latin typeface="Calibri"/>
                <a:cs typeface="Calibri"/>
              </a:rPr>
              <a:t>‘</a:t>
            </a:r>
            <a:r>
              <a:rPr sz="2200" spc="-9" dirty="0" smtClean="0">
                <a:latin typeface="Calibri"/>
                <a:cs typeface="Calibri"/>
              </a:rPr>
              <a:t>α</a:t>
            </a:r>
            <a:r>
              <a:rPr sz="2200" spc="0" dirty="0" smtClean="0">
                <a:latin typeface="Calibri"/>
                <a:cs typeface="Calibri"/>
              </a:rPr>
              <a:t>γ</a:t>
            </a:r>
            <a:r>
              <a:rPr sz="2200" spc="9" dirty="0" smtClean="0">
                <a:latin typeface="Calibri"/>
                <a:cs typeface="Calibri"/>
              </a:rPr>
              <a:t>ο</a:t>
            </a:r>
            <a:r>
              <a:rPr sz="2200" spc="0" dirty="0" smtClean="0">
                <a:latin typeface="Calibri"/>
                <a:cs typeface="Calibri"/>
              </a:rPr>
              <a:t>ρ</a:t>
            </a:r>
            <a:r>
              <a:rPr sz="2200" spc="-4" dirty="0" smtClean="0">
                <a:latin typeface="Calibri"/>
                <a:cs typeface="Calibri"/>
              </a:rPr>
              <a:t>έ</a:t>
            </a:r>
            <a:r>
              <a:rPr sz="2200" spc="0" dirty="0" smtClean="0">
                <a:latin typeface="Calibri"/>
                <a:cs typeface="Calibri"/>
              </a:rPr>
              <a:t>ς’</a:t>
            </a:r>
            <a:r>
              <a:rPr sz="2200" spc="-28" dirty="0" smtClean="0">
                <a:latin typeface="Calibri"/>
                <a:cs typeface="Calibri"/>
              </a:rPr>
              <a:t> </a:t>
            </a:r>
            <a:r>
              <a:rPr sz="2200" spc="-75" dirty="0" smtClean="0">
                <a:latin typeface="Calibri"/>
                <a:cs typeface="Calibri"/>
              </a:rPr>
              <a:t>κ</a:t>
            </a:r>
            <a:r>
              <a:rPr sz="2200" spc="0" dirty="0" smtClean="0">
                <a:latin typeface="Calibri"/>
                <a:cs typeface="Calibri"/>
              </a:rPr>
              <a:t>αι</a:t>
            </a:r>
            <a:r>
              <a:rPr sz="2200" spc="1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συ</a:t>
            </a:r>
            <a:r>
              <a:rPr sz="2200" spc="-9" dirty="0" smtClean="0">
                <a:latin typeface="Calibri"/>
                <a:cs typeface="Calibri"/>
              </a:rPr>
              <a:t>ν</a:t>
            </a:r>
            <a:r>
              <a:rPr sz="2200" spc="0" dirty="0" smtClean="0">
                <a:latin typeface="Calibri"/>
                <a:cs typeface="Calibri"/>
              </a:rPr>
              <a:t>εχί</a:t>
            </a:r>
            <a:r>
              <a:rPr sz="2200" spc="-25" dirty="0" smtClean="0">
                <a:latin typeface="Calibri"/>
                <a:cs typeface="Calibri"/>
              </a:rPr>
              <a:t>ζ</a:t>
            </a:r>
            <a:r>
              <a:rPr sz="2200" spc="0" dirty="0" smtClean="0">
                <a:latin typeface="Calibri"/>
                <a:cs typeface="Calibri"/>
              </a:rPr>
              <a:t>ει</a:t>
            </a:r>
            <a:r>
              <a:rPr sz="2200" spc="-39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να</a:t>
            </a:r>
            <a:r>
              <a:rPr sz="2200" spc="-17" dirty="0" smtClean="0">
                <a:latin typeface="Calibri"/>
                <a:cs typeface="Calibri"/>
              </a:rPr>
              <a:t> </a:t>
            </a:r>
            <a:r>
              <a:rPr sz="2200" spc="-19" dirty="0" smtClean="0">
                <a:latin typeface="Calibri"/>
                <a:cs typeface="Calibri"/>
              </a:rPr>
              <a:t>ζ</a:t>
            </a:r>
            <a:r>
              <a:rPr sz="2200" spc="0" dirty="0" smtClean="0">
                <a:latin typeface="Calibri"/>
                <a:cs typeface="Calibri"/>
              </a:rPr>
              <a:t>ει </a:t>
            </a:r>
            <a:endParaRPr sz="2200">
              <a:latin typeface="Calibri"/>
              <a:cs typeface="Calibri"/>
            </a:endParaRPr>
          </a:p>
          <a:p>
            <a:pPr marL="158089">
              <a:lnSpc>
                <a:spcPts val="2685"/>
              </a:lnSpc>
            </a:pPr>
            <a:r>
              <a:rPr sz="2200" spc="0" dirty="0" smtClean="0">
                <a:latin typeface="Calibri"/>
                <a:cs typeface="Calibri"/>
              </a:rPr>
              <a:t>με </a:t>
            </a:r>
            <a:r>
              <a:rPr sz="2200" spc="9" dirty="0" smtClean="0">
                <a:latin typeface="Calibri"/>
                <a:cs typeface="Calibri"/>
              </a:rPr>
              <a:t>δ</a:t>
            </a:r>
            <a:r>
              <a:rPr sz="2200" spc="0" dirty="0" smtClean="0">
                <a:latin typeface="Calibri"/>
                <a:cs typeface="Calibri"/>
              </a:rPr>
              <a:t>ανει</a:t>
            </a:r>
            <a:r>
              <a:rPr sz="2200" spc="-79" dirty="0" smtClean="0">
                <a:latin typeface="Calibri"/>
                <a:cs typeface="Calibri"/>
              </a:rPr>
              <a:t>κ</a:t>
            </a:r>
            <a:r>
              <a:rPr sz="2200" spc="0" dirty="0" smtClean="0">
                <a:latin typeface="Calibri"/>
                <a:cs typeface="Calibri"/>
              </a:rPr>
              <a:t>ά</a:t>
            </a:r>
            <a:r>
              <a:rPr sz="2200" spc="-52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(</a:t>
            </a:r>
            <a:r>
              <a:rPr sz="2200" spc="-4" dirty="0" smtClean="0">
                <a:latin typeface="Calibri"/>
                <a:cs typeface="Calibri"/>
              </a:rPr>
              <a:t>ν</a:t>
            </a:r>
            <a:r>
              <a:rPr sz="2200" spc="0" dirty="0" smtClean="0">
                <a:latin typeface="Calibri"/>
                <a:cs typeface="Calibri"/>
              </a:rPr>
              <a:t>α</a:t>
            </a:r>
            <a:r>
              <a:rPr sz="2200" spc="-18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απ</a:t>
            </a:r>
            <a:r>
              <a:rPr sz="2200" spc="4" dirty="0" smtClean="0">
                <a:latin typeface="Calibri"/>
                <a:cs typeface="Calibri"/>
              </a:rPr>
              <a:t>ο</a:t>
            </a:r>
            <a:r>
              <a:rPr sz="2200" spc="0" dirty="0" smtClean="0">
                <a:latin typeface="Calibri"/>
                <a:cs typeface="Calibri"/>
              </a:rPr>
              <a:t>ρροφά</a:t>
            </a:r>
            <a:r>
              <a:rPr sz="2200" spc="-66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τις</a:t>
            </a:r>
            <a:r>
              <a:rPr sz="2200" spc="-23" dirty="0" smtClean="0">
                <a:latin typeface="Calibri"/>
                <a:cs typeface="Calibri"/>
              </a:rPr>
              <a:t> </a:t>
            </a:r>
            <a:r>
              <a:rPr sz="2200" spc="-34" dirty="0" smtClean="0">
                <a:latin typeface="Calibri"/>
                <a:cs typeface="Calibri"/>
              </a:rPr>
              <a:t>π</a:t>
            </a:r>
            <a:r>
              <a:rPr sz="2200" spc="-9" dirty="0" smtClean="0">
                <a:latin typeface="Calibri"/>
                <a:cs typeface="Calibri"/>
              </a:rPr>
              <a:t>α</a:t>
            </a:r>
            <a:r>
              <a:rPr sz="2200" spc="0" dirty="0" smtClean="0">
                <a:latin typeface="Calibri"/>
                <a:cs typeface="Calibri"/>
              </a:rPr>
              <a:t>γ</a:t>
            </a:r>
            <a:r>
              <a:rPr sz="2200" spc="-69" dirty="0" smtClean="0">
                <a:latin typeface="Calibri"/>
                <a:cs typeface="Calibri"/>
              </a:rPr>
              <a:t>κ</a:t>
            </a:r>
            <a:r>
              <a:rPr sz="2200" spc="4" dirty="0" smtClean="0">
                <a:latin typeface="Calibri"/>
                <a:cs typeface="Calibri"/>
              </a:rPr>
              <a:t>ό</a:t>
            </a:r>
            <a:r>
              <a:rPr sz="2200" spc="0" dirty="0" smtClean="0">
                <a:latin typeface="Calibri"/>
                <a:cs typeface="Calibri"/>
              </a:rPr>
              <a:t>σμι</a:t>
            </a:r>
            <a:r>
              <a:rPr sz="2200" spc="-4" dirty="0" smtClean="0">
                <a:latin typeface="Calibri"/>
                <a:cs typeface="Calibri"/>
              </a:rPr>
              <a:t>ε</a:t>
            </a:r>
            <a:r>
              <a:rPr sz="2200" spc="0" dirty="0" smtClean="0">
                <a:latin typeface="Calibri"/>
                <a:cs typeface="Calibri"/>
              </a:rPr>
              <a:t>ς</a:t>
            </a:r>
            <a:r>
              <a:rPr sz="2200" spc="-55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απ</a:t>
            </a:r>
            <a:r>
              <a:rPr sz="2200" spc="4" dirty="0" smtClean="0">
                <a:latin typeface="Calibri"/>
                <a:cs typeface="Calibri"/>
              </a:rPr>
              <a:t>ο</a:t>
            </a:r>
            <a:r>
              <a:rPr sz="2200" spc="-9" dirty="0" smtClean="0">
                <a:latin typeface="Calibri"/>
                <a:cs typeface="Calibri"/>
              </a:rPr>
              <a:t>τ</a:t>
            </a:r>
            <a:r>
              <a:rPr sz="2200" spc="0" dirty="0" smtClean="0">
                <a:latin typeface="Calibri"/>
                <a:cs typeface="Calibri"/>
              </a:rPr>
              <a:t>α</a:t>
            </a:r>
            <a:r>
              <a:rPr sz="2200" spc="4" dirty="0" smtClean="0">
                <a:latin typeface="Calibri"/>
                <a:cs typeface="Calibri"/>
              </a:rPr>
              <a:t>μ</a:t>
            </a:r>
            <a:r>
              <a:rPr sz="2200" spc="0" dirty="0" smtClean="0">
                <a:latin typeface="Calibri"/>
                <a:cs typeface="Calibri"/>
              </a:rPr>
              <a:t>ι</a:t>
            </a:r>
            <a:r>
              <a:rPr sz="2200" spc="-4" dirty="0" smtClean="0">
                <a:latin typeface="Calibri"/>
                <a:cs typeface="Calibri"/>
              </a:rPr>
              <a:t>ε</a:t>
            </a:r>
            <a:r>
              <a:rPr sz="2200" spc="0" dirty="0" smtClean="0">
                <a:latin typeface="Calibri"/>
                <a:cs typeface="Calibri"/>
              </a:rPr>
              <a:t>ύσ</a:t>
            </a:r>
            <a:r>
              <a:rPr sz="2200" spc="-9" dirty="0" smtClean="0">
                <a:latin typeface="Calibri"/>
                <a:cs typeface="Calibri"/>
              </a:rPr>
              <a:t>ε</a:t>
            </a:r>
            <a:r>
              <a:rPr sz="2200" spc="0" dirty="0" smtClean="0">
                <a:latin typeface="Calibri"/>
                <a:cs typeface="Calibri"/>
              </a:rPr>
              <a:t>ις</a:t>
            </a:r>
            <a:r>
              <a:rPr sz="2200" spc="-90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για</a:t>
            </a:r>
            <a:r>
              <a:rPr sz="2200" spc="-18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να </a:t>
            </a:r>
            <a:endParaRPr sz="2200">
              <a:latin typeface="Calibri"/>
              <a:cs typeface="Calibri"/>
            </a:endParaRPr>
          </a:p>
          <a:p>
            <a:pPr marL="158089">
              <a:lnSpc>
                <a:spcPts val="2685"/>
              </a:lnSpc>
            </a:pPr>
            <a:r>
              <a:rPr sz="2200" spc="0" dirty="0" smtClean="0">
                <a:latin typeface="Calibri"/>
                <a:cs typeface="Calibri"/>
              </a:rPr>
              <a:t>χρη</a:t>
            </a:r>
            <a:r>
              <a:rPr sz="2200" spc="-14" dirty="0" smtClean="0">
                <a:latin typeface="Calibri"/>
                <a:cs typeface="Calibri"/>
              </a:rPr>
              <a:t>μ</a:t>
            </a:r>
            <a:r>
              <a:rPr sz="2200" spc="0" dirty="0" smtClean="0">
                <a:latin typeface="Calibri"/>
                <a:cs typeface="Calibri"/>
              </a:rPr>
              <a:t>α</a:t>
            </a:r>
            <a:r>
              <a:rPr sz="2200" spc="-4" dirty="0" smtClean="0">
                <a:latin typeface="Calibri"/>
                <a:cs typeface="Calibri"/>
              </a:rPr>
              <a:t>τ</a:t>
            </a:r>
            <a:r>
              <a:rPr sz="2200" spc="4" dirty="0" smtClean="0">
                <a:latin typeface="Calibri"/>
                <a:cs typeface="Calibri"/>
              </a:rPr>
              <a:t>ο</a:t>
            </a:r>
            <a:r>
              <a:rPr sz="2200" spc="0" dirty="0" smtClean="0">
                <a:latin typeface="Calibri"/>
                <a:cs typeface="Calibri"/>
              </a:rPr>
              <a:t>δ</a:t>
            </a:r>
            <a:r>
              <a:rPr sz="2200" spc="9" dirty="0" smtClean="0">
                <a:latin typeface="Calibri"/>
                <a:cs typeface="Calibri"/>
              </a:rPr>
              <a:t>ο</a:t>
            </a:r>
            <a:r>
              <a:rPr sz="2200" spc="0" dirty="0" smtClean="0">
                <a:latin typeface="Calibri"/>
                <a:cs typeface="Calibri"/>
              </a:rPr>
              <a:t>τήσ</a:t>
            </a:r>
            <a:r>
              <a:rPr sz="2200" spc="-9" dirty="0" smtClean="0">
                <a:latin typeface="Calibri"/>
                <a:cs typeface="Calibri"/>
              </a:rPr>
              <a:t>ε</a:t>
            </a:r>
            <a:r>
              <a:rPr sz="2200" spc="0" dirty="0" smtClean="0">
                <a:latin typeface="Calibri"/>
                <a:cs typeface="Calibri"/>
              </a:rPr>
              <a:t>ι</a:t>
            </a:r>
            <a:r>
              <a:rPr sz="2200" spc="-108" dirty="0" smtClean="0">
                <a:latin typeface="Calibri"/>
                <a:cs typeface="Calibri"/>
              </a:rPr>
              <a:t> </a:t>
            </a:r>
            <a:r>
              <a:rPr sz="2200" spc="-9" dirty="0" smtClean="0">
                <a:latin typeface="Calibri"/>
                <a:cs typeface="Calibri"/>
              </a:rPr>
              <a:t>τ</a:t>
            </a:r>
            <a:r>
              <a:rPr sz="2200" spc="0" dirty="0" smtClean="0">
                <a:latin typeface="Calibri"/>
                <a:cs typeface="Calibri"/>
              </a:rPr>
              <a:t>α</a:t>
            </a:r>
            <a:r>
              <a:rPr sz="2200" spc="-10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τερ</a:t>
            </a:r>
            <a:r>
              <a:rPr sz="2200" spc="-25" dirty="0" smtClean="0">
                <a:latin typeface="Calibri"/>
                <a:cs typeface="Calibri"/>
              </a:rPr>
              <a:t>ά</a:t>
            </a:r>
            <a:r>
              <a:rPr sz="2200" spc="19" dirty="0" smtClean="0">
                <a:latin typeface="Calibri"/>
                <a:cs typeface="Calibri"/>
              </a:rPr>
              <a:t>σ</a:t>
            </a:r>
            <a:r>
              <a:rPr sz="2200" spc="0" dirty="0" smtClean="0">
                <a:latin typeface="Calibri"/>
                <a:cs typeface="Calibri"/>
              </a:rPr>
              <a:t>τια</a:t>
            </a:r>
            <a:r>
              <a:rPr sz="2200" spc="-39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ε</a:t>
            </a:r>
            <a:r>
              <a:rPr sz="2200" spc="4" dirty="0" smtClean="0">
                <a:latin typeface="Calibri"/>
                <a:cs typeface="Calibri"/>
              </a:rPr>
              <a:t>λ</a:t>
            </a:r>
            <a:r>
              <a:rPr sz="2200" spc="0" dirty="0" smtClean="0">
                <a:latin typeface="Calibri"/>
                <a:cs typeface="Calibri"/>
              </a:rPr>
              <a:t>λεί</a:t>
            </a:r>
            <a:r>
              <a:rPr sz="2200" spc="-9" dirty="0" smtClean="0">
                <a:latin typeface="Calibri"/>
                <a:cs typeface="Calibri"/>
              </a:rPr>
              <a:t>μ</a:t>
            </a:r>
            <a:r>
              <a:rPr sz="2200" spc="0" dirty="0" smtClean="0">
                <a:latin typeface="Calibri"/>
                <a:cs typeface="Calibri"/>
              </a:rPr>
              <a:t>α</a:t>
            </a:r>
            <a:r>
              <a:rPr sz="2200" spc="-4" dirty="0" smtClean="0">
                <a:latin typeface="Calibri"/>
                <a:cs typeface="Calibri"/>
              </a:rPr>
              <a:t>τ</a:t>
            </a:r>
            <a:r>
              <a:rPr sz="2200" spc="0" dirty="0" smtClean="0">
                <a:latin typeface="Calibri"/>
                <a:cs typeface="Calibri"/>
              </a:rPr>
              <a:t>ά</a:t>
            </a:r>
            <a:r>
              <a:rPr sz="2200" spc="-71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της</a:t>
            </a:r>
            <a:r>
              <a:rPr sz="2200" spc="-9" dirty="0" smtClean="0">
                <a:latin typeface="Calibri"/>
                <a:cs typeface="Calibri"/>
              </a:rPr>
              <a:t>)</a:t>
            </a:r>
            <a:r>
              <a:rPr sz="2200" spc="0" dirty="0" smtClean="0">
                <a:latin typeface="Calibri"/>
                <a:cs typeface="Calibri"/>
              </a:rPr>
              <a:t>.</a:t>
            </a:r>
            <a:r>
              <a:rPr sz="2200" spc="-26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Β</a:t>
            </a:r>
            <a:r>
              <a:rPr sz="2200" spc="4" dirty="0" smtClean="0">
                <a:latin typeface="Calibri"/>
                <a:cs typeface="Calibri"/>
              </a:rPr>
              <a:t>λ</a:t>
            </a:r>
            <a:r>
              <a:rPr sz="2200" spc="0" dirty="0" smtClean="0">
                <a:latin typeface="Calibri"/>
                <a:cs typeface="Calibri"/>
              </a:rPr>
              <a:t>έ</a:t>
            </a:r>
            <a:r>
              <a:rPr sz="2200" spc="-9" dirty="0" smtClean="0">
                <a:latin typeface="Calibri"/>
                <a:cs typeface="Calibri"/>
              </a:rPr>
              <a:t>π</a:t>
            </a:r>
            <a:r>
              <a:rPr sz="2200" spc="0" dirty="0" smtClean="0">
                <a:latin typeface="Calibri"/>
                <a:cs typeface="Calibri"/>
              </a:rPr>
              <a:t>ε</a:t>
            </a:r>
            <a:r>
              <a:rPr sz="2200" spc="-9" dirty="0" smtClean="0">
                <a:latin typeface="Calibri"/>
                <a:cs typeface="Calibri"/>
              </a:rPr>
              <a:t> τ</a:t>
            </a:r>
            <a:r>
              <a:rPr sz="2200" spc="0" dirty="0" smtClean="0">
                <a:latin typeface="Calibri"/>
                <a:cs typeface="Calibri"/>
              </a:rPr>
              <a:t>ο</a:t>
            </a:r>
            <a:r>
              <a:rPr sz="2200" spc="-20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β</a:t>
            </a:r>
            <a:r>
              <a:rPr sz="2200" spc="-9" dirty="0" smtClean="0">
                <a:latin typeface="Calibri"/>
                <a:cs typeface="Calibri"/>
              </a:rPr>
              <a:t>ι</a:t>
            </a:r>
            <a:r>
              <a:rPr sz="2200" spc="-14" dirty="0" smtClean="0">
                <a:latin typeface="Calibri"/>
                <a:cs typeface="Calibri"/>
              </a:rPr>
              <a:t>β</a:t>
            </a:r>
            <a:r>
              <a:rPr sz="2200" spc="-19" dirty="0" smtClean="0">
                <a:latin typeface="Calibri"/>
                <a:cs typeface="Calibri"/>
              </a:rPr>
              <a:t>λ</a:t>
            </a:r>
            <a:r>
              <a:rPr sz="2200" spc="0" dirty="0" smtClean="0">
                <a:latin typeface="Calibri"/>
                <a:cs typeface="Calibri"/>
              </a:rPr>
              <a:t>ίο</a:t>
            </a:r>
            <a:r>
              <a:rPr sz="2200" spc="-12" dirty="0" smtClean="0">
                <a:latin typeface="Calibri"/>
                <a:cs typeface="Calibri"/>
              </a:rPr>
              <a:t> </a:t>
            </a:r>
            <a:r>
              <a:rPr sz="2200" spc="-9" dirty="0" smtClean="0">
                <a:latin typeface="Calibri"/>
                <a:cs typeface="Calibri"/>
              </a:rPr>
              <a:t>τ</a:t>
            </a:r>
            <a:r>
              <a:rPr sz="2200" spc="4" dirty="0" smtClean="0">
                <a:latin typeface="Calibri"/>
                <a:cs typeface="Calibri"/>
              </a:rPr>
              <a:t>ο</a:t>
            </a:r>
            <a:r>
              <a:rPr sz="2200" spc="0" dirty="0" smtClean="0">
                <a:latin typeface="Calibri"/>
                <a:cs typeface="Calibri"/>
              </a:rPr>
              <a:t>υ</a:t>
            </a:r>
            <a:r>
              <a:rPr sz="2200" spc="-20" dirty="0" smtClean="0">
                <a:latin typeface="Calibri"/>
                <a:cs typeface="Calibri"/>
              </a:rPr>
              <a:t> </a:t>
            </a:r>
            <a:r>
              <a:rPr sz="2200" spc="-9" dirty="0" smtClean="0">
                <a:latin typeface="Calibri"/>
                <a:cs typeface="Calibri"/>
              </a:rPr>
              <a:t>Γ</a:t>
            </a:r>
            <a:r>
              <a:rPr sz="2200" spc="0" dirty="0" smtClean="0">
                <a:latin typeface="Calibri"/>
                <a:cs typeface="Calibri"/>
              </a:rPr>
              <a:t>. </a:t>
            </a:r>
            <a:endParaRPr sz="2200">
              <a:latin typeface="Calibri"/>
              <a:cs typeface="Calibri"/>
            </a:endParaRPr>
          </a:p>
          <a:p>
            <a:pPr marL="158089">
              <a:lnSpc>
                <a:spcPts val="2685"/>
              </a:lnSpc>
            </a:pPr>
            <a:r>
              <a:rPr sz="2200" spc="0" dirty="0" smtClean="0">
                <a:latin typeface="Calibri"/>
                <a:cs typeface="Calibri"/>
              </a:rPr>
              <a:t>Β</a:t>
            </a:r>
            <a:r>
              <a:rPr sz="2200" spc="4" dirty="0" smtClean="0">
                <a:latin typeface="Calibri"/>
                <a:cs typeface="Calibri"/>
              </a:rPr>
              <a:t>α</a:t>
            </a:r>
            <a:r>
              <a:rPr sz="2200" spc="0" dirty="0" smtClean="0">
                <a:latin typeface="Calibri"/>
                <a:cs typeface="Calibri"/>
              </a:rPr>
              <a:t>ρουφάκη,</a:t>
            </a:r>
            <a:r>
              <a:rPr sz="2200" spc="-83" dirty="0" smtClean="0">
                <a:latin typeface="Calibri"/>
                <a:cs typeface="Calibri"/>
              </a:rPr>
              <a:t> </a:t>
            </a:r>
            <a:r>
              <a:rPr sz="2200" spc="-34" dirty="0" smtClean="0">
                <a:latin typeface="Calibri"/>
                <a:cs typeface="Calibri"/>
              </a:rPr>
              <a:t>‘</a:t>
            </a:r>
            <a:r>
              <a:rPr sz="2200" spc="0" dirty="0" smtClean="0">
                <a:latin typeface="Calibri"/>
                <a:cs typeface="Calibri"/>
              </a:rPr>
              <a:t>Ο Π</a:t>
            </a:r>
            <a:r>
              <a:rPr sz="2200" spc="-9" dirty="0" smtClean="0">
                <a:latin typeface="Calibri"/>
                <a:cs typeface="Calibri"/>
              </a:rPr>
              <a:t>α</a:t>
            </a:r>
            <a:r>
              <a:rPr sz="2200" spc="0" dirty="0" smtClean="0">
                <a:latin typeface="Calibri"/>
                <a:cs typeface="Calibri"/>
              </a:rPr>
              <a:t>γ</a:t>
            </a:r>
            <a:r>
              <a:rPr sz="2200" spc="-69" dirty="0" smtClean="0">
                <a:latin typeface="Calibri"/>
                <a:cs typeface="Calibri"/>
              </a:rPr>
              <a:t>κ</a:t>
            </a:r>
            <a:r>
              <a:rPr sz="2200" spc="4" dirty="0" smtClean="0">
                <a:latin typeface="Calibri"/>
                <a:cs typeface="Calibri"/>
              </a:rPr>
              <a:t>ό</a:t>
            </a:r>
            <a:r>
              <a:rPr sz="2200" spc="0" dirty="0" smtClean="0">
                <a:latin typeface="Calibri"/>
                <a:cs typeface="Calibri"/>
              </a:rPr>
              <a:t>σμιος</a:t>
            </a:r>
            <a:r>
              <a:rPr sz="2200" spc="-77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Μ</a:t>
            </a:r>
            <a:r>
              <a:rPr sz="2200" spc="-44" dirty="0" smtClean="0">
                <a:latin typeface="Calibri"/>
                <a:cs typeface="Calibri"/>
              </a:rPr>
              <a:t>ι</a:t>
            </a:r>
            <a:r>
              <a:rPr sz="2200" spc="-14" dirty="0" smtClean="0">
                <a:latin typeface="Calibri"/>
                <a:cs typeface="Calibri"/>
              </a:rPr>
              <a:t>ν</a:t>
            </a:r>
            <a:r>
              <a:rPr sz="2200" spc="0" dirty="0" smtClean="0">
                <a:latin typeface="Calibri"/>
                <a:cs typeface="Calibri"/>
              </a:rPr>
              <a:t>ώ</a:t>
            </a:r>
            <a:r>
              <a:rPr sz="2200" spc="-14" dirty="0" smtClean="0">
                <a:latin typeface="Calibri"/>
                <a:cs typeface="Calibri"/>
              </a:rPr>
              <a:t>τ</a:t>
            </a:r>
            <a:r>
              <a:rPr sz="2200" spc="0" dirty="0" smtClean="0">
                <a:latin typeface="Calibri"/>
                <a:cs typeface="Calibri"/>
              </a:rPr>
              <a:t>αυρος</a:t>
            </a:r>
            <a:r>
              <a:rPr sz="2200" spc="-200" dirty="0" smtClean="0">
                <a:latin typeface="Calibri"/>
                <a:cs typeface="Calibri"/>
              </a:rPr>
              <a:t>’</a:t>
            </a:r>
            <a:r>
              <a:rPr sz="2200" spc="0" dirty="0" smtClean="0">
                <a:latin typeface="Calibri"/>
                <a:cs typeface="Calibri"/>
              </a:rPr>
              <a:t>.</a:t>
            </a:r>
            <a:endParaRPr sz="2200">
              <a:latin typeface="Calibri"/>
              <a:cs typeface="Calibr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383540" y="1638884"/>
            <a:ext cx="164998" cy="30459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350"/>
              </a:lnSpc>
              <a:spcBef>
                <a:spcPts val="117"/>
              </a:spcBef>
            </a:pPr>
            <a:r>
              <a:rPr sz="2200" spc="0" dirty="0" smtClean="0">
                <a:latin typeface="Arial"/>
                <a:cs typeface="Arial"/>
              </a:rPr>
              <a:t>•</a:t>
            </a:r>
            <a:endParaRPr sz="22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383540" y="2316168"/>
            <a:ext cx="164846" cy="30429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345"/>
              </a:lnSpc>
              <a:spcBef>
                <a:spcPts val="117"/>
              </a:spcBef>
            </a:pPr>
            <a:r>
              <a:rPr sz="2200" spc="0" dirty="0" smtClean="0">
                <a:latin typeface="Arial"/>
                <a:cs typeface="Arial"/>
              </a:rPr>
              <a:t>•</a:t>
            </a:r>
            <a:endParaRPr sz="22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83540" y="2992831"/>
            <a:ext cx="164998" cy="30459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350"/>
              </a:lnSpc>
              <a:spcBef>
                <a:spcPts val="117"/>
              </a:spcBef>
            </a:pPr>
            <a:r>
              <a:rPr sz="2200" spc="0" dirty="0" smtClean="0">
                <a:latin typeface="Arial"/>
                <a:cs typeface="Arial"/>
              </a:rPr>
              <a:t>•</a:t>
            </a:r>
            <a:endParaRPr sz="22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83540" y="3974534"/>
            <a:ext cx="164846" cy="30429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345"/>
              </a:lnSpc>
              <a:spcBef>
                <a:spcPts val="117"/>
              </a:spcBef>
            </a:pPr>
            <a:r>
              <a:rPr sz="2200" spc="0" dirty="0" smtClean="0">
                <a:latin typeface="Arial"/>
                <a:cs typeface="Arial"/>
              </a:rPr>
              <a:t>•</a:t>
            </a:r>
            <a:endParaRPr sz="22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83540" y="4651571"/>
            <a:ext cx="164846" cy="30429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345"/>
              </a:lnSpc>
              <a:spcBef>
                <a:spcPts val="117"/>
              </a:spcBef>
            </a:pPr>
            <a:r>
              <a:rPr sz="2200" spc="0" dirty="0" smtClean="0">
                <a:latin typeface="Arial"/>
                <a:cs typeface="Arial"/>
              </a:rPr>
              <a:t>•</a:t>
            </a:r>
            <a:endParaRPr sz="2200">
              <a:latin typeface="Arial"/>
              <a:cs typeface="Arial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8427212" y="6465214"/>
            <a:ext cx="203657" cy="1778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320"/>
              </a:lnSpc>
              <a:spcBef>
                <a:spcPts val="66"/>
              </a:spcBef>
            </a:pPr>
            <a:r>
              <a:rPr sz="1800" spc="4" baseline="2275" dirty="0" smtClean="0">
                <a:solidFill>
                  <a:srgbClr val="888888"/>
                </a:solidFill>
                <a:latin typeface="Calibri"/>
                <a:cs typeface="Calibri"/>
              </a:rPr>
              <a:t>29</a:t>
            </a:r>
            <a:endParaRPr sz="1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object 11"/>
          <p:cNvSpPr txBox="1"/>
          <p:nvPr/>
        </p:nvSpPr>
        <p:spPr>
          <a:xfrm>
            <a:off x="802640" y="370230"/>
            <a:ext cx="7584207" cy="231162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582272" marR="626368" algn="ctr">
              <a:lnSpc>
                <a:spcPts val="3770"/>
              </a:lnSpc>
              <a:spcBef>
                <a:spcPts val="188"/>
              </a:spcBef>
            </a:pPr>
            <a:r>
              <a:rPr sz="5400" b="1" spc="0" baseline="3034" dirty="0" smtClean="0">
                <a:solidFill>
                  <a:srgbClr val="4F81BC"/>
                </a:solidFill>
                <a:latin typeface="Calibri"/>
                <a:cs typeface="Calibri"/>
              </a:rPr>
              <a:t>Η </a:t>
            </a:r>
            <a:r>
              <a:rPr sz="5400" b="1" spc="-34" baseline="3034" dirty="0" smtClean="0">
                <a:solidFill>
                  <a:srgbClr val="4F81BC"/>
                </a:solidFill>
                <a:latin typeface="Calibri"/>
                <a:cs typeface="Calibri"/>
              </a:rPr>
              <a:t>π</a:t>
            </a:r>
            <a:r>
              <a:rPr sz="5400" b="1" spc="0" baseline="3034" dirty="0" smtClean="0">
                <a:solidFill>
                  <a:srgbClr val="4F81BC"/>
                </a:solidFill>
                <a:latin typeface="Calibri"/>
                <a:cs typeface="Calibri"/>
              </a:rPr>
              <a:t>α</a:t>
            </a:r>
            <a:r>
              <a:rPr sz="5400" b="1" spc="-19" baseline="3034" dirty="0" smtClean="0">
                <a:solidFill>
                  <a:srgbClr val="4F81BC"/>
                </a:solidFill>
                <a:latin typeface="Calibri"/>
                <a:cs typeface="Calibri"/>
              </a:rPr>
              <a:t>ρ</a:t>
            </a:r>
            <a:r>
              <a:rPr sz="5400" b="1" spc="0" baseline="3034" dirty="0" smtClean="0">
                <a:solidFill>
                  <a:srgbClr val="4F81BC"/>
                </a:solidFill>
                <a:latin typeface="Calibri"/>
                <a:cs typeface="Calibri"/>
              </a:rPr>
              <a:t>έμβ</a:t>
            </a:r>
            <a:r>
              <a:rPr sz="5400" b="1" spc="-29" baseline="3034" dirty="0" smtClean="0">
                <a:solidFill>
                  <a:srgbClr val="4F81BC"/>
                </a:solidFill>
                <a:latin typeface="Calibri"/>
                <a:cs typeface="Calibri"/>
              </a:rPr>
              <a:t>α</a:t>
            </a:r>
            <a:r>
              <a:rPr sz="5400" b="1" spc="0" baseline="3034" dirty="0" smtClean="0">
                <a:solidFill>
                  <a:srgbClr val="4F81BC"/>
                </a:solidFill>
                <a:latin typeface="Calibri"/>
                <a:cs typeface="Calibri"/>
              </a:rPr>
              <a:t>ση της ΚΤ </a:t>
            </a:r>
            <a:r>
              <a:rPr sz="5400" b="1" spc="44" baseline="3034" dirty="0" smtClean="0">
                <a:solidFill>
                  <a:srgbClr val="4F81BC"/>
                </a:solidFill>
                <a:latin typeface="Calibri"/>
                <a:cs typeface="Calibri"/>
              </a:rPr>
              <a:t>σ</a:t>
            </a:r>
            <a:r>
              <a:rPr sz="5400" b="1" spc="0" baseline="3034" dirty="0" smtClean="0">
                <a:solidFill>
                  <a:srgbClr val="4F81BC"/>
                </a:solidFill>
                <a:latin typeface="Calibri"/>
                <a:cs typeface="Calibri"/>
              </a:rPr>
              <a:t>τ</a:t>
            </a:r>
            <a:r>
              <a:rPr sz="5400" b="1" spc="-64" baseline="3034" dirty="0" smtClean="0">
                <a:solidFill>
                  <a:srgbClr val="4F81BC"/>
                </a:solidFill>
                <a:latin typeface="Calibri"/>
                <a:cs typeface="Calibri"/>
              </a:rPr>
              <a:t>η</a:t>
            </a:r>
            <a:r>
              <a:rPr sz="5400" b="1" spc="0" baseline="3034" dirty="0" smtClean="0">
                <a:solidFill>
                  <a:srgbClr val="4F81BC"/>
                </a:solidFill>
                <a:latin typeface="Calibri"/>
                <a:cs typeface="Calibri"/>
              </a:rPr>
              <a:t>ν</a:t>
            </a:r>
            <a:r>
              <a:rPr sz="5400" b="1" spc="19" baseline="3034" dirty="0" smtClean="0">
                <a:solidFill>
                  <a:srgbClr val="4F81BC"/>
                </a:solidFill>
                <a:latin typeface="Calibri"/>
                <a:cs typeface="Calibri"/>
              </a:rPr>
              <a:t> </a:t>
            </a:r>
            <a:r>
              <a:rPr sz="5400" b="1" spc="-29" baseline="3034" dirty="0" smtClean="0">
                <a:solidFill>
                  <a:srgbClr val="4F81BC"/>
                </a:solidFill>
                <a:latin typeface="Calibri"/>
                <a:cs typeface="Calibri"/>
              </a:rPr>
              <a:t>α</a:t>
            </a:r>
            <a:r>
              <a:rPr sz="5400" b="1" spc="0" baseline="3034" dirty="0" smtClean="0">
                <a:solidFill>
                  <a:srgbClr val="4F81BC"/>
                </a:solidFill>
                <a:latin typeface="Calibri"/>
                <a:cs typeface="Calibri"/>
              </a:rPr>
              <a:t>γορά</a:t>
            </a:r>
            <a:endParaRPr sz="3600">
              <a:latin typeface="Calibri"/>
              <a:cs typeface="Calibri"/>
            </a:endParaRPr>
          </a:p>
          <a:p>
            <a:pPr marL="2807716" marR="2851425" algn="ctr">
              <a:lnSpc>
                <a:spcPts val="4320"/>
              </a:lnSpc>
              <a:spcBef>
                <a:spcPts val="27"/>
              </a:spcBef>
            </a:pPr>
            <a:r>
              <a:rPr sz="5400" b="1" spc="0" baseline="1517" dirty="0" smtClean="0">
                <a:solidFill>
                  <a:srgbClr val="4F81BC"/>
                </a:solidFill>
                <a:latin typeface="Calibri"/>
                <a:cs typeface="Calibri"/>
              </a:rPr>
              <a:t>χρή</a:t>
            </a:r>
            <a:r>
              <a:rPr sz="5400" b="1" spc="-19" baseline="1517" dirty="0" smtClean="0">
                <a:solidFill>
                  <a:srgbClr val="4F81BC"/>
                </a:solidFill>
                <a:latin typeface="Calibri"/>
                <a:cs typeface="Calibri"/>
              </a:rPr>
              <a:t>μ</a:t>
            </a:r>
            <a:r>
              <a:rPr sz="5400" b="1" spc="0" baseline="1517" dirty="0" smtClean="0">
                <a:solidFill>
                  <a:srgbClr val="4F81BC"/>
                </a:solidFill>
                <a:latin typeface="Calibri"/>
                <a:cs typeface="Calibri"/>
              </a:rPr>
              <a:t>α</a:t>
            </a:r>
            <a:r>
              <a:rPr sz="5400" b="1" spc="-25" baseline="1517" dirty="0" smtClean="0">
                <a:solidFill>
                  <a:srgbClr val="4F81BC"/>
                </a:solidFill>
                <a:latin typeface="Calibri"/>
                <a:cs typeface="Calibri"/>
              </a:rPr>
              <a:t>τ</a:t>
            </a:r>
            <a:r>
              <a:rPr sz="5400" b="1" spc="0" baseline="1517" dirty="0" smtClean="0">
                <a:solidFill>
                  <a:srgbClr val="4F81BC"/>
                </a:solidFill>
                <a:latin typeface="Calibri"/>
                <a:cs typeface="Calibri"/>
              </a:rPr>
              <a:t>ος</a:t>
            </a:r>
            <a:endParaRPr sz="3600">
              <a:latin typeface="Calibri"/>
              <a:cs typeface="Calibri"/>
            </a:endParaRPr>
          </a:p>
          <a:p>
            <a:pPr algn="ctr">
              <a:lnSpc>
                <a:spcPct val="101725"/>
              </a:lnSpc>
              <a:spcBef>
                <a:spcPts val="1332"/>
              </a:spcBef>
            </a:pPr>
            <a:r>
              <a:rPr sz="2400" spc="0" dirty="0" smtClean="0">
                <a:latin typeface="Calibri"/>
                <a:cs typeface="Calibri"/>
              </a:rPr>
              <a:t>Υπεν</a:t>
            </a:r>
            <a:r>
              <a:rPr sz="2400" spc="-9" dirty="0" smtClean="0">
                <a:latin typeface="Calibri"/>
                <a:cs typeface="Calibri"/>
              </a:rPr>
              <a:t>θ</a:t>
            </a:r>
            <a:r>
              <a:rPr sz="2400" spc="0" dirty="0" smtClean="0">
                <a:latin typeface="Calibri"/>
                <a:cs typeface="Calibri"/>
              </a:rPr>
              <a:t>ύ</a:t>
            </a:r>
            <a:r>
              <a:rPr sz="2400" spc="-4" dirty="0" smtClean="0">
                <a:latin typeface="Calibri"/>
                <a:cs typeface="Calibri"/>
              </a:rPr>
              <a:t>μ</a:t>
            </a:r>
            <a:r>
              <a:rPr sz="2400" spc="0" dirty="0" smtClean="0">
                <a:latin typeface="Calibri"/>
                <a:cs typeface="Calibri"/>
              </a:rPr>
              <a:t>ιση από</a:t>
            </a:r>
            <a:r>
              <a:rPr sz="2400" spc="-9" dirty="0" smtClean="0">
                <a:latin typeface="Calibri"/>
                <a:cs typeface="Calibri"/>
              </a:rPr>
              <a:t> </a:t>
            </a:r>
            <a:r>
              <a:rPr sz="2400" spc="0" dirty="0" smtClean="0">
                <a:latin typeface="Calibri"/>
                <a:cs typeface="Calibri"/>
              </a:rPr>
              <a:t>Μ</a:t>
            </a:r>
            <a:r>
              <a:rPr sz="2400" spc="-9" dirty="0" smtClean="0">
                <a:latin typeface="Calibri"/>
                <a:cs typeface="Calibri"/>
              </a:rPr>
              <a:t>ακ</a:t>
            </a:r>
            <a:r>
              <a:rPr sz="2400" spc="0" dirty="0" smtClean="0">
                <a:latin typeface="Calibri"/>
                <a:cs typeface="Calibri"/>
              </a:rPr>
              <a:t>ρο</a:t>
            </a:r>
            <a:r>
              <a:rPr sz="2400" spc="-9" dirty="0" smtClean="0">
                <a:latin typeface="Calibri"/>
                <a:cs typeface="Calibri"/>
              </a:rPr>
              <a:t>ο</a:t>
            </a:r>
            <a:r>
              <a:rPr sz="2400" spc="0" dirty="0" smtClean="0">
                <a:latin typeface="Calibri"/>
                <a:cs typeface="Calibri"/>
              </a:rPr>
              <a:t>ι</a:t>
            </a:r>
            <a:r>
              <a:rPr sz="2400" spc="-69" dirty="0" smtClean="0">
                <a:latin typeface="Calibri"/>
                <a:cs typeface="Calibri"/>
              </a:rPr>
              <a:t>κ</a:t>
            </a:r>
            <a:r>
              <a:rPr sz="2400" spc="0" dirty="0" smtClean="0">
                <a:latin typeface="Calibri"/>
                <a:cs typeface="Calibri"/>
              </a:rPr>
              <a:t>ον</a:t>
            </a:r>
            <a:r>
              <a:rPr sz="2400" spc="-9" dirty="0" smtClean="0">
                <a:latin typeface="Calibri"/>
                <a:cs typeface="Calibri"/>
              </a:rPr>
              <a:t>ο</a:t>
            </a:r>
            <a:r>
              <a:rPr sz="2400" spc="0" dirty="0" smtClean="0">
                <a:latin typeface="Calibri"/>
                <a:cs typeface="Calibri"/>
              </a:rPr>
              <a:t>μική:</a:t>
            </a:r>
            <a:r>
              <a:rPr sz="2400" spc="-14" dirty="0" smtClean="0">
                <a:latin typeface="Calibri"/>
                <a:cs typeface="Calibri"/>
              </a:rPr>
              <a:t> </a:t>
            </a:r>
            <a:r>
              <a:rPr sz="2400" spc="0" dirty="0" smtClean="0">
                <a:latin typeface="Calibri"/>
                <a:cs typeface="Calibri"/>
              </a:rPr>
              <a:t>Πως η Κ</a:t>
            </a:r>
            <a:r>
              <a:rPr sz="2400" spc="-9" dirty="0" smtClean="0">
                <a:latin typeface="Calibri"/>
                <a:cs typeface="Calibri"/>
              </a:rPr>
              <a:t>ε</a:t>
            </a:r>
            <a:r>
              <a:rPr sz="2400" spc="9" dirty="0" smtClean="0">
                <a:latin typeface="Calibri"/>
                <a:cs typeface="Calibri"/>
              </a:rPr>
              <a:t>ν</a:t>
            </a:r>
            <a:r>
              <a:rPr sz="2400" spc="-14" dirty="0" smtClean="0">
                <a:latin typeface="Calibri"/>
                <a:cs typeface="Calibri"/>
              </a:rPr>
              <a:t>τ</a:t>
            </a:r>
            <a:r>
              <a:rPr sz="2400" spc="0" dirty="0" smtClean="0">
                <a:latin typeface="Calibri"/>
                <a:cs typeface="Calibri"/>
              </a:rPr>
              <a:t>ρική</a:t>
            </a:r>
            <a:r>
              <a:rPr sz="2400" spc="-9" dirty="0" smtClean="0">
                <a:latin typeface="Calibri"/>
                <a:cs typeface="Calibri"/>
              </a:rPr>
              <a:t>Τ</a:t>
            </a:r>
            <a:r>
              <a:rPr sz="2400" spc="0" dirty="0" smtClean="0">
                <a:latin typeface="Calibri"/>
                <a:cs typeface="Calibri"/>
              </a:rPr>
              <a:t>ράπε</a:t>
            </a:r>
            <a:r>
              <a:rPr sz="2400" spc="-59" dirty="0" smtClean="0">
                <a:latin typeface="Calibri"/>
                <a:cs typeface="Calibri"/>
              </a:rPr>
              <a:t>ζ</a:t>
            </a:r>
            <a:r>
              <a:rPr sz="2400" spc="0" dirty="0" smtClean="0">
                <a:latin typeface="Calibri"/>
                <a:cs typeface="Calibri"/>
              </a:rPr>
              <a:t>α</a:t>
            </a:r>
            <a:endParaRPr sz="2400">
              <a:latin typeface="Calibri"/>
              <a:cs typeface="Calibri"/>
            </a:endParaRPr>
          </a:p>
          <a:p>
            <a:pPr marL="12700" marR="27905">
              <a:lnSpc>
                <a:spcPts val="2510"/>
              </a:lnSpc>
              <a:spcBef>
                <a:spcPts val="125"/>
              </a:spcBef>
            </a:pPr>
            <a:r>
              <a:rPr sz="3600" spc="0" baseline="3413" dirty="0" smtClean="0">
                <a:latin typeface="Calibri"/>
                <a:cs typeface="Calibri"/>
              </a:rPr>
              <a:t>(ΚΤ) ελέ</a:t>
            </a:r>
            <a:r>
              <a:rPr sz="3600" spc="9" baseline="3413" dirty="0" smtClean="0">
                <a:latin typeface="Calibri"/>
                <a:cs typeface="Calibri"/>
              </a:rPr>
              <a:t>γ</a:t>
            </a:r>
            <a:r>
              <a:rPr sz="3600" spc="-25" baseline="3413" dirty="0" smtClean="0">
                <a:latin typeface="Calibri"/>
                <a:cs typeface="Calibri"/>
              </a:rPr>
              <a:t>χ</a:t>
            </a:r>
            <a:r>
              <a:rPr sz="3600" spc="0" baseline="3413" dirty="0" smtClean="0">
                <a:latin typeface="Calibri"/>
                <a:cs typeface="Calibri"/>
              </a:rPr>
              <a:t>ει </a:t>
            </a:r>
            <a:r>
              <a:rPr sz="3600" spc="-4" baseline="3413" dirty="0" smtClean="0">
                <a:latin typeface="Calibri"/>
                <a:cs typeface="Calibri"/>
              </a:rPr>
              <a:t>τ</a:t>
            </a:r>
            <a:r>
              <a:rPr sz="3600" spc="-54" baseline="3413" dirty="0" smtClean="0">
                <a:latin typeface="Calibri"/>
                <a:cs typeface="Calibri"/>
              </a:rPr>
              <a:t>η</a:t>
            </a:r>
            <a:r>
              <a:rPr sz="3600" spc="0" baseline="3413" dirty="0" smtClean="0">
                <a:latin typeface="Calibri"/>
                <a:cs typeface="Calibri"/>
              </a:rPr>
              <a:t>ν</a:t>
            </a:r>
            <a:r>
              <a:rPr sz="3600" spc="-9" baseline="3413" dirty="0" smtClean="0">
                <a:latin typeface="Calibri"/>
                <a:cs typeface="Calibri"/>
              </a:rPr>
              <a:t> </a:t>
            </a:r>
            <a:r>
              <a:rPr sz="3600" spc="0" baseline="3413" dirty="0" smtClean="0">
                <a:latin typeface="Calibri"/>
                <a:cs typeface="Calibri"/>
              </a:rPr>
              <a:t>π</a:t>
            </a:r>
            <a:r>
              <a:rPr sz="3600" spc="4" baseline="3413" dirty="0" smtClean="0">
                <a:latin typeface="Calibri"/>
                <a:cs typeface="Calibri"/>
              </a:rPr>
              <a:t>ρ</a:t>
            </a:r>
            <a:r>
              <a:rPr sz="3600" spc="0" baseline="3413" dirty="0" smtClean="0">
                <a:latin typeface="Calibri"/>
                <a:cs typeface="Calibri"/>
              </a:rPr>
              <a:t>ο</a:t>
            </a:r>
            <a:r>
              <a:rPr sz="3600" spc="-9" baseline="3413" dirty="0" smtClean="0">
                <a:latin typeface="Calibri"/>
                <a:cs typeface="Calibri"/>
              </a:rPr>
              <a:t>σ</a:t>
            </a:r>
            <a:r>
              <a:rPr sz="3600" spc="0" baseline="3413" dirty="0" smtClean="0">
                <a:latin typeface="Calibri"/>
                <a:cs typeface="Calibri"/>
              </a:rPr>
              <a:t>φορά χρή</a:t>
            </a:r>
            <a:r>
              <a:rPr sz="3600" spc="-14" baseline="3413" dirty="0" smtClean="0">
                <a:latin typeface="Calibri"/>
                <a:cs typeface="Calibri"/>
              </a:rPr>
              <a:t>μ</a:t>
            </a:r>
            <a:r>
              <a:rPr sz="3600" spc="0" baseline="3413" dirty="0" smtClean="0">
                <a:latin typeface="Calibri"/>
                <a:cs typeface="Calibri"/>
              </a:rPr>
              <a:t>α</a:t>
            </a:r>
            <a:r>
              <a:rPr sz="3600" spc="-34" baseline="3413" dirty="0" smtClean="0">
                <a:latin typeface="Calibri"/>
                <a:cs typeface="Calibri"/>
              </a:rPr>
              <a:t>τ</a:t>
            </a:r>
            <a:r>
              <a:rPr sz="3600" spc="0" baseline="3413" dirty="0" smtClean="0">
                <a:latin typeface="Calibri"/>
                <a:cs typeface="Calibri"/>
              </a:rPr>
              <a:t>ος;</a:t>
            </a:r>
            <a:endParaRPr sz="2400">
              <a:latin typeface="Calibri"/>
              <a:cs typeface="Calibri"/>
            </a:endParaRPr>
          </a:p>
          <a:p>
            <a:pPr marR="44902" algn="ctr">
              <a:lnSpc>
                <a:spcPct val="101725"/>
              </a:lnSpc>
              <a:spcBef>
                <a:spcPts val="14"/>
              </a:spcBef>
            </a:pPr>
            <a:r>
              <a:rPr sz="2400" spc="0" dirty="0" smtClean="0">
                <a:latin typeface="Calibri"/>
                <a:cs typeface="Calibri"/>
              </a:rPr>
              <a:t>Π</a:t>
            </a:r>
            <a:r>
              <a:rPr sz="2400" spc="-25" dirty="0" smtClean="0">
                <a:latin typeface="Calibri"/>
                <a:cs typeface="Calibri"/>
              </a:rPr>
              <a:t>ο</a:t>
            </a:r>
            <a:r>
              <a:rPr sz="2400" spc="-19" dirty="0" smtClean="0">
                <a:latin typeface="Calibri"/>
                <a:cs typeface="Calibri"/>
              </a:rPr>
              <a:t>λ</a:t>
            </a:r>
            <a:r>
              <a:rPr sz="2400" spc="-34" dirty="0" smtClean="0">
                <a:latin typeface="Calibri"/>
                <a:cs typeface="Calibri"/>
              </a:rPr>
              <a:t>ι</a:t>
            </a:r>
            <a:r>
              <a:rPr sz="2400" spc="0" dirty="0" smtClean="0">
                <a:latin typeface="Calibri"/>
                <a:cs typeface="Calibri"/>
              </a:rPr>
              <a:t>τική αν</a:t>
            </a:r>
            <a:r>
              <a:rPr sz="2400" spc="-4" dirty="0" smtClean="0">
                <a:latin typeface="Calibri"/>
                <a:cs typeface="Calibri"/>
              </a:rPr>
              <a:t>ο</a:t>
            </a:r>
            <a:r>
              <a:rPr sz="2400" spc="0" dirty="0" smtClean="0">
                <a:latin typeface="Calibri"/>
                <a:cs typeface="Calibri"/>
              </a:rPr>
              <a:t>ικτής </a:t>
            </a:r>
            <a:r>
              <a:rPr sz="2400" spc="-14" dirty="0" smtClean="0">
                <a:latin typeface="Calibri"/>
                <a:cs typeface="Calibri"/>
              </a:rPr>
              <a:t>α</a:t>
            </a:r>
            <a:r>
              <a:rPr sz="2400" spc="0" dirty="0" smtClean="0">
                <a:latin typeface="Calibri"/>
                <a:cs typeface="Calibri"/>
              </a:rPr>
              <a:t>γ</a:t>
            </a:r>
            <a:r>
              <a:rPr sz="2400" spc="-4" dirty="0" smtClean="0">
                <a:latin typeface="Calibri"/>
                <a:cs typeface="Calibri"/>
              </a:rPr>
              <a:t>ο</a:t>
            </a:r>
            <a:r>
              <a:rPr sz="2400" spc="0" dirty="0" smtClean="0">
                <a:latin typeface="Calibri"/>
                <a:cs typeface="Calibri"/>
              </a:rPr>
              <a:t>ράς</a:t>
            </a:r>
            <a:r>
              <a:rPr sz="2400" spc="14" dirty="0" smtClean="0">
                <a:latin typeface="Calibri"/>
                <a:cs typeface="Calibri"/>
              </a:rPr>
              <a:t> (</a:t>
            </a:r>
            <a:r>
              <a:rPr sz="2400" spc="0" dirty="0" smtClean="0">
                <a:latin typeface="Calibri"/>
                <a:cs typeface="Calibri"/>
              </a:rPr>
              <a:t>open mar</a:t>
            </a:r>
            <a:r>
              <a:rPr sz="2400" spc="-64" dirty="0" smtClean="0">
                <a:latin typeface="Calibri"/>
                <a:cs typeface="Calibri"/>
              </a:rPr>
              <a:t>k</a:t>
            </a:r>
            <a:r>
              <a:rPr sz="2400" spc="0" dirty="0" smtClean="0">
                <a:latin typeface="Calibri"/>
                <a:cs typeface="Calibri"/>
              </a:rPr>
              <a:t>e</a:t>
            </a:r>
            <a:r>
              <a:rPr sz="2400" spc="-4" dirty="0" smtClean="0">
                <a:latin typeface="Calibri"/>
                <a:cs typeface="Calibri"/>
              </a:rPr>
              <a:t>t</a:t>
            </a:r>
            <a:r>
              <a:rPr sz="2400" spc="4" dirty="0" smtClean="0">
                <a:latin typeface="Calibri"/>
                <a:cs typeface="Calibri"/>
              </a:rPr>
              <a:t>)</a:t>
            </a:r>
            <a:r>
              <a:rPr sz="2400" spc="0" dirty="0" smtClean="0">
                <a:latin typeface="Calibri"/>
                <a:cs typeface="Calibri"/>
              </a:rPr>
              <a:t>:</a:t>
            </a:r>
            <a:r>
              <a:rPr sz="2400" spc="-44" dirty="0" smtClean="0">
                <a:latin typeface="Calibri"/>
                <a:cs typeface="Calibri"/>
              </a:rPr>
              <a:t> </a:t>
            </a:r>
            <a:r>
              <a:rPr sz="2400" spc="0" dirty="0" smtClean="0">
                <a:latin typeface="Calibri"/>
                <a:cs typeface="Calibri"/>
              </a:rPr>
              <a:t>Ασ</a:t>
            </a:r>
            <a:r>
              <a:rPr sz="2400" spc="-39" dirty="0" smtClean="0">
                <a:latin typeface="Calibri"/>
                <a:cs typeface="Calibri"/>
              </a:rPr>
              <a:t>κ</a:t>
            </a:r>
            <a:r>
              <a:rPr sz="2400" spc="0" dirty="0" smtClean="0">
                <a:latin typeface="Calibri"/>
                <a:cs typeface="Calibri"/>
              </a:rPr>
              <a:t>ε</a:t>
            </a:r>
            <a:r>
              <a:rPr sz="2400" spc="-34" dirty="0" smtClean="0">
                <a:latin typeface="Calibri"/>
                <a:cs typeface="Calibri"/>
              </a:rPr>
              <a:t>ί</a:t>
            </a:r>
            <a:r>
              <a:rPr sz="2400" spc="-14" dirty="0" smtClean="0">
                <a:latin typeface="Calibri"/>
                <a:cs typeface="Calibri"/>
              </a:rPr>
              <a:t>τ</a:t>
            </a:r>
            <a:r>
              <a:rPr sz="2400" spc="0" dirty="0" smtClean="0">
                <a:latin typeface="Calibri"/>
                <a:cs typeface="Calibri"/>
              </a:rPr>
              <a:t>αι μ</a:t>
            </a:r>
            <a:r>
              <a:rPr sz="2400" spc="-44" dirty="0" smtClean="0">
                <a:latin typeface="Calibri"/>
                <a:cs typeface="Calibri"/>
              </a:rPr>
              <a:t>έ</a:t>
            </a:r>
            <a:r>
              <a:rPr sz="2400" spc="0" dirty="0" smtClean="0">
                <a:latin typeface="Calibri"/>
                <a:cs typeface="Calibri"/>
              </a:rPr>
              <a:t>σω της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459740" y="1624368"/>
            <a:ext cx="177952" cy="33050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55"/>
              </a:lnSpc>
              <a:spcBef>
                <a:spcPts val="127"/>
              </a:spcBef>
            </a:pPr>
            <a:r>
              <a:rPr sz="2400" spc="0" dirty="0" smtClean="0">
                <a:latin typeface="Arial"/>
                <a:cs typeface="Arial"/>
              </a:rPr>
              <a:t>•</a:t>
            </a:r>
            <a:endParaRPr sz="2400"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459740" y="2333275"/>
            <a:ext cx="177800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55"/>
              </a:lnSpc>
              <a:spcBef>
                <a:spcPts val="127"/>
              </a:spcBef>
            </a:pPr>
            <a:r>
              <a:rPr sz="2400" spc="0" dirty="0" smtClean="0">
                <a:latin typeface="Arial"/>
                <a:cs typeface="Arial"/>
              </a:rPr>
              <a:t>•</a:t>
            </a:r>
            <a:endParaRPr sz="240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802640" y="2668651"/>
            <a:ext cx="7317181" cy="245529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45"/>
              </a:lnSpc>
              <a:spcBef>
                <a:spcPts val="127"/>
              </a:spcBef>
            </a:pPr>
            <a:r>
              <a:rPr sz="3600" spc="-14" baseline="3413" dirty="0" smtClean="0">
                <a:latin typeface="Calibri"/>
                <a:cs typeface="Calibri"/>
              </a:rPr>
              <a:t>α</a:t>
            </a:r>
            <a:r>
              <a:rPr sz="3600" spc="0" baseline="3413" dirty="0" smtClean="0">
                <a:latin typeface="Calibri"/>
                <a:cs typeface="Calibri"/>
              </a:rPr>
              <a:t>γ</a:t>
            </a:r>
            <a:r>
              <a:rPr sz="3600" spc="-4" baseline="3413" dirty="0" smtClean="0">
                <a:latin typeface="Calibri"/>
                <a:cs typeface="Calibri"/>
              </a:rPr>
              <a:t>ο</a:t>
            </a:r>
            <a:r>
              <a:rPr sz="3600" spc="0" baseline="3413" dirty="0" smtClean="0">
                <a:latin typeface="Calibri"/>
                <a:cs typeface="Calibri"/>
              </a:rPr>
              <a:t>ράς</a:t>
            </a:r>
            <a:r>
              <a:rPr sz="3600" spc="14" baseline="3413" dirty="0" smtClean="0">
                <a:latin typeface="Calibri"/>
                <a:cs typeface="Calibri"/>
              </a:rPr>
              <a:t> </a:t>
            </a:r>
            <a:r>
              <a:rPr sz="3600" spc="-69" baseline="3413" dirty="0" smtClean="0">
                <a:latin typeface="Calibri"/>
                <a:cs typeface="Calibri"/>
              </a:rPr>
              <a:t>κ</a:t>
            </a:r>
            <a:r>
              <a:rPr sz="3600" spc="0" baseline="3413" dirty="0" smtClean="0">
                <a:latin typeface="Calibri"/>
                <a:cs typeface="Calibri"/>
              </a:rPr>
              <a:t>αι </a:t>
            </a:r>
            <a:r>
              <a:rPr sz="3600" spc="-25" baseline="3413" dirty="0" smtClean="0">
                <a:latin typeface="Calibri"/>
                <a:cs typeface="Calibri"/>
              </a:rPr>
              <a:t>πώ</a:t>
            </a:r>
            <a:r>
              <a:rPr sz="3600" spc="0" baseline="3413" dirty="0" smtClean="0">
                <a:latin typeface="Calibri"/>
                <a:cs typeface="Calibri"/>
              </a:rPr>
              <a:t>λησ</a:t>
            </a:r>
            <a:r>
              <a:rPr sz="3600" spc="-9" baseline="3413" dirty="0" smtClean="0">
                <a:latin typeface="Calibri"/>
                <a:cs typeface="Calibri"/>
              </a:rPr>
              <a:t>η</a:t>
            </a:r>
            <a:r>
              <a:rPr sz="3600" spc="0" baseline="3413" dirty="0" smtClean="0">
                <a:latin typeface="Calibri"/>
                <a:cs typeface="Calibri"/>
              </a:rPr>
              <a:t>ς τ</a:t>
            </a:r>
            <a:r>
              <a:rPr sz="3600" spc="-29" baseline="3413" dirty="0" smtClean="0">
                <a:latin typeface="Calibri"/>
                <a:cs typeface="Calibri"/>
              </a:rPr>
              <a:t>ί</a:t>
            </a:r>
            <a:r>
              <a:rPr sz="3600" spc="0" baseline="3413" dirty="0" smtClean="0">
                <a:latin typeface="Calibri"/>
                <a:cs typeface="Calibri"/>
              </a:rPr>
              <a:t>τ</a:t>
            </a:r>
            <a:r>
              <a:rPr sz="3600" spc="-34" baseline="3413" dirty="0" smtClean="0">
                <a:latin typeface="Calibri"/>
                <a:cs typeface="Calibri"/>
              </a:rPr>
              <a:t>λ</a:t>
            </a:r>
            <a:r>
              <a:rPr sz="3600" spc="-14" baseline="3413" dirty="0" smtClean="0">
                <a:latin typeface="Calibri"/>
                <a:cs typeface="Calibri"/>
              </a:rPr>
              <a:t>ω</a:t>
            </a:r>
            <a:r>
              <a:rPr sz="3600" spc="0" baseline="3413" dirty="0" smtClean="0">
                <a:latin typeface="Calibri"/>
                <a:cs typeface="Calibri"/>
              </a:rPr>
              <a:t>ν (ε</a:t>
            </a:r>
            <a:r>
              <a:rPr sz="3600" spc="9" baseline="3413" dirty="0" smtClean="0">
                <a:latin typeface="Calibri"/>
                <a:cs typeface="Calibri"/>
              </a:rPr>
              <a:t>γ</a:t>
            </a:r>
            <a:r>
              <a:rPr sz="3600" spc="-25" baseline="3413" dirty="0" smtClean="0">
                <a:latin typeface="Calibri"/>
                <a:cs typeface="Calibri"/>
              </a:rPr>
              <a:t>χ</a:t>
            </a:r>
            <a:r>
              <a:rPr sz="3600" spc="0" baseline="3413" dirty="0" smtClean="0">
                <a:latin typeface="Calibri"/>
                <a:cs typeface="Calibri"/>
              </a:rPr>
              <a:t>ώρι</a:t>
            </a:r>
            <a:r>
              <a:rPr sz="3600" spc="-9" baseline="3413" dirty="0" smtClean="0">
                <a:latin typeface="Calibri"/>
                <a:cs typeface="Calibri"/>
              </a:rPr>
              <a:t>ω</a:t>
            </a:r>
            <a:r>
              <a:rPr sz="3600" spc="0" baseline="3413" dirty="0" smtClean="0">
                <a:latin typeface="Calibri"/>
                <a:cs typeface="Calibri"/>
              </a:rPr>
              <a:t>ν</a:t>
            </a:r>
            <a:r>
              <a:rPr sz="3600" spc="9" baseline="3413" dirty="0" smtClean="0">
                <a:latin typeface="Calibri"/>
                <a:cs typeface="Calibri"/>
              </a:rPr>
              <a:t> </a:t>
            </a:r>
            <a:r>
              <a:rPr sz="3600" b="1" spc="-69" baseline="3413" dirty="0" smtClean="0">
                <a:latin typeface="Calibri"/>
                <a:cs typeface="Calibri"/>
              </a:rPr>
              <a:t>κ</a:t>
            </a:r>
            <a:r>
              <a:rPr sz="3600" b="1" spc="0" baseline="3413" dirty="0" smtClean="0">
                <a:latin typeface="Calibri"/>
                <a:cs typeface="Calibri"/>
              </a:rPr>
              <a:t>αι</a:t>
            </a:r>
            <a:r>
              <a:rPr sz="3600" b="1" spc="-4" baseline="3413" dirty="0" smtClean="0">
                <a:latin typeface="Calibri"/>
                <a:cs typeface="Calibri"/>
              </a:rPr>
              <a:t> </a:t>
            </a:r>
            <a:r>
              <a:rPr sz="3600" b="1" spc="-25" baseline="3413" dirty="0" smtClean="0">
                <a:latin typeface="Calibri"/>
                <a:cs typeface="Calibri"/>
              </a:rPr>
              <a:t>ξ</a:t>
            </a:r>
            <a:r>
              <a:rPr sz="3600" b="1" spc="0" baseline="3413" dirty="0" smtClean="0">
                <a:latin typeface="Calibri"/>
                <a:cs typeface="Calibri"/>
              </a:rPr>
              <a:t>έ</a:t>
            </a:r>
            <a:r>
              <a:rPr sz="3600" b="1" spc="-9" baseline="3413" dirty="0" smtClean="0">
                <a:latin typeface="Calibri"/>
                <a:cs typeface="Calibri"/>
              </a:rPr>
              <a:t>ν</a:t>
            </a:r>
            <a:r>
              <a:rPr sz="3600" b="1" spc="-4" baseline="3413" dirty="0" smtClean="0">
                <a:latin typeface="Calibri"/>
                <a:cs typeface="Calibri"/>
              </a:rPr>
              <a:t>ω</a:t>
            </a:r>
            <a:r>
              <a:rPr sz="3600" b="1" spc="0" baseline="3413" dirty="0" smtClean="0">
                <a:latin typeface="Calibri"/>
                <a:cs typeface="Calibri"/>
              </a:rPr>
              <a:t>ν</a:t>
            </a:r>
            <a:r>
              <a:rPr sz="3600" spc="0" baseline="3413" dirty="0" smtClean="0">
                <a:latin typeface="Calibri"/>
                <a:cs typeface="Calibri"/>
              </a:rPr>
              <a:t>)</a:t>
            </a:r>
            <a:r>
              <a:rPr sz="3600" spc="-9" baseline="3413" dirty="0" smtClean="0">
                <a:latin typeface="Calibri"/>
                <a:cs typeface="Calibri"/>
              </a:rPr>
              <a:t> </a:t>
            </a:r>
            <a:r>
              <a:rPr sz="3600" spc="0" baseline="3413" dirty="0" smtClean="0">
                <a:latin typeface="Calibri"/>
                <a:cs typeface="Calibri"/>
              </a:rPr>
              <a:t>από </a:t>
            </a:r>
            <a:r>
              <a:rPr sz="3600" spc="-9" baseline="3413" dirty="0" smtClean="0">
                <a:latin typeface="Calibri"/>
                <a:cs typeface="Calibri"/>
              </a:rPr>
              <a:t>τ</a:t>
            </a:r>
            <a:r>
              <a:rPr sz="3600" spc="-54" baseline="3413" dirty="0" smtClean="0">
                <a:latin typeface="Calibri"/>
                <a:cs typeface="Calibri"/>
              </a:rPr>
              <a:t>η</a:t>
            </a:r>
            <a:r>
              <a:rPr sz="3600" spc="0" baseline="3413" dirty="0" smtClean="0">
                <a:latin typeface="Calibri"/>
                <a:cs typeface="Calibri"/>
              </a:rPr>
              <a:t>ν</a:t>
            </a:r>
            <a:endParaRPr sz="2400">
              <a:latin typeface="Calibri"/>
              <a:cs typeface="Calibri"/>
            </a:endParaRPr>
          </a:p>
          <a:p>
            <a:pPr marL="12700" marR="45720">
              <a:lnSpc>
                <a:spcPct val="101725"/>
              </a:lnSpc>
              <a:spcBef>
                <a:spcPts val="27"/>
              </a:spcBef>
            </a:pPr>
            <a:r>
              <a:rPr sz="2400" spc="0" dirty="0" smtClean="0">
                <a:latin typeface="Calibri"/>
                <a:cs typeface="Calibri"/>
              </a:rPr>
              <a:t>Π</a:t>
            </a:r>
            <a:r>
              <a:rPr sz="2400" spc="-25" dirty="0" smtClean="0">
                <a:latin typeface="Calibri"/>
                <a:cs typeface="Calibri"/>
              </a:rPr>
              <a:t>ώ</a:t>
            </a:r>
            <a:r>
              <a:rPr sz="2400" spc="0" dirty="0" smtClean="0">
                <a:latin typeface="Calibri"/>
                <a:cs typeface="Calibri"/>
              </a:rPr>
              <a:t>λη</a:t>
            </a:r>
            <a:r>
              <a:rPr sz="2400" spc="-9" dirty="0" smtClean="0">
                <a:latin typeface="Calibri"/>
                <a:cs typeface="Calibri"/>
              </a:rPr>
              <a:t>σ</a:t>
            </a:r>
            <a:r>
              <a:rPr sz="2400" spc="0" dirty="0" smtClean="0">
                <a:latin typeface="Calibri"/>
                <a:cs typeface="Calibri"/>
              </a:rPr>
              <a:t>η τ</a:t>
            </a:r>
            <a:r>
              <a:rPr sz="2400" spc="-34" dirty="0" smtClean="0">
                <a:latin typeface="Calibri"/>
                <a:cs typeface="Calibri"/>
              </a:rPr>
              <a:t>ί</a:t>
            </a:r>
            <a:r>
              <a:rPr sz="2400" spc="0" dirty="0" smtClean="0">
                <a:latin typeface="Calibri"/>
                <a:cs typeface="Calibri"/>
              </a:rPr>
              <a:t>τ</a:t>
            </a:r>
            <a:r>
              <a:rPr sz="2400" spc="-39" dirty="0" smtClean="0">
                <a:latin typeface="Calibri"/>
                <a:cs typeface="Calibri"/>
              </a:rPr>
              <a:t>λ</a:t>
            </a:r>
            <a:r>
              <a:rPr sz="2400" spc="-14" dirty="0" smtClean="0">
                <a:latin typeface="Calibri"/>
                <a:cs typeface="Calibri"/>
              </a:rPr>
              <a:t>ω</a:t>
            </a:r>
            <a:r>
              <a:rPr sz="2400" spc="0" dirty="0" smtClean="0">
                <a:latin typeface="Calibri"/>
                <a:cs typeface="Calibri"/>
              </a:rPr>
              <a:t>ν (π.χ.</a:t>
            </a:r>
            <a:r>
              <a:rPr sz="2400" spc="-14" dirty="0" smtClean="0">
                <a:latin typeface="Calibri"/>
                <a:cs typeface="Calibri"/>
              </a:rPr>
              <a:t> </a:t>
            </a:r>
            <a:r>
              <a:rPr sz="2400" spc="-4" dirty="0" smtClean="0">
                <a:latin typeface="Calibri"/>
                <a:cs typeface="Calibri"/>
              </a:rPr>
              <a:t>ο</a:t>
            </a:r>
            <a:r>
              <a:rPr sz="2400" spc="-14" dirty="0" smtClean="0">
                <a:latin typeface="Calibri"/>
                <a:cs typeface="Calibri"/>
              </a:rPr>
              <a:t>μ</a:t>
            </a:r>
            <a:r>
              <a:rPr sz="2400" spc="-29" dirty="0" smtClean="0">
                <a:latin typeface="Calibri"/>
                <a:cs typeface="Calibri"/>
              </a:rPr>
              <a:t>ό</a:t>
            </a:r>
            <a:r>
              <a:rPr sz="2400" spc="-19" dirty="0" smtClean="0">
                <a:latin typeface="Calibri"/>
                <a:cs typeface="Calibri"/>
              </a:rPr>
              <a:t>λ</a:t>
            </a:r>
            <a:r>
              <a:rPr sz="2400" spc="0" dirty="0" smtClean="0">
                <a:latin typeface="Calibri"/>
                <a:cs typeface="Calibri"/>
              </a:rPr>
              <a:t>ο</a:t>
            </a:r>
            <a:r>
              <a:rPr sz="2400" spc="-9" dirty="0" smtClean="0">
                <a:latin typeface="Calibri"/>
                <a:cs typeface="Calibri"/>
              </a:rPr>
              <a:t>γ</a:t>
            </a:r>
            <a:r>
              <a:rPr sz="2400" spc="0" dirty="0" smtClean="0">
                <a:latin typeface="Calibri"/>
                <a:cs typeface="Calibri"/>
              </a:rPr>
              <a:t>α) </a:t>
            </a:r>
            <a:r>
              <a:rPr sz="2400" spc="4" dirty="0" smtClean="0">
                <a:latin typeface="Calibri"/>
                <a:cs typeface="Calibri"/>
              </a:rPr>
              <a:t>=</a:t>
            </a:r>
            <a:r>
              <a:rPr sz="2400" spc="0" dirty="0" smtClean="0">
                <a:latin typeface="Calibri"/>
                <a:cs typeface="Calibri"/>
              </a:rPr>
              <a:t>&gt; Μεί</a:t>
            </a:r>
            <a:r>
              <a:rPr sz="2400" spc="-4" dirty="0" smtClean="0">
                <a:latin typeface="Calibri"/>
                <a:cs typeface="Calibri"/>
              </a:rPr>
              <a:t>ω</a:t>
            </a:r>
            <a:r>
              <a:rPr sz="2400" spc="0" dirty="0" smtClean="0">
                <a:latin typeface="Calibri"/>
                <a:cs typeface="Calibri"/>
              </a:rPr>
              <a:t>ση</a:t>
            </a:r>
            <a:r>
              <a:rPr sz="2400" spc="-9" dirty="0" smtClean="0">
                <a:latin typeface="Calibri"/>
                <a:cs typeface="Calibri"/>
              </a:rPr>
              <a:t> τ</a:t>
            </a:r>
            <a:r>
              <a:rPr sz="2400" spc="0" dirty="0" smtClean="0">
                <a:latin typeface="Calibri"/>
                <a:cs typeface="Calibri"/>
              </a:rPr>
              <a:t>ης πο</a:t>
            </a:r>
            <a:r>
              <a:rPr sz="2400" spc="-9" dirty="0" smtClean="0">
                <a:latin typeface="Calibri"/>
                <a:cs typeface="Calibri"/>
              </a:rPr>
              <a:t>σ</a:t>
            </a:r>
            <a:r>
              <a:rPr sz="2400" spc="0" dirty="0" smtClean="0">
                <a:latin typeface="Calibri"/>
                <a:cs typeface="Calibri"/>
              </a:rPr>
              <a:t>ό</a:t>
            </a:r>
            <a:r>
              <a:rPr sz="2400" spc="-9" dirty="0" smtClean="0">
                <a:latin typeface="Calibri"/>
                <a:cs typeface="Calibri"/>
              </a:rPr>
              <a:t>τ</a:t>
            </a:r>
            <a:r>
              <a:rPr sz="2400" spc="-44" dirty="0" smtClean="0">
                <a:latin typeface="Calibri"/>
                <a:cs typeface="Calibri"/>
              </a:rPr>
              <a:t>η</a:t>
            </a:r>
            <a:r>
              <a:rPr sz="2400" spc="-14" dirty="0" smtClean="0">
                <a:latin typeface="Calibri"/>
                <a:cs typeface="Calibri"/>
              </a:rPr>
              <a:t>τ</a:t>
            </a:r>
            <a:r>
              <a:rPr sz="2400" spc="0" dirty="0" smtClean="0">
                <a:latin typeface="Calibri"/>
                <a:cs typeface="Calibri"/>
              </a:rPr>
              <a:t>ας</a:t>
            </a:r>
            <a:endParaRPr sz="2400">
              <a:latin typeface="Calibri"/>
              <a:cs typeface="Calibri"/>
            </a:endParaRPr>
          </a:p>
          <a:p>
            <a:pPr marL="12700" marR="45720">
              <a:lnSpc>
                <a:spcPts val="2495"/>
              </a:lnSpc>
              <a:spcBef>
                <a:spcPts val="124"/>
              </a:spcBef>
            </a:pPr>
            <a:r>
              <a:rPr sz="3600" spc="0" baseline="3413" dirty="0" smtClean="0">
                <a:latin typeface="Calibri"/>
                <a:cs typeface="Calibri"/>
              </a:rPr>
              <a:t>χρή</a:t>
            </a:r>
            <a:r>
              <a:rPr sz="3600" spc="-14" baseline="3413" dirty="0" smtClean="0">
                <a:latin typeface="Calibri"/>
                <a:cs typeface="Calibri"/>
              </a:rPr>
              <a:t>μ</a:t>
            </a:r>
            <a:r>
              <a:rPr sz="3600" spc="0" baseline="3413" dirty="0" smtClean="0">
                <a:latin typeface="Calibri"/>
                <a:cs typeface="Calibri"/>
              </a:rPr>
              <a:t>α</a:t>
            </a:r>
            <a:r>
              <a:rPr sz="3600" spc="-34" baseline="3413" dirty="0" smtClean="0">
                <a:latin typeface="Calibri"/>
                <a:cs typeface="Calibri"/>
              </a:rPr>
              <a:t>τ</a:t>
            </a:r>
            <a:r>
              <a:rPr sz="3600" spc="0" baseline="3413" dirty="0" smtClean="0">
                <a:latin typeface="Calibri"/>
                <a:cs typeface="Calibri"/>
              </a:rPr>
              <a:t>ος</a:t>
            </a:r>
            <a:r>
              <a:rPr sz="3600" spc="25" baseline="3413" dirty="0" smtClean="0">
                <a:latin typeface="Calibri"/>
                <a:cs typeface="Calibri"/>
              </a:rPr>
              <a:t> </a:t>
            </a:r>
            <a:r>
              <a:rPr sz="3600" spc="0" baseline="3413" dirty="0" smtClean="0">
                <a:latin typeface="Calibri"/>
                <a:cs typeface="Calibri"/>
              </a:rPr>
              <a:t>που</a:t>
            </a:r>
            <a:r>
              <a:rPr sz="3600" spc="-19" baseline="3413" dirty="0" smtClean="0">
                <a:latin typeface="Calibri"/>
                <a:cs typeface="Calibri"/>
              </a:rPr>
              <a:t> </a:t>
            </a:r>
            <a:r>
              <a:rPr sz="3600" spc="-50" baseline="3413" dirty="0" smtClean="0">
                <a:latin typeface="Calibri"/>
                <a:cs typeface="Calibri"/>
              </a:rPr>
              <a:t>κ</a:t>
            </a:r>
            <a:r>
              <a:rPr sz="3600" spc="0" baseline="3413" dirty="0" smtClean="0">
                <a:latin typeface="Calibri"/>
                <a:cs typeface="Calibri"/>
              </a:rPr>
              <a:t>υκ</a:t>
            </a:r>
            <a:r>
              <a:rPr sz="3600" spc="-25" baseline="3413" dirty="0" smtClean="0">
                <a:latin typeface="Calibri"/>
                <a:cs typeface="Calibri"/>
              </a:rPr>
              <a:t>λ</a:t>
            </a:r>
            <a:r>
              <a:rPr sz="3600" spc="0" baseline="3413" dirty="0" smtClean="0">
                <a:latin typeface="Calibri"/>
                <a:cs typeface="Calibri"/>
              </a:rPr>
              <a:t>οφ</a:t>
            </a:r>
            <a:r>
              <a:rPr sz="3600" spc="-9" baseline="3413" dirty="0" smtClean="0">
                <a:latin typeface="Calibri"/>
                <a:cs typeface="Calibri"/>
              </a:rPr>
              <a:t>ο</a:t>
            </a:r>
            <a:r>
              <a:rPr sz="3600" spc="0" baseline="3413" dirty="0" smtClean="0">
                <a:latin typeface="Calibri"/>
                <a:cs typeface="Calibri"/>
              </a:rPr>
              <a:t>ρεί</a:t>
            </a:r>
            <a:r>
              <a:rPr sz="3600" spc="-9" baseline="3413" dirty="0" smtClean="0">
                <a:latin typeface="Calibri"/>
                <a:cs typeface="Calibri"/>
              </a:rPr>
              <a:t> </a:t>
            </a:r>
            <a:r>
              <a:rPr sz="3600" spc="14" baseline="3413" dirty="0" smtClean="0">
                <a:latin typeface="Calibri"/>
                <a:cs typeface="Calibri"/>
              </a:rPr>
              <a:t>σ</a:t>
            </a:r>
            <a:r>
              <a:rPr sz="3600" spc="0" baseline="3413" dirty="0" smtClean="0">
                <a:latin typeface="Calibri"/>
                <a:cs typeface="Calibri"/>
              </a:rPr>
              <a:t>τ</a:t>
            </a:r>
            <a:r>
              <a:rPr sz="3600" spc="-59" baseline="3413" dirty="0" smtClean="0">
                <a:latin typeface="Calibri"/>
                <a:cs typeface="Calibri"/>
              </a:rPr>
              <a:t>η</a:t>
            </a:r>
            <a:r>
              <a:rPr sz="3600" spc="0" baseline="3413" dirty="0" smtClean="0">
                <a:latin typeface="Calibri"/>
                <a:cs typeface="Calibri"/>
              </a:rPr>
              <a:t>ν οι</a:t>
            </a:r>
            <a:r>
              <a:rPr sz="3600" spc="-75" baseline="3413" dirty="0" smtClean="0">
                <a:latin typeface="Calibri"/>
                <a:cs typeface="Calibri"/>
              </a:rPr>
              <a:t>κ</a:t>
            </a:r>
            <a:r>
              <a:rPr sz="3600" spc="0" baseline="3413" dirty="0" smtClean="0">
                <a:latin typeface="Calibri"/>
                <a:cs typeface="Calibri"/>
              </a:rPr>
              <a:t>ον</a:t>
            </a:r>
            <a:r>
              <a:rPr sz="3600" spc="-4" baseline="3413" dirty="0" smtClean="0">
                <a:latin typeface="Calibri"/>
                <a:cs typeface="Calibri"/>
              </a:rPr>
              <a:t>ο</a:t>
            </a:r>
            <a:r>
              <a:rPr sz="3600" spc="0" baseline="3413" dirty="0" smtClean="0">
                <a:latin typeface="Calibri"/>
                <a:cs typeface="Calibri"/>
              </a:rPr>
              <a:t>μία</a:t>
            </a:r>
            <a:endParaRPr sz="2400">
              <a:latin typeface="Calibri"/>
              <a:cs typeface="Calibri"/>
            </a:endParaRPr>
          </a:p>
          <a:p>
            <a:pPr marL="12700" marR="45720">
              <a:lnSpc>
                <a:spcPct val="101725"/>
              </a:lnSpc>
              <a:spcBef>
                <a:spcPts val="15"/>
              </a:spcBef>
            </a:pPr>
            <a:r>
              <a:rPr sz="2400" spc="0" dirty="0" smtClean="0">
                <a:latin typeface="Calibri"/>
                <a:cs typeface="Calibri"/>
              </a:rPr>
              <a:t>Αγορά τ</a:t>
            </a:r>
            <a:r>
              <a:rPr sz="2400" spc="-39" dirty="0" smtClean="0">
                <a:latin typeface="Calibri"/>
                <a:cs typeface="Calibri"/>
              </a:rPr>
              <a:t>ί</a:t>
            </a:r>
            <a:r>
              <a:rPr sz="2400" spc="0" dirty="0" smtClean="0">
                <a:latin typeface="Calibri"/>
                <a:cs typeface="Calibri"/>
              </a:rPr>
              <a:t>τ</a:t>
            </a:r>
            <a:r>
              <a:rPr sz="2400" spc="-34" dirty="0" smtClean="0">
                <a:latin typeface="Calibri"/>
                <a:cs typeface="Calibri"/>
              </a:rPr>
              <a:t>λ</a:t>
            </a:r>
            <a:r>
              <a:rPr sz="2400" spc="-14" dirty="0" smtClean="0">
                <a:latin typeface="Calibri"/>
                <a:cs typeface="Calibri"/>
              </a:rPr>
              <a:t>ω</a:t>
            </a:r>
            <a:r>
              <a:rPr sz="2400" spc="0" dirty="0" smtClean="0">
                <a:latin typeface="Calibri"/>
                <a:cs typeface="Calibri"/>
              </a:rPr>
              <a:t>ν =&gt;</a:t>
            </a:r>
            <a:r>
              <a:rPr sz="2400" spc="-4" dirty="0" smtClean="0">
                <a:latin typeface="Calibri"/>
                <a:cs typeface="Calibri"/>
              </a:rPr>
              <a:t> </a:t>
            </a:r>
            <a:r>
              <a:rPr sz="2400" spc="0" dirty="0" smtClean="0">
                <a:latin typeface="Calibri"/>
                <a:cs typeface="Calibri"/>
              </a:rPr>
              <a:t>α</a:t>
            </a:r>
            <a:r>
              <a:rPr sz="2400" spc="-9" dirty="0" smtClean="0">
                <a:latin typeface="Calibri"/>
                <a:cs typeface="Calibri"/>
              </a:rPr>
              <a:t>ύ</a:t>
            </a:r>
            <a:r>
              <a:rPr sz="2400" spc="0" dirty="0" smtClean="0">
                <a:latin typeface="Calibri"/>
                <a:cs typeface="Calibri"/>
              </a:rPr>
              <a:t>ξη</a:t>
            </a:r>
            <a:r>
              <a:rPr sz="2400" spc="-9" dirty="0" smtClean="0">
                <a:latin typeface="Calibri"/>
                <a:cs typeface="Calibri"/>
              </a:rPr>
              <a:t>σ</a:t>
            </a:r>
            <a:r>
              <a:rPr sz="2400" spc="0" dirty="0" smtClean="0">
                <a:latin typeface="Calibri"/>
                <a:cs typeface="Calibri"/>
              </a:rPr>
              <a:t>η</a:t>
            </a:r>
            <a:r>
              <a:rPr sz="2400" spc="14" dirty="0" smtClean="0">
                <a:latin typeface="Calibri"/>
                <a:cs typeface="Calibri"/>
              </a:rPr>
              <a:t> </a:t>
            </a:r>
            <a:r>
              <a:rPr sz="2400" spc="0" dirty="0" smtClean="0">
                <a:latin typeface="Calibri"/>
                <a:cs typeface="Calibri"/>
              </a:rPr>
              <a:t>τ</a:t>
            </a:r>
            <a:r>
              <a:rPr sz="2400" spc="-9" dirty="0" smtClean="0">
                <a:latin typeface="Calibri"/>
                <a:cs typeface="Calibri"/>
              </a:rPr>
              <a:t>η</a:t>
            </a:r>
            <a:r>
              <a:rPr sz="2400" spc="0" dirty="0" smtClean="0">
                <a:latin typeface="Calibri"/>
                <a:cs typeface="Calibri"/>
              </a:rPr>
              <a:t>ς πο</a:t>
            </a:r>
            <a:r>
              <a:rPr sz="2400" spc="-9" dirty="0" smtClean="0">
                <a:latin typeface="Calibri"/>
                <a:cs typeface="Calibri"/>
              </a:rPr>
              <a:t>σ</a:t>
            </a:r>
            <a:r>
              <a:rPr sz="2400" spc="0" dirty="0" smtClean="0">
                <a:latin typeface="Calibri"/>
                <a:cs typeface="Calibri"/>
              </a:rPr>
              <a:t>ό</a:t>
            </a:r>
            <a:r>
              <a:rPr sz="2400" spc="-9" dirty="0" smtClean="0">
                <a:latin typeface="Calibri"/>
                <a:cs typeface="Calibri"/>
              </a:rPr>
              <a:t>τ</a:t>
            </a:r>
            <a:r>
              <a:rPr sz="2400" spc="-39" dirty="0" smtClean="0">
                <a:latin typeface="Calibri"/>
                <a:cs typeface="Calibri"/>
              </a:rPr>
              <a:t>η</a:t>
            </a:r>
            <a:r>
              <a:rPr sz="2400" spc="-14" dirty="0" smtClean="0">
                <a:latin typeface="Calibri"/>
                <a:cs typeface="Calibri"/>
              </a:rPr>
              <a:t>τ</a:t>
            </a:r>
            <a:r>
              <a:rPr sz="2400" spc="0" dirty="0" smtClean="0">
                <a:latin typeface="Calibri"/>
                <a:cs typeface="Calibri"/>
              </a:rPr>
              <a:t>ας</a:t>
            </a:r>
            <a:r>
              <a:rPr sz="2400" spc="9" dirty="0" smtClean="0">
                <a:latin typeface="Calibri"/>
                <a:cs typeface="Calibri"/>
              </a:rPr>
              <a:t> </a:t>
            </a:r>
            <a:r>
              <a:rPr sz="2400" spc="0" dirty="0" smtClean="0">
                <a:latin typeface="Calibri"/>
                <a:cs typeface="Calibri"/>
              </a:rPr>
              <a:t>χρή</a:t>
            </a:r>
            <a:r>
              <a:rPr sz="2400" spc="-14" dirty="0" smtClean="0">
                <a:latin typeface="Calibri"/>
                <a:cs typeface="Calibri"/>
              </a:rPr>
              <a:t>μ</a:t>
            </a:r>
            <a:r>
              <a:rPr sz="2400" spc="0" dirty="0" smtClean="0">
                <a:latin typeface="Calibri"/>
                <a:cs typeface="Calibri"/>
              </a:rPr>
              <a:t>α</a:t>
            </a:r>
            <a:r>
              <a:rPr sz="2400" spc="-34" dirty="0" smtClean="0">
                <a:latin typeface="Calibri"/>
                <a:cs typeface="Calibri"/>
              </a:rPr>
              <a:t>τ</a:t>
            </a:r>
            <a:r>
              <a:rPr sz="2400" spc="0" dirty="0" smtClean="0">
                <a:latin typeface="Calibri"/>
                <a:cs typeface="Calibri"/>
              </a:rPr>
              <a:t>ος</a:t>
            </a:r>
            <a:endParaRPr sz="2400">
              <a:latin typeface="Calibri"/>
              <a:cs typeface="Calibri"/>
            </a:endParaRPr>
          </a:p>
          <a:p>
            <a:pPr marL="12700" marR="50818">
              <a:lnSpc>
                <a:spcPts val="2500"/>
              </a:lnSpc>
              <a:spcBef>
                <a:spcPts val="565"/>
              </a:spcBef>
            </a:pPr>
            <a:r>
              <a:rPr sz="2400" spc="0" dirty="0" smtClean="0">
                <a:latin typeface="Calibri"/>
                <a:cs typeface="Calibri"/>
              </a:rPr>
              <a:t>Οι</a:t>
            </a:r>
            <a:r>
              <a:rPr sz="2400" spc="-4" dirty="0" smtClean="0">
                <a:latin typeface="Calibri"/>
                <a:cs typeface="Calibri"/>
              </a:rPr>
              <a:t> </a:t>
            </a:r>
            <a:r>
              <a:rPr sz="2400" spc="0" dirty="0" smtClean="0">
                <a:latin typeface="Calibri"/>
                <a:cs typeface="Calibri"/>
              </a:rPr>
              <a:t>σ</a:t>
            </a:r>
            <a:r>
              <a:rPr sz="2400" spc="-9" dirty="0" smtClean="0">
                <a:latin typeface="Calibri"/>
                <a:cs typeface="Calibri"/>
              </a:rPr>
              <a:t>υ</a:t>
            </a:r>
            <a:r>
              <a:rPr sz="2400" spc="0" dirty="0" smtClean="0">
                <a:latin typeface="Calibri"/>
                <a:cs typeface="Calibri"/>
              </a:rPr>
              <a:t>να</a:t>
            </a:r>
            <a:r>
              <a:rPr sz="2400" spc="9" dirty="0" smtClean="0">
                <a:latin typeface="Calibri"/>
                <a:cs typeface="Calibri"/>
              </a:rPr>
              <a:t>λ</a:t>
            </a:r>
            <a:r>
              <a:rPr sz="2400" spc="-29" dirty="0" smtClean="0">
                <a:latin typeface="Calibri"/>
                <a:cs typeface="Calibri"/>
              </a:rPr>
              <a:t>λ</a:t>
            </a:r>
            <a:r>
              <a:rPr sz="2400" spc="-19" dirty="0" smtClean="0">
                <a:latin typeface="Calibri"/>
                <a:cs typeface="Calibri"/>
              </a:rPr>
              <a:t>α</a:t>
            </a:r>
            <a:r>
              <a:rPr sz="2400" spc="-14" dirty="0" smtClean="0">
                <a:latin typeface="Calibri"/>
                <a:cs typeface="Calibri"/>
              </a:rPr>
              <a:t>γ</a:t>
            </a:r>
            <a:r>
              <a:rPr sz="2400" spc="0" dirty="0" smtClean="0">
                <a:latin typeface="Calibri"/>
                <a:cs typeface="Calibri"/>
              </a:rPr>
              <a:t>ές</a:t>
            </a:r>
            <a:r>
              <a:rPr sz="2400" spc="25" dirty="0" smtClean="0">
                <a:latin typeface="Calibri"/>
                <a:cs typeface="Calibri"/>
              </a:rPr>
              <a:t> </a:t>
            </a:r>
            <a:r>
              <a:rPr sz="2400" spc="0" dirty="0" smtClean="0">
                <a:latin typeface="Calibri"/>
                <a:cs typeface="Calibri"/>
              </a:rPr>
              <a:t>τ</a:t>
            </a:r>
            <a:r>
              <a:rPr sz="2400" spc="-9" dirty="0" smtClean="0">
                <a:latin typeface="Calibri"/>
                <a:cs typeface="Calibri"/>
              </a:rPr>
              <a:t>η</a:t>
            </a:r>
            <a:r>
              <a:rPr sz="2400" spc="0" dirty="0" smtClean="0">
                <a:latin typeface="Calibri"/>
                <a:cs typeface="Calibri"/>
              </a:rPr>
              <a:t>ς </a:t>
            </a:r>
            <a:r>
              <a:rPr sz="2400" spc="-4" dirty="0" smtClean="0">
                <a:latin typeface="Calibri"/>
                <a:cs typeface="Calibri"/>
              </a:rPr>
              <a:t>Κ</a:t>
            </a:r>
            <a:r>
              <a:rPr sz="2400" spc="0" dirty="0" smtClean="0">
                <a:latin typeface="Calibri"/>
                <a:cs typeface="Calibri"/>
              </a:rPr>
              <a:t>Τ σε</a:t>
            </a:r>
            <a:r>
              <a:rPr sz="2400" spc="-9" dirty="0" smtClean="0">
                <a:latin typeface="Calibri"/>
                <a:cs typeface="Calibri"/>
              </a:rPr>
              <a:t> </a:t>
            </a:r>
            <a:r>
              <a:rPr sz="2400" spc="-25" dirty="0" smtClean="0">
                <a:latin typeface="Calibri"/>
                <a:cs typeface="Calibri"/>
              </a:rPr>
              <a:t>ξ</a:t>
            </a:r>
            <a:r>
              <a:rPr sz="2400" spc="0" dirty="0" smtClean="0">
                <a:latin typeface="Calibri"/>
                <a:cs typeface="Calibri"/>
              </a:rPr>
              <a:t>έν</a:t>
            </a:r>
            <a:r>
              <a:rPr sz="2400" spc="-4" dirty="0" smtClean="0">
                <a:latin typeface="Calibri"/>
                <a:cs typeface="Calibri"/>
              </a:rPr>
              <a:t>ο</a:t>
            </a:r>
            <a:r>
              <a:rPr sz="2400" spc="0" dirty="0" smtClean="0">
                <a:latin typeface="Calibri"/>
                <a:cs typeface="Calibri"/>
              </a:rPr>
              <a:t>υς</a:t>
            </a:r>
            <a:r>
              <a:rPr sz="2400" spc="-9" dirty="0" smtClean="0">
                <a:latin typeface="Calibri"/>
                <a:cs typeface="Calibri"/>
              </a:rPr>
              <a:t> τ</a:t>
            </a:r>
            <a:r>
              <a:rPr sz="2400" spc="-34" dirty="0" smtClean="0">
                <a:latin typeface="Calibri"/>
                <a:cs typeface="Calibri"/>
              </a:rPr>
              <a:t>ί</a:t>
            </a:r>
            <a:r>
              <a:rPr sz="2400" spc="0" dirty="0" smtClean="0">
                <a:latin typeface="Calibri"/>
                <a:cs typeface="Calibri"/>
              </a:rPr>
              <a:t>τ</a:t>
            </a:r>
            <a:r>
              <a:rPr sz="2400" spc="-25" dirty="0" smtClean="0">
                <a:latin typeface="Calibri"/>
                <a:cs typeface="Calibri"/>
              </a:rPr>
              <a:t>λ</a:t>
            </a:r>
            <a:r>
              <a:rPr sz="2400" spc="0" dirty="0" smtClean="0">
                <a:latin typeface="Calibri"/>
                <a:cs typeface="Calibri"/>
              </a:rPr>
              <a:t>ο</a:t>
            </a:r>
            <a:r>
              <a:rPr sz="2400" spc="-9" dirty="0" smtClean="0">
                <a:latin typeface="Calibri"/>
                <a:cs typeface="Calibri"/>
              </a:rPr>
              <a:t>υ</a:t>
            </a:r>
            <a:r>
              <a:rPr sz="2400" spc="0" dirty="0" smtClean="0">
                <a:latin typeface="Calibri"/>
                <a:cs typeface="Calibri"/>
              </a:rPr>
              <a:t>ς </a:t>
            </a:r>
            <a:r>
              <a:rPr sz="2400" spc="-9" dirty="0" smtClean="0">
                <a:latin typeface="Calibri"/>
                <a:cs typeface="Calibri"/>
              </a:rPr>
              <a:t>έ</a:t>
            </a:r>
            <a:r>
              <a:rPr sz="2400" spc="-25" dirty="0" smtClean="0">
                <a:latin typeface="Calibri"/>
                <a:cs typeface="Calibri"/>
              </a:rPr>
              <a:t>χ</a:t>
            </a:r>
            <a:r>
              <a:rPr sz="2400" spc="0" dirty="0" smtClean="0">
                <a:latin typeface="Calibri"/>
                <a:cs typeface="Calibri"/>
              </a:rPr>
              <a:t>ο</a:t>
            </a:r>
            <a:r>
              <a:rPr sz="2400" spc="-9" dirty="0" smtClean="0">
                <a:latin typeface="Calibri"/>
                <a:cs typeface="Calibri"/>
              </a:rPr>
              <a:t>υ</a:t>
            </a:r>
            <a:r>
              <a:rPr sz="2400" spc="0" dirty="0" smtClean="0">
                <a:latin typeface="Calibri"/>
                <a:cs typeface="Calibri"/>
              </a:rPr>
              <a:t>ν </a:t>
            </a:r>
            <a:r>
              <a:rPr sz="2400" spc="-4" dirty="0" smtClean="0">
                <a:latin typeface="Calibri"/>
                <a:cs typeface="Calibri"/>
              </a:rPr>
              <a:t>τ</a:t>
            </a:r>
            <a:r>
              <a:rPr sz="2400" spc="-54" dirty="0" smtClean="0">
                <a:latin typeface="Calibri"/>
                <a:cs typeface="Calibri"/>
              </a:rPr>
              <a:t>η</a:t>
            </a:r>
            <a:r>
              <a:rPr sz="2400" spc="0" dirty="0" smtClean="0">
                <a:latin typeface="Calibri"/>
                <a:cs typeface="Calibri"/>
              </a:rPr>
              <a:t>ν</a:t>
            </a:r>
            <a:r>
              <a:rPr sz="2400" spc="-14" dirty="0" smtClean="0">
                <a:latin typeface="Calibri"/>
                <a:cs typeface="Calibri"/>
              </a:rPr>
              <a:t> </a:t>
            </a:r>
            <a:r>
              <a:rPr sz="2400" spc="-9" dirty="0" smtClean="0">
                <a:latin typeface="Calibri"/>
                <a:cs typeface="Calibri"/>
              </a:rPr>
              <a:t>ί</a:t>
            </a:r>
            <a:r>
              <a:rPr sz="2400" spc="0" dirty="0" smtClean="0">
                <a:latin typeface="Calibri"/>
                <a:cs typeface="Calibri"/>
              </a:rPr>
              <a:t>δια επ</a:t>
            </a:r>
            <a:r>
              <a:rPr sz="2400" spc="-4" dirty="0" smtClean="0">
                <a:latin typeface="Calibri"/>
                <a:cs typeface="Calibri"/>
              </a:rPr>
              <a:t>ί</a:t>
            </a:r>
            <a:r>
              <a:rPr sz="2400" spc="0" dirty="0" smtClean="0">
                <a:latin typeface="Calibri"/>
                <a:cs typeface="Calibri"/>
              </a:rPr>
              <a:t>δ</a:t>
            </a:r>
            <a:r>
              <a:rPr sz="2400" spc="4" dirty="0" smtClean="0">
                <a:latin typeface="Calibri"/>
                <a:cs typeface="Calibri"/>
              </a:rPr>
              <a:t>ρ</a:t>
            </a:r>
            <a:r>
              <a:rPr sz="2400" spc="-29" dirty="0" smtClean="0">
                <a:latin typeface="Calibri"/>
                <a:cs typeface="Calibri"/>
              </a:rPr>
              <a:t>α</a:t>
            </a:r>
            <a:r>
              <a:rPr sz="2400" spc="0" dirty="0" smtClean="0">
                <a:latin typeface="Calibri"/>
                <a:cs typeface="Calibri"/>
              </a:rPr>
              <a:t>ση </a:t>
            </a:r>
            <a:r>
              <a:rPr sz="2400" spc="14" dirty="0" smtClean="0">
                <a:latin typeface="Calibri"/>
                <a:cs typeface="Calibri"/>
              </a:rPr>
              <a:t>σ</a:t>
            </a:r>
            <a:r>
              <a:rPr sz="2400" spc="0" dirty="0" smtClean="0">
                <a:latin typeface="Calibri"/>
                <a:cs typeface="Calibri"/>
              </a:rPr>
              <a:t>τ</a:t>
            </a:r>
            <a:r>
              <a:rPr sz="2400" spc="-59" dirty="0" smtClean="0">
                <a:latin typeface="Calibri"/>
                <a:cs typeface="Calibri"/>
              </a:rPr>
              <a:t>η</a:t>
            </a:r>
            <a:r>
              <a:rPr sz="2400" spc="0" dirty="0" smtClean="0">
                <a:latin typeface="Calibri"/>
                <a:cs typeface="Calibri"/>
              </a:rPr>
              <a:t>ν</a:t>
            </a:r>
            <a:r>
              <a:rPr sz="2400" spc="-9" dirty="0" smtClean="0">
                <a:latin typeface="Calibri"/>
                <a:cs typeface="Calibri"/>
              </a:rPr>
              <a:t> </a:t>
            </a:r>
            <a:r>
              <a:rPr sz="2400" spc="0" dirty="0" smtClean="0">
                <a:latin typeface="Calibri"/>
                <a:cs typeface="Calibri"/>
              </a:rPr>
              <a:t>π</a:t>
            </a:r>
            <a:r>
              <a:rPr sz="2400" spc="4" dirty="0" smtClean="0">
                <a:latin typeface="Calibri"/>
                <a:cs typeface="Calibri"/>
              </a:rPr>
              <a:t>ρ</a:t>
            </a:r>
            <a:r>
              <a:rPr sz="2400" spc="0" dirty="0" smtClean="0">
                <a:latin typeface="Calibri"/>
                <a:cs typeface="Calibri"/>
              </a:rPr>
              <a:t>ο</a:t>
            </a:r>
            <a:r>
              <a:rPr sz="2400" spc="-9" dirty="0" smtClean="0">
                <a:latin typeface="Calibri"/>
                <a:cs typeface="Calibri"/>
              </a:rPr>
              <a:t>σ</a:t>
            </a:r>
            <a:r>
              <a:rPr sz="2400" spc="0" dirty="0" smtClean="0">
                <a:latin typeface="Calibri"/>
                <a:cs typeface="Calibri"/>
              </a:rPr>
              <a:t>φορά χρή</a:t>
            </a:r>
            <a:r>
              <a:rPr sz="2400" spc="-14" dirty="0" smtClean="0">
                <a:latin typeface="Calibri"/>
                <a:cs typeface="Calibri"/>
              </a:rPr>
              <a:t>μ</a:t>
            </a:r>
            <a:r>
              <a:rPr sz="2400" spc="0" dirty="0" smtClean="0">
                <a:latin typeface="Calibri"/>
                <a:cs typeface="Calibri"/>
              </a:rPr>
              <a:t>α</a:t>
            </a:r>
            <a:r>
              <a:rPr sz="2400" spc="-34" dirty="0" smtClean="0">
                <a:latin typeface="Calibri"/>
                <a:cs typeface="Calibri"/>
              </a:rPr>
              <a:t>τ</a:t>
            </a:r>
            <a:r>
              <a:rPr sz="2400" spc="0" dirty="0" smtClean="0">
                <a:latin typeface="Calibri"/>
                <a:cs typeface="Calibri"/>
              </a:rPr>
              <a:t>ος</a:t>
            </a:r>
            <a:r>
              <a:rPr sz="2400" spc="24" dirty="0" smtClean="0">
                <a:latin typeface="Calibri"/>
                <a:cs typeface="Calibri"/>
              </a:rPr>
              <a:t> </a:t>
            </a:r>
            <a:r>
              <a:rPr sz="2400" spc="0" dirty="0" smtClean="0">
                <a:latin typeface="Calibri"/>
                <a:cs typeface="Calibri"/>
              </a:rPr>
              <a:t>με </a:t>
            </a:r>
            <a:r>
              <a:rPr sz="2400" spc="-9" dirty="0" smtClean="0">
                <a:latin typeface="Calibri"/>
                <a:cs typeface="Calibri"/>
              </a:rPr>
              <a:t>τ</a:t>
            </a:r>
            <a:r>
              <a:rPr sz="2400" spc="0" dirty="0" smtClean="0">
                <a:latin typeface="Calibri"/>
                <a:cs typeface="Calibri"/>
              </a:rPr>
              <a:t>ις </a:t>
            </a:r>
            <a:r>
              <a:rPr sz="2400" spc="-4" dirty="0" smtClean="0">
                <a:latin typeface="Calibri"/>
                <a:cs typeface="Calibri"/>
              </a:rPr>
              <a:t>σ</a:t>
            </a:r>
            <a:r>
              <a:rPr sz="2400" spc="0" dirty="0" smtClean="0">
                <a:latin typeface="Calibri"/>
                <a:cs typeface="Calibri"/>
              </a:rPr>
              <a:t>υνα</a:t>
            </a:r>
            <a:r>
              <a:rPr sz="2400" spc="4" dirty="0" smtClean="0">
                <a:latin typeface="Calibri"/>
                <a:cs typeface="Calibri"/>
              </a:rPr>
              <a:t>λ</a:t>
            </a:r>
            <a:r>
              <a:rPr sz="2400" spc="-29" dirty="0" smtClean="0">
                <a:latin typeface="Calibri"/>
                <a:cs typeface="Calibri"/>
              </a:rPr>
              <a:t>λ</a:t>
            </a:r>
            <a:r>
              <a:rPr sz="2400" spc="-14" dirty="0" smtClean="0">
                <a:latin typeface="Calibri"/>
                <a:cs typeface="Calibri"/>
              </a:rPr>
              <a:t>αγ</a:t>
            </a:r>
            <a:r>
              <a:rPr sz="2400" spc="0" dirty="0" smtClean="0">
                <a:latin typeface="Calibri"/>
                <a:cs typeface="Calibri"/>
              </a:rPr>
              <a:t>ές</a:t>
            </a:r>
            <a:r>
              <a:rPr sz="2400" spc="14" dirty="0" smtClean="0">
                <a:latin typeface="Calibri"/>
                <a:cs typeface="Calibri"/>
              </a:rPr>
              <a:t> </a:t>
            </a:r>
            <a:r>
              <a:rPr sz="2400" spc="0" dirty="0" smtClean="0">
                <a:latin typeface="Calibri"/>
                <a:cs typeface="Calibri"/>
              </a:rPr>
              <a:t>σε ε</a:t>
            </a:r>
            <a:r>
              <a:rPr sz="2400" spc="4" dirty="0" smtClean="0">
                <a:latin typeface="Calibri"/>
                <a:cs typeface="Calibri"/>
              </a:rPr>
              <a:t>γ</a:t>
            </a:r>
            <a:r>
              <a:rPr sz="2400" spc="-25" dirty="0" smtClean="0">
                <a:latin typeface="Calibri"/>
                <a:cs typeface="Calibri"/>
              </a:rPr>
              <a:t>χ</a:t>
            </a:r>
            <a:r>
              <a:rPr sz="2400" spc="0" dirty="0" smtClean="0">
                <a:latin typeface="Calibri"/>
                <a:cs typeface="Calibri"/>
              </a:rPr>
              <a:t>ώριο</a:t>
            </a:r>
            <a:r>
              <a:rPr sz="2400" spc="-4" dirty="0" smtClean="0">
                <a:latin typeface="Calibri"/>
                <a:cs typeface="Calibri"/>
              </a:rPr>
              <a:t>υ</a:t>
            </a:r>
            <a:r>
              <a:rPr sz="2400" spc="0" dirty="0" smtClean="0">
                <a:latin typeface="Calibri"/>
                <a:cs typeface="Calibri"/>
              </a:rPr>
              <a:t>ς</a:t>
            </a:r>
            <a:r>
              <a:rPr sz="2400" spc="14" dirty="0" smtClean="0">
                <a:latin typeface="Calibri"/>
                <a:cs typeface="Calibri"/>
              </a:rPr>
              <a:t> </a:t>
            </a:r>
            <a:r>
              <a:rPr sz="2400" spc="0" dirty="0" smtClean="0">
                <a:latin typeface="Calibri"/>
                <a:cs typeface="Calibri"/>
              </a:rPr>
              <a:t>τ</a:t>
            </a:r>
            <a:r>
              <a:rPr sz="2400" spc="-39" dirty="0" smtClean="0">
                <a:latin typeface="Calibri"/>
                <a:cs typeface="Calibri"/>
              </a:rPr>
              <a:t>ί</a:t>
            </a:r>
            <a:r>
              <a:rPr sz="2400" spc="0" dirty="0" smtClean="0">
                <a:latin typeface="Calibri"/>
                <a:cs typeface="Calibri"/>
              </a:rPr>
              <a:t>τ</a:t>
            </a:r>
            <a:r>
              <a:rPr sz="2400" spc="-25" dirty="0" smtClean="0">
                <a:latin typeface="Calibri"/>
                <a:cs typeface="Calibri"/>
              </a:rPr>
              <a:t>λ</a:t>
            </a:r>
            <a:r>
              <a:rPr sz="2400" spc="0" dirty="0" smtClean="0">
                <a:latin typeface="Calibri"/>
                <a:cs typeface="Calibri"/>
              </a:rPr>
              <a:t>ο</a:t>
            </a:r>
            <a:r>
              <a:rPr sz="2400" spc="-9" dirty="0" smtClean="0">
                <a:latin typeface="Calibri"/>
                <a:cs typeface="Calibri"/>
              </a:rPr>
              <a:t>υ</a:t>
            </a:r>
            <a:r>
              <a:rPr sz="2400" spc="0" dirty="0" smtClean="0">
                <a:latin typeface="Calibri"/>
                <a:cs typeface="Calibri"/>
              </a:rPr>
              <a:t>ς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8116061" y="2668651"/>
            <a:ext cx="378053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45"/>
              </a:lnSpc>
              <a:spcBef>
                <a:spcPts val="127"/>
              </a:spcBef>
            </a:pPr>
            <a:r>
              <a:rPr sz="3600" spc="0" baseline="3413" dirty="0" smtClean="0">
                <a:latin typeface="Calibri"/>
                <a:cs typeface="Calibri"/>
              </a:rPr>
              <a:t>ΚΤ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459740" y="3041942"/>
            <a:ext cx="177952" cy="33050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55"/>
              </a:lnSpc>
              <a:spcBef>
                <a:spcPts val="127"/>
              </a:spcBef>
            </a:pPr>
            <a:r>
              <a:rPr sz="2400" spc="0" dirty="0" smtClean="0">
                <a:latin typeface="Arial"/>
                <a:cs typeface="Arial"/>
              </a:rPr>
              <a:t>•</a:t>
            </a:r>
            <a:endParaRPr sz="24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459740" y="3749325"/>
            <a:ext cx="177952" cy="72230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 marR="152">
              <a:lnSpc>
                <a:spcPts val="2555"/>
              </a:lnSpc>
              <a:spcBef>
                <a:spcPts val="127"/>
              </a:spcBef>
            </a:pPr>
            <a:r>
              <a:rPr sz="2400" spc="0" dirty="0" smtClean="0">
                <a:latin typeface="Arial"/>
                <a:cs typeface="Arial"/>
              </a:rPr>
              <a:t>•</a:t>
            </a:r>
            <a:endParaRPr sz="2400">
              <a:latin typeface="Arial"/>
              <a:cs typeface="Arial"/>
            </a:endParaRPr>
          </a:p>
          <a:p>
            <a:pPr marL="12700">
              <a:lnSpc>
                <a:spcPct val="95825"/>
              </a:lnSpc>
              <a:spcBef>
                <a:spcPts val="197"/>
              </a:spcBef>
            </a:pPr>
            <a:r>
              <a:rPr sz="2400" spc="0" dirty="0" smtClean="0">
                <a:latin typeface="Arial"/>
                <a:cs typeface="Arial"/>
              </a:rPr>
              <a:t>•</a:t>
            </a:r>
            <a:endParaRPr sz="24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59740" y="5167026"/>
            <a:ext cx="177800" cy="33019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55"/>
              </a:lnSpc>
              <a:spcBef>
                <a:spcPts val="127"/>
              </a:spcBef>
            </a:pPr>
            <a:r>
              <a:rPr sz="2400" spc="0" dirty="0" smtClean="0">
                <a:latin typeface="Arial"/>
                <a:cs typeface="Arial"/>
              </a:rPr>
              <a:t>•</a:t>
            </a:r>
            <a:endParaRPr sz="24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802640" y="5185410"/>
            <a:ext cx="7806639" cy="64752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45"/>
              </a:lnSpc>
              <a:spcBef>
                <a:spcPts val="127"/>
              </a:spcBef>
            </a:pPr>
            <a:r>
              <a:rPr sz="3600" spc="0" baseline="3413" dirty="0" smtClean="0">
                <a:latin typeface="Calibri"/>
                <a:cs typeface="Calibri"/>
              </a:rPr>
              <a:t>Η επίδρ</a:t>
            </a:r>
            <a:r>
              <a:rPr sz="3600" spc="-25" baseline="3413" dirty="0" smtClean="0">
                <a:latin typeface="Calibri"/>
                <a:cs typeface="Calibri"/>
              </a:rPr>
              <a:t>α</a:t>
            </a:r>
            <a:r>
              <a:rPr sz="3600" spc="0" baseline="3413" dirty="0" smtClean="0">
                <a:latin typeface="Calibri"/>
                <a:cs typeface="Calibri"/>
              </a:rPr>
              <a:t>ση</a:t>
            </a:r>
            <a:r>
              <a:rPr sz="3600" spc="-9" baseline="3413" dirty="0" smtClean="0">
                <a:latin typeface="Calibri"/>
                <a:cs typeface="Calibri"/>
              </a:rPr>
              <a:t> </a:t>
            </a:r>
            <a:r>
              <a:rPr sz="3600" spc="0" baseline="3413" dirty="0" smtClean="0">
                <a:latin typeface="Calibri"/>
                <a:cs typeface="Calibri"/>
              </a:rPr>
              <a:t>τ</a:t>
            </a:r>
            <a:r>
              <a:rPr sz="3600" spc="-9" baseline="3413" dirty="0" smtClean="0">
                <a:latin typeface="Calibri"/>
                <a:cs typeface="Calibri"/>
              </a:rPr>
              <a:t>η</a:t>
            </a:r>
            <a:r>
              <a:rPr sz="3600" spc="0" baseline="3413" dirty="0" smtClean="0">
                <a:latin typeface="Calibri"/>
                <a:cs typeface="Calibri"/>
              </a:rPr>
              <a:t>ς </a:t>
            </a:r>
            <a:r>
              <a:rPr sz="3600" spc="-9" baseline="3413" dirty="0" smtClean="0">
                <a:latin typeface="Calibri"/>
                <a:cs typeface="Calibri"/>
              </a:rPr>
              <a:t>π</a:t>
            </a:r>
            <a:r>
              <a:rPr sz="3600" spc="0" baseline="3413" dirty="0" smtClean="0">
                <a:latin typeface="Calibri"/>
                <a:cs typeface="Calibri"/>
              </a:rPr>
              <a:t>αρέμβ</a:t>
            </a:r>
            <a:r>
              <a:rPr sz="3600" spc="-34" baseline="3413" dirty="0" smtClean="0">
                <a:latin typeface="Calibri"/>
                <a:cs typeface="Calibri"/>
              </a:rPr>
              <a:t>α</a:t>
            </a:r>
            <a:r>
              <a:rPr sz="3600" spc="0" baseline="3413" dirty="0" smtClean="0">
                <a:latin typeface="Calibri"/>
                <a:cs typeface="Calibri"/>
              </a:rPr>
              <a:t>σ</a:t>
            </a:r>
            <a:r>
              <a:rPr sz="3600" spc="-9" baseline="3413" dirty="0" smtClean="0">
                <a:latin typeface="Calibri"/>
                <a:cs typeface="Calibri"/>
              </a:rPr>
              <a:t>η</a:t>
            </a:r>
            <a:r>
              <a:rPr sz="3600" spc="0" baseline="3413" dirty="0" smtClean="0">
                <a:latin typeface="Calibri"/>
                <a:cs typeface="Calibri"/>
              </a:rPr>
              <a:t>ς της ΚΤ</a:t>
            </a:r>
            <a:r>
              <a:rPr sz="3600" spc="4" baseline="3413" dirty="0" smtClean="0">
                <a:latin typeface="Calibri"/>
                <a:cs typeface="Calibri"/>
              </a:rPr>
              <a:t> </a:t>
            </a:r>
            <a:r>
              <a:rPr sz="3600" spc="14" baseline="3413" dirty="0" smtClean="0">
                <a:latin typeface="Calibri"/>
                <a:cs typeface="Calibri"/>
              </a:rPr>
              <a:t>σ</a:t>
            </a:r>
            <a:r>
              <a:rPr sz="3600" spc="0" baseline="3413" dirty="0" smtClean="0">
                <a:latin typeface="Calibri"/>
                <a:cs typeface="Calibri"/>
              </a:rPr>
              <a:t>τ</a:t>
            </a:r>
            <a:r>
              <a:rPr sz="3600" spc="-59" baseline="3413" dirty="0" smtClean="0">
                <a:latin typeface="Calibri"/>
                <a:cs typeface="Calibri"/>
              </a:rPr>
              <a:t>η</a:t>
            </a:r>
            <a:r>
              <a:rPr sz="3600" spc="0" baseline="3413" dirty="0" smtClean="0">
                <a:latin typeface="Calibri"/>
                <a:cs typeface="Calibri"/>
              </a:rPr>
              <a:t>ν</a:t>
            </a:r>
            <a:r>
              <a:rPr sz="3600" spc="-9" baseline="3413" dirty="0" smtClean="0">
                <a:latin typeface="Calibri"/>
                <a:cs typeface="Calibri"/>
              </a:rPr>
              <a:t> </a:t>
            </a:r>
            <a:r>
              <a:rPr sz="3600" spc="0" baseline="3413" dirty="0" smtClean="0">
                <a:latin typeface="Calibri"/>
                <a:cs typeface="Calibri"/>
              </a:rPr>
              <a:t>π</a:t>
            </a:r>
            <a:r>
              <a:rPr sz="3600" spc="4" baseline="3413" dirty="0" smtClean="0">
                <a:latin typeface="Calibri"/>
                <a:cs typeface="Calibri"/>
              </a:rPr>
              <a:t>ρ</a:t>
            </a:r>
            <a:r>
              <a:rPr sz="3600" spc="0" baseline="3413" dirty="0" smtClean="0">
                <a:latin typeface="Calibri"/>
                <a:cs typeface="Calibri"/>
              </a:rPr>
              <a:t>ο</a:t>
            </a:r>
            <a:r>
              <a:rPr sz="3600" spc="-9" baseline="3413" dirty="0" smtClean="0">
                <a:latin typeface="Calibri"/>
                <a:cs typeface="Calibri"/>
              </a:rPr>
              <a:t>σ</a:t>
            </a:r>
            <a:r>
              <a:rPr sz="3600" spc="0" baseline="3413" dirty="0" smtClean="0">
                <a:latin typeface="Calibri"/>
                <a:cs typeface="Calibri"/>
              </a:rPr>
              <a:t>φορά χρή</a:t>
            </a:r>
            <a:r>
              <a:rPr sz="3600" spc="-14" baseline="3413" dirty="0" smtClean="0">
                <a:latin typeface="Calibri"/>
                <a:cs typeface="Calibri"/>
              </a:rPr>
              <a:t>μ</a:t>
            </a:r>
            <a:r>
              <a:rPr sz="3600" spc="0" baseline="3413" dirty="0" smtClean="0">
                <a:latin typeface="Calibri"/>
                <a:cs typeface="Calibri"/>
              </a:rPr>
              <a:t>α</a:t>
            </a:r>
            <a:r>
              <a:rPr sz="3600" spc="-34" baseline="3413" dirty="0" smtClean="0">
                <a:latin typeface="Calibri"/>
                <a:cs typeface="Calibri"/>
              </a:rPr>
              <a:t>τ</a:t>
            </a:r>
            <a:r>
              <a:rPr sz="3600" spc="0" baseline="3413" dirty="0" smtClean="0">
                <a:latin typeface="Calibri"/>
                <a:cs typeface="Calibri"/>
              </a:rPr>
              <a:t>ος</a:t>
            </a:r>
            <a:endParaRPr sz="2400">
              <a:latin typeface="Calibri"/>
              <a:cs typeface="Calibri"/>
            </a:endParaRPr>
          </a:p>
          <a:p>
            <a:pPr marL="12700" marR="45720">
              <a:lnSpc>
                <a:spcPts val="2500"/>
              </a:lnSpc>
            </a:pPr>
            <a:r>
              <a:rPr sz="3600" spc="0" baseline="3413" dirty="0" smtClean="0">
                <a:latin typeface="Calibri"/>
                <a:cs typeface="Calibri"/>
              </a:rPr>
              <a:t>με</a:t>
            </a:r>
            <a:r>
              <a:rPr sz="3600" spc="-19" baseline="3413" dirty="0" smtClean="0">
                <a:latin typeface="Calibri"/>
                <a:cs typeface="Calibri"/>
              </a:rPr>
              <a:t>γ</a:t>
            </a:r>
            <a:r>
              <a:rPr sz="3600" spc="0" baseline="3413" dirty="0" smtClean="0">
                <a:latin typeface="Calibri"/>
                <a:cs typeface="Calibri"/>
              </a:rPr>
              <a:t>εν</a:t>
            </a:r>
            <a:r>
              <a:rPr sz="3600" spc="-4" baseline="3413" dirty="0" smtClean="0">
                <a:latin typeface="Calibri"/>
                <a:cs typeface="Calibri"/>
              </a:rPr>
              <a:t>θ</a:t>
            </a:r>
            <a:r>
              <a:rPr sz="3600" spc="0" baseline="3413" dirty="0" smtClean="0">
                <a:latin typeface="Calibri"/>
                <a:cs typeface="Calibri"/>
              </a:rPr>
              <a:t>ύν</a:t>
            </a:r>
            <a:r>
              <a:rPr sz="3600" spc="-4" baseline="3413" dirty="0" smtClean="0">
                <a:latin typeface="Calibri"/>
                <a:cs typeface="Calibri"/>
              </a:rPr>
              <a:t>ε</a:t>
            </a:r>
            <a:r>
              <a:rPr sz="3600" spc="-14" baseline="3413" dirty="0" smtClean="0">
                <a:latin typeface="Calibri"/>
                <a:cs typeface="Calibri"/>
              </a:rPr>
              <a:t>τ</a:t>
            </a:r>
            <a:r>
              <a:rPr sz="3600" spc="0" baseline="3413" dirty="0" smtClean="0">
                <a:latin typeface="Calibri"/>
                <a:cs typeface="Calibri"/>
              </a:rPr>
              <a:t>αι</a:t>
            </a:r>
            <a:r>
              <a:rPr sz="3600" spc="-4" baseline="3413" dirty="0" smtClean="0">
                <a:latin typeface="Calibri"/>
                <a:cs typeface="Calibri"/>
              </a:rPr>
              <a:t> </a:t>
            </a:r>
            <a:r>
              <a:rPr sz="3600" spc="0" baseline="3413" dirty="0" smtClean="0">
                <a:latin typeface="Calibri"/>
                <a:cs typeface="Calibri"/>
              </a:rPr>
              <a:t>από</a:t>
            </a:r>
            <a:r>
              <a:rPr sz="3600" spc="-9" baseline="3413" dirty="0" smtClean="0">
                <a:latin typeface="Calibri"/>
                <a:cs typeface="Calibri"/>
              </a:rPr>
              <a:t> </a:t>
            </a:r>
            <a:r>
              <a:rPr sz="3600" spc="-34" baseline="3413" dirty="0" smtClean="0">
                <a:latin typeface="Calibri"/>
                <a:cs typeface="Calibri"/>
              </a:rPr>
              <a:t>τ</a:t>
            </a:r>
            <a:r>
              <a:rPr sz="3600" spc="0" baseline="3413" dirty="0" smtClean="0">
                <a:latin typeface="Calibri"/>
                <a:cs typeface="Calibri"/>
              </a:rPr>
              <a:t>ον</a:t>
            </a:r>
            <a:r>
              <a:rPr sz="3600" spc="-4" baseline="3413" dirty="0" smtClean="0">
                <a:latin typeface="Calibri"/>
                <a:cs typeface="Calibri"/>
              </a:rPr>
              <a:t> </a:t>
            </a:r>
            <a:r>
              <a:rPr sz="3600" spc="0" baseline="3413" dirty="0" smtClean="0">
                <a:latin typeface="Calibri"/>
                <a:cs typeface="Calibri"/>
              </a:rPr>
              <a:t>π</a:t>
            </a:r>
            <a:r>
              <a:rPr sz="3600" spc="-25" baseline="3413" dirty="0" smtClean="0">
                <a:latin typeface="Calibri"/>
                <a:cs typeface="Calibri"/>
              </a:rPr>
              <a:t>ο</a:t>
            </a:r>
            <a:r>
              <a:rPr sz="3600" spc="14" baseline="3413" dirty="0" smtClean="0">
                <a:latin typeface="Calibri"/>
                <a:cs typeface="Calibri"/>
              </a:rPr>
              <a:t>λ</a:t>
            </a:r>
            <a:r>
              <a:rPr sz="3600" spc="-29" baseline="3413" dirty="0" smtClean="0">
                <a:latin typeface="Calibri"/>
                <a:cs typeface="Calibri"/>
              </a:rPr>
              <a:t>λ</a:t>
            </a:r>
            <a:r>
              <a:rPr sz="3600" spc="0" baseline="3413" dirty="0" smtClean="0">
                <a:latin typeface="Calibri"/>
                <a:cs typeface="Calibri"/>
              </a:rPr>
              <a:t>απ</a:t>
            </a:r>
            <a:r>
              <a:rPr sz="3600" spc="-34" baseline="3413" dirty="0" smtClean="0">
                <a:latin typeface="Calibri"/>
                <a:cs typeface="Calibri"/>
              </a:rPr>
              <a:t>λ</a:t>
            </a:r>
            <a:r>
              <a:rPr sz="3600" spc="-29" baseline="3413" dirty="0" smtClean="0">
                <a:latin typeface="Calibri"/>
                <a:cs typeface="Calibri"/>
              </a:rPr>
              <a:t>α</a:t>
            </a:r>
            <a:r>
              <a:rPr sz="3600" spc="0" baseline="3413" dirty="0" smtClean="0">
                <a:latin typeface="Calibri"/>
                <a:cs typeface="Calibri"/>
              </a:rPr>
              <a:t>σι</a:t>
            </a:r>
            <a:r>
              <a:rPr sz="3600" spc="-34" baseline="3413" dirty="0" smtClean="0">
                <a:latin typeface="Calibri"/>
                <a:cs typeface="Calibri"/>
              </a:rPr>
              <a:t>α</a:t>
            </a:r>
            <a:r>
              <a:rPr sz="3600" spc="14" baseline="3413" dirty="0" smtClean="0">
                <a:latin typeface="Calibri"/>
                <a:cs typeface="Calibri"/>
              </a:rPr>
              <a:t>σ</a:t>
            </a:r>
            <a:r>
              <a:rPr sz="3600" spc="0" baseline="3413" dirty="0" smtClean="0">
                <a:latin typeface="Calibri"/>
                <a:cs typeface="Calibri"/>
              </a:rPr>
              <a:t>τή</a:t>
            </a:r>
            <a:r>
              <a:rPr sz="3600" spc="19" baseline="3413" dirty="0" smtClean="0">
                <a:latin typeface="Calibri"/>
                <a:cs typeface="Calibri"/>
              </a:rPr>
              <a:t> </a:t>
            </a:r>
            <a:r>
              <a:rPr sz="3600" spc="0" baseline="3413" dirty="0" smtClean="0">
                <a:latin typeface="Calibri"/>
                <a:cs typeface="Calibri"/>
              </a:rPr>
              <a:t>χρ</a:t>
            </a:r>
            <a:r>
              <a:rPr sz="3600" spc="-4" baseline="3413" dirty="0" smtClean="0">
                <a:latin typeface="Calibri"/>
                <a:cs typeface="Calibri"/>
              </a:rPr>
              <a:t>ή</a:t>
            </a:r>
            <a:r>
              <a:rPr sz="3600" spc="-14" baseline="3413" dirty="0" smtClean="0">
                <a:latin typeface="Calibri"/>
                <a:cs typeface="Calibri"/>
              </a:rPr>
              <a:t>μ</a:t>
            </a:r>
            <a:r>
              <a:rPr sz="3600" spc="0" baseline="3413" dirty="0" smtClean="0">
                <a:latin typeface="Calibri"/>
                <a:cs typeface="Calibri"/>
              </a:rPr>
              <a:t>α</a:t>
            </a:r>
            <a:r>
              <a:rPr sz="3600" spc="-34" baseline="3413" dirty="0" smtClean="0">
                <a:latin typeface="Calibri"/>
                <a:cs typeface="Calibri"/>
              </a:rPr>
              <a:t>τ</a:t>
            </a:r>
            <a:r>
              <a:rPr sz="3600" spc="0" baseline="3413" dirty="0" smtClean="0">
                <a:latin typeface="Calibri"/>
                <a:cs typeface="Calibri"/>
              </a:rPr>
              <a:t>ος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8504936" y="6465214"/>
            <a:ext cx="125501" cy="1778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320"/>
              </a:lnSpc>
              <a:spcBef>
                <a:spcPts val="66"/>
              </a:spcBef>
            </a:pPr>
            <a:r>
              <a:rPr sz="1800" spc="0" baseline="2275" dirty="0" smtClean="0">
                <a:solidFill>
                  <a:srgbClr val="888888"/>
                </a:solidFill>
                <a:latin typeface="Calibri"/>
                <a:cs typeface="Calibri"/>
              </a:rPr>
              <a:t>3</a:t>
            </a:r>
            <a:endParaRPr sz="1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/>
          <p:nvPr/>
        </p:nvSpPr>
        <p:spPr>
          <a:xfrm>
            <a:off x="533400" y="1371600"/>
            <a:ext cx="8263001" cy="53340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950"/>
              </a:lnSpc>
              <a:spcBef>
                <a:spcPts val="14"/>
              </a:spcBef>
            </a:pPr>
            <a:endParaRPr sz="950"/>
          </a:p>
          <a:p>
            <a:pPr marR="201091" algn="r">
              <a:lnSpc>
                <a:spcPct val="101725"/>
              </a:lnSpc>
              <a:spcBef>
                <a:spcPts val="39000"/>
              </a:spcBef>
            </a:pPr>
            <a:r>
              <a:rPr sz="1200" spc="4" dirty="0" smtClean="0">
                <a:solidFill>
                  <a:srgbClr val="888888"/>
                </a:solidFill>
                <a:latin typeface="Calibri"/>
                <a:cs typeface="Calibri"/>
              </a:rPr>
              <a:t>30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533400" y="1371600"/>
            <a:ext cx="8263001" cy="5334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" name="object 2"/>
          <p:cNvSpPr txBox="1"/>
          <p:nvPr/>
        </p:nvSpPr>
        <p:spPr>
          <a:xfrm>
            <a:off x="914806" y="370230"/>
            <a:ext cx="7354169" cy="103146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algn="ctr">
              <a:lnSpc>
                <a:spcPts val="3770"/>
              </a:lnSpc>
              <a:spcBef>
                <a:spcPts val="188"/>
              </a:spcBef>
            </a:pPr>
            <a:r>
              <a:rPr sz="5400" b="1" spc="0" baseline="3034" dirty="0" smtClean="0">
                <a:solidFill>
                  <a:srgbClr val="4F81BC"/>
                </a:solidFill>
                <a:latin typeface="Calibri"/>
                <a:cs typeface="Calibri"/>
              </a:rPr>
              <a:t>Π</a:t>
            </a:r>
            <a:r>
              <a:rPr sz="5400" b="1" spc="-29" baseline="3034" dirty="0" smtClean="0">
                <a:solidFill>
                  <a:srgbClr val="4F81BC"/>
                </a:solidFill>
                <a:latin typeface="Calibri"/>
                <a:cs typeface="Calibri"/>
              </a:rPr>
              <a:t>α</a:t>
            </a:r>
            <a:r>
              <a:rPr sz="5400" b="1" spc="0" baseline="3034" dirty="0" smtClean="0">
                <a:solidFill>
                  <a:srgbClr val="4F81BC"/>
                </a:solidFill>
                <a:latin typeface="Calibri"/>
                <a:cs typeface="Calibri"/>
              </a:rPr>
              <a:t>γ</a:t>
            </a:r>
            <a:r>
              <a:rPr sz="5400" b="1" spc="-100" baseline="3034" dirty="0" smtClean="0">
                <a:solidFill>
                  <a:srgbClr val="4F81BC"/>
                </a:solidFill>
                <a:latin typeface="Calibri"/>
                <a:cs typeface="Calibri"/>
              </a:rPr>
              <a:t>κ</a:t>
            </a:r>
            <a:r>
              <a:rPr sz="5400" b="1" spc="0" baseline="3034" dirty="0" smtClean="0">
                <a:solidFill>
                  <a:srgbClr val="4F81BC"/>
                </a:solidFill>
                <a:latin typeface="Calibri"/>
                <a:cs typeface="Calibri"/>
              </a:rPr>
              <a:t>όσμιες</a:t>
            </a:r>
            <a:r>
              <a:rPr sz="5400" b="1" spc="14" baseline="3034" dirty="0" smtClean="0">
                <a:solidFill>
                  <a:srgbClr val="4F81BC"/>
                </a:solidFill>
                <a:latin typeface="Calibri"/>
                <a:cs typeface="Calibri"/>
              </a:rPr>
              <a:t> </a:t>
            </a:r>
            <a:r>
              <a:rPr sz="5400" b="1" spc="0" baseline="3034" dirty="0" smtClean="0">
                <a:solidFill>
                  <a:srgbClr val="4F81BC"/>
                </a:solidFill>
                <a:latin typeface="Calibri"/>
                <a:cs typeface="Calibri"/>
              </a:rPr>
              <a:t>ε</a:t>
            </a:r>
            <a:r>
              <a:rPr sz="5400" b="1" spc="-50" baseline="3034" dirty="0" smtClean="0">
                <a:solidFill>
                  <a:srgbClr val="4F81BC"/>
                </a:solidFill>
                <a:latin typeface="Calibri"/>
                <a:cs typeface="Calibri"/>
              </a:rPr>
              <a:t>ξ</a:t>
            </a:r>
            <a:r>
              <a:rPr sz="5400" b="1" spc="0" baseline="3034" dirty="0" smtClean="0">
                <a:solidFill>
                  <a:srgbClr val="4F81BC"/>
                </a:solidFill>
                <a:latin typeface="Calibri"/>
                <a:cs typeface="Calibri"/>
              </a:rPr>
              <a:t>ωτερι</a:t>
            </a:r>
            <a:r>
              <a:rPr sz="5400" b="1" spc="-59" baseline="3034" dirty="0" smtClean="0">
                <a:solidFill>
                  <a:srgbClr val="4F81BC"/>
                </a:solidFill>
                <a:latin typeface="Calibri"/>
                <a:cs typeface="Calibri"/>
              </a:rPr>
              <a:t>κ</a:t>
            </a:r>
            <a:r>
              <a:rPr sz="5400" b="1" spc="0" baseline="3034" dirty="0" smtClean="0">
                <a:solidFill>
                  <a:srgbClr val="4F81BC"/>
                </a:solidFill>
                <a:latin typeface="Calibri"/>
                <a:cs typeface="Calibri"/>
              </a:rPr>
              <a:t>ές ανισορροπίες,</a:t>
            </a:r>
            <a:endParaRPr sz="3600">
              <a:latin typeface="Calibri"/>
              <a:cs typeface="Calibri"/>
            </a:endParaRPr>
          </a:p>
          <a:p>
            <a:pPr marL="2613253" marR="2652370" algn="ctr">
              <a:lnSpc>
                <a:spcPts val="4320"/>
              </a:lnSpc>
              <a:spcBef>
                <a:spcPts val="27"/>
              </a:spcBef>
            </a:pPr>
            <a:r>
              <a:rPr sz="5400" b="1" spc="0" baseline="1517" dirty="0" smtClean="0">
                <a:solidFill>
                  <a:srgbClr val="4F81BC"/>
                </a:solidFill>
                <a:latin typeface="Calibri"/>
                <a:cs typeface="Calibri"/>
              </a:rPr>
              <a:t>199</a:t>
            </a:r>
            <a:r>
              <a:rPr sz="5400" b="1" spc="-4" baseline="1517" dirty="0" smtClean="0">
                <a:solidFill>
                  <a:srgbClr val="4F81BC"/>
                </a:solidFill>
                <a:latin typeface="Calibri"/>
                <a:cs typeface="Calibri"/>
              </a:rPr>
              <a:t>9</a:t>
            </a:r>
            <a:r>
              <a:rPr sz="5400" b="1" spc="0" baseline="1517" dirty="0" smtClean="0">
                <a:solidFill>
                  <a:srgbClr val="4F81BC"/>
                </a:solidFill>
                <a:latin typeface="Calibri"/>
                <a:cs typeface="Calibri"/>
              </a:rPr>
              <a:t>-2006</a:t>
            </a:r>
            <a:endParaRPr sz="36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 txBox="1"/>
          <p:nvPr/>
        </p:nvSpPr>
        <p:spPr>
          <a:xfrm>
            <a:off x="879144" y="370230"/>
            <a:ext cx="7727195" cy="582000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80365" marR="38176">
              <a:lnSpc>
                <a:spcPts val="3770"/>
              </a:lnSpc>
              <a:spcBef>
                <a:spcPts val="188"/>
              </a:spcBef>
            </a:pPr>
            <a:r>
              <a:rPr sz="5400" b="1" spc="0" baseline="3034" dirty="0" smtClean="0">
                <a:solidFill>
                  <a:srgbClr val="4F81BC"/>
                </a:solidFill>
                <a:latin typeface="Calibri"/>
                <a:cs typeface="Calibri"/>
              </a:rPr>
              <a:t>Εφαρ</a:t>
            </a:r>
            <a:r>
              <a:rPr sz="5400" b="1" spc="-34" baseline="3034" dirty="0" smtClean="0">
                <a:solidFill>
                  <a:srgbClr val="4F81BC"/>
                </a:solidFill>
                <a:latin typeface="Calibri"/>
                <a:cs typeface="Calibri"/>
              </a:rPr>
              <a:t>μ</a:t>
            </a:r>
            <a:r>
              <a:rPr sz="5400" b="1" spc="0" baseline="3034" dirty="0" smtClean="0">
                <a:solidFill>
                  <a:srgbClr val="4F81BC"/>
                </a:solidFill>
                <a:latin typeface="Calibri"/>
                <a:cs typeface="Calibri"/>
              </a:rPr>
              <a:t>ο</a:t>
            </a:r>
            <a:r>
              <a:rPr sz="5400" b="1" spc="-19" baseline="3034" dirty="0" smtClean="0">
                <a:solidFill>
                  <a:srgbClr val="4F81BC"/>
                </a:solidFill>
                <a:latin typeface="Calibri"/>
                <a:cs typeface="Calibri"/>
              </a:rPr>
              <a:t>γ</a:t>
            </a:r>
            <a:r>
              <a:rPr sz="5400" b="1" spc="0" baseline="3034" dirty="0" smtClean="0">
                <a:solidFill>
                  <a:srgbClr val="4F81BC"/>
                </a:solidFill>
                <a:latin typeface="Calibri"/>
                <a:cs typeface="Calibri"/>
              </a:rPr>
              <a:t>ές από τη δι</a:t>
            </a:r>
            <a:r>
              <a:rPr sz="5400" b="1" spc="-29" baseline="3034" dirty="0" smtClean="0">
                <a:solidFill>
                  <a:srgbClr val="4F81BC"/>
                </a:solidFill>
                <a:latin typeface="Calibri"/>
                <a:cs typeface="Calibri"/>
              </a:rPr>
              <a:t>ε</a:t>
            </a:r>
            <a:r>
              <a:rPr sz="5400" b="1" spc="0" baseline="3034" dirty="0" smtClean="0">
                <a:solidFill>
                  <a:srgbClr val="4F81BC"/>
                </a:solidFill>
                <a:latin typeface="Calibri"/>
                <a:cs typeface="Calibri"/>
              </a:rPr>
              <a:t>θ</a:t>
            </a:r>
            <a:r>
              <a:rPr sz="5400" b="1" spc="-9" baseline="3034" dirty="0" smtClean="0">
                <a:solidFill>
                  <a:srgbClr val="4F81BC"/>
                </a:solidFill>
                <a:latin typeface="Calibri"/>
                <a:cs typeface="Calibri"/>
              </a:rPr>
              <a:t>ν</a:t>
            </a:r>
            <a:r>
              <a:rPr sz="5400" b="1" spc="0" baseline="3034" dirty="0" smtClean="0">
                <a:solidFill>
                  <a:srgbClr val="4F81BC"/>
                </a:solidFill>
                <a:latin typeface="Calibri"/>
                <a:cs typeface="Calibri"/>
              </a:rPr>
              <a:t>ή οι</a:t>
            </a:r>
            <a:r>
              <a:rPr sz="5400" b="1" spc="-104" baseline="3034" dirty="0" smtClean="0">
                <a:solidFill>
                  <a:srgbClr val="4F81BC"/>
                </a:solidFill>
                <a:latin typeface="Calibri"/>
                <a:cs typeface="Calibri"/>
              </a:rPr>
              <a:t>κ</a:t>
            </a:r>
            <a:r>
              <a:rPr sz="5400" b="1" spc="0" baseline="3034" dirty="0" smtClean="0">
                <a:solidFill>
                  <a:srgbClr val="4F81BC"/>
                </a:solidFill>
                <a:latin typeface="Calibri"/>
                <a:cs typeface="Calibri"/>
              </a:rPr>
              <a:t>ο</a:t>
            </a:r>
            <a:r>
              <a:rPr sz="5400" b="1" spc="-9" baseline="3034" dirty="0" smtClean="0">
                <a:solidFill>
                  <a:srgbClr val="4F81BC"/>
                </a:solidFill>
                <a:latin typeface="Calibri"/>
                <a:cs typeface="Calibri"/>
              </a:rPr>
              <a:t>ν</a:t>
            </a:r>
            <a:r>
              <a:rPr sz="5400" b="1" spc="0" baseline="3034" dirty="0" smtClean="0">
                <a:solidFill>
                  <a:srgbClr val="4F81BC"/>
                </a:solidFill>
                <a:latin typeface="Calibri"/>
                <a:cs typeface="Calibri"/>
              </a:rPr>
              <a:t>ομική</a:t>
            </a:r>
            <a:endParaRPr sz="3600">
              <a:latin typeface="Calibri"/>
              <a:cs typeface="Calibri"/>
            </a:endParaRPr>
          </a:p>
          <a:p>
            <a:pPr marL="2362403" marR="2702719" algn="ctr">
              <a:lnSpc>
                <a:spcPts val="4320"/>
              </a:lnSpc>
              <a:spcBef>
                <a:spcPts val="27"/>
              </a:spcBef>
            </a:pPr>
            <a:r>
              <a:rPr sz="5400" b="1" spc="0" baseline="1517" dirty="0" smtClean="0">
                <a:solidFill>
                  <a:srgbClr val="4F81BC"/>
                </a:solidFill>
                <a:latin typeface="Calibri"/>
                <a:cs typeface="Calibri"/>
              </a:rPr>
              <a:t>επι</a:t>
            </a:r>
            <a:r>
              <a:rPr sz="5400" b="1" spc="-109" baseline="1517" dirty="0" smtClean="0">
                <a:solidFill>
                  <a:srgbClr val="4F81BC"/>
                </a:solidFill>
                <a:latin typeface="Calibri"/>
                <a:cs typeface="Calibri"/>
              </a:rPr>
              <a:t>κ</a:t>
            </a:r>
            <a:r>
              <a:rPr sz="5400" b="1" spc="0" baseline="1517" dirty="0" smtClean="0">
                <a:solidFill>
                  <a:srgbClr val="4F81BC"/>
                </a:solidFill>
                <a:latin typeface="Calibri"/>
                <a:cs typeface="Calibri"/>
              </a:rPr>
              <a:t>αιρότ</a:t>
            </a:r>
            <a:r>
              <a:rPr sz="5400" b="1" spc="-44" baseline="1517" dirty="0" smtClean="0">
                <a:solidFill>
                  <a:srgbClr val="4F81BC"/>
                </a:solidFill>
                <a:latin typeface="Calibri"/>
                <a:cs typeface="Calibri"/>
              </a:rPr>
              <a:t>η</a:t>
            </a:r>
            <a:r>
              <a:rPr sz="5400" b="1" spc="-34" baseline="1517" dirty="0" smtClean="0">
                <a:solidFill>
                  <a:srgbClr val="4F81BC"/>
                </a:solidFill>
                <a:latin typeface="Calibri"/>
                <a:cs typeface="Calibri"/>
              </a:rPr>
              <a:t>τ</a:t>
            </a:r>
            <a:r>
              <a:rPr sz="5400" b="1" spc="0" baseline="1517" dirty="0" smtClean="0">
                <a:solidFill>
                  <a:srgbClr val="4F81BC"/>
                </a:solidFill>
                <a:latin typeface="Calibri"/>
                <a:cs typeface="Calibri"/>
              </a:rPr>
              <a:t>α</a:t>
            </a:r>
            <a:endParaRPr sz="3600">
              <a:latin typeface="Calibri"/>
              <a:cs typeface="Calibri"/>
            </a:endParaRPr>
          </a:p>
          <a:p>
            <a:pPr marL="12700" marR="245694">
              <a:lnSpc>
                <a:spcPts val="2929"/>
              </a:lnSpc>
              <a:spcBef>
                <a:spcPts val="1686"/>
              </a:spcBef>
            </a:pPr>
            <a:r>
              <a:rPr sz="2400" spc="0" dirty="0" smtClean="0">
                <a:latin typeface="Calibri"/>
                <a:cs typeface="Calibri"/>
              </a:rPr>
              <a:t>Πό</a:t>
            </a:r>
            <a:r>
              <a:rPr sz="2400" spc="-9" dirty="0" smtClean="0">
                <a:latin typeface="Calibri"/>
                <a:cs typeface="Calibri"/>
              </a:rPr>
              <a:t>σ</a:t>
            </a:r>
            <a:r>
              <a:rPr sz="2400" spc="0" dirty="0" smtClean="0">
                <a:latin typeface="Calibri"/>
                <a:cs typeface="Calibri"/>
              </a:rPr>
              <a:t>ο</a:t>
            </a:r>
            <a:r>
              <a:rPr sz="2400" spc="-9" dirty="0" smtClean="0">
                <a:latin typeface="Calibri"/>
                <a:cs typeface="Calibri"/>
              </a:rPr>
              <a:t> </a:t>
            </a:r>
            <a:r>
              <a:rPr sz="2400" spc="0" dirty="0" smtClean="0">
                <a:latin typeface="Calibri"/>
                <a:cs typeface="Calibri"/>
              </a:rPr>
              <a:t>απ</a:t>
            </a:r>
            <a:r>
              <a:rPr sz="2400" spc="-9" dirty="0" smtClean="0">
                <a:latin typeface="Calibri"/>
                <a:cs typeface="Calibri"/>
              </a:rPr>
              <a:t>ο</a:t>
            </a:r>
            <a:r>
              <a:rPr sz="2400" spc="0" dirty="0" smtClean="0">
                <a:latin typeface="Calibri"/>
                <a:cs typeface="Calibri"/>
              </a:rPr>
              <a:t>τ</a:t>
            </a:r>
            <a:r>
              <a:rPr sz="2400" spc="-9" dirty="0" smtClean="0">
                <a:latin typeface="Calibri"/>
                <a:cs typeface="Calibri"/>
              </a:rPr>
              <a:t>ε</a:t>
            </a:r>
            <a:r>
              <a:rPr sz="2400" spc="0" dirty="0" smtClean="0">
                <a:latin typeface="Calibri"/>
                <a:cs typeface="Calibri"/>
              </a:rPr>
              <a:t>λ</a:t>
            </a:r>
            <a:r>
              <a:rPr sz="2400" spc="-34" dirty="0" smtClean="0">
                <a:latin typeface="Calibri"/>
                <a:cs typeface="Calibri"/>
              </a:rPr>
              <a:t>ε</a:t>
            </a:r>
            <a:r>
              <a:rPr sz="2400" spc="0" dirty="0" smtClean="0">
                <a:latin typeface="Calibri"/>
                <a:cs typeface="Calibri"/>
              </a:rPr>
              <a:t>σ</a:t>
            </a:r>
            <a:r>
              <a:rPr sz="2400" spc="-19" dirty="0" smtClean="0">
                <a:latin typeface="Calibri"/>
                <a:cs typeface="Calibri"/>
              </a:rPr>
              <a:t>μ</a:t>
            </a:r>
            <a:r>
              <a:rPr sz="2400" spc="0" dirty="0" smtClean="0">
                <a:latin typeface="Calibri"/>
                <a:cs typeface="Calibri"/>
              </a:rPr>
              <a:t>α</a:t>
            </a:r>
            <a:r>
              <a:rPr sz="2400" spc="-9" dirty="0" smtClean="0">
                <a:latin typeface="Calibri"/>
                <a:cs typeface="Calibri"/>
              </a:rPr>
              <a:t>τ</a:t>
            </a:r>
            <a:r>
              <a:rPr sz="2400" spc="0" dirty="0" smtClean="0">
                <a:latin typeface="Calibri"/>
                <a:cs typeface="Calibri"/>
              </a:rPr>
              <a:t>ι</a:t>
            </a:r>
            <a:r>
              <a:rPr sz="2400" spc="-34" dirty="0" smtClean="0">
                <a:latin typeface="Calibri"/>
                <a:cs typeface="Calibri"/>
              </a:rPr>
              <a:t>κ</a:t>
            </a:r>
            <a:r>
              <a:rPr sz="2400" spc="0" dirty="0" smtClean="0">
                <a:latin typeface="Calibri"/>
                <a:cs typeface="Calibri"/>
              </a:rPr>
              <a:t>ές ε</a:t>
            </a:r>
            <a:r>
              <a:rPr sz="2400" spc="-34" dirty="0" smtClean="0">
                <a:latin typeface="Calibri"/>
                <a:cs typeface="Calibri"/>
              </a:rPr>
              <a:t>ί</a:t>
            </a:r>
            <a:r>
              <a:rPr sz="2400" spc="0" dirty="0" smtClean="0">
                <a:latin typeface="Calibri"/>
                <a:cs typeface="Calibri"/>
              </a:rPr>
              <a:t>ναι </a:t>
            </a:r>
            <a:r>
              <a:rPr sz="2400" spc="-9" dirty="0" smtClean="0">
                <a:latin typeface="Calibri"/>
                <a:cs typeface="Calibri"/>
              </a:rPr>
              <a:t>ο</a:t>
            </a:r>
            <a:r>
              <a:rPr sz="2400" spc="0" dirty="0" smtClean="0">
                <a:latin typeface="Calibri"/>
                <a:cs typeface="Calibri"/>
              </a:rPr>
              <a:t>ι ΚΣΙ</a:t>
            </a:r>
            <a:r>
              <a:rPr sz="2400" spc="-9" dirty="0" smtClean="0">
                <a:latin typeface="Calibri"/>
                <a:cs typeface="Calibri"/>
              </a:rPr>
              <a:t> </a:t>
            </a:r>
            <a:r>
              <a:rPr sz="2400" spc="14" dirty="0" smtClean="0">
                <a:latin typeface="Calibri"/>
                <a:cs typeface="Calibri"/>
              </a:rPr>
              <a:t>σ</a:t>
            </a:r>
            <a:r>
              <a:rPr sz="2400" spc="0" dirty="0" smtClean="0">
                <a:latin typeface="Calibri"/>
                <a:cs typeface="Calibri"/>
              </a:rPr>
              <a:t>τ</a:t>
            </a:r>
            <a:r>
              <a:rPr sz="2400" spc="-59" dirty="0" smtClean="0">
                <a:latin typeface="Calibri"/>
                <a:cs typeface="Calibri"/>
              </a:rPr>
              <a:t>η</a:t>
            </a:r>
            <a:r>
              <a:rPr sz="2400" spc="0" dirty="0" smtClean="0">
                <a:latin typeface="Calibri"/>
                <a:cs typeface="Calibri"/>
              </a:rPr>
              <a:t>ν προ</a:t>
            </a:r>
            <a:r>
              <a:rPr sz="2400" spc="-9" dirty="0" smtClean="0">
                <a:latin typeface="Calibri"/>
                <a:cs typeface="Calibri"/>
              </a:rPr>
              <a:t>σ</a:t>
            </a:r>
            <a:r>
              <a:rPr sz="2400" spc="0" dirty="0" smtClean="0">
                <a:latin typeface="Calibri"/>
                <a:cs typeface="Calibri"/>
              </a:rPr>
              <a:t>αρ</a:t>
            </a:r>
            <a:r>
              <a:rPr sz="2400" spc="-19" dirty="0" smtClean="0">
                <a:latin typeface="Calibri"/>
                <a:cs typeface="Calibri"/>
              </a:rPr>
              <a:t>μ</a:t>
            </a:r>
            <a:r>
              <a:rPr sz="2400" spc="0" dirty="0" smtClean="0">
                <a:latin typeface="Calibri"/>
                <a:cs typeface="Calibri"/>
              </a:rPr>
              <a:t>ο</a:t>
            </a:r>
            <a:r>
              <a:rPr sz="2400" spc="-9" dirty="0" smtClean="0">
                <a:latin typeface="Calibri"/>
                <a:cs typeface="Calibri"/>
              </a:rPr>
              <a:t>γ</a:t>
            </a:r>
            <a:r>
              <a:rPr sz="2400" spc="0" dirty="0" smtClean="0">
                <a:latin typeface="Calibri"/>
                <a:cs typeface="Calibri"/>
              </a:rPr>
              <a:t>ή </a:t>
            </a:r>
            <a:r>
              <a:rPr sz="2400" spc="-25" dirty="0" smtClean="0">
                <a:latin typeface="Calibri"/>
                <a:cs typeface="Calibri"/>
              </a:rPr>
              <a:t>τ</a:t>
            </a:r>
            <a:r>
              <a:rPr sz="2400" spc="0" dirty="0" smtClean="0">
                <a:latin typeface="Calibri"/>
                <a:cs typeface="Calibri"/>
              </a:rPr>
              <a:t>ου </a:t>
            </a:r>
            <a:endParaRPr sz="2400">
              <a:latin typeface="Calibri"/>
              <a:cs typeface="Calibri"/>
            </a:endParaRPr>
          </a:p>
          <a:p>
            <a:pPr marL="12700" marR="245694">
              <a:lnSpc>
                <a:spcPts val="2929"/>
              </a:lnSpc>
            </a:pPr>
            <a:r>
              <a:rPr sz="2400" spc="0" dirty="0" smtClean="0">
                <a:latin typeface="Calibri"/>
                <a:cs typeface="Calibri"/>
              </a:rPr>
              <a:t>ισ</a:t>
            </a:r>
            <a:r>
              <a:rPr sz="2400" spc="-9" dirty="0" smtClean="0">
                <a:latin typeface="Calibri"/>
                <a:cs typeface="Calibri"/>
              </a:rPr>
              <a:t>ο</a:t>
            </a:r>
            <a:r>
              <a:rPr sz="2400" spc="-29" dirty="0" smtClean="0">
                <a:latin typeface="Calibri"/>
                <a:cs typeface="Calibri"/>
              </a:rPr>
              <a:t>ζ</a:t>
            </a:r>
            <a:r>
              <a:rPr sz="2400" spc="-14" dirty="0" smtClean="0">
                <a:latin typeface="Calibri"/>
                <a:cs typeface="Calibri"/>
              </a:rPr>
              <a:t>υ</a:t>
            </a:r>
            <a:r>
              <a:rPr sz="2400" spc="0" dirty="0" smtClean="0">
                <a:latin typeface="Calibri"/>
                <a:cs typeface="Calibri"/>
              </a:rPr>
              <a:t>γίου</a:t>
            </a:r>
            <a:r>
              <a:rPr sz="2400" spc="9" dirty="0" smtClean="0">
                <a:latin typeface="Calibri"/>
                <a:cs typeface="Calibri"/>
              </a:rPr>
              <a:t> </a:t>
            </a:r>
            <a:r>
              <a:rPr sz="2400" spc="-14" dirty="0" smtClean="0">
                <a:latin typeface="Calibri"/>
                <a:cs typeface="Calibri"/>
              </a:rPr>
              <a:t>τ</a:t>
            </a:r>
            <a:r>
              <a:rPr sz="2400" spc="0" dirty="0" smtClean="0">
                <a:latin typeface="Calibri"/>
                <a:cs typeface="Calibri"/>
              </a:rPr>
              <a:t>ρε</a:t>
            </a:r>
            <a:r>
              <a:rPr sz="2400" spc="-25" dirty="0" smtClean="0">
                <a:latin typeface="Calibri"/>
                <a:cs typeface="Calibri"/>
              </a:rPr>
              <a:t>χ</a:t>
            </a:r>
            <a:r>
              <a:rPr sz="2400" spc="0" dirty="0" smtClean="0">
                <a:latin typeface="Calibri"/>
                <a:cs typeface="Calibri"/>
              </a:rPr>
              <a:t>ο</a:t>
            </a:r>
            <a:r>
              <a:rPr sz="2400" spc="-9" dirty="0" smtClean="0">
                <a:latin typeface="Calibri"/>
                <a:cs typeface="Calibri"/>
              </a:rPr>
              <a:t>υ</a:t>
            </a:r>
            <a:r>
              <a:rPr sz="2400" spc="0" dirty="0" smtClean="0">
                <a:latin typeface="Calibri"/>
                <a:cs typeface="Calibri"/>
              </a:rPr>
              <a:t>σ</a:t>
            </a:r>
            <a:r>
              <a:rPr sz="2400" spc="-19" dirty="0" smtClean="0">
                <a:latin typeface="Calibri"/>
                <a:cs typeface="Calibri"/>
              </a:rPr>
              <a:t>ώ</a:t>
            </a:r>
            <a:r>
              <a:rPr sz="2400" spc="0" dirty="0" smtClean="0">
                <a:latin typeface="Calibri"/>
                <a:cs typeface="Calibri"/>
              </a:rPr>
              <a:t>ν</a:t>
            </a:r>
            <a:r>
              <a:rPr sz="2400" spc="9" dirty="0" smtClean="0">
                <a:latin typeface="Calibri"/>
                <a:cs typeface="Calibri"/>
              </a:rPr>
              <a:t> </a:t>
            </a:r>
            <a:r>
              <a:rPr sz="2400" spc="0" dirty="0" smtClean="0">
                <a:latin typeface="Calibri"/>
                <a:cs typeface="Calibri"/>
              </a:rPr>
              <a:t>σ</a:t>
            </a:r>
            <a:r>
              <a:rPr sz="2400" spc="-9" dirty="0" smtClean="0">
                <a:latin typeface="Calibri"/>
                <a:cs typeface="Calibri"/>
              </a:rPr>
              <a:t>υ</a:t>
            </a:r>
            <a:r>
              <a:rPr sz="2400" spc="0" dirty="0" smtClean="0">
                <a:latin typeface="Calibri"/>
                <a:cs typeface="Calibri"/>
              </a:rPr>
              <a:t>να</a:t>
            </a:r>
            <a:r>
              <a:rPr sz="2400" spc="9" dirty="0" smtClean="0">
                <a:latin typeface="Calibri"/>
                <a:cs typeface="Calibri"/>
              </a:rPr>
              <a:t>λ</a:t>
            </a:r>
            <a:r>
              <a:rPr sz="2400" spc="-29" dirty="0" smtClean="0">
                <a:latin typeface="Calibri"/>
                <a:cs typeface="Calibri"/>
              </a:rPr>
              <a:t>λ</a:t>
            </a:r>
            <a:r>
              <a:rPr sz="2400" spc="-14" dirty="0" smtClean="0">
                <a:latin typeface="Calibri"/>
                <a:cs typeface="Calibri"/>
              </a:rPr>
              <a:t>α</a:t>
            </a:r>
            <a:r>
              <a:rPr sz="2400" spc="0" dirty="0" smtClean="0">
                <a:latin typeface="Calibri"/>
                <a:cs typeface="Calibri"/>
              </a:rPr>
              <a:t>γ</a:t>
            </a:r>
            <a:r>
              <a:rPr sz="2400" spc="-14" dirty="0" smtClean="0">
                <a:latin typeface="Calibri"/>
                <a:cs typeface="Calibri"/>
              </a:rPr>
              <a:t>ώ</a:t>
            </a:r>
            <a:r>
              <a:rPr sz="2400" spc="0" dirty="0" smtClean="0">
                <a:latin typeface="Calibri"/>
                <a:cs typeface="Calibri"/>
              </a:rPr>
              <a:t>ν; </a:t>
            </a:r>
            <a:r>
              <a:rPr sz="2400" spc="9" dirty="0" smtClean="0">
                <a:latin typeface="Calibri"/>
                <a:cs typeface="Calibri"/>
              </a:rPr>
              <a:t> </a:t>
            </a:r>
            <a:r>
              <a:rPr sz="2400" spc="0" dirty="0" smtClean="0">
                <a:latin typeface="Calibri"/>
                <a:cs typeface="Calibri"/>
              </a:rPr>
              <a:t>(Η</a:t>
            </a:r>
            <a:r>
              <a:rPr sz="2400" spc="-9" dirty="0" smtClean="0">
                <a:latin typeface="Calibri"/>
                <a:cs typeface="Calibri"/>
              </a:rPr>
              <a:t> </a:t>
            </a:r>
            <a:r>
              <a:rPr sz="2400" spc="0" dirty="0" smtClean="0">
                <a:latin typeface="Calibri"/>
                <a:cs typeface="Calibri"/>
              </a:rPr>
              <a:t>περ</a:t>
            </a:r>
            <a:r>
              <a:rPr sz="2400" spc="4" dirty="0" smtClean="0">
                <a:latin typeface="Calibri"/>
                <a:cs typeface="Calibri"/>
              </a:rPr>
              <a:t>ί</a:t>
            </a:r>
            <a:r>
              <a:rPr sz="2400" spc="0" dirty="0" smtClean="0">
                <a:latin typeface="Calibri"/>
                <a:cs typeface="Calibri"/>
              </a:rPr>
              <a:t>π</a:t>
            </a:r>
            <a:r>
              <a:rPr sz="2400" spc="-9" dirty="0" smtClean="0">
                <a:latin typeface="Calibri"/>
                <a:cs typeface="Calibri"/>
              </a:rPr>
              <a:t>τ</a:t>
            </a:r>
            <a:r>
              <a:rPr sz="2400" spc="0" dirty="0" smtClean="0">
                <a:latin typeface="Calibri"/>
                <a:cs typeface="Calibri"/>
              </a:rPr>
              <a:t>ωση</a:t>
            </a:r>
            <a:r>
              <a:rPr sz="2400" spc="-9" dirty="0" smtClean="0">
                <a:latin typeface="Calibri"/>
                <a:cs typeface="Calibri"/>
              </a:rPr>
              <a:t> </a:t>
            </a:r>
            <a:r>
              <a:rPr sz="2400" spc="-29" dirty="0" smtClean="0">
                <a:latin typeface="Calibri"/>
                <a:cs typeface="Calibri"/>
              </a:rPr>
              <a:t>τ</a:t>
            </a:r>
            <a:r>
              <a:rPr sz="2400" spc="0" dirty="0" smtClean="0">
                <a:latin typeface="Calibri"/>
                <a:cs typeface="Calibri"/>
              </a:rPr>
              <a:t>ου Η.Β.) </a:t>
            </a:r>
            <a:endParaRPr sz="2400">
              <a:latin typeface="Calibri"/>
              <a:cs typeface="Calibri"/>
            </a:endParaRPr>
          </a:p>
          <a:p>
            <a:pPr marL="12700" marR="245694">
              <a:lnSpc>
                <a:spcPts val="2935"/>
              </a:lnSpc>
            </a:pPr>
            <a:r>
              <a:rPr sz="2400" spc="0" dirty="0" smtClean="0">
                <a:latin typeface="Calibri"/>
                <a:cs typeface="Calibri"/>
              </a:rPr>
              <a:t>M. </a:t>
            </a:r>
            <a:r>
              <a:rPr sz="2400" spc="-104" dirty="0" smtClean="0">
                <a:latin typeface="Calibri"/>
                <a:cs typeface="Calibri"/>
              </a:rPr>
              <a:t>W</a:t>
            </a:r>
            <a:r>
              <a:rPr sz="2400" spc="0" dirty="0" smtClean="0">
                <a:latin typeface="Calibri"/>
                <a:cs typeface="Calibri"/>
              </a:rPr>
              <a:t>olf</a:t>
            </a:r>
            <a:r>
              <a:rPr sz="2400" spc="-9" dirty="0" smtClean="0">
                <a:latin typeface="Calibri"/>
                <a:cs typeface="Calibri"/>
              </a:rPr>
              <a:t> </a:t>
            </a:r>
            <a:r>
              <a:rPr sz="2400" b="1" spc="0" dirty="0" smtClean="0">
                <a:latin typeface="Calibri"/>
                <a:cs typeface="Calibri"/>
              </a:rPr>
              <a:t>: </a:t>
            </a:r>
            <a:r>
              <a:rPr sz="2400" spc="9" dirty="0" smtClean="0">
                <a:latin typeface="Calibri"/>
                <a:cs typeface="Calibri"/>
              </a:rPr>
              <a:t>‘</a:t>
            </a:r>
            <a:r>
              <a:rPr sz="2400" spc="0" dirty="0" smtClean="0">
                <a:latin typeface="Calibri"/>
                <a:cs typeface="Calibri"/>
              </a:rPr>
              <a:t>Wh</a:t>
            </a:r>
            <a:r>
              <a:rPr sz="2400" spc="-19" dirty="0" smtClean="0">
                <a:latin typeface="Calibri"/>
                <a:cs typeface="Calibri"/>
              </a:rPr>
              <a:t>a</a:t>
            </a:r>
            <a:r>
              <a:rPr sz="2400" spc="0" dirty="0" smtClean="0">
                <a:latin typeface="Calibri"/>
                <a:cs typeface="Calibri"/>
              </a:rPr>
              <a:t>t</a:t>
            </a:r>
            <a:r>
              <a:rPr sz="2400" spc="-9" dirty="0" smtClean="0">
                <a:latin typeface="Calibri"/>
                <a:cs typeface="Calibri"/>
              </a:rPr>
              <a:t> </a:t>
            </a:r>
            <a:r>
              <a:rPr sz="2400" spc="0" dirty="0" smtClean="0">
                <a:latin typeface="Calibri"/>
                <a:cs typeface="Calibri"/>
              </a:rPr>
              <a:t>a flo</a:t>
            </a:r>
            <a:r>
              <a:rPr sz="2400" spc="-25" dirty="0" smtClean="0">
                <a:latin typeface="Calibri"/>
                <a:cs typeface="Calibri"/>
              </a:rPr>
              <a:t>a</a:t>
            </a:r>
            <a:r>
              <a:rPr sz="2400" spc="0" dirty="0" smtClean="0">
                <a:latin typeface="Calibri"/>
                <a:cs typeface="Calibri"/>
              </a:rPr>
              <a:t>ting cur</a:t>
            </a:r>
            <a:r>
              <a:rPr sz="2400" spc="-29" dirty="0" smtClean="0">
                <a:latin typeface="Calibri"/>
                <a:cs typeface="Calibri"/>
              </a:rPr>
              <a:t>r</a:t>
            </a:r>
            <a:r>
              <a:rPr sz="2400" spc="0" dirty="0" smtClean="0">
                <a:latin typeface="Calibri"/>
                <a:cs typeface="Calibri"/>
              </a:rPr>
              <a:t>en</a:t>
            </a:r>
            <a:r>
              <a:rPr sz="2400" spc="9" dirty="0" smtClean="0">
                <a:latin typeface="Calibri"/>
                <a:cs typeface="Calibri"/>
              </a:rPr>
              <a:t>c</a:t>
            </a:r>
            <a:r>
              <a:rPr sz="2400" spc="0" dirty="0" smtClean="0">
                <a:latin typeface="Calibri"/>
                <a:cs typeface="Calibri"/>
              </a:rPr>
              <a:t>y</a:t>
            </a:r>
            <a:r>
              <a:rPr sz="2400" spc="-19" dirty="0" smtClean="0">
                <a:latin typeface="Calibri"/>
                <a:cs typeface="Calibri"/>
              </a:rPr>
              <a:t> </a:t>
            </a:r>
            <a:r>
              <a:rPr sz="2400" spc="0" dirty="0" smtClean="0">
                <a:latin typeface="Calibri"/>
                <a:cs typeface="Calibri"/>
              </a:rPr>
              <a:t>gi</a:t>
            </a:r>
            <a:r>
              <a:rPr sz="2400" spc="-29" dirty="0" smtClean="0">
                <a:latin typeface="Calibri"/>
                <a:cs typeface="Calibri"/>
              </a:rPr>
              <a:t>v</a:t>
            </a:r>
            <a:r>
              <a:rPr sz="2400" spc="0" dirty="0" smtClean="0">
                <a:latin typeface="Calibri"/>
                <a:cs typeface="Calibri"/>
              </a:rPr>
              <a:t>es and wh</a:t>
            </a:r>
            <a:r>
              <a:rPr sz="2400" spc="-19" dirty="0" smtClean="0">
                <a:latin typeface="Calibri"/>
                <a:cs typeface="Calibri"/>
              </a:rPr>
              <a:t>a</a:t>
            </a:r>
            <a:r>
              <a:rPr sz="2400" spc="0" dirty="0" smtClean="0">
                <a:latin typeface="Calibri"/>
                <a:cs typeface="Calibri"/>
              </a:rPr>
              <a:t>t it</a:t>
            </a:r>
            <a:r>
              <a:rPr sz="2400" spc="-14" dirty="0" smtClean="0">
                <a:latin typeface="Calibri"/>
                <a:cs typeface="Calibri"/>
              </a:rPr>
              <a:t> </a:t>
            </a:r>
            <a:r>
              <a:rPr sz="2400" spc="0" dirty="0" smtClean="0">
                <a:latin typeface="Calibri"/>
                <a:cs typeface="Calibri"/>
              </a:rPr>
              <a:t>does </a:t>
            </a:r>
            <a:endParaRPr sz="2400">
              <a:latin typeface="Calibri"/>
              <a:cs typeface="Calibri"/>
            </a:endParaRPr>
          </a:p>
          <a:p>
            <a:pPr marL="12700" marR="245694">
              <a:lnSpc>
                <a:spcPts val="3012"/>
              </a:lnSpc>
            </a:pPr>
            <a:r>
              <a:rPr sz="2400" spc="0" dirty="0" smtClean="0">
                <a:latin typeface="Calibri"/>
                <a:cs typeface="Calibri"/>
              </a:rPr>
              <a:t>no</a:t>
            </a:r>
            <a:r>
              <a:rPr sz="2400" spc="75" dirty="0" smtClean="0">
                <a:latin typeface="Calibri"/>
                <a:cs typeface="Calibri"/>
              </a:rPr>
              <a:t>t</a:t>
            </a:r>
            <a:r>
              <a:rPr sz="2400" spc="-229" dirty="0" smtClean="0">
                <a:latin typeface="Calibri"/>
                <a:cs typeface="Calibri"/>
              </a:rPr>
              <a:t>’</a:t>
            </a:r>
            <a:r>
              <a:rPr sz="2400" spc="0" dirty="0" smtClean="0">
                <a:latin typeface="Calibri"/>
                <a:cs typeface="Calibri"/>
              </a:rPr>
              <a:t>,</a:t>
            </a:r>
            <a:r>
              <a:rPr sz="2400" spc="-14" dirty="0" smtClean="0">
                <a:latin typeface="Calibri"/>
                <a:cs typeface="Calibri"/>
              </a:rPr>
              <a:t> </a:t>
            </a:r>
            <a:r>
              <a:rPr sz="2400" i="1" spc="0" dirty="0" smtClean="0">
                <a:latin typeface="Calibri"/>
                <a:cs typeface="Calibri"/>
              </a:rPr>
              <a:t>Fina</a:t>
            </a:r>
            <a:r>
              <a:rPr sz="2400" i="1" spc="4" dirty="0" smtClean="0">
                <a:latin typeface="Calibri"/>
                <a:cs typeface="Calibri"/>
              </a:rPr>
              <a:t>n</a:t>
            </a:r>
            <a:r>
              <a:rPr sz="2400" i="1" spc="0" dirty="0" smtClean="0">
                <a:latin typeface="Calibri"/>
                <a:cs typeface="Calibri"/>
              </a:rPr>
              <a:t>cial </a:t>
            </a:r>
            <a:r>
              <a:rPr sz="2400" i="1" spc="-9" dirty="0" smtClean="0">
                <a:latin typeface="Calibri"/>
                <a:cs typeface="Calibri"/>
              </a:rPr>
              <a:t>T</a:t>
            </a:r>
            <a:r>
              <a:rPr sz="2400" i="1" spc="0" dirty="0" smtClean="0">
                <a:latin typeface="Calibri"/>
                <a:cs typeface="Calibri"/>
              </a:rPr>
              <a:t>ime</a:t>
            </a:r>
            <a:r>
              <a:rPr sz="2400" i="1" spc="9" dirty="0" smtClean="0">
                <a:latin typeface="Calibri"/>
                <a:cs typeface="Calibri"/>
              </a:rPr>
              <a:t>s</a:t>
            </a:r>
            <a:r>
              <a:rPr sz="2400" spc="0" dirty="0" smtClean="0">
                <a:latin typeface="Calibri"/>
                <a:cs typeface="Calibri"/>
              </a:rPr>
              <a:t>,</a:t>
            </a:r>
            <a:r>
              <a:rPr sz="2400" spc="9" dirty="0" smtClean="0">
                <a:latin typeface="Calibri"/>
                <a:cs typeface="Calibri"/>
              </a:rPr>
              <a:t> </a:t>
            </a:r>
            <a:r>
              <a:rPr sz="2400" spc="0" dirty="0" smtClean="0">
                <a:latin typeface="Calibri"/>
                <a:cs typeface="Calibri"/>
              </a:rPr>
              <a:t>2</a:t>
            </a:r>
            <a:r>
              <a:rPr sz="2400" spc="-4" dirty="0" smtClean="0">
                <a:latin typeface="Calibri"/>
                <a:cs typeface="Calibri"/>
              </a:rPr>
              <a:t>5-04-</a:t>
            </a:r>
            <a:r>
              <a:rPr sz="2400" spc="0" dirty="0" smtClean="0">
                <a:latin typeface="Calibri"/>
                <a:cs typeface="Calibri"/>
              </a:rPr>
              <a:t>2</a:t>
            </a:r>
            <a:r>
              <a:rPr sz="2400" spc="-9" dirty="0" smtClean="0">
                <a:latin typeface="Calibri"/>
                <a:cs typeface="Calibri"/>
              </a:rPr>
              <a:t>0</a:t>
            </a:r>
            <a:r>
              <a:rPr sz="2400" spc="0" dirty="0" smtClean="0">
                <a:latin typeface="Calibri"/>
                <a:cs typeface="Calibri"/>
              </a:rPr>
              <a:t>1</a:t>
            </a:r>
            <a:r>
              <a:rPr sz="2400" spc="-9" dirty="0" smtClean="0">
                <a:latin typeface="Calibri"/>
                <a:cs typeface="Calibri"/>
              </a:rPr>
              <a:t>3</a:t>
            </a:r>
            <a:r>
              <a:rPr sz="2400" spc="0" dirty="0" smtClean="0">
                <a:latin typeface="Calibri"/>
                <a:cs typeface="Calibri"/>
              </a:rPr>
              <a:t>,</a:t>
            </a:r>
            <a:endParaRPr sz="2400">
              <a:latin typeface="Calibri"/>
              <a:cs typeface="Calibri"/>
            </a:endParaRPr>
          </a:p>
          <a:p>
            <a:pPr marL="70612" marR="38176">
              <a:lnSpc>
                <a:spcPct val="101725"/>
              </a:lnSpc>
              <a:spcBef>
                <a:spcPts val="245"/>
              </a:spcBef>
            </a:pPr>
            <a:r>
              <a:rPr sz="2000" u="heavy" spc="-25" dirty="0" smtClean="0">
                <a:solidFill>
                  <a:srgbClr val="0000FF"/>
                </a:solidFill>
                <a:latin typeface="Calibri"/>
                <a:cs typeface="Calibri"/>
                <a:hlinkClick r:id="rId2"/>
              </a:rPr>
              <a:t>ht</a:t>
            </a:r>
            <a:r>
              <a:rPr sz="2000" u="heavy" spc="0" dirty="0" smtClean="0">
                <a:solidFill>
                  <a:srgbClr val="0000FF"/>
                </a:solidFill>
                <a:latin typeface="Calibri"/>
                <a:cs typeface="Calibri"/>
                <a:hlinkClick r:id="rId2"/>
              </a:rPr>
              <a:t>tp:</a:t>
            </a:r>
            <a:r>
              <a:rPr sz="2000" u="heavy" spc="4" dirty="0" smtClean="0">
                <a:solidFill>
                  <a:srgbClr val="0000FF"/>
                </a:solidFill>
                <a:latin typeface="Calibri"/>
                <a:cs typeface="Calibri"/>
                <a:hlinkClick r:id="rId2"/>
              </a:rPr>
              <a:t>//</a:t>
            </a:r>
            <a:r>
              <a:rPr sz="2000" u="heavy" spc="0" dirty="0" smtClean="0">
                <a:solidFill>
                  <a:srgbClr val="0000FF"/>
                </a:solidFill>
                <a:latin typeface="Calibri"/>
                <a:cs typeface="Calibri"/>
                <a:hlinkClick r:id="rId2"/>
              </a:rPr>
              <a:t>w</a:t>
            </a:r>
            <a:r>
              <a:rPr sz="2000" u="heavy" spc="9" dirty="0" smtClean="0">
                <a:solidFill>
                  <a:srgbClr val="0000FF"/>
                </a:solidFill>
                <a:latin typeface="Calibri"/>
                <a:cs typeface="Calibri"/>
                <a:hlinkClick r:id="rId2"/>
              </a:rPr>
              <a:t>w</a:t>
            </a:r>
            <a:r>
              <a:rPr sz="2000" u="heavy" spc="-139" dirty="0" smtClean="0">
                <a:solidFill>
                  <a:srgbClr val="0000FF"/>
                </a:solidFill>
                <a:latin typeface="Calibri"/>
                <a:cs typeface="Calibri"/>
                <a:hlinkClick r:id="rId2"/>
              </a:rPr>
              <a:t>w</a:t>
            </a:r>
            <a:r>
              <a:rPr sz="2000" u="heavy" spc="-39" dirty="0" smtClean="0">
                <a:solidFill>
                  <a:srgbClr val="0000FF"/>
                </a:solidFill>
                <a:latin typeface="Calibri"/>
                <a:cs typeface="Calibri"/>
                <a:hlinkClick r:id="rId2"/>
              </a:rPr>
              <a:t>.</a:t>
            </a:r>
            <a:r>
              <a:rPr sz="2000" u="heavy" spc="0" dirty="0" smtClean="0">
                <a:solidFill>
                  <a:srgbClr val="0000FF"/>
                </a:solidFill>
                <a:latin typeface="Calibri"/>
                <a:cs typeface="Calibri"/>
                <a:hlinkClick r:id="rId2"/>
              </a:rPr>
              <a:t>ft.</a:t>
            </a:r>
            <a:r>
              <a:rPr sz="2000" u="heavy" spc="-25" dirty="0" smtClean="0">
                <a:solidFill>
                  <a:srgbClr val="0000FF"/>
                </a:solidFill>
                <a:latin typeface="Calibri"/>
                <a:cs typeface="Calibri"/>
                <a:hlinkClick r:id="rId2"/>
              </a:rPr>
              <a:t>c</a:t>
            </a:r>
            <a:r>
              <a:rPr sz="2000" u="heavy" spc="0" dirty="0" smtClean="0">
                <a:solidFill>
                  <a:srgbClr val="0000FF"/>
                </a:solidFill>
                <a:latin typeface="Calibri"/>
                <a:cs typeface="Calibri"/>
                <a:hlinkClick r:id="rId2"/>
              </a:rPr>
              <a:t>o</a:t>
            </a:r>
            <a:r>
              <a:rPr sz="2000" u="heavy" spc="-9" dirty="0" smtClean="0">
                <a:solidFill>
                  <a:srgbClr val="0000FF"/>
                </a:solidFill>
                <a:latin typeface="Calibri"/>
                <a:cs typeface="Calibri"/>
                <a:hlinkClick r:id="rId2"/>
              </a:rPr>
              <a:t>m</a:t>
            </a:r>
            <a:r>
              <a:rPr sz="2000" u="heavy" spc="0" dirty="0" smtClean="0">
                <a:solidFill>
                  <a:srgbClr val="0000FF"/>
                </a:solidFill>
                <a:latin typeface="Calibri"/>
                <a:cs typeface="Calibri"/>
                <a:hlinkClick r:id="rId2"/>
              </a:rPr>
              <a:t>/i</a:t>
            </a:r>
            <a:r>
              <a:rPr sz="2000" u="heavy" spc="-19" dirty="0" smtClean="0">
                <a:solidFill>
                  <a:srgbClr val="0000FF"/>
                </a:solidFill>
                <a:latin typeface="Calibri"/>
                <a:cs typeface="Calibri"/>
                <a:hlinkClick r:id="rId2"/>
              </a:rPr>
              <a:t>n</a:t>
            </a:r>
            <a:r>
              <a:rPr sz="2000" u="heavy" spc="0" dirty="0" smtClean="0">
                <a:solidFill>
                  <a:srgbClr val="0000FF"/>
                </a:solidFill>
                <a:latin typeface="Calibri"/>
                <a:cs typeface="Calibri"/>
                <a:hlinkClick r:id="rId2"/>
              </a:rPr>
              <a:t>tl</a:t>
            </a:r>
            <a:r>
              <a:rPr sz="2000" u="heavy" spc="-34" dirty="0" smtClean="0">
                <a:solidFill>
                  <a:srgbClr val="0000FF"/>
                </a:solidFill>
                <a:latin typeface="Calibri"/>
                <a:cs typeface="Calibri"/>
                <a:hlinkClick r:id="rId2"/>
              </a:rPr>
              <a:t>/</a:t>
            </a:r>
            <a:r>
              <a:rPr sz="2000" u="heavy" spc="0" dirty="0" smtClean="0">
                <a:solidFill>
                  <a:srgbClr val="0000FF"/>
                </a:solidFill>
                <a:latin typeface="Calibri"/>
                <a:cs typeface="Calibri"/>
                <a:hlinkClick r:id="rId2"/>
              </a:rPr>
              <a:t>cm</a:t>
            </a:r>
            <a:r>
              <a:rPr sz="2000" u="heavy" spc="-9" dirty="0" smtClean="0">
                <a:solidFill>
                  <a:srgbClr val="0000FF"/>
                </a:solidFill>
                <a:latin typeface="Calibri"/>
                <a:cs typeface="Calibri"/>
                <a:hlinkClick r:id="rId2"/>
              </a:rPr>
              <a:t>s</a:t>
            </a:r>
            <a:r>
              <a:rPr sz="2000" u="heavy" spc="-29" dirty="0" smtClean="0">
                <a:solidFill>
                  <a:srgbClr val="0000FF"/>
                </a:solidFill>
                <a:latin typeface="Calibri"/>
                <a:cs typeface="Calibri"/>
                <a:hlinkClick r:id="rId2"/>
              </a:rPr>
              <a:t>/</a:t>
            </a:r>
            <a:r>
              <a:rPr sz="2000" u="heavy" spc="0" dirty="0" smtClean="0">
                <a:solidFill>
                  <a:srgbClr val="0000FF"/>
                </a:solidFill>
                <a:latin typeface="Calibri"/>
                <a:cs typeface="Calibri"/>
                <a:hlinkClick r:id="rId2"/>
              </a:rPr>
              <a:t>s/0</a:t>
            </a:r>
            <a:r>
              <a:rPr sz="2000" u="heavy" spc="4" dirty="0" smtClean="0">
                <a:solidFill>
                  <a:srgbClr val="0000FF"/>
                </a:solidFill>
                <a:latin typeface="Calibri"/>
                <a:cs typeface="Calibri"/>
                <a:hlinkClick r:id="rId2"/>
              </a:rPr>
              <a:t>/</a:t>
            </a:r>
            <a:r>
              <a:rPr sz="2000" u="heavy" spc="-9" dirty="0" smtClean="0">
                <a:solidFill>
                  <a:srgbClr val="0000FF"/>
                </a:solidFill>
                <a:latin typeface="Calibri"/>
                <a:cs typeface="Calibri"/>
                <a:hlinkClick r:id="rId2"/>
              </a:rPr>
              <a:t>9</a:t>
            </a:r>
            <a:r>
              <a:rPr sz="2000" u="heavy" spc="0" dirty="0" smtClean="0">
                <a:solidFill>
                  <a:srgbClr val="0000FF"/>
                </a:solidFill>
                <a:latin typeface="Calibri"/>
                <a:cs typeface="Calibri"/>
                <a:hlinkClick r:id="rId2"/>
              </a:rPr>
              <a:t>e5</a:t>
            </a:r>
            <a:r>
              <a:rPr sz="2000" u="heavy" spc="-9" dirty="0" smtClean="0">
                <a:solidFill>
                  <a:srgbClr val="0000FF"/>
                </a:solidFill>
                <a:latin typeface="Calibri"/>
                <a:cs typeface="Calibri"/>
                <a:hlinkClick r:id="rId2"/>
              </a:rPr>
              <a:t>5</a:t>
            </a:r>
            <a:r>
              <a:rPr sz="2000" u="heavy" spc="0" dirty="0" smtClean="0">
                <a:solidFill>
                  <a:srgbClr val="0000FF"/>
                </a:solidFill>
                <a:latin typeface="Calibri"/>
                <a:cs typeface="Calibri"/>
                <a:hlinkClick r:id="rId2"/>
              </a:rPr>
              <a:t>1</a:t>
            </a:r>
            <a:r>
              <a:rPr sz="2000" u="heavy" spc="-4" dirty="0" smtClean="0">
                <a:solidFill>
                  <a:srgbClr val="0000FF"/>
                </a:solidFill>
                <a:latin typeface="Calibri"/>
                <a:cs typeface="Calibri"/>
                <a:hlinkClick r:id="rId2"/>
              </a:rPr>
              <a:t>6</a:t>
            </a:r>
            <a:r>
              <a:rPr sz="2000" u="heavy" spc="0" dirty="0" smtClean="0">
                <a:solidFill>
                  <a:srgbClr val="0000FF"/>
                </a:solidFill>
                <a:latin typeface="Calibri"/>
                <a:cs typeface="Calibri"/>
                <a:hlinkClick r:id="rId2"/>
              </a:rPr>
              <a:t>0</a:t>
            </a:r>
            <a:r>
              <a:rPr sz="2000" u="heavy" spc="9" dirty="0" smtClean="0">
                <a:solidFill>
                  <a:srgbClr val="0000FF"/>
                </a:solidFill>
                <a:latin typeface="Calibri"/>
                <a:cs typeface="Calibri"/>
                <a:hlinkClick r:id="rId2"/>
              </a:rPr>
              <a:t>e</a:t>
            </a:r>
            <a:r>
              <a:rPr sz="2000" u="heavy" spc="0" dirty="0" smtClean="0">
                <a:solidFill>
                  <a:srgbClr val="0000FF"/>
                </a:solidFill>
                <a:latin typeface="Calibri"/>
                <a:cs typeface="Calibri"/>
                <a:hlinkClick r:id="rId2"/>
              </a:rPr>
              <a:t>-ac</a:t>
            </a:r>
            <a:r>
              <a:rPr sz="2000" u="heavy" spc="-4" dirty="0" smtClean="0">
                <a:solidFill>
                  <a:srgbClr val="0000FF"/>
                </a:solidFill>
                <a:latin typeface="Calibri"/>
                <a:cs typeface="Calibri"/>
                <a:hlinkClick r:id="rId2"/>
              </a:rPr>
              <a:t>1</a:t>
            </a:r>
            <a:r>
              <a:rPr sz="2000" u="heavy" spc="0" dirty="0" smtClean="0">
                <a:solidFill>
                  <a:srgbClr val="0000FF"/>
                </a:solidFill>
                <a:latin typeface="Calibri"/>
                <a:cs typeface="Calibri"/>
                <a:hlinkClick r:id="rId2"/>
              </a:rPr>
              <a:t>1-</a:t>
            </a:r>
            <a:r>
              <a:rPr sz="2000" u="heavy" spc="-9" dirty="0" smtClean="0">
                <a:solidFill>
                  <a:srgbClr val="0000FF"/>
                </a:solidFill>
                <a:latin typeface="Calibri"/>
                <a:cs typeface="Calibri"/>
                <a:hlinkClick r:id="rId2"/>
              </a:rPr>
              <a:t>1</a:t>
            </a:r>
            <a:r>
              <a:rPr sz="2000" u="heavy" spc="0" dirty="0" smtClean="0">
                <a:solidFill>
                  <a:srgbClr val="0000FF"/>
                </a:solidFill>
                <a:latin typeface="Calibri"/>
                <a:cs typeface="Calibri"/>
                <a:hlinkClick r:id="rId2"/>
              </a:rPr>
              <a:t>1e</a:t>
            </a:r>
            <a:r>
              <a:rPr sz="2000" u="heavy" spc="-4" dirty="0" smtClean="0">
                <a:solidFill>
                  <a:srgbClr val="0000FF"/>
                </a:solidFill>
                <a:latin typeface="Calibri"/>
                <a:cs typeface="Calibri"/>
                <a:hlinkClick r:id="rId2"/>
              </a:rPr>
              <a:t>2</a:t>
            </a:r>
            <a:r>
              <a:rPr sz="2000" u="heavy" spc="0" dirty="0" smtClean="0">
                <a:solidFill>
                  <a:srgbClr val="0000FF"/>
                </a:solidFill>
                <a:latin typeface="Calibri"/>
                <a:cs typeface="Calibri"/>
                <a:hlinkClick r:id="rId2"/>
              </a:rPr>
              <a:t>-9e</a:t>
            </a:r>
            <a:r>
              <a:rPr sz="2000" u="heavy" spc="-9" dirty="0" smtClean="0">
                <a:solidFill>
                  <a:srgbClr val="0000FF"/>
                </a:solidFill>
                <a:latin typeface="Calibri"/>
                <a:cs typeface="Calibri"/>
                <a:hlinkClick r:id="rId2"/>
              </a:rPr>
              <a:t>7</a:t>
            </a:r>
            <a:r>
              <a:rPr sz="2000" u="heavy" spc="0" dirty="0" smtClean="0">
                <a:solidFill>
                  <a:srgbClr val="0000FF"/>
                </a:solidFill>
                <a:latin typeface="Calibri"/>
                <a:cs typeface="Calibri"/>
                <a:hlinkClick r:id="rId2"/>
              </a:rPr>
              <a:t>f-</a:t>
            </a:r>
            <a:endParaRPr sz="2000">
              <a:latin typeface="Calibri"/>
              <a:cs typeface="Calibri"/>
            </a:endParaRPr>
          </a:p>
          <a:p>
            <a:pPr marL="70612">
              <a:lnSpc>
                <a:spcPct val="101725"/>
              </a:lnSpc>
              <a:spcBef>
                <a:spcPts val="160"/>
              </a:spcBef>
            </a:pPr>
            <a:r>
              <a:rPr sz="2000" u="heavy" spc="0" dirty="0" smtClean="0">
                <a:solidFill>
                  <a:srgbClr val="0000FF"/>
                </a:solidFill>
                <a:latin typeface="Calibri"/>
                <a:cs typeface="Calibri"/>
                <a:hlinkClick r:id="rId2"/>
              </a:rPr>
              <a:t>0</a:t>
            </a:r>
            <a:r>
              <a:rPr sz="2000" u="heavy" spc="4" dirty="0" smtClean="0">
                <a:solidFill>
                  <a:srgbClr val="0000FF"/>
                </a:solidFill>
                <a:latin typeface="Calibri"/>
                <a:cs typeface="Calibri"/>
                <a:hlinkClick r:id="rId2"/>
              </a:rPr>
              <a:t>0</a:t>
            </a:r>
            <a:r>
              <a:rPr sz="2000" u="heavy" spc="0" dirty="0" smtClean="0">
                <a:solidFill>
                  <a:srgbClr val="0000FF"/>
                </a:solidFill>
                <a:latin typeface="Calibri"/>
                <a:cs typeface="Calibri"/>
                <a:hlinkClick r:id="rId2"/>
              </a:rPr>
              <a:t>1</a:t>
            </a:r>
            <a:r>
              <a:rPr sz="2000" u="heavy" spc="4" dirty="0" smtClean="0">
                <a:solidFill>
                  <a:srgbClr val="0000FF"/>
                </a:solidFill>
                <a:latin typeface="Calibri"/>
                <a:cs typeface="Calibri"/>
                <a:hlinkClick r:id="rId2"/>
              </a:rPr>
              <a:t>4</a:t>
            </a:r>
            <a:r>
              <a:rPr sz="2000" u="heavy" spc="0" dirty="0" smtClean="0">
                <a:solidFill>
                  <a:srgbClr val="0000FF"/>
                </a:solidFill>
                <a:latin typeface="Calibri"/>
                <a:cs typeface="Calibri"/>
                <a:hlinkClick r:id="rId2"/>
              </a:rPr>
              <a:t>4</a:t>
            </a:r>
            <a:r>
              <a:rPr sz="2000" u="heavy" spc="-44" dirty="0" smtClean="0">
                <a:solidFill>
                  <a:srgbClr val="0000FF"/>
                </a:solidFill>
                <a:latin typeface="Calibri"/>
                <a:cs typeface="Calibri"/>
                <a:hlinkClick r:id="rId2"/>
              </a:rPr>
              <a:t>f</a:t>
            </a:r>
            <a:r>
              <a:rPr sz="2000" u="heavy" spc="0" dirty="0" smtClean="0">
                <a:solidFill>
                  <a:srgbClr val="0000FF"/>
                </a:solidFill>
                <a:latin typeface="Calibri"/>
                <a:cs typeface="Calibri"/>
                <a:hlinkClick r:id="rId2"/>
              </a:rPr>
              <a:t>eab</a:t>
            </a:r>
            <a:r>
              <a:rPr sz="2000" u="heavy" spc="-4" dirty="0" smtClean="0">
                <a:solidFill>
                  <a:srgbClr val="0000FF"/>
                </a:solidFill>
                <a:latin typeface="Calibri"/>
                <a:cs typeface="Calibri"/>
                <a:hlinkClick r:id="rId2"/>
              </a:rPr>
              <a:t>d</a:t>
            </a:r>
            <a:r>
              <a:rPr sz="2000" u="heavy" spc="0" dirty="0" smtClean="0">
                <a:solidFill>
                  <a:srgbClr val="0000FF"/>
                </a:solidFill>
                <a:latin typeface="Calibri"/>
                <a:cs typeface="Calibri"/>
                <a:hlinkClick r:id="rId2"/>
              </a:rPr>
              <a:t>c0.</a:t>
            </a:r>
            <a:r>
              <a:rPr sz="2000" u="heavy" spc="-25" dirty="0" smtClean="0">
                <a:solidFill>
                  <a:srgbClr val="0000FF"/>
                </a:solidFill>
                <a:latin typeface="Calibri"/>
                <a:cs typeface="Calibri"/>
                <a:hlinkClick r:id="rId2"/>
              </a:rPr>
              <a:t>h</a:t>
            </a:r>
            <a:r>
              <a:rPr sz="2000" u="heavy" spc="0" dirty="0" smtClean="0">
                <a:solidFill>
                  <a:srgbClr val="0000FF"/>
                </a:solidFill>
                <a:latin typeface="Calibri"/>
                <a:cs typeface="Calibri"/>
                <a:hlinkClick r:id="rId2"/>
              </a:rPr>
              <a:t>tm</a:t>
            </a:r>
            <a:r>
              <a:rPr sz="2000" u="heavy" spc="-9" dirty="0" smtClean="0">
                <a:solidFill>
                  <a:srgbClr val="0000FF"/>
                </a:solidFill>
                <a:latin typeface="Calibri"/>
                <a:cs typeface="Calibri"/>
                <a:hlinkClick r:id="rId2"/>
              </a:rPr>
              <a:t>l</a:t>
            </a:r>
            <a:r>
              <a:rPr sz="2000" u="heavy" spc="0" dirty="0" smtClean="0">
                <a:solidFill>
                  <a:srgbClr val="0000FF"/>
                </a:solidFill>
                <a:latin typeface="Calibri"/>
                <a:cs typeface="Calibri"/>
                <a:hlinkClick r:id="rId2"/>
              </a:rPr>
              <a:t>?f</a:t>
            </a:r>
            <a:r>
              <a:rPr sz="2000" u="heavy" spc="-25" dirty="0" smtClean="0">
                <a:solidFill>
                  <a:srgbClr val="0000FF"/>
                </a:solidFill>
                <a:latin typeface="Calibri"/>
                <a:cs typeface="Calibri"/>
                <a:hlinkClick r:id="rId2"/>
              </a:rPr>
              <a:t>t</a:t>
            </a:r>
            <a:r>
              <a:rPr sz="2000" u="heavy" spc="-9" dirty="0" smtClean="0">
                <a:solidFill>
                  <a:srgbClr val="0000FF"/>
                </a:solidFill>
                <a:latin typeface="Calibri"/>
                <a:cs typeface="Calibri"/>
                <a:hlinkClick r:id="rId2"/>
              </a:rPr>
              <a:t>c</a:t>
            </a:r>
            <a:r>
              <a:rPr sz="2000" u="heavy" spc="0" dirty="0" smtClean="0">
                <a:solidFill>
                  <a:srgbClr val="0000FF"/>
                </a:solidFill>
                <a:latin typeface="Calibri"/>
                <a:cs typeface="Calibri"/>
                <a:hlinkClick r:id="rId2"/>
              </a:rPr>
              <a:t>amp=cr</a:t>
            </a:r>
            <a:r>
              <a:rPr sz="2000" u="heavy" spc="-4" dirty="0" smtClean="0">
                <a:solidFill>
                  <a:srgbClr val="0000FF"/>
                </a:solidFill>
                <a:latin typeface="Calibri"/>
                <a:cs typeface="Calibri"/>
                <a:hlinkClick r:id="rId2"/>
              </a:rPr>
              <a:t>m</a:t>
            </a:r>
            <a:r>
              <a:rPr sz="2000" u="heavy" spc="-29" dirty="0" smtClean="0">
                <a:solidFill>
                  <a:srgbClr val="0000FF"/>
                </a:solidFill>
                <a:latin typeface="Calibri"/>
                <a:cs typeface="Calibri"/>
                <a:hlinkClick r:id="rId2"/>
              </a:rPr>
              <a:t>/</a:t>
            </a:r>
            <a:r>
              <a:rPr sz="2000" u="heavy" spc="0" dirty="0" smtClean="0">
                <a:solidFill>
                  <a:srgbClr val="0000FF"/>
                </a:solidFill>
                <a:latin typeface="Calibri"/>
                <a:cs typeface="Calibri"/>
                <a:hlinkClick r:id="rId2"/>
              </a:rPr>
              <a:t>e</a:t>
            </a:r>
            <a:r>
              <a:rPr sz="2000" u="heavy" spc="-4" dirty="0" smtClean="0">
                <a:solidFill>
                  <a:srgbClr val="0000FF"/>
                </a:solidFill>
                <a:latin typeface="Calibri"/>
                <a:cs typeface="Calibri"/>
                <a:hlinkClick r:id="rId2"/>
              </a:rPr>
              <a:t>m</a:t>
            </a:r>
            <a:r>
              <a:rPr sz="2000" u="heavy" spc="0" dirty="0" smtClean="0">
                <a:solidFill>
                  <a:srgbClr val="0000FF"/>
                </a:solidFill>
                <a:latin typeface="Calibri"/>
                <a:cs typeface="Calibri"/>
                <a:hlinkClick r:id="rId2"/>
              </a:rPr>
              <a:t>ai</a:t>
            </a:r>
            <a:r>
              <a:rPr sz="2000" u="heavy" spc="-9" dirty="0" smtClean="0">
                <a:solidFill>
                  <a:srgbClr val="0000FF"/>
                </a:solidFill>
                <a:latin typeface="Calibri"/>
                <a:cs typeface="Calibri"/>
                <a:hlinkClick r:id="rId2"/>
              </a:rPr>
              <a:t>l</a:t>
            </a:r>
            <a:r>
              <a:rPr sz="2000" u="heavy" spc="4" dirty="0" smtClean="0">
                <a:solidFill>
                  <a:srgbClr val="0000FF"/>
                </a:solidFill>
                <a:latin typeface="Calibri"/>
                <a:cs typeface="Calibri"/>
                <a:hlinkClick r:id="rId2"/>
              </a:rPr>
              <a:t>/</a:t>
            </a:r>
            <a:r>
              <a:rPr sz="2000" u="heavy" spc="0" dirty="0" smtClean="0">
                <a:solidFill>
                  <a:srgbClr val="0000FF"/>
                </a:solidFill>
                <a:latin typeface="Calibri"/>
                <a:cs typeface="Calibri"/>
                <a:hlinkClick r:id="rId2"/>
              </a:rPr>
              <a:t>2</a:t>
            </a:r>
            <a:r>
              <a:rPr sz="2000" u="heavy" spc="4" dirty="0" smtClean="0">
                <a:solidFill>
                  <a:srgbClr val="0000FF"/>
                </a:solidFill>
                <a:latin typeface="Calibri"/>
                <a:cs typeface="Calibri"/>
                <a:hlinkClick r:id="rId2"/>
              </a:rPr>
              <a:t>0</a:t>
            </a:r>
            <a:r>
              <a:rPr sz="2000" u="heavy" spc="0" dirty="0" smtClean="0">
                <a:solidFill>
                  <a:srgbClr val="0000FF"/>
                </a:solidFill>
                <a:latin typeface="Calibri"/>
                <a:cs typeface="Calibri"/>
                <a:hlinkClick r:id="rId2"/>
              </a:rPr>
              <a:t>1</a:t>
            </a:r>
            <a:r>
              <a:rPr sz="2000" u="heavy" spc="4" dirty="0" smtClean="0">
                <a:solidFill>
                  <a:srgbClr val="0000FF"/>
                </a:solidFill>
                <a:latin typeface="Calibri"/>
                <a:cs typeface="Calibri"/>
                <a:hlinkClick r:id="rId2"/>
              </a:rPr>
              <a:t>3</a:t>
            </a:r>
            <a:r>
              <a:rPr sz="2000" u="heavy" spc="0" dirty="0" smtClean="0">
                <a:solidFill>
                  <a:srgbClr val="0000FF"/>
                </a:solidFill>
                <a:latin typeface="Calibri"/>
                <a:cs typeface="Calibri"/>
                <a:hlinkClick r:id="rId2"/>
              </a:rPr>
              <a:t>51/nbe/Martin</a:t>
            </a:r>
            <a:r>
              <a:rPr sz="2000" u="heavy" spc="-89" dirty="0" smtClean="0">
                <a:solidFill>
                  <a:srgbClr val="0000FF"/>
                </a:solidFill>
                <a:latin typeface="Calibri"/>
                <a:cs typeface="Calibri"/>
                <a:hlinkClick r:id="rId2"/>
              </a:rPr>
              <a:t>W</a:t>
            </a:r>
            <a:r>
              <a:rPr sz="2000" u="heavy" spc="0" dirty="0" smtClean="0">
                <a:solidFill>
                  <a:srgbClr val="0000FF"/>
                </a:solidFill>
                <a:latin typeface="Calibri"/>
                <a:cs typeface="Calibri"/>
                <a:hlinkClick r:id="rId2"/>
              </a:rPr>
              <a:t>olf/p</a:t>
            </a:r>
            <a:r>
              <a:rPr sz="2000" u="heavy" spc="-44" dirty="0" smtClean="0">
                <a:solidFill>
                  <a:srgbClr val="0000FF"/>
                </a:solidFill>
                <a:latin typeface="Calibri"/>
                <a:cs typeface="Calibri"/>
                <a:hlinkClick r:id="rId2"/>
              </a:rPr>
              <a:t>r</a:t>
            </a:r>
            <a:r>
              <a:rPr sz="2000" u="heavy" spc="0" dirty="0" smtClean="0">
                <a:solidFill>
                  <a:srgbClr val="0000FF"/>
                </a:solidFill>
                <a:latin typeface="Calibri"/>
                <a:cs typeface="Calibri"/>
                <a:hlinkClick r:id="rId2"/>
              </a:rPr>
              <a:t>od</a:t>
            </a:r>
            <a:r>
              <a:rPr sz="2000" u="heavy" spc="4" dirty="0" smtClean="0">
                <a:solidFill>
                  <a:srgbClr val="0000FF"/>
                </a:solidFill>
                <a:latin typeface="Calibri"/>
                <a:cs typeface="Calibri"/>
                <a:hlinkClick r:id="rId2"/>
              </a:rPr>
              <a:t>u</a:t>
            </a:r>
            <a:r>
              <a:rPr sz="2000" u="heavy" spc="-9" dirty="0" smtClean="0">
                <a:solidFill>
                  <a:srgbClr val="0000FF"/>
                </a:solidFill>
                <a:latin typeface="Calibri"/>
                <a:cs typeface="Calibri"/>
                <a:hlinkClick r:id="rId2"/>
              </a:rPr>
              <a:t>c</a:t>
            </a:r>
            <a:r>
              <a:rPr sz="2000" u="heavy" spc="0" dirty="0" smtClean="0">
                <a:solidFill>
                  <a:srgbClr val="0000FF"/>
                </a:solidFill>
                <a:latin typeface="Calibri"/>
                <a:cs typeface="Calibri"/>
                <a:hlinkClick r:id="rId2"/>
              </a:rPr>
              <a:t>t</a:t>
            </a:r>
            <a:endParaRPr sz="2000">
              <a:latin typeface="Calibri"/>
              <a:cs typeface="Calibri"/>
            </a:endParaRPr>
          </a:p>
          <a:p>
            <a:pPr marL="70612" marR="38176">
              <a:lnSpc>
                <a:spcPct val="101725"/>
              </a:lnSpc>
              <a:spcBef>
                <a:spcPts val="160"/>
              </a:spcBef>
            </a:pPr>
            <a:r>
              <a:rPr sz="2000" u="heavy" spc="0" dirty="0" smtClean="0">
                <a:solidFill>
                  <a:srgbClr val="0000FF"/>
                </a:solidFill>
                <a:latin typeface="Calibri"/>
                <a:cs typeface="Calibri"/>
                <a:hlinkClick r:id="rId2"/>
              </a:rPr>
              <a:t>#</a:t>
            </a:r>
            <a:r>
              <a:rPr sz="2000" u="heavy" spc="-25" dirty="0" smtClean="0">
                <a:solidFill>
                  <a:srgbClr val="0000FF"/>
                </a:solidFill>
                <a:latin typeface="Calibri"/>
                <a:cs typeface="Calibri"/>
                <a:hlinkClick r:id="rId2"/>
              </a:rPr>
              <a:t>a</a:t>
            </a:r>
            <a:r>
              <a:rPr sz="2000" u="heavy" spc="0" dirty="0" smtClean="0">
                <a:solidFill>
                  <a:srgbClr val="0000FF"/>
                </a:solidFill>
                <a:latin typeface="Calibri"/>
                <a:cs typeface="Calibri"/>
                <a:hlinkClick r:id="rId2"/>
              </a:rPr>
              <a:t>xzz2S</a:t>
            </a:r>
            <a:r>
              <a:rPr sz="2000" u="heavy" spc="4" dirty="0" smtClean="0">
                <a:solidFill>
                  <a:srgbClr val="0000FF"/>
                </a:solidFill>
                <a:latin typeface="Calibri"/>
                <a:cs typeface="Calibri"/>
                <a:hlinkClick r:id="rId2"/>
              </a:rPr>
              <a:t>7</a:t>
            </a:r>
            <a:r>
              <a:rPr sz="2000" u="heavy" spc="-75" dirty="0" smtClean="0">
                <a:solidFill>
                  <a:srgbClr val="0000FF"/>
                </a:solidFill>
                <a:latin typeface="Calibri"/>
                <a:cs typeface="Calibri"/>
                <a:hlinkClick r:id="rId2"/>
              </a:rPr>
              <a:t>Y</a:t>
            </a:r>
            <a:r>
              <a:rPr sz="2000" u="heavy" spc="0" dirty="0" smtClean="0">
                <a:solidFill>
                  <a:srgbClr val="0000FF"/>
                </a:solidFill>
                <a:latin typeface="Calibri"/>
                <a:cs typeface="Calibri"/>
                <a:hlinkClick r:id="rId2"/>
              </a:rPr>
              <a:t>x</a:t>
            </a:r>
            <a:r>
              <a:rPr sz="2000" u="heavy" spc="-14" dirty="0" smtClean="0">
                <a:solidFill>
                  <a:srgbClr val="0000FF"/>
                </a:solidFill>
                <a:latin typeface="Calibri"/>
                <a:cs typeface="Calibri"/>
                <a:hlinkClick r:id="rId2"/>
              </a:rPr>
              <a:t>z</a:t>
            </a:r>
            <a:r>
              <a:rPr sz="2000" u="heavy" spc="0" dirty="0" smtClean="0">
                <a:solidFill>
                  <a:srgbClr val="0000FF"/>
                </a:solidFill>
                <a:latin typeface="Calibri"/>
                <a:cs typeface="Calibri"/>
                <a:hlinkClick r:id="rId2"/>
              </a:rPr>
              <a:t>u</a:t>
            </a:r>
            <a:r>
              <a:rPr sz="2000" u="heavy" spc="4" dirty="0" smtClean="0">
                <a:solidFill>
                  <a:srgbClr val="0000FF"/>
                </a:solidFill>
                <a:latin typeface="Calibri"/>
                <a:cs typeface="Calibri"/>
                <a:hlinkClick r:id="rId2"/>
              </a:rPr>
              <a:t>h</a:t>
            </a:r>
            <a:r>
              <a:rPr sz="2000" u="heavy" spc="0" dirty="0" smtClean="0">
                <a:solidFill>
                  <a:srgbClr val="0000FF"/>
                </a:solidFill>
                <a:latin typeface="Calibri"/>
                <a:cs typeface="Calibri"/>
                <a:hlinkClick r:id="rId2"/>
              </a:rPr>
              <a:t>g</a:t>
            </a:r>
            <a:endParaRPr sz="2000">
              <a:latin typeface="Calibri"/>
              <a:cs typeface="Calibri"/>
            </a:endParaRPr>
          </a:p>
          <a:p>
            <a:pPr marL="70612" marR="38176">
              <a:lnSpc>
                <a:spcPct val="101725"/>
              </a:lnSpc>
              <a:spcBef>
                <a:spcPts val="563"/>
              </a:spcBef>
            </a:pPr>
            <a:r>
              <a:rPr sz="2200" spc="-194" dirty="0" smtClean="0">
                <a:latin typeface="Calibri"/>
                <a:cs typeface="Calibri"/>
              </a:rPr>
              <a:t>Τ</a:t>
            </a:r>
            <a:r>
              <a:rPr sz="2200" spc="0" dirty="0" smtClean="0">
                <a:latin typeface="Calibri"/>
                <a:cs typeface="Calibri"/>
              </a:rPr>
              <a:t>ο</a:t>
            </a:r>
            <a:r>
              <a:rPr sz="2200" spc="-12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άρ</a:t>
            </a:r>
            <a:r>
              <a:rPr sz="2200" spc="-14" dirty="0" smtClean="0">
                <a:latin typeface="Calibri"/>
                <a:cs typeface="Calibri"/>
              </a:rPr>
              <a:t>θ</a:t>
            </a:r>
            <a:r>
              <a:rPr sz="2200" spc="0" dirty="0" smtClean="0">
                <a:latin typeface="Calibri"/>
                <a:cs typeface="Calibri"/>
              </a:rPr>
              <a:t>ρο</a:t>
            </a:r>
            <a:r>
              <a:rPr sz="2200" spc="-13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θα</a:t>
            </a:r>
            <a:r>
              <a:rPr sz="2200" spc="-24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μας</a:t>
            </a:r>
            <a:r>
              <a:rPr sz="2200" spc="-33" dirty="0" smtClean="0">
                <a:latin typeface="Calibri"/>
                <a:cs typeface="Calibri"/>
              </a:rPr>
              <a:t> </a:t>
            </a:r>
            <a:r>
              <a:rPr sz="2200" spc="4" dirty="0" smtClean="0">
                <a:latin typeface="Calibri"/>
                <a:cs typeface="Calibri"/>
              </a:rPr>
              <a:t>χ</a:t>
            </a:r>
            <a:r>
              <a:rPr sz="2200" spc="0" dirty="0" smtClean="0">
                <a:latin typeface="Calibri"/>
                <a:cs typeface="Calibri"/>
              </a:rPr>
              <a:t>ρ</a:t>
            </a:r>
            <a:r>
              <a:rPr sz="2200" spc="-4" dirty="0" smtClean="0">
                <a:latin typeface="Calibri"/>
                <a:cs typeface="Calibri"/>
              </a:rPr>
              <a:t>ε</a:t>
            </a:r>
            <a:r>
              <a:rPr sz="2200" spc="0" dirty="0" smtClean="0">
                <a:latin typeface="Calibri"/>
                <a:cs typeface="Calibri"/>
              </a:rPr>
              <a:t>ι</a:t>
            </a:r>
            <a:r>
              <a:rPr sz="2200" spc="-19" dirty="0" smtClean="0">
                <a:latin typeface="Calibri"/>
                <a:cs typeface="Calibri"/>
              </a:rPr>
              <a:t>α</a:t>
            </a:r>
            <a:r>
              <a:rPr sz="2200" spc="19" dirty="0" smtClean="0">
                <a:latin typeface="Calibri"/>
                <a:cs typeface="Calibri"/>
              </a:rPr>
              <a:t>σ</a:t>
            </a:r>
            <a:r>
              <a:rPr sz="2200" spc="0" dirty="0" smtClean="0">
                <a:latin typeface="Calibri"/>
                <a:cs typeface="Calibri"/>
              </a:rPr>
              <a:t>τεί</a:t>
            </a:r>
            <a:r>
              <a:rPr sz="2200" spc="-27" dirty="0" smtClean="0">
                <a:latin typeface="Calibri"/>
                <a:cs typeface="Calibri"/>
              </a:rPr>
              <a:t> </a:t>
            </a:r>
            <a:r>
              <a:rPr sz="2200" spc="-75" dirty="0" smtClean="0">
                <a:latin typeface="Calibri"/>
                <a:cs typeface="Calibri"/>
              </a:rPr>
              <a:t>κ</a:t>
            </a:r>
            <a:r>
              <a:rPr sz="2200" spc="0" dirty="0" smtClean="0">
                <a:latin typeface="Calibri"/>
                <a:cs typeface="Calibri"/>
              </a:rPr>
              <a:t>αι</a:t>
            </a:r>
            <a:r>
              <a:rPr sz="2200" spc="1" dirty="0" smtClean="0">
                <a:latin typeface="Calibri"/>
                <a:cs typeface="Calibri"/>
              </a:rPr>
              <a:t> </a:t>
            </a:r>
            <a:r>
              <a:rPr sz="2200" spc="19" dirty="0" smtClean="0">
                <a:latin typeface="Calibri"/>
                <a:cs typeface="Calibri"/>
              </a:rPr>
              <a:t>σ</a:t>
            </a:r>
            <a:r>
              <a:rPr sz="2200" spc="0" dirty="0" smtClean="0">
                <a:latin typeface="Calibri"/>
                <a:cs typeface="Calibri"/>
              </a:rPr>
              <a:t>τ</a:t>
            </a:r>
            <a:r>
              <a:rPr sz="2200" spc="-50" dirty="0" smtClean="0">
                <a:latin typeface="Calibri"/>
                <a:cs typeface="Calibri"/>
              </a:rPr>
              <a:t>η</a:t>
            </a:r>
            <a:r>
              <a:rPr sz="2200" spc="0" dirty="0" smtClean="0">
                <a:latin typeface="Calibri"/>
                <a:cs typeface="Calibri"/>
              </a:rPr>
              <a:t>ν</a:t>
            </a:r>
            <a:r>
              <a:rPr sz="2200" spc="-5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ε</a:t>
            </a:r>
            <a:r>
              <a:rPr sz="2200" spc="-9" dirty="0" smtClean="0">
                <a:latin typeface="Calibri"/>
                <a:cs typeface="Calibri"/>
              </a:rPr>
              <a:t>π</a:t>
            </a:r>
            <a:r>
              <a:rPr sz="2200" spc="4" dirty="0" smtClean="0">
                <a:latin typeface="Calibri"/>
                <a:cs typeface="Calibri"/>
              </a:rPr>
              <a:t>ό</a:t>
            </a:r>
            <a:r>
              <a:rPr sz="2200" spc="0" dirty="0" smtClean="0">
                <a:latin typeface="Calibri"/>
                <a:cs typeface="Calibri"/>
              </a:rPr>
              <a:t>μενη</a:t>
            </a:r>
            <a:r>
              <a:rPr sz="2200" spc="-30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διά</a:t>
            </a:r>
            <a:r>
              <a:rPr sz="2200" spc="4" dirty="0" smtClean="0">
                <a:latin typeface="Calibri"/>
                <a:cs typeface="Calibri"/>
              </a:rPr>
              <a:t>λ</a:t>
            </a:r>
            <a:r>
              <a:rPr sz="2200" spc="0" dirty="0" smtClean="0">
                <a:latin typeface="Calibri"/>
                <a:cs typeface="Calibri"/>
              </a:rPr>
              <a:t>εξη</a:t>
            </a:r>
            <a:r>
              <a:rPr sz="2200" spc="-70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για</a:t>
            </a:r>
            <a:r>
              <a:rPr sz="2200" spc="-18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τ</a:t>
            </a:r>
            <a:r>
              <a:rPr sz="2200" spc="-50" dirty="0" smtClean="0">
                <a:latin typeface="Calibri"/>
                <a:cs typeface="Calibri"/>
              </a:rPr>
              <a:t>η</a:t>
            </a:r>
            <a:r>
              <a:rPr sz="2200" spc="0" dirty="0" smtClean="0">
                <a:latin typeface="Calibri"/>
                <a:cs typeface="Calibri"/>
              </a:rPr>
              <a:t>ν</a:t>
            </a:r>
            <a:r>
              <a:rPr sz="2200" spc="-5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Ε.</a:t>
            </a:r>
            <a:r>
              <a:rPr sz="2200" spc="-9" dirty="0" smtClean="0">
                <a:latin typeface="Calibri"/>
                <a:cs typeface="Calibri"/>
              </a:rPr>
              <a:t>Ε</a:t>
            </a:r>
            <a:r>
              <a:rPr sz="2200" spc="0" dirty="0" smtClean="0">
                <a:latin typeface="Calibri"/>
                <a:cs typeface="Calibri"/>
              </a:rPr>
              <a:t>.</a:t>
            </a:r>
            <a:endParaRPr sz="2200">
              <a:latin typeface="Calibri"/>
              <a:cs typeface="Calibri"/>
            </a:endParaRPr>
          </a:p>
          <a:p>
            <a:pPr marL="12700" marR="291229" algn="just">
              <a:lnSpc>
                <a:spcPts val="2600"/>
              </a:lnSpc>
              <a:spcBef>
                <a:spcPts val="580"/>
              </a:spcBef>
            </a:pPr>
            <a:r>
              <a:rPr sz="2400" spc="0" dirty="0" smtClean="0">
                <a:latin typeface="Calibri"/>
                <a:cs typeface="Calibri"/>
              </a:rPr>
              <a:t>Τι</a:t>
            </a:r>
            <a:r>
              <a:rPr sz="2400" spc="4" dirty="0" smtClean="0">
                <a:latin typeface="Calibri"/>
                <a:cs typeface="Calibri"/>
              </a:rPr>
              <a:t> </a:t>
            </a:r>
            <a:r>
              <a:rPr sz="2400" spc="0" dirty="0" smtClean="0">
                <a:latin typeface="Calibri"/>
                <a:cs typeface="Calibri"/>
              </a:rPr>
              <a:t>γ</a:t>
            </a:r>
            <a:r>
              <a:rPr sz="2400" spc="-34" dirty="0" smtClean="0">
                <a:latin typeface="Calibri"/>
                <a:cs typeface="Calibri"/>
              </a:rPr>
              <a:t>ί</a:t>
            </a:r>
            <a:r>
              <a:rPr sz="2400" spc="0" dirty="0" smtClean="0">
                <a:latin typeface="Calibri"/>
                <a:cs typeface="Calibri"/>
              </a:rPr>
              <a:t>νε</a:t>
            </a:r>
            <a:r>
              <a:rPr sz="2400" spc="-14" dirty="0" smtClean="0">
                <a:latin typeface="Calibri"/>
                <a:cs typeface="Calibri"/>
              </a:rPr>
              <a:t>τ</a:t>
            </a:r>
            <a:r>
              <a:rPr sz="2400" spc="0" dirty="0" smtClean="0">
                <a:latin typeface="Calibri"/>
                <a:cs typeface="Calibri"/>
              </a:rPr>
              <a:t>αι </a:t>
            </a:r>
            <a:r>
              <a:rPr sz="2400" spc="-9" dirty="0" smtClean="0">
                <a:latin typeface="Calibri"/>
                <a:cs typeface="Calibri"/>
              </a:rPr>
              <a:t>α</a:t>
            </a:r>
            <a:r>
              <a:rPr sz="2400" spc="0" dirty="0" smtClean="0">
                <a:latin typeface="Calibri"/>
                <a:cs typeface="Calibri"/>
              </a:rPr>
              <a:t>ν </a:t>
            </a:r>
            <a:r>
              <a:rPr sz="2400" spc="-14" dirty="0" smtClean="0">
                <a:latin typeface="Calibri"/>
                <a:cs typeface="Calibri"/>
              </a:rPr>
              <a:t>τ</a:t>
            </a:r>
            <a:r>
              <a:rPr sz="2400" spc="0" dirty="0" smtClean="0">
                <a:latin typeface="Calibri"/>
                <a:cs typeface="Calibri"/>
              </a:rPr>
              <a:t>α </a:t>
            </a:r>
            <a:r>
              <a:rPr sz="2400" spc="-19" dirty="0" smtClean="0">
                <a:latin typeface="Calibri"/>
                <a:cs typeface="Calibri"/>
              </a:rPr>
              <a:t>ξ</a:t>
            </a:r>
            <a:r>
              <a:rPr sz="2400" spc="0" dirty="0" smtClean="0">
                <a:latin typeface="Calibri"/>
                <a:cs typeface="Calibri"/>
              </a:rPr>
              <a:t>ένα</a:t>
            </a:r>
            <a:r>
              <a:rPr sz="2400" spc="-19" dirty="0" smtClean="0">
                <a:latin typeface="Calibri"/>
                <a:cs typeface="Calibri"/>
              </a:rPr>
              <a:t> </a:t>
            </a:r>
            <a:r>
              <a:rPr sz="2400" spc="-34" dirty="0" smtClean="0">
                <a:latin typeface="Calibri"/>
                <a:cs typeface="Calibri"/>
              </a:rPr>
              <a:t>κ</a:t>
            </a:r>
            <a:r>
              <a:rPr sz="2400" spc="-25" dirty="0" smtClean="0">
                <a:latin typeface="Calibri"/>
                <a:cs typeface="Calibri"/>
              </a:rPr>
              <a:t>ε</a:t>
            </a:r>
            <a:r>
              <a:rPr sz="2400" spc="0" dirty="0" smtClean="0">
                <a:latin typeface="Calibri"/>
                <a:cs typeface="Calibri"/>
              </a:rPr>
              <a:t>φά</a:t>
            </a:r>
            <a:r>
              <a:rPr sz="2400" spc="-39" dirty="0" smtClean="0">
                <a:latin typeface="Calibri"/>
                <a:cs typeface="Calibri"/>
              </a:rPr>
              <a:t>λ</a:t>
            </a:r>
            <a:r>
              <a:rPr sz="2400" spc="0" dirty="0" smtClean="0">
                <a:latin typeface="Calibri"/>
                <a:cs typeface="Calibri"/>
              </a:rPr>
              <a:t>αια</a:t>
            </a:r>
            <a:r>
              <a:rPr sz="2400" spc="24" dirty="0" smtClean="0">
                <a:latin typeface="Calibri"/>
                <a:cs typeface="Calibri"/>
              </a:rPr>
              <a:t> </a:t>
            </a:r>
            <a:r>
              <a:rPr sz="2400" spc="0" dirty="0" smtClean="0">
                <a:latin typeface="Calibri"/>
                <a:cs typeface="Calibri"/>
              </a:rPr>
              <a:t>αποφ</a:t>
            </a:r>
            <a:r>
              <a:rPr sz="2400" spc="-34" dirty="0" smtClean="0">
                <a:latin typeface="Calibri"/>
                <a:cs typeface="Calibri"/>
              </a:rPr>
              <a:t>α</a:t>
            </a:r>
            <a:r>
              <a:rPr sz="2400" spc="0" dirty="0" smtClean="0">
                <a:latin typeface="Calibri"/>
                <a:cs typeface="Calibri"/>
              </a:rPr>
              <a:t>σί</a:t>
            </a:r>
            <a:r>
              <a:rPr sz="2400" spc="-4" dirty="0" smtClean="0">
                <a:latin typeface="Calibri"/>
                <a:cs typeface="Calibri"/>
              </a:rPr>
              <a:t>σ</a:t>
            </a:r>
            <a:r>
              <a:rPr sz="2400" spc="0" dirty="0" smtClean="0">
                <a:latin typeface="Calibri"/>
                <a:cs typeface="Calibri"/>
              </a:rPr>
              <a:t>ο</a:t>
            </a:r>
            <a:r>
              <a:rPr sz="2400" spc="-9" dirty="0" smtClean="0">
                <a:latin typeface="Calibri"/>
                <a:cs typeface="Calibri"/>
              </a:rPr>
              <a:t>υ</a:t>
            </a:r>
            <a:r>
              <a:rPr sz="2400" spc="0" dirty="0" smtClean="0">
                <a:latin typeface="Calibri"/>
                <a:cs typeface="Calibri"/>
              </a:rPr>
              <a:t>ν</a:t>
            </a:r>
            <a:r>
              <a:rPr sz="2400" spc="9" dirty="0" smtClean="0">
                <a:latin typeface="Calibri"/>
                <a:cs typeface="Calibri"/>
              </a:rPr>
              <a:t> </a:t>
            </a:r>
            <a:r>
              <a:rPr sz="2400" spc="0" dirty="0" smtClean="0">
                <a:latin typeface="Calibri"/>
                <a:cs typeface="Calibri"/>
              </a:rPr>
              <a:t>να</a:t>
            </a:r>
            <a:r>
              <a:rPr sz="2400" spc="9" dirty="0" smtClean="0">
                <a:latin typeface="Calibri"/>
                <a:cs typeface="Calibri"/>
              </a:rPr>
              <a:t> </a:t>
            </a:r>
            <a:r>
              <a:rPr sz="2400" spc="0" dirty="0" smtClean="0">
                <a:latin typeface="Calibri"/>
                <a:cs typeface="Calibri"/>
              </a:rPr>
              <a:t>φ</a:t>
            </a:r>
            <a:r>
              <a:rPr sz="2400" spc="-19" dirty="0" smtClean="0">
                <a:latin typeface="Calibri"/>
                <a:cs typeface="Calibri"/>
              </a:rPr>
              <a:t>ύ</a:t>
            </a:r>
            <a:r>
              <a:rPr sz="2400" spc="0" dirty="0" smtClean="0">
                <a:latin typeface="Calibri"/>
                <a:cs typeface="Calibri"/>
              </a:rPr>
              <a:t>γ</a:t>
            </a:r>
            <a:r>
              <a:rPr sz="2400" spc="-4" dirty="0" smtClean="0">
                <a:latin typeface="Calibri"/>
                <a:cs typeface="Calibri"/>
              </a:rPr>
              <a:t>ο</a:t>
            </a:r>
            <a:r>
              <a:rPr sz="2400" spc="0" dirty="0" smtClean="0">
                <a:latin typeface="Calibri"/>
                <a:cs typeface="Calibri"/>
              </a:rPr>
              <a:t>υν;</a:t>
            </a:r>
            <a:r>
              <a:rPr sz="2400" spc="14" dirty="0" smtClean="0">
                <a:latin typeface="Calibri"/>
                <a:cs typeface="Calibri"/>
              </a:rPr>
              <a:t> </a:t>
            </a:r>
            <a:r>
              <a:rPr sz="2400" spc="-304" dirty="0" smtClean="0">
                <a:latin typeface="Calibri"/>
                <a:cs typeface="Calibri"/>
              </a:rPr>
              <a:t>P</a:t>
            </a:r>
            <a:r>
              <a:rPr sz="2400" spc="0" dirty="0" smtClean="0">
                <a:latin typeface="Calibri"/>
                <a:cs typeface="Calibri"/>
              </a:rPr>
              <a:t>. </a:t>
            </a:r>
            <a:r>
              <a:rPr sz="2400" spc="-34" dirty="0" smtClean="0">
                <a:latin typeface="Calibri"/>
                <a:cs typeface="Calibri"/>
              </a:rPr>
              <a:t>K</a:t>
            </a:r>
            <a:r>
              <a:rPr sz="2400" spc="0" dirty="0" smtClean="0">
                <a:latin typeface="Calibri"/>
                <a:cs typeface="Calibri"/>
              </a:rPr>
              <a:t>rugma</a:t>
            </a:r>
            <a:r>
              <a:rPr sz="2400" spc="4" dirty="0" smtClean="0">
                <a:latin typeface="Calibri"/>
                <a:cs typeface="Calibri"/>
              </a:rPr>
              <a:t>n</a:t>
            </a:r>
            <a:r>
              <a:rPr sz="2400" spc="0" dirty="0" smtClean="0">
                <a:latin typeface="Calibri"/>
                <a:cs typeface="Calibri"/>
              </a:rPr>
              <a:t>:</a:t>
            </a:r>
            <a:r>
              <a:rPr sz="2400" spc="-19" dirty="0" smtClean="0">
                <a:latin typeface="Calibri"/>
                <a:cs typeface="Calibri"/>
              </a:rPr>
              <a:t> </a:t>
            </a:r>
            <a:r>
              <a:rPr sz="2400" spc="0" dirty="0" smtClean="0">
                <a:latin typeface="Calibri"/>
                <a:cs typeface="Calibri"/>
              </a:rPr>
              <a:t>‘Για</a:t>
            </a:r>
            <a:r>
              <a:rPr sz="2400" spc="-9" dirty="0" smtClean="0">
                <a:latin typeface="Calibri"/>
                <a:cs typeface="Calibri"/>
              </a:rPr>
              <a:t>τ</a:t>
            </a:r>
            <a:r>
              <a:rPr sz="2400" spc="0" dirty="0" smtClean="0">
                <a:latin typeface="Calibri"/>
                <a:cs typeface="Calibri"/>
              </a:rPr>
              <a:t>ί</a:t>
            </a:r>
            <a:r>
              <a:rPr sz="2400" spc="9" dirty="0" smtClean="0">
                <a:latin typeface="Calibri"/>
                <a:cs typeface="Calibri"/>
              </a:rPr>
              <a:t> </a:t>
            </a:r>
            <a:r>
              <a:rPr sz="2400" spc="0" dirty="0" smtClean="0">
                <a:latin typeface="Calibri"/>
                <a:cs typeface="Calibri"/>
              </a:rPr>
              <a:t>οι επεν</a:t>
            </a:r>
            <a:r>
              <a:rPr sz="2400" spc="4" dirty="0" smtClean="0">
                <a:latin typeface="Calibri"/>
                <a:cs typeface="Calibri"/>
              </a:rPr>
              <a:t>δ</a:t>
            </a:r>
            <a:r>
              <a:rPr sz="2400" spc="0" dirty="0" smtClean="0">
                <a:latin typeface="Calibri"/>
                <a:cs typeface="Calibri"/>
              </a:rPr>
              <a:t>υ</a:t>
            </a:r>
            <a:r>
              <a:rPr sz="2400" spc="-9" dirty="0" smtClean="0">
                <a:latin typeface="Calibri"/>
                <a:cs typeface="Calibri"/>
              </a:rPr>
              <a:t>τ</a:t>
            </a:r>
            <a:r>
              <a:rPr sz="2400" spc="0" dirty="0" smtClean="0">
                <a:latin typeface="Calibri"/>
                <a:cs typeface="Calibri"/>
              </a:rPr>
              <a:t>ές</a:t>
            </a:r>
            <a:r>
              <a:rPr sz="2400" spc="-29" dirty="0" smtClean="0">
                <a:latin typeface="Calibri"/>
                <a:cs typeface="Calibri"/>
              </a:rPr>
              <a:t> </a:t>
            </a:r>
            <a:r>
              <a:rPr sz="2400" spc="0" dirty="0" smtClean="0">
                <a:latin typeface="Calibri"/>
                <a:cs typeface="Calibri"/>
              </a:rPr>
              <a:t>εγ</a:t>
            </a:r>
            <a:r>
              <a:rPr sz="2400" spc="-75" dirty="0" smtClean="0">
                <a:latin typeface="Calibri"/>
                <a:cs typeface="Calibri"/>
              </a:rPr>
              <a:t>κ</a:t>
            </a:r>
            <a:r>
              <a:rPr sz="2400" spc="0" dirty="0" smtClean="0">
                <a:latin typeface="Calibri"/>
                <a:cs typeface="Calibri"/>
              </a:rPr>
              <a:t>α</a:t>
            </a:r>
            <a:r>
              <a:rPr sz="2400" spc="-19" dirty="0" smtClean="0">
                <a:latin typeface="Calibri"/>
                <a:cs typeface="Calibri"/>
              </a:rPr>
              <a:t>τ</a:t>
            </a:r>
            <a:r>
              <a:rPr sz="2400" spc="0" dirty="0" smtClean="0">
                <a:latin typeface="Calibri"/>
                <a:cs typeface="Calibri"/>
              </a:rPr>
              <a:t>αλείπουν </a:t>
            </a:r>
            <a:r>
              <a:rPr sz="2400" spc="-9" dirty="0" smtClean="0">
                <a:latin typeface="Calibri"/>
                <a:cs typeface="Calibri"/>
              </a:rPr>
              <a:t>τ</a:t>
            </a:r>
            <a:r>
              <a:rPr sz="2400" spc="0" dirty="0" smtClean="0">
                <a:latin typeface="Calibri"/>
                <a:cs typeface="Calibri"/>
              </a:rPr>
              <a:t>ις</a:t>
            </a:r>
            <a:r>
              <a:rPr sz="2400" spc="14" dirty="0" smtClean="0">
                <a:latin typeface="Calibri"/>
                <a:cs typeface="Calibri"/>
              </a:rPr>
              <a:t> </a:t>
            </a:r>
            <a:r>
              <a:rPr sz="2400" spc="0" dirty="0" smtClean="0">
                <a:latin typeface="Calibri"/>
                <a:cs typeface="Calibri"/>
              </a:rPr>
              <a:t>B</a:t>
            </a:r>
            <a:r>
              <a:rPr sz="2400" spc="4" dirty="0" smtClean="0">
                <a:latin typeface="Calibri"/>
                <a:cs typeface="Calibri"/>
              </a:rPr>
              <a:t>R</a:t>
            </a:r>
            <a:r>
              <a:rPr sz="2400" spc="0" dirty="0" smtClean="0">
                <a:latin typeface="Calibri"/>
                <a:cs typeface="Calibri"/>
              </a:rPr>
              <a:t>I</a:t>
            </a:r>
            <a:r>
              <a:rPr sz="2400" spc="109" dirty="0" smtClean="0">
                <a:latin typeface="Calibri"/>
                <a:cs typeface="Calibri"/>
              </a:rPr>
              <a:t>C</a:t>
            </a:r>
            <a:r>
              <a:rPr sz="2400" spc="-229" dirty="0" smtClean="0">
                <a:latin typeface="Calibri"/>
                <a:cs typeface="Calibri"/>
              </a:rPr>
              <a:t>’</a:t>
            </a:r>
            <a:r>
              <a:rPr sz="2400" spc="0" dirty="0" smtClean="0">
                <a:latin typeface="Calibri"/>
                <a:cs typeface="Calibri"/>
              </a:rPr>
              <a:t>,</a:t>
            </a:r>
            <a:r>
              <a:rPr sz="2400" spc="-25" dirty="0" smtClean="0">
                <a:latin typeface="Calibri"/>
                <a:cs typeface="Calibri"/>
              </a:rPr>
              <a:t> </a:t>
            </a:r>
            <a:r>
              <a:rPr sz="2400" i="1" spc="0" dirty="0" smtClean="0">
                <a:latin typeface="Calibri"/>
                <a:cs typeface="Calibri"/>
              </a:rPr>
              <a:t>New </a:t>
            </a:r>
            <a:r>
              <a:rPr sz="2400" i="1" spc="-175" dirty="0" smtClean="0">
                <a:latin typeface="Calibri"/>
                <a:cs typeface="Calibri"/>
              </a:rPr>
              <a:t>Y</a:t>
            </a:r>
            <a:r>
              <a:rPr sz="2400" i="1" spc="0" dirty="0" smtClean="0">
                <a:latin typeface="Calibri"/>
                <a:cs typeface="Calibri"/>
              </a:rPr>
              <a:t>o</a:t>
            </a:r>
            <a:r>
              <a:rPr sz="2400" i="1" spc="4" dirty="0" smtClean="0">
                <a:latin typeface="Calibri"/>
                <a:cs typeface="Calibri"/>
              </a:rPr>
              <a:t>r</a:t>
            </a:r>
            <a:r>
              <a:rPr sz="2400" i="1" spc="0" dirty="0" smtClean="0">
                <a:latin typeface="Calibri"/>
                <a:cs typeface="Calibri"/>
              </a:rPr>
              <a:t>k </a:t>
            </a:r>
            <a:r>
              <a:rPr sz="2400" i="1" spc="-9" dirty="0" smtClean="0">
                <a:latin typeface="Calibri"/>
                <a:cs typeface="Calibri"/>
              </a:rPr>
              <a:t>T</a:t>
            </a:r>
            <a:r>
              <a:rPr sz="2400" i="1" spc="0" dirty="0" smtClean="0">
                <a:latin typeface="Calibri"/>
                <a:cs typeface="Calibri"/>
              </a:rPr>
              <a:t>imes, </a:t>
            </a:r>
            <a:r>
              <a:rPr sz="2400" i="1" spc="14" dirty="0" smtClean="0">
                <a:latin typeface="Calibri"/>
                <a:cs typeface="Calibri"/>
              </a:rPr>
              <a:t> </a:t>
            </a:r>
            <a:r>
              <a:rPr sz="2400" i="1" spc="0" dirty="0" smtClean="0">
                <a:latin typeface="Calibri"/>
                <a:cs typeface="Calibri"/>
              </a:rPr>
              <a:t>Καθημερ</a:t>
            </a:r>
            <a:r>
              <a:rPr sz="2400" i="1" spc="-25" dirty="0" smtClean="0">
                <a:latin typeface="Calibri"/>
                <a:cs typeface="Calibri"/>
              </a:rPr>
              <a:t>ι</a:t>
            </a:r>
            <a:r>
              <a:rPr sz="2400" i="1" spc="0" dirty="0" smtClean="0">
                <a:latin typeface="Calibri"/>
                <a:cs typeface="Calibri"/>
              </a:rPr>
              <a:t>ν</a:t>
            </a:r>
            <a:r>
              <a:rPr sz="2400" i="1" spc="4" dirty="0" smtClean="0">
                <a:latin typeface="Calibri"/>
                <a:cs typeface="Calibri"/>
              </a:rPr>
              <a:t>ή</a:t>
            </a:r>
            <a:r>
              <a:rPr sz="2400" spc="0" dirty="0" smtClean="0">
                <a:latin typeface="Calibri"/>
                <a:cs typeface="Calibri"/>
              </a:rPr>
              <a:t>,</a:t>
            </a:r>
            <a:r>
              <a:rPr sz="2400" spc="-24" dirty="0" smtClean="0">
                <a:latin typeface="Calibri"/>
                <a:cs typeface="Calibri"/>
              </a:rPr>
              <a:t> </a:t>
            </a:r>
            <a:r>
              <a:rPr sz="2400" spc="0" dirty="0" smtClean="0">
                <a:latin typeface="Calibri"/>
                <a:cs typeface="Calibri"/>
              </a:rPr>
              <a:t>2</a:t>
            </a:r>
            <a:r>
              <a:rPr sz="2400" spc="-9" dirty="0" smtClean="0">
                <a:latin typeface="Calibri"/>
                <a:cs typeface="Calibri"/>
              </a:rPr>
              <a:t>5</a:t>
            </a:r>
            <a:r>
              <a:rPr sz="2400" spc="0" dirty="0" smtClean="0">
                <a:latin typeface="Calibri"/>
                <a:cs typeface="Calibri"/>
              </a:rPr>
              <a:t>-</a:t>
            </a:r>
            <a:r>
              <a:rPr sz="2400" spc="-4" dirty="0" smtClean="0">
                <a:latin typeface="Calibri"/>
                <a:cs typeface="Calibri"/>
              </a:rPr>
              <a:t>08-2013</a:t>
            </a:r>
            <a:endParaRPr sz="2400">
              <a:latin typeface="Calibri"/>
              <a:cs typeface="Calibri"/>
            </a:endParaRPr>
          </a:p>
          <a:p>
            <a:pPr marL="70612" marR="38176">
              <a:lnSpc>
                <a:spcPct val="101725"/>
              </a:lnSpc>
              <a:spcBef>
                <a:spcPts val="578"/>
              </a:spcBef>
            </a:pPr>
            <a:r>
              <a:rPr sz="1900" u="heavy" spc="-14" dirty="0" smtClean="0">
                <a:solidFill>
                  <a:srgbClr val="0000FF"/>
                </a:solidFill>
                <a:latin typeface="Calibri"/>
                <a:cs typeface="Calibri"/>
                <a:hlinkClick r:id="rId3"/>
              </a:rPr>
              <a:t>h</a:t>
            </a:r>
            <a:r>
              <a:rPr sz="1900" u="heavy" spc="-25" dirty="0" smtClean="0">
                <a:solidFill>
                  <a:srgbClr val="0000FF"/>
                </a:solidFill>
                <a:latin typeface="Calibri"/>
                <a:cs typeface="Calibri"/>
                <a:hlinkClick r:id="rId3"/>
              </a:rPr>
              <a:t>t</a:t>
            </a:r>
            <a:r>
              <a:rPr sz="1900" u="heavy" spc="0" dirty="0" smtClean="0">
                <a:solidFill>
                  <a:srgbClr val="0000FF"/>
                </a:solidFill>
                <a:latin typeface="Calibri"/>
                <a:cs typeface="Calibri"/>
                <a:hlinkClick r:id="rId3"/>
              </a:rPr>
              <a:t>tp:</a:t>
            </a:r>
            <a:r>
              <a:rPr sz="1900" u="heavy" spc="-4" dirty="0" smtClean="0">
                <a:solidFill>
                  <a:srgbClr val="0000FF"/>
                </a:solidFill>
                <a:latin typeface="Calibri"/>
                <a:cs typeface="Calibri"/>
                <a:hlinkClick r:id="rId3"/>
              </a:rPr>
              <a:t>/</a:t>
            </a:r>
            <a:r>
              <a:rPr sz="1900" u="heavy" spc="0" dirty="0" smtClean="0">
                <a:solidFill>
                  <a:srgbClr val="0000FF"/>
                </a:solidFill>
                <a:latin typeface="Calibri"/>
                <a:cs typeface="Calibri"/>
                <a:hlinkClick r:id="rId3"/>
              </a:rPr>
              <a:t>/n</a:t>
            </a:r>
            <a:r>
              <a:rPr sz="1900" u="heavy" spc="-9" dirty="0" smtClean="0">
                <a:solidFill>
                  <a:srgbClr val="0000FF"/>
                </a:solidFill>
                <a:latin typeface="Calibri"/>
                <a:cs typeface="Calibri"/>
                <a:hlinkClick r:id="rId3"/>
              </a:rPr>
              <a:t>e</a:t>
            </a:r>
            <a:r>
              <a:rPr sz="1900" u="heavy" spc="-14" dirty="0" smtClean="0">
                <a:solidFill>
                  <a:srgbClr val="0000FF"/>
                </a:solidFill>
                <a:latin typeface="Calibri"/>
                <a:cs typeface="Calibri"/>
                <a:hlinkClick r:id="rId3"/>
              </a:rPr>
              <a:t>w</a:t>
            </a:r>
            <a:r>
              <a:rPr sz="1900" u="heavy" spc="0" dirty="0" smtClean="0">
                <a:solidFill>
                  <a:srgbClr val="0000FF"/>
                </a:solidFill>
                <a:latin typeface="Calibri"/>
                <a:cs typeface="Calibri"/>
                <a:hlinkClick r:id="rId3"/>
              </a:rPr>
              <a:t>s.</a:t>
            </a:r>
            <a:r>
              <a:rPr sz="1900" u="heavy" spc="-34" dirty="0" smtClean="0">
                <a:solidFill>
                  <a:srgbClr val="0000FF"/>
                </a:solidFill>
                <a:latin typeface="Calibri"/>
                <a:cs typeface="Calibri"/>
                <a:hlinkClick r:id="rId3"/>
              </a:rPr>
              <a:t>k</a:t>
            </a:r>
            <a:r>
              <a:rPr sz="1900" u="heavy" spc="-9" dirty="0" smtClean="0">
                <a:solidFill>
                  <a:srgbClr val="0000FF"/>
                </a:solidFill>
                <a:latin typeface="Calibri"/>
                <a:cs typeface="Calibri"/>
                <a:hlinkClick r:id="rId3"/>
              </a:rPr>
              <a:t>a</a:t>
            </a:r>
            <a:r>
              <a:rPr sz="1900" u="heavy" spc="0" dirty="0" smtClean="0">
                <a:solidFill>
                  <a:srgbClr val="0000FF"/>
                </a:solidFill>
                <a:latin typeface="Calibri"/>
                <a:cs typeface="Calibri"/>
                <a:hlinkClick r:id="rId3"/>
              </a:rPr>
              <a:t>thi</a:t>
            </a:r>
            <a:r>
              <a:rPr sz="1900" u="heavy" spc="-9" dirty="0" smtClean="0">
                <a:solidFill>
                  <a:srgbClr val="0000FF"/>
                </a:solidFill>
                <a:latin typeface="Calibri"/>
                <a:cs typeface="Calibri"/>
                <a:hlinkClick r:id="rId3"/>
              </a:rPr>
              <a:t>m</a:t>
            </a:r>
            <a:r>
              <a:rPr sz="1900" u="heavy" spc="0" dirty="0" smtClean="0">
                <a:solidFill>
                  <a:srgbClr val="0000FF"/>
                </a:solidFill>
                <a:latin typeface="Calibri"/>
                <a:cs typeface="Calibri"/>
                <a:hlinkClick r:id="rId3"/>
              </a:rPr>
              <a:t>erin</a:t>
            </a:r>
            <a:r>
              <a:rPr sz="1900" u="heavy" spc="-4" dirty="0" smtClean="0">
                <a:solidFill>
                  <a:srgbClr val="0000FF"/>
                </a:solidFill>
                <a:latin typeface="Calibri"/>
                <a:cs typeface="Calibri"/>
                <a:hlinkClick r:id="rId3"/>
              </a:rPr>
              <a:t>i</a:t>
            </a:r>
            <a:r>
              <a:rPr sz="1900" u="heavy" spc="19" dirty="0" smtClean="0">
                <a:solidFill>
                  <a:srgbClr val="0000FF"/>
                </a:solidFill>
                <a:latin typeface="Calibri"/>
                <a:cs typeface="Calibri"/>
                <a:hlinkClick r:id="rId3"/>
              </a:rPr>
              <a:t>.</a:t>
            </a:r>
            <a:r>
              <a:rPr sz="1900" u="heavy" spc="-4" dirty="0" smtClean="0">
                <a:solidFill>
                  <a:srgbClr val="0000FF"/>
                </a:solidFill>
                <a:latin typeface="Calibri"/>
                <a:cs typeface="Calibri"/>
                <a:hlinkClick r:id="rId3"/>
              </a:rPr>
              <a:t>g</a:t>
            </a:r>
            <a:r>
              <a:rPr sz="1900" u="heavy" spc="0" dirty="0" smtClean="0">
                <a:solidFill>
                  <a:srgbClr val="0000FF"/>
                </a:solidFill>
                <a:latin typeface="Calibri"/>
                <a:cs typeface="Calibri"/>
                <a:hlinkClick r:id="rId3"/>
              </a:rPr>
              <a:t>r/</a:t>
            </a:r>
            <a:r>
              <a:rPr sz="1900" u="heavy" spc="4" dirty="0" smtClean="0">
                <a:solidFill>
                  <a:srgbClr val="0000FF"/>
                </a:solidFill>
                <a:latin typeface="Calibri"/>
                <a:cs typeface="Calibri"/>
                <a:hlinkClick r:id="rId3"/>
              </a:rPr>
              <a:t>4</a:t>
            </a:r>
            <a:r>
              <a:rPr sz="1900" u="heavy" spc="0" dirty="0" smtClean="0">
                <a:solidFill>
                  <a:srgbClr val="0000FF"/>
                </a:solidFill>
                <a:latin typeface="Calibri"/>
                <a:cs typeface="Calibri"/>
                <a:hlinkClick r:id="rId3"/>
              </a:rPr>
              <a:t>dc</a:t>
            </a:r>
            <a:r>
              <a:rPr sz="1900" u="heavy" spc="4" dirty="0" smtClean="0">
                <a:solidFill>
                  <a:srgbClr val="0000FF"/>
                </a:solidFill>
                <a:latin typeface="Calibri"/>
                <a:cs typeface="Calibri"/>
                <a:hlinkClick r:id="rId3"/>
              </a:rPr>
              <a:t>g</a:t>
            </a:r>
            <a:r>
              <a:rPr sz="1900" u="heavy" spc="0" dirty="0" smtClean="0">
                <a:solidFill>
                  <a:srgbClr val="0000FF"/>
                </a:solidFill>
                <a:latin typeface="Calibri"/>
                <a:cs typeface="Calibri"/>
                <a:hlinkClick r:id="rId3"/>
              </a:rPr>
              <a:t>i/</a:t>
            </a:r>
            <a:r>
              <a:rPr sz="1900" u="heavy" spc="9" dirty="0" smtClean="0">
                <a:solidFill>
                  <a:srgbClr val="0000FF"/>
                </a:solidFill>
                <a:latin typeface="Calibri"/>
                <a:cs typeface="Calibri"/>
                <a:hlinkClick r:id="rId3"/>
              </a:rPr>
              <a:t>_</a:t>
            </a:r>
            <a:r>
              <a:rPr sz="1900" u="heavy" spc="0" dirty="0" smtClean="0">
                <a:solidFill>
                  <a:srgbClr val="0000FF"/>
                </a:solidFill>
                <a:latin typeface="Calibri"/>
                <a:cs typeface="Calibri"/>
                <a:hlinkClick r:id="rId3"/>
              </a:rPr>
              <a:t>w_ar</a:t>
            </a:r>
            <a:r>
              <a:rPr sz="1900" u="heavy" spc="9" dirty="0" smtClean="0">
                <a:solidFill>
                  <a:srgbClr val="0000FF"/>
                </a:solidFill>
                <a:latin typeface="Calibri"/>
                <a:cs typeface="Calibri"/>
                <a:hlinkClick r:id="rId3"/>
              </a:rPr>
              <a:t>t</a:t>
            </a:r>
            <a:r>
              <a:rPr sz="1900" u="heavy" spc="0" dirty="0" smtClean="0">
                <a:solidFill>
                  <a:srgbClr val="0000FF"/>
                </a:solidFill>
                <a:latin typeface="Calibri"/>
                <a:cs typeface="Calibri"/>
                <a:hlinkClick r:id="rId3"/>
              </a:rPr>
              <a:t>ic</a:t>
            </a:r>
            <a:r>
              <a:rPr sz="1900" u="heavy" spc="-4" dirty="0" smtClean="0">
                <a:solidFill>
                  <a:srgbClr val="0000FF"/>
                </a:solidFill>
                <a:latin typeface="Calibri"/>
                <a:cs typeface="Calibri"/>
                <a:hlinkClick r:id="rId3"/>
              </a:rPr>
              <a:t>l</a:t>
            </a:r>
            <a:r>
              <a:rPr sz="1900" u="heavy" spc="0" dirty="0" smtClean="0">
                <a:solidFill>
                  <a:srgbClr val="0000FF"/>
                </a:solidFill>
                <a:latin typeface="Calibri"/>
                <a:cs typeface="Calibri"/>
                <a:hlinkClick r:id="rId3"/>
              </a:rPr>
              <a:t>es</a:t>
            </a:r>
            <a:r>
              <a:rPr sz="1900" u="heavy" spc="4" dirty="0" smtClean="0">
                <a:solidFill>
                  <a:srgbClr val="0000FF"/>
                </a:solidFill>
                <a:latin typeface="Calibri"/>
                <a:cs typeface="Calibri"/>
                <a:hlinkClick r:id="rId3"/>
              </a:rPr>
              <a:t>_</a:t>
            </a:r>
            <a:r>
              <a:rPr sz="1900" u="heavy" spc="0" dirty="0" smtClean="0">
                <a:solidFill>
                  <a:srgbClr val="0000FF"/>
                </a:solidFill>
                <a:latin typeface="Calibri"/>
                <a:cs typeface="Calibri"/>
                <a:hlinkClick r:id="rId3"/>
              </a:rPr>
              <a:t>e</a:t>
            </a:r>
            <a:r>
              <a:rPr sz="1900" u="heavy" spc="-4" dirty="0" smtClean="0">
                <a:solidFill>
                  <a:srgbClr val="0000FF"/>
                </a:solidFill>
                <a:latin typeface="Calibri"/>
                <a:cs typeface="Calibri"/>
                <a:hlinkClick r:id="rId3"/>
              </a:rPr>
              <a:t>c</a:t>
            </a:r>
            <a:r>
              <a:rPr sz="1900" u="heavy" spc="0" dirty="0" smtClean="0">
                <a:solidFill>
                  <a:srgbClr val="0000FF"/>
                </a:solidFill>
                <a:latin typeface="Calibri"/>
                <a:cs typeface="Calibri"/>
                <a:hlinkClick r:id="rId3"/>
              </a:rPr>
              <a:t>on</a:t>
            </a:r>
            <a:r>
              <a:rPr sz="1900" u="heavy" spc="-9" dirty="0" smtClean="0">
                <a:solidFill>
                  <a:srgbClr val="0000FF"/>
                </a:solidFill>
                <a:latin typeface="Calibri"/>
                <a:cs typeface="Calibri"/>
                <a:hlinkClick r:id="rId3"/>
              </a:rPr>
              <a:t>o</a:t>
            </a:r>
            <a:r>
              <a:rPr sz="1900" u="heavy" spc="-39" dirty="0" smtClean="0">
                <a:solidFill>
                  <a:srgbClr val="0000FF"/>
                </a:solidFill>
                <a:latin typeface="Calibri"/>
                <a:cs typeface="Calibri"/>
                <a:hlinkClick r:id="rId3"/>
              </a:rPr>
              <a:t>m</a:t>
            </a:r>
            <a:r>
              <a:rPr sz="1900" u="heavy" spc="-19" dirty="0" smtClean="0">
                <a:solidFill>
                  <a:srgbClr val="0000FF"/>
                </a:solidFill>
                <a:latin typeface="Calibri"/>
                <a:cs typeface="Calibri"/>
                <a:hlinkClick r:id="rId3"/>
              </a:rPr>
              <a:t>y</a:t>
            </a:r>
            <a:r>
              <a:rPr sz="1900" u="heavy" spc="14" dirty="0" smtClean="0">
                <a:solidFill>
                  <a:srgbClr val="0000FF"/>
                </a:solidFill>
                <a:latin typeface="Calibri"/>
                <a:cs typeface="Calibri"/>
                <a:hlinkClick r:id="rId3"/>
              </a:rPr>
              <a:t>a</a:t>
            </a:r>
            <a:r>
              <a:rPr sz="1900" u="heavy" spc="-19" dirty="0" smtClean="0">
                <a:solidFill>
                  <a:srgbClr val="0000FF"/>
                </a:solidFill>
                <a:latin typeface="Calibri"/>
                <a:cs typeface="Calibri"/>
                <a:hlinkClick r:id="rId3"/>
              </a:rPr>
              <a:t>g</a:t>
            </a:r>
            <a:r>
              <a:rPr sz="1900" u="heavy" spc="0" dirty="0" smtClean="0">
                <a:solidFill>
                  <a:srgbClr val="0000FF"/>
                </a:solidFill>
                <a:latin typeface="Calibri"/>
                <a:cs typeface="Calibri"/>
                <a:hlinkClick r:id="rId3"/>
              </a:rPr>
              <a:t>or</a:t>
            </a:r>
            <a:r>
              <a:rPr sz="1900" u="heavy" spc="4" dirty="0" smtClean="0">
                <a:solidFill>
                  <a:srgbClr val="0000FF"/>
                </a:solidFill>
                <a:latin typeface="Calibri"/>
                <a:cs typeface="Calibri"/>
                <a:hlinkClick r:id="rId3"/>
              </a:rPr>
              <a:t>_</a:t>
            </a:r>
            <a:r>
              <a:rPr sz="1900" u="heavy" spc="0" dirty="0" smtClean="0">
                <a:solidFill>
                  <a:srgbClr val="0000FF"/>
                </a:solidFill>
                <a:latin typeface="Calibri"/>
                <a:cs typeface="Calibri"/>
                <a:hlinkClick r:id="rId3"/>
              </a:rPr>
              <a:t>2_2</a:t>
            </a:r>
            <a:r>
              <a:rPr sz="1900" u="heavy" spc="4" dirty="0" smtClean="0">
                <a:solidFill>
                  <a:srgbClr val="0000FF"/>
                </a:solidFill>
                <a:latin typeface="Calibri"/>
                <a:cs typeface="Calibri"/>
                <a:hlinkClick r:id="rId3"/>
              </a:rPr>
              <a:t>5</a:t>
            </a:r>
            <a:r>
              <a:rPr sz="1900" u="heavy" spc="0" dirty="0" smtClean="0">
                <a:solidFill>
                  <a:srgbClr val="0000FF"/>
                </a:solidFill>
                <a:latin typeface="Calibri"/>
                <a:cs typeface="Calibri"/>
                <a:hlinkClick r:id="rId3"/>
              </a:rPr>
              <a:t>/0</a:t>
            </a:r>
            <a:r>
              <a:rPr sz="1900" u="heavy" spc="4" dirty="0" smtClean="0">
                <a:solidFill>
                  <a:srgbClr val="0000FF"/>
                </a:solidFill>
                <a:latin typeface="Calibri"/>
                <a:cs typeface="Calibri"/>
                <a:hlinkClick r:id="rId3"/>
              </a:rPr>
              <a:t>8</a:t>
            </a:r>
            <a:r>
              <a:rPr sz="1900" u="heavy" spc="0" dirty="0" smtClean="0">
                <a:solidFill>
                  <a:srgbClr val="0000FF"/>
                </a:solidFill>
                <a:latin typeface="Calibri"/>
                <a:cs typeface="Calibri"/>
                <a:hlinkClick r:id="rId3"/>
              </a:rPr>
              <a:t>/2</a:t>
            </a:r>
            <a:r>
              <a:rPr sz="1900" u="heavy" spc="-4" dirty="0" smtClean="0">
                <a:solidFill>
                  <a:srgbClr val="0000FF"/>
                </a:solidFill>
                <a:latin typeface="Calibri"/>
                <a:cs typeface="Calibri"/>
                <a:hlinkClick r:id="rId3"/>
              </a:rPr>
              <a:t>0</a:t>
            </a:r>
            <a:r>
              <a:rPr sz="1900" u="heavy" spc="0" dirty="0" smtClean="0">
                <a:solidFill>
                  <a:srgbClr val="0000FF"/>
                </a:solidFill>
                <a:latin typeface="Calibri"/>
                <a:cs typeface="Calibri"/>
                <a:hlinkClick r:id="rId3"/>
              </a:rPr>
              <a:t>1</a:t>
            </a:r>
            <a:r>
              <a:rPr sz="1900" u="heavy" spc="4" dirty="0" smtClean="0">
                <a:solidFill>
                  <a:srgbClr val="0000FF"/>
                </a:solidFill>
                <a:latin typeface="Calibri"/>
                <a:cs typeface="Calibri"/>
                <a:hlinkClick r:id="rId3"/>
              </a:rPr>
              <a:t>3</a:t>
            </a:r>
            <a:r>
              <a:rPr sz="1900" u="heavy" spc="0" dirty="0" smtClean="0">
                <a:solidFill>
                  <a:srgbClr val="0000FF"/>
                </a:solidFill>
                <a:latin typeface="Calibri"/>
                <a:cs typeface="Calibri"/>
                <a:hlinkClick r:id="rId3"/>
              </a:rPr>
              <a:t>_</a:t>
            </a:r>
            <a:endParaRPr sz="1900">
              <a:latin typeface="Calibri"/>
              <a:cs typeface="Calibri"/>
            </a:endParaRPr>
          </a:p>
          <a:p>
            <a:pPr marL="70612" marR="38176">
              <a:lnSpc>
                <a:spcPct val="101725"/>
              </a:lnSpc>
              <a:spcBef>
                <a:spcPts val="284"/>
              </a:spcBef>
            </a:pPr>
            <a:r>
              <a:rPr sz="1900" u="heavy" spc="0" dirty="0" smtClean="0">
                <a:solidFill>
                  <a:srgbClr val="0000FF"/>
                </a:solidFill>
                <a:latin typeface="Calibri"/>
                <a:cs typeface="Calibri"/>
                <a:hlinkClick r:id="rId3"/>
              </a:rPr>
              <a:t>531096</a:t>
            </a:r>
            <a:endParaRPr sz="19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35940" y="1636560"/>
            <a:ext cx="177952" cy="33050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55"/>
              </a:lnSpc>
              <a:spcBef>
                <a:spcPts val="127"/>
              </a:spcBef>
            </a:pPr>
            <a:r>
              <a:rPr sz="2400" spc="0" dirty="0" smtClean="0">
                <a:latin typeface="Arial"/>
                <a:cs typeface="Arial"/>
              </a:rPr>
              <a:t>•</a:t>
            </a:r>
            <a:endParaRPr sz="24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35940" y="4479702"/>
            <a:ext cx="177800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55"/>
              </a:lnSpc>
              <a:spcBef>
                <a:spcPts val="127"/>
              </a:spcBef>
            </a:pPr>
            <a:r>
              <a:rPr sz="2400" spc="0" dirty="0" smtClean="0">
                <a:latin typeface="Arial"/>
                <a:cs typeface="Arial"/>
              </a:rPr>
              <a:t>•</a:t>
            </a:r>
            <a:endParaRPr sz="2400">
              <a:latin typeface="Arial"/>
              <a:cs typeface="Arial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8427212" y="6465214"/>
            <a:ext cx="203657" cy="1778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320"/>
              </a:lnSpc>
              <a:spcBef>
                <a:spcPts val="66"/>
              </a:spcBef>
            </a:pPr>
            <a:r>
              <a:rPr sz="1800" spc="4" baseline="2275" dirty="0" smtClean="0">
                <a:solidFill>
                  <a:srgbClr val="888888"/>
                </a:solidFill>
                <a:latin typeface="Calibri"/>
                <a:cs typeface="Calibri"/>
              </a:rPr>
              <a:t>31</a:t>
            </a:r>
            <a:endParaRPr sz="1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6"/>
          <p:cNvSpPr txBox="1"/>
          <p:nvPr/>
        </p:nvSpPr>
        <p:spPr>
          <a:xfrm>
            <a:off x="879144" y="370230"/>
            <a:ext cx="7753190" cy="627278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505767" marR="871857" algn="ctr">
              <a:lnSpc>
                <a:spcPts val="3770"/>
              </a:lnSpc>
              <a:spcBef>
                <a:spcPts val="188"/>
              </a:spcBef>
            </a:pPr>
            <a:r>
              <a:rPr sz="5400" b="1" spc="0" baseline="3034" dirty="0" smtClean="0">
                <a:solidFill>
                  <a:srgbClr val="4F81BC"/>
                </a:solidFill>
                <a:latin typeface="Calibri"/>
                <a:cs typeface="Calibri"/>
              </a:rPr>
              <a:t>Η </a:t>
            </a:r>
            <a:r>
              <a:rPr sz="5400" b="1" spc="-34" baseline="3034" dirty="0" smtClean="0">
                <a:solidFill>
                  <a:srgbClr val="4F81BC"/>
                </a:solidFill>
                <a:latin typeface="Calibri"/>
                <a:cs typeface="Calibri"/>
              </a:rPr>
              <a:t>π</a:t>
            </a:r>
            <a:r>
              <a:rPr sz="5400" b="1" spc="0" baseline="3034" dirty="0" smtClean="0">
                <a:solidFill>
                  <a:srgbClr val="4F81BC"/>
                </a:solidFill>
                <a:latin typeface="Calibri"/>
                <a:cs typeface="Calibri"/>
              </a:rPr>
              <a:t>α</a:t>
            </a:r>
            <a:r>
              <a:rPr sz="5400" b="1" spc="-19" baseline="3034" dirty="0" smtClean="0">
                <a:solidFill>
                  <a:srgbClr val="4F81BC"/>
                </a:solidFill>
                <a:latin typeface="Calibri"/>
                <a:cs typeface="Calibri"/>
              </a:rPr>
              <a:t>ρ</a:t>
            </a:r>
            <a:r>
              <a:rPr sz="5400" b="1" spc="0" baseline="3034" dirty="0" smtClean="0">
                <a:solidFill>
                  <a:srgbClr val="4F81BC"/>
                </a:solidFill>
                <a:latin typeface="Calibri"/>
                <a:cs typeface="Calibri"/>
              </a:rPr>
              <a:t>έμβ</a:t>
            </a:r>
            <a:r>
              <a:rPr sz="5400" b="1" spc="-29" baseline="3034" dirty="0" smtClean="0">
                <a:solidFill>
                  <a:srgbClr val="4F81BC"/>
                </a:solidFill>
                <a:latin typeface="Calibri"/>
                <a:cs typeface="Calibri"/>
              </a:rPr>
              <a:t>α</a:t>
            </a:r>
            <a:r>
              <a:rPr sz="5400" b="1" spc="0" baseline="3034" dirty="0" smtClean="0">
                <a:solidFill>
                  <a:srgbClr val="4F81BC"/>
                </a:solidFill>
                <a:latin typeface="Calibri"/>
                <a:cs typeface="Calibri"/>
              </a:rPr>
              <a:t>ση της ΚΤ </a:t>
            </a:r>
            <a:r>
              <a:rPr sz="5400" b="1" spc="44" baseline="3034" dirty="0" smtClean="0">
                <a:solidFill>
                  <a:srgbClr val="4F81BC"/>
                </a:solidFill>
                <a:latin typeface="Calibri"/>
                <a:cs typeface="Calibri"/>
              </a:rPr>
              <a:t>σ</a:t>
            </a:r>
            <a:r>
              <a:rPr sz="5400" b="1" spc="0" baseline="3034" dirty="0" smtClean="0">
                <a:solidFill>
                  <a:srgbClr val="4F81BC"/>
                </a:solidFill>
                <a:latin typeface="Calibri"/>
                <a:cs typeface="Calibri"/>
              </a:rPr>
              <a:t>τ</a:t>
            </a:r>
            <a:r>
              <a:rPr sz="5400" b="1" spc="-64" baseline="3034" dirty="0" smtClean="0">
                <a:solidFill>
                  <a:srgbClr val="4F81BC"/>
                </a:solidFill>
                <a:latin typeface="Calibri"/>
                <a:cs typeface="Calibri"/>
              </a:rPr>
              <a:t>η</a:t>
            </a:r>
            <a:r>
              <a:rPr sz="5400" b="1" spc="0" baseline="3034" dirty="0" smtClean="0">
                <a:solidFill>
                  <a:srgbClr val="4F81BC"/>
                </a:solidFill>
                <a:latin typeface="Calibri"/>
                <a:cs typeface="Calibri"/>
              </a:rPr>
              <a:t>ν</a:t>
            </a:r>
            <a:r>
              <a:rPr sz="5400" b="1" spc="19" baseline="3034" dirty="0" smtClean="0">
                <a:solidFill>
                  <a:srgbClr val="4F81BC"/>
                </a:solidFill>
                <a:latin typeface="Calibri"/>
                <a:cs typeface="Calibri"/>
              </a:rPr>
              <a:t> </a:t>
            </a:r>
            <a:r>
              <a:rPr sz="5400" b="1" spc="-29" baseline="3034" dirty="0" smtClean="0">
                <a:solidFill>
                  <a:srgbClr val="4F81BC"/>
                </a:solidFill>
                <a:latin typeface="Calibri"/>
                <a:cs typeface="Calibri"/>
              </a:rPr>
              <a:t>α</a:t>
            </a:r>
            <a:r>
              <a:rPr sz="5400" b="1" spc="0" baseline="3034" dirty="0" smtClean="0">
                <a:solidFill>
                  <a:srgbClr val="4F81BC"/>
                </a:solidFill>
                <a:latin typeface="Calibri"/>
                <a:cs typeface="Calibri"/>
              </a:rPr>
              <a:t>γορά</a:t>
            </a:r>
            <a:endParaRPr sz="3600">
              <a:latin typeface="Calibri"/>
              <a:cs typeface="Calibri"/>
            </a:endParaRPr>
          </a:p>
          <a:p>
            <a:pPr marL="2123135" marR="2489294" algn="ctr">
              <a:lnSpc>
                <a:spcPts val="4320"/>
              </a:lnSpc>
              <a:spcBef>
                <a:spcPts val="27"/>
              </a:spcBef>
            </a:pPr>
            <a:r>
              <a:rPr sz="5400" b="1" spc="0" baseline="1517" dirty="0" smtClean="0">
                <a:solidFill>
                  <a:srgbClr val="4F81BC"/>
                </a:solidFill>
                <a:latin typeface="Calibri"/>
                <a:cs typeface="Calibri"/>
              </a:rPr>
              <a:t>συν</a:t>
            </a:r>
            <a:r>
              <a:rPr sz="5400" b="1" spc="19" baseline="1517" dirty="0" smtClean="0">
                <a:solidFill>
                  <a:srgbClr val="4F81BC"/>
                </a:solidFill>
                <a:latin typeface="Calibri"/>
                <a:cs typeface="Calibri"/>
              </a:rPr>
              <a:t>α</a:t>
            </a:r>
            <a:r>
              <a:rPr sz="5400" b="1" spc="34" baseline="1517" dirty="0" smtClean="0">
                <a:solidFill>
                  <a:srgbClr val="4F81BC"/>
                </a:solidFill>
                <a:latin typeface="Calibri"/>
                <a:cs typeface="Calibri"/>
              </a:rPr>
              <a:t>λ</a:t>
            </a:r>
            <a:r>
              <a:rPr sz="5400" b="1" spc="-29" baseline="1517" dirty="0" smtClean="0">
                <a:solidFill>
                  <a:srgbClr val="4F81BC"/>
                </a:solidFill>
                <a:latin typeface="Calibri"/>
                <a:cs typeface="Calibri"/>
              </a:rPr>
              <a:t>λά</a:t>
            </a:r>
            <a:r>
              <a:rPr sz="5400" b="1" spc="0" baseline="1517" dirty="0" smtClean="0">
                <a:solidFill>
                  <a:srgbClr val="4F81BC"/>
                </a:solidFill>
                <a:latin typeface="Calibri"/>
                <a:cs typeface="Calibri"/>
              </a:rPr>
              <a:t>γ</a:t>
            </a:r>
            <a:r>
              <a:rPr sz="5400" b="1" spc="-9" baseline="1517" dirty="0" smtClean="0">
                <a:solidFill>
                  <a:srgbClr val="4F81BC"/>
                </a:solidFill>
                <a:latin typeface="Calibri"/>
                <a:cs typeface="Calibri"/>
              </a:rPr>
              <a:t>μ</a:t>
            </a:r>
            <a:r>
              <a:rPr sz="5400" b="1" spc="0" baseline="1517" dirty="0" smtClean="0">
                <a:solidFill>
                  <a:srgbClr val="4F81BC"/>
                </a:solidFill>
                <a:latin typeface="Calibri"/>
                <a:cs typeface="Calibri"/>
              </a:rPr>
              <a:t>α</a:t>
            </a:r>
            <a:r>
              <a:rPr sz="5400" b="1" spc="-25" baseline="1517" dirty="0" smtClean="0">
                <a:solidFill>
                  <a:srgbClr val="4F81BC"/>
                </a:solidFill>
                <a:latin typeface="Calibri"/>
                <a:cs typeface="Calibri"/>
              </a:rPr>
              <a:t>τ</a:t>
            </a:r>
            <a:r>
              <a:rPr sz="5400" b="1" spc="0" baseline="1517" dirty="0" smtClean="0">
                <a:solidFill>
                  <a:srgbClr val="4F81BC"/>
                </a:solidFill>
                <a:latin typeface="Calibri"/>
                <a:cs typeface="Calibri"/>
              </a:rPr>
              <a:t>ος</a:t>
            </a:r>
            <a:endParaRPr sz="3600">
              <a:latin typeface="Calibri"/>
              <a:cs typeface="Calibri"/>
            </a:endParaRPr>
          </a:p>
          <a:p>
            <a:pPr marL="12700" marR="228970">
              <a:lnSpc>
                <a:spcPts val="2380"/>
              </a:lnSpc>
              <a:spcBef>
                <a:spcPts val="1157"/>
              </a:spcBef>
            </a:pPr>
            <a:r>
              <a:rPr sz="2200" spc="0" dirty="0" smtClean="0">
                <a:latin typeface="Calibri"/>
                <a:cs typeface="Calibri"/>
              </a:rPr>
              <a:t>Οι</a:t>
            </a:r>
            <a:r>
              <a:rPr sz="2200" spc="-10" dirty="0" smtClean="0">
                <a:latin typeface="Calibri"/>
                <a:cs typeface="Calibri"/>
              </a:rPr>
              <a:t> </a:t>
            </a:r>
            <a:r>
              <a:rPr sz="2200" spc="-39" dirty="0" smtClean="0">
                <a:latin typeface="Calibri"/>
                <a:cs typeface="Calibri"/>
              </a:rPr>
              <a:t>κ</a:t>
            </a:r>
            <a:r>
              <a:rPr sz="2200" spc="0" dirty="0" smtClean="0">
                <a:latin typeface="Calibri"/>
                <a:cs typeface="Calibri"/>
              </a:rPr>
              <a:t>εντ</a:t>
            </a:r>
            <a:r>
              <a:rPr sz="2200" spc="-4" dirty="0" smtClean="0">
                <a:latin typeface="Calibri"/>
                <a:cs typeface="Calibri"/>
              </a:rPr>
              <a:t>ρ</a:t>
            </a:r>
            <a:r>
              <a:rPr sz="2200" spc="0" dirty="0" smtClean="0">
                <a:latin typeface="Calibri"/>
                <a:cs typeface="Calibri"/>
              </a:rPr>
              <a:t>ι</a:t>
            </a:r>
            <a:r>
              <a:rPr sz="2200" spc="-39" dirty="0" smtClean="0">
                <a:latin typeface="Calibri"/>
                <a:cs typeface="Calibri"/>
              </a:rPr>
              <a:t>κ</a:t>
            </a:r>
            <a:r>
              <a:rPr sz="2200" spc="0" dirty="0" smtClean="0">
                <a:latin typeface="Calibri"/>
                <a:cs typeface="Calibri"/>
              </a:rPr>
              <a:t>ές</a:t>
            </a:r>
            <a:r>
              <a:rPr sz="2200" spc="-25" dirty="0" smtClean="0">
                <a:latin typeface="Calibri"/>
                <a:cs typeface="Calibri"/>
              </a:rPr>
              <a:t> </a:t>
            </a:r>
            <a:r>
              <a:rPr sz="2200" spc="-9" dirty="0" smtClean="0">
                <a:latin typeface="Calibri"/>
                <a:cs typeface="Calibri"/>
              </a:rPr>
              <a:t>τ</a:t>
            </a:r>
            <a:r>
              <a:rPr sz="2200" spc="0" dirty="0" smtClean="0">
                <a:latin typeface="Calibri"/>
                <a:cs typeface="Calibri"/>
              </a:rPr>
              <a:t>ράπ</a:t>
            </a:r>
            <a:r>
              <a:rPr sz="2200" spc="-4" dirty="0" smtClean="0">
                <a:latin typeface="Calibri"/>
                <a:cs typeface="Calibri"/>
              </a:rPr>
              <a:t>ε</a:t>
            </a:r>
            <a:r>
              <a:rPr sz="2200" spc="-19" dirty="0" smtClean="0">
                <a:latin typeface="Calibri"/>
                <a:cs typeface="Calibri"/>
              </a:rPr>
              <a:t>ζ</a:t>
            </a:r>
            <a:r>
              <a:rPr sz="2200" spc="0" dirty="0" smtClean="0">
                <a:latin typeface="Calibri"/>
                <a:cs typeface="Calibri"/>
              </a:rPr>
              <a:t>ες</a:t>
            </a:r>
            <a:r>
              <a:rPr sz="2200" spc="-44" dirty="0" smtClean="0">
                <a:latin typeface="Calibri"/>
                <a:cs typeface="Calibri"/>
              </a:rPr>
              <a:t> </a:t>
            </a:r>
            <a:r>
              <a:rPr sz="2200" spc="-25" dirty="0" smtClean="0">
                <a:latin typeface="Calibri"/>
                <a:cs typeface="Calibri"/>
              </a:rPr>
              <a:t>π</a:t>
            </a:r>
            <a:r>
              <a:rPr sz="2200" spc="0" dirty="0" smtClean="0">
                <a:latin typeface="Calibri"/>
                <a:cs typeface="Calibri"/>
              </a:rPr>
              <a:t>αρεμβα</a:t>
            </a:r>
            <a:r>
              <a:rPr sz="2200" spc="-34" dirty="0" smtClean="0">
                <a:latin typeface="Calibri"/>
                <a:cs typeface="Calibri"/>
              </a:rPr>
              <a:t>ί</a:t>
            </a:r>
            <a:r>
              <a:rPr sz="2200" spc="0" dirty="0" smtClean="0">
                <a:latin typeface="Calibri"/>
                <a:cs typeface="Calibri"/>
              </a:rPr>
              <a:t>νουν</a:t>
            </a:r>
            <a:r>
              <a:rPr sz="2200" spc="-91" dirty="0" smtClean="0">
                <a:latin typeface="Calibri"/>
                <a:cs typeface="Calibri"/>
              </a:rPr>
              <a:t> </a:t>
            </a:r>
            <a:r>
              <a:rPr sz="2200" spc="19" dirty="0" smtClean="0">
                <a:latin typeface="Calibri"/>
                <a:cs typeface="Calibri"/>
              </a:rPr>
              <a:t>σ</a:t>
            </a:r>
            <a:r>
              <a:rPr sz="2200" spc="0" dirty="0" smtClean="0">
                <a:latin typeface="Calibri"/>
                <a:cs typeface="Calibri"/>
              </a:rPr>
              <a:t>τ</a:t>
            </a:r>
            <a:r>
              <a:rPr sz="2200" spc="-50" dirty="0" smtClean="0">
                <a:latin typeface="Calibri"/>
                <a:cs typeface="Calibri"/>
              </a:rPr>
              <a:t>η</a:t>
            </a:r>
            <a:r>
              <a:rPr sz="2200" spc="0" dirty="0" smtClean="0">
                <a:latin typeface="Calibri"/>
                <a:cs typeface="Calibri"/>
              </a:rPr>
              <a:t>ν</a:t>
            </a:r>
            <a:r>
              <a:rPr sz="2200" spc="-5" dirty="0" smtClean="0">
                <a:latin typeface="Calibri"/>
                <a:cs typeface="Calibri"/>
              </a:rPr>
              <a:t> </a:t>
            </a:r>
            <a:r>
              <a:rPr sz="2200" spc="-9" dirty="0" smtClean="0">
                <a:latin typeface="Calibri"/>
                <a:cs typeface="Calibri"/>
              </a:rPr>
              <a:t>α</a:t>
            </a:r>
            <a:r>
              <a:rPr sz="2200" spc="0" dirty="0" smtClean="0">
                <a:latin typeface="Calibri"/>
                <a:cs typeface="Calibri"/>
              </a:rPr>
              <a:t>γ</a:t>
            </a:r>
            <a:r>
              <a:rPr sz="2200" spc="9" dirty="0" smtClean="0">
                <a:latin typeface="Calibri"/>
                <a:cs typeface="Calibri"/>
              </a:rPr>
              <a:t>ο</a:t>
            </a:r>
            <a:r>
              <a:rPr sz="2200" spc="0" dirty="0" smtClean="0">
                <a:latin typeface="Calibri"/>
                <a:cs typeface="Calibri"/>
              </a:rPr>
              <a:t>ρά</a:t>
            </a:r>
            <a:r>
              <a:rPr sz="2200" spc="-27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συ</a:t>
            </a:r>
            <a:r>
              <a:rPr sz="2200" spc="-9" dirty="0" smtClean="0">
                <a:latin typeface="Calibri"/>
                <a:cs typeface="Calibri"/>
              </a:rPr>
              <a:t>ν</a:t>
            </a:r>
            <a:r>
              <a:rPr sz="2200" spc="0" dirty="0" smtClean="0">
                <a:latin typeface="Calibri"/>
                <a:cs typeface="Calibri"/>
              </a:rPr>
              <a:t>α</a:t>
            </a:r>
            <a:r>
              <a:rPr sz="2200" spc="14" dirty="0" smtClean="0">
                <a:latin typeface="Calibri"/>
                <a:cs typeface="Calibri"/>
              </a:rPr>
              <a:t>λ</a:t>
            </a:r>
            <a:r>
              <a:rPr sz="2200" spc="-19" dirty="0" smtClean="0">
                <a:latin typeface="Calibri"/>
                <a:cs typeface="Calibri"/>
              </a:rPr>
              <a:t>λ</a:t>
            </a:r>
            <a:r>
              <a:rPr sz="2200" spc="-9" dirty="0" smtClean="0">
                <a:latin typeface="Calibri"/>
                <a:cs typeface="Calibri"/>
              </a:rPr>
              <a:t>ά</a:t>
            </a:r>
            <a:r>
              <a:rPr sz="2200" spc="0" dirty="0" smtClean="0">
                <a:latin typeface="Calibri"/>
                <a:cs typeface="Calibri"/>
              </a:rPr>
              <a:t>γμα</a:t>
            </a:r>
            <a:r>
              <a:rPr sz="2200" spc="-9" dirty="0" smtClean="0">
                <a:latin typeface="Calibri"/>
                <a:cs typeface="Calibri"/>
              </a:rPr>
              <a:t>τ</a:t>
            </a:r>
            <a:r>
              <a:rPr sz="2200" spc="4" dirty="0" smtClean="0">
                <a:latin typeface="Calibri"/>
                <a:cs typeface="Calibri"/>
              </a:rPr>
              <a:t>ο</a:t>
            </a:r>
            <a:r>
              <a:rPr sz="2200" spc="0" dirty="0" smtClean="0">
                <a:latin typeface="Calibri"/>
                <a:cs typeface="Calibri"/>
              </a:rPr>
              <a:t>ς </a:t>
            </a:r>
            <a:r>
              <a:rPr sz="2200" spc="-9" dirty="0" smtClean="0">
                <a:latin typeface="Calibri"/>
                <a:cs typeface="Calibri"/>
              </a:rPr>
              <a:t>α</a:t>
            </a:r>
            <a:r>
              <a:rPr sz="2200" spc="0" dirty="0" smtClean="0">
                <a:latin typeface="Calibri"/>
                <a:cs typeface="Calibri"/>
              </a:rPr>
              <a:t>γ</a:t>
            </a:r>
            <a:r>
              <a:rPr sz="2200" spc="9" dirty="0" smtClean="0">
                <a:latin typeface="Calibri"/>
                <a:cs typeface="Calibri"/>
              </a:rPr>
              <a:t>ο</a:t>
            </a:r>
            <a:r>
              <a:rPr sz="2200" spc="0" dirty="0" smtClean="0">
                <a:latin typeface="Calibri"/>
                <a:cs typeface="Calibri"/>
              </a:rPr>
              <a:t>ράζ</a:t>
            </a:r>
            <a:r>
              <a:rPr sz="2200" spc="9" dirty="0" smtClean="0">
                <a:latin typeface="Calibri"/>
                <a:cs typeface="Calibri"/>
              </a:rPr>
              <a:t>ον</a:t>
            </a:r>
            <a:r>
              <a:rPr sz="2200" spc="-9" dirty="0" smtClean="0">
                <a:latin typeface="Calibri"/>
                <a:cs typeface="Calibri"/>
              </a:rPr>
              <a:t>τ</a:t>
            </a:r>
            <a:r>
              <a:rPr sz="2200" spc="0" dirty="0" smtClean="0">
                <a:latin typeface="Calibri"/>
                <a:cs typeface="Calibri"/>
              </a:rPr>
              <a:t>ας</a:t>
            </a:r>
            <a:r>
              <a:rPr sz="2200" spc="-91" dirty="0" smtClean="0">
                <a:latin typeface="Calibri"/>
                <a:cs typeface="Calibri"/>
              </a:rPr>
              <a:t> </a:t>
            </a:r>
            <a:r>
              <a:rPr sz="2200" spc="-75" dirty="0" smtClean="0">
                <a:latin typeface="Calibri"/>
                <a:cs typeface="Calibri"/>
              </a:rPr>
              <a:t>κ</a:t>
            </a:r>
            <a:r>
              <a:rPr sz="2200" spc="0" dirty="0" smtClean="0">
                <a:latin typeface="Calibri"/>
                <a:cs typeface="Calibri"/>
              </a:rPr>
              <a:t>αι</a:t>
            </a:r>
            <a:r>
              <a:rPr sz="2200" spc="-13" dirty="0" smtClean="0">
                <a:latin typeface="Calibri"/>
                <a:cs typeface="Calibri"/>
              </a:rPr>
              <a:t> </a:t>
            </a:r>
            <a:r>
              <a:rPr sz="2200" spc="-25" dirty="0" smtClean="0">
                <a:latin typeface="Calibri"/>
                <a:cs typeface="Calibri"/>
              </a:rPr>
              <a:t>π</a:t>
            </a:r>
            <a:r>
              <a:rPr sz="2200" spc="-29" dirty="0" smtClean="0">
                <a:latin typeface="Calibri"/>
                <a:cs typeface="Calibri"/>
              </a:rPr>
              <a:t>ω</a:t>
            </a:r>
            <a:r>
              <a:rPr sz="2200" spc="-34" dirty="0" smtClean="0">
                <a:latin typeface="Calibri"/>
                <a:cs typeface="Calibri"/>
              </a:rPr>
              <a:t>λ</a:t>
            </a:r>
            <a:r>
              <a:rPr sz="2200" spc="-14" dirty="0" smtClean="0">
                <a:latin typeface="Calibri"/>
                <a:cs typeface="Calibri"/>
              </a:rPr>
              <a:t>ώ</a:t>
            </a:r>
            <a:r>
              <a:rPr sz="2200" spc="9" dirty="0" smtClean="0">
                <a:latin typeface="Calibri"/>
                <a:cs typeface="Calibri"/>
              </a:rPr>
              <a:t>ν</a:t>
            </a:r>
            <a:r>
              <a:rPr sz="2200" spc="-9" dirty="0" smtClean="0">
                <a:latin typeface="Calibri"/>
                <a:cs typeface="Calibri"/>
              </a:rPr>
              <a:t>τ</a:t>
            </a:r>
            <a:r>
              <a:rPr sz="2200" spc="0" dirty="0" smtClean="0">
                <a:latin typeface="Calibri"/>
                <a:cs typeface="Calibri"/>
              </a:rPr>
              <a:t>ας</a:t>
            </a:r>
            <a:r>
              <a:rPr sz="2200" spc="-32" dirty="0" smtClean="0">
                <a:latin typeface="Calibri"/>
                <a:cs typeface="Calibri"/>
              </a:rPr>
              <a:t> </a:t>
            </a:r>
            <a:r>
              <a:rPr sz="2200" spc="-19" dirty="0" smtClean="0">
                <a:latin typeface="Calibri"/>
                <a:cs typeface="Calibri"/>
              </a:rPr>
              <a:t>ξ</a:t>
            </a:r>
            <a:r>
              <a:rPr sz="2200" spc="0" dirty="0" smtClean="0">
                <a:latin typeface="Calibri"/>
                <a:cs typeface="Calibri"/>
              </a:rPr>
              <a:t>έ</a:t>
            </a:r>
            <a:r>
              <a:rPr sz="2200" spc="-4" dirty="0" smtClean="0">
                <a:latin typeface="Calibri"/>
                <a:cs typeface="Calibri"/>
              </a:rPr>
              <a:t>ν</a:t>
            </a:r>
            <a:r>
              <a:rPr sz="2200" spc="0" dirty="0" smtClean="0">
                <a:latin typeface="Calibri"/>
                <a:cs typeface="Calibri"/>
              </a:rPr>
              <a:t>α</a:t>
            </a:r>
            <a:r>
              <a:rPr sz="2200" spc="-2" dirty="0" smtClean="0">
                <a:latin typeface="Calibri"/>
                <a:cs typeface="Calibri"/>
              </a:rPr>
              <a:t> </a:t>
            </a:r>
            <a:r>
              <a:rPr sz="2200" spc="4" dirty="0" smtClean="0">
                <a:latin typeface="Calibri"/>
                <a:cs typeface="Calibri"/>
              </a:rPr>
              <a:t>ο</a:t>
            </a:r>
            <a:r>
              <a:rPr sz="2200" spc="-9" dirty="0" smtClean="0">
                <a:latin typeface="Calibri"/>
                <a:cs typeface="Calibri"/>
              </a:rPr>
              <a:t>μ</a:t>
            </a:r>
            <a:r>
              <a:rPr sz="2200" spc="0" dirty="0" smtClean="0">
                <a:latin typeface="Calibri"/>
                <a:cs typeface="Calibri"/>
              </a:rPr>
              <a:t>ό</a:t>
            </a:r>
            <a:r>
              <a:rPr sz="2200" spc="-25" dirty="0" smtClean="0">
                <a:latin typeface="Calibri"/>
                <a:cs typeface="Calibri"/>
              </a:rPr>
              <a:t>λ</a:t>
            </a:r>
            <a:r>
              <a:rPr sz="2200" spc="4" dirty="0" smtClean="0">
                <a:latin typeface="Calibri"/>
                <a:cs typeface="Calibri"/>
              </a:rPr>
              <a:t>ο</a:t>
            </a:r>
            <a:r>
              <a:rPr sz="2200" spc="0" dirty="0" smtClean="0">
                <a:latin typeface="Calibri"/>
                <a:cs typeface="Calibri"/>
              </a:rPr>
              <a:t>γα</a:t>
            </a:r>
            <a:r>
              <a:rPr sz="2200" spc="-54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(</a:t>
            </a:r>
            <a:r>
              <a:rPr sz="2200" spc="-79" dirty="0" smtClean="0">
                <a:latin typeface="Calibri"/>
                <a:cs typeface="Calibri"/>
              </a:rPr>
              <a:t>κ</a:t>
            </a:r>
            <a:r>
              <a:rPr sz="2200" spc="0" dirty="0" smtClean="0">
                <a:latin typeface="Calibri"/>
                <a:cs typeface="Calibri"/>
              </a:rPr>
              <a:t>αι</a:t>
            </a:r>
            <a:r>
              <a:rPr sz="2200" spc="-15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νο</a:t>
            </a:r>
            <a:r>
              <a:rPr sz="2200" spc="4" dirty="0" smtClean="0">
                <a:latin typeface="Calibri"/>
                <a:cs typeface="Calibri"/>
              </a:rPr>
              <a:t>μ</a:t>
            </a:r>
            <a:r>
              <a:rPr sz="2200" spc="0" dirty="0" smtClean="0">
                <a:latin typeface="Calibri"/>
                <a:cs typeface="Calibri"/>
              </a:rPr>
              <a:t>ίσ</a:t>
            </a:r>
            <a:r>
              <a:rPr sz="2200" spc="-14" dirty="0" smtClean="0">
                <a:latin typeface="Calibri"/>
                <a:cs typeface="Calibri"/>
              </a:rPr>
              <a:t>μ</a:t>
            </a:r>
            <a:r>
              <a:rPr sz="2200" spc="0" dirty="0" smtClean="0">
                <a:latin typeface="Calibri"/>
                <a:cs typeface="Calibri"/>
              </a:rPr>
              <a:t>α</a:t>
            </a:r>
            <a:r>
              <a:rPr sz="2200" spc="-4" dirty="0" smtClean="0">
                <a:latin typeface="Calibri"/>
                <a:cs typeface="Calibri"/>
              </a:rPr>
              <a:t>τ</a:t>
            </a:r>
            <a:r>
              <a:rPr sz="2200" spc="0" dirty="0" smtClean="0">
                <a:latin typeface="Calibri"/>
                <a:cs typeface="Calibri"/>
              </a:rPr>
              <a:t>α)</a:t>
            </a:r>
            <a:endParaRPr sz="2200">
              <a:latin typeface="Calibri"/>
              <a:cs typeface="Calibri"/>
            </a:endParaRPr>
          </a:p>
          <a:p>
            <a:pPr marL="12700" marR="45459">
              <a:lnSpc>
                <a:spcPts val="2685"/>
              </a:lnSpc>
              <a:spcBef>
                <a:spcPts val="1247"/>
              </a:spcBef>
            </a:pPr>
            <a:r>
              <a:rPr sz="2200" spc="0" dirty="0" smtClean="0">
                <a:latin typeface="Calibri"/>
                <a:cs typeface="Calibri"/>
              </a:rPr>
              <a:t>Οι</a:t>
            </a:r>
            <a:r>
              <a:rPr sz="2200" spc="-10" dirty="0" smtClean="0">
                <a:latin typeface="Calibri"/>
                <a:cs typeface="Calibri"/>
              </a:rPr>
              <a:t> </a:t>
            </a:r>
            <a:r>
              <a:rPr sz="2200" spc="-75" dirty="0" smtClean="0">
                <a:latin typeface="Calibri"/>
                <a:cs typeface="Calibri"/>
              </a:rPr>
              <a:t>κ</a:t>
            </a:r>
            <a:r>
              <a:rPr sz="2200" spc="0" dirty="0" smtClean="0">
                <a:latin typeface="Calibri"/>
                <a:cs typeface="Calibri"/>
              </a:rPr>
              <a:t>α</a:t>
            </a:r>
            <a:r>
              <a:rPr sz="2200" spc="-4" dirty="0" smtClean="0">
                <a:latin typeface="Calibri"/>
                <a:cs typeface="Calibri"/>
              </a:rPr>
              <a:t>τ</a:t>
            </a:r>
            <a:r>
              <a:rPr sz="2200" spc="0" dirty="0" smtClean="0">
                <a:latin typeface="Calibri"/>
                <a:cs typeface="Calibri"/>
              </a:rPr>
              <a:t>αθ</a:t>
            </a:r>
            <a:r>
              <a:rPr sz="2200" spc="-29" dirty="0" smtClean="0">
                <a:latin typeface="Calibri"/>
                <a:cs typeface="Calibri"/>
              </a:rPr>
              <a:t>έ</a:t>
            </a:r>
            <a:r>
              <a:rPr sz="2200" spc="0" dirty="0" smtClean="0">
                <a:latin typeface="Calibri"/>
                <a:cs typeface="Calibri"/>
              </a:rPr>
              <a:t>σ</a:t>
            </a:r>
            <a:r>
              <a:rPr sz="2200" spc="-9" dirty="0" smtClean="0">
                <a:latin typeface="Calibri"/>
                <a:cs typeface="Calibri"/>
              </a:rPr>
              <a:t>ε</a:t>
            </a:r>
            <a:r>
              <a:rPr sz="2200" spc="0" dirty="0" smtClean="0">
                <a:latin typeface="Calibri"/>
                <a:cs typeface="Calibri"/>
              </a:rPr>
              <a:t>ις</a:t>
            </a:r>
            <a:r>
              <a:rPr sz="2200" spc="-45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σε</a:t>
            </a:r>
            <a:r>
              <a:rPr sz="2200" spc="9" dirty="0" smtClean="0">
                <a:latin typeface="Calibri"/>
                <a:cs typeface="Calibri"/>
              </a:rPr>
              <a:t> </a:t>
            </a:r>
            <a:r>
              <a:rPr sz="2200" spc="-19" dirty="0" smtClean="0">
                <a:latin typeface="Calibri"/>
                <a:cs typeface="Calibri"/>
              </a:rPr>
              <a:t>ξ</a:t>
            </a:r>
            <a:r>
              <a:rPr sz="2200" spc="0" dirty="0" smtClean="0">
                <a:latin typeface="Calibri"/>
                <a:cs typeface="Calibri"/>
              </a:rPr>
              <a:t>έ</a:t>
            </a:r>
            <a:r>
              <a:rPr sz="2200" spc="-4" dirty="0" smtClean="0">
                <a:latin typeface="Calibri"/>
                <a:cs typeface="Calibri"/>
              </a:rPr>
              <a:t>ν</a:t>
            </a:r>
            <a:r>
              <a:rPr sz="2200" spc="0" dirty="0" smtClean="0">
                <a:latin typeface="Calibri"/>
                <a:cs typeface="Calibri"/>
              </a:rPr>
              <a:t>ο</a:t>
            </a:r>
            <a:r>
              <a:rPr sz="2200" spc="-1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νό</a:t>
            </a:r>
            <a:r>
              <a:rPr sz="2200" spc="4" dirty="0" smtClean="0">
                <a:latin typeface="Calibri"/>
                <a:cs typeface="Calibri"/>
              </a:rPr>
              <a:t>μ</a:t>
            </a:r>
            <a:r>
              <a:rPr sz="2200" spc="0" dirty="0" smtClean="0">
                <a:latin typeface="Calibri"/>
                <a:cs typeface="Calibri"/>
              </a:rPr>
              <a:t>ισ</a:t>
            </a:r>
            <a:r>
              <a:rPr sz="2200" spc="-14" dirty="0" smtClean="0">
                <a:latin typeface="Calibri"/>
                <a:cs typeface="Calibri"/>
              </a:rPr>
              <a:t>μ</a:t>
            </a:r>
            <a:r>
              <a:rPr sz="2200" spc="0" dirty="0" smtClean="0">
                <a:latin typeface="Calibri"/>
                <a:cs typeface="Calibri"/>
              </a:rPr>
              <a:t>α</a:t>
            </a:r>
            <a:r>
              <a:rPr sz="2200" spc="-55" dirty="0" smtClean="0">
                <a:latin typeface="Calibri"/>
                <a:cs typeface="Calibri"/>
              </a:rPr>
              <a:t> </a:t>
            </a:r>
            <a:r>
              <a:rPr sz="2200" spc="-75" dirty="0" smtClean="0">
                <a:latin typeface="Calibri"/>
                <a:cs typeface="Calibri"/>
              </a:rPr>
              <a:t>κ</a:t>
            </a:r>
            <a:r>
              <a:rPr sz="2200" spc="0" dirty="0" smtClean="0">
                <a:latin typeface="Calibri"/>
                <a:cs typeface="Calibri"/>
              </a:rPr>
              <a:t>αι</a:t>
            </a:r>
            <a:r>
              <a:rPr sz="2200" spc="-13" dirty="0" smtClean="0">
                <a:latin typeface="Calibri"/>
                <a:cs typeface="Calibri"/>
              </a:rPr>
              <a:t> </a:t>
            </a:r>
            <a:r>
              <a:rPr sz="2200" spc="-9" dirty="0" smtClean="0">
                <a:latin typeface="Calibri"/>
                <a:cs typeface="Calibri"/>
              </a:rPr>
              <a:t>τ</a:t>
            </a:r>
            <a:r>
              <a:rPr sz="2200" spc="0" dirty="0" smtClean="0">
                <a:latin typeface="Calibri"/>
                <a:cs typeface="Calibri"/>
              </a:rPr>
              <a:t>α</a:t>
            </a:r>
            <a:r>
              <a:rPr sz="2200" spc="-10" dirty="0" smtClean="0">
                <a:latin typeface="Calibri"/>
                <a:cs typeface="Calibri"/>
              </a:rPr>
              <a:t> </a:t>
            </a:r>
            <a:r>
              <a:rPr sz="2200" spc="-19" dirty="0" smtClean="0">
                <a:latin typeface="Calibri"/>
                <a:cs typeface="Calibri"/>
              </a:rPr>
              <a:t>ξ</a:t>
            </a:r>
            <a:r>
              <a:rPr sz="2200" spc="0" dirty="0" smtClean="0">
                <a:latin typeface="Calibri"/>
                <a:cs typeface="Calibri"/>
              </a:rPr>
              <a:t>έ</a:t>
            </a:r>
            <a:r>
              <a:rPr sz="2200" spc="-4" dirty="0" smtClean="0">
                <a:latin typeface="Calibri"/>
                <a:cs typeface="Calibri"/>
              </a:rPr>
              <a:t>ν</a:t>
            </a:r>
            <a:r>
              <a:rPr sz="2200" spc="0" dirty="0" smtClean="0">
                <a:latin typeface="Calibri"/>
                <a:cs typeface="Calibri"/>
              </a:rPr>
              <a:t>α</a:t>
            </a:r>
            <a:r>
              <a:rPr sz="2200" spc="7" dirty="0" smtClean="0">
                <a:latin typeface="Calibri"/>
                <a:cs typeface="Calibri"/>
              </a:rPr>
              <a:t> </a:t>
            </a:r>
            <a:r>
              <a:rPr sz="2200" spc="4" dirty="0" smtClean="0">
                <a:latin typeface="Calibri"/>
                <a:cs typeface="Calibri"/>
              </a:rPr>
              <a:t>ο</a:t>
            </a:r>
            <a:r>
              <a:rPr sz="2200" spc="-9" dirty="0" smtClean="0">
                <a:latin typeface="Calibri"/>
                <a:cs typeface="Calibri"/>
              </a:rPr>
              <a:t>μ</a:t>
            </a:r>
            <a:r>
              <a:rPr sz="2200" spc="0" dirty="0" smtClean="0">
                <a:latin typeface="Calibri"/>
                <a:cs typeface="Calibri"/>
              </a:rPr>
              <a:t>ό</a:t>
            </a:r>
            <a:r>
              <a:rPr sz="2200" spc="-25" dirty="0" smtClean="0">
                <a:latin typeface="Calibri"/>
                <a:cs typeface="Calibri"/>
              </a:rPr>
              <a:t>λ</a:t>
            </a:r>
            <a:r>
              <a:rPr sz="2200" spc="4" dirty="0" smtClean="0">
                <a:latin typeface="Calibri"/>
                <a:cs typeface="Calibri"/>
              </a:rPr>
              <a:t>ο</a:t>
            </a:r>
            <a:r>
              <a:rPr sz="2200" spc="0" dirty="0" smtClean="0">
                <a:latin typeface="Calibri"/>
                <a:cs typeface="Calibri"/>
              </a:rPr>
              <a:t>γα</a:t>
            </a:r>
            <a:r>
              <a:rPr sz="2200" spc="-89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συ</a:t>
            </a:r>
            <a:r>
              <a:rPr sz="2200" spc="-9" dirty="0" smtClean="0">
                <a:latin typeface="Calibri"/>
                <a:cs typeface="Calibri"/>
              </a:rPr>
              <a:t>ν</a:t>
            </a:r>
            <a:r>
              <a:rPr sz="2200" spc="0" dirty="0" smtClean="0">
                <a:latin typeface="Calibri"/>
                <a:cs typeface="Calibri"/>
              </a:rPr>
              <a:t>ή</a:t>
            </a:r>
            <a:r>
              <a:rPr sz="2200" spc="-4" dirty="0" smtClean="0">
                <a:latin typeface="Calibri"/>
                <a:cs typeface="Calibri"/>
              </a:rPr>
              <a:t>θ</a:t>
            </a:r>
            <a:r>
              <a:rPr sz="2200" spc="0" dirty="0" smtClean="0">
                <a:latin typeface="Calibri"/>
                <a:cs typeface="Calibri"/>
              </a:rPr>
              <a:t>ως</a:t>
            </a:r>
            <a:r>
              <a:rPr sz="2200" spc="-2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ε</a:t>
            </a:r>
            <a:r>
              <a:rPr sz="2200" spc="-44" dirty="0" smtClean="0">
                <a:latin typeface="Calibri"/>
                <a:cs typeface="Calibri"/>
              </a:rPr>
              <a:t>ί</a:t>
            </a:r>
            <a:r>
              <a:rPr sz="2200" spc="0" dirty="0" smtClean="0">
                <a:latin typeface="Calibri"/>
                <a:cs typeface="Calibri"/>
              </a:rPr>
              <a:t>ναι </a:t>
            </a:r>
            <a:endParaRPr sz="2200">
              <a:latin typeface="Calibri"/>
              <a:cs typeface="Calibri"/>
            </a:endParaRPr>
          </a:p>
          <a:p>
            <a:pPr marL="12700" marR="45459">
              <a:lnSpc>
                <a:spcPts val="2685"/>
              </a:lnSpc>
            </a:pPr>
            <a:r>
              <a:rPr sz="2200" spc="0" dirty="0" smtClean="0">
                <a:latin typeface="Calibri"/>
                <a:cs typeface="Calibri"/>
              </a:rPr>
              <a:t>υπο</a:t>
            </a:r>
            <a:r>
              <a:rPr sz="2200" spc="-69" dirty="0" smtClean="0">
                <a:latin typeface="Calibri"/>
                <a:cs typeface="Calibri"/>
              </a:rPr>
              <a:t>κ</a:t>
            </a:r>
            <a:r>
              <a:rPr sz="2200" spc="0" dirty="0" smtClean="0">
                <a:latin typeface="Calibri"/>
                <a:cs typeface="Calibri"/>
              </a:rPr>
              <a:t>α</a:t>
            </a:r>
            <a:r>
              <a:rPr sz="2200" spc="-4" dirty="0" smtClean="0">
                <a:latin typeface="Calibri"/>
                <a:cs typeface="Calibri"/>
              </a:rPr>
              <a:t>τ</a:t>
            </a:r>
            <a:r>
              <a:rPr sz="2200" spc="-19" dirty="0" smtClean="0">
                <a:latin typeface="Calibri"/>
                <a:cs typeface="Calibri"/>
              </a:rPr>
              <a:t>ά</a:t>
            </a:r>
            <a:r>
              <a:rPr sz="2200" spc="19" dirty="0" smtClean="0">
                <a:latin typeface="Calibri"/>
                <a:cs typeface="Calibri"/>
              </a:rPr>
              <a:t>σ</a:t>
            </a:r>
            <a:r>
              <a:rPr sz="2200" spc="-9" dirty="0" smtClean="0">
                <a:latin typeface="Calibri"/>
                <a:cs typeface="Calibri"/>
              </a:rPr>
              <a:t>τ</a:t>
            </a:r>
            <a:r>
              <a:rPr sz="2200" spc="0" dirty="0" smtClean="0">
                <a:latin typeface="Calibri"/>
                <a:cs typeface="Calibri"/>
              </a:rPr>
              <a:t>α</a:t>
            </a:r>
            <a:r>
              <a:rPr sz="2200" spc="-4" dirty="0" smtClean="0">
                <a:latin typeface="Calibri"/>
                <a:cs typeface="Calibri"/>
              </a:rPr>
              <a:t>τ</a:t>
            </a:r>
            <a:r>
              <a:rPr sz="2200" spc="0" dirty="0" smtClean="0">
                <a:latin typeface="Calibri"/>
                <a:cs typeface="Calibri"/>
              </a:rPr>
              <a:t>α:</a:t>
            </a:r>
            <a:r>
              <a:rPr sz="2200" spc="-96" dirty="0" smtClean="0">
                <a:latin typeface="Calibri"/>
                <a:cs typeface="Calibri"/>
              </a:rPr>
              <a:t> </a:t>
            </a:r>
            <a:r>
              <a:rPr sz="2200" spc="-75" dirty="0" smtClean="0">
                <a:latin typeface="Calibri"/>
                <a:cs typeface="Calibri"/>
              </a:rPr>
              <a:t>κ</a:t>
            </a:r>
            <a:r>
              <a:rPr sz="2200" spc="0" dirty="0" smtClean="0">
                <a:latin typeface="Calibri"/>
                <a:cs typeface="Calibri"/>
              </a:rPr>
              <a:t>αι</a:t>
            </a:r>
            <a:r>
              <a:rPr sz="2200" spc="-13" dirty="0" smtClean="0">
                <a:latin typeface="Calibri"/>
                <a:cs typeface="Calibri"/>
              </a:rPr>
              <a:t> </a:t>
            </a:r>
            <a:r>
              <a:rPr sz="2200" spc="-9" dirty="0" smtClean="0">
                <a:latin typeface="Calibri"/>
                <a:cs typeface="Calibri"/>
              </a:rPr>
              <a:t>τ</a:t>
            </a:r>
            <a:r>
              <a:rPr sz="2200" spc="0" dirty="0" smtClean="0">
                <a:latin typeface="Calibri"/>
                <a:cs typeface="Calibri"/>
              </a:rPr>
              <a:t>α</a:t>
            </a:r>
            <a:r>
              <a:rPr sz="2200" spc="-10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δύο</a:t>
            </a:r>
            <a:r>
              <a:rPr sz="2200" spc="-29" dirty="0" smtClean="0">
                <a:latin typeface="Calibri"/>
                <a:cs typeface="Calibri"/>
              </a:rPr>
              <a:t> </a:t>
            </a:r>
            <a:r>
              <a:rPr sz="2200" spc="-9" dirty="0" smtClean="0">
                <a:latin typeface="Calibri"/>
                <a:cs typeface="Calibri"/>
              </a:rPr>
              <a:t>ε</a:t>
            </a:r>
            <a:r>
              <a:rPr sz="2200" spc="-34" dirty="0" smtClean="0">
                <a:latin typeface="Calibri"/>
                <a:cs typeface="Calibri"/>
              </a:rPr>
              <a:t>ί</a:t>
            </a:r>
            <a:r>
              <a:rPr sz="2200" spc="0" dirty="0" smtClean="0">
                <a:latin typeface="Calibri"/>
                <a:cs typeface="Calibri"/>
              </a:rPr>
              <a:t>ναι</a:t>
            </a:r>
            <a:r>
              <a:rPr sz="2200" spc="-19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αρ</a:t>
            </a:r>
            <a:r>
              <a:rPr sz="2200" spc="-34" dirty="0" smtClean="0">
                <a:latin typeface="Calibri"/>
                <a:cs typeface="Calibri"/>
              </a:rPr>
              <a:t>κ</a:t>
            </a:r>
            <a:r>
              <a:rPr sz="2200" spc="0" dirty="0" smtClean="0">
                <a:latin typeface="Calibri"/>
                <a:cs typeface="Calibri"/>
              </a:rPr>
              <a:t>ε</a:t>
            </a:r>
            <a:r>
              <a:rPr sz="2200" spc="-14" dirty="0" smtClean="0">
                <a:latin typeface="Calibri"/>
                <a:cs typeface="Calibri"/>
              </a:rPr>
              <a:t>τ</a:t>
            </a:r>
            <a:r>
              <a:rPr sz="2200" spc="0" dirty="0" smtClean="0">
                <a:latin typeface="Calibri"/>
                <a:cs typeface="Calibri"/>
              </a:rPr>
              <a:t>ά</a:t>
            </a:r>
            <a:r>
              <a:rPr sz="2200" spc="-34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ρ</a:t>
            </a:r>
            <a:r>
              <a:rPr sz="2200" spc="-4" dirty="0" smtClean="0">
                <a:latin typeface="Calibri"/>
                <a:cs typeface="Calibri"/>
              </a:rPr>
              <a:t>ε</a:t>
            </a:r>
            <a:r>
              <a:rPr sz="2200" spc="0" dirty="0" smtClean="0">
                <a:latin typeface="Calibri"/>
                <a:cs typeface="Calibri"/>
              </a:rPr>
              <a:t>υ</a:t>
            </a:r>
            <a:r>
              <a:rPr sz="2200" spc="14" dirty="0" smtClean="0">
                <a:latin typeface="Calibri"/>
                <a:cs typeface="Calibri"/>
              </a:rPr>
              <a:t>σ</a:t>
            </a:r>
            <a:r>
              <a:rPr sz="2200" spc="-9" dirty="0" smtClean="0">
                <a:latin typeface="Calibri"/>
                <a:cs typeface="Calibri"/>
              </a:rPr>
              <a:t>τ</a:t>
            </a:r>
            <a:r>
              <a:rPr sz="2200" spc="0" dirty="0" smtClean="0">
                <a:latin typeface="Calibri"/>
                <a:cs typeface="Calibri"/>
              </a:rPr>
              <a:t>ά π</a:t>
            </a:r>
            <a:r>
              <a:rPr sz="2200" spc="-9" dirty="0" smtClean="0">
                <a:latin typeface="Calibri"/>
                <a:cs typeface="Calibri"/>
              </a:rPr>
              <a:t>ε</a:t>
            </a:r>
            <a:r>
              <a:rPr sz="2200" spc="0" dirty="0" smtClean="0">
                <a:latin typeface="Calibri"/>
                <a:cs typeface="Calibri"/>
              </a:rPr>
              <a:t>ριουσια</a:t>
            </a:r>
            <a:r>
              <a:rPr sz="2200" spc="-75" dirty="0" smtClean="0">
                <a:latin typeface="Calibri"/>
                <a:cs typeface="Calibri"/>
              </a:rPr>
              <a:t>κ</a:t>
            </a:r>
            <a:r>
              <a:rPr sz="2200" spc="0" dirty="0" smtClean="0">
                <a:latin typeface="Calibri"/>
                <a:cs typeface="Calibri"/>
              </a:rPr>
              <a:t>ά </a:t>
            </a:r>
            <a:endParaRPr sz="2200">
              <a:latin typeface="Calibri"/>
              <a:cs typeface="Calibri"/>
            </a:endParaRPr>
          </a:p>
          <a:p>
            <a:pPr marL="12700" marR="45459">
              <a:lnSpc>
                <a:spcPts val="2685"/>
              </a:lnSpc>
            </a:pPr>
            <a:r>
              <a:rPr sz="2200" spc="14" dirty="0" smtClean="0">
                <a:latin typeface="Calibri"/>
                <a:cs typeface="Calibri"/>
              </a:rPr>
              <a:t>σ</a:t>
            </a:r>
            <a:r>
              <a:rPr sz="2200" spc="-9" dirty="0" smtClean="0">
                <a:latin typeface="Calibri"/>
                <a:cs typeface="Calibri"/>
              </a:rPr>
              <a:t>τ</a:t>
            </a:r>
            <a:r>
              <a:rPr sz="2200" spc="0" dirty="0" smtClean="0">
                <a:latin typeface="Calibri"/>
                <a:cs typeface="Calibri"/>
              </a:rPr>
              <a:t>ο</a:t>
            </a:r>
            <a:r>
              <a:rPr sz="2200" spc="-19" dirty="0" smtClean="0">
                <a:latin typeface="Calibri"/>
                <a:cs typeface="Calibri"/>
              </a:rPr>
              <a:t>ι</a:t>
            </a:r>
            <a:r>
              <a:rPr sz="2200" spc="-25" dirty="0" smtClean="0">
                <a:latin typeface="Calibri"/>
                <a:cs typeface="Calibri"/>
              </a:rPr>
              <a:t>χ</a:t>
            </a:r>
            <a:r>
              <a:rPr sz="2200" spc="0" dirty="0" smtClean="0">
                <a:latin typeface="Calibri"/>
                <a:cs typeface="Calibri"/>
              </a:rPr>
              <a:t>ε</a:t>
            </a:r>
            <a:r>
              <a:rPr sz="2200" spc="-9" dirty="0" smtClean="0">
                <a:latin typeface="Calibri"/>
                <a:cs typeface="Calibri"/>
              </a:rPr>
              <a:t>ί</a:t>
            </a:r>
            <a:r>
              <a:rPr sz="2200" spc="0" dirty="0" smtClean="0">
                <a:latin typeface="Calibri"/>
                <a:cs typeface="Calibri"/>
              </a:rPr>
              <a:t>α</a:t>
            </a:r>
            <a:r>
              <a:rPr sz="2200" spc="-33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ε</a:t>
            </a:r>
            <a:r>
              <a:rPr sz="2200" spc="-69" dirty="0" smtClean="0">
                <a:latin typeface="Calibri"/>
                <a:cs typeface="Calibri"/>
              </a:rPr>
              <a:t>κ</a:t>
            </a:r>
            <a:r>
              <a:rPr sz="2200" spc="0" dirty="0" smtClean="0">
                <a:latin typeface="Calibri"/>
                <a:cs typeface="Calibri"/>
              </a:rPr>
              <a:t>φρ</a:t>
            </a:r>
            <a:r>
              <a:rPr sz="2200" spc="-29" dirty="0" smtClean="0">
                <a:latin typeface="Calibri"/>
                <a:cs typeface="Calibri"/>
              </a:rPr>
              <a:t>α</a:t>
            </a:r>
            <a:r>
              <a:rPr sz="2200" spc="0" dirty="0" smtClean="0">
                <a:latin typeface="Calibri"/>
                <a:cs typeface="Calibri"/>
              </a:rPr>
              <a:t>σμ</a:t>
            </a:r>
            <a:r>
              <a:rPr sz="2200" spc="-9" dirty="0" smtClean="0">
                <a:latin typeface="Calibri"/>
                <a:cs typeface="Calibri"/>
              </a:rPr>
              <a:t>έ</a:t>
            </a:r>
            <a:r>
              <a:rPr sz="2200" spc="0" dirty="0" smtClean="0">
                <a:latin typeface="Calibri"/>
                <a:cs typeface="Calibri"/>
              </a:rPr>
              <a:t>να</a:t>
            </a:r>
            <a:r>
              <a:rPr sz="2200" spc="26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σε</a:t>
            </a:r>
            <a:r>
              <a:rPr sz="2200" spc="4" dirty="0" smtClean="0">
                <a:latin typeface="Calibri"/>
                <a:cs typeface="Calibri"/>
              </a:rPr>
              <a:t> </a:t>
            </a:r>
            <a:r>
              <a:rPr sz="2200" spc="-19" dirty="0" smtClean="0">
                <a:latin typeface="Calibri"/>
                <a:cs typeface="Calibri"/>
              </a:rPr>
              <a:t>ξ</a:t>
            </a:r>
            <a:r>
              <a:rPr sz="2200" spc="0" dirty="0" smtClean="0">
                <a:latin typeface="Calibri"/>
                <a:cs typeface="Calibri"/>
              </a:rPr>
              <a:t>έ</a:t>
            </a:r>
            <a:r>
              <a:rPr sz="2200" spc="-9" dirty="0" smtClean="0">
                <a:latin typeface="Calibri"/>
                <a:cs typeface="Calibri"/>
              </a:rPr>
              <a:t>ν</a:t>
            </a:r>
            <a:r>
              <a:rPr sz="2200" spc="0" dirty="0" smtClean="0">
                <a:latin typeface="Calibri"/>
                <a:cs typeface="Calibri"/>
              </a:rPr>
              <a:t>ο</a:t>
            </a:r>
            <a:r>
              <a:rPr sz="2200" spc="-1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νόμισ</a:t>
            </a:r>
            <a:r>
              <a:rPr sz="2200" spc="-9" dirty="0" smtClean="0">
                <a:latin typeface="Calibri"/>
                <a:cs typeface="Calibri"/>
              </a:rPr>
              <a:t>μ</a:t>
            </a:r>
            <a:r>
              <a:rPr sz="2200" spc="0" dirty="0" smtClean="0">
                <a:latin typeface="Calibri"/>
                <a:cs typeface="Calibri"/>
              </a:rPr>
              <a:t>α</a:t>
            </a:r>
            <a:endParaRPr sz="2200">
              <a:latin typeface="Calibri"/>
              <a:cs typeface="Calibri"/>
            </a:endParaRPr>
          </a:p>
          <a:p>
            <a:pPr marL="12700" marR="256859">
              <a:lnSpc>
                <a:spcPts val="2685"/>
              </a:lnSpc>
              <a:spcBef>
                <a:spcPts val="1010"/>
              </a:spcBef>
            </a:pPr>
            <a:r>
              <a:rPr sz="2200" spc="0" dirty="0" smtClean="0">
                <a:latin typeface="Calibri"/>
                <a:cs typeface="Calibri"/>
              </a:rPr>
              <a:t>Επ</a:t>
            </a:r>
            <a:r>
              <a:rPr sz="2200" spc="-9" dirty="0" smtClean="0">
                <a:latin typeface="Calibri"/>
                <a:cs typeface="Calibri"/>
              </a:rPr>
              <a:t>ε</a:t>
            </a:r>
            <a:r>
              <a:rPr sz="2200" spc="-14" dirty="0" smtClean="0">
                <a:latin typeface="Calibri"/>
                <a:cs typeface="Calibri"/>
              </a:rPr>
              <a:t>ι</a:t>
            </a:r>
            <a:r>
              <a:rPr sz="2200" spc="0" dirty="0" smtClean="0">
                <a:latin typeface="Calibri"/>
                <a:cs typeface="Calibri"/>
              </a:rPr>
              <a:t>δή</a:t>
            </a:r>
            <a:r>
              <a:rPr sz="2200" spc="-32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η</a:t>
            </a:r>
            <a:r>
              <a:rPr sz="2200" spc="-11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αγ</a:t>
            </a:r>
            <a:r>
              <a:rPr sz="2200" spc="4" dirty="0" smtClean="0">
                <a:latin typeface="Calibri"/>
                <a:cs typeface="Calibri"/>
              </a:rPr>
              <a:t>ο</a:t>
            </a:r>
            <a:r>
              <a:rPr sz="2200" spc="0" dirty="0" smtClean="0">
                <a:latin typeface="Calibri"/>
                <a:cs typeface="Calibri"/>
              </a:rPr>
              <a:t>ρά</a:t>
            </a:r>
            <a:r>
              <a:rPr sz="2200" spc="-42" dirty="0" smtClean="0">
                <a:latin typeface="Calibri"/>
                <a:cs typeface="Calibri"/>
              </a:rPr>
              <a:t> </a:t>
            </a:r>
            <a:r>
              <a:rPr sz="2200" spc="-75" dirty="0" smtClean="0">
                <a:latin typeface="Calibri"/>
                <a:cs typeface="Calibri"/>
              </a:rPr>
              <a:t>κ</a:t>
            </a:r>
            <a:r>
              <a:rPr sz="2200" spc="0" dirty="0" smtClean="0">
                <a:latin typeface="Calibri"/>
                <a:cs typeface="Calibri"/>
              </a:rPr>
              <a:t>αι</a:t>
            </a:r>
            <a:r>
              <a:rPr sz="2200" spc="1" dirty="0" smtClean="0">
                <a:latin typeface="Calibri"/>
                <a:cs typeface="Calibri"/>
              </a:rPr>
              <a:t> </a:t>
            </a:r>
            <a:r>
              <a:rPr sz="2200" spc="-25" dirty="0" smtClean="0">
                <a:latin typeface="Calibri"/>
                <a:cs typeface="Calibri"/>
              </a:rPr>
              <a:t>π</a:t>
            </a:r>
            <a:r>
              <a:rPr sz="2200" spc="-29" dirty="0" smtClean="0">
                <a:latin typeface="Calibri"/>
                <a:cs typeface="Calibri"/>
              </a:rPr>
              <a:t>ώ</a:t>
            </a:r>
            <a:r>
              <a:rPr sz="2200" spc="0" dirty="0" smtClean="0">
                <a:latin typeface="Calibri"/>
                <a:cs typeface="Calibri"/>
              </a:rPr>
              <a:t>ληση</a:t>
            </a:r>
            <a:r>
              <a:rPr sz="2200" spc="-37" dirty="0" smtClean="0">
                <a:latin typeface="Calibri"/>
                <a:cs typeface="Calibri"/>
              </a:rPr>
              <a:t> </a:t>
            </a:r>
            <a:r>
              <a:rPr sz="2200" spc="-19" dirty="0" smtClean="0">
                <a:latin typeface="Calibri"/>
                <a:cs typeface="Calibri"/>
              </a:rPr>
              <a:t>ξ</a:t>
            </a:r>
            <a:r>
              <a:rPr sz="2200" spc="0" dirty="0" smtClean="0">
                <a:latin typeface="Calibri"/>
                <a:cs typeface="Calibri"/>
              </a:rPr>
              <a:t>έ</a:t>
            </a:r>
            <a:r>
              <a:rPr sz="2200" spc="-19" dirty="0" smtClean="0">
                <a:latin typeface="Calibri"/>
                <a:cs typeface="Calibri"/>
              </a:rPr>
              <a:t>ν</a:t>
            </a:r>
            <a:r>
              <a:rPr sz="2200" spc="-14" dirty="0" smtClean="0">
                <a:latin typeface="Calibri"/>
                <a:cs typeface="Calibri"/>
              </a:rPr>
              <a:t>ω</a:t>
            </a:r>
            <a:r>
              <a:rPr sz="2200" spc="0" dirty="0" smtClean="0">
                <a:latin typeface="Calibri"/>
                <a:cs typeface="Calibri"/>
              </a:rPr>
              <a:t>ν</a:t>
            </a:r>
            <a:r>
              <a:rPr sz="2200" spc="14" dirty="0" smtClean="0">
                <a:latin typeface="Calibri"/>
                <a:cs typeface="Calibri"/>
              </a:rPr>
              <a:t> </a:t>
            </a:r>
            <a:r>
              <a:rPr sz="2200" spc="4" dirty="0" smtClean="0">
                <a:latin typeface="Calibri"/>
                <a:cs typeface="Calibri"/>
              </a:rPr>
              <a:t>ο</a:t>
            </a:r>
            <a:r>
              <a:rPr sz="2200" spc="-9" dirty="0" smtClean="0">
                <a:latin typeface="Calibri"/>
                <a:cs typeface="Calibri"/>
              </a:rPr>
              <a:t>μ</a:t>
            </a:r>
            <a:r>
              <a:rPr sz="2200" spc="0" dirty="0" smtClean="0">
                <a:latin typeface="Calibri"/>
                <a:cs typeface="Calibri"/>
              </a:rPr>
              <a:t>ο</a:t>
            </a:r>
            <a:r>
              <a:rPr sz="2200" spc="-25" dirty="0" smtClean="0">
                <a:latin typeface="Calibri"/>
                <a:cs typeface="Calibri"/>
              </a:rPr>
              <a:t>λ</a:t>
            </a:r>
            <a:r>
              <a:rPr sz="2200" spc="4" dirty="0" smtClean="0">
                <a:latin typeface="Calibri"/>
                <a:cs typeface="Calibri"/>
              </a:rPr>
              <a:t>ό</a:t>
            </a:r>
            <a:r>
              <a:rPr sz="2200" spc="0" dirty="0" smtClean="0">
                <a:latin typeface="Calibri"/>
                <a:cs typeface="Calibri"/>
              </a:rPr>
              <a:t>γ</a:t>
            </a:r>
            <a:r>
              <a:rPr sz="2200" spc="-9" dirty="0" smtClean="0">
                <a:latin typeface="Calibri"/>
                <a:cs typeface="Calibri"/>
              </a:rPr>
              <a:t>ω</a:t>
            </a:r>
            <a:r>
              <a:rPr sz="2200" spc="0" dirty="0" smtClean="0">
                <a:latin typeface="Calibri"/>
                <a:cs typeface="Calibri"/>
              </a:rPr>
              <a:t>ν</a:t>
            </a:r>
            <a:r>
              <a:rPr sz="2200" spc="-82" dirty="0" smtClean="0">
                <a:latin typeface="Calibri"/>
                <a:cs typeface="Calibri"/>
              </a:rPr>
              <a:t> </a:t>
            </a:r>
            <a:r>
              <a:rPr sz="2200" spc="25" dirty="0" smtClean="0">
                <a:latin typeface="Calibri"/>
                <a:cs typeface="Calibri"/>
              </a:rPr>
              <a:t>σ</a:t>
            </a:r>
            <a:r>
              <a:rPr sz="2200" spc="0" dirty="0" smtClean="0">
                <a:latin typeface="Calibri"/>
                <a:cs typeface="Calibri"/>
              </a:rPr>
              <a:t>τ</a:t>
            </a:r>
            <a:r>
              <a:rPr sz="2200" spc="-50" dirty="0" smtClean="0">
                <a:latin typeface="Calibri"/>
                <a:cs typeface="Calibri"/>
              </a:rPr>
              <a:t>η</a:t>
            </a:r>
            <a:r>
              <a:rPr sz="2200" spc="0" dirty="0" smtClean="0">
                <a:latin typeface="Calibri"/>
                <a:cs typeface="Calibri"/>
              </a:rPr>
              <a:t>ν</a:t>
            </a:r>
            <a:r>
              <a:rPr sz="2200" spc="9" dirty="0" smtClean="0">
                <a:latin typeface="Calibri"/>
                <a:cs typeface="Calibri"/>
              </a:rPr>
              <a:t> </a:t>
            </a:r>
            <a:r>
              <a:rPr sz="2200" spc="-9" dirty="0" smtClean="0">
                <a:latin typeface="Calibri"/>
                <a:cs typeface="Calibri"/>
              </a:rPr>
              <a:t>α</a:t>
            </a:r>
            <a:r>
              <a:rPr sz="2200" spc="0" dirty="0" smtClean="0">
                <a:latin typeface="Calibri"/>
                <a:cs typeface="Calibri"/>
              </a:rPr>
              <a:t>γ</a:t>
            </a:r>
            <a:r>
              <a:rPr sz="2200" spc="9" dirty="0" smtClean="0">
                <a:latin typeface="Calibri"/>
                <a:cs typeface="Calibri"/>
              </a:rPr>
              <a:t>ο</a:t>
            </a:r>
            <a:r>
              <a:rPr sz="2200" spc="0" dirty="0" smtClean="0">
                <a:latin typeface="Calibri"/>
                <a:cs typeface="Calibri"/>
              </a:rPr>
              <a:t>ρά </a:t>
            </a:r>
            <a:endParaRPr sz="2200">
              <a:latin typeface="Calibri"/>
              <a:cs typeface="Calibri"/>
            </a:endParaRPr>
          </a:p>
          <a:p>
            <a:pPr marL="12700" marR="256859">
              <a:lnSpc>
                <a:spcPts val="2685"/>
              </a:lnSpc>
            </a:pPr>
            <a:r>
              <a:rPr sz="2200" spc="0" dirty="0" smtClean="0">
                <a:latin typeface="Calibri"/>
                <a:cs typeface="Calibri"/>
              </a:rPr>
              <a:t>συ</a:t>
            </a:r>
            <a:r>
              <a:rPr sz="2200" spc="-9" dirty="0" smtClean="0">
                <a:latin typeface="Calibri"/>
                <a:cs typeface="Calibri"/>
              </a:rPr>
              <a:t>ν</a:t>
            </a:r>
            <a:r>
              <a:rPr sz="2200" spc="0" dirty="0" smtClean="0">
                <a:latin typeface="Calibri"/>
                <a:cs typeface="Calibri"/>
              </a:rPr>
              <a:t>α</a:t>
            </a:r>
            <a:r>
              <a:rPr sz="2200" spc="14" dirty="0" smtClean="0">
                <a:latin typeface="Calibri"/>
                <a:cs typeface="Calibri"/>
              </a:rPr>
              <a:t>λ</a:t>
            </a:r>
            <a:r>
              <a:rPr sz="2200" spc="-19" dirty="0" smtClean="0">
                <a:latin typeface="Calibri"/>
                <a:cs typeface="Calibri"/>
              </a:rPr>
              <a:t>λ</a:t>
            </a:r>
            <a:r>
              <a:rPr sz="2200" spc="-9" dirty="0" smtClean="0">
                <a:latin typeface="Calibri"/>
                <a:cs typeface="Calibri"/>
              </a:rPr>
              <a:t>ά</a:t>
            </a:r>
            <a:r>
              <a:rPr sz="2200" spc="0" dirty="0" smtClean="0">
                <a:latin typeface="Calibri"/>
                <a:cs typeface="Calibri"/>
              </a:rPr>
              <a:t>γμα</a:t>
            </a:r>
            <a:r>
              <a:rPr sz="2200" spc="-9" dirty="0" smtClean="0">
                <a:latin typeface="Calibri"/>
                <a:cs typeface="Calibri"/>
              </a:rPr>
              <a:t>τ</a:t>
            </a:r>
            <a:r>
              <a:rPr sz="2200" spc="4" dirty="0" smtClean="0">
                <a:latin typeface="Calibri"/>
                <a:cs typeface="Calibri"/>
              </a:rPr>
              <a:t>ο</a:t>
            </a:r>
            <a:r>
              <a:rPr sz="2200" spc="0" dirty="0" smtClean="0">
                <a:latin typeface="Calibri"/>
                <a:cs typeface="Calibri"/>
              </a:rPr>
              <a:t>ς</a:t>
            </a:r>
            <a:r>
              <a:rPr sz="2200" spc="-89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επη</a:t>
            </a:r>
            <a:r>
              <a:rPr sz="2200" spc="-4" dirty="0" smtClean="0">
                <a:latin typeface="Calibri"/>
                <a:cs typeface="Calibri"/>
              </a:rPr>
              <a:t>ρ</a:t>
            </a:r>
            <a:r>
              <a:rPr sz="2200" spc="-29" dirty="0" smtClean="0">
                <a:latin typeface="Calibri"/>
                <a:cs typeface="Calibri"/>
              </a:rPr>
              <a:t>ε</a:t>
            </a:r>
            <a:r>
              <a:rPr sz="2200" spc="0" dirty="0" smtClean="0">
                <a:latin typeface="Calibri"/>
                <a:cs typeface="Calibri"/>
              </a:rPr>
              <a:t>ά</a:t>
            </a:r>
            <a:r>
              <a:rPr sz="2200" spc="-19" dirty="0" smtClean="0">
                <a:latin typeface="Calibri"/>
                <a:cs typeface="Calibri"/>
              </a:rPr>
              <a:t>ζ</a:t>
            </a:r>
            <a:r>
              <a:rPr sz="2200" spc="0" dirty="0" smtClean="0">
                <a:latin typeface="Calibri"/>
                <a:cs typeface="Calibri"/>
              </a:rPr>
              <a:t>ει</a:t>
            </a:r>
            <a:r>
              <a:rPr sz="2200" spc="-46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τ</a:t>
            </a:r>
            <a:r>
              <a:rPr sz="2200" spc="-50" dirty="0" smtClean="0">
                <a:latin typeface="Calibri"/>
                <a:cs typeface="Calibri"/>
              </a:rPr>
              <a:t>η</a:t>
            </a:r>
            <a:r>
              <a:rPr sz="2200" spc="0" dirty="0" smtClean="0">
                <a:latin typeface="Calibri"/>
                <a:cs typeface="Calibri"/>
              </a:rPr>
              <a:t>ν</a:t>
            </a:r>
            <a:r>
              <a:rPr sz="2200" spc="-5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ε</a:t>
            </a:r>
            <a:r>
              <a:rPr sz="2200" spc="9" dirty="0" smtClean="0">
                <a:latin typeface="Calibri"/>
                <a:cs typeface="Calibri"/>
              </a:rPr>
              <a:t>γ</a:t>
            </a:r>
            <a:r>
              <a:rPr sz="2200" spc="-25" dirty="0" smtClean="0">
                <a:latin typeface="Calibri"/>
                <a:cs typeface="Calibri"/>
              </a:rPr>
              <a:t>χ</a:t>
            </a:r>
            <a:r>
              <a:rPr sz="2200" spc="0" dirty="0" smtClean="0">
                <a:latin typeface="Calibri"/>
                <a:cs typeface="Calibri"/>
              </a:rPr>
              <a:t>ώρ</a:t>
            </a:r>
            <a:r>
              <a:rPr sz="2200" spc="-9" dirty="0" smtClean="0">
                <a:latin typeface="Calibri"/>
                <a:cs typeface="Calibri"/>
              </a:rPr>
              <a:t>ι</a:t>
            </a:r>
            <a:r>
              <a:rPr sz="2200" spc="0" dirty="0" smtClean="0">
                <a:latin typeface="Calibri"/>
                <a:cs typeface="Calibri"/>
              </a:rPr>
              <a:t>α</a:t>
            </a:r>
            <a:r>
              <a:rPr sz="2200" spc="-44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προσφορά</a:t>
            </a:r>
            <a:r>
              <a:rPr sz="2200" spc="-51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χρή</a:t>
            </a:r>
            <a:r>
              <a:rPr sz="2200" spc="-14" dirty="0" smtClean="0">
                <a:latin typeface="Calibri"/>
                <a:cs typeface="Calibri"/>
              </a:rPr>
              <a:t>μ</a:t>
            </a:r>
            <a:r>
              <a:rPr sz="2200" spc="0" dirty="0" smtClean="0">
                <a:latin typeface="Calibri"/>
                <a:cs typeface="Calibri"/>
              </a:rPr>
              <a:t>α</a:t>
            </a:r>
            <a:r>
              <a:rPr sz="2200" spc="-4" dirty="0" smtClean="0">
                <a:latin typeface="Calibri"/>
                <a:cs typeface="Calibri"/>
              </a:rPr>
              <a:t>τ</a:t>
            </a:r>
            <a:r>
              <a:rPr sz="2200" spc="4" dirty="0" smtClean="0">
                <a:latin typeface="Calibri"/>
                <a:cs typeface="Calibri"/>
              </a:rPr>
              <a:t>ο</a:t>
            </a:r>
            <a:r>
              <a:rPr sz="2200" spc="0" dirty="0" smtClean="0">
                <a:latin typeface="Calibri"/>
                <a:cs typeface="Calibri"/>
              </a:rPr>
              <a:t>ς,</a:t>
            </a:r>
            <a:r>
              <a:rPr sz="2200" spc="-62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μια </a:t>
            </a:r>
            <a:endParaRPr sz="2200">
              <a:latin typeface="Calibri"/>
              <a:cs typeface="Calibri"/>
            </a:endParaRPr>
          </a:p>
          <a:p>
            <a:pPr marL="12700" marR="256859">
              <a:lnSpc>
                <a:spcPts val="2685"/>
              </a:lnSpc>
            </a:pPr>
            <a:r>
              <a:rPr sz="2200" spc="-39" dirty="0" smtClean="0">
                <a:latin typeface="Calibri"/>
                <a:cs typeface="Calibri"/>
              </a:rPr>
              <a:t>κ</a:t>
            </a:r>
            <a:r>
              <a:rPr sz="2200" spc="0" dirty="0" smtClean="0">
                <a:latin typeface="Calibri"/>
                <a:cs typeface="Calibri"/>
              </a:rPr>
              <a:t>εντ</a:t>
            </a:r>
            <a:r>
              <a:rPr sz="2200" spc="-4" dirty="0" smtClean="0">
                <a:latin typeface="Calibri"/>
                <a:cs typeface="Calibri"/>
              </a:rPr>
              <a:t>ρ</a:t>
            </a:r>
            <a:r>
              <a:rPr sz="2200" spc="0" dirty="0" smtClean="0">
                <a:latin typeface="Calibri"/>
                <a:cs typeface="Calibri"/>
              </a:rPr>
              <a:t>ική</a:t>
            </a:r>
            <a:r>
              <a:rPr sz="2200" spc="-37" dirty="0" smtClean="0">
                <a:latin typeface="Calibri"/>
                <a:cs typeface="Calibri"/>
              </a:rPr>
              <a:t> </a:t>
            </a:r>
            <a:r>
              <a:rPr sz="2200" spc="-9" dirty="0" smtClean="0">
                <a:latin typeface="Calibri"/>
                <a:cs typeface="Calibri"/>
              </a:rPr>
              <a:t>τ</a:t>
            </a:r>
            <a:r>
              <a:rPr sz="2200" spc="0" dirty="0" smtClean="0">
                <a:latin typeface="Calibri"/>
                <a:cs typeface="Calibri"/>
              </a:rPr>
              <a:t>ράπ</a:t>
            </a:r>
            <a:r>
              <a:rPr sz="2200" spc="-4" dirty="0" smtClean="0">
                <a:latin typeface="Calibri"/>
                <a:cs typeface="Calibri"/>
              </a:rPr>
              <a:t>ε</a:t>
            </a:r>
            <a:r>
              <a:rPr sz="2200" spc="-54" dirty="0" smtClean="0">
                <a:latin typeface="Calibri"/>
                <a:cs typeface="Calibri"/>
              </a:rPr>
              <a:t>ζ</a:t>
            </a:r>
            <a:r>
              <a:rPr sz="2200" spc="0" dirty="0" smtClean="0">
                <a:latin typeface="Calibri"/>
                <a:cs typeface="Calibri"/>
              </a:rPr>
              <a:t>α</a:t>
            </a:r>
            <a:r>
              <a:rPr sz="2200" spc="-46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μπ</a:t>
            </a:r>
            <a:r>
              <a:rPr sz="2200" spc="4" dirty="0" smtClean="0">
                <a:latin typeface="Calibri"/>
                <a:cs typeface="Calibri"/>
              </a:rPr>
              <a:t>ο</a:t>
            </a:r>
            <a:r>
              <a:rPr sz="2200" spc="0" dirty="0" smtClean="0">
                <a:latin typeface="Calibri"/>
                <a:cs typeface="Calibri"/>
              </a:rPr>
              <a:t>ρ</a:t>
            </a:r>
            <a:r>
              <a:rPr sz="2200" spc="-4" dirty="0" smtClean="0">
                <a:latin typeface="Calibri"/>
                <a:cs typeface="Calibri"/>
              </a:rPr>
              <a:t>ε</a:t>
            </a:r>
            <a:r>
              <a:rPr sz="2200" spc="0" dirty="0" smtClean="0">
                <a:latin typeface="Calibri"/>
                <a:cs typeface="Calibri"/>
              </a:rPr>
              <a:t>ί</a:t>
            </a:r>
            <a:r>
              <a:rPr sz="2200" spc="-26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να</a:t>
            </a:r>
            <a:r>
              <a:rPr sz="2200" spc="-17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θ</a:t>
            </a:r>
            <a:r>
              <a:rPr sz="2200" spc="-9" dirty="0" smtClean="0">
                <a:latin typeface="Calibri"/>
                <a:cs typeface="Calibri"/>
              </a:rPr>
              <a:t>έ</a:t>
            </a:r>
            <a:r>
              <a:rPr sz="2200" spc="0" dirty="0" smtClean="0">
                <a:latin typeface="Calibri"/>
                <a:cs typeface="Calibri"/>
              </a:rPr>
              <a:t>λει</a:t>
            </a:r>
            <a:r>
              <a:rPr sz="2200" spc="-16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να</a:t>
            </a:r>
            <a:r>
              <a:rPr sz="2200" spc="-17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ε</a:t>
            </a:r>
            <a:r>
              <a:rPr sz="2200" spc="-25" dirty="0" smtClean="0">
                <a:latin typeface="Calibri"/>
                <a:cs typeface="Calibri"/>
              </a:rPr>
              <a:t>ξ</a:t>
            </a:r>
            <a:r>
              <a:rPr sz="2200" spc="4" dirty="0" smtClean="0">
                <a:latin typeface="Calibri"/>
                <a:cs typeface="Calibri"/>
              </a:rPr>
              <a:t>ο</a:t>
            </a:r>
            <a:r>
              <a:rPr sz="2200" spc="0" dirty="0" smtClean="0">
                <a:latin typeface="Calibri"/>
                <a:cs typeface="Calibri"/>
              </a:rPr>
              <a:t>υδετ</a:t>
            </a:r>
            <a:r>
              <a:rPr sz="2200" spc="-4" dirty="0" smtClean="0">
                <a:latin typeface="Calibri"/>
                <a:cs typeface="Calibri"/>
              </a:rPr>
              <a:t>ε</a:t>
            </a:r>
            <a:r>
              <a:rPr sz="2200" spc="0" dirty="0" smtClean="0">
                <a:latin typeface="Calibri"/>
                <a:cs typeface="Calibri"/>
              </a:rPr>
              <a:t>ρώ</a:t>
            </a:r>
            <a:r>
              <a:rPr sz="2200" spc="-9" dirty="0" smtClean="0">
                <a:latin typeface="Calibri"/>
                <a:cs typeface="Calibri"/>
              </a:rPr>
              <a:t>σ</a:t>
            </a:r>
            <a:r>
              <a:rPr sz="2200" spc="0" dirty="0" smtClean="0">
                <a:latin typeface="Calibri"/>
                <a:cs typeface="Calibri"/>
              </a:rPr>
              <a:t>ει</a:t>
            </a:r>
            <a:r>
              <a:rPr sz="2200" spc="-82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αυ</a:t>
            </a:r>
            <a:r>
              <a:rPr sz="2200" spc="-9" dirty="0" smtClean="0">
                <a:latin typeface="Calibri"/>
                <a:cs typeface="Calibri"/>
              </a:rPr>
              <a:t>τ</a:t>
            </a:r>
            <a:r>
              <a:rPr sz="2200" spc="0" dirty="0" smtClean="0">
                <a:latin typeface="Calibri"/>
                <a:cs typeface="Calibri"/>
              </a:rPr>
              <a:t>ό</a:t>
            </a:r>
            <a:r>
              <a:rPr sz="2200" spc="-44" dirty="0" smtClean="0">
                <a:latin typeface="Calibri"/>
                <a:cs typeface="Calibri"/>
              </a:rPr>
              <a:t> </a:t>
            </a:r>
            <a:r>
              <a:rPr sz="2200" spc="-14" dirty="0" smtClean="0">
                <a:latin typeface="Calibri"/>
                <a:cs typeface="Calibri"/>
              </a:rPr>
              <a:t>τ</a:t>
            </a:r>
            <a:r>
              <a:rPr sz="2200" spc="0" dirty="0" smtClean="0">
                <a:latin typeface="Calibri"/>
                <a:cs typeface="Calibri"/>
              </a:rPr>
              <a:t>ο </a:t>
            </a:r>
            <a:endParaRPr sz="2200">
              <a:latin typeface="Calibri"/>
              <a:cs typeface="Calibri"/>
            </a:endParaRPr>
          </a:p>
          <a:p>
            <a:pPr marL="12700" marR="256859">
              <a:lnSpc>
                <a:spcPts val="2685"/>
              </a:lnSpc>
            </a:pPr>
            <a:r>
              <a:rPr sz="2200" spc="0" dirty="0" smtClean="0">
                <a:latin typeface="Calibri"/>
                <a:cs typeface="Calibri"/>
              </a:rPr>
              <a:t>απ</a:t>
            </a:r>
            <a:r>
              <a:rPr sz="2200" spc="4" dirty="0" smtClean="0">
                <a:latin typeface="Calibri"/>
                <a:cs typeface="Calibri"/>
              </a:rPr>
              <a:t>ο</a:t>
            </a:r>
            <a:r>
              <a:rPr sz="2200" spc="0" dirty="0" smtClean="0">
                <a:latin typeface="Calibri"/>
                <a:cs typeface="Calibri"/>
              </a:rPr>
              <a:t>τέλ</a:t>
            </a:r>
            <a:r>
              <a:rPr sz="2200" spc="-29" dirty="0" smtClean="0">
                <a:latin typeface="Calibri"/>
                <a:cs typeface="Calibri"/>
              </a:rPr>
              <a:t>ε</a:t>
            </a:r>
            <a:r>
              <a:rPr sz="2200" spc="0" dirty="0" smtClean="0">
                <a:latin typeface="Calibri"/>
                <a:cs typeface="Calibri"/>
              </a:rPr>
              <a:t>σ</a:t>
            </a:r>
            <a:r>
              <a:rPr sz="2200" spc="-9" dirty="0" smtClean="0">
                <a:latin typeface="Calibri"/>
                <a:cs typeface="Calibri"/>
              </a:rPr>
              <a:t>μ</a:t>
            </a:r>
            <a:r>
              <a:rPr sz="2200" spc="0" dirty="0" smtClean="0">
                <a:latin typeface="Calibri"/>
                <a:cs typeface="Calibri"/>
              </a:rPr>
              <a:t>α</a:t>
            </a:r>
            <a:endParaRPr sz="2200">
              <a:latin typeface="Calibri"/>
              <a:cs typeface="Calibri"/>
            </a:endParaRPr>
          </a:p>
          <a:p>
            <a:pPr marL="12700" marR="24758">
              <a:lnSpc>
                <a:spcPct val="101725"/>
              </a:lnSpc>
              <a:spcBef>
                <a:spcPts val="769"/>
              </a:spcBef>
            </a:pPr>
            <a:r>
              <a:rPr sz="2200" spc="0" dirty="0" smtClean="0">
                <a:latin typeface="Calibri"/>
                <a:cs typeface="Calibri"/>
              </a:rPr>
              <a:t>Αυτή</a:t>
            </a:r>
            <a:r>
              <a:rPr sz="2200" spc="-29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η</a:t>
            </a:r>
            <a:r>
              <a:rPr sz="2200" spc="-11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ε</a:t>
            </a:r>
            <a:r>
              <a:rPr sz="2200" spc="-19" dirty="0" smtClean="0">
                <a:latin typeface="Calibri"/>
                <a:cs typeface="Calibri"/>
              </a:rPr>
              <a:t>ξ</a:t>
            </a:r>
            <a:r>
              <a:rPr sz="2200" spc="4" dirty="0" smtClean="0">
                <a:latin typeface="Calibri"/>
                <a:cs typeface="Calibri"/>
              </a:rPr>
              <a:t>ο</a:t>
            </a:r>
            <a:r>
              <a:rPr sz="2200" spc="0" dirty="0" smtClean="0">
                <a:latin typeface="Calibri"/>
                <a:cs typeface="Calibri"/>
              </a:rPr>
              <a:t>υδετ</a:t>
            </a:r>
            <a:r>
              <a:rPr sz="2200" spc="-4" dirty="0" smtClean="0">
                <a:latin typeface="Calibri"/>
                <a:cs typeface="Calibri"/>
              </a:rPr>
              <a:t>έ</a:t>
            </a:r>
            <a:r>
              <a:rPr sz="2200" spc="0" dirty="0" smtClean="0">
                <a:latin typeface="Calibri"/>
                <a:cs typeface="Calibri"/>
              </a:rPr>
              <a:t>ρω</a:t>
            </a:r>
            <a:r>
              <a:rPr sz="2200" spc="-9" dirty="0" smtClean="0">
                <a:latin typeface="Calibri"/>
                <a:cs typeface="Calibri"/>
              </a:rPr>
              <a:t>σ</a:t>
            </a:r>
            <a:r>
              <a:rPr sz="2200" spc="0" dirty="0" smtClean="0">
                <a:latin typeface="Calibri"/>
                <a:cs typeface="Calibri"/>
              </a:rPr>
              <a:t>η</a:t>
            </a:r>
            <a:r>
              <a:rPr sz="2200" spc="-63" dirty="0" smtClean="0">
                <a:latin typeface="Calibri"/>
                <a:cs typeface="Calibri"/>
              </a:rPr>
              <a:t> </a:t>
            </a:r>
            <a:r>
              <a:rPr sz="2200" spc="4" dirty="0" smtClean="0">
                <a:latin typeface="Calibri"/>
                <a:cs typeface="Calibri"/>
              </a:rPr>
              <a:t>ο</a:t>
            </a:r>
            <a:r>
              <a:rPr sz="2200" spc="0" dirty="0" smtClean="0">
                <a:latin typeface="Calibri"/>
                <a:cs typeface="Calibri"/>
              </a:rPr>
              <a:t>νομά</a:t>
            </a:r>
            <a:r>
              <a:rPr sz="2200" spc="-19" dirty="0" smtClean="0">
                <a:latin typeface="Calibri"/>
                <a:cs typeface="Calibri"/>
              </a:rPr>
              <a:t>ζ</a:t>
            </a:r>
            <a:r>
              <a:rPr sz="2200" spc="0" dirty="0" smtClean="0">
                <a:latin typeface="Calibri"/>
                <a:cs typeface="Calibri"/>
              </a:rPr>
              <a:t>ε</a:t>
            </a:r>
            <a:r>
              <a:rPr sz="2200" spc="-14" dirty="0" smtClean="0">
                <a:latin typeface="Calibri"/>
                <a:cs typeface="Calibri"/>
              </a:rPr>
              <a:t>τ</a:t>
            </a:r>
            <a:r>
              <a:rPr sz="2200" spc="0" dirty="0" smtClean="0">
                <a:latin typeface="Calibri"/>
                <a:cs typeface="Calibri"/>
              </a:rPr>
              <a:t>αι</a:t>
            </a:r>
            <a:r>
              <a:rPr sz="2200" spc="-72" dirty="0" smtClean="0">
                <a:latin typeface="Calibri"/>
                <a:cs typeface="Calibri"/>
              </a:rPr>
              <a:t> </a:t>
            </a:r>
            <a:r>
              <a:rPr sz="2200" b="1" spc="-25" dirty="0" smtClean="0">
                <a:latin typeface="Calibri"/>
                <a:cs typeface="Calibri"/>
              </a:rPr>
              <a:t>α</a:t>
            </a:r>
            <a:r>
              <a:rPr sz="2200" b="1" spc="0" dirty="0" smtClean="0">
                <a:latin typeface="Calibri"/>
                <a:cs typeface="Calibri"/>
              </a:rPr>
              <a:t>δρ</a:t>
            </a:r>
            <a:r>
              <a:rPr sz="2200" b="1" spc="-9" dirty="0" smtClean="0">
                <a:latin typeface="Calibri"/>
                <a:cs typeface="Calibri"/>
              </a:rPr>
              <a:t>α</a:t>
            </a:r>
            <a:r>
              <a:rPr sz="2200" b="1" spc="0" dirty="0" smtClean="0">
                <a:latin typeface="Calibri"/>
                <a:cs typeface="Calibri"/>
              </a:rPr>
              <a:t>ν</a:t>
            </a:r>
            <a:r>
              <a:rPr sz="2200" b="1" spc="-9" dirty="0" smtClean="0">
                <a:latin typeface="Calibri"/>
                <a:cs typeface="Calibri"/>
              </a:rPr>
              <a:t>ο</a:t>
            </a:r>
            <a:r>
              <a:rPr sz="2200" b="1" spc="0" dirty="0" smtClean="0">
                <a:latin typeface="Calibri"/>
                <a:cs typeface="Calibri"/>
              </a:rPr>
              <a:t>πο</a:t>
            </a:r>
            <a:r>
              <a:rPr sz="2200" b="1" spc="-9" dirty="0" smtClean="0">
                <a:latin typeface="Calibri"/>
                <a:cs typeface="Calibri"/>
              </a:rPr>
              <a:t>ί</a:t>
            </a:r>
            <a:r>
              <a:rPr sz="2200" b="1" spc="0" dirty="0" smtClean="0">
                <a:latin typeface="Calibri"/>
                <a:cs typeface="Calibri"/>
              </a:rPr>
              <a:t>η</a:t>
            </a:r>
            <a:r>
              <a:rPr sz="2200" b="1" spc="9" dirty="0" smtClean="0">
                <a:latin typeface="Calibri"/>
                <a:cs typeface="Calibri"/>
              </a:rPr>
              <a:t>σ</a:t>
            </a:r>
            <a:r>
              <a:rPr sz="2200" b="1" spc="0" dirty="0" smtClean="0">
                <a:latin typeface="Calibri"/>
                <a:cs typeface="Calibri"/>
              </a:rPr>
              <a:t>η</a:t>
            </a:r>
            <a:r>
              <a:rPr sz="2200" b="1" spc="-81" dirty="0" smtClean="0">
                <a:latin typeface="Calibri"/>
                <a:cs typeface="Calibri"/>
              </a:rPr>
              <a:t> </a:t>
            </a:r>
            <a:r>
              <a:rPr sz="2200" b="1" spc="9" dirty="0" smtClean="0">
                <a:latin typeface="Calibri"/>
                <a:cs typeface="Calibri"/>
              </a:rPr>
              <a:t>(</a:t>
            </a:r>
            <a:r>
              <a:rPr sz="2200" b="1" spc="-25" dirty="0" smtClean="0">
                <a:latin typeface="Calibri"/>
                <a:cs typeface="Calibri"/>
              </a:rPr>
              <a:t>s</a:t>
            </a:r>
            <a:r>
              <a:rPr sz="2200" b="1" spc="-29" dirty="0" smtClean="0">
                <a:latin typeface="Calibri"/>
                <a:cs typeface="Calibri"/>
              </a:rPr>
              <a:t>t</a:t>
            </a:r>
            <a:r>
              <a:rPr sz="2200" b="1" spc="0" dirty="0" smtClean="0">
                <a:latin typeface="Calibri"/>
                <a:cs typeface="Calibri"/>
              </a:rPr>
              <a:t>erili</a:t>
            </a:r>
            <a:r>
              <a:rPr sz="2200" b="1" spc="-19" dirty="0" smtClean="0">
                <a:latin typeface="Calibri"/>
                <a:cs typeface="Calibri"/>
              </a:rPr>
              <a:t>z</a:t>
            </a:r>
            <a:r>
              <a:rPr sz="2200" b="1" spc="-29" dirty="0" smtClean="0">
                <a:latin typeface="Calibri"/>
                <a:cs typeface="Calibri"/>
              </a:rPr>
              <a:t>a</a:t>
            </a:r>
            <a:r>
              <a:rPr sz="2200" b="1" spc="0" dirty="0" smtClean="0">
                <a:latin typeface="Calibri"/>
                <a:cs typeface="Calibri"/>
              </a:rPr>
              <a:t>ti</a:t>
            </a:r>
            <a:r>
              <a:rPr sz="2200" b="1" spc="-9" dirty="0" smtClean="0">
                <a:latin typeface="Calibri"/>
                <a:cs typeface="Calibri"/>
              </a:rPr>
              <a:t>o</a:t>
            </a:r>
            <a:r>
              <a:rPr sz="2200" b="1" spc="0" dirty="0" smtClean="0">
                <a:latin typeface="Calibri"/>
                <a:cs typeface="Calibri"/>
              </a:rPr>
              <a:t>n)</a:t>
            </a:r>
            <a:endParaRPr sz="2200">
              <a:latin typeface="Calibri"/>
              <a:cs typeface="Calibri"/>
            </a:endParaRPr>
          </a:p>
          <a:p>
            <a:pPr marL="12700">
              <a:lnSpc>
                <a:spcPts val="2685"/>
              </a:lnSpc>
              <a:spcBef>
                <a:spcPts val="1251"/>
              </a:spcBef>
            </a:pPr>
            <a:r>
              <a:rPr sz="2200" spc="0" dirty="0" smtClean="0">
                <a:latin typeface="Calibri"/>
                <a:cs typeface="Calibri"/>
              </a:rPr>
              <a:t>Ό</a:t>
            </a:r>
            <a:r>
              <a:rPr sz="2200" spc="-9" dirty="0" smtClean="0">
                <a:latin typeface="Calibri"/>
                <a:cs typeface="Calibri"/>
              </a:rPr>
              <a:t>τ</a:t>
            </a:r>
            <a:r>
              <a:rPr sz="2200" spc="0" dirty="0" smtClean="0">
                <a:latin typeface="Calibri"/>
                <a:cs typeface="Calibri"/>
              </a:rPr>
              <a:t>αν</a:t>
            </a:r>
            <a:r>
              <a:rPr sz="2200" spc="-30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η</a:t>
            </a:r>
            <a:r>
              <a:rPr sz="2200" spc="-1" dirty="0" smtClean="0">
                <a:latin typeface="Calibri"/>
                <a:cs typeface="Calibri"/>
              </a:rPr>
              <a:t> </a:t>
            </a:r>
            <a:r>
              <a:rPr sz="2200" spc="-39" dirty="0" smtClean="0">
                <a:latin typeface="Calibri"/>
                <a:cs typeface="Calibri"/>
              </a:rPr>
              <a:t>κ</a:t>
            </a:r>
            <a:r>
              <a:rPr sz="2200" spc="0" dirty="0" smtClean="0">
                <a:latin typeface="Calibri"/>
                <a:cs typeface="Calibri"/>
              </a:rPr>
              <a:t>εντ</a:t>
            </a:r>
            <a:r>
              <a:rPr sz="2200" spc="-4" dirty="0" smtClean="0">
                <a:latin typeface="Calibri"/>
                <a:cs typeface="Calibri"/>
              </a:rPr>
              <a:t>ρ</a:t>
            </a:r>
            <a:r>
              <a:rPr sz="2200" spc="0" dirty="0" smtClean="0">
                <a:latin typeface="Calibri"/>
                <a:cs typeface="Calibri"/>
              </a:rPr>
              <a:t>ική</a:t>
            </a:r>
            <a:r>
              <a:rPr sz="2200" spc="-37" dirty="0" smtClean="0">
                <a:latin typeface="Calibri"/>
                <a:cs typeface="Calibri"/>
              </a:rPr>
              <a:t> </a:t>
            </a:r>
            <a:r>
              <a:rPr sz="2200" spc="-9" dirty="0" smtClean="0">
                <a:latin typeface="Calibri"/>
                <a:cs typeface="Calibri"/>
              </a:rPr>
              <a:t>τ</a:t>
            </a:r>
            <a:r>
              <a:rPr sz="2200" spc="0" dirty="0" smtClean="0">
                <a:latin typeface="Calibri"/>
                <a:cs typeface="Calibri"/>
              </a:rPr>
              <a:t>ράπ</a:t>
            </a:r>
            <a:r>
              <a:rPr sz="2200" spc="-4" dirty="0" smtClean="0">
                <a:latin typeface="Calibri"/>
                <a:cs typeface="Calibri"/>
              </a:rPr>
              <a:t>ε</a:t>
            </a:r>
            <a:r>
              <a:rPr sz="2200" spc="-54" dirty="0" smtClean="0">
                <a:latin typeface="Calibri"/>
                <a:cs typeface="Calibri"/>
              </a:rPr>
              <a:t>ζ</a:t>
            </a:r>
            <a:r>
              <a:rPr sz="2200" spc="0" dirty="0" smtClean="0">
                <a:latin typeface="Calibri"/>
                <a:cs typeface="Calibri"/>
              </a:rPr>
              <a:t>α</a:t>
            </a:r>
            <a:r>
              <a:rPr sz="2200" spc="-46" dirty="0" smtClean="0">
                <a:latin typeface="Calibri"/>
                <a:cs typeface="Calibri"/>
              </a:rPr>
              <a:t> </a:t>
            </a:r>
            <a:r>
              <a:rPr sz="2200" spc="-25" dirty="0" smtClean="0">
                <a:latin typeface="Calibri"/>
                <a:cs typeface="Calibri"/>
              </a:rPr>
              <a:t>π</a:t>
            </a:r>
            <a:r>
              <a:rPr sz="2200" spc="-29" dirty="0" smtClean="0">
                <a:latin typeface="Calibri"/>
                <a:cs typeface="Calibri"/>
              </a:rPr>
              <a:t>ω</a:t>
            </a:r>
            <a:r>
              <a:rPr sz="2200" spc="0" dirty="0" smtClean="0">
                <a:latin typeface="Calibri"/>
                <a:cs typeface="Calibri"/>
              </a:rPr>
              <a:t>λεί</a:t>
            </a:r>
            <a:r>
              <a:rPr sz="2200" spc="-43" dirty="0" smtClean="0">
                <a:latin typeface="Calibri"/>
                <a:cs typeface="Calibri"/>
              </a:rPr>
              <a:t> </a:t>
            </a:r>
            <a:r>
              <a:rPr sz="2200" spc="-19" dirty="0" smtClean="0">
                <a:latin typeface="Calibri"/>
                <a:cs typeface="Calibri"/>
              </a:rPr>
              <a:t>ξ</a:t>
            </a:r>
            <a:r>
              <a:rPr sz="2200" spc="0" dirty="0" smtClean="0">
                <a:latin typeface="Calibri"/>
                <a:cs typeface="Calibri"/>
              </a:rPr>
              <a:t>έ</a:t>
            </a:r>
            <a:r>
              <a:rPr sz="2200" spc="-4" dirty="0" smtClean="0">
                <a:latin typeface="Calibri"/>
                <a:cs typeface="Calibri"/>
              </a:rPr>
              <a:t>ν</a:t>
            </a:r>
            <a:r>
              <a:rPr sz="2200" spc="0" dirty="0" smtClean="0">
                <a:latin typeface="Calibri"/>
                <a:cs typeface="Calibri"/>
              </a:rPr>
              <a:t>α</a:t>
            </a:r>
            <a:r>
              <a:rPr sz="2200" spc="-2" dirty="0" smtClean="0">
                <a:latin typeface="Calibri"/>
                <a:cs typeface="Calibri"/>
              </a:rPr>
              <a:t> </a:t>
            </a:r>
            <a:r>
              <a:rPr sz="2200" spc="4" dirty="0" smtClean="0">
                <a:latin typeface="Calibri"/>
                <a:cs typeface="Calibri"/>
              </a:rPr>
              <a:t>ο</a:t>
            </a:r>
            <a:r>
              <a:rPr sz="2200" spc="-9" dirty="0" smtClean="0">
                <a:latin typeface="Calibri"/>
                <a:cs typeface="Calibri"/>
              </a:rPr>
              <a:t>μ</a:t>
            </a:r>
            <a:r>
              <a:rPr sz="2200" spc="0" dirty="0" smtClean="0">
                <a:latin typeface="Calibri"/>
                <a:cs typeface="Calibri"/>
              </a:rPr>
              <a:t>ό</a:t>
            </a:r>
            <a:r>
              <a:rPr sz="2200" spc="-25" dirty="0" smtClean="0">
                <a:latin typeface="Calibri"/>
                <a:cs typeface="Calibri"/>
              </a:rPr>
              <a:t>λ</a:t>
            </a:r>
            <a:r>
              <a:rPr sz="2200" spc="4" dirty="0" smtClean="0">
                <a:latin typeface="Calibri"/>
                <a:cs typeface="Calibri"/>
              </a:rPr>
              <a:t>ο</a:t>
            </a:r>
            <a:r>
              <a:rPr sz="2200" spc="0" dirty="0" smtClean="0">
                <a:latin typeface="Calibri"/>
                <a:cs typeface="Calibri"/>
              </a:rPr>
              <a:t>γα</a:t>
            </a:r>
            <a:r>
              <a:rPr sz="2200" spc="-67" dirty="0" smtClean="0">
                <a:latin typeface="Calibri"/>
                <a:cs typeface="Calibri"/>
              </a:rPr>
              <a:t> </a:t>
            </a:r>
            <a:r>
              <a:rPr sz="2200" spc="14" dirty="0" smtClean="0">
                <a:latin typeface="Calibri"/>
                <a:cs typeface="Calibri"/>
              </a:rPr>
              <a:t>σ</a:t>
            </a:r>
            <a:r>
              <a:rPr sz="2200" spc="0" dirty="0" smtClean="0">
                <a:latin typeface="Calibri"/>
                <a:cs typeface="Calibri"/>
              </a:rPr>
              <a:t>τις</a:t>
            </a:r>
            <a:r>
              <a:rPr sz="2200" spc="-23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αγ</a:t>
            </a:r>
            <a:r>
              <a:rPr sz="2200" spc="4" dirty="0" smtClean="0">
                <a:latin typeface="Calibri"/>
                <a:cs typeface="Calibri"/>
              </a:rPr>
              <a:t>ο</a:t>
            </a:r>
            <a:r>
              <a:rPr sz="2200" spc="0" dirty="0" smtClean="0">
                <a:latin typeface="Calibri"/>
                <a:cs typeface="Calibri"/>
              </a:rPr>
              <a:t>ρ</a:t>
            </a:r>
            <a:r>
              <a:rPr sz="2200" spc="-4" dirty="0" smtClean="0">
                <a:latin typeface="Calibri"/>
                <a:cs typeface="Calibri"/>
              </a:rPr>
              <a:t>έ</a:t>
            </a:r>
            <a:r>
              <a:rPr sz="2200" spc="0" dirty="0" smtClean="0">
                <a:latin typeface="Calibri"/>
                <a:cs typeface="Calibri"/>
              </a:rPr>
              <a:t>ς </a:t>
            </a:r>
            <a:endParaRPr sz="2200">
              <a:latin typeface="Calibri"/>
              <a:cs typeface="Calibri"/>
            </a:endParaRPr>
          </a:p>
          <a:p>
            <a:pPr marL="12700">
              <a:lnSpc>
                <a:spcPts val="2685"/>
              </a:lnSpc>
            </a:pPr>
            <a:r>
              <a:rPr sz="2200" spc="0" dirty="0" smtClean="0">
                <a:latin typeface="Calibri"/>
                <a:cs typeface="Calibri"/>
              </a:rPr>
              <a:t>συ</a:t>
            </a:r>
            <a:r>
              <a:rPr sz="2200" spc="-9" dirty="0" smtClean="0">
                <a:latin typeface="Calibri"/>
                <a:cs typeface="Calibri"/>
              </a:rPr>
              <a:t>ν</a:t>
            </a:r>
            <a:r>
              <a:rPr sz="2200" spc="0" dirty="0" smtClean="0">
                <a:latin typeface="Calibri"/>
                <a:cs typeface="Calibri"/>
              </a:rPr>
              <a:t>α</a:t>
            </a:r>
            <a:r>
              <a:rPr sz="2200" spc="14" dirty="0" smtClean="0">
                <a:latin typeface="Calibri"/>
                <a:cs typeface="Calibri"/>
              </a:rPr>
              <a:t>λ</a:t>
            </a:r>
            <a:r>
              <a:rPr sz="2200" spc="-19" dirty="0" smtClean="0">
                <a:latin typeface="Calibri"/>
                <a:cs typeface="Calibri"/>
              </a:rPr>
              <a:t>λ</a:t>
            </a:r>
            <a:r>
              <a:rPr sz="2200" spc="-9" dirty="0" smtClean="0">
                <a:latin typeface="Calibri"/>
                <a:cs typeface="Calibri"/>
              </a:rPr>
              <a:t>ά</a:t>
            </a:r>
            <a:r>
              <a:rPr sz="2200" spc="0" dirty="0" smtClean="0">
                <a:latin typeface="Calibri"/>
                <a:cs typeface="Calibri"/>
              </a:rPr>
              <a:t>γμα</a:t>
            </a:r>
            <a:r>
              <a:rPr sz="2200" spc="-9" dirty="0" smtClean="0">
                <a:latin typeface="Calibri"/>
                <a:cs typeface="Calibri"/>
              </a:rPr>
              <a:t>τ</a:t>
            </a:r>
            <a:r>
              <a:rPr sz="2200" spc="4" dirty="0" smtClean="0">
                <a:latin typeface="Calibri"/>
                <a:cs typeface="Calibri"/>
              </a:rPr>
              <a:t>ο</a:t>
            </a:r>
            <a:r>
              <a:rPr sz="2200" spc="0" dirty="0" smtClean="0">
                <a:latin typeface="Calibri"/>
                <a:cs typeface="Calibri"/>
              </a:rPr>
              <a:t>ς,</a:t>
            </a:r>
            <a:r>
              <a:rPr sz="2200" spc="-84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μπ</a:t>
            </a:r>
            <a:r>
              <a:rPr sz="2200" spc="4" dirty="0" smtClean="0">
                <a:latin typeface="Calibri"/>
                <a:cs typeface="Calibri"/>
              </a:rPr>
              <a:t>ο</a:t>
            </a:r>
            <a:r>
              <a:rPr sz="2200" spc="0" dirty="0" smtClean="0">
                <a:latin typeface="Calibri"/>
                <a:cs typeface="Calibri"/>
              </a:rPr>
              <a:t>ρ</a:t>
            </a:r>
            <a:r>
              <a:rPr sz="2200" spc="-4" dirty="0" smtClean="0">
                <a:latin typeface="Calibri"/>
                <a:cs typeface="Calibri"/>
              </a:rPr>
              <a:t>ε</a:t>
            </a:r>
            <a:r>
              <a:rPr sz="2200" spc="0" dirty="0" smtClean="0">
                <a:latin typeface="Calibri"/>
                <a:cs typeface="Calibri"/>
              </a:rPr>
              <a:t>ί</a:t>
            </a:r>
            <a:r>
              <a:rPr sz="2200" spc="-26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να</a:t>
            </a:r>
            <a:r>
              <a:rPr sz="2200" spc="-17" dirty="0" smtClean="0">
                <a:latin typeface="Calibri"/>
                <a:cs typeface="Calibri"/>
              </a:rPr>
              <a:t> </a:t>
            </a:r>
            <a:r>
              <a:rPr sz="2200" spc="-9" dirty="0" smtClean="0">
                <a:latin typeface="Calibri"/>
                <a:cs typeface="Calibri"/>
              </a:rPr>
              <a:t>α</a:t>
            </a:r>
            <a:r>
              <a:rPr sz="2200" spc="0" dirty="0" smtClean="0">
                <a:latin typeface="Calibri"/>
                <a:cs typeface="Calibri"/>
              </a:rPr>
              <a:t>γ</a:t>
            </a:r>
            <a:r>
              <a:rPr sz="2200" spc="9" dirty="0" smtClean="0">
                <a:latin typeface="Calibri"/>
                <a:cs typeface="Calibri"/>
              </a:rPr>
              <a:t>ο</a:t>
            </a:r>
            <a:r>
              <a:rPr sz="2200" spc="0" dirty="0" smtClean="0">
                <a:latin typeface="Calibri"/>
                <a:cs typeface="Calibri"/>
              </a:rPr>
              <a:t>ρ</a:t>
            </a:r>
            <a:r>
              <a:rPr sz="2200" spc="-19" dirty="0" smtClean="0">
                <a:latin typeface="Calibri"/>
                <a:cs typeface="Calibri"/>
              </a:rPr>
              <a:t>ά</a:t>
            </a:r>
            <a:r>
              <a:rPr sz="2200" spc="0" dirty="0" smtClean="0">
                <a:latin typeface="Calibri"/>
                <a:cs typeface="Calibri"/>
              </a:rPr>
              <a:t>σ</a:t>
            </a:r>
            <a:r>
              <a:rPr sz="2200" spc="-9" dirty="0" smtClean="0">
                <a:latin typeface="Calibri"/>
                <a:cs typeface="Calibri"/>
              </a:rPr>
              <a:t>ε</a:t>
            </a:r>
            <a:r>
              <a:rPr sz="2200" spc="0" dirty="0" smtClean="0">
                <a:latin typeface="Calibri"/>
                <a:cs typeface="Calibri"/>
              </a:rPr>
              <a:t>ι</a:t>
            </a:r>
            <a:r>
              <a:rPr sz="2200" spc="-23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ε</a:t>
            </a:r>
            <a:r>
              <a:rPr sz="2200" spc="9" dirty="0" smtClean="0">
                <a:latin typeface="Calibri"/>
                <a:cs typeface="Calibri"/>
              </a:rPr>
              <a:t>γ</a:t>
            </a:r>
            <a:r>
              <a:rPr sz="2200" spc="-25" dirty="0" smtClean="0">
                <a:latin typeface="Calibri"/>
                <a:cs typeface="Calibri"/>
              </a:rPr>
              <a:t>χ</a:t>
            </a:r>
            <a:r>
              <a:rPr sz="2200" spc="0" dirty="0" smtClean="0">
                <a:latin typeface="Calibri"/>
                <a:cs typeface="Calibri"/>
              </a:rPr>
              <a:t>ώρ</a:t>
            </a:r>
            <a:r>
              <a:rPr sz="2200" spc="-9" dirty="0" smtClean="0">
                <a:latin typeface="Calibri"/>
                <a:cs typeface="Calibri"/>
              </a:rPr>
              <a:t>ι</a:t>
            </a:r>
            <a:r>
              <a:rPr sz="2200" spc="0" dirty="0" smtClean="0">
                <a:latin typeface="Calibri"/>
                <a:cs typeface="Calibri"/>
              </a:rPr>
              <a:t>α</a:t>
            </a:r>
            <a:r>
              <a:rPr sz="2200" spc="-44" dirty="0" smtClean="0">
                <a:latin typeface="Calibri"/>
                <a:cs typeface="Calibri"/>
              </a:rPr>
              <a:t> </a:t>
            </a:r>
            <a:r>
              <a:rPr sz="2200" spc="4" dirty="0" smtClean="0">
                <a:latin typeface="Calibri"/>
                <a:cs typeface="Calibri"/>
              </a:rPr>
              <a:t>ο</a:t>
            </a:r>
            <a:r>
              <a:rPr sz="2200" spc="-9" dirty="0" smtClean="0">
                <a:latin typeface="Calibri"/>
                <a:cs typeface="Calibri"/>
              </a:rPr>
              <a:t>μ</a:t>
            </a:r>
            <a:r>
              <a:rPr sz="2200" spc="0" dirty="0" smtClean="0">
                <a:latin typeface="Calibri"/>
                <a:cs typeface="Calibri"/>
              </a:rPr>
              <a:t>ό</a:t>
            </a:r>
            <a:r>
              <a:rPr sz="2200" spc="-25" dirty="0" smtClean="0">
                <a:latin typeface="Calibri"/>
                <a:cs typeface="Calibri"/>
              </a:rPr>
              <a:t>λ</a:t>
            </a:r>
            <a:r>
              <a:rPr sz="2200" spc="4" dirty="0" smtClean="0">
                <a:latin typeface="Calibri"/>
                <a:cs typeface="Calibri"/>
              </a:rPr>
              <a:t>ο</a:t>
            </a:r>
            <a:r>
              <a:rPr sz="2200" spc="0" dirty="0" smtClean="0">
                <a:latin typeface="Calibri"/>
                <a:cs typeface="Calibri"/>
              </a:rPr>
              <a:t>γα</a:t>
            </a:r>
            <a:r>
              <a:rPr sz="2200" spc="-67" dirty="0" smtClean="0">
                <a:latin typeface="Calibri"/>
                <a:cs typeface="Calibri"/>
              </a:rPr>
              <a:t> </a:t>
            </a:r>
            <a:r>
              <a:rPr sz="2200" spc="14" dirty="0" smtClean="0">
                <a:latin typeface="Calibri"/>
                <a:cs typeface="Calibri"/>
              </a:rPr>
              <a:t>σ</a:t>
            </a:r>
            <a:r>
              <a:rPr sz="2200" spc="0" dirty="0" smtClean="0">
                <a:latin typeface="Calibri"/>
                <a:cs typeface="Calibri"/>
              </a:rPr>
              <a:t>τις</a:t>
            </a:r>
            <a:r>
              <a:rPr sz="2200" spc="-23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αγ</a:t>
            </a:r>
            <a:r>
              <a:rPr sz="2200" spc="4" dirty="0" smtClean="0">
                <a:latin typeface="Calibri"/>
                <a:cs typeface="Calibri"/>
              </a:rPr>
              <a:t>ο</a:t>
            </a:r>
            <a:r>
              <a:rPr sz="2200" spc="0" dirty="0" smtClean="0">
                <a:latin typeface="Calibri"/>
                <a:cs typeface="Calibri"/>
              </a:rPr>
              <a:t>ρ</a:t>
            </a:r>
            <a:r>
              <a:rPr sz="2200" spc="-4" dirty="0" smtClean="0">
                <a:latin typeface="Calibri"/>
                <a:cs typeface="Calibri"/>
              </a:rPr>
              <a:t>έ</a:t>
            </a:r>
            <a:r>
              <a:rPr sz="2200" spc="0" dirty="0" smtClean="0">
                <a:latin typeface="Calibri"/>
                <a:cs typeface="Calibri"/>
              </a:rPr>
              <a:t>ς </a:t>
            </a:r>
            <a:endParaRPr sz="2200">
              <a:latin typeface="Calibri"/>
              <a:cs typeface="Calibri"/>
            </a:endParaRPr>
          </a:p>
          <a:p>
            <a:pPr marL="12700">
              <a:lnSpc>
                <a:spcPts val="2685"/>
              </a:lnSpc>
            </a:pPr>
            <a:r>
              <a:rPr sz="2200" spc="4" dirty="0" smtClean="0">
                <a:latin typeface="Calibri"/>
                <a:cs typeface="Calibri"/>
              </a:rPr>
              <a:t>ο</a:t>
            </a:r>
            <a:r>
              <a:rPr sz="2200" spc="-9" dirty="0" smtClean="0">
                <a:latin typeface="Calibri"/>
                <a:cs typeface="Calibri"/>
              </a:rPr>
              <a:t>μ</a:t>
            </a:r>
            <a:r>
              <a:rPr sz="2200" spc="0" dirty="0" smtClean="0">
                <a:latin typeface="Calibri"/>
                <a:cs typeface="Calibri"/>
              </a:rPr>
              <a:t>ο</a:t>
            </a:r>
            <a:r>
              <a:rPr sz="2200" spc="-25" dirty="0" smtClean="0">
                <a:latin typeface="Calibri"/>
                <a:cs typeface="Calibri"/>
              </a:rPr>
              <a:t>λ</a:t>
            </a:r>
            <a:r>
              <a:rPr sz="2200" spc="4" dirty="0" smtClean="0">
                <a:latin typeface="Calibri"/>
                <a:cs typeface="Calibri"/>
              </a:rPr>
              <a:t>ό</a:t>
            </a:r>
            <a:r>
              <a:rPr sz="2200" spc="0" dirty="0" smtClean="0">
                <a:latin typeface="Calibri"/>
                <a:cs typeface="Calibri"/>
              </a:rPr>
              <a:t>γ</a:t>
            </a:r>
            <a:r>
              <a:rPr sz="2200" spc="-9" dirty="0" smtClean="0">
                <a:latin typeface="Calibri"/>
                <a:cs typeface="Calibri"/>
              </a:rPr>
              <a:t>ω</a:t>
            </a:r>
            <a:r>
              <a:rPr sz="2200" spc="0" dirty="0" smtClean="0">
                <a:latin typeface="Calibri"/>
                <a:cs typeface="Calibri"/>
              </a:rPr>
              <a:t>ν,</a:t>
            </a:r>
            <a:r>
              <a:rPr sz="2200" spc="-77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για</a:t>
            </a:r>
            <a:r>
              <a:rPr sz="2200" spc="-18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να</a:t>
            </a:r>
            <a:r>
              <a:rPr sz="2200" spc="-17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αφήσ</a:t>
            </a:r>
            <a:r>
              <a:rPr sz="2200" spc="-9" dirty="0" smtClean="0">
                <a:latin typeface="Calibri"/>
                <a:cs typeface="Calibri"/>
              </a:rPr>
              <a:t>ε</a:t>
            </a:r>
            <a:r>
              <a:rPr sz="2200" spc="0" dirty="0" smtClean="0">
                <a:latin typeface="Calibri"/>
                <a:cs typeface="Calibri"/>
              </a:rPr>
              <a:t>ι</a:t>
            </a:r>
            <a:r>
              <a:rPr sz="2200" spc="-26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τ</a:t>
            </a:r>
            <a:r>
              <a:rPr sz="2200" spc="-50" dirty="0" smtClean="0">
                <a:latin typeface="Calibri"/>
                <a:cs typeface="Calibri"/>
              </a:rPr>
              <a:t>η</a:t>
            </a:r>
            <a:r>
              <a:rPr sz="2200" spc="0" dirty="0" smtClean="0">
                <a:latin typeface="Calibri"/>
                <a:cs typeface="Calibri"/>
              </a:rPr>
              <a:t>ν</a:t>
            </a:r>
            <a:r>
              <a:rPr sz="2200" spc="-20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π</a:t>
            </a:r>
            <a:r>
              <a:rPr sz="2200" spc="9" dirty="0" smtClean="0">
                <a:latin typeface="Calibri"/>
                <a:cs typeface="Calibri"/>
              </a:rPr>
              <a:t>ο</a:t>
            </a:r>
            <a:r>
              <a:rPr sz="2200" spc="0" dirty="0" smtClean="0">
                <a:latin typeface="Calibri"/>
                <a:cs typeface="Calibri"/>
              </a:rPr>
              <a:t>σότ</a:t>
            </a:r>
            <a:r>
              <a:rPr sz="2200" spc="-34" dirty="0" smtClean="0">
                <a:latin typeface="Calibri"/>
                <a:cs typeface="Calibri"/>
              </a:rPr>
              <a:t>η</a:t>
            </a:r>
            <a:r>
              <a:rPr sz="2200" spc="-9" dirty="0" smtClean="0">
                <a:latin typeface="Calibri"/>
                <a:cs typeface="Calibri"/>
              </a:rPr>
              <a:t>τ</a:t>
            </a:r>
            <a:r>
              <a:rPr sz="2200" spc="0" dirty="0" smtClean="0">
                <a:latin typeface="Calibri"/>
                <a:cs typeface="Calibri"/>
              </a:rPr>
              <a:t>α</a:t>
            </a:r>
            <a:r>
              <a:rPr sz="2200" spc="-58" dirty="0" smtClean="0">
                <a:latin typeface="Calibri"/>
                <a:cs typeface="Calibri"/>
              </a:rPr>
              <a:t> </a:t>
            </a:r>
            <a:r>
              <a:rPr sz="2200" spc="-9" dirty="0" smtClean="0">
                <a:latin typeface="Calibri"/>
                <a:cs typeface="Calibri"/>
              </a:rPr>
              <a:t>τ</a:t>
            </a:r>
            <a:r>
              <a:rPr sz="2200" spc="4" dirty="0" smtClean="0">
                <a:latin typeface="Calibri"/>
                <a:cs typeface="Calibri"/>
              </a:rPr>
              <a:t>ο</a:t>
            </a:r>
            <a:r>
              <a:rPr sz="2200" spc="0" dirty="0" smtClean="0">
                <a:latin typeface="Calibri"/>
                <a:cs typeface="Calibri"/>
              </a:rPr>
              <a:t>υ</a:t>
            </a:r>
            <a:r>
              <a:rPr sz="2200" spc="-20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χ</a:t>
            </a:r>
            <a:r>
              <a:rPr sz="2200" spc="-9" dirty="0" smtClean="0">
                <a:latin typeface="Calibri"/>
                <a:cs typeface="Calibri"/>
              </a:rPr>
              <a:t>ρ</a:t>
            </a:r>
            <a:r>
              <a:rPr sz="2200" spc="0" dirty="0" smtClean="0">
                <a:latin typeface="Calibri"/>
                <a:cs typeface="Calibri"/>
              </a:rPr>
              <a:t>ή</a:t>
            </a:r>
            <a:r>
              <a:rPr sz="2200" spc="-9" dirty="0" smtClean="0">
                <a:latin typeface="Calibri"/>
                <a:cs typeface="Calibri"/>
              </a:rPr>
              <a:t>μ</a:t>
            </a:r>
            <a:r>
              <a:rPr sz="2200" spc="0" dirty="0" smtClean="0">
                <a:latin typeface="Calibri"/>
                <a:cs typeface="Calibri"/>
              </a:rPr>
              <a:t>α</a:t>
            </a:r>
            <a:r>
              <a:rPr sz="2200" spc="-4" dirty="0" smtClean="0">
                <a:latin typeface="Calibri"/>
                <a:cs typeface="Calibri"/>
              </a:rPr>
              <a:t>τ</a:t>
            </a:r>
            <a:r>
              <a:rPr sz="2200" spc="4" dirty="0" smtClean="0">
                <a:latin typeface="Calibri"/>
                <a:cs typeface="Calibri"/>
              </a:rPr>
              <a:t>ο</a:t>
            </a:r>
            <a:r>
              <a:rPr sz="2200" spc="0" dirty="0" smtClean="0">
                <a:latin typeface="Calibri"/>
                <a:cs typeface="Calibri"/>
              </a:rPr>
              <a:t>ς</a:t>
            </a:r>
            <a:r>
              <a:rPr sz="2200" spc="-62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σε </a:t>
            </a:r>
            <a:endParaRPr sz="2200">
              <a:latin typeface="Calibri"/>
              <a:cs typeface="Calibri"/>
            </a:endParaRPr>
          </a:p>
          <a:p>
            <a:pPr marL="12700">
              <a:lnSpc>
                <a:spcPts val="2685"/>
              </a:lnSpc>
            </a:pPr>
            <a:r>
              <a:rPr sz="2200" spc="-50" dirty="0" smtClean="0">
                <a:latin typeface="Calibri"/>
                <a:cs typeface="Calibri"/>
              </a:rPr>
              <a:t>κ</a:t>
            </a:r>
            <a:r>
              <a:rPr sz="2200" spc="0" dirty="0" smtClean="0">
                <a:latin typeface="Calibri"/>
                <a:cs typeface="Calibri"/>
              </a:rPr>
              <a:t>υκ</a:t>
            </a:r>
            <a:r>
              <a:rPr sz="2200" spc="-25" dirty="0" smtClean="0">
                <a:latin typeface="Calibri"/>
                <a:cs typeface="Calibri"/>
              </a:rPr>
              <a:t>λ</a:t>
            </a:r>
            <a:r>
              <a:rPr sz="2200" spc="4" dirty="0" smtClean="0">
                <a:latin typeface="Calibri"/>
                <a:cs typeface="Calibri"/>
              </a:rPr>
              <a:t>ο</a:t>
            </a:r>
            <a:r>
              <a:rPr sz="2200" spc="0" dirty="0" smtClean="0">
                <a:latin typeface="Calibri"/>
                <a:cs typeface="Calibri"/>
              </a:rPr>
              <a:t>φορία</a:t>
            </a:r>
            <a:r>
              <a:rPr sz="2200" spc="-47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α</a:t>
            </a:r>
            <a:r>
              <a:rPr sz="2200" spc="4" dirty="0" smtClean="0">
                <a:latin typeface="Calibri"/>
                <a:cs typeface="Calibri"/>
              </a:rPr>
              <a:t>μ</a:t>
            </a:r>
            <a:r>
              <a:rPr sz="2200" spc="0" dirty="0" smtClean="0">
                <a:latin typeface="Calibri"/>
                <a:cs typeface="Calibri"/>
              </a:rPr>
              <a:t>ε</a:t>
            </a:r>
            <a:r>
              <a:rPr sz="2200" spc="-14" dirty="0" smtClean="0">
                <a:latin typeface="Calibri"/>
                <a:cs typeface="Calibri"/>
              </a:rPr>
              <a:t>τ</a:t>
            </a:r>
            <a:r>
              <a:rPr sz="2200" spc="0" dirty="0" smtClean="0">
                <a:latin typeface="Calibri"/>
                <a:cs typeface="Calibri"/>
              </a:rPr>
              <a:t>ά</a:t>
            </a:r>
            <a:r>
              <a:rPr sz="2200" spc="-9" dirty="0" smtClean="0">
                <a:latin typeface="Calibri"/>
                <a:cs typeface="Calibri"/>
              </a:rPr>
              <a:t>β</a:t>
            </a:r>
            <a:r>
              <a:rPr sz="2200" spc="0" dirty="0" smtClean="0">
                <a:latin typeface="Calibri"/>
                <a:cs typeface="Calibri"/>
              </a:rPr>
              <a:t>λ</a:t>
            </a:r>
            <a:r>
              <a:rPr sz="2200" spc="-34" dirty="0" smtClean="0">
                <a:latin typeface="Calibri"/>
                <a:cs typeface="Calibri"/>
              </a:rPr>
              <a:t>η</a:t>
            </a:r>
            <a:r>
              <a:rPr sz="2200" spc="0" dirty="0" smtClean="0">
                <a:latin typeface="Calibri"/>
                <a:cs typeface="Calibri"/>
              </a:rPr>
              <a:t>τη</a:t>
            </a:r>
            <a:endParaRPr sz="2200">
              <a:latin typeface="Calibri"/>
              <a:cs typeface="Calibri"/>
            </a:endParaRPr>
          </a:p>
          <a:p>
            <a:pPr marR="37458" algn="r">
              <a:lnSpc>
                <a:spcPts val="1365"/>
              </a:lnSpc>
            </a:pPr>
            <a:r>
              <a:rPr sz="1800" spc="0" baseline="2275" dirty="0" smtClean="0">
                <a:solidFill>
                  <a:srgbClr val="888888"/>
                </a:solidFill>
                <a:latin typeface="Calibri"/>
                <a:cs typeface="Calibri"/>
              </a:rPr>
              <a:t>4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35940" y="1559883"/>
            <a:ext cx="164846" cy="30429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345"/>
              </a:lnSpc>
              <a:spcBef>
                <a:spcPts val="117"/>
              </a:spcBef>
            </a:pPr>
            <a:r>
              <a:rPr sz="2200" spc="0" dirty="0" smtClean="0">
                <a:latin typeface="Arial"/>
                <a:cs typeface="Arial"/>
              </a:rPr>
              <a:t>•</a:t>
            </a:r>
            <a:endParaRPr sz="22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35940" y="2331408"/>
            <a:ext cx="164846" cy="30429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345"/>
              </a:lnSpc>
              <a:spcBef>
                <a:spcPts val="117"/>
              </a:spcBef>
            </a:pPr>
            <a:r>
              <a:rPr sz="2200" spc="0" dirty="0" smtClean="0">
                <a:latin typeface="Arial"/>
                <a:cs typeface="Arial"/>
              </a:rPr>
              <a:t>•</a:t>
            </a:r>
            <a:endParaRPr sz="22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35940" y="3404558"/>
            <a:ext cx="164846" cy="30429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345"/>
              </a:lnSpc>
              <a:spcBef>
                <a:spcPts val="117"/>
              </a:spcBef>
            </a:pPr>
            <a:r>
              <a:rPr sz="2200" spc="0" dirty="0" smtClean="0">
                <a:latin typeface="Arial"/>
                <a:cs typeface="Arial"/>
              </a:rPr>
              <a:t>•</a:t>
            </a:r>
            <a:endParaRPr sz="2200">
              <a:latin typeface="Arial"/>
              <a:cs typeface="Arial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535940" y="4779587"/>
            <a:ext cx="164846" cy="77368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345"/>
              </a:lnSpc>
              <a:spcBef>
                <a:spcPts val="117"/>
              </a:spcBef>
            </a:pPr>
            <a:r>
              <a:rPr sz="2200" spc="0" dirty="0" smtClean="0">
                <a:latin typeface="Arial"/>
                <a:cs typeface="Arial"/>
              </a:rPr>
              <a:t>•</a:t>
            </a:r>
            <a:endParaRPr sz="2200">
              <a:latin typeface="Arial"/>
              <a:cs typeface="Arial"/>
            </a:endParaRPr>
          </a:p>
          <a:p>
            <a:pPr marL="12700" marR="0">
              <a:lnSpc>
                <a:spcPct val="95825"/>
              </a:lnSpc>
              <a:spcBef>
                <a:spcPts val="1048"/>
              </a:spcBef>
            </a:pPr>
            <a:r>
              <a:rPr sz="2200" spc="0" dirty="0" smtClean="0">
                <a:latin typeface="Arial"/>
                <a:cs typeface="Arial"/>
              </a:rPr>
              <a:t>•</a:t>
            </a:r>
            <a:endParaRPr sz="22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ject 8"/>
          <p:cNvSpPr txBox="1"/>
          <p:nvPr/>
        </p:nvSpPr>
        <p:spPr>
          <a:xfrm>
            <a:off x="686206" y="370230"/>
            <a:ext cx="7963211" cy="584362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R="157484" algn="ctr">
              <a:lnSpc>
                <a:spcPts val="3770"/>
              </a:lnSpc>
              <a:spcBef>
                <a:spcPts val="188"/>
              </a:spcBef>
            </a:pPr>
            <a:r>
              <a:rPr sz="5400" b="1" spc="0" baseline="3034" dirty="0" smtClean="0">
                <a:solidFill>
                  <a:srgbClr val="4F81BC"/>
                </a:solidFill>
                <a:latin typeface="Calibri"/>
                <a:cs typeface="Calibri"/>
              </a:rPr>
              <a:t>Π</a:t>
            </a:r>
            <a:r>
              <a:rPr sz="5400" b="1" spc="-9" baseline="3034" dirty="0" smtClean="0">
                <a:solidFill>
                  <a:srgbClr val="4F81BC"/>
                </a:solidFill>
                <a:latin typeface="Calibri"/>
                <a:cs typeface="Calibri"/>
              </a:rPr>
              <a:t>ω</a:t>
            </a:r>
            <a:r>
              <a:rPr sz="5400" b="1" spc="0" baseline="3034" dirty="0" smtClean="0">
                <a:solidFill>
                  <a:srgbClr val="4F81BC"/>
                </a:solidFill>
                <a:latin typeface="Calibri"/>
                <a:cs typeface="Calibri"/>
              </a:rPr>
              <a:t>ς η ΚΤ </a:t>
            </a:r>
            <a:r>
              <a:rPr sz="5400" b="1" spc="-109" baseline="3034" dirty="0" smtClean="0">
                <a:solidFill>
                  <a:srgbClr val="4F81BC"/>
                </a:solidFill>
                <a:latin typeface="Calibri"/>
                <a:cs typeface="Calibri"/>
              </a:rPr>
              <a:t>κ</a:t>
            </a:r>
            <a:r>
              <a:rPr sz="5400" b="1" spc="0" baseline="3034" dirty="0" smtClean="0">
                <a:solidFill>
                  <a:srgbClr val="4F81BC"/>
                </a:solidFill>
                <a:latin typeface="Calibri"/>
                <a:cs typeface="Calibri"/>
              </a:rPr>
              <a:t>α</a:t>
            </a:r>
            <a:r>
              <a:rPr sz="5400" b="1" spc="-9" baseline="3034" dirty="0" smtClean="0">
                <a:solidFill>
                  <a:srgbClr val="4F81BC"/>
                </a:solidFill>
                <a:latin typeface="Calibri"/>
                <a:cs typeface="Calibri"/>
              </a:rPr>
              <a:t>θ</a:t>
            </a:r>
            <a:r>
              <a:rPr sz="5400" b="1" spc="0" baseline="3034" dirty="0" smtClean="0">
                <a:solidFill>
                  <a:srgbClr val="4F81BC"/>
                </a:solidFill>
                <a:latin typeface="Calibri"/>
                <a:cs typeface="Calibri"/>
              </a:rPr>
              <a:t>ορί</a:t>
            </a:r>
            <a:r>
              <a:rPr sz="5400" b="1" spc="-29" baseline="3034" dirty="0" smtClean="0">
                <a:solidFill>
                  <a:srgbClr val="4F81BC"/>
                </a:solidFill>
                <a:latin typeface="Calibri"/>
                <a:cs typeface="Calibri"/>
              </a:rPr>
              <a:t>ζ</a:t>
            </a:r>
            <a:r>
              <a:rPr sz="5400" b="1" spc="0" baseline="3034" dirty="0" smtClean="0">
                <a:solidFill>
                  <a:srgbClr val="4F81BC"/>
                </a:solidFill>
                <a:latin typeface="Calibri"/>
                <a:cs typeface="Calibri"/>
              </a:rPr>
              <a:t>ει τ</a:t>
            </a:r>
            <a:r>
              <a:rPr sz="5400" b="1" spc="-54" baseline="3034" dirty="0" smtClean="0">
                <a:solidFill>
                  <a:srgbClr val="4F81BC"/>
                </a:solidFill>
                <a:latin typeface="Calibri"/>
                <a:cs typeface="Calibri"/>
              </a:rPr>
              <a:t>η</a:t>
            </a:r>
            <a:r>
              <a:rPr sz="5400" b="1" spc="0" baseline="3034" dirty="0" smtClean="0">
                <a:solidFill>
                  <a:srgbClr val="4F81BC"/>
                </a:solidFill>
                <a:latin typeface="Calibri"/>
                <a:cs typeface="Calibri"/>
              </a:rPr>
              <a:t>ν συν</a:t>
            </a:r>
            <a:r>
              <a:rPr sz="5400" b="1" spc="9" baseline="3034" dirty="0" smtClean="0">
                <a:solidFill>
                  <a:srgbClr val="4F81BC"/>
                </a:solidFill>
                <a:latin typeface="Calibri"/>
                <a:cs typeface="Calibri"/>
              </a:rPr>
              <a:t>α</a:t>
            </a:r>
            <a:r>
              <a:rPr sz="5400" b="1" spc="29" baseline="3034" dirty="0" smtClean="0">
                <a:solidFill>
                  <a:srgbClr val="4F81BC"/>
                </a:solidFill>
                <a:latin typeface="Calibri"/>
                <a:cs typeface="Calibri"/>
              </a:rPr>
              <a:t>λ</a:t>
            </a:r>
            <a:r>
              <a:rPr sz="5400" b="1" spc="-34" baseline="3034" dirty="0" smtClean="0">
                <a:solidFill>
                  <a:srgbClr val="4F81BC"/>
                </a:solidFill>
                <a:latin typeface="Calibri"/>
                <a:cs typeface="Calibri"/>
              </a:rPr>
              <a:t>λ</a:t>
            </a:r>
            <a:r>
              <a:rPr sz="5400" b="1" spc="-29" baseline="3034" dirty="0" smtClean="0">
                <a:solidFill>
                  <a:srgbClr val="4F81BC"/>
                </a:solidFill>
                <a:latin typeface="Calibri"/>
                <a:cs typeface="Calibri"/>
              </a:rPr>
              <a:t>α</a:t>
            </a:r>
            <a:r>
              <a:rPr sz="5400" b="1" spc="0" baseline="3034" dirty="0" smtClean="0">
                <a:solidFill>
                  <a:srgbClr val="4F81BC"/>
                </a:solidFill>
                <a:latin typeface="Calibri"/>
                <a:cs typeface="Calibri"/>
              </a:rPr>
              <a:t>γ</a:t>
            </a:r>
            <a:r>
              <a:rPr sz="5400" b="1" spc="-14" baseline="3034" dirty="0" smtClean="0">
                <a:solidFill>
                  <a:srgbClr val="4F81BC"/>
                </a:solidFill>
                <a:latin typeface="Calibri"/>
                <a:cs typeface="Calibri"/>
              </a:rPr>
              <a:t>μ</a:t>
            </a:r>
            <a:r>
              <a:rPr sz="5400" b="1" spc="0" baseline="3034" dirty="0" smtClean="0">
                <a:solidFill>
                  <a:srgbClr val="4F81BC"/>
                </a:solidFill>
                <a:latin typeface="Calibri"/>
                <a:cs typeface="Calibri"/>
              </a:rPr>
              <a:t>ατική</a:t>
            </a:r>
            <a:endParaRPr sz="3600">
              <a:latin typeface="Calibri"/>
              <a:cs typeface="Calibri"/>
            </a:endParaRPr>
          </a:p>
          <a:p>
            <a:pPr marL="3041497" marR="3233477" algn="ctr">
              <a:lnSpc>
                <a:spcPts val="4320"/>
              </a:lnSpc>
              <a:spcBef>
                <a:spcPts val="27"/>
              </a:spcBef>
            </a:pPr>
            <a:r>
              <a:rPr sz="5400" b="1" spc="0" baseline="1517" dirty="0" smtClean="0">
                <a:solidFill>
                  <a:srgbClr val="4F81BC"/>
                </a:solidFill>
                <a:latin typeface="Calibri"/>
                <a:cs typeface="Calibri"/>
              </a:rPr>
              <a:t>ισοτιμία</a:t>
            </a:r>
            <a:endParaRPr sz="3600">
              <a:latin typeface="Calibri"/>
              <a:cs typeface="Calibri"/>
            </a:endParaRPr>
          </a:p>
          <a:p>
            <a:pPr marL="205638" marR="50447">
              <a:lnSpc>
                <a:spcPct val="101725"/>
              </a:lnSpc>
              <a:spcBef>
                <a:spcPts val="1113"/>
              </a:spcBef>
            </a:pPr>
            <a:r>
              <a:rPr sz="2400" spc="0" dirty="0" smtClean="0">
                <a:latin typeface="Calibri"/>
                <a:cs typeface="Calibri"/>
              </a:rPr>
              <a:t>Η </a:t>
            </a:r>
            <a:r>
              <a:rPr sz="2400" spc="-14" dirty="0" smtClean="0">
                <a:latin typeface="Calibri"/>
                <a:cs typeface="Calibri"/>
              </a:rPr>
              <a:t>α</a:t>
            </a:r>
            <a:r>
              <a:rPr sz="2400" spc="0" dirty="0" smtClean="0">
                <a:latin typeface="Calibri"/>
                <a:cs typeface="Calibri"/>
              </a:rPr>
              <a:t>γ</a:t>
            </a:r>
            <a:r>
              <a:rPr sz="2400" spc="-9" dirty="0" smtClean="0">
                <a:latin typeface="Calibri"/>
                <a:cs typeface="Calibri"/>
              </a:rPr>
              <a:t>ο</a:t>
            </a:r>
            <a:r>
              <a:rPr sz="2400" spc="0" dirty="0" smtClean="0">
                <a:latin typeface="Calibri"/>
                <a:cs typeface="Calibri"/>
              </a:rPr>
              <a:t>ρά</a:t>
            </a:r>
            <a:r>
              <a:rPr sz="2400" spc="14" dirty="0" smtClean="0">
                <a:latin typeface="Calibri"/>
                <a:cs typeface="Calibri"/>
              </a:rPr>
              <a:t> </a:t>
            </a:r>
            <a:r>
              <a:rPr sz="2400" spc="0" dirty="0" smtClean="0">
                <a:latin typeface="Calibri"/>
                <a:cs typeface="Calibri"/>
              </a:rPr>
              <a:t>σ</a:t>
            </a:r>
            <a:r>
              <a:rPr sz="2400" spc="-9" dirty="0" smtClean="0">
                <a:latin typeface="Calibri"/>
                <a:cs typeface="Calibri"/>
              </a:rPr>
              <a:t>υ</a:t>
            </a:r>
            <a:r>
              <a:rPr sz="2400" spc="0" dirty="0" smtClean="0">
                <a:latin typeface="Calibri"/>
                <a:cs typeface="Calibri"/>
              </a:rPr>
              <a:t>να</a:t>
            </a:r>
            <a:r>
              <a:rPr sz="2400" spc="9" dirty="0" smtClean="0">
                <a:latin typeface="Calibri"/>
                <a:cs typeface="Calibri"/>
              </a:rPr>
              <a:t>λ</a:t>
            </a:r>
            <a:r>
              <a:rPr sz="2400" spc="-29" dirty="0" smtClean="0">
                <a:latin typeface="Calibri"/>
                <a:cs typeface="Calibri"/>
              </a:rPr>
              <a:t>λ</a:t>
            </a:r>
            <a:r>
              <a:rPr sz="2400" spc="-19" dirty="0" smtClean="0">
                <a:latin typeface="Calibri"/>
                <a:cs typeface="Calibri"/>
              </a:rPr>
              <a:t>ά</a:t>
            </a:r>
            <a:r>
              <a:rPr sz="2400" spc="0" dirty="0" smtClean="0">
                <a:latin typeface="Calibri"/>
                <a:cs typeface="Calibri"/>
              </a:rPr>
              <a:t>γ</a:t>
            </a:r>
            <a:r>
              <a:rPr sz="2400" spc="-14" dirty="0" smtClean="0">
                <a:latin typeface="Calibri"/>
                <a:cs typeface="Calibri"/>
              </a:rPr>
              <a:t>μ</a:t>
            </a:r>
            <a:r>
              <a:rPr sz="2400" spc="0" dirty="0" smtClean="0">
                <a:latin typeface="Calibri"/>
                <a:cs typeface="Calibri"/>
              </a:rPr>
              <a:t>α</a:t>
            </a:r>
            <a:r>
              <a:rPr sz="2400" spc="-34" dirty="0" smtClean="0">
                <a:latin typeface="Calibri"/>
                <a:cs typeface="Calibri"/>
              </a:rPr>
              <a:t>τ</a:t>
            </a:r>
            <a:r>
              <a:rPr sz="2400" spc="0" dirty="0" smtClean="0">
                <a:latin typeface="Calibri"/>
                <a:cs typeface="Calibri"/>
              </a:rPr>
              <a:t>ος</a:t>
            </a:r>
            <a:r>
              <a:rPr sz="2400" spc="34" dirty="0" smtClean="0">
                <a:latin typeface="Calibri"/>
                <a:cs typeface="Calibri"/>
              </a:rPr>
              <a:t> </a:t>
            </a:r>
            <a:r>
              <a:rPr sz="2400" spc="0" dirty="0" smtClean="0">
                <a:latin typeface="Calibri"/>
                <a:cs typeface="Calibri"/>
              </a:rPr>
              <a:t>βρίσ</a:t>
            </a:r>
            <a:r>
              <a:rPr sz="2400" spc="-44" dirty="0" smtClean="0">
                <a:latin typeface="Calibri"/>
                <a:cs typeface="Calibri"/>
              </a:rPr>
              <a:t>κ</a:t>
            </a:r>
            <a:r>
              <a:rPr sz="2400" spc="0" dirty="0" smtClean="0">
                <a:latin typeface="Calibri"/>
                <a:cs typeface="Calibri"/>
              </a:rPr>
              <a:t>ε</a:t>
            </a:r>
            <a:r>
              <a:rPr sz="2400" spc="-19" dirty="0" smtClean="0">
                <a:latin typeface="Calibri"/>
                <a:cs typeface="Calibri"/>
              </a:rPr>
              <a:t>τ</a:t>
            </a:r>
            <a:r>
              <a:rPr sz="2400" spc="0" dirty="0" smtClean="0">
                <a:latin typeface="Calibri"/>
                <a:cs typeface="Calibri"/>
              </a:rPr>
              <a:t>αι σε</a:t>
            </a:r>
            <a:r>
              <a:rPr sz="2400" spc="-4" dirty="0" smtClean="0">
                <a:latin typeface="Calibri"/>
                <a:cs typeface="Calibri"/>
              </a:rPr>
              <a:t> </a:t>
            </a:r>
            <a:r>
              <a:rPr sz="2400" spc="0" dirty="0" smtClean="0">
                <a:latin typeface="Calibri"/>
                <a:cs typeface="Calibri"/>
              </a:rPr>
              <a:t>ισ</a:t>
            </a:r>
            <a:r>
              <a:rPr sz="2400" spc="-9" dirty="0" smtClean="0">
                <a:latin typeface="Calibri"/>
                <a:cs typeface="Calibri"/>
              </a:rPr>
              <a:t>ο</a:t>
            </a:r>
            <a:r>
              <a:rPr sz="2400" spc="0" dirty="0" smtClean="0">
                <a:latin typeface="Calibri"/>
                <a:cs typeface="Calibri"/>
              </a:rPr>
              <a:t>ρροπία ό</a:t>
            </a:r>
            <a:r>
              <a:rPr sz="2400" spc="-19" dirty="0" smtClean="0">
                <a:latin typeface="Calibri"/>
                <a:cs typeface="Calibri"/>
              </a:rPr>
              <a:t>τ</a:t>
            </a:r>
            <a:r>
              <a:rPr sz="2400" spc="0" dirty="0" smtClean="0">
                <a:latin typeface="Calibri"/>
                <a:cs typeface="Calibri"/>
              </a:rPr>
              <a:t>αν</a:t>
            </a:r>
            <a:endParaRPr sz="2400">
              <a:latin typeface="Calibri"/>
              <a:cs typeface="Calibri"/>
            </a:endParaRPr>
          </a:p>
          <a:p>
            <a:pPr marL="2581884" marR="50447">
              <a:lnSpc>
                <a:spcPts val="3012"/>
              </a:lnSpc>
              <a:spcBef>
                <a:spcPts val="709"/>
              </a:spcBef>
            </a:pPr>
            <a:r>
              <a:rPr sz="2400" i="1" spc="0" dirty="0" smtClean="0">
                <a:latin typeface="Calibri"/>
                <a:cs typeface="Calibri"/>
              </a:rPr>
              <a:t>R</a:t>
            </a:r>
            <a:r>
              <a:rPr sz="2400" i="1" spc="-9" dirty="0" smtClean="0">
                <a:latin typeface="Calibri"/>
                <a:cs typeface="Calibri"/>
              </a:rPr>
              <a:t> </a:t>
            </a:r>
            <a:r>
              <a:rPr sz="2400" spc="0" dirty="0" smtClean="0">
                <a:latin typeface="Calibri"/>
                <a:cs typeface="Calibri"/>
              </a:rPr>
              <a:t>= </a:t>
            </a:r>
            <a:r>
              <a:rPr sz="2400" i="1" spc="4" dirty="0" smtClean="0">
                <a:latin typeface="Calibri"/>
                <a:cs typeface="Calibri"/>
              </a:rPr>
              <a:t>R</a:t>
            </a:r>
            <a:r>
              <a:rPr sz="2400" spc="0" dirty="0" smtClean="0">
                <a:latin typeface="Calibri"/>
                <a:cs typeface="Calibri"/>
              </a:rPr>
              <a:t>*</a:t>
            </a:r>
            <a:r>
              <a:rPr sz="2400" spc="-9" dirty="0" smtClean="0">
                <a:latin typeface="Calibri"/>
                <a:cs typeface="Calibri"/>
              </a:rPr>
              <a:t> </a:t>
            </a:r>
            <a:r>
              <a:rPr sz="2400" spc="0" dirty="0" smtClean="0">
                <a:latin typeface="Calibri"/>
                <a:cs typeface="Calibri"/>
              </a:rPr>
              <a:t>+ </a:t>
            </a:r>
            <a:r>
              <a:rPr sz="2400" spc="4" dirty="0" smtClean="0">
                <a:latin typeface="Calibri"/>
                <a:cs typeface="Calibri"/>
              </a:rPr>
              <a:t>(</a:t>
            </a:r>
            <a:r>
              <a:rPr sz="2400" i="1" spc="-39" dirty="0" smtClean="0">
                <a:latin typeface="Calibri"/>
                <a:cs typeface="Calibri"/>
              </a:rPr>
              <a:t>E</a:t>
            </a:r>
            <a:r>
              <a:rPr sz="2400" i="1" spc="0" baseline="23893" dirty="0" smtClean="0">
                <a:latin typeface="Calibri"/>
                <a:cs typeface="Calibri"/>
              </a:rPr>
              <a:t>e</a:t>
            </a:r>
            <a:r>
              <a:rPr sz="2400" i="1" spc="162" baseline="23893" dirty="0" smtClean="0">
                <a:latin typeface="Calibri"/>
                <a:cs typeface="Calibri"/>
              </a:rPr>
              <a:t> </a:t>
            </a:r>
            <a:r>
              <a:rPr sz="2400" spc="0" dirty="0" smtClean="0">
                <a:latin typeface="Calibri"/>
                <a:cs typeface="Calibri"/>
              </a:rPr>
              <a:t>–</a:t>
            </a:r>
            <a:r>
              <a:rPr sz="2400" spc="-9" dirty="0" smtClean="0">
                <a:latin typeface="Calibri"/>
                <a:cs typeface="Calibri"/>
              </a:rPr>
              <a:t> </a:t>
            </a:r>
            <a:r>
              <a:rPr sz="2400" i="1" spc="4" dirty="0" smtClean="0">
                <a:latin typeface="Calibri"/>
                <a:cs typeface="Calibri"/>
              </a:rPr>
              <a:t>E</a:t>
            </a:r>
            <a:r>
              <a:rPr sz="2400" spc="4" dirty="0" smtClean="0">
                <a:latin typeface="Calibri"/>
                <a:cs typeface="Calibri"/>
              </a:rPr>
              <a:t>)</a:t>
            </a:r>
            <a:r>
              <a:rPr sz="2400" spc="-4" dirty="0" smtClean="0">
                <a:latin typeface="Calibri"/>
                <a:cs typeface="Calibri"/>
              </a:rPr>
              <a:t>/</a:t>
            </a:r>
            <a:r>
              <a:rPr sz="2400" i="1" spc="0" dirty="0" smtClean="0">
                <a:latin typeface="Calibri"/>
                <a:cs typeface="Calibri"/>
              </a:rPr>
              <a:t>E</a:t>
            </a:r>
            <a:endParaRPr sz="2400">
              <a:latin typeface="Calibri"/>
              <a:cs typeface="Calibri"/>
            </a:endParaRPr>
          </a:p>
          <a:p>
            <a:pPr marL="205638">
              <a:lnSpc>
                <a:spcPts val="2929"/>
              </a:lnSpc>
              <a:spcBef>
                <a:spcPts val="1373"/>
              </a:spcBef>
            </a:pPr>
            <a:r>
              <a:rPr sz="2400" spc="0" dirty="0" smtClean="0">
                <a:latin typeface="Calibri"/>
                <a:cs typeface="Calibri"/>
              </a:rPr>
              <a:t>Ό</a:t>
            </a:r>
            <a:r>
              <a:rPr sz="2400" spc="-19" dirty="0" smtClean="0">
                <a:latin typeface="Calibri"/>
                <a:cs typeface="Calibri"/>
              </a:rPr>
              <a:t>τ</a:t>
            </a:r>
            <a:r>
              <a:rPr sz="2400" spc="0" dirty="0" smtClean="0">
                <a:latin typeface="Calibri"/>
                <a:cs typeface="Calibri"/>
              </a:rPr>
              <a:t>αν η</a:t>
            </a:r>
            <a:r>
              <a:rPr sz="2400" spc="-9" dirty="0" smtClean="0">
                <a:latin typeface="Calibri"/>
                <a:cs typeface="Calibri"/>
              </a:rPr>
              <a:t> </a:t>
            </a:r>
            <a:r>
              <a:rPr sz="2400" spc="-4" dirty="0" smtClean="0">
                <a:latin typeface="Calibri"/>
                <a:cs typeface="Calibri"/>
              </a:rPr>
              <a:t>σ</a:t>
            </a:r>
            <a:r>
              <a:rPr sz="2400" spc="0" dirty="0" smtClean="0">
                <a:latin typeface="Calibri"/>
                <a:cs typeface="Calibri"/>
              </a:rPr>
              <a:t>υνα</a:t>
            </a:r>
            <a:r>
              <a:rPr sz="2400" spc="4" dirty="0" smtClean="0">
                <a:latin typeface="Calibri"/>
                <a:cs typeface="Calibri"/>
              </a:rPr>
              <a:t>λ</a:t>
            </a:r>
            <a:r>
              <a:rPr sz="2400" spc="-29" dirty="0" smtClean="0">
                <a:latin typeface="Calibri"/>
                <a:cs typeface="Calibri"/>
              </a:rPr>
              <a:t>λ</a:t>
            </a:r>
            <a:r>
              <a:rPr sz="2400" spc="-14" dirty="0" smtClean="0">
                <a:latin typeface="Calibri"/>
                <a:cs typeface="Calibri"/>
              </a:rPr>
              <a:t>α</a:t>
            </a:r>
            <a:r>
              <a:rPr sz="2400" spc="0" dirty="0" smtClean="0">
                <a:latin typeface="Calibri"/>
                <a:cs typeface="Calibri"/>
              </a:rPr>
              <a:t>γ</a:t>
            </a:r>
            <a:r>
              <a:rPr sz="2400" spc="-14" dirty="0" smtClean="0">
                <a:latin typeface="Calibri"/>
                <a:cs typeface="Calibri"/>
              </a:rPr>
              <a:t>μ</a:t>
            </a:r>
            <a:r>
              <a:rPr sz="2400" spc="0" dirty="0" smtClean="0">
                <a:latin typeface="Calibri"/>
                <a:cs typeface="Calibri"/>
              </a:rPr>
              <a:t>α</a:t>
            </a:r>
            <a:r>
              <a:rPr sz="2400" spc="-9" dirty="0" smtClean="0">
                <a:latin typeface="Calibri"/>
                <a:cs typeface="Calibri"/>
              </a:rPr>
              <a:t>τ</a:t>
            </a:r>
            <a:r>
              <a:rPr sz="2400" spc="0" dirty="0" smtClean="0">
                <a:latin typeface="Calibri"/>
                <a:cs typeface="Calibri"/>
              </a:rPr>
              <a:t>ική</a:t>
            </a:r>
            <a:r>
              <a:rPr sz="2400" spc="39" dirty="0" smtClean="0">
                <a:latin typeface="Calibri"/>
                <a:cs typeface="Calibri"/>
              </a:rPr>
              <a:t> </a:t>
            </a:r>
            <a:r>
              <a:rPr sz="2400" spc="0" dirty="0" smtClean="0">
                <a:latin typeface="Calibri"/>
                <a:cs typeface="Calibri"/>
              </a:rPr>
              <a:t>ισο</a:t>
            </a:r>
            <a:r>
              <a:rPr sz="2400" spc="-9" dirty="0" smtClean="0">
                <a:latin typeface="Calibri"/>
                <a:cs typeface="Calibri"/>
              </a:rPr>
              <a:t>τ</a:t>
            </a:r>
            <a:r>
              <a:rPr sz="2400" spc="0" dirty="0" smtClean="0">
                <a:latin typeface="Calibri"/>
                <a:cs typeface="Calibri"/>
              </a:rPr>
              <a:t>ιμία</a:t>
            </a:r>
            <a:r>
              <a:rPr sz="2400" spc="19" dirty="0" smtClean="0">
                <a:latin typeface="Calibri"/>
                <a:cs typeface="Calibri"/>
              </a:rPr>
              <a:t> </a:t>
            </a:r>
            <a:r>
              <a:rPr sz="2400" spc="0" dirty="0" smtClean="0">
                <a:latin typeface="Calibri"/>
                <a:cs typeface="Calibri"/>
              </a:rPr>
              <a:t>ε</a:t>
            </a:r>
            <a:r>
              <a:rPr sz="2400" spc="-34" dirty="0" smtClean="0">
                <a:latin typeface="Calibri"/>
                <a:cs typeface="Calibri"/>
              </a:rPr>
              <a:t>ί</a:t>
            </a:r>
            <a:r>
              <a:rPr sz="2400" spc="0" dirty="0" smtClean="0">
                <a:latin typeface="Calibri"/>
                <a:cs typeface="Calibri"/>
              </a:rPr>
              <a:t>ναι </a:t>
            </a:r>
            <a:r>
              <a:rPr sz="2400" spc="14" dirty="0" smtClean="0">
                <a:latin typeface="Calibri"/>
                <a:cs typeface="Calibri"/>
              </a:rPr>
              <a:t>σ</a:t>
            </a:r>
            <a:r>
              <a:rPr sz="2400" spc="-14" dirty="0" smtClean="0">
                <a:latin typeface="Calibri"/>
                <a:cs typeface="Calibri"/>
              </a:rPr>
              <a:t>τ</a:t>
            </a:r>
            <a:r>
              <a:rPr sz="2400" spc="0" dirty="0" smtClean="0">
                <a:latin typeface="Calibri"/>
                <a:cs typeface="Calibri"/>
              </a:rPr>
              <a:t>α</a:t>
            </a:r>
            <a:r>
              <a:rPr sz="2400" spc="-9" dirty="0" smtClean="0">
                <a:latin typeface="Calibri"/>
                <a:cs typeface="Calibri"/>
              </a:rPr>
              <a:t>θ</a:t>
            </a:r>
            <a:r>
              <a:rPr sz="2400" spc="0" dirty="0" smtClean="0">
                <a:latin typeface="Calibri"/>
                <a:cs typeface="Calibri"/>
              </a:rPr>
              <a:t>ερή σε </a:t>
            </a:r>
            <a:r>
              <a:rPr sz="2400" spc="-75" dirty="0" smtClean="0">
                <a:latin typeface="Calibri"/>
                <a:cs typeface="Calibri"/>
              </a:rPr>
              <a:t>κ</a:t>
            </a:r>
            <a:r>
              <a:rPr sz="2400" spc="0" dirty="0" smtClean="0">
                <a:latin typeface="Calibri"/>
                <a:cs typeface="Calibri"/>
              </a:rPr>
              <a:t>άποιο </a:t>
            </a:r>
            <a:endParaRPr sz="2400">
              <a:latin typeface="Calibri"/>
              <a:cs typeface="Calibri"/>
            </a:endParaRPr>
          </a:p>
          <a:p>
            <a:pPr marL="205638">
              <a:lnSpc>
                <a:spcPts val="2721"/>
              </a:lnSpc>
            </a:pPr>
            <a:r>
              <a:rPr sz="2400" spc="0" dirty="0" smtClean="0">
                <a:latin typeface="Calibri"/>
                <a:cs typeface="Calibri"/>
              </a:rPr>
              <a:t>ύψ</a:t>
            </a:r>
            <a:r>
              <a:rPr sz="2400" spc="-9" dirty="0" smtClean="0">
                <a:latin typeface="Calibri"/>
                <a:cs typeface="Calibri"/>
              </a:rPr>
              <a:t>ο</a:t>
            </a:r>
            <a:r>
              <a:rPr sz="2400" spc="0" dirty="0" smtClean="0">
                <a:latin typeface="Calibri"/>
                <a:cs typeface="Calibri"/>
              </a:rPr>
              <a:t>ς</a:t>
            </a:r>
            <a:r>
              <a:rPr sz="2400" spc="-4" dirty="0" smtClean="0">
                <a:latin typeface="Calibri"/>
                <a:cs typeface="Calibri"/>
              </a:rPr>
              <a:t> </a:t>
            </a:r>
            <a:r>
              <a:rPr sz="2400" i="1" spc="4" dirty="0" smtClean="0">
                <a:latin typeface="Calibri"/>
                <a:cs typeface="Calibri"/>
              </a:rPr>
              <a:t>E</a:t>
            </a:r>
            <a:r>
              <a:rPr sz="2400" i="1" spc="0" baseline="-20480" dirty="0" smtClean="0">
                <a:latin typeface="Calibri"/>
                <a:cs typeface="Calibri"/>
              </a:rPr>
              <a:t>0</a:t>
            </a:r>
            <a:r>
              <a:rPr sz="2400" i="1" spc="-3" baseline="-20480" dirty="0" smtClean="0">
                <a:latin typeface="Calibri"/>
                <a:cs typeface="Calibri"/>
              </a:rPr>
              <a:t> </a:t>
            </a:r>
            <a:r>
              <a:rPr sz="2400" spc="-69" dirty="0" smtClean="0">
                <a:latin typeface="Calibri"/>
                <a:cs typeface="Calibri"/>
              </a:rPr>
              <a:t>κ</a:t>
            </a:r>
            <a:r>
              <a:rPr sz="2400" spc="0" dirty="0" smtClean="0">
                <a:latin typeface="Calibri"/>
                <a:cs typeface="Calibri"/>
              </a:rPr>
              <a:t>αι</a:t>
            </a:r>
            <a:r>
              <a:rPr sz="2400" spc="-9" dirty="0" smtClean="0">
                <a:latin typeface="Calibri"/>
                <a:cs typeface="Calibri"/>
              </a:rPr>
              <a:t> </a:t>
            </a:r>
            <a:r>
              <a:rPr sz="2400" i="1" spc="0" dirty="0" smtClean="0">
                <a:latin typeface="Calibri"/>
                <a:cs typeface="Calibri"/>
              </a:rPr>
              <a:t>η α</a:t>
            </a:r>
            <a:r>
              <a:rPr sz="2400" i="1" spc="-9" dirty="0" smtClean="0">
                <a:latin typeface="Calibri"/>
                <a:cs typeface="Calibri"/>
              </a:rPr>
              <a:t>γ</a:t>
            </a:r>
            <a:r>
              <a:rPr sz="2400" i="1" spc="0" dirty="0" smtClean="0">
                <a:latin typeface="Calibri"/>
                <a:cs typeface="Calibri"/>
              </a:rPr>
              <a:t>ορά</a:t>
            </a:r>
            <a:r>
              <a:rPr sz="2400" i="1" spc="-9" dirty="0" smtClean="0">
                <a:latin typeface="Calibri"/>
                <a:cs typeface="Calibri"/>
              </a:rPr>
              <a:t> </a:t>
            </a:r>
            <a:r>
              <a:rPr sz="2400" i="1" spc="0" dirty="0" smtClean="0">
                <a:latin typeface="Calibri"/>
                <a:cs typeface="Calibri"/>
              </a:rPr>
              <a:t>αναμένει</a:t>
            </a:r>
            <a:r>
              <a:rPr sz="2400" i="1" spc="-39" dirty="0" smtClean="0">
                <a:latin typeface="Calibri"/>
                <a:cs typeface="Calibri"/>
              </a:rPr>
              <a:t> </a:t>
            </a:r>
            <a:r>
              <a:rPr sz="2400" i="1" spc="0" dirty="0" smtClean="0">
                <a:latin typeface="Calibri"/>
                <a:cs typeface="Calibri"/>
              </a:rPr>
              <a:t>να</a:t>
            </a:r>
            <a:r>
              <a:rPr sz="2400" i="1" spc="-14" dirty="0" smtClean="0">
                <a:latin typeface="Calibri"/>
                <a:cs typeface="Calibri"/>
              </a:rPr>
              <a:t> </a:t>
            </a:r>
            <a:r>
              <a:rPr sz="2400" i="1" spc="-19" dirty="0" smtClean="0">
                <a:latin typeface="Calibri"/>
                <a:cs typeface="Calibri"/>
              </a:rPr>
              <a:t>π</a:t>
            </a:r>
            <a:r>
              <a:rPr sz="2400" i="1" spc="0" dirty="0" smtClean="0">
                <a:latin typeface="Calibri"/>
                <a:cs typeface="Calibri"/>
              </a:rPr>
              <a:t>αραμε</a:t>
            </a:r>
            <a:r>
              <a:rPr sz="2400" i="1" spc="-34" dirty="0" smtClean="0">
                <a:latin typeface="Calibri"/>
                <a:cs typeface="Calibri"/>
              </a:rPr>
              <a:t>ί</a:t>
            </a:r>
            <a:r>
              <a:rPr sz="2400" i="1" spc="0" dirty="0" smtClean="0">
                <a:latin typeface="Calibri"/>
                <a:cs typeface="Calibri"/>
              </a:rPr>
              <a:t>νει</a:t>
            </a:r>
            <a:r>
              <a:rPr sz="2400" i="1" spc="-39" dirty="0" smtClean="0">
                <a:latin typeface="Calibri"/>
                <a:cs typeface="Calibri"/>
              </a:rPr>
              <a:t> </a:t>
            </a:r>
            <a:r>
              <a:rPr sz="2400" i="1" spc="14" dirty="0" smtClean="0">
                <a:latin typeface="Calibri"/>
                <a:cs typeface="Calibri"/>
              </a:rPr>
              <a:t>σ</a:t>
            </a:r>
            <a:r>
              <a:rPr sz="2400" i="1" spc="-14" dirty="0" smtClean="0">
                <a:latin typeface="Calibri"/>
                <a:cs typeface="Calibri"/>
              </a:rPr>
              <a:t>τ</a:t>
            </a:r>
            <a:r>
              <a:rPr sz="2400" i="1" spc="0" dirty="0" smtClean="0">
                <a:latin typeface="Calibri"/>
                <a:cs typeface="Calibri"/>
              </a:rPr>
              <a:t>αθερή</a:t>
            </a:r>
            <a:r>
              <a:rPr sz="2400" i="1" spc="-19" dirty="0" smtClean="0">
                <a:latin typeface="Calibri"/>
                <a:cs typeface="Calibri"/>
              </a:rPr>
              <a:t> </a:t>
            </a:r>
            <a:r>
              <a:rPr sz="2400" i="1" spc="0" dirty="0" smtClean="0">
                <a:latin typeface="Calibri"/>
                <a:cs typeface="Calibri"/>
              </a:rPr>
              <a:t>σ’</a:t>
            </a:r>
            <a:r>
              <a:rPr sz="2400" i="1" spc="-9" dirty="0" smtClean="0">
                <a:latin typeface="Calibri"/>
                <a:cs typeface="Calibri"/>
              </a:rPr>
              <a:t> </a:t>
            </a:r>
            <a:r>
              <a:rPr sz="2400" i="1" spc="0" dirty="0" smtClean="0">
                <a:latin typeface="Calibri"/>
                <a:cs typeface="Calibri"/>
              </a:rPr>
              <a:t>α</a:t>
            </a:r>
            <a:r>
              <a:rPr sz="2400" i="1" spc="-4" dirty="0" smtClean="0">
                <a:latin typeface="Calibri"/>
                <a:cs typeface="Calibri"/>
              </a:rPr>
              <a:t>υ</a:t>
            </a:r>
            <a:r>
              <a:rPr sz="2400" i="1" spc="0" dirty="0" smtClean="0">
                <a:latin typeface="Calibri"/>
                <a:cs typeface="Calibri"/>
              </a:rPr>
              <a:t>τό </a:t>
            </a:r>
            <a:endParaRPr sz="2400">
              <a:latin typeface="Calibri"/>
              <a:cs typeface="Calibri"/>
            </a:endParaRPr>
          </a:p>
          <a:p>
            <a:pPr marL="205638">
              <a:lnSpc>
                <a:spcPts val="3012"/>
              </a:lnSpc>
            </a:pPr>
            <a:r>
              <a:rPr sz="2400" i="1" spc="0" dirty="0" smtClean="0">
                <a:latin typeface="Calibri"/>
                <a:cs typeface="Calibri"/>
              </a:rPr>
              <a:t>το </a:t>
            </a:r>
            <a:r>
              <a:rPr sz="2400" i="1" spc="-4" dirty="0" smtClean="0">
                <a:latin typeface="Calibri"/>
                <a:cs typeface="Calibri"/>
              </a:rPr>
              <a:t>ύ</a:t>
            </a:r>
            <a:r>
              <a:rPr sz="2400" i="1" spc="0" dirty="0" smtClean="0">
                <a:latin typeface="Calibri"/>
                <a:cs typeface="Calibri"/>
              </a:rPr>
              <a:t>ψ</a:t>
            </a:r>
            <a:r>
              <a:rPr sz="2400" i="1" spc="4" dirty="0" smtClean="0">
                <a:latin typeface="Calibri"/>
                <a:cs typeface="Calibri"/>
              </a:rPr>
              <a:t>ο</a:t>
            </a:r>
            <a:r>
              <a:rPr sz="2400" i="1" spc="0" dirty="0" smtClean="0">
                <a:latin typeface="Calibri"/>
                <a:cs typeface="Calibri"/>
              </a:rPr>
              <a:t>ς</a:t>
            </a:r>
            <a:r>
              <a:rPr sz="2400" spc="0" dirty="0" smtClean="0">
                <a:latin typeface="Calibri"/>
                <a:cs typeface="Calibri"/>
              </a:rPr>
              <a:t>, </a:t>
            </a:r>
            <a:r>
              <a:rPr sz="2400" spc="-29" dirty="0" smtClean="0">
                <a:latin typeface="Calibri"/>
                <a:cs typeface="Calibri"/>
              </a:rPr>
              <a:t>τ</a:t>
            </a:r>
            <a:r>
              <a:rPr sz="2400" spc="0" dirty="0" smtClean="0">
                <a:latin typeface="Calibri"/>
                <a:cs typeface="Calibri"/>
              </a:rPr>
              <a:t>ό</a:t>
            </a:r>
            <a:r>
              <a:rPr sz="2400" spc="-9" dirty="0" smtClean="0">
                <a:latin typeface="Calibri"/>
                <a:cs typeface="Calibri"/>
              </a:rPr>
              <a:t>τ</a:t>
            </a:r>
            <a:r>
              <a:rPr sz="2400" spc="0" dirty="0" smtClean="0">
                <a:latin typeface="Calibri"/>
                <a:cs typeface="Calibri"/>
              </a:rPr>
              <a:t>ε</a:t>
            </a:r>
            <a:endParaRPr sz="2400">
              <a:latin typeface="Calibri"/>
              <a:cs typeface="Calibri"/>
            </a:endParaRPr>
          </a:p>
          <a:p>
            <a:pPr marL="3497300" marR="3622464" algn="ctr">
              <a:lnSpc>
                <a:spcPct val="101725"/>
              </a:lnSpc>
              <a:spcBef>
                <a:spcPts val="14"/>
              </a:spcBef>
            </a:pPr>
            <a:r>
              <a:rPr sz="2400" i="1" spc="0" dirty="0" smtClean="0">
                <a:latin typeface="Calibri"/>
                <a:cs typeface="Calibri"/>
              </a:rPr>
              <a:t>R</a:t>
            </a:r>
            <a:r>
              <a:rPr sz="2400" i="1" spc="-9" dirty="0" smtClean="0">
                <a:latin typeface="Calibri"/>
                <a:cs typeface="Calibri"/>
              </a:rPr>
              <a:t> </a:t>
            </a:r>
            <a:r>
              <a:rPr sz="2400" spc="0" dirty="0" smtClean="0">
                <a:latin typeface="Calibri"/>
                <a:cs typeface="Calibri"/>
              </a:rPr>
              <a:t>= </a:t>
            </a:r>
            <a:r>
              <a:rPr sz="2400" i="1" spc="4" dirty="0" smtClean="0">
                <a:latin typeface="Calibri"/>
                <a:cs typeface="Calibri"/>
              </a:rPr>
              <a:t>R</a:t>
            </a:r>
            <a:r>
              <a:rPr sz="2400" spc="0" dirty="0" smtClean="0">
                <a:latin typeface="Calibri"/>
                <a:cs typeface="Calibri"/>
              </a:rPr>
              <a:t>*</a:t>
            </a:r>
            <a:endParaRPr sz="2400">
              <a:latin typeface="Calibri"/>
              <a:cs typeface="Calibri"/>
            </a:endParaRPr>
          </a:p>
          <a:p>
            <a:pPr marL="205638" marR="253604">
              <a:lnSpc>
                <a:spcPts val="2929"/>
              </a:lnSpc>
              <a:spcBef>
                <a:spcPts val="1287"/>
              </a:spcBef>
            </a:pPr>
            <a:r>
              <a:rPr sz="2400" spc="0" dirty="0" smtClean="0">
                <a:latin typeface="Calibri"/>
                <a:cs typeface="Calibri"/>
              </a:rPr>
              <a:t>Για </a:t>
            </a:r>
            <a:r>
              <a:rPr sz="2400" spc="4" dirty="0" smtClean="0">
                <a:latin typeface="Calibri"/>
                <a:cs typeface="Calibri"/>
              </a:rPr>
              <a:t>ν</a:t>
            </a:r>
            <a:r>
              <a:rPr sz="2400" spc="0" dirty="0" smtClean="0">
                <a:latin typeface="Calibri"/>
                <a:cs typeface="Calibri"/>
              </a:rPr>
              <a:t>α </a:t>
            </a:r>
            <a:r>
              <a:rPr sz="2400" spc="-19" dirty="0" smtClean="0">
                <a:latin typeface="Calibri"/>
                <a:cs typeface="Calibri"/>
              </a:rPr>
              <a:t>κ</a:t>
            </a:r>
            <a:r>
              <a:rPr sz="2400" spc="0" dirty="0" smtClean="0">
                <a:latin typeface="Calibri"/>
                <a:cs typeface="Calibri"/>
              </a:rPr>
              <a:t>ρατ</a:t>
            </a:r>
            <a:r>
              <a:rPr sz="2400" spc="-9" dirty="0" smtClean="0">
                <a:latin typeface="Calibri"/>
                <a:cs typeface="Calibri"/>
              </a:rPr>
              <a:t>ή</a:t>
            </a:r>
            <a:r>
              <a:rPr sz="2400" spc="0" dirty="0" smtClean="0">
                <a:latin typeface="Calibri"/>
                <a:cs typeface="Calibri"/>
              </a:rPr>
              <a:t>σ</a:t>
            </a:r>
            <a:r>
              <a:rPr sz="2400" spc="-4" dirty="0" smtClean="0">
                <a:latin typeface="Calibri"/>
                <a:cs typeface="Calibri"/>
              </a:rPr>
              <a:t>ε</a:t>
            </a:r>
            <a:r>
              <a:rPr sz="2400" spc="0" dirty="0" smtClean="0">
                <a:latin typeface="Calibri"/>
                <a:cs typeface="Calibri"/>
              </a:rPr>
              <a:t>ι </a:t>
            </a:r>
            <a:r>
              <a:rPr sz="2400" spc="14" dirty="0" smtClean="0">
                <a:latin typeface="Calibri"/>
                <a:cs typeface="Calibri"/>
              </a:rPr>
              <a:t>σ</a:t>
            </a:r>
            <a:r>
              <a:rPr sz="2400" spc="-14" dirty="0" smtClean="0">
                <a:latin typeface="Calibri"/>
                <a:cs typeface="Calibri"/>
              </a:rPr>
              <a:t>τ</a:t>
            </a:r>
            <a:r>
              <a:rPr sz="2400" spc="0" dirty="0" smtClean="0">
                <a:latin typeface="Calibri"/>
                <a:cs typeface="Calibri"/>
              </a:rPr>
              <a:t>α</a:t>
            </a:r>
            <a:r>
              <a:rPr sz="2400" spc="-9" dirty="0" smtClean="0">
                <a:latin typeface="Calibri"/>
                <a:cs typeface="Calibri"/>
              </a:rPr>
              <a:t>θ</a:t>
            </a:r>
            <a:r>
              <a:rPr sz="2400" spc="0" dirty="0" smtClean="0">
                <a:latin typeface="Calibri"/>
                <a:cs typeface="Calibri"/>
              </a:rPr>
              <a:t>ερή τη</a:t>
            </a:r>
            <a:r>
              <a:rPr sz="2400" spc="-4" dirty="0" smtClean="0">
                <a:latin typeface="Calibri"/>
                <a:cs typeface="Calibri"/>
              </a:rPr>
              <a:t> </a:t>
            </a:r>
            <a:r>
              <a:rPr sz="2400" spc="0" dirty="0" smtClean="0">
                <a:latin typeface="Calibri"/>
                <a:cs typeface="Calibri"/>
              </a:rPr>
              <a:t>σ</a:t>
            </a:r>
            <a:r>
              <a:rPr sz="2400" spc="-9" dirty="0" smtClean="0">
                <a:latin typeface="Calibri"/>
                <a:cs typeface="Calibri"/>
              </a:rPr>
              <a:t>υ</a:t>
            </a:r>
            <a:r>
              <a:rPr sz="2400" spc="0" dirty="0" smtClean="0">
                <a:latin typeface="Calibri"/>
                <a:cs typeface="Calibri"/>
              </a:rPr>
              <a:t>να</a:t>
            </a:r>
            <a:r>
              <a:rPr sz="2400" spc="9" dirty="0" smtClean="0">
                <a:latin typeface="Calibri"/>
                <a:cs typeface="Calibri"/>
              </a:rPr>
              <a:t>λ</a:t>
            </a:r>
            <a:r>
              <a:rPr sz="2400" spc="-29" dirty="0" smtClean="0">
                <a:latin typeface="Calibri"/>
                <a:cs typeface="Calibri"/>
              </a:rPr>
              <a:t>λ</a:t>
            </a:r>
            <a:r>
              <a:rPr sz="2400" spc="-14" dirty="0" smtClean="0">
                <a:latin typeface="Calibri"/>
                <a:cs typeface="Calibri"/>
              </a:rPr>
              <a:t>α</a:t>
            </a:r>
            <a:r>
              <a:rPr sz="2400" spc="0" dirty="0" smtClean="0">
                <a:latin typeface="Calibri"/>
                <a:cs typeface="Calibri"/>
              </a:rPr>
              <a:t>γ</a:t>
            </a:r>
            <a:r>
              <a:rPr sz="2400" spc="-14" dirty="0" smtClean="0">
                <a:latin typeface="Calibri"/>
                <a:cs typeface="Calibri"/>
              </a:rPr>
              <a:t>μ</a:t>
            </a:r>
            <a:r>
              <a:rPr sz="2400" spc="0" dirty="0" smtClean="0">
                <a:latin typeface="Calibri"/>
                <a:cs typeface="Calibri"/>
              </a:rPr>
              <a:t>α</a:t>
            </a:r>
            <a:r>
              <a:rPr sz="2400" spc="-9" dirty="0" smtClean="0">
                <a:latin typeface="Calibri"/>
                <a:cs typeface="Calibri"/>
              </a:rPr>
              <a:t>τ</a:t>
            </a:r>
            <a:r>
              <a:rPr sz="2400" spc="0" dirty="0" smtClean="0">
                <a:latin typeface="Calibri"/>
                <a:cs typeface="Calibri"/>
              </a:rPr>
              <a:t>ική</a:t>
            </a:r>
            <a:r>
              <a:rPr sz="2400" spc="39" dirty="0" smtClean="0">
                <a:latin typeface="Calibri"/>
                <a:cs typeface="Calibri"/>
              </a:rPr>
              <a:t> </a:t>
            </a:r>
            <a:r>
              <a:rPr sz="2400" spc="0" dirty="0" smtClean="0">
                <a:latin typeface="Calibri"/>
                <a:cs typeface="Calibri"/>
              </a:rPr>
              <a:t>ισο</a:t>
            </a:r>
            <a:r>
              <a:rPr sz="2400" spc="-9" dirty="0" smtClean="0">
                <a:latin typeface="Calibri"/>
                <a:cs typeface="Calibri"/>
              </a:rPr>
              <a:t>τ</a:t>
            </a:r>
            <a:r>
              <a:rPr sz="2400" spc="0" dirty="0" smtClean="0">
                <a:latin typeface="Calibri"/>
                <a:cs typeface="Calibri"/>
              </a:rPr>
              <a:t>ιμία,</a:t>
            </a:r>
            <a:r>
              <a:rPr sz="2400" spc="19" dirty="0" smtClean="0">
                <a:latin typeface="Calibri"/>
                <a:cs typeface="Calibri"/>
              </a:rPr>
              <a:t> </a:t>
            </a:r>
            <a:r>
              <a:rPr sz="2400" spc="0" dirty="0" smtClean="0">
                <a:latin typeface="Calibri"/>
                <a:cs typeface="Calibri"/>
              </a:rPr>
              <a:t>η</a:t>
            </a:r>
            <a:r>
              <a:rPr sz="2400" spc="9" dirty="0" smtClean="0">
                <a:latin typeface="Calibri"/>
                <a:cs typeface="Calibri"/>
              </a:rPr>
              <a:t> </a:t>
            </a:r>
            <a:r>
              <a:rPr sz="2400" spc="0" dirty="0" smtClean="0">
                <a:latin typeface="Calibri"/>
                <a:cs typeface="Calibri"/>
              </a:rPr>
              <a:t>KT </a:t>
            </a:r>
            <a:endParaRPr sz="2400">
              <a:latin typeface="Calibri"/>
              <a:cs typeface="Calibri"/>
            </a:endParaRPr>
          </a:p>
          <a:p>
            <a:pPr marL="205638" marR="253604">
              <a:lnSpc>
                <a:spcPts val="2929"/>
              </a:lnSpc>
            </a:pPr>
            <a:r>
              <a:rPr sz="2400" spc="0" dirty="0" smtClean="0">
                <a:latin typeface="Calibri"/>
                <a:cs typeface="Calibri"/>
              </a:rPr>
              <a:t>π</a:t>
            </a:r>
            <a:r>
              <a:rPr sz="2400" spc="4" dirty="0" smtClean="0">
                <a:latin typeface="Calibri"/>
                <a:cs typeface="Calibri"/>
              </a:rPr>
              <a:t>ρ</a:t>
            </a:r>
            <a:r>
              <a:rPr sz="2400" spc="0" dirty="0" smtClean="0">
                <a:latin typeface="Calibri"/>
                <a:cs typeface="Calibri"/>
              </a:rPr>
              <a:t>έπει</a:t>
            </a:r>
            <a:r>
              <a:rPr sz="2400" spc="-24" dirty="0" smtClean="0">
                <a:latin typeface="Calibri"/>
                <a:cs typeface="Calibri"/>
              </a:rPr>
              <a:t> </a:t>
            </a:r>
            <a:r>
              <a:rPr sz="2400" spc="0" dirty="0" smtClean="0">
                <a:latin typeface="Calibri"/>
                <a:cs typeface="Calibri"/>
              </a:rPr>
              <a:t>να </a:t>
            </a:r>
            <a:r>
              <a:rPr sz="2400" spc="-19" dirty="0" smtClean="0">
                <a:latin typeface="Calibri"/>
                <a:cs typeface="Calibri"/>
              </a:rPr>
              <a:t>α</a:t>
            </a:r>
            <a:r>
              <a:rPr sz="2400" spc="0" dirty="0" smtClean="0">
                <a:latin typeface="Calibri"/>
                <a:cs typeface="Calibri"/>
              </a:rPr>
              <a:t>γ</a:t>
            </a:r>
            <a:r>
              <a:rPr sz="2400" spc="-4" dirty="0" smtClean="0">
                <a:latin typeface="Calibri"/>
                <a:cs typeface="Calibri"/>
              </a:rPr>
              <a:t>ο</a:t>
            </a:r>
            <a:r>
              <a:rPr sz="2400" spc="0" dirty="0" smtClean="0">
                <a:latin typeface="Calibri"/>
                <a:cs typeface="Calibri"/>
              </a:rPr>
              <a:t>ρ</a:t>
            </a:r>
            <a:r>
              <a:rPr sz="2400" spc="-25" dirty="0" smtClean="0">
                <a:latin typeface="Calibri"/>
                <a:cs typeface="Calibri"/>
              </a:rPr>
              <a:t>ά</a:t>
            </a:r>
            <a:r>
              <a:rPr sz="2400" spc="0" dirty="0" smtClean="0">
                <a:latin typeface="Calibri"/>
                <a:cs typeface="Calibri"/>
              </a:rPr>
              <a:t>σ</a:t>
            </a:r>
            <a:r>
              <a:rPr sz="2400" spc="-4" dirty="0" smtClean="0">
                <a:latin typeface="Calibri"/>
                <a:cs typeface="Calibri"/>
              </a:rPr>
              <a:t>ε</a:t>
            </a:r>
            <a:r>
              <a:rPr sz="2400" spc="0" dirty="0" smtClean="0">
                <a:latin typeface="Calibri"/>
                <a:cs typeface="Calibri"/>
              </a:rPr>
              <a:t>ι</a:t>
            </a:r>
            <a:r>
              <a:rPr sz="2400" spc="19" dirty="0" smtClean="0">
                <a:latin typeface="Calibri"/>
                <a:cs typeface="Calibri"/>
              </a:rPr>
              <a:t> </a:t>
            </a:r>
            <a:r>
              <a:rPr sz="2400" spc="0" dirty="0" smtClean="0">
                <a:latin typeface="Calibri"/>
                <a:cs typeface="Calibri"/>
              </a:rPr>
              <a:t>ή να</a:t>
            </a:r>
            <a:r>
              <a:rPr sz="2400" spc="-9" dirty="0" smtClean="0">
                <a:latin typeface="Calibri"/>
                <a:cs typeface="Calibri"/>
              </a:rPr>
              <a:t> </a:t>
            </a:r>
            <a:r>
              <a:rPr sz="2400" spc="-19" dirty="0" smtClean="0">
                <a:latin typeface="Calibri"/>
                <a:cs typeface="Calibri"/>
              </a:rPr>
              <a:t>π</a:t>
            </a:r>
            <a:r>
              <a:rPr sz="2400" spc="-25" dirty="0" smtClean="0">
                <a:latin typeface="Calibri"/>
                <a:cs typeface="Calibri"/>
              </a:rPr>
              <a:t>ω</a:t>
            </a:r>
            <a:r>
              <a:rPr sz="2400" spc="0" dirty="0" smtClean="0">
                <a:latin typeface="Calibri"/>
                <a:cs typeface="Calibri"/>
              </a:rPr>
              <a:t>λήσ</a:t>
            </a:r>
            <a:r>
              <a:rPr sz="2400" spc="-4" dirty="0" smtClean="0">
                <a:latin typeface="Calibri"/>
                <a:cs typeface="Calibri"/>
              </a:rPr>
              <a:t>ε</a:t>
            </a:r>
            <a:r>
              <a:rPr sz="2400" spc="0" dirty="0" smtClean="0">
                <a:latin typeface="Calibri"/>
                <a:cs typeface="Calibri"/>
              </a:rPr>
              <a:t>ι </a:t>
            </a:r>
            <a:r>
              <a:rPr sz="2400" spc="-25" dirty="0" smtClean="0">
                <a:latin typeface="Calibri"/>
                <a:cs typeface="Calibri"/>
              </a:rPr>
              <a:t>ξ</a:t>
            </a:r>
            <a:r>
              <a:rPr sz="2400" spc="0" dirty="0" smtClean="0">
                <a:latin typeface="Calibri"/>
                <a:cs typeface="Calibri"/>
              </a:rPr>
              <a:t>ένα </a:t>
            </a:r>
            <a:r>
              <a:rPr sz="2400" spc="-79" dirty="0" smtClean="0">
                <a:latin typeface="Calibri"/>
                <a:cs typeface="Calibri"/>
              </a:rPr>
              <a:t>κ</a:t>
            </a:r>
            <a:r>
              <a:rPr sz="2400" spc="0" dirty="0" smtClean="0">
                <a:latin typeface="Calibri"/>
                <a:cs typeface="Calibri"/>
              </a:rPr>
              <a:t>αι</a:t>
            </a:r>
            <a:r>
              <a:rPr sz="2400" spc="-14" dirty="0" smtClean="0">
                <a:latin typeface="Calibri"/>
                <a:cs typeface="Calibri"/>
              </a:rPr>
              <a:t> </a:t>
            </a:r>
            <a:r>
              <a:rPr sz="2400" spc="0" dirty="0" smtClean="0">
                <a:latin typeface="Calibri"/>
                <a:cs typeface="Calibri"/>
              </a:rPr>
              <a:t>ε</a:t>
            </a:r>
            <a:r>
              <a:rPr sz="2400" spc="4" dirty="0" smtClean="0">
                <a:latin typeface="Calibri"/>
                <a:cs typeface="Calibri"/>
              </a:rPr>
              <a:t>γ</a:t>
            </a:r>
            <a:r>
              <a:rPr sz="2400" spc="-25" dirty="0" smtClean="0">
                <a:latin typeface="Calibri"/>
                <a:cs typeface="Calibri"/>
              </a:rPr>
              <a:t>χ</a:t>
            </a:r>
            <a:r>
              <a:rPr sz="2400" spc="0" dirty="0" smtClean="0">
                <a:latin typeface="Calibri"/>
                <a:cs typeface="Calibri"/>
              </a:rPr>
              <a:t>ώρια </a:t>
            </a:r>
            <a:endParaRPr sz="2400">
              <a:latin typeface="Calibri"/>
              <a:cs typeface="Calibri"/>
            </a:endParaRPr>
          </a:p>
          <a:p>
            <a:pPr marL="205638" marR="253604">
              <a:lnSpc>
                <a:spcPts val="3012"/>
              </a:lnSpc>
            </a:pPr>
            <a:r>
              <a:rPr sz="2400" spc="0" dirty="0" smtClean="0">
                <a:latin typeface="Calibri"/>
                <a:cs typeface="Calibri"/>
              </a:rPr>
              <a:t>περ</a:t>
            </a:r>
            <a:r>
              <a:rPr sz="2400" spc="4" dirty="0" smtClean="0">
                <a:latin typeface="Calibri"/>
                <a:cs typeface="Calibri"/>
              </a:rPr>
              <a:t>ι</a:t>
            </a:r>
            <a:r>
              <a:rPr sz="2400" spc="0" dirty="0" smtClean="0">
                <a:latin typeface="Calibri"/>
                <a:cs typeface="Calibri"/>
              </a:rPr>
              <a:t>ο</a:t>
            </a:r>
            <a:r>
              <a:rPr sz="2400" spc="-9" dirty="0" smtClean="0">
                <a:latin typeface="Calibri"/>
                <a:cs typeface="Calibri"/>
              </a:rPr>
              <a:t>υ</a:t>
            </a:r>
            <a:r>
              <a:rPr sz="2400" spc="0" dirty="0" smtClean="0">
                <a:latin typeface="Calibri"/>
                <a:cs typeface="Calibri"/>
              </a:rPr>
              <a:t>σια</a:t>
            </a:r>
            <a:r>
              <a:rPr sz="2400" spc="-79" dirty="0" smtClean="0">
                <a:latin typeface="Calibri"/>
                <a:cs typeface="Calibri"/>
              </a:rPr>
              <a:t>κ</a:t>
            </a:r>
            <a:r>
              <a:rPr sz="2400" spc="0" dirty="0" smtClean="0">
                <a:latin typeface="Calibri"/>
                <a:cs typeface="Calibri"/>
              </a:rPr>
              <a:t>ά </a:t>
            </a:r>
            <a:r>
              <a:rPr sz="2400" spc="9" dirty="0" smtClean="0">
                <a:latin typeface="Calibri"/>
                <a:cs typeface="Calibri"/>
              </a:rPr>
              <a:t>σ</a:t>
            </a:r>
            <a:r>
              <a:rPr sz="2400" spc="-29" dirty="0" smtClean="0">
                <a:latin typeface="Calibri"/>
                <a:cs typeface="Calibri"/>
              </a:rPr>
              <a:t>τ</a:t>
            </a:r>
            <a:r>
              <a:rPr sz="2400" spc="0" dirty="0" smtClean="0">
                <a:latin typeface="Calibri"/>
                <a:cs typeface="Calibri"/>
              </a:rPr>
              <a:t>ο</a:t>
            </a:r>
            <a:r>
              <a:rPr sz="2400" spc="-25" dirty="0" smtClean="0">
                <a:latin typeface="Calibri"/>
                <a:cs typeface="Calibri"/>
              </a:rPr>
              <a:t>ιχ</a:t>
            </a:r>
            <a:r>
              <a:rPr sz="2400" spc="0" dirty="0" smtClean="0">
                <a:latin typeface="Calibri"/>
                <a:cs typeface="Calibri"/>
              </a:rPr>
              <a:t>εία</a:t>
            </a:r>
            <a:r>
              <a:rPr sz="2400" spc="25" dirty="0" smtClean="0">
                <a:latin typeface="Calibri"/>
                <a:cs typeface="Calibri"/>
              </a:rPr>
              <a:t> </a:t>
            </a:r>
            <a:r>
              <a:rPr sz="2400" spc="14" dirty="0" smtClean="0">
                <a:latin typeface="Calibri"/>
                <a:cs typeface="Calibri"/>
              </a:rPr>
              <a:t>σ</a:t>
            </a:r>
            <a:r>
              <a:rPr sz="2400" spc="0" dirty="0" smtClean="0">
                <a:latin typeface="Calibri"/>
                <a:cs typeface="Calibri"/>
              </a:rPr>
              <a:t>τ</a:t>
            </a:r>
            <a:r>
              <a:rPr sz="2400" spc="-59" dirty="0" smtClean="0">
                <a:latin typeface="Calibri"/>
                <a:cs typeface="Calibri"/>
              </a:rPr>
              <a:t>η</a:t>
            </a:r>
            <a:r>
              <a:rPr sz="2400" spc="0" dirty="0" smtClean="0">
                <a:latin typeface="Calibri"/>
                <a:cs typeface="Calibri"/>
              </a:rPr>
              <a:t>ν</a:t>
            </a:r>
            <a:r>
              <a:rPr sz="2400" spc="-9" dirty="0" smtClean="0">
                <a:latin typeface="Calibri"/>
                <a:cs typeface="Calibri"/>
              </a:rPr>
              <a:t> </a:t>
            </a:r>
            <a:r>
              <a:rPr sz="2400" spc="-14" dirty="0" smtClean="0">
                <a:latin typeface="Calibri"/>
                <a:cs typeface="Calibri"/>
              </a:rPr>
              <a:t>α</a:t>
            </a:r>
            <a:r>
              <a:rPr sz="2400" spc="0" dirty="0" smtClean="0">
                <a:latin typeface="Calibri"/>
                <a:cs typeface="Calibri"/>
              </a:rPr>
              <a:t>γ</a:t>
            </a:r>
            <a:r>
              <a:rPr sz="2400" spc="-4" dirty="0" smtClean="0">
                <a:latin typeface="Calibri"/>
                <a:cs typeface="Calibri"/>
              </a:rPr>
              <a:t>ο</a:t>
            </a:r>
            <a:r>
              <a:rPr sz="2400" spc="0" dirty="0" smtClean="0">
                <a:latin typeface="Calibri"/>
                <a:cs typeface="Calibri"/>
              </a:rPr>
              <a:t>ρά</a:t>
            </a:r>
            <a:r>
              <a:rPr sz="2400" spc="14" dirty="0" smtClean="0">
                <a:latin typeface="Calibri"/>
                <a:cs typeface="Calibri"/>
              </a:rPr>
              <a:t> </a:t>
            </a:r>
            <a:r>
              <a:rPr sz="2400" spc="0" dirty="0" smtClean="0">
                <a:latin typeface="Calibri"/>
                <a:cs typeface="Calibri"/>
              </a:rPr>
              <a:t>σ</a:t>
            </a:r>
            <a:r>
              <a:rPr sz="2400" spc="-9" dirty="0" smtClean="0">
                <a:latin typeface="Calibri"/>
                <a:cs typeface="Calibri"/>
              </a:rPr>
              <a:t>υ</a:t>
            </a:r>
            <a:r>
              <a:rPr sz="2400" spc="0" dirty="0" smtClean="0">
                <a:latin typeface="Calibri"/>
                <a:cs typeface="Calibri"/>
              </a:rPr>
              <a:t>να</a:t>
            </a:r>
            <a:r>
              <a:rPr sz="2400" spc="9" dirty="0" smtClean="0">
                <a:latin typeface="Calibri"/>
                <a:cs typeface="Calibri"/>
              </a:rPr>
              <a:t>λ</a:t>
            </a:r>
            <a:r>
              <a:rPr sz="2400" spc="-29" dirty="0" smtClean="0">
                <a:latin typeface="Calibri"/>
                <a:cs typeface="Calibri"/>
              </a:rPr>
              <a:t>λ</a:t>
            </a:r>
            <a:r>
              <a:rPr sz="2400" spc="-14" dirty="0" smtClean="0">
                <a:latin typeface="Calibri"/>
                <a:cs typeface="Calibri"/>
              </a:rPr>
              <a:t>ά</a:t>
            </a:r>
            <a:r>
              <a:rPr sz="2400" spc="0" dirty="0" smtClean="0">
                <a:latin typeface="Calibri"/>
                <a:cs typeface="Calibri"/>
              </a:rPr>
              <a:t>γ</a:t>
            </a:r>
            <a:r>
              <a:rPr sz="2400" spc="-14" dirty="0" smtClean="0">
                <a:latin typeface="Calibri"/>
                <a:cs typeface="Calibri"/>
              </a:rPr>
              <a:t>μ</a:t>
            </a:r>
            <a:r>
              <a:rPr sz="2400" spc="0" dirty="0" smtClean="0">
                <a:latin typeface="Calibri"/>
                <a:cs typeface="Calibri"/>
              </a:rPr>
              <a:t>α</a:t>
            </a:r>
            <a:r>
              <a:rPr sz="2400" spc="-34" dirty="0" smtClean="0">
                <a:latin typeface="Calibri"/>
                <a:cs typeface="Calibri"/>
              </a:rPr>
              <a:t>τ</a:t>
            </a:r>
            <a:r>
              <a:rPr sz="2400" spc="0" dirty="0" smtClean="0">
                <a:latin typeface="Calibri"/>
                <a:cs typeface="Calibri"/>
              </a:rPr>
              <a:t>ος</a:t>
            </a:r>
            <a:r>
              <a:rPr sz="2400" spc="49" dirty="0" smtClean="0">
                <a:latin typeface="Calibri"/>
                <a:cs typeface="Calibri"/>
              </a:rPr>
              <a:t> </a:t>
            </a:r>
            <a:r>
              <a:rPr sz="2400" spc="0" dirty="0" smtClean="0">
                <a:latin typeface="Calibri"/>
                <a:cs typeface="Calibri"/>
              </a:rPr>
              <a:t>μέχρι</a:t>
            </a:r>
            <a:r>
              <a:rPr sz="2400" spc="19" dirty="0" smtClean="0">
                <a:latin typeface="Calibri"/>
                <a:cs typeface="Calibri"/>
              </a:rPr>
              <a:t> </a:t>
            </a:r>
            <a:r>
              <a:rPr sz="2400" i="1" spc="0" dirty="0" smtClean="0">
                <a:latin typeface="Calibri"/>
                <a:cs typeface="Calibri"/>
              </a:rPr>
              <a:t>R</a:t>
            </a:r>
            <a:r>
              <a:rPr sz="2400" i="1" spc="-9" dirty="0" smtClean="0">
                <a:latin typeface="Calibri"/>
                <a:cs typeface="Calibri"/>
              </a:rPr>
              <a:t> </a:t>
            </a:r>
            <a:r>
              <a:rPr sz="2400" i="1" spc="0" dirty="0" smtClean="0">
                <a:latin typeface="Calibri"/>
                <a:cs typeface="Calibri"/>
              </a:rPr>
              <a:t>= </a:t>
            </a:r>
            <a:endParaRPr sz="2400">
              <a:latin typeface="Calibri"/>
              <a:cs typeface="Calibri"/>
            </a:endParaRPr>
          </a:p>
          <a:p>
            <a:pPr marL="205638" marR="253604">
              <a:lnSpc>
                <a:spcPts val="2929"/>
              </a:lnSpc>
            </a:pPr>
            <a:r>
              <a:rPr sz="2400" i="1" spc="4" dirty="0" smtClean="0">
                <a:latin typeface="Calibri"/>
                <a:cs typeface="Calibri"/>
              </a:rPr>
              <a:t>R*.</a:t>
            </a:r>
            <a:endParaRPr sz="2400">
              <a:latin typeface="Calibri"/>
              <a:cs typeface="Calibri"/>
            </a:endParaRPr>
          </a:p>
          <a:p>
            <a:pPr marL="205638" marR="502996">
              <a:lnSpc>
                <a:spcPts val="2929"/>
              </a:lnSpc>
              <a:spcBef>
                <a:spcPts val="706"/>
              </a:spcBef>
            </a:pPr>
            <a:r>
              <a:rPr sz="2400" spc="0" dirty="0" smtClean="0">
                <a:latin typeface="Calibri"/>
                <a:cs typeface="Calibri"/>
              </a:rPr>
              <a:t>Δη</a:t>
            </a:r>
            <a:r>
              <a:rPr sz="2400" spc="-34" dirty="0" smtClean="0">
                <a:latin typeface="Calibri"/>
                <a:cs typeface="Calibri"/>
              </a:rPr>
              <a:t>λ</a:t>
            </a:r>
            <a:r>
              <a:rPr sz="2400" spc="-39" dirty="0" smtClean="0">
                <a:latin typeface="Calibri"/>
                <a:cs typeface="Calibri"/>
              </a:rPr>
              <a:t>α</a:t>
            </a:r>
            <a:r>
              <a:rPr sz="2400" spc="0" dirty="0" smtClean="0">
                <a:latin typeface="Calibri"/>
                <a:cs typeface="Calibri"/>
              </a:rPr>
              <a:t>δή: μέχρι</a:t>
            </a:r>
            <a:r>
              <a:rPr sz="2400" spc="9" dirty="0" smtClean="0">
                <a:latin typeface="Calibri"/>
                <a:cs typeface="Calibri"/>
              </a:rPr>
              <a:t> </a:t>
            </a:r>
            <a:r>
              <a:rPr sz="2400" spc="-29" dirty="0" smtClean="0">
                <a:latin typeface="Calibri"/>
                <a:cs typeface="Calibri"/>
              </a:rPr>
              <a:t>τ</a:t>
            </a:r>
            <a:r>
              <a:rPr sz="2400" spc="0" dirty="0" smtClean="0">
                <a:latin typeface="Calibri"/>
                <a:cs typeface="Calibri"/>
              </a:rPr>
              <a:t>ο </a:t>
            </a:r>
            <a:r>
              <a:rPr sz="2400" spc="-9" dirty="0" smtClean="0">
                <a:latin typeface="Calibri"/>
                <a:cs typeface="Calibri"/>
              </a:rPr>
              <a:t>ε</a:t>
            </a:r>
            <a:r>
              <a:rPr sz="2400" spc="4" dirty="0" smtClean="0">
                <a:latin typeface="Calibri"/>
                <a:cs typeface="Calibri"/>
              </a:rPr>
              <a:t>γ</a:t>
            </a:r>
            <a:r>
              <a:rPr sz="2400" spc="-25" dirty="0" smtClean="0">
                <a:latin typeface="Calibri"/>
                <a:cs typeface="Calibri"/>
              </a:rPr>
              <a:t>χ</a:t>
            </a:r>
            <a:r>
              <a:rPr sz="2400" spc="0" dirty="0" smtClean="0">
                <a:latin typeface="Calibri"/>
                <a:cs typeface="Calibri"/>
              </a:rPr>
              <a:t>ώριο</a:t>
            </a:r>
            <a:r>
              <a:rPr sz="2400" spc="14" dirty="0" smtClean="0">
                <a:latin typeface="Calibri"/>
                <a:cs typeface="Calibri"/>
              </a:rPr>
              <a:t> </a:t>
            </a:r>
            <a:r>
              <a:rPr sz="2400" spc="0" dirty="0" smtClean="0">
                <a:latin typeface="Calibri"/>
                <a:cs typeface="Calibri"/>
              </a:rPr>
              <a:t>επ</a:t>
            </a:r>
            <a:r>
              <a:rPr sz="2400" spc="-29" dirty="0" smtClean="0">
                <a:latin typeface="Calibri"/>
                <a:cs typeface="Calibri"/>
              </a:rPr>
              <a:t>ιτ</a:t>
            </a:r>
            <a:r>
              <a:rPr sz="2400" spc="0" dirty="0" smtClean="0">
                <a:latin typeface="Calibri"/>
                <a:cs typeface="Calibri"/>
              </a:rPr>
              <a:t>ό</a:t>
            </a:r>
            <a:r>
              <a:rPr sz="2400" spc="-29" dirty="0" smtClean="0">
                <a:latin typeface="Calibri"/>
                <a:cs typeface="Calibri"/>
              </a:rPr>
              <a:t>κ</a:t>
            </a:r>
            <a:r>
              <a:rPr sz="2400" spc="0" dirty="0" smtClean="0">
                <a:latin typeface="Calibri"/>
                <a:cs typeface="Calibri"/>
              </a:rPr>
              <a:t>ιο να</a:t>
            </a:r>
            <a:r>
              <a:rPr sz="2400" spc="-19" dirty="0" smtClean="0">
                <a:latin typeface="Calibri"/>
                <a:cs typeface="Calibri"/>
              </a:rPr>
              <a:t> </a:t>
            </a:r>
            <a:r>
              <a:rPr sz="2400" spc="0" dirty="0" smtClean="0">
                <a:latin typeface="Calibri"/>
                <a:cs typeface="Calibri"/>
              </a:rPr>
              <a:t>ε</a:t>
            </a:r>
            <a:r>
              <a:rPr sz="2400" spc="-29" dirty="0" smtClean="0">
                <a:latin typeface="Calibri"/>
                <a:cs typeface="Calibri"/>
              </a:rPr>
              <a:t>ξ</a:t>
            </a:r>
            <a:r>
              <a:rPr sz="2400" spc="0" dirty="0" smtClean="0">
                <a:latin typeface="Calibri"/>
                <a:cs typeface="Calibri"/>
              </a:rPr>
              <a:t>ισω</a:t>
            </a:r>
            <a:r>
              <a:rPr sz="2400" spc="-9" dirty="0" smtClean="0">
                <a:latin typeface="Calibri"/>
                <a:cs typeface="Calibri"/>
              </a:rPr>
              <a:t>θ</a:t>
            </a:r>
            <a:r>
              <a:rPr sz="2400" spc="0" dirty="0" smtClean="0">
                <a:latin typeface="Calibri"/>
                <a:cs typeface="Calibri"/>
              </a:rPr>
              <a:t>εί</a:t>
            </a:r>
            <a:r>
              <a:rPr sz="2400" spc="4" dirty="0" smtClean="0">
                <a:latin typeface="Calibri"/>
                <a:cs typeface="Calibri"/>
              </a:rPr>
              <a:t> </a:t>
            </a:r>
            <a:r>
              <a:rPr sz="2400" spc="0" dirty="0" smtClean="0">
                <a:latin typeface="Calibri"/>
                <a:cs typeface="Calibri"/>
              </a:rPr>
              <a:t>με </a:t>
            </a:r>
            <a:r>
              <a:rPr sz="2400" spc="-34" dirty="0" smtClean="0">
                <a:latin typeface="Calibri"/>
                <a:cs typeface="Calibri"/>
              </a:rPr>
              <a:t>τ</a:t>
            </a:r>
            <a:r>
              <a:rPr sz="2400" spc="0" dirty="0" smtClean="0">
                <a:latin typeface="Calibri"/>
                <a:cs typeface="Calibri"/>
              </a:rPr>
              <a:t>ο </a:t>
            </a:r>
            <a:r>
              <a:rPr sz="2400" spc="-34" dirty="0" smtClean="0">
                <a:latin typeface="Calibri"/>
                <a:cs typeface="Calibri"/>
              </a:rPr>
              <a:t>ξ</a:t>
            </a:r>
            <a:r>
              <a:rPr sz="2400" spc="0" dirty="0" smtClean="0">
                <a:latin typeface="Calibri"/>
                <a:cs typeface="Calibri"/>
              </a:rPr>
              <a:t>ένο </a:t>
            </a:r>
            <a:endParaRPr sz="2400">
              <a:latin typeface="Calibri"/>
              <a:cs typeface="Calibri"/>
            </a:endParaRPr>
          </a:p>
          <a:p>
            <a:pPr marL="205638" marR="502996">
              <a:lnSpc>
                <a:spcPts val="2929"/>
              </a:lnSpc>
            </a:pPr>
            <a:r>
              <a:rPr sz="2400" spc="0" dirty="0" smtClean="0">
                <a:latin typeface="Calibri"/>
                <a:cs typeface="Calibri"/>
              </a:rPr>
              <a:t>επ</a:t>
            </a:r>
            <a:r>
              <a:rPr sz="2400" spc="-29" dirty="0" smtClean="0">
                <a:latin typeface="Calibri"/>
                <a:cs typeface="Calibri"/>
              </a:rPr>
              <a:t>ιτ</a:t>
            </a:r>
            <a:r>
              <a:rPr sz="2400" spc="0" dirty="0" smtClean="0">
                <a:latin typeface="Calibri"/>
                <a:cs typeface="Calibri"/>
              </a:rPr>
              <a:t>ό</a:t>
            </a:r>
            <a:r>
              <a:rPr sz="2400" spc="-29" dirty="0" smtClean="0">
                <a:latin typeface="Calibri"/>
                <a:cs typeface="Calibri"/>
              </a:rPr>
              <a:t>κ</a:t>
            </a:r>
            <a:r>
              <a:rPr sz="2400" spc="0" dirty="0" smtClean="0">
                <a:latin typeface="Calibri"/>
                <a:cs typeface="Calibri"/>
              </a:rPr>
              <a:t>ι</a:t>
            </a:r>
            <a:r>
              <a:rPr sz="2400" spc="-50" dirty="0" smtClean="0">
                <a:latin typeface="Calibri"/>
                <a:cs typeface="Calibri"/>
              </a:rPr>
              <a:t>ο</a:t>
            </a:r>
            <a:r>
              <a:rPr sz="2400" spc="0" dirty="0" smtClean="0">
                <a:latin typeface="Calibri"/>
                <a:cs typeface="Calibri"/>
              </a:rPr>
              <a:t>, με δ</a:t>
            </a:r>
            <a:r>
              <a:rPr sz="2400" spc="-39" dirty="0" smtClean="0">
                <a:latin typeface="Calibri"/>
                <a:cs typeface="Calibri"/>
              </a:rPr>
              <a:t>ε</a:t>
            </a:r>
            <a:r>
              <a:rPr sz="2400" spc="0" dirty="0" smtClean="0">
                <a:latin typeface="Calibri"/>
                <a:cs typeface="Calibri"/>
              </a:rPr>
              <a:t>δομένα </a:t>
            </a:r>
            <a:r>
              <a:rPr sz="2400" spc="-25" dirty="0" smtClean="0">
                <a:latin typeface="Calibri"/>
                <a:cs typeface="Calibri"/>
              </a:rPr>
              <a:t>τ</a:t>
            </a:r>
            <a:r>
              <a:rPr sz="2400" spc="0" dirty="0" smtClean="0">
                <a:latin typeface="Calibri"/>
                <a:cs typeface="Calibri"/>
              </a:rPr>
              <a:t>ο μ</a:t>
            </a:r>
            <a:r>
              <a:rPr sz="2400" spc="-44" dirty="0" smtClean="0">
                <a:latin typeface="Calibri"/>
                <a:cs typeface="Calibri"/>
              </a:rPr>
              <a:t>έ</a:t>
            </a:r>
            <a:r>
              <a:rPr sz="2400" spc="0" dirty="0" smtClean="0">
                <a:latin typeface="Calibri"/>
                <a:cs typeface="Calibri"/>
              </a:rPr>
              <a:t>σο επί</a:t>
            </a:r>
            <a:r>
              <a:rPr sz="2400" spc="4" dirty="0" smtClean="0">
                <a:latin typeface="Calibri"/>
                <a:cs typeface="Calibri"/>
              </a:rPr>
              <a:t>π</a:t>
            </a:r>
            <a:r>
              <a:rPr sz="2400" spc="-39" dirty="0" smtClean="0">
                <a:latin typeface="Calibri"/>
                <a:cs typeface="Calibri"/>
              </a:rPr>
              <a:t>ε</a:t>
            </a:r>
            <a:r>
              <a:rPr sz="2400" spc="0" dirty="0" smtClean="0">
                <a:latin typeface="Calibri"/>
                <a:cs typeface="Calibri"/>
              </a:rPr>
              <a:t>δο</a:t>
            </a:r>
            <a:r>
              <a:rPr sz="2400" spc="-25" dirty="0" smtClean="0">
                <a:latin typeface="Calibri"/>
                <a:cs typeface="Calibri"/>
              </a:rPr>
              <a:t> </a:t>
            </a:r>
            <a:r>
              <a:rPr sz="2400" spc="0" dirty="0" smtClean="0">
                <a:latin typeface="Calibri"/>
                <a:cs typeface="Calibri"/>
              </a:rPr>
              <a:t>τιμ</a:t>
            </a:r>
            <a:r>
              <a:rPr sz="2400" spc="-14" dirty="0" smtClean="0">
                <a:latin typeface="Calibri"/>
                <a:cs typeface="Calibri"/>
              </a:rPr>
              <a:t>ώ</a:t>
            </a:r>
            <a:r>
              <a:rPr sz="2400" spc="0" dirty="0" smtClean="0">
                <a:latin typeface="Calibri"/>
                <a:cs typeface="Calibri"/>
              </a:rPr>
              <a:t>ν</a:t>
            </a:r>
            <a:r>
              <a:rPr sz="2400" spc="9" dirty="0" smtClean="0">
                <a:latin typeface="Calibri"/>
                <a:cs typeface="Calibri"/>
              </a:rPr>
              <a:t> </a:t>
            </a:r>
            <a:r>
              <a:rPr sz="2400" spc="-69" dirty="0" smtClean="0">
                <a:latin typeface="Calibri"/>
                <a:cs typeface="Calibri"/>
              </a:rPr>
              <a:t>κ</a:t>
            </a:r>
            <a:r>
              <a:rPr sz="2400" spc="0" dirty="0" smtClean="0">
                <a:latin typeface="Calibri"/>
                <a:cs typeface="Calibri"/>
              </a:rPr>
              <a:t>αι </a:t>
            </a:r>
            <a:r>
              <a:rPr sz="2400" spc="-34" dirty="0" smtClean="0">
                <a:latin typeface="Calibri"/>
                <a:cs typeface="Calibri"/>
              </a:rPr>
              <a:t>τ</a:t>
            </a:r>
            <a:r>
              <a:rPr sz="2400" spc="0" dirty="0" smtClean="0">
                <a:latin typeface="Calibri"/>
                <a:cs typeface="Calibri"/>
              </a:rPr>
              <a:t>ο </a:t>
            </a:r>
            <a:endParaRPr sz="2400">
              <a:latin typeface="Calibri"/>
              <a:cs typeface="Calibri"/>
            </a:endParaRPr>
          </a:p>
          <a:p>
            <a:pPr marL="205638" marR="502996">
              <a:lnSpc>
                <a:spcPts val="2929"/>
              </a:lnSpc>
            </a:pPr>
            <a:r>
              <a:rPr sz="2400" spc="0" dirty="0" smtClean="0">
                <a:latin typeface="Calibri"/>
                <a:cs typeface="Calibri"/>
              </a:rPr>
              <a:t>π</a:t>
            </a:r>
            <a:r>
              <a:rPr sz="2400" spc="4" dirty="0" smtClean="0">
                <a:latin typeface="Calibri"/>
                <a:cs typeface="Calibri"/>
              </a:rPr>
              <a:t>ρ</a:t>
            </a:r>
            <a:r>
              <a:rPr sz="2400" spc="-14" dirty="0" smtClean="0">
                <a:latin typeface="Calibri"/>
                <a:cs typeface="Calibri"/>
              </a:rPr>
              <a:t>α</a:t>
            </a:r>
            <a:r>
              <a:rPr sz="2400" spc="0" dirty="0" smtClean="0">
                <a:latin typeface="Calibri"/>
                <a:cs typeface="Calibri"/>
              </a:rPr>
              <a:t>γ</a:t>
            </a:r>
            <a:r>
              <a:rPr sz="2400" spc="-14" dirty="0" smtClean="0">
                <a:latin typeface="Calibri"/>
                <a:cs typeface="Calibri"/>
              </a:rPr>
              <a:t>μ</a:t>
            </a:r>
            <a:r>
              <a:rPr sz="2400" spc="0" dirty="0" smtClean="0">
                <a:latin typeface="Calibri"/>
                <a:cs typeface="Calibri"/>
              </a:rPr>
              <a:t>α</a:t>
            </a:r>
            <a:r>
              <a:rPr sz="2400" spc="-9" dirty="0" smtClean="0">
                <a:latin typeface="Calibri"/>
                <a:cs typeface="Calibri"/>
              </a:rPr>
              <a:t>τ</a:t>
            </a:r>
            <a:r>
              <a:rPr sz="2400" spc="0" dirty="0" smtClean="0">
                <a:latin typeface="Calibri"/>
                <a:cs typeface="Calibri"/>
              </a:rPr>
              <a:t>ι</a:t>
            </a:r>
            <a:r>
              <a:rPr sz="2400" spc="-69" dirty="0" smtClean="0">
                <a:latin typeface="Calibri"/>
                <a:cs typeface="Calibri"/>
              </a:rPr>
              <a:t>κ</a:t>
            </a:r>
            <a:r>
              <a:rPr sz="2400" spc="0" dirty="0" smtClean="0">
                <a:latin typeface="Calibri"/>
                <a:cs typeface="Calibri"/>
              </a:rPr>
              <a:t>ό </a:t>
            </a:r>
            <a:r>
              <a:rPr sz="2400" spc="4" dirty="0" smtClean="0">
                <a:latin typeface="Calibri"/>
                <a:cs typeface="Calibri"/>
              </a:rPr>
              <a:t>π</a:t>
            </a:r>
            <a:r>
              <a:rPr sz="2400" spc="0" dirty="0" smtClean="0">
                <a:latin typeface="Calibri"/>
                <a:cs typeface="Calibri"/>
              </a:rPr>
              <a:t>ροϊό</a:t>
            </a:r>
            <a:r>
              <a:rPr sz="2400" spc="4" dirty="0" smtClean="0">
                <a:latin typeface="Calibri"/>
                <a:cs typeface="Calibri"/>
              </a:rPr>
              <a:t>ν</a:t>
            </a:r>
            <a:r>
              <a:rPr sz="2400" spc="0" dirty="0" smtClean="0">
                <a:latin typeface="Calibri"/>
                <a:cs typeface="Calibri"/>
              </a:rPr>
              <a:t>: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535940" y="1596555"/>
            <a:ext cx="177952" cy="33050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55"/>
              </a:lnSpc>
              <a:spcBef>
                <a:spcPts val="127"/>
              </a:spcBef>
            </a:pPr>
            <a:r>
              <a:rPr sz="2400" spc="0" dirty="0" smtClean="0">
                <a:latin typeface="Arial"/>
                <a:cs typeface="Arial"/>
              </a:rPr>
              <a:t>•</a:t>
            </a:r>
            <a:endParaRPr sz="24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35940" y="2520727"/>
            <a:ext cx="177800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55"/>
              </a:lnSpc>
              <a:spcBef>
                <a:spcPts val="127"/>
              </a:spcBef>
            </a:pPr>
            <a:r>
              <a:rPr sz="2400" spc="0" dirty="0" smtClean="0">
                <a:latin typeface="Arial"/>
                <a:cs typeface="Arial"/>
              </a:rPr>
              <a:t>•</a:t>
            </a:r>
            <a:endParaRPr sz="24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35940" y="4005357"/>
            <a:ext cx="177800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55"/>
              </a:lnSpc>
              <a:spcBef>
                <a:spcPts val="127"/>
              </a:spcBef>
            </a:pPr>
            <a:r>
              <a:rPr sz="2400" spc="0" dirty="0" smtClean="0">
                <a:latin typeface="Arial"/>
                <a:cs typeface="Arial"/>
              </a:rPr>
              <a:t>•</a:t>
            </a:r>
            <a:endParaRPr sz="24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35940" y="5305964"/>
            <a:ext cx="177800" cy="33019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55"/>
              </a:lnSpc>
              <a:spcBef>
                <a:spcPts val="127"/>
              </a:spcBef>
            </a:pPr>
            <a:r>
              <a:rPr sz="2400" spc="0" dirty="0" smtClean="0">
                <a:latin typeface="Arial"/>
                <a:cs typeface="Arial"/>
              </a:rPr>
              <a:t>•</a:t>
            </a:r>
            <a:endParaRPr sz="24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689730" y="6330569"/>
            <a:ext cx="1810421" cy="34505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660"/>
              </a:lnSpc>
              <a:spcBef>
                <a:spcPts val="133"/>
              </a:spcBef>
            </a:pPr>
            <a:r>
              <a:rPr sz="3600" i="1" spc="0" baseline="2275" dirty="0" smtClean="0">
                <a:latin typeface="Calibri"/>
                <a:cs typeface="Calibri"/>
              </a:rPr>
              <a:t>M</a:t>
            </a:r>
            <a:r>
              <a:rPr sz="2400" i="1" spc="4" baseline="29013" dirty="0" smtClean="0">
                <a:latin typeface="Calibri"/>
                <a:cs typeface="Calibri"/>
              </a:rPr>
              <a:t>s</a:t>
            </a:r>
            <a:r>
              <a:rPr sz="3600" i="1" spc="0" baseline="2275" dirty="0" smtClean="0">
                <a:latin typeface="Calibri"/>
                <a:cs typeface="Calibri"/>
              </a:rPr>
              <a:t>/P</a:t>
            </a:r>
            <a:r>
              <a:rPr sz="3600" i="1" spc="-21" baseline="2275" dirty="0" smtClean="0">
                <a:latin typeface="Calibri"/>
                <a:cs typeface="Calibri"/>
              </a:rPr>
              <a:t> </a:t>
            </a:r>
            <a:r>
              <a:rPr sz="3600" i="1" spc="0" baseline="2275" dirty="0" smtClean="0">
                <a:latin typeface="Calibri"/>
                <a:cs typeface="Calibri"/>
              </a:rPr>
              <a:t>= </a:t>
            </a:r>
            <a:r>
              <a:rPr sz="3600" i="1" spc="4" baseline="2275" dirty="0" smtClean="0">
                <a:latin typeface="Calibri"/>
                <a:cs typeface="Calibri"/>
              </a:rPr>
              <a:t>L</a:t>
            </a:r>
            <a:r>
              <a:rPr sz="3600" spc="4" baseline="2275" dirty="0" smtClean="0">
                <a:latin typeface="Calibri"/>
                <a:cs typeface="Calibri"/>
              </a:rPr>
              <a:t>(</a:t>
            </a:r>
            <a:r>
              <a:rPr sz="3600" i="1" spc="0" baseline="2275" dirty="0" smtClean="0">
                <a:latin typeface="Calibri"/>
                <a:cs typeface="Calibri"/>
              </a:rPr>
              <a:t>R</a:t>
            </a:r>
            <a:r>
              <a:rPr sz="3600" i="1" spc="4" baseline="2275" dirty="0" smtClean="0">
                <a:latin typeface="Calibri"/>
                <a:cs typeface="Calibri"/>
              </a:rPr>
              <a:t>*</a:t>
            </a:r>
            <a:r>
              <a:rPr sz="3600" i="1" spc="-179" baseline="2275" dirty="0" smtClean="0">
                <a:latin typeface="Calibri"/>
                <a:cs typeface="Calibri"/>
              </a:rPr>
              <a:t>,</a:t>
            </a:r>
            <a:r>
              <a:rPr sz="3600" i="1" spc="-4" baseline="2275" dirty="0" smtClean="0">
                <a:latin typeface="Calibri"/>
                <a:cs typeface="Calibri"/>
              </a:rPr>
              <a:t>Y</a:t>
            </a:r>
            <a:r>
              <a:rPr sz="3600" spc="0" baseline="2275" dirty="0" smtClean="0">
                <a:latin typeface="Calibri"/>
                <a:cs typeface="Calibri"/>
              </a:rPr>
              <a:t>)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8504936" y="6465214"/>
            <a:ext cx="125501" cy="1778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320"/>
              </a:lnSpc>
              <a:spcBef>
                <a:spcPts val="66"/>
              </a:spcBef>
            </a:pPr>
            <a:r>
              <a:rPr sz="1800" spc="0" baseline="2275" dirty="0" smtClean="0">
                <a:solidFill>
                  <a:srgbClr val="888888"/>
                </a:solidFill>
                <a:latin typeface="Calibri"/>
                <a:cs typeface="Calibri"/>
              </a:rPr>
              <a:t>5</a:t>
            </a:r>
            <a:endParaRPr sz="1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6"/>
          <p:cNvSpPr txBox="1"/>
          <p:nvPr/>
        </p:nvSpPr>
        <p:spPr>
          <a:xfrm>
            <a:off x="879144" y="284352"/>
            <a:ext cx="7751604" cy="635866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39839" marR="607311" algn="ctr">
              <a:lnSpc>
                <a:spcPts val="3360"/>
              </a:lnSpc>
              <a:spcBef>
                <a:spcPts val="168"/>
              </a:spcBef>
            </a:pPr>
            <a:r>
              <a:rPr sz="4800" b="1" spc="0" baseline="3413" dirty="0" smtClean="0">
                <a:solidFill>
                  <a:srgbClr val="4F81BC"/>
                </a:solidFill>
                <a:latin typeface="Calibri"/>
                <a:cs typeface="Calibri"/>
              </a:rPr>
              <a:t>Παρ</a:t>
            </a:r>
            <a:r>
              <a:rPr sz="4800" b="1" spc="-29" baseline="3413" dirty="0" smtClean="0">
                <a:solidFill>
                  <a:srgbClr val="4F81BC"/>
                </a:solidFill>
                <a:latin typeface="Calibri"/>
                <a:cs typeface="Calibri"/>
              </a:rPr>
              <a:t>ά</a:t>
            </a:r>
            <a:r>
              <a:rPr sz="4800" b="1" spc="0" baseline="3413" dirty="0" smtClean="0">
                <a:solidFill>
                  <a:srgbClr val="4F81BC"/>
                </a:solidFill>
                <a:latin typeface="Calibri"/>
                <a:cs typeface="Calibri"/>
              </a:rPr>
              <a:t>δε</a:t>
            </a:r>
            <a:r>
              <a:rPr sz="4800" b="1" spc="-59" baseline="3413" dirty="0" smtClean="0">
                <a:solidFill>
                  <a:srgbClr val="4F81BC"/>
                </a:solidFill>
                <a:latin typeface="Calibri"/>
                <a:cs typeface="Calibri"/>
              </a:rPr>
              <a:t>ι</a:t>
            </a:r>
            <a:r>
              <a:rPr sz="4800" b="1" spc="0" baseline="3413" dirty="0" smtClean="0">
                <a:solidFill>
                  <a:srgbClr val="4F81BC"/>
                </a:solidFill>
                <a:latin typeface="Calibri"/>
                <a:cs typeface="Calibri"/>
              </a:rPr>
              <a:t>γ</a:t>
            </a:r>
            <a:r>
              <a:rPr sz="4800" b="1" spc="-14" baseline="3413" dirty="0" smtClean="0">
                <a:solidFill>
                  <a:srgbClr val="4F81BC"/>
                </a:solidFill>
                <a:latin typeface="Calibri"/>
                <a:cs typeface="Calibri"/>
              </a:rPr>
              <a:t>μ</a:t>
            </a:r>
            <a:r>
              <a:rPr sz="4800" b="1" spc="0" baseline="3413" dirty="0" smtClean="0">
                <a:solidFill>
                  <a:srgbClr val="4F81BC"/>
                </a:solidFill>
                <a:latin typeface="Calibri"/>
                <a:cs typeface="Calibri"/>
              </a:rPr>
              <a:t>α:</a:t>
            </a:r>
            <a:r>
              <a:rPr sz="4800" b="1" spc="-19" baseline="3413" dirty="0" smtClean="0">
                <a:solidFill>
                  <a:srgbClr val="4F81BC"/>
                </a:solidFill>
                <a:latin typeface="Calibri"/>
                <a:cs typeface="Calibri"/>
              </a:rPr>
              <a:t> </a:t>
            </a:r>
            <a:r>
              <a:rPr sz="4800" b="1" spc="0" baseline="3413" dirty="0" smtClean="0">
                <a:solidFill>
                  <a:srgbClr val="4F81BC"/>
                </a:solidFill>
                <a:latin typeface="Calibri"/>
                <a:cs typeface="Calibri"/>
              </a:rPr>
              <a:t>Η</a:t>
            </a:r>
            <a:r>
              <a:rPr sz="4800" b="1" spc="9" baseline="3413" dirty="0" smtClean="0">
                <a:solidFill>
                  <a:srgbClr val="4F81BC"/>
                </a:solidFill>
                <a:latin typeface="Calibri"/>
                <a:cs typeface="Calibri"/>
              </a:rPr>
              <a:t> </a:t>
            </a:r>
            <a:r>
              <a:rPr sz="4800" b="1" spc="0" baseline="3413" dirty="0" smtClean="0">
                <a:solidFill>
                  <a:srgbClr val="4F81BC"/>
                </a:solidFill>
                <a:latin typeface="Calibri"/>
                <a:cs typeface="Calibri"/>
              </a:rPr>
              <a:t>α</a:t>
            </a:r>
            <a:r>
              <a:rPr sz="4800" b="1" spc="25" baseline="3413" dirty="0" smtClean="0">
                <a:solidFill>
                  <a:srgbClr val="4F81BC"/>
                </a:solidFill>
                <a:latin typeface="Calibri"/>
                <a:cs typeface="Calibri"/>
              </a:rPr>
              <a:t>ν</a:t>
            </a:r>
            <a:r>
              <a:rPr sz="4800" b="1" spc="0" baseline="3413" dirty="0" smtClean="0">
                <a:solidFill>
                  <a:srgbClr val="4F81BC"/>
                </a:solidFill>
                <a:latin typeface="Calibri"/>
                <a:cs typeface="Calibri"/>
              </a:rPr>
              <a:t>τ</a:t>
            </a:r>
            <a:r>
              <a:rPr sz="4800" b="1" spc="-14" baseline="3413" dirty="0" smtClean="0">
                <a:solidFill>
                  <a:srgbClr val="4F81BC"/>
                </a:solidFill>
                <a:latin typeface="Calibri"/>
                <a:cs typeface="Calibri"/>
              </a:rPr>
              <a:t>ί</a:t>
            </a:r>
            <a:r>
              <a:rPr sz="4800" b="1" spc="0" baseline="3413" dirty="0" smtClean="0">
                <a:solidFill>
                  <a:srgbClr val="4F81BC"/>
                </a:solidFill>
                <a:latin typeface="Calibri"/>
                <a:cs typeface="Calibri"/>
              </a:rPr>
              <a:t>δρ</a:t>
            </a:r>
            <a:r>
              <a:rPr sz="4800" b="1" spc="-19" baseline="3413" dirty="0" smtClean="0">
                <a:solidFill>
                  <a:srgbClr val="4F81BC"/>
                </a:solidFill>
                <a:latin typeface="Calibri"/>
                <a:cs typeface="Calibri"/>
              </a:rPr>
              <a:t>α</a:t>
            </a:r>
            <a:r>
              <a:rPr sz="4800" b="1" spc="0" baseline="3413" dirty="0" smtClean="0">
                <a:solidFill>
                  <a:srgbClr val="4F81BC"/>
                </a:solidFill>
                <a:latin typeface="Calibri"/>
                <a:cs typeface="Calibri"/>
              </a:rPr>
              <a:t>ση</a:t>
            </a:r>
            <a:r>
              <a:rPr sz="4800" b="1" spc="-34" baseline="3413" dirty="0" smtClean="0">
                <a:solidFill>
                  <a:srgbClr val="4F81BC"/>
                </a:solidFill>
                <a:latin typeface="Calibri"/>
                <a:cs typeface="Calibri"/>
              </a:rPr>
              <a:t> </a:t>
            </a:r>
            <a:r>
              <a:rPr sz="4800" b="1" spc="0" baseline="3413" dirty="0" smtClean="0">
                <a:solidFill>
                  <a:srgbClr val="4F81BC"/>
                </a:solidFill>
                <a:latin typeface="Calibri"/>
                <a:cs typeface="Calibri"/>
              </a:rPr>
              <a:t>της ΚΤ </a:t>
            </a:r>
            <a:r>
              <a:rPr sz="4800" b="1" spc="-14" baseline="3413" dirty="0" smtClean="0">
                <a:solidFill>
                  <a:srgbClr val="4F81BC"/>
                </a:solidFill>
                <a:latin typeface="Calibri"/>
                <a:cs typeface="Calibri"/>
              </a:rPr>
              <a:t>σ</a:t>
            </a:r>
            <a:r>
              <a:rPr sz="4800" b="1" spc="0" baseline="3413" dirty="0" smtClean="0">
                <a:solidFill>
                  <a:srgbClr val="4F81BC"/>
                </a:solidFill>
                <a:latin typeface="Calibri"/>
                <a:cs typeface="Calibri"/>
              </a:rPr>
              <a:t>ε </a:t>
            </a:r>
            <a:r>
              <a:rPr sz="4800" b="1" spc="-14" baseline="3413" dirty="0" smtClean="0">
                <a:solidFill>
                  <a:srgbClr val="4F81BC"/>
                </a:solidFill>
                <a:latin typeface="Calibri"/>
                <a:cs typeface="Calibri"/>
              </a:rPr>
              <a:t>μ</a:t>
            </a:r>
            <a:r>
              <a:rPr sz="4800" b="1" spc="0" baseline="3413" dirty="0" smtClean="0">
                <a:solidFill>
                  <a:srgbClr val="4F81BC"/>
                </a:solidFill>
                <a:latin typeface="Calibri"/>
                <a:cs typeface="Calibri"/>
              </a:rPr>
              <a:t>ία</a:t>
            </a:r>
            <a:endParaRPr sz="3200">
              <a:latin typeface="Calibri"/>
              <a:cs typeface="Calibri"/>
            </a:endParaRPr>
          </a:p>
          <a:p>
            <a:pPr marL="1745907" marR="2112510" algn="ctr">
              <a:lnSpc>
                <a:spcPts val="3840"/>
              </a:lnSpc>
              <a:spcBef>
                <a:spcPts val="23"/>
              </a:spcBef>
            </a:pPr>
            <a:r>
              <a:rPr sz="4800" b="1" spc="0" baseline="1706" dirty="0" smtClean="0">
                <a:solidFill>
                  <a:srgbClr val="4F81BC"/>
                </a:solidFill>
                <a:latin typeface="Calibri"/>
                <a:cs typeface="Calibri"/>
              </a:rPr>
              <a:t>αύξηση</a:t>
            </a:r>
            <a:r>
              <a:rPr sz="4800" b="1" spc="-19" baseline="1706" dirty="0" smtClean="0">
                <a:solidFill>
                  <a:srgbClr val="4F81BC"/>
                </a:solidFill>
                <a:latin typeface="Calibri"/>
                <a:cs typeface="Calibri"/>
              </a:rPr>
              <a:t> τ</a:t>
            </a:r>
            <a:r>
              <a:rPr sz="4800" b="1" spc="0" baseline="1706" dirty="0" smtClean="0">
                <a:solidFill>
                  <a:srgbClr val="4F81BC"/>
                </a:solidFill>
                <a:latin typeface="Calibri"/>
                <a:cs typeface="Calibri"/>
              </a:rPr>
              <a:t>ου </a:t>
            </a:r>
            <a:r>
              <a:rPr sz="4800" b="1" spc="4" baseline="1706" dirty="0" smtClean="0">
                <a:solidFill>
                  <a:srgbClr val="4F81BC"/>
                </a:solidFill>
                <a:latin typeface="Calibri"/>
                <a:cs typeface="Calibri"/>
              </a:rPr>
              <a:t>π</a:t>
            </a:r>
            <a:r>
              <a:rPr sz="4800" b="1" spc="0" baseline="1706" dirty="0" smtClean="0">
                <a:solidFill>
                  <a:srgbClr val="4F81BC"/>
                </a:solidFill>
                <a:latin typeface="Calibri"/>
                <a:cs typeface="Calibri"/>
              </a:rPr>
              <a:t>ρ</a:t>
            </a:r>
            <a:r>
              <a:rPr sz="4800" b="1" spc="4" baseline="1706" dirty="0" smtClean="0">
                <a:solidFill>
                  <a:srgbClr val="4F81BC"/>
                </a:solidFill>
                <a:latin typeface="Calibri"/>
                <a:cs typeface="Calibri"/>
              </a:rPr>
              <a:t>ο</a:t>
            </a:r>
            <a:r>
              <a:rPr sz="4800" b="1" spc="0" baseline="1706" dirty="0" smtClean="0">
                <a:solidFill>
                  <a:srgbClr val="4F81BC"/>
                </a:solidFill>
                <a:latin typeface="Calibri"/>
                <a:cs typeface="Calibri"/>
              </a:rPr>
              <a:t>ϊό</a:t>
            </a:r>
            <a:r>
              <a:rPr sz="4800" b="1" spc="19" baseline="1706" dirty="0" smtClean="0">
                <a:solidFill>
                  <a:srgbClr val="4F81BC"/>
                </a:solidFill>
                <a:latin typeface="Calibri"/>
                <a:cs typeface="Calibri"/>
              </a:rPr>
              <a:t>ν</a:t>
            </a:r>
            <a:r>
              <a:rPr sz="4800" b="1" spc="-19" baseline="1706" dirty="0" smtClean="0">
                <a:solidFill>
                  <a:srgbClr val="4F81BC"/>
                </a:solidFill>
                <a:latin typeface="Calibri"/>
                <a:cs typeface="Calibri"/>
              </a:rPr>
              <a:t>τ</a:t>
            </a:r>
            <a:r>
              <a:rPr sz="4800" b="1" spc="0" baseline="1706" dirty="0" smtClean="0">
                <a:solidFill>
                  <a:srgbClr val="4F81BC"/>
                </a:solidFill>
                <a:latin typeface="Calibri"/>
                <a:cs typeface="Calibri"/>
              </a:rPr>
              <a:t>ος</a:t>
            </a:r>
            <a:endParaRPr sz="3200">
              <a:latin typeface="Calibri"/>
              <a:cs typeface="Calibri"/>
            </a:endParaRPr>
          </a:p>
          <a:p>
            <a:pPr marL="12700" marR="815622">
              <a:lnSpc>
                <a:spcPts val="2929"/>
              </a:lnSpc>
              <a:spcBef>
                <a:spcPts val="939"/>
              </a:spcBef>
            </a:pPr>
            <a:r>
              <a:rPr sz="2400" spc="0" dirty="0" smtClean="0">
                <a:latin typeface="Calibri"/>
                <a:cs typeface="Calibri"/>
              </a:rPr>
              <a:t>Υπο</a:t>
            </a:r>
            <a:r>
              <a:rPr sz="2400" spc="-9" dirty="0" smtClean="0">
                <a:latin typeface="Calibri"/>
                <a:cs typeface="Calibri"/>
              </a:rPr>
              <a:t>θ</a:t>
            </a:r>
            <a:r>
              <a:rPr sz="2400" spc="-39" dirty="0" smtClean="0">
                <a:latin typeface="Calibri"/>
                <a:cs typeface="Calibri"/>
              </a:rPr>
              <a:t>έ</a:t>
            </a:r>
            <a:r>
              <a:rPr sz="2400" spc="14" dirty="0" smtClean="0">
                <a:latin typeface="Calibri"/>
                <a:cs typeface="Calibri"/>
              </a:rPr>
              <a:t>σ</a:t>
            </a:r>
            <a:r>
              <a:rPr sz="2400" spc="0" dirty="0" smtClean="0">
                <a:latin typeface="Calibri"/>
                <a:cs typeface="Calibri"/>
              </a:rPr>
              <a:t>τε</a:t>
            </a:r>
            <a:r>
              <a:rPr sz="2400" spc="-4" dirty="0" smtClean="0">
                <a:latin typeface="Calibri"/>
                <a:cs typeface="Calibri"/>
              </a:rPr>
              <a:t> ό</a:t>
            </a:r>
            <a:r>
              <a:rPr sz="2400" spc="0" dirty="0" smtClean="0">
                <a:latin typeface="Calibri"/>
                <a:cs typeface="Calibri"/>
              </a:rPr>
              <a:t>τι η </a:t>
            </a:r>
            <a:r>
              <a:rPr sz="2400" spc="-34" dirty="0" smtClean="0">
                <a:latin typeface="Calibri"/>
                <a:cs typeface="Calibri"/>
              </a:rPr>
              <a:t>κ</a:t>
            </a:r>
            <a:r>
              <a:rPr sz="2400" spc="0" dirty="0" smtClean="0">
                <a:latin typeface="Calibri"/>
                <a:cs typeface="Calibri"/>
              </a:rPr>
              <a:t>ε</a:t>
            </a:r>
            <a:r>
              <a:rPr sz="2400" spc="9" dirty="0" smtClean="0">
                <a:latin typeface="Calibri"/>
                <a:cs typeface="Calibri"/>
              </a:rPr>
              <a:t>ν</a:t>
            </a:r>
            <a:r>
              <a:rPr sz="2400" spc="-14" dirty="0" smtClean="0">
                <a:latin typeface="Calibri"/>
                <a:cs typeface="Calibri"/>
              </a:rPr>
              <a:t>τ</a:t>
            </a:r>
            <a:r>
              <a:rPr sz="2400" spc="0" dirty="0" smtClean="0">
                <a:latin typeface="Calibri"/>
                <a:cs typeface="Calibri"/>
              </a:rPr>
              <a:t>ρική</a:t>
            </a:r>
            <a:r>
              <a:rPr sz="2400" spc="-14" dirty="0" smtClean="0">
                <a:latin typeface="Calibri"/>
                <a:cs typeface="Calibri"/>
              </a:rPr>
              <a:t> τ</a:t>
            </a:r>
            <a:r>
              <a:rPr sz="2400" spc="0" dirty="0" smtClean="0">
                <a:latin typeface="Calibri"/>
                <a:cs typeface="Calibri"/>
              </a:rPr>
              <a:t>ράπε</a:t>
            </a:r>
            <a:r>
              <a:rPr sz="2400" spc="-54" dirty="0" smtClean="0">
                <a:latin typeface="Calibri"/>
                <a:cs typeface="Calibri"/>
              </a:rPr>
              <a:t>ζ</a:t>
            </a:r>
            <a:r>
              <a:rPr sz="2400" spc="0" dirty="0" smtClean="0">
                <a:latin typeface="Calibri"/>
                <a:cs typeface="Calibri"/>
              </a:rPr>
              <a:t>α δια</a:t>
            </a:r>
            <a:r>
              <a:rPr sz="2400" spc="-9" dirty="0" smtClean="0">
                <a:latin typeface="Calibri"/>
                <a:cs typeface="Calibri"/>
              </a:rPr>
              <a:t>τ</a:t>
            </a:r>
            <a:r>
              <a:rPr sz="2400" spc="0" dirty="0" smtClean="0">
                <a:latin typeface="Calibri"/>
                <a:cs typeface="Calibri"/>
              </a:rPr>
              <a:t>ηρεί μια </a:t>
            </a:r>
            <a:r>
              <a:rPr sz="2400" spc="14" dirty="0" smtClean="0">
                <a:latin typeface="Calibri"/>
                <a:cs typeface="Calibri"/>
              </a:rPr>
              <a:t>σ</a:t>
            </a:r>
            <a:r>
              <a:rPr sz="2400" spc="-14" dirty="0" smtClean="0">
                <a:latin typeface="Calibri"/>
                <a:cs typeface="Calibri"/>
              </a:rPr>
              <a:t>τ</a:t>
            </a:r>
            <a:r>
              <a:rPr sz="2400" spc="0" dirty="0" smtClean="0">
                <a:latin typeface="Calibri"/>
                <a:cs typeface="Calibri"/>
              </a:rPr>
              <a:t>α</a:t>
            </a:r>
            <a:r>
              <a:rPr sz="2400" spc="-9" dirty="0" smtClean="0">
                <a:latin typeface="Calibri"/>
                <a:cs typeface="Calibri"/>
              </a:rPr>
              <a:t>θ</a:t>
            </a:r>
            <a:r>
              <a:rPr sz="2400" spc="0" dirty="0" smtClean="0">
                <a:latin typeface="Calibri"/>
                <a:cs typeface="Calibri"/>
              </a:rPr>
              <a:t>ερή </a:t>
            </a:r>
            <a:endParaRPr sz="2400">
              <a:latin typeface="Calibri"/>
              <a:cs typeface="Calibri"/>
            </a:endParaRPr>
          </a:p>
          <a:p>
            <a:pPr marL="12700" marR="815622">
              <a:lnSpc>
                <a:spcPts val="2721"/>
              </a:lnSpc>
            </a:pPr>
            <a:r>
              <a:rPr sz="2400" spc="0" dirty="0" smtClean="0">
                <a:latin typeface="Calibri"/>
                <a:cs typeface="Calibri"/>
              </a:rPr>
              <a:t>σ</a:t>
            </a:r>
            <a:r>
              <a:rPr sz="2400" spc="-9" dirty="0" smtClean="0">
                <a:latin typeface="Calibri"/>
                <a:cs typeface="Calibri"/>
              </a:rPr>
              <a:t>υ</a:t>
            </a:r>
            <a:r>
              <a:rPr sz="2400" spc="0" dirty="0" smtClean="0">
                <a:latin typeface="Calibri"/>
                <a:cs typeface="Calibri"/>
              </a:rPr>
              <a:t>να</a:t>
            </a:r>
            <a:r>
              <a:rPr sz="2400" spc="9" dirty="0" smtClean="0">
                <a:latin typeface="Calibri"/>
                <a:cs typeface="Calibri"/>
              </a:rPr>
              <a:t>λ</a:t>
            </a:r>
            <a:r>
              <a:rPr sz="2400" spc="-29" dirty="0" smtClean="0">
                <a:latin typeface="Calibri"/>
                <a:cs typeface="Calibri"/>
              </a:rPr>
              <a:t>λ</a:t>
            </a:r>
            <a:r>
              <a:rPr sz="2400" spc="-19" dirty="0" smtClean="0">
                <a:latin typeface="Calibri"/>
                <a:cs typeface="Calibri"/>
              </a:rPr>
              <a:t>α</a:t>
            </a:r>
            <a:r>
              <a:rPr sz="2400" spc="0" dirty="0" smtClean="0">
                <a:latin typeface="Calibri"/>
                <a:cs typeface="Calibri"/>
              </a:rPr>
              <a:t>γ</a:t>
            </a:r>
            <a:r>
              <a:rPr sz="2400" spc="-14" dirty="0" smtClean="0">
                <a:latin typeface="Calibri"/>
                <a:cs typeface="Calibri"/>
              </a:rPr>
              <a:t>μ</a:t>
            </a:r>
            <a:r>
              <a:rPr sz="2400" spc="0" dirty="0" smtClean="0">
                <a:latin typeface="Calibri"/>
                <a:cs typeface="Calibri"/>
              </a:rPr>
              <a:t>α</a:t>
            </a:r>
            <a:r>
              <a:rPr sz="2400" spc="-9" dirty="0" smtClean="0">
                <a:latin typeface="Calibri"/>
                <a:cs typeface="Calibri"/>
              </a:rPr>
              <a:t>τ</a:t>
            </a:r>
            <a:r>
              <a:rPr sz="2400" spc="0" dirty="0" smtClean="0">
                <a:latin typeface="Calibri"/>
                <a:cs typeface="Calibri"/>
              </a:rPr>
              <a:t>ική</a:t>
            </a:r>
            <a:r>
              <a:rPr sz="2400" spc="34" dirty="0" smtClean="0">
                <a:latin typeface="Calibri"/>
                <a:cs typeface="Calibri"/>
              </a:rPr>
              <a:t> </a:t>
            </a:r>
            <a:r>
              <a:rPr sz="2400" spc="0" dirty="0" smtClean="0">
                <a:latin typeface="Calibri"/>
                <a:cs typeface="Calibri"/>
              </a:rPr>
              <a:t>ισ</a:t>
            </a:r>
            <a:r>
              <a:rPr sz="2400" spc="-9" dirty="0" smtClean="0">
                <a:latin typeface="Calibri"/>
                <a:cs typeface="Calibri"/>
              </a:rPr>
              <a:t>ο</a:t>
            </a:r>
            <a:r>
              <a:rPr sz="2400" spc="0" dirty="0" smtClean="0">
                <a:latin typeface="Calibri"/>
                <a:cs typeface="Calibri"/>
              </a:rPr>
              <a:t>τιμία</a:t>
            </a:r>
            <a:r>
              <a:rPr sz="2400" spc="19" dirty="0" smtClean="0">
                <a:latin typeface="Calibri"/>
                <a:cs typeface="Calibri"/>
              </a:rPr>
              <a:t> </a:t>
            </a:r>
            <a:r>
              <a:rPr sz="2400" i="1" spc="4" dirty="0" smtClean="0">
                <a:latin typeface="Calibri"/>
                <a:cs typeface="Calibri"/>
              </a:rPr>
              <a:t>E</a:t>
            </a:r>
            <a:r>
              <a:rPr sz="2400" i="1" spc="0" baseline="-20480" dirty="0" smtClean="0">
                <a:latin typeface="Calibri"/>
                <a:cs typeface="Calibri"/>
              </a:rPr>
              <a:t>0</a:t>
            </a:r>
            <a:r>
              <a:rPr sz="2400" i="1" spc="-9" baseline="-20480" dirty="0" smtClean="0">
                <a:latin typeface="Calibri"/>
                <a:cs typeface="Calibri"/>
              </a:rPr>
              <a:t> </a:t>
            </a:r>
            <a:r>
              <a:rPr sz="2400" spc="0" dirty="0" smtClean="0">
                <a:latin typeface="Calibri"/>
                <a:cs typeface="Calibri"/>
              </a:rPr>
              <a:t>α</a:t>
            </a:r>
            <a:r>
              <a:rPr sz="2400" spc="4" dirty="0" smtClean="0">
                <a:latin typeface="Calibri"/>
                <a:cs typeface="Calibri"/>
              </a:rPr>
              <a:t>λ</a:t>
            </a:r>
            <a:r>
              <a:rPr sz="2400" spc="-29" dirty="0" smtClean="0">
                <a:latin typeface="Calibri"/>
                <a:cs typeface="Calibri"/>
              </a:rPr>
              <a:t>λ</a:t>
            </a:r>
            <a:r>
              <a:rPr sz="2400" spc="0" dirty="0" smtClean="0">
                <a:latin typeface="Calibri"/>
                <a:cs typeface="Calibri"/>
              </a:rPr>
              <a:t>ά</a:t>
            </a:r>
            <a:r>
              <a:rPr sz="2400" spc="14" dirty="0" smtClean="0">
                <a:latin typeface="Calibri"/>
                <a:cs typeface="Calibri"/>
              </a:rPr>
              <a:t> </a:t>
            </a:r>
            <a:r>
              <a:rPr sz="2400" spc="0" dirty="0" smtClean="0">
                <a:latin typeface="Calibri"/>
                <a:cs typeface="Calibri"/>
              </a:rPr>
              <a:t>α</a:t>
            </a:r>
            <a:r>
              <a:rPr sz="2400" spc="-9" dirty="0" smtClean="0">
                <a:latin typeface="Calibri"/>
                <a:cs typeface="Calibri"/>
              </a:rPr>
              <a:t>υ</a:t>
            </a:r>
            <a:r>
              <a:rPr sz="2400" spc="-25" dirty="0" smtClean="0">
                <a:latin typeface="Calibri"/>
                <a:cs typeface="Calibri"/>
              </a:rPr>
              <a:t>ξ</a:t>
            </a:r>
            <a:r>
              <a:rPr sz="2400" spc="0" dirty="0" smtClean="0">
                <a:latin typeface="Calibri"/>
                <a:cs typeface="Calibri"/>
              </a:rPr>
              <a:t>άν</a:t>
            </a:r>
            <a:r>
              <a:rPr sz="2400" spc="-4" dirty="0" smtClean="0">
                <a:latin typeface="Calibri"/>
                <a:cs typeface="Calibri"/>
              </a:rPr>
              <a:t>ε</a:t>
            </a:r>
            <a:r>
              <a:rPr sz="2400" spc="-14" dirty="0" smtClean="0">
                <a:latin typeface="Calibri"/>
                <a:cs typeface="Calibri"/>
              </a:rPr>
              <a:t>τ</a:t>
            </a:r>
            <a:r>
              <a:rPr sz="2400" spc="0" dirty="0" smtClean="0">
                <a:latin typeface="Calibri"/>
                <a:cs typeface="Calibri"/>
              </a:rPr>
              <a:t>αι</a:t>
            </a:r>
            <a:r>
              <a:rPr sz="2400" spc="-4" dirty="0" smtClean="0">
                <a:latin typeface="Calibri"/>
                <a:cs typeface="Calibri"/>
              </a:rPr>
              <a:t> </a:t>
            </a:r>
            <a:r>
              <a:rPr sz="2400" spc="-29" dirty="0" smtClean="0">
                <a:latin typeface="Calibri"/>
                <a:cs typeface="Calibri"/>
              </a:rPr>
              <a:t>τ</a:t>
            </a:r>
            <a:r>
              <a:rPr sz="2400" spc="0" dirty="0" smtClean="0">
                <a:latin typeface="Calibri"/>
                <a:cs typeface="Calibri"/>
              </a:rPr>
              <a:t>ο π</a:t>
            </a:r>
            <a:r>
              <a:rPr sz="2400" spc="4" dirty="0" smtClean="0">
                <a:latin typeface="Calibri"/>
                <a:cs typeface="Calibri"/>
              </a:rPr>
              <a:t>ρ</a:t>
            </a:r>
            <a:r>
              <a:rPr sz="2400" spc="0" dirty="0" smtClean="0">
                <a:latin typeface="Calibri"/>
                <a:cs typeface="Calibri"/>
              </a:rPr>
              <a:t>οϊ</a:t>
            </a:r>
            <a:r>
              <a:rPr sz="2400" spc="-9" dirty="0" smtClean="0">
                <a:latin typeface="Calibri"/>
                <a:cs typeface="Calibri"/>
              </a:rPr>
              <a:t>ό</a:t>
            </a:r>
            <a:r>
              <a:rPr sz="2400" spc="0" dirty="0" smtClean="0">
                <a:latin typeface="Calibri"/>
                <a:cs typeface="Calibri"/>
              </a:rPr>
              <a:t>ν, </a:t>
            </a:r>
            <a:endParaRPr sz="2400">
              <a:latin typeface="Calibri"/>
              <a:cs typeface="Calibri"/>
            </a:endParaRPr>
          </a:p>
          <a:p>
            <a:pPr marL="12700" marR="815622">
              <a:lnSpc>
                <a:spcPts val="2929"/>
              </a:lnSpc>
              <a:spcBef>
                <a:spcPts val="105"/>
              </a:spcBef>
            </a:pPr>
            <a:r>
              <a:rPr sz="2400" spc="0" dirty="0" smtClean="0">
                <a:latin typeface="Calibri"/>
                <a:cs typeface="Calibri"/>
              </a:rPr>
              <a:t>α</a:t>
            </a:r>
            <a:r>
              <a:rPr sz="2400" spc="-9" dirty="0" smtClean="0">
                <a:latin typeface="Calibri"/>
                <a:cs typeface="Calibri"/>
              </a:rPr>
              <a:t>υ</a:t>
            </a:r>
            <a:r>
              <a:rPr sz="2400" spc="-25" dirty="0" smtClean="0">
                <a:latin typeface="Calibri"/>
                <a:cs typeface="Calibri"/>
              </a:rPr>
              <a:t>ξ</a:t>
            </a:r>
            <a:r>
              <a:rPr sz="2400" spc="0" dirty="0" smtClean="0">
                <a:latin typeface="Calibri"/>
                <a:cs typeface="Calibri"/>
              </a:rPr>
              <a:t>άν</a:t>
            </a:r>
            <a:r>
              <a:rPr sz="2400" spc="-4" dirty="0" smtClean="0">
                <a:latin typeface="Calibri"/>
                <a:cs typeface="Calibri"/>
              </a:rPr>
              <a:t>ο</a:t>
            </a:r>
            <a:r>
              <a:rPr sz="2400" spc="9" dirty="0" smtClean="0">
                <a:latin typeface="Calibri"/>
                <a:cs typeface="Calibri"/>
              </a:rPr>
              <a:t>ν</a:t>
            </a:r>
            <a:r>
              <a:rPr sz="2400" spc="-14" dirty="0" smtClean="0">
                <a:latin typeface="Calibri"/>
                <a:cs typeface="Calibri"/>
              </a:rPr>
              <a:t>τ</a:t>
            </a:r>
            <a:r>
              <a:rPr sz="2400" spc="0" dirty="0" smtClean="0">
                <a:latin typeface="Calibri"/>
                <a:cs typeface="Calibri"/>
              </a:rPr>
              <a:t>ας τη ζ</a:t>
            </a:r>
            <a:r>
              <a:rPr sz="2400" spc="-34" dirty="0" smtClean="0">
                <a:latin typeface="Calibri"/>
                <a:cs typeface="Calibri"/>
              </a:rPr>
              <a:t>ή</a:t>
            </a:r>
            <a:r>
              <a:rPr sz="2400" spc="0" dirty="0" smtClean="0">
                <a:latin typeface="Calibri"/>
                <a:cs typeface="Calibri"/>
              </a:rPr>
              <a:t>τ</a:t>
            </a:r>
            <a:r>
              <a:rPr sz="2400" spc="-9" dirty="0" smtClean="0">
                <a:latin typeface="Calibri"/>
                <a:cs typeface="Calibri"/>
              </a:rPr>
              <a:t>η</a:t>
            </a:r>
            <a:r>
              <a:rPr sz="2400" spc="0" dirty="0" smtClean="0">
                <a:latin typeface="Calibri"/>
                <a:cs typeface="Calibri"/>
              </a:rPr>
              <a:t>ση</a:t>
            </a:r>
            <a:r>
              <a:rPr sz="2400" spc="-9" dirty="0" smtClean="0">
                <a:latin typeface="Calibri"/>
                <a:cs typeface="Calibri"/>
              </a:rPr>
              <a:t> </a:t>
            </a:r>
            <a:r>
              <a:rPr sz="2400" spc="0" dirty="0" smtClean="0">
                <a:latin typeface="Calibri"/>
                <a:cs typeface="Calibri"/>
              </a:rPr>
              <a:t>για π</a:t>
            </a:r>
            <a:r>
              <a:rPr sz="2400" spc="4" dirty="0" smtClean="0">
                <a:latin typeface="Calibri"/>
                <a:cs typeface="Calibri"/>
              </a:rPr>
              <a:t>ρ</a:t>
            </a:r>
            <a:r>
              <a:rPr sz="2400" spc="-14" dirty="0" smtClean="0">
                <a:latin typeface="Calibri"/>
                <a:cs typeface="Calibri"/>
              </a:rPr>
              <a:t>α</a:t>
            </a:r>
            <a:r>
              <a:rPr sz="2400" spc="0" dirty="0" smtClean="0">
                <a:latin typeface="Calibri"/>
                <a:cs typeface="Calibri"/>
              </a:rPr>
              <a:t>γ</a:t>
            </a:r>
            <a:r>
              <a:rPr sz="2400" spc="-14" dirty="0" smtClean="0">
                <a:latin typeface="Calibri"/>
                <a:cs typeface="Calibri"/>
              </a:rPr>
              <a:t>μ</a:t>
            </a:r>
            <a:r>
              <a:rPr sz="2400" spc="0" dirty="0" smtClean="0">
                <a:latin typeface="Calibri"/>
                <a:cs typeface="Calibri"/>
              </a:rPr>
              <a:t>α</a:t>
            </a:r>
            <a:r>
              <a:rPr sz="2400" spc="-9" dirty="0" smtClean="0">
                <a:latin typeface="Calibri"/>
                <a:cs typeface="Calibri"/>
              </a:rPr>
              <a:t>τ</a:t>
            </a:r>
            <a:r>
              <a:rPr sz="2400" spc="0" dirty="0" smtClean="0">
                <a:latin typeface="Calibri"/>
                <a:cs typeface="Calibri"/>
              </a:rPr>
              <a:t>ι</a:t>
            </a:r>
            <a:r>
              <a:rPr sz="2400" spc="-69" dirty="0" smtClean="0">
                <a:latin typeface="Calibri"/>
                <a:cs typeface="Calibri"/>
              </a:rPr>
              <a:t>κ</a:t>
            </a:r>
            <a:r>
              <a:rPr sz="2400" spc="0" dirty="0" smtClean="0">
                <a:latin typeface="Calibri"/>
                <a:cs typeface="Calibri"/>
              </a:rPr>
              <a:t>ά</a:t>
            </a:r>
            <a:r>
              <a:rPr sz="2400" spc="14" dirty="0" smtClean="0">
                <a:latin typeface="Calibri"/>
                <a:cs typeface="Calibri"/>
              </a:rPr>
              <a:t> </a:t>
            </a:r>
            <a:r>
              <a:rPr sz="2400" spc="0" dirty="0" smtClean="0">
                <a:latin typeface="Calibri"/>
                <a:cs typeface="Calibri"/>
              </a:rPr>
              <a:t>χρη</a:t>
            </a:r>
            <a:r>
              <a:rPr sz="2400" spc="-14" dirty="0" smtClean="0">
                <a:latin typeface="Calibri"/>
                <a:cs typeface="Calibri"/>
              </a:rPr>
              <a:t>μ</a:t>
            </a:r>
            <a:r>
              <a:rPr sz="2400" spc="0" dirty="0" smtClean="0">
                <a:latin typeface="Calibri"/>
                <a:cs typeface="Calibri"/>
              </a:rPr>
              <a:t>α</a:t>
            </a:r>
            <a:r>
              <a:rPr sz="2400" spc="-9" dirty="0" smtClean="0">
                <a:latin typeface="Calibri"/>
                <a:cs typeface="Calibri"/>
              </a:rPr>
              <a:t>τ</a:t>
            </a:r>
            <a:r>
              <a:rPr sz="2400" spc="0" dirty="0" smtClean="0">
                <a:latin typeface="Calibri"/>
                <a:cs typeface="Calibri"/>
              </a:rPr>
              <a:t>ι</a:t>
            </a:r>
            <a:r>
              <a:rPr sz="2400" spc="-69" dirty="0" smtClean="0">
                <a:latin typeface="Calibri"/>
                <a:cs typeface="Calibri"/>
              </a:rPr>
              <a:t>κ</a:t>
            </a:r>
            <a:r>
              <a:rPr sz="2400" spc="0" dirty="0" smtClean="0">
                <a:latin typeface="Calibri"/>
                <a:cs typeface="Calibri"/>
              </a:rPr>
              <a:t>ά </a:t>
            </a:r>
            <a:endParaRPr sz="2400">
              <a:latin typeface="Calibri"/>
              <a:cs typeface="Calibri"/>
            </a:endParaRPr>
          </a:p>
          <a:p>
            <a:pPr marL="12700" marR="815622">
              <a:lnSpc>
                <a:spcPts val="2929"/>
              </a:lnSpc>
            </a:pPr>
            <a:r>
              <a:rPr sz="2400" spc="0" dirty="0" smtClean="0">
                <a:latin typeface="Calibri"/>
                <a:cs typeface="Calibri"/>
              </a:rPr>
              <a:t>περ</a:t>
            </a:r>
            <a:r>
              <a:rPr sz="2400" spc="4" dirty="0" smtClean="0">
                <a:latin typeface="Calibri"/>
                <a:cs typeface="Calibri"/>
              </a:rPr>
              <a:t>ι</a:t>
            </a:r>
            <a:r>
              <a:rPr sz="2400" spc="0" dirty="0" smtClean="0">
                <a:latin typeface="Calibri"/>
                <a:cs typeface="Calibri"/>
              </a:rPr>
              <a:t>ο</a:t>
            </a:r>
            <a:r>
              <a:rPr sz="2400" spc="-9" dirty="0" smtClean="0">
                <a:latin typeface="Calibri"/>
                <a:cs typeface="Calibri"/>
              </a:rPr>
              <a:t>υ</a:t>
            </a:r>
            <a:r>
              <a:rPr sz="2400" spc="0" dirty="0" smtClean="0">
                <a:latin typeface="Calibri"/>
                <a:cs typeface="Calibri"/>
              </a:rPr>
              <a:t>σια</a:t>
            </a:r>
            <a:r>
              <a:rPr sz="2400" spc="-79" dirty="0" smtClean="0">
                <a:latin typeface="Calibri"/>
                <a:cs typeface="Calibri"/>
              </a:rPr>
              <a:t>κ</a:t>
            </a:r>
            <a:r>
              <a:rPr sz="2400" spc="0" dirty="0" smtClean="0">
                <a:latin typeface="Calibri"/>
                <a:cs typeface="Calibri"/>
              </a:rPr>
              <a:t>ά </a:t>
            </a:r>
            <a:r>
              <a:rPr sz="2400" spc="9" dirty="0" smtClean="0">
                <a:latin typeface="Calibri"/>
                <a:cs typeface="Calibri"/>
              </a:rPr>
              <a:t>σ</a:t>
            </a:r>
            <a:r>
              <a:rPr sz="2400" spc="-29" dirty="0" smtClean="0">
                <a:latin typeface="Calibri"/>
                <a:cs typeface="Calibri"/>
              </a:rPr>
              <a:t>τ</a:t>
            </a:r>
            <a:r>
              <a:rPr sz="2400" spc="0" dirty="0" smtClean="0">
                <a:latin typeface="Calibri"/>
                <a:cs typeface="Calibri"/>
              </a:rPr>
              <a:t>ο</a:t>
            </a:r>
            <a:r>
              <a:rPr sz="2400" spc="-25" dirty="0" smtClean="0">
                <a:latin typeface="Calibri"/>
                <a:cs typeface="Calibri"/>
              </a:rPr>
              <a:t>ιχ</a:t>
            </a:r>
            <a:r>
              <a:rPr sz="2400" spc="0" dirty="0" smtClean="0">
                <a:latin typeface="Calibri"/>
                <a:cs typeface="Calibri"/>
              </a:rPr>
              <a:t>εία.</a:t>
            </a:r>
            <a:endParaRPr sz="2400">
              <a:latin typeface="Calibri"/>
              <a:cs typeface="Calibri"/>
            </a:endParaRPr>
          </a:p>
          <a:p>
            <a:pPr marL="12700" marR="752246">
              <a:lnSpc>
                <a:spcPts val="2590"/>
              </a:lnSpc>
              <a:spcBef>
                <a:spcPts val="1394"/>
              </a:spcBef>
            </a:pPr>
            <a:r>
              <a:rPr sz="2400" spc="0" dirty="0" smtClean="0">
                <a:latin typeface="Calibri"/>
                <a:cs typeface="Calibri"/>
              </a:rPr>
              <a:t>Αυ</a:t>
            </a:r>
            <a:r>
              <a:rPr sz="2400" spc="-29" dirty="0" smtClean="0">
                <a:latin typeface="Calibri"/>
                <a:cs typeface="Calibri"/>
              </a:rPr>
              <a:t>τ</a:t>
            </a:r>
            <a:r>
              <a:rPr sz="2400" spc="0" dirty="0" smtClean="0">
                <a:latin typeface="Calibri"/>
                <a:cs typeface="Calibri"/>
              </a:rPr>
              <a:t>ό </a:t>
            </a:r>
            <a:r>
              <a:rPr sz="2400" spc="-34" dirty="0" smtClean="0">
                <a:latin typeface="Calibri"/>
                <a:cs typeface="Calibri"/>
              </a:rPr>
              <a:t>α</a:t>
            </a:r>
            <a:r>
              <a:rPr sz="2400" spc="0" dirty="0" smtClean="0">
                <a:latin typeface="Calibri"/>
                <a:cs typeface="Calibri"/>
              </a:rPr>
              <a:t>σ</a:t>
            </a:r>
            <a:r>
              <a:rPr sz="2400" spc="-39" dirty="0" smtClean="0">
                <a:latin typeface="Calibri"/>
                <a:cs typeface="Calibri"/>
              </a:rPr>
              <a:t>κ</a:t>
            </a:r>
            <a:r>
              <a:rPr sz="2400" spc="0" dirty="0" smtClean="0">
                <a:latin typeface="Calibri"/>
                <a:cs typeface="Calibri"/>
              </a:rPr>
              <a:t>εί</a:t>
            </a:r>
            <a:r>
              <a:rPr sz="2400" spc="4" dirty="0" smtClean="0">
                <a:latin typeface="Calibri"/>
                <a:cs typeface="Calibri"/>
              </a:rPr>
              <a:t> </a:t>
            </a:r>
            <a:r>
              <a:rPr sz="2400" spc="0" dirty="0" smtClean="0">
                <a:latin typeface="Calibri"/>
                <a:cs typeface="Calibri"/>
              </a:rPr>
              <a:t>αν</a:t>
            </a:r>
            <a:r>
              <a:rPr sz="2400" spc="-4" dirty="0" smtClean="0">
                <a:latin typeface="Calibri"/>
                <a:cs typeface="Calibri"/>
              </a:rPr>
              <a:t>ο</a:t>
            </a:r>
            <a:r>
              <a:rPr sz="2400" spc="0" dirty="0" smtClean="0">
                <a:latin typeface="Calibri"/>
                <a:cs typeface="Calibri"/>
              </a:rPr>
              <a:t>δ</a:t>
            </a:r>
            <a:r>
              <a:rPr sz="2400" spc="4" dirty="0" smtClean="0">
                <a:latin typeface="Calibri"/>
                <a:cs typeface="Calibri"/>
              </a:rPr>
              <a:t>ι</a:t>
            </a:r>
            <a:r>
              <a:rPr sz="2400" spc="0" dirty="0" smtClean="0">
                <a:latin typeface="Calibri"/>
                <a:cs typeface="Calibri"/>
              </a:rPr>
              <a:t>κή πί</a:t>
            </a:r>
            <a:r>
              <a:rPr sz="2400" spc="-39" dirty="0" smtClean="0">
                <a:latin typeface="Calibri"/>
                <a:cs typeface="Calibri"/>
              </a:rPr>
              <a:t>ε</a:t>
            </a:r>
            <a:r>
              <a:rPr sz="2400" spc="0" dirty="0" smtClean="0">
                <a:latin typeface="Calibri"/>
                <a:cs typeface="Calibri"/>
              </a:rPr>
              <a:t>ση</a:t>
            </a:r>
            <a:r>
              <a:rPr sz="2400" spc="-9" dirty="0" smtClean="0">
                <a:latin typeface="Calibri"/>
                <a:cs typeface="Calibri"/>
              </a:rPr>
              <a:t> </a:t>
            </a:r>
            <a:r>
              <a:rPr sz="2400" spc="14" dirty="0" smtClean="0">
                <a:latin typeface="Calibri"/>
                <a:cs typeface="Calibri"/>
              </a:rPr>
              <a:t>σ</a:t>
            </a:r>
            <a:r>
              <a:rPr sz="2400" spc="-14" dirty="0" smtClean="0">
                <a:latin typeface="Calibri"/>
                <a:cs typeface="Calibri"/>
              </a:rPr>
              <a:t>τ</a:t>
            </a:r>
            <a:r>
              <a:rPr sz="2400" spc="0" dirty="0" smtClean="0">
                <a:latin typeface="Calibri"/>
                <a:cs typeface="Calibri"/>
              </a:rPr>
              <a:t>α ε</a:t>
            </a:r>
            <a:r>
              <a:rPr sz="2400" spc="4" dirty="0" smtClean="0">
                <a:latin typeface="Calibri"/>
                <a:cs typeface="Calibri"/>
              </a:rPr>
              <a:t>π</a:t>
            </a:r>
            <a:r>
              <a:rPr sz="2400" spc="-34" dirty="0" smtClean="0">
                <a:latin typeface="Calibri"/>
                <a:cs typeface="Calibri"/>
              </a:rPr>
              <a:t>ι</a:t>
            </a:r>
            <a:r>
              <a:rPr sz="2400" spc="-29" dirty="0" smtClean="0">
                <a:latin typeface="Calibri"/>
                <a:cs typeface="Calibri"/>
              </a:rPr>
              <a:t>τ</a:t>
            </a:r>
            <a:r>
              <a:rPr sz="2400" spc="0" dirty="0" smtClean="0">
                <a:latin typeface="Calibri"/>
                <a:cs typeface="Calibri"/>
              </a:rPr>
              <a:t>ό</a:t>
            </a:r>
            <a:r>
              <a:rPr sz="2400" spc="-29" dirty="0" smtClean="0">
                <a:latin typeface="Calibri"/>
                <a:cs typeface="Calibri"/>
              </a:rPr>
              <a:t>κ</a:t>
            </a:r>
            <a:r>
              <a:rPr sz="2400" spc="0" dirty="0" smtClean="0">
                <a:latin typeface="Calibri"/>
                <a:cs typeface="Calibri"/>
              </a:rPr>
              <a:t>ια </a:t>
            </a:r>
            <a:r>
              <a:rPr sz="2400" spc="-75" dirty="0" smtClean="0">
                <a:latin typeface="Calibri"/>
                <a:cs typeface="Calibri"/>
              </a:rPr>
              <a:t>κ</a:t>
            </a:r>
            <a:r>
              <a:rPr sz="2400" spc="0" dirty="0" smtClean="0">
                <a:latin typeface="Calibri"/>
                <a:cs typeface="Calibri"/>
              </a:rPr>
              <a:t>αι </a:t>
            </a:r>
            <a:r>
              <a:rPr sz="2400" spc="-9" dirty="0" smtClean="0">
                <a:latin typeface="Calibri"/>
                <a:cs typeface="Calibri"/>
              </a:rPr>
              <a:t>τ</a:t>
            </a:r>
            <a:r>
              <a:rPr sz="2400" spc="-54" dirty="0" smtClean="0">
                <a:latin typeface="Calibri"/>
                <a:cs typeface="Calibri"/>
              </a:rPr>
              <a:t>η</a:t>
            </a:r>
            <a:r>
              <a:rPr sz="2400" spc="0" dirty="0" smtClean="0">
                <a:latin typeface="Calibri"/>
                <a:cs typeface="Calibri"/>
              </a:rPr>
              <a:t>ν</a:t>
            </a:r>
            <a:r>
              <a:rPr sz="2400" spc="-9" dirty="0" smtClean="0">
                <a:latin typeface="Calibri"/>
                <a:cs typeface="Calibri"/>
              </a:rPr>
              <a:t> </a:t>
            </a:r>
            <a:r>
              <a:rPr sz="2400" spc="0" dirty="0" smtClean="0">
                <a:latin typeface="Calibri"/>
                <a:cs typeface="Calibri"/>
              </a:rPr>
              <a:t>α</a:t>
            </a:r>
            <a:r>
              <a:rPr sz="2400" spc="-29" dirty="0" smtClean="0">
                <a:latin typeface="Calibri"/>
                <a:cs typeface="Calibri"/>
              </a:rPr>
              <a:t>ξ</a:t>
            </a:r>
            <a:r>
              <a:rPr sz="2400" spc="0" dirty="0" smtClean="0">
                <a:latin typeface="Calibri"/>
                <a:cs typeface="Calibri"/>
              </a:rPr>
              <a:t>ία </a:t>
            </a:r>
            <a:r>
              <a:rPr sz="2400" spc="-29" dirty="0" smtClean="0">
                <a:latin typeface="Calibri"/>
                <a:cs typeface="Calibri"/>
              </a:rPr>
              <a:t>τ</a:t>
            </a:r>
            <a:r>
              <a:rPr sz="2400" spc="0" dirty="0" smtClean="0">
                <a:latin typeface="Calibri"/>
                <a:cs typeface="Calibri"/>
              </a:rPr>
              <a:t>ου ε</a:t>
            </a:r>
            <a:r>
              <a:rPr sz="2400" spc="4" dirty="0" smtClean="0">
                <a:latin typeface="Calibri"/>
                <a:cs typeface="Calibri"/>
              </a:rPr>
              <a:t>γ</a:t>
            </a:r>
            <a:r>
              <a:rPr sz="2400" spc="-25" dirty="0" smtClean="0">
                <a:latin typeface="Calibri"/>
                <a:cs typeface="Calibri"/>
              </a:rPr>
              <a:t>χ</a:t>
            </a:r>
            <a:r>
              <a:rPr sz="2400" spc="0" dirty="0" smtClean="0">
                <a:latin typeface="Calibri"/>
                <a:cs typeface="Calibri"/>
              </a:rPr>
              <a:t>ώριου</a:t>
            </a:r>
            <a:r>
              <a:rPr sz="2400" spc="9" dirty="0" smtClean="0">
                <a:latin typeface="Calibri"/>
                <a:cs typeface="Calibri"/>
              </a:rPr>
              <a:t> </a:t>
            </a:r>
            <a:r>
              <a:rPr sz="2400" spc="0" dirty="0" smtClean="0">
                <a:latin typeface="Calibri"/>
                <a:cs typeface="Calibri"/>
              </a:rPr>
              <a:t>νομίσ</a:t>
            </a:r>
            <a:r>
              <a:rPr sz="2400" spc="-14" dirty="0" smtClean="0">
                <a:latin typeface="Calibri"/>
                <a:cs typeface="Calibri"/>
              </a:rPr>
              <a:t>μ</a:t>
            </a:r>
            <a:r>
              <a:rPr sz="2400" spc="0" dirty="0" smtClean="0">
                <a:latin typeface="Calibri"/>
                <a:cs typeface="Calibri"/>
              </a:rPr>
              <a:t>α</a:t>
            </a:r>
            <a:r>
              <a:rPr sz="2400" spc="-34" dirty="0" smtClean="0">
                <a:latin typeface="Calibri"/>
                <a:cs typeface="Calibri"/>
              </a:rPr>
              <a:t>τ</a:t>
            </a:r>
            <a:r>
              <a:rPr sz="2400" spc="0" dirty="0" smtClean="0">
                <a:latin typeface="Calibri"/>
                <a:cs typeface="Calibri"/>
              </a:rPr>
              <a:t>ος.</a:t>
            </a:r>
            <a:r>
              <a:rPr sz="2400" spc="4" dirty="0" smtClean="0">
                <a:latin typeface="Calibri"/>
                <a:cs typeface="Calibri"/>
              </a:rPr>
              <a:t> </a:t>
            </a:r>
            <a:r>
              <a:rPr sz="2400" spc="0" dirty="0" smtClean="0">
                <a:latin typeface="Calibri"/>
                <a:cs typeface="Calibri"/>
              </a:rPr>
              <a:t>Πως</a:t>
            </a:r>
            <a:r>
              <a:rPr sz="2400" spc="4" dirty="0" smtClean="0">
                <a:latin typeface="Calibri"/>
                <a:cs typeface="Calibri"/>
              </a:rPr>
              <a:t> </a:t>
            </a:r>
            <a:r>
              <a:rPr sz="2400" spc="0" dirty="0" smtClean="0">
                <a:latin typeface="Calibri"/>
                <a:cs typeface="Calibri"/>
              </a:rPr>
              <a:t>π</a:t>
            </a:r>
            <a:r>
              <a:rPr sz="2400" spc="4" dirty="0" smtClean="0">
                <a:latin typeface="Calibri"/>
                <a:cs typeface="Calibri"/>
              </a:rPr>
              <a:t>ρ</a:t>
            </a:r>
            <a:r>
              <a:rPr sz="2400" spc="0" dirty="0" smtClean="0">
                <a:latin typeface="Calibri"/>
                <a:cs typeface="Calibri"/>
              </a:rPr>
              <a:t>έπει</a:t>
            </a:r>
            <a:r>
              <a:rPr sz="2400" spc="-25" dirty="0" smtClean="0">
                <a:latin typeface="Calibri"/>
                <a:cs typeface="Calibri"/>
              </a:rPr>
              <a:t> </a:t>
            </a:r>
            <a:r>
              <a:rPr sz="2400" spc="0" dirty="0" smtClean="0">
                <a:latin typeface="Calibri"/>
                <a:cs typeface="Calibri"/>
              </a:rPr>
              <a:t>να</a:t>
            </a:r>
            <a:r>
              <a:rPr sz="2400" spc="-14" dirty="0" smtClean="0">
                <a:latin typeface="Calibri"/>
                <a:cs typeface="Calibri"/>
              </a:rPr>
              <a:t> </a:t>
            </a:r>
            <a:r>
              <a:rPr sz="2400" spc="0" dirty="0" smtClean="0">
                <a:latin typeface="Calibri"/>
                <a:cs typeface="Calibri"/>
              </a:rPr>
              <a:t>α</a:t>
            </a:r>
            <a:r>
              <a:rPr sz="2400" spc="4" dirty="0" smtClean="0">
                <a:latin typeface="Calibri"/>
                <a:cs typeface="Calibri"/>
              </a:rPr>
              <a:t>ν</a:t>
            </a:r>
            <a:r>
              <a:rPr sz="2400" spc="0" dirty="0" smtClean="0">
                <a:latin typeface="Calibri"/>
                <a:cs typeface="Calibri"/>
              </a:rPr>
              <a:t>τ</a:t>
            </a:r>
            <a:r>
              <a:rPr sz="2400" spc="-14" dirty="0" smtClean="0">
                <a:latin typeface="Calibri"/>
                <a:cs typeface="Calibri"/>
              </a:rPr>
              <a:t>ι</a:t>
            </a:r>
            <a:r>
              <a:rPr sz="2400" spc="0" dirty="0" smtClean="0">
                <a:latin typeface="Calibri"/>
                <a:cs typeface="Calibri"/>
              </a:rPr>
              <a:t>δ</a:t>
            </a:r>
            <a:r>
              <a:rPr sz="2400" spc="4" dirty="0" smtClean="0">
                <a:latin typeface="Calibri"/>
                <a:cs typeface="Calibri"/>
              </a:rPr>
              <a:t>ρ</a:t>
            </a:r>
            <a:r>
              <a:rPr sz="2400" spc="-29" dirty="0" smtClean="0">
                <a:latin typeface="Calibri"/>
                <a:cs typeface="Calibri"/>
              </a:rPr>
              <a:t>ά</a:t>
            </a:r>
            <a:r>
              <a:rPr sz="2400" spc="0" dirty="0" smtClean="0">
                <a:latin typeface="Calibri"/>
                <a:cs typeface="Calibri"/>
              </a:rPr>
              <a:t>σ</a:t>
            </a:r>
            <a:r>
              <a:rPr sz="2400" spc="-4" dirty="0" smtClean="0">
                <a:latin typeface="Calibri"/>
                <a:cs typeface="Calibri"/>
              </a:rPr>
              <a:t>ε</a:t>
            </a:r>
            <a:r>
              <a:rPr sz="2400" spc="0" dirty="0" smtClean="0">
                <a:latin typeface="Calibri"/>
                <a:cs typeface="Calibri"/>
              </a:rPr>
              <a:t>ι</a:t>
            </a:r>
            <a:r>
              <a:rPr sz="2400" spc="19" dirty="0" smtClean="0">
                <a:latin typeface="Calibri"/>
                <a:cs typeface="Calibri"/>
              </a:rPr>
              <a:t> </a:t>
            </a:r>
            <a:r>
              <a:rPr sz="2400" spc="0" dirty="0" smtClean="0">
                <a:latin typeface="Calibri"/>
                <a:cs typeface="Calibri"/>
              </a:rPr>
              <a:t>η </a:t>
            </a:r>
            <a:r>
              <a:rPr sz="2400" spc="-4" dirty="0" smtClean="0">
                <a:latin typeface="Calibri"/>
                <a:cs typeface="Calibri"/>
              </a:rPr>
              <a:t>Κ</a:t>
            </a:r>
            <a:r>
              <a:rPr sz="2400" spc="-134" dirty="0" smtClean="0">
                <a:latin typeface="Calibri"/>
                <a:cs typeface="Calibri"/>
              </a:rPr>
              <a:t>Τ</a:t>
            </a:r>
            <a:r>
              <a:rPr sz="2400" spc="0" dirty="0" smtClean="0">
                <a:latin typeface="Calibri"/>
                <a:cs typeface="Calibri"/>
              </a:rPr>
              <a:t>;</a:t>
            </a:r>
            <a:endParaRPr sz="2400">
              <a:latin typeface="Calibri"/>
              <a:cs typeface="Calibri"/>
            </a:endParaRPr>
          </a:p>
          <a:p>
            <a:pPr marL="12700" marR="491032">
              <a:lnSpc>
                <a:spcPts val="2929"/>
              </a:lnSpc>
              <a:spcBef>
                <a:spcPts val="1650"/>
              </a:spcBef>
            </a:pPr>
            <a:r>
              <a:rPr sz="2400" spc="0" dirty="0" smtClean="0">
                <a:latin typeface="Calibri"/>
                <a:cs typeface="Calibri"/>
              </a:rPr>
              <a:t>Η ΚΤ π</a:t>
            </a:r>
            <a:r>
              <a:rPr sz="2400" spc="4" dirty="0" smtClean="0">
                <a:latin typeface="Calibri"/>
                <a:cs typeface="Calibri"/>
              </a:rPr>
              <a:t>ρ</a:t>
            </a:r>
            <a:r>
              <a:rPr sz="2400" spc="0" dirty="0" smtClean="0">
                <a:latin typeface="Calibri"/>
                <a:cs typeface="Calibri"/>
              </a:rPr>
              <a:t>έπει</a:t>
            </a:r>
            <a:r>
              <a:rPr sz="2400" spc="-34" dirty="0" smtClean="0">
                <a:latin typeface="Calibri"/>
                <a:cs typeface="Calibri"/>
              </a:rPr>
              <a:t> </a:t>
            </a:r>
            <a:r>
              <a:rPr sz="2400" spc="0" dirty="0" smtClean="0">
                <a:latin typeface="Calibri"/>
                <a:cs typeface="Calibri"/>
              </a:rPr>
              <a:t>να </a:t>
            </a:r>
            <a:r>
              <a:rPr sz="2400" spc="-19" dirty="0" smtClean="0">
                <a:latin typeface="Calibri"/>
                <a:cs typeface="Calibri"/>
              </a:rPr>
              <a:t>α</a:t>
            </a:r>
            <a:r>
              <a:rPr sz="2400" spc="0" dirty="0" smtClean="0">
                <a:latin typeface="Calibri"/>
                <a:cs typeface="Calibri"/>
              </a:rPr>
              <a:t>γ</a:t>
            </a:r>
            <a:r>
              <a:rPr sz="2400" spc="-4" dirty="0" smtClean="0">
                <a:latin typeface="Calibri"/>
                <a:cs typeface="Calibri"/>
              </a:rPr>
              <a:t>ο</a:t>
            </a:r>
            <a:r>
              <a:rPr sz="2400" spc="0" dirty="0" smtClean="0">
                <a:latin typeface="Calibri"/>
                <a:cs typeface="Calibri"/>
              </a:rPr>
              <a:t>ρ</a:t>
            </a:r>
            <a:r>
              <a:rPr sz="2400" spc="-25" dirty="0" smtClean="0">
                <a:latin typeface="Calibri"/>
                <a:cs typeface="Calibri"/>
              </a:rPr>
              <a:t>ά</a:t>
            </a:r>
            <a:r>
              <a:rPr sz="2400" spc="0" dirty="0" smtClean="0">
                <a:latin typeface="Calibri"/>
                <a:cs typeface="Calibri"/>
              </a:rPr>
              <a:t>σ</a:t>
            </a:r>
            <a:r>
              <a:rPr sz="2400" spc="-4" dirty="0" smtClean="0">
                <a:latin typeface="Calibri"/>
                <a:cs typeface="Calibri"/>
              </a:rPr>
              <a:t>ε</a:t>
            </a:r>
            <a:r>
              <a:rPr sz="2400" spc="0" dirty="0" smtClean="0">
                <a:latin typeface="Calibri"/>
                <a:cs typeface="Calibri"/>
              </a:rPr>
              <a:t>ι</a:t>
            </a:r>
            <a:r>
              <a:rPr sz="2400" spc="34" dirty="0" smtClean="0">
                <a:latin typeface="Calibri"/>
                <a:cs typeface="Calibri"/>
              </a:rPr>
              <a:t> </a:t>
            </a:r>
            <a:r>
              <a:rPr sz="2400" spc="-25" dirty="0" smtClean="0">
                <a:latin typeface="Calibri"/>
                <a:cs typeface="Calibri"/>
              </a:rPr>
              <a:t>ξ</a:t>
            </a:r>
            <a:r>
              <a:rPr sz="2400" spc="0" dirty="0" smtClean="0">
                <a:latin typeface="Calibri"/>
                <a:cs typeface="Calibri"/>
              </a:rPr>
              <a:t>ένα</a:t>
            </a:r>
            <a:r>
              <a:rPr sz="2400" spc="-19" dirty="0" smtClean="0">
                <a:latin typeface="Calibri"/>
                <a:cs typeface="Calibri"/>
              </a:rPr>
              <a:t> </a:t>
            </a:r>
            <a:r>
              <a:rPr sz="2400" spc="0" dirty="0" smtClean="0">
                <a:latin typeface="Calibri"/>
                <a:cs typeface="Calibri"/>
              </a:rPr>
              <a:t>περ</a:t>
            </a:r>
            <a:r>
              <a:rPr sz="2400" spc="4" dirty="0" smtClean="0">
                <a:latin typeface="Calibri"/>
                <a:cs typeface="Calibri"/>
              </a:rPr>
              <a:t>ι</a:t>
            </a:r>
            <a:r>
              <a:rPr sz="2400" spc="0" dirty="0" smtClean="0">
                <a:latin typeface="Calibri"/>
                <a:cs typeface="Calibri"/>
              </a:rPr>
              <a:t>ο</a:t>
            </a:r>
            <a:r>
              <a:rPr sz="2400" spc="-9" dirty="0" smtClean="0">
                <a:latin typeface="Calibri"/>
                <a:cs typeface="Calibri"/>
              </a:rPr>
              <a:t>υ</a:t>
            </a:r>
            <a:r>
              <a:rPr sz="2400" spc="0" dirty="0" smtClean="0">
                <a:latin typeface="Calibri"/>
                <a:cs typeface="Calibri"/>
              </a:rPr>
              <a:t>σια</a:t>
            </a:r>
            <a:r>
              <a:rPr sz="2400" spc="-79" dirty="0" smtClean="0">
                <a:latin typeface="Calibri"/>
                <a:cs typeface="Calibri"/>
              </a:rPr>
              <a:t>κ</a:t>
            </a:r>
            <a:r>
              <a:rPr sz="2400" spc="0" dirty="0" smtClean="0">
                <a:latin typeface="Calibri"/>
                <a:cs typeface="Calibri"/>
              </a:rPr>
              <a:t>ά </a:t>
            </a:r>
            <a:r>
              <a:rPr sz="2400" spc="19" dirty="0" smtClean="0">
                <a:latin typeface="Calibri"/>
                <a:cs typeface="Calibri"/>
              </a:rPr>
              <a:t>σ</a:t>
            </a:r>
            <a:r>
              <a:rPr sz="2400" spc="-29" dirty="0" smtClean="0">
                <a:latin typeface="Calibri"/>
                <a:cs typeface="Calibri"/>
              </a:rPr>
              <a:t>τ</a:t>
            </a:r>
            <a:r>
              <a:rPr sz="2400" spc="0" dirty="0" smtClean="0">
                <a:latin typeface="Calibri"/>
                <a:cs typeface="Calibri"/>
              </a:rPr>
              <a:t>ο</a:t>
            </a:r>
            <a:r>
              <a:rPr sz="2400" spc="-25" dirty="0" smtClean="0">
                <a:latin typeface="Calibri"/>
                <a:cs typeface="Calibri"/>
              </a:rPr>
              <a:t>ιχ</a:t>
            </a:r>
            <a:r>
              <a:rPr sz="2400" spc="0" dirty="0" smtClean="0">
                <a:latin typeface="Calibri"/>
                <a:cs typeface="Calibri"/>
              </a:rPr>
              <a:t>εία</a:t>
            </a:r>
            <a:r>
              <a:rPr sz="2400" spc="14" dirty="0" smtClean="0">
                <a:latin typeface="Calibri"/>
                <a:cs typeface="Calibri"/>
              </a:rPr>
              <a:t> σ</a:t>
            </a:r>
            <a:r>
              <a:rPr sz="2400" spc="0" dirty="0" smtClean="0">
                <a:latin typeface="Calibri"/>
                <a:cs typeface="Calibri"/>
              </a:rPr>
              <a:t>τ</a:t>
            </a:r>
            <a:r>
              <a:rPr sz="2400" spc="-59" dirty="0" smtClean="0">
                <a:latin typeface="Calibri"/>
                <a:cs typeface="Calibri"/>
              </a:rPr>
              <a:t>η</a:t>
            </a:r>
            <a:r>
              <a:rPr sz="2400" spc="0" dirty="0" smtClean="0">
                <a:latin typeface="Calibri"/>
                <a:cs typeface="Calibri"/>
              </a:rPr>
              <a:t>ν </a:t>
            </a:r>
            <a:endParaRPr sz="2400">
              <a:latin typeface="Calibri"/>
              <a:cs typeface="Calibri"/>
            </a:endParaRPr>
          </a:p>
          <a:p>
            <a:pPr marL="12700" marR="491032">
              <a:lnSpc>
                <a:spcPts val="2929"/>
              </a:lnSpc>
            </a:pPr>
            <a:r>
              <a:rPr sz="2400" spc="-19" dirty="0" smtClean="0">
                <a:latin typeface="Calibri"/>
                <a:cs typeface="Calibri"/>
              </a:rPr>
              <a:t>α</a:t>
            </a:r>
            <a:r>
              <a:rPr sz="2400" spc="0" dirty="0" smtClean="0">
                <a:latin typeface="Calibri"/>
                <a:cs typeface="Calibri"/>
              </a:rPr>
              <a:t>γ</a:t>
            </a:r>
            <a:r>
              <a:rPr sz="2400" spc="-9" dirty="0" smtClean="0">
                <a:latin typeface="Calibri"/>
                <a:cs typeface="Calibri"/>
              </a:rPr>
              <a:t>ο</a:t>
            </a:r>
            <a:r>
              <a:rPr sz="2400" spc="0" dirty="0" smtClean="0">
                <a:latin typeface="Calibri"/>
                <a:cs typeface="Calibri"/>
              </a:rPr>
              <a:t>ρά</a:t>
            </a:r>
            <a:r>
              <a:rPr sz="2400" spc="14" dirty="0" smtClean="0">
                <a:latin typeface="Calibri"/>
                <a:cs typeface="Calibri"/>
              </a:rPr>
              <a:t> </a:t>
            </a:r>
            <a:r>
              <a:rPr sz="2400" spc="0" dirty="0" smtClean="0">
                <a:latin typeface="Calibri"/>
                <a:cs typeface="Calibri"/>
              </a:rPr>
              <a:t>σ</a:t>
            </a:r>
            <a:r>
              <a:rPr sz="2400" spc="-9" dirty="0" smtClean="0">
                <a:latin typeface="Calibri"/>
                <a:cs typeface="Calibri"/>
              </a:rPr>
              <a:t>υ</a:t>
            </a:r>
            <a:r>
              <a:rPr sz="2400" spc="0" dirty="0" smtClean="0">
                <a:latin typeface="Calibri"/>
                <a:cs typeface="Calibri"/>
              </a:rPr>
              <a:t>να</a:t>
            </a:r>
            <a:r>
              <a:rPr sz="2400" spc="9" dirty="0" smtClean="0">
                <a:latin typeface="Calibri"/>
                <a:cs typeface="Calibri"/>
              </a:rPr>
              <a:t>λ</a:t>
            </a:r>
            <a:r>
              <a:rPr sz="2400" spc="-29" dirty="0" smtClean="0">
                <a:latin typeface="Calibri"/>
                <a:cs typeface="Calibri"/>
              </a:rPr>
              <a:t>λ</a:t>
            </a:r>
            <a:r>
              <a:rPr sz="2400" spc="-19" dirty="0" smtClean="0">
                <a:latin typeface="Calibri"/>
                <a:cs typeface="Calibri"/>
              </a:rPr>
              <a:t>ά</a:t>
            </a:r>
            <a:r>
              <a:rPr sz="2400" spc="0" dirty="0" smtClean="0">
                <a:latin typeface="Calibri"/>
                <a:cs typeface="Calibri"/>
              </a:rPr>
              <a:t>γ</a:t>
            </a:r>
            <a:r>
              <a:rPr sz="2400" spc="-14" dirty="0" smtClean="0">
                <a:latin typeface="Calibri"/>
                <a:cs typeface="Calibri"/>
              </a:rPr>
              <a:t>μ</a:t>
            </a:r>
            <a:r>
              <a:rPr sz="2400" spc="0" dirty="0" smtClean="0">
                <a:latin typeface="Calibri"/>
                <a:cs typeface="Calibri"/>
              </a:rPr>
              <a:t>α</a:t>
            </a:r>
            <a:r>
              <a:rPr sz="2400" spc="-34" dirty="0" smtClean="0">
                <a:latin typeface="Calibri"/>
                <a:cs typeface="Calibri"/>
              </a:rPr>
              <a:t>τ</a:t>
            </a:r>
            <a:r>
              <a:rPr sz="2400" spc="0" dirty="0" smtClean="0">
                <a:latin typeface="Calibri"/>
                <a:cs typeface="Calibri"/>
              </a:rPr>
              <a:t>ος</a:t>
            </a:r>
            <a:r>
              <a:rPr sz="2400" spc="54" dirty="0" smtClean="0">
                <a:latin typeface="Calibri"/>
                <a:cs typeface="Calibri"/>
              </a:rPr>
              <a:t> </a:t>
            </a:r>
            <a:r>
              <a:rPr sz="2400" spc="0" dirty="0" smtClean="0">
                <a:latin typeface="Calibri"/>
                <a:cs typeface="Calibri"/>
              </a:rPr>
              <a:t>α</a:t>
            </a:r>
            <a:r>
              <a:rPr sz="2400" spc="-9" dirty="0" smtClean="0">
                <a:latin typeface="Calibri"/>
                <a:cs typeface="Calibri"/>
              </a:rPr>
              <a:t>υ</a:t>
            </a:r>
            <a:r>
              <a:rPr sz="2400" spc="-25" dirty="0" smtClean="0">
                <a:latin typeface="Calibri"/>
                <a:cs typeface="Calibri"/>
              </a:rPr>
              <a:t>ξ</a:t>
            </a:r>
            <a:r>
              <a:rPr sz="2400" spc="0" dirty="0" smtClean="0">
                <a:latin typeface="Calibri"/>
                <a:cs typeface="Calibri"/>
              </a:rPr>
              <a:t>άν</a:t>
            </a:r>
            <a:r>
              <a:rPr sz="2400" spc="-9" dirty="0" smtClean="0">
                <a:latin typeface="Calibri"/>
                <a:cs typeface="Calibri"/>
              </a:rPr>
              <a:t>ο</a:t>
            </a:r>
            <a:r>
              <a:rPr sz="2400" spc="9" dirty="0" smtClean="0">
                <a:latin typeface="Calibri"/>
                <a:cs typeface="Calibri"/>
              </a:rPr>
              <a:t>ν</a:t>
            </a:r>
            <a:r>
              <a:rPr sz="2400" spc="-14" dirty="0" smtClean="0">
                <a:latin typeface="Calibri"/>
                <a:cs typeface="Calibri"/>
              </a:rPr>
              <a:t>τ</a:t>
            </a:r>
            <a:r>
              <a:rPr sz="2400" spc="0" dirty="0" smtClean="0">
                <a:latin typeface="Calibri"/>
                <a:cs typeface="Calibri"/>
              </a:rPr>
              <a:t>ας έ</a:t>
            </a:r>
            <a:r>
              <a:rPr sz="2400" spc="-34" dirty="0" smtClean="0">
                <a:latin typeface="Calibri"/>
                <a:cs typeface="Calibri"/>
              </a:rPr>
              <a:t>τ</a:t>
            </a:r>
            <a:r>
              <a:rPr sz="2400" spc="0" dirty="0" smtClean="0">
                <a:latin typeface="Calibri"/>
                <a:cs typeface="Calibri"/>
              </a:rPr>
              <a:t>σι</a:t>
            </a:r>
            <a:r>
              <a:rPr sz="2400" spc="-4" dirty="0" smtClean="0">
                <a:latin typeface="Calibri"/>
                <a:cs typeface="Calibri"/>
              </a:rPr>
              <a:t> </a:t>
            </a:r>
            <a:r>
              <a:rPr sz="2400" spc="0" dirty="0" smtClean="0">
                <a:latin typeface="Calibri"/>
                <a:cs typeface="Calibri"/>
              </a:rPr>
              <a:t>τ</a:t>
            </a:r>
            <a:r>
              <a:rPr sz="2400" spc="-59" dirty="0" smtClean="0">
                <a:latin typeface="Calibri"/>
                <a:cs typeface="Calibri"/>
              </a:rPr>
              <a:t>η</a:t>
            </a:r>
            <a:r>
              <a:rPr sz="2400" spc="0" dirty="0" smtClean="0">
                <a:latin typeface="Calibri"/>
                <a:cs typeface="Calibri"/>
              </a:rPr>
              <a:t>ν εγ</a:t>
            </a:r>
            <a:r>
              <a:rPr sz="2400" spc="-25" dirty="0" smtClean="0">
                <a:latin typeface="Calibri"/>
                <a:cs typeface="Calibri"/>
              </a:rPr>
              <a:t>χ</a:t>
            </a:r>
            <a:r>
              <a:rPr sz="2400" spc="0" dirty="0" smtClean="0">
                <a:latin typeface="Calibri"/>
                <a:cs typeface="Calibri"/>
              </a:rPr>
              <a:t>ώρια </a:t>
            </a:r>
            <a:endParaRPr sz="2400">
              <a:latin typeface="Calibri"/>
              <a:cs typeface="Calibri"/>
            </a:endParaRPr>
          </a:p>
          <a:p>
            <a:pPr marL="12700" marR="491032">
              <a:lnSpc>
                <a:spcPts val="2929"/>
              </a:lnSpc>
            </a:pPr>
            <a:r>
              <a:rPr sz="2400" spc="0" dirty="0" smtClean="0">
                <a:latin typeface="Calibri"/>
                <a:cs typeface="Calibri"/>
              </a:rPr>
              <a:t>π</a:t>
            </a:r>
            <a:r>
              <a:rPr sz="2400" spc="4" dirty="0" smtClean="0">
                <a:latin typeface="Calibri"/>
                <a:cs typeface="Calibri"/>
              </a:rPr>
              <a:t>ρ</a:t>
            </a:r>
            <a:r>
              <a:rPr sz="2400" spc="0" dirty="0" smtClean="0">
                <a:latin typeface="Calibri"/>
                <a:cs typeface="Calibri"/>
              </a:rPr>
              <a:t>ο</a:t>
            </a:r>
            <a:r>
              <a:rPr sz="2400" spc="-9" dirty="0" smtClean="0">
                <a:latin typeface="Calibri"/>
                <a:cs typeface="Calibri"/>
              </a:rPr>
              <a:t>σ</a:t>
            </a:r>
            <a:r>
              <a:rPr sz="2400" spc="0" dirty="0" smtClean="0">
                <a:latin typeface="Calibri"/>
                <a:cs typeface="Calibri"/>
              </a:rPr>
              <a:t>φορά χρή</a:t>
            </a:r>
            <a:r>
              <a:rPr sz="2400" spc="-14" dirty="0" smtClean="0">
                <a:latin typeface="Calibri"/>
                <a:cs typeface="Calibri"/>
              </a:rPr>
              <a:t>μ</a:t>
            </a:r>
            <a:r>
              <a:rPr sz="2400" spc="0" dirty="0" smtClean="0">
                <a:latin typeface="Calibri"/>
                <a:cs typeface="Calibri"/>
              </a:rPr>
              <a:t>α</a:t>
            </a:r>
            <a:r>
              <a:rPr sz="2400" spc="-34" dirty="0" smtClean="0">
                <a:latin typeface="Calibri"/>
                <a:cs typeface="Calibri"/>
              </a:rPr>
              <a:t>τ</a:t>
            </a:r>
            <a:r>
              <a:rPr sz="2400" spc="0" dirty="0" smtClean="0">
                <a:latin typeface="Calibri"/>
                <a:cs typeface="Calibri"/>
              </a:rPr>
              <a:t>ος</a:t>
            </a:r>
            <a:r>
              <a:rPr sz="2400" spc="9" dirty="0" smtClean="0">
                <a:latin typeface="Calibri"/>
                <a:cs typeface="Calibri"/>
              </a:rPr>
              <a:t> </a:t>
            </a:r>
            <a:r>
              <a:rPr sz="2400" spc="-25" dirty="0" smtClean="0">
                <a:latin typeface="Calibri"/>
                <a:cs typeface="Calibri"/>
              </a:rPr>
              <a:t>κ</a:t>
            </a:r>
            <a:r>
              <a:rPr sz="2400" spc="0" dirty="0" smtClean="0">
                <a:latin typeface="Calibri"/>
                <a:cs typeface="Calibri"/>
              </a:rPr>
              <a:t>ι επομέ</a:t>
            </a:r>
            <a:r>
              <a:rPr sz="2400" spc="-14" dirty="0" smtClean="0">
                <a:latin typeface="Calibri"/>
                <a:cs typeface="Calibri"/>
              </a:rPr>
              <a:t>ν</a:t>
            </a:r>
            <a:r>
              <a:rPr sz="2400" spc="0" dirty="0" smtClean="0">
                <a:latin typeface="Calibri"/>
                <a:cs typeface="Calibri"/>
              </a:rPr>
              <a:t>ως μ</a:t>
            </a:r>
            <a:r>
              <a:rPr sz="2400" spc="-9" dirty="0" smtClean="0">
                <a:latin typeface="Calibri"/>
                <a:cs typeface="Calibri"/>
              </a:rPr>
              <a:t>ε</a:t>
            </a:r>
            <a:r>
              <a:rPr sz="2400" spc="0" dirty="0" smtClean="0">
                <a:latin typeface="Calibri"/>
                <a:cs typeface="Calibri"/>
              </a:rPr>
              <a:t>ι</a:t>
            </a:r>
            <a:r>
              <a:rPr sz="2400" spc="-9" dirty="0" smtClean="0">
                <a:latin typeface="Calibri"/>
                <a:cs typeface="Calibri"/>
              </a:rPr>
              <a:t>ώ</a:t>
            </a:r>
            <a:r>
              <a:rPr sz="2400" spc="0" dirty="0" smtClean="0">
                <a:latin typeface="Calibri"/>
                <a:cs typeface="Calibri"/>
              </a:rPr>
              <a:t>νο</a:t>
            </a:r>
            <a:r>
              <a:rPr sz="2400" spc="9" dirty="0" smtClean="0">
                <a:latin typeface="Calibri"/>
                <a:cs typeface="Calibri"/>
              </a:rPr>
              <a:t>ν</a:t>
            </a:r>
            <a:r>
              <a:rPr sz="2400" spc="-14" dirty="0" smtClean="0">
                <a:latin typeface="Calibri"/>
                <a:cs typeface="Calibri"/>
              </a:rPr>
              <a:t>τ</a:t>
            </a:r>
            <a:r>
              <a:rPr sz="2400" spc="0" dirty="0" smtClean="0">
                <a:latin typeface="Calibri"/>
                <a:cs typeface="Calibri"/>
              </a:rPr>
              <a:t>ας </a:t>
            </a:r>
            <a:r>
              <a:rPr sz="2400" spc="-14" dirty="0" smtClean="0">
                <a:latin typeface="Calibri"/>
                <a:cs typeface="Calibri"/>
              </a:rPr>
              <a:t>τ</a:t>
            </a:r>
            <a:r>
              <a:rPr sz="2400" spc="0" dirty="0" smtClean="0">
                <a:latin typeface="Calibri"/>
                <a:cs typeface="Calibri"/>
              </a:rPr>
              <a:t>α ε</a:t>
            </a:r>
            <a:r>
              <a:rPr sz="2400" spc="4" dirty="0" smtClean="0">
                <a:latin typeface="Calibri"/>
                <a:cs typeface="Calibri"/>
              </a:rPr>
              <a:t>π</a:t>
            </a:r>
            <a:r>
              <a:rPr sz="2400" spc="-34" dirty="0" smtClean="0">
                <a:latin typeface="Calibri"/>
                <a:cs typeface="Calibri"/>
              </a:rPr>
              <a:t>ι</a:t>
            </a:r>
            <a:r>
              <a:rPr sz="2400" spc="-29" dirty="0" smtClean="0">
                <a:latin typeface="Calibri"/>
                <a:cs typeface="Calibri"/>
              </a:rPr>
              <a:t>τ</a:t>
            </a:r>
            <a:r>
              <a:rPr sz="2400" spc="0" dirty="0" smtClean="0">
                <a:latin typeface="Calibri"/>
                <a:cs typeface="Calibri"/>
              </a:rPr>
              <a:t>ό</a:t>
            </a:r>
            <a:r>
              <a:rPr sz="2400" spc="-29" dirty="0" smtClean="0">
                <a:latin typeface="Calibri"/>
                <a:cs typeface="Calibri"/>
              </a:rPr>
              <a:t>κ</a:t>
            </a:r>
            <a:r>
              <a:rPr sz="2400" spc="0" dirty="0" smtClean="0">
                <a:latin typeface="Calibri"/>
                <a:cs typeface="Calibri"/>
              </a:rPr>
              <a:t>ια</a:t>
            </a:r>
            <a:endParaRPr sz="2400">
              <a:latin typeface="Calibri"/>
              <a:cs typeface="Calibri"/>
            </a:endParaRPr>
          </a:p>
          <a:p>
            <a:pPr marL="12700">
              <a:lnSpc>
                <a:spcPts val="2929"/>
              </a:lnSpc>
              <a:spcBef>
                <a:spcPts val="1390"/>
              </a:spcBef>
            </a:pPr>
            <a:r>
              <a:rPr sz="2400" spc="0" dirty="0" smtClean="0">
                <a:latin typeface="Calibri"/>
                <a:cs typeface="Calibri"/>
              </a:rPr>
              <a:t>Ενα</a:t>
            </a:r>
            <a:r>
              <a:rPr sz="2400" spc="14" dirty="0" smtClean="0">
                <a:latin typeface="Calibri"/>
                <a:cs typeface="Calibri"/>
              </a:rPr>
              <a:t>λ</a:t>
            </a:r>
            <a:r>
              <a:rPr sz="2400" spc="-29" dirty="0" smtClean="0">
                <a:latin typeface="Calibri"/>
                <a:cs typeface="Calibri"/>
              </a:rPr>
              <a:t>λ</a:t>
            </a:r>
            <a:r>
              <a:rPr sz="2400" spc="0" dirty="0" smtClean="0">
                <a:latin typeface="Calibri"/>
                <a:cs typeface="Calibri"/>
              </a:rPr>
              <a:t>ακ</a:t>
            </a:r>
            <a:r>
              <a:rPr sz="2400" spc="-9" dirty="0" smtClean="0">
                <a:latin typeface="Calibri"/>
                <a:cs typeface="Calibri"/>
              </a:rPr>
              <a:t>τ</a:t>
            </a:r>
            <a:r>
              <a:rPr sz="2400" spc="0" dirty="0" smtClean="0">
                <a:latin typeface="Calibri"/>
                <a:cs typeface="Calibri"/>
              </a:rPr>
              <a:t>ι</a:t>
            </a:r>
            <a:r>
              <a:rPr sz="2400" spc="-69" dirty="0" smtClean="0">
                <a:latin typeface="Calibri"/>
                <a:cs typeface="Calibri"/>
              </a:rPr>
              <a:t>κ</a:t>
            </a:r>
            <a:r>
              <a:rPr sz="2400" spc="0" dirty="0" smtClean="0">
                <a:latin typeface="Calibri"/>
                <a:cs typeface="Calibri"/>
              </a:rPr>
              <a:t>ά,</a:t>
            </a:r>
            <a:r>
              <a:rPr sz="2400" spc="-4" dirty="0" smtClean="0">
                <a:latin typeface="Calibri"/>
                <a:cs typeface="Calibri"/>
              </a:rPr>
              <a:t> </a:t>
            </a:r>
            <a:r>
              <a:rPr sz="2400" spc="0" dirty="0" smtClean="0">
                <a:latin typeface="Calibri"/>
                <a:cs typeface="Calibri"/>
              </a:rPr>
              <a:t>ζ</a:t>
            </a:r>
            <a:r>
              <a:rPr sz="2400" spc="-34" dirty="0" smtClean="0">
                <a:latin typeface="Calibri"/>
                <a:cs typeface="Calibri"/>
              </a:rPr>
              <a:t>η</a:t>
            </a:r>
            <a:r>
              <a:rPr sz="2400" spc="-14" dirty="0" smtClean="0">
                <a:latin typeface="Calibri"/>
                <a:cs typeface="Calibri"/>
              </a:rPr>
              <a:t>τώ</a:t>
            </a:r>
            <a:r>
              <a:rPr sz="2400" spc="9" dirty="0" smtClean="0">
                <a:latin typeface="Calibri"/>
                <a:cs typeface="Calibri"/>
              </a:rPr>
              <a:t>ν</a:t>
            </a:r>
            <a:r>
              <a:rPr sz="2400" spc="-14" dirty="0" smtClean="0">
                <a:latin typeface="Calibri"/>
                <a:cs typeface="Calibri"/>
              </a:rPr>
              <a:t>τ</a:t>
            </a:r>
            <a:r>
              <a:rPr sz="2400" spc="0" dirty="0" smtClean="0">
                <a:latin typeface="Calibri"/>
                <a:cs typeface="Calibri"/>
              </a:rPr>
              <a:t>ας</a:t>
            </a:r>
            <a:r>
              <a:rPr sz="2400" spc="9" dirty="0" smtClean="0">
                <a:latin typeface="Calibri"/>
                <a:cs typeface="Calibri"/>
              </a:rPr>
              <a:t> </a:t>
            </a:r>
            <a:r>
              <a:rPr sz="2400" spc="0" dirty="0" smtClean="0">
                <a:latin typeface="Calibri"/>
                <a:cs typeface="Calibri"/>
              </a:rPr>
              <a:t>(</a:t>
            </a:r>
            <a:r>
              <a:rPr sz="2400" spc="-9" dirty="0" smtClean="0">
                <a:latin typeface="Calibri"/>
                <a:cs typeface="Calibri"/>
              </a:rPr>
              <a:t>α</a:t>
            </a:r>
            <a:r>
              <a:rPr sz="2400" spc="0" dirty="0" smtClean="0">
                <a:latin typeface="Calibri"/>
                <a:cs typeface="Calibri"/>
              </a:rPr>
              <a:t>γ</a:t>
            </a:r>
            <a:r>
              <a:rPr sz="2400" spc="-4" dirty="0" smtClean="0">
                <a:latin typeface="Calibri"/>
                <a:cs typeface="Calibri"/>
              </a:rPr>
              <a:t>ο</a:t>
            </a:r>
            <a:r>
              <a:rPr sz="2400" spc="0" dirty="0" smtClean="0">
                <a:latin typeface="Calibri"/>
                <a:cs typeface="Calibri"/>
              </a:rPr>
              <a:t>ράζο</a:t>
            </a:r>
            <a:r>
              <a:rPr sz="2400" spc="9" dirty="0" smtClean="0">
                <a:latin typeface="Calibri"/>
                <a:cs typeface="Calibri"/>
              </a:rPr>
              <a:t>ν</a:t>
            </a:r>
            <a:r>
              <a:rPr sz="2400" spc="-14" dirty="0" smtClean="0">
                <a:latin typeface="Calibri"/>
                <a:cs typeface="Calibri"/>
              </a:rPr>
              <a:t>τ</a:t>
            </a:r>
            <a:r>
              <a:rPr sz="2400" spc="0" dirty="0" smtClean="0">
                <a:latin typeface="Calibri"/>
                <a:cs typeface="Calibri"/>
              </a:rPr>
              <a:t>ας)</a:t>
            </a:r>
            <a:r>
              <a:rPr sz="2400" spc="14" dirty="0" smtClean="0">
                <a:latin typeface="Calibri"/>
                <a:cs typeface="Calibri"/>
              </a:rPr>
              <a:t> </a:t>
            </a:r>
            <a:r>
              <a:rPr sz="2400" spc="0" dirty="0" smtClean="0">
                <a:latin typeface="Calibri"/>
                <a:cs typeface="Calibri"/>
              </a:rPr>
              <a:t>περ</a:t>
            </a:r>
            <a:r>
              <a:rPr sz="2400" spc="4" dirty="0" smtClean="0">
                <a:latin typeface="Calibri"/>
                <a:cs typeface="Calibri"/>
              </a:rPr>
              <a:t>ι</a:t>
            </a:r>
            <a:r>
              <a:rPr sz="2400" spc="0" dirty="0" smtClean="0">
                <a:latin typeface="Calibri"/>
                <a:cs typeface="Calibri"/>
              </a:rPr>
              <a:t>ο</a:t>
            </a:r>
            <a:r>
              <a:rPr sz="2400" spc="-9" dirty="0" smtClean="0">
                <a:latin typeface="Calibri"/>
                <a:cs typeface="Calibri"/>
              </a:rPr>
              <a:t>υ</a:t>
            </a:r>
            <a:r>
              <a:rPr sz="2400" spc="0" dirty="0" smtClean="0">
                <a:latin typeface="Calibri"/>
                <a:cs typeface="Calibri"/>
              </a:rPr>
              <a:t>σια</a:t>
            </a:r>
            <a:r>
              <a:rPr sz="2400" spc="-79" dirty="0" smtClean="0">
                <a:latin typeface="Calibri"/>
                <a:cs typeface="Calibri"/>
              </a:rPr>
              <a:t>κ</a:t>
            </a:r>
            <a:r>
              <a:rPr sz="2400" spc="0" dirty="0" smtClean="0">
                <a:latin typeface="Calibri"/>
                <a:cs typeface="Calibri"/>
              </a:rPr>
              <a:t>ά </a:t>
            </a:r>
            <a:r>
              <a:rPr sz="2400" spc="9" dirty="0" smtClean="0">
                <a:latin typeface="Calibri"/>
                <a:cs typeface="Calibri"/>
              </a:rPr>
              <a:t>σ</a:t>
            </a:r>
            <a:r>
              <a:rPr sz="2400" spc="-29" dirty="0" smtClean="0">
                <a:latin typeface="Calibri"/>
                <a:cs typeface="Calibri"/>
              </a:rPr>
              <a:t>τ</a:t>
            </a:r>
            <a:r>
              <a:rPr sz="2400" spc="0" dirty="0" smtClean="0">
                <a:latin typeface="Calibri"/>
                <a:cs typeface="Calibri"/>
              </a:rPr>
              <a:t>ο</a:t>
            </a:r>
            <a:r>
              <a:rPr sz="2400" spc="-25" dirty="0" smtClean="0">
                <a:latin typeface="Calibri"/>
                <a:cs typeface="Calibri"/>
              </a:rPr>
              <a:t>ιχ</a:t>
            </a:r>
            <a:r>
              <a:rPr sz="2400" spc="0" dirty="0" smtClean="0">
                <a:latin typeface="Calibri"/>
                <a:cs typeface="Calibri"/>
              </a:rPr>
              <a:t>εία </a:t>
            </a:r>
            <a:endParaRPr sz="2400">
              <a:latin typeface="Calibri"/>
              <a:cs typeface="Calibri"/>
            </a:endParaRPr>
          </a:p>
          <a:p>
            <a:pPr marL="12700">
              <a:lnSpc>
                <a:spcPts val="2929"/>
              </a:lnSpc>
            </a:pPr>
            <a:r>
              <a:rPr sz="2400" spc="0" dirty="0" smtClean="0">
                <a:latin typeface="Calibri"/>
                <a:cs typeface="Calibri"/>
              </a:rPr>
              <a:t>ε</a:t>
            </a:r>
            <a:r>
              <a:rPr sz="2400" spc="-59" dirty="0" smtClean="0">
                <a:latin typeface="Calibri"/>
                <a:cs typeface="Calibri"/>
              </a:rPr>
              <a:t>κ</a:t>
            </a:r>
            <a:r>
              <a:rPr sz="2400" spc="0" dirty="0" smtClean="0">
                <a:latin typeface="Calibri"/>
                <a:cs typeface="Calibri"/>
              </a:rPr>
              <a:t>φρ</a:t>
            </a:r>
            <a:r>
              <a:rPr sz="2400" spc="-29" dirty="0" smtClean="0">
                <a:latin typeface="Calibri"/>
                <a:cs typeface="Calibri"/>
              </a:rPr>
              <a:t>α</a:t>
            </a:r>
            <a:r>
              <a:rPr sz="2400" spc="0" dirty="0" smtClean="0">
                <a:latin typeface="Calibri"/>
                <a:cs typeface="Calibri"/>
              </a:rPr>
              <a:t>σμένα</a:t>
            </a:r>
            <a:r>
              <a:rPr sz="2400" spc="-9" dirty="0" smtClean="0">
                <a:latin typeface="Calibri"/>
                <a:cs typeface="Calibri"/>
              </a:rPr>
              <a:t> </a:t>
            </a:r>
            <a:r>
              <a:rPr sz="2400" spc="-4" dirty="0" smtClean="0">
                <a:latin typeface="Calibri"/>
                <a:cs typeface="Calibri"/>
              </a:rPr>
              <a:t>σ</a:t>
            </a:r>
            <a:r>
              <a:rPr sz="2400" spc="0" dirty="0" smtClean="0">
                <a:latin typeface="Calibri"/>
                <a:cs typeface="Calibri"/>
              </a:rPr>
              <a:t>ε </a:t>
            </a:r>
            <a:r>
              <a:rPr sz="2400" spc="-29" dirty="0" smtClean="0">
                <a:latin typeface="Calibri"/>
                <a:cs typeface="Calibri"/>
              </a:rPr>
              <a:t>ξ</a:t>
            </a:r>
            <a:r>
              <a:rPr sz="2400" spc="0" dirty="0" smtClean="0">
                <a:latin typeface="Calibri"/>
                <a:cs typeface="Calibri"/>
              </a:rPr>
              <a:t>ένο</a:t>
            </a:r>
            <a:r>
              <a:rPr sz="2400" spc="-19" dirty="0" smtClean="0">
                <a:latin typeface="Calibri"/>
                <a:cs typeface="Calibri"/>
              </a:rPr>
              <a:t> </a:t>
            </a:r>
            <a:r>
              <a:rPr sz="2400" spc="0" dirty="0" smtClean="0">
                <a:latin typeface="Calibri"/>
                <a:cs typeface="Calibri"/>
              </a:rPr>
              <a:t>νόμισ</a:t>
            </a:r>
            <a:r>
              <a:rPr sz="2400" spc="-14" dirty="0" smtClean="0">
                <a:latin typeface="Calibri"/>
                <a:cs typeface="Calibri"/>
              </a:rPr>
              <a:t>μ</a:t>
            </a:r>
            <a:r>
              <a:rPr sz="2400" spc="0" dirty="0" smtClean="0">
                <a:latin typeface="Calibri"/>
                <a:cs typeface="Calibri"/>
              </a:rPr>
              <a:t>α</a:t>
            </a:r>
            <a:r>
              <a:rPr sz="2400" spc="14" dirty="0" smtClean="0">
                <a:latin typeface="Calibri"/>
                <a:cs typeface="Calibri"/>
              </a:rPr>
              <a:t> </a:t>
            </a:r>
            <a:r>
              <a:rPr sz="2400" spc="-69" dirty="0" smtClean="0">
                <a:latin typeface="Calibri"/>
                <a:cs typeface="Calibri"/>
              </a:rPr>
              <a:t>κ</a:t>
            </a:r>
            <a:r>
              <a:rPr sz="2400" spc="0" dirty="0" smtClean="0">
                <a:latin typeface="Calibri"/>
                <a:cs typeface="Calibri"/>
              </a:rPr>
              <a:t>αι προ</a:t>
            </a:r>
            <a:r>
              <a:rPr sz="2400" spc="-4" dirty="0" smtClean="0">
                <a:latin typeface="Calibri"/>
                <a:cs typeface="Calibri"/>
              </a:rPr>
              <a:t>σ</a:t>
            </a:r>
            <a:r>
              <a:rPr sz="2400" spc="0" dirty="0" smtClean="0">
                <a:latin typeface="Calibri"/>
                <a:cs typeface="Calibri"/>
              </a:rPr>
              <a:t>φέρο</a:t>
            </a:r>
            <a:r>
              <a:rPr sz="2400" spc="4" dirty="0" smtClean="0">
                <a:latin typeface="Calibri"/>
                <a:cs typeface="Calibri"/>
              </a:rPr>
              <a:t>ν</a:t>
            </a:r>
            <a:r>
              <a:rPr sz="2400" spc="-14" dirty="0" smtClean="0">
                <a:latin typeface="Calibri"/>
                <a:cs typeface="Calibri"/>
              </a:rPr>
              <a:t>τ</a:t>
            </a:r>
            <a:r>
              <a:rPr sz="2400" spc="0" dirty="0" smtClean="0">
                <a:latin typeface="Calibri"/>
                <a:cs typeface="Calibri"/>
              </a:rPr>
              <a:t>ας</a:t>
            </a:r>
            <a:r>
              <a:rPr sz="2400" spc="-9" dirty="0" smtClean="0">
                <a:latin typeface="Calibri"/>
                <a:cs typeface="Calibri"/>
              </a:rPr>
              <a:t> </a:t>
            </a:r>
            <a:r>
              <a:rPr sz="2400" spc="0" dirty="0" smtClean="0">
                <a:latin typeface="Calibri"/>
                <a:cs typeface="Calibri"/>
              </a:rPr>
              <a:t>(</a:t>
            </a:r>
            <a:r>
              <a:rPr sz="2400" spc="4" dirty="0" smtClean="0">
                <a:latin typeface="Calibri"/>
                <a:cs typeface="Calibri"/>
              </a:rPr>
              <a:t>π</a:t>
            </a:r>
            <a:r>
              <a:rPr sz="2400" spc="0" dirty="0" smtClean="0">
                <a:latin typeface="Calibri"/>
                <a:cs typeface="Calibri"/>
              </a:rPr>
              <a:t>ο</a:t>
            </a:r>
            <a:r>
              <a:rPr sz="2400" spc="-79" dirty="0" smtClean="0">
                <a:latin typeface="Calibri"/>
                <a:cs typeface="Calibri"/>
              </a:rPr>
              <a:t>υ</a:t>
            </a:r>
            <a:r>
              <a:rPr sz="2400" spc="-29" dirty="0" smtClean="0">
                <a:latin typeface="Calibri"/>
                <a:cs typeface="Calibri"/>
              </a:rPr>
              <a:t>λ</a:t>
            </a:r>
            <a:r>
              <a:rPr sz="2400" spc="-14" dirty="0" smtClean="0">
                <a:latin typeface="Calibri"/>
                <a:cs typeface="Calibri"/>
              </a:rPr>
              <a:t>ώ</a:t>
            </a:r>
            <a:r>
              <a:rPr sz="2400" spc="9" dirty="0" smtClean="0">
                <a:latin typeface="Calibri"/>
                <a:cs typeface="Calibri"/>
              </a:rPr>
              <a:t>ν</a:t>
            </a:r>
            <a:r>
              <a:rPr sz="2400" spc="-14" dirty="0" smtClean="0">
                <a:latin typeface="Calibri"/>
                <a:cs typeface="Calibri"/>
              </a:rPr>
              <a:t>τ</a:t>
            </a:r>
            <a:r>
              <a:rPr sz="2400" spc="0" dirty="0" smtClean="0">
                <a:latin typeface="Calibri"/>
                <a:cs typeface="Calibri"/>
              </a:rPr>
              <a:t>ας) </a:t>
            </a:r>
            <a:endParaRPr sz="2400">
              <a:latin typeface="Calibri"/>
              <a:cs typeface="Calibri"/>
            </a:endParaRPr>
          </a:p>
          <a:p>
            <a:pPr marL="12700">
              <a:lnSpc>
                <a:spcPts val="2929"/>
              </a:lnSpc>
            </a:pPr>
            <a:r>
              <a:rPr sz="2400" spc="0" dirty="0" smtClean="0">
                <a:latin typeface="Calibri"/>
                <a:cs typeface="Calibri"/>
              </a:rPr>
              <a:t>ε</a:t>
            </a:r>
            <a:r>
              <a:rPr sz="2400" spc="4" dirty="0" smtClean="0">
                <a:latin typeface="Calibri"/>
                <a:cs typeface="Calibri"/>
              </a:rPr>
              <a:t>γ</a:t>
            </a:r>
            <a:r>
              <a:rPr sz="2400" spc="-25" dirty="0" smtClean="0">
                <a:latin typeface="Calibri"/>
                <a:cs typeface="Calibri"/>
              </a:rPr>
              <a:t>χ</a:t>
            </a:r>
            <a:r>
              <a:rPr sz="2400" spc="0" dirty="0" smtClean="0">
                <a:latin typeface="Calibri"/>
                <a:cs typeface="Calibri"/>
              </a:rPr>
              <a:t>ώριο νόμισ</a:t>
            </a:r>
            <a:r>
              <a:rPr sz="2400" spc="-14" dirty="0" smtClean="0">
                <a:latin typeface="Calibri"/>
                <a:cs typeface="Calibri"/>
              </a:rPr>
              <a:t>μ</a:t>
            </a:r>
            <a:r>
              <a:rPr sz="2400" spc="4" dirty="0" smtClean="0">
                <a:latin typeface="Calibri"/>
                <a:cs typeface="Calibri"/>
              </a:rPr>
              <a:t>α</a:t>
            </a:r>
            <a:r>
              <a:rPr sz="2400" spc="0" dirty="0" smtClean="0">
                <a:latin typeface="Calibri"/>
                <a:cs typeface="Calibri"/>
              </a:rPr>
              <a:t>,</a:t>
            </a:r>
            <a:r>
              <a:rPr sz="2400" spc="25" dirty="0" smtClean="0">
                <a:latin typeface="Calibri"/>
                <a:cs typeface="Calibri"/>
              </a:rPr>
              <a:t> </a:t>
            </a:r>
            <a:r>
              <a:rPr sz="2400" spc="0" dirty="0" smtClean="0">
                <a:latin typeface="Calibri"/>
                <a:cs typeface="Calibri"/>
              </a:rPr>
              <a:t>η </a:t>
            </a:r>
            <a:r>
              <a:rPr sz="2400" spc="-9" dirty="0" smtClean="0">
                <a:latin typeface="Calibri"/>
                <a:cs typeface="Calibri"/>
              </a:rPr>
              <a:t>α</a:t>
            </a:r>
            <a:r>
              <a:rPr sz="2400" spc="-25" dirty="0" smtClean="0">
                <a:latin typeface="Calibri"/>
                <a:cs typeface="Calibri"/>
              </a:rPr>
              <a:t>ξ</a:t>
            </a:r>
            <a:r>
              <a:rPr sz="2400" spc="0" dirty="0" smtClean="0">
                <a:latin typeface="Calibri"/>
                <a:cs typeface="Calibri"/>
              </a:rPr>
              <a:t>ία </a:t>
            </a:r>
            <a:r>
              <a:rPr sz="2400" spc="-29" dirty="0" smtClean="0">
                <a:latin typeface="Calibri"/>
                <a:cs typeface="Calibri"/>
              </a:rPr>
              <a:t>τ</a:t>
            </a:r>
            <a:r>
              <a:rPr sz="2400" spc="0" dirty="0" smtClean="0">
                <a:latin typeface="Calibri"/>
                <a:cs typeface="Calibri"/>
              </a:rPr>
              <a:t>ου </a:t>
            </a:r>
            <a:r>
              <a:rPr sz="2400" spc="-25" dirty="0" smtClean="0">
                <a:latin typeface="Calibri"/>
                <a:cs typeface="Calibri"/>
              </a:rPr>
              <a:t>ξ</a:t>
            </a:r>
            <a:r>
              <a:rPr sz="2400" spc="0" dirty="0" smtClean="0">
                <a:latin typeface="Calibri"/>
                <a:cs typeface="Calibri"/>
              </a:rPr>
              <a:t>ένου</a:t>
            </a:r>
            <a:r>
              <a:rPr sz="2400" spc="-25" dirty="0" smtClean="0">
                <a:latin typeface="Calibri"/>
                <a:cs typeface="Calibri"/>
              </a:rPr>
              <a:t> </a:t>
            </a:r>
            <a:r>
              <a:rPr sz="2400" spc="0" dirty="0" smtClean="0">
                <a:latin typeface="Calibri"/>
                <a:cs typeface="Calibri"/>
              </a:rPr>
              <a:t>νομίσ</a:t>
            </a:r>
            <a:r>
              <a:rPr sz="2400" spc="-14" dirty="0" smtClean="0">
                <a:latin typeface="Calibri"/>
                <a:cs typeface="Calibri"/>
              </a:rPr>
              <a:t>μ</a:t>
            </a:r>
            <a:r>
              <a:rPr sz="2400" spc="0" dirty="0" smtClean="0">
                <a:latin typeface="Calibri"/>
                <a:cs typeface="Calibri"/>
              </a:rPr>
              <a:t>α</a:t>
            </a:r>
            <a:r>
              <a:rPr sz="2400" spc="-34" dirty="0" smtClean="0">
                <a:latin typeface="Calibri"/>
                <a:cs typeface="Calibri"/>
              </a:rPr>
              <a:t>τ</a:t>
            </a:r>
            <a:r>
              <a:rPr sz="2400" spc="0" dirty="0" smtClean="0">
                <a:latin typeface="Calibri"/>
                <a:cs typeface="Calibri"/>
              </a:rPr>
              <a:t>ος</a:t>
            </a:r>
            <a:r>
              <a:rPr sz="2400" spc="24" dirty="0" smtClean="0">
                <a:latin typeface="Calibri"/>
                <a:cs typeface="Calibri"/>
              </a:rPr>
              <a:t> </a:t>
            </a:r>
            <a:r>
              <a:rPr sz="2400" spc="0" dirty="0" smtClean="0">
                <a:latin typeface="Calibri"/>
                <a:cs typeface="Calibri"/>
              </a:rPr>
              <a:t>α</a:t>
            </a:r>
            <a:r>
              <a:rPr sz="2400" spc="-9" dirty="0" smtClean="0">
                <a:latin typeface="Calibri"/>
                <a:cs typeface="Calibri"/>
              </a:rPr>
              <a:t>υ</a:t>
            </a:r>
            <a:r>
              <a:rPr sz="2400" spc="-25" dirty="0" smtClean="0">
                <a:latin typeface="Calibri"/>
                <a:cs typeface="Calibri"/>
              </a:rPr>
              <a:t>ξ</a:t>
            </a:r>
            <a:r>
              <a:rPr sz="2400" spc="0" dirty="0" smtClean="0">
                <a:latin typeface="Calibri"/>
                <a:cs typeface="Calibri"/>
              </a:rPr>
              <a:t>άνε</a:t>
            </a:r>
            <a:r>
              <a:rPr sz="2400" spc="-19" dirty="0" smtClean="0">
                <a:latin typeface="Calibri"/>
                <a:cs typeface="Calibri"/>
              </a:rPr>
              <a:t>τ</a:t>
            </a:r>
            <a:r>
              <a:rPr sz="2400" spc="0" dirty="0" smtClean="0">
                <a:latin typeface="Calibri"/>
                <a:cs typeface="Calibri"/>
              </a:rPr>
              <a:t>αι</a:t>
            </a:r>
            <a:r>
              <a:rPr sz="2400" spc="9" dirty="0" smtClean="0">
                <a:latin typeface="Calibri"/>
                <a:cs typeface="Calibri"/>
              </a:rPr>
              <a:t> </a:t>
            </a:r>
            <a:r>
              <a:rPr sz="2400" spc="-69" dirty="0" smtClean="0">
                <a:latin typeface="Calibri"/>
                <a:cs typeface="Calibri"/>
              </a:rPr>
              <a:t>κ</a:t>
            </a:r>
            <a:r>
              <a:rPr sz="2400" spc="0" dirty="0" smtClean="0">
                <a:latin typeface="Calibri"/>
                <a:cs typeface="Calibri"/>
              </a:rPr>
              <a:t>αι </a:t>
            </a:r>
            <a:endParaRPr sz="2400">
              <a:latin typeface="Calibri"/>
              <a:cs typeface="Calibri"/>
            </a:endParaRPr>
          </a:p>
          <a:p>
            <a:pPr marL="12700">
              <a:lnSpc>
                <a:spcPts val="2929"/>
              </a:lnSpc>
            </a:pPr>
            <a:r>
              <a:rPr sz="2400" spc="0" dirty="0" smtClean="0">
                <a:latin typeface="Calibri"/>
                <a:cs typeface="Calibri"/>
              </a:rPr>
              <a:t>η </a:t>
            </a:r>
            <a:r>
              <a:rPr sz="2400" spc="-9" dirty="0" smtClean="0">
                <a:latin typeface="Calibri"/>
                <a:cs typeface="Calibri"/>
              </a:rPr>
              <a:t>α</a:t>
            </a:r>
            <a:r>
              <a:rPr sz="2400" spc="-25" dirty="0" smtClean="0">
                <a:latin typeface="Calibri"/>
                <a:cs typeface="Calibri"/>
              </a:rPr>
              <a:t>ξ</a:t>
            </a:r>
            <a:r>
              <a:rPr sz="2400" spc="0" dirty="0" smtClean="0">
                <a:latin typeface="Calibri"/>
                <a:cs typeface="Calibri"/>
              </a:rPr>
              <a:t>ία </a:t>
            </a:r>
            <a:r>
              <a:rPr sz="2400" spc="-29" dirty="0" smtClean="0">
                <a:latin typeface="Calibri"/>
                <a:cs typeface="Calibri"/>
              </a:rPr>
              <a:t>τ</a:t>
            </a:r>
            <a:r>
              <a:rPr sz="2400" spc="0" dirty="0" smtClean="0">
                <a:latin typeface="Calibri"/>
                <a:cs typeface="Calibri"/>
              </a:rPr>
              <a:t>ου ε</a:t>
            </a:r>
            <a:r>
              <a:rPr sz="2400" spc="4" dirty="0" smtClean="0">
                <a:latin typeface="Calibri"/>
                <a:cs typeface="Calibri"/>
              </a:rPr>
              <a:t>γ</a:t>
            </a:r>
            <a:r>
              <a:rPr sz="2400" spc="-25" dirty="0" smtClean="0">
                <a:latin typeface="Calibri"/>
                <a:cs typeface="Calibri"/>
              </a:rPr>
              <a:t>χ</a:t>
            </a:r>
            <a:r>
              <a:rPr sz="2400" spc="0" dirty="0" smtClean="0">
                <a:latin typeface="Calibri"/>
                <a:cs typeface="Calibri"/>
              </a:rPr>
              <a:t>ώριου νομίσ</a:t>
            </a:r>
            <a:r>
              <a:rPr sz="2400" spc="-14" dirty="0" smtClean="0">
                <a:latin typeface="Calibri"/>
                <a:cs typeface="Calibri"/>
              </a:rPr>
              <a:t>μ</a:t>
            </a:r>
            <a:r>
              <a:rPr sz="2400" spc="0" dirty="0" smtClean="0">
                <a:latin typeface="Calibri"/>
                <a:cs typeface="Calibri"/>
              </a:rPr>
              <a:t>α</a:t>
            </a:r>
            <a:r>
              <a:rPr sz="2400" spc="-34" dirty="0" smtClean="0">
                <a:latin typeface="Calibri"/>
                <a:cs typeface="Calibri"/>
              </a:rPr>
              <a:t>τ</a:t>
            </a:r>
            <a:r>
              <a:rPr sz="2400" spc="0" dirty="0" smtClean="0">
                <a:latin typeface="Calibri"/>
                <a:cs typeface="Calibri"/>
              </a:rPr>
              <a:t>ος</a:t>
            </a:r>
            <a:r>
              <a:rPr sz="2400" spc="24" dirty="0" smtClean="0">
                <a:latin typeface="Calibri"/>
                <a:cs typeface="Calibri"/>
              </a:rPr>
              <a:t> </a:t>
            </a:r>
            <a:r>
              <a:rPr sz="2400" spc="0" dirty="0" smtClean="0">
                <a:latin typeface="Calibri"/>
                <a:cs typeface="Calibri"/>
              </a:rPr>
              <a:t>μει</a:t>
            </a:r>
            <a:r>
              <a:rPr sz="2400" spc="-14" dirty="0" smtClean="0">
                <a:latin typeface="Calibri"/>
                <a:cs typeface="Calibri"/>
              </a:rPr>
              <a:t>ώ</a:t>
            </a:r>
            <a:r>
              <a:rPr sz="2400" spc="0" dirty="0" smtClean="0">
                <a:latin typeface="Calibri"/>
                <a:cs typeface="Calibri"/>
              </a:rPr>
              <a:t>νε</a:t>
            </a:r>
            <a:r>
              <a:rPr sz="2400" spc="-14" dirty="0" smtClean="0">
                <a:latin typeface="Calibri"/>
                <a:cs typeface="Calibri"/>
              </a:rPr>
              <a:t>τ</a:t>
            </a:r>
            <a:r>
              <a:rPr sz="2400" spc="0" dirty="0" smtClean="0">
                <a:latin typeface="Calibri"/>
                <a:cs typeface="Calibri"/>
              </a:rPr>
              <a:t>αι.</a:t>
            </a:r>
            <a:endParaRPr sz="2400">
              <a:latin typeface="Calibri"/>
              <a:cs typeface="Calibri"/>
            </a:endParaRPr>
          </a:p>
          <a:p>
            <a:pPr marR="35871" algn="r">
              <a:lnSpc>
                <a:spcPct val="101725"/>
              </a:lnSpc>
              <a:spcBef>
                <a:spcPts val="1041"/>
              </a:spcBef>
            </a:pPr>
            <a:r>
              <a:rPr sz="1200" spc="0" dirty="0" smtClean="0">
                <a:solidFill>
                  <a:srgbClr val="888888"/>
                </a:solidFill>
                <a:latin typeface="Calibri"/>
                <a:cs typeface="Calibri"/>
              </a:rPr>
              <a:t>6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35940" y="1330102"/>
            <a:ext cx="177800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55"/>
              </a:lnSpc>
              <a:spcBef>
                <a:spcPts val="127"/>
              </a:spcBef>
            </a:pPr>
            <a:r>
              <a:rPr sz="2400" spc="0" dirty="0" smtClean="0">
                <a:latin typeface="Arial"/>
                <a:cs typeface="Arial"/>
              </a:rPr>
              <a:t>•</a:t>
            </a:r>
            <a:endParaRPr sz="24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35940" y="2866929"/>
            <a:ext cx="177800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55"/>
              </a:lnSpc>
              <a:spcBef>
                <a:spcPts val="127"/>
              </a:spcBef>
            </a:pPr>
            <a:r>
              <a:rPr sz="2400" spc="0" dirty="0" smtClean="0">
                <a:latin typeface="Arial"/>
                <a:cs typeface="Arial"/>
              </a:rPr>
              <a:t>•</a:t>
            </a:r>
            <a:endParaRPr sz="24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35940" y="3744753"/>
            <a:ext cx="177800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55"/>
              </a:lnSpc>
              <a:spcBef>
                <a:spcPts val="127"/>
              </a:spcBef>
            </a:pPr>
            <a:r>
              <a:rPr sz="2400" spc="0" dirty="0" smtClean="0">
                <a:latin typeface="Arial"/>
                <a:cs typeface="Arial"/>
              </a:rPr>
              <a:t>•</a:t>
            </a:r>
            <a:endParaRPr sz="2400">
              <a:latin typeface="Arial"/>
              <a:cs typeface="Arial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535940" y="4952142"/>
            <a:ext cx="177800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55"/>
              </a:lnSpc>
              <a:spcBef>
                <a:spcPts val="127"/>
              </a:spcBef>
            </a:pPr>
            <a:r>
              <a:rPr sz="2400" spc="0" dirty="0" smtClean="0">
                <a:latin typeface="Arial"/>
                <a:cs typeface="Arial"/>
              </a:rPr>
              <a:t>•</a:t>
            </a:r>
            <a:endParaRPr sz="2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/>
          <p:nvPr/>
        </p:nvSpPr>
        <p:spPr>
          <a:xfrm>
            <a:off x="1371600" y="76200"/>
            <a:ext cx="6248400" cy="66294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" name="object 2"/>
          <p:cNvSpPr txBox="1"/>
          <p:nvPr/>
        </p:nvSpPr>
        <p:spPr>
          <a:xfrm>
            <a:off x="8504936" y="6465214"/>
            <a:ext cx="125501" cy="1778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320"/>
              </a:lnSpc>
              <a:spcBef>
                <a:spcPts val="66"/>
              </a:spcBef>
            </a:pPr>
            <a:r>
              <a:rPr sz="1800" spc="0" baseline="2275" dirty="0" smtClean="0">
                <a:solidFill>
                  <a:srgbClr val="888888"/>
                </a:solidFill>
                <a:latin typeface="Calibri"/>
                <a:cs typeface="Calibri"/>
              </a:rPr>
              <a:t>7</a:t>
            </a:r>
            <a:endParaRPr sz="1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ject 7"/>
          <p:cNvSpPr txBox="1"/>
          <p:nvPr/>
        </p:nvSpPr>
        <p:spPr>
          <a:xfrm>
            <a:off x="650849" y="370230"/>
            <a:ext cx="7962220" cy="578418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075438" marR="1191525" algn="ctr">
              <a:lnSpc>
                <a:spcPts val="3770"/>
              </a:lnSpc>
              <a:spcBef>
                <a:spcPts val="188"/>
              </a:spcBef>
            </a:pPr>
            <a:r>
              <a:rPr sz="5400" b="1" spc="0" baseline="3034" dirty="0" smtClean="0">
                <a:solidFill>
                  <a:srgbClr val="4F81BC"/>
                </a:solidFill>
                <a:latin typeface="Calibri"/>
                <a:cs typeface="Calibri"/>
              </a:rPr>
              <a:t>Η αν</a:t>
            </a:r>
            <a:r>
              <a:rPr sz="5400" b="1" spc="-9" baseline="3034" dirty="0" smtClean="0">
                <a:solidFill>
                  <a:srgbClr val="4F81BC"/>
                </a:solidFill>
                <a:latin typeface="Calibri"/>
                <a:cs typeface="Calibri"/>
              </a:rPr>
              <a:t>α</a:t>
            </a:r>
            <a:r>
              <a:rPr sz="5400" b="1" spc="0" baseline="3034" dirty="0" smtClean="0">
                <a:solidFill>
                  <a:srgbClr val="4F81BC"/>
                </a:solidFill>
                <a:latin typeface="Calibri"/>
                <a:cs typeface="Calibri"/>
              </a:rPr>
              <a:t>ποτελ</a:t>
            </a:r>
            <a:r>
              <a:rPr sz="5400" b="1" spc="-59" baseline="3034" dirty="0" smtClean="0">
                <a:solidFill>
                  <a:srgbClr val="4F81BC"/>
                </a:solidFill>
                <a:latin typeface="Calibri"/>
                <a:cs typeface="Calibri"/>
              </a:rPr>
              <a:t>ε</a:t>
            </a:r>
            <a:r>
              <a:rPr sz="5400" b="1" spc="0" baseline="3034" dirty="0" smtClean="0">
                <a:solidFill>
                  <a:srgbClr val="4F81BC"/>
                </a:solidFill>
                <a:latin typeface="Calibri"/>
                <a:cs typeface="Calibri"/>
              </a:rPr>
              <a:t>σ</a:t>
            </a:r>
            <a:r>
              <a:rPr sz="5400" b="1" spc="-9" baseline="3034" dirty="0" smtClean="0">
                <a:solidFill>
                  <a:srgbClr val="4F81BC"/>
                </a:solidFill>
                <a:latin typeface="Calibri"/>
                <a:cs typeface="Calibri"/>
              </a:rPr>
              <a:t>μ</a:t>
            </a:r>
            <a:r>
              <a:rPr sz="5400" b="1" spc="0" baseline="3034" dirty="0" smtClean="0">
                <a:solidFill>
                  <a:srgbClr val="4F81BC"/>
                </a:solidFill>
                <a:latin typeface="Calibri"/>
                <a:cs typeface="Calibri"/>
              </a:rPr>
              <a:t>ατι</a:t>
            </a:r>
            <a:r>
              <a:rPr sz="5400" b="1" spc="-94" baseline="3034" dirty="0" smtClean="0">
                <a:solidFill>
                  <a:srgbClr val="4F81BC"/>
                </a:solidFill>
                <a:latin typeface="Calibri"/>
                <a:cs typeface="Calibri"/>
              </a:rPr>
              <a:t>κ</a:t>
            </a:r>
            <a:r>
              <a:rPr sz="5400" b="1" spc="0" baseline="3034" dirty="0" smtClean="0">
                <a:solidFill>
                  <a:srgbClr val="4F81BC"/>
                </a:solidFill>
                <a:latin typeface="Calibri"/>
                <a:cs typeface="Calibri"/>
              </a:rPr>
              <a:t>ότ</a:t>
            </a:r>
            <a:r>
              <a:rPr sz="5400" b="1" spc="-39" baseline="3034" dirty="0" smtClean="0">
                <a:solidFill>
                  <a:srgbClr val="4F81BC"/>
                </a:solidFill>
                <a:latin typeface="Calibri"/>
                <a:cs typeface="Calibri"/>
              </a:rPr>
              <a:t>η</a:t>
            </a:r>
            <a:r>
              <a:rPr sz="5400" b="1" spc="-34" baseline="3034" dirty="0" smtClean="0">
                <a:solidFill>
                  <a:srgbClr val="4F81BC"/>
                </a:solidFill>
                <a:latin typeface="Calibri"/>
                <a:cs typeface="Calibri"/>
              </a:rPr>
              <a:t>τ</a:t>
            </a:r>
            <a:r>
              <a:rPr sz="5400" b="1" spc="0" baseline="3034" dirty="0" smtClean="0">
                <a:solidFill>
                  <a:srgbClr val="4F81BC"/>
                </a:solidFill>
                <a:latin typeface="Calibri"/>
                <a:cs typeface="Calibri"/>
              </a:rPr>
              <a:t>α</a:t>
            </a:r>
            <a:r>
              <a:rPr sz="5400" b="1" spc="19" baseline="3034" dirty="0" smtClean="0">
                <a:solidFill>
                  <a:srgbClr val="4F81BC"/>
                </a:solidFill>
                <a:latin typeface="Calibri"/>
                <a:cs typeface="Calibri"/>
              </a:rPr>
              <a:t> </a:t>
            </a:r>
            <a:r>
              <a:rPr sz="5400" b="1" spc="0" baseline="3034" dirty="0" smtClean="0">
                <a:solidFill>
                  <a:srgbClr val="4F81BC"/>
                </a:solidFill>
                <a:latin typeface="Calibri"/>
                <a:cs typeface="Calibri"/>
              </a:rPr>
              <a:t>της</a:t>
            </a:r>
            <a:endParaRPr sz="3600">
              <a:latin typeface="Calibri"/>
              <a:cs typeface="Calibri"/>
            </a:endParaRPr>
          </a:p>
          <a:p>
            <a:pPr marR="83953" algn="ctr">
              <a:lnSpc>
                <a:spcPts val="4320"/>
              </a:lnSpc>
              <a:spcBef>
                <a:spcPts val="27"/>
              </a:spcBef>
            </a:pPr>
            <a:r>
              <a:rPr sz="5400" b="1" spc="0" baseline="1517" dirty="0" smtClean="0">
                <a:solidFill>
                  <a:srgbClr val="4F81BC"/>
                </a:solidFill>
                <a:latin typeface="Calibri"/>
                <a:cs typeface="Calibri"/>
              </a:rPr>
              <a:t>νομισματική</a:t>
            </a:r>
            <a:r>
              <a:rPr sz="5400" b="1" spc="-14" baseline="1517" dirty="0" smtClean="0">
                <a:solidFill>
                  <a:srgbClr val="4F81BC"/>
                </a:solidFill>
                <a:latin typeface="Calibri"/>
                <a:cs typeface="Calibri"/>
              </a:rPr>
              <a:t> </a:t>
            </a:r>
            <a:r>
              <a:rPr sz="5400" b="1" spc="0" baseline="1517" dirty="0" smtClean="0">
                <a:solidFill>
                  <a:srgbClr val="4F81BC"/>
                </a:solidFill>
                <a:latin typeface="Calibri"/>
                <a:cs typeface="Calibri"/>
              </a:rPr>
              <a:t>π</a:t>
            </a:r>
            <a:r>
              <a:rPr sz="5400" b="1" spc="-19" baseline="1517" dirty="0" smtClean="0">
                <a:solidFill>
                  <a:srgbClr val="4F81BC"/>
                </a:solidFill>
                <a:latin typeface="Calibri"/>
                <a:cs typeface="Calibri"/>
              </a:rPr>
              <a:t>ολ</a:t>
            </a:r>
            <a:r>
              <a:rPr sz="5400" b="1" spc="-44" baseline="1517" dirty="0" smtClean="0">
                <a:solidFill>
                  <a:srgbClr val="4F81BC"/>
                </a:solidFill>
                <a:latin typeface="Calibri"/>
                <a:cs typeface="Calibri"/>
              </a:rPr>
              <a:t>ι</a:t>
            </a:r>
            <a:r>
              <a:rPr sz="5400" b="1" spc="0" baseline="1517" dirty="0" smtClean="0">
                <a:solidFill>
                  <a:srgbClr val="4F81BC"/>
                </a:solidFill>
                <a:latin typeface="Calibri"/>
                <a:cs typeface="Calibri"/>
              </a:rPr>
              <a:t>τικής</a:t>
            </a:r>
            <a:r>
              <a:rPr sz="5400" b="1" spc="-19" baseline="1517" dirty="0" smtClean="0">
                <a:solidFill>
                  <a:srgbClr val="4F81BC"/>
                </a:solidFill>
                <a:latin typeface="Calibri"/>
                <a:cs typeface="Calibri"/>
              </a:rPr>
              <a:t> </a:t>
            </a:r>
            <a:r>
              <a:rPr sz="5400" b="1" spc="0" baseline="1517" dirty="0" smtClean="0">
                <a:solidFill>
                  <a:srgbClr val="4F81BC"/>
                </a:solidFill>
                <a:latin typeface="Calibri"/>
                <a:cs typeface="Calibri"/>
              </a:rPr>
              <a:t>υ</a:t>
            </a:r>
            <a:r>
              <a:rPr sz="5400" b="1" spc="9" baseline="1517" dirty="0" smtClean="0">
                <a:solidFill>
                  <a:srgbClr val="4F81BC"/>
                </a:solidFill>
                <a:latin typeface="Calibri"/>
                <a:cs typeface="Calibri"/>
              </a:rPr>
              <a:t>π</a:t>
            </a:r>
            <a:r>
              <a:rPr sz="5400" b="1" spc="0" baseline="1517" dirty="0" smtClean="0">
                <a:solidFill>
                  <a:srgbClr val="4F81BC"/>
                </a:solidFill>
                <a:latin typeface="Calibri"/>
                <a:cs typeface="Calibri"/>
              </a:rPr>
              <a:t>ό </a:t>
            </a:r>
            <a:r>
              <a:rPr sz="5400" b="1" spc="-109" baseline="1517" dirty="0" smtClean="0">
                <a:solidFill>
                  <a:srgbClr val="4F81BC"/>
                </a:solidFill>
                <a:latin typeface="Calibri"/>
                <a:cs typeface="Calibri"/>
              </a:rPr>
              <a:t>κ</a:t>
            </a:r>
            <a:r>
              <a:rPr sz="5400" b="1" spc="0" baseline="1517" dirty="0" smtClean="0">
                <a:solidFill>
                  <a:srgbClr val="4F81BC"/>
                </a:solidFill>
                <a:latin typeface="Calibri"/>
                <a:cs typeface="Calibri"/>
              </a:rPr>
              <a:t>αθ</a:t>
            </a:r>
            <a:r>
              <a:rPr sz="5400" b="1" spc="-59" baseline="1517" dirty="0" smtClean="0">
                <a:solidFill>
                  <a:srgbClr val="4F81BC"/>
                </a:solidFill>
                <a:latin typeface="Calibri"/>
                <a:cs typeface="Calibri"/>
              </a:rPr>
              <a:t>ε</a:t>
            </a:r>
            <a:r>
              <a:rPr sz="5400" b="1" spc="44" baseline="1517" dirty="0" smtClean="0">
                <a:solidFill>
                  <a:srgbClr val="4F81BC"/>
                </a:solidFill>
                <a:latin typeface="Calibri"/>
                <a:cs typeface="Calibri"/>
              </a:rPr>
              <a:t>σ</a:t>
            </a:r>
            <a:r>
              <a:rPr sz="5400" b="1" spc="-19" baseline="1517" dirty="0" smtClean="0">
                <a:solidFill>
                  <a:srgbClr val="4F81BC"/>
                </a:solidFill>
                <a:latin typeface="Calibri"/>
                <a:cs typeface="Calibri"/>
              </a:rPr>
              <a:t>τ</a:t>
            </a:r>
            <a:r>
              <a:rPr sz="5400" b="1" spc="0" baseline="1517" dirty="0" smtClean="0">
                <a:solidFill>
                  <a:srgbClr val="4F81BC"/>
                </a:solidFill>
                <a:latin typeface="Calibri"/>
                <a:cs typeface="Calibri"/>
              </a:rPr>
              <a:t>ώς ΣΣΙ</a:t>
            </a:r>
            <a:endParaRPr sz="3600">
              <a:latin typeface="Calibri"/>
              <a:cs typeface="Calibri"/>
            </a:endParaRPr>
          </a:p>
          <a:p>
            <a:pPr marL="240995">
              <a:lnSpc>
                <a:spcPts val="2929"/>
              </a:lnSpc>
              <a:spcBef>
                <a:spcPts val="1678"/>
              </a:spcBef>
            </a:pPr>
            <a:r>
              <a:rPr sz="2400" spc="0" dirty="0" smtClean="0">
                <a:latin typeface="Calibri"/>
                <a:cs typeface="Calibri"/>
              </a:rPr>
              <a:t>Ό</a:t>
            </a:r>
            <a:r>
              <a:rPr sz="2400" spc="-25" dirty="0" smtClean="0">
                <a:latin typeface="Calibri"/>
                <a:cs typeface="Calibri"/>
              </a:rPr>
              <a:t>τ</a:t>
            </a:r>
            <a:r>
              <a:rPr sz="2400" spc="0" dirty="0" smtClean="0">
                <a:latin typeface="Calibri"/>
                <a:cs typeface="Calibri"/>
              </a:rPr>
              <a:t>αν</a:t>
            </a:r>
            <a:r>
              <a:rPr sz="2400" spc="-4" dirty="0" smtClean="0">
                <a:latin typeface="Calibri"/>
                <a:cs typeface="Calibri"/>
              </a:rPr>
              <a:t> </a:t>
            </a:r>
            <a:r>
              <a:rPr sz="2400" spc="0" dirty="0" smtClean="0">
                <a:latin typeface="Calibri"/>
                <a:cs typeface="Calibri"/>
              </a:rPr>
              <a:t>η</a:t>
            </a:r>
            <a:r>
              <a:rPr sz="2400" spc="-9" dirty="0" smtClean="0">
                <a:latin typeface="Calibri"/>
                <a:cs typeface="Calibri"/>
              </a:rPr>
              <a:t> </a:t>
            </a:r>
            <a:r>
              <a:rPr sz="2400" spc="-34" dirty="0" smtClean="0">
                <a:latin typeface="Calibri"/>
                <a:cs typeface="Calibri"/>
              </a:rPr>
              <a:t>κ</a:t>
            </a:r>
            <a:r>
              <a:rPr sz="2400" spc="0" dirty="0" smtClean="0">
                <a:latin typeface="Calibri"/>
                <a:cs typeface="Calibri"/>
              </a:rPr>
              <a:t>ε</a:t>
            </a:r>
            <a:r>
              <a:rPr sz="2400" spc="4" dirty="0" smtClean="0">
                <a:latin typeface="Calibri"/>
                <a:cs typeface="Calibri"/>
              </a:rPr>
              <a:t>ν</a:t>
            </a:r>
            <a:r>
              <a:rPr sz="2400" spc="-14" dirty="0" smtClean="0">
                <a:latin typeface="Calibri"/>
                <a:cs typeface="Calibri"/>
              </a:rPr>
              <a:t>τ</a:t>
            </a:r>
            <a:r>
              <a:rPr sz="2400" spc="0" dirty="0" smtClean="0">
                <a:latin typeface="Calibri"/>
                <a:cs typeface="Calibri"/>
              </a:rPr>
              <a:t>ρική </a:t>
            </a:r>
            <a:r>
              <a:rPr sz="2400" spc="-25" dirty="0" smtClean="0">
                <a:latin typeface="Calibri"/>
                <a:cs typeface="Calibri"/>
              </a:rPr>
              <a:t>τ</a:t>
            </a:r>
            <a:r>
              <a:rPr sz="2400" spc="0" dirty="0" smtClean="0">
                <a:latin typeface="Calibri"/>
                <a:cs typeface="Calibri"/>
              </a:rPr>
              <a:t>ράπε</a:t>
            </a:r>
            <a:r>
              <a:rPr sz="2400" spc="-59" dirty="0" smtClean="0">
                <a:latin typeface="Calibri"/>
                <a:cs typeface="Calibri"/>
              </a:rPr>
              <a:t>ζ</a:t>
            </a:r>
            <a:r>
              <a:rPr sz="2400" spc="0" dirty="0" smtClean="0">
                <a:latin typeface="Calibri"/>
                <a:cs typeface="Calibri"/>
              </a:rPr>
              <a:t>α</a:t>
            </a:r>
            <a:r>
              <a:rPr sz="2400" spc="-9" dirty="0" smtClean="0">
                <a:latin typeface="Calibri"/>
                <a:cs typeface="Calibri"/>
              </a:rPr>
              <a:t> </a:t>
            </a:r>
            <a:r>
              <a:rPr sz="2400" spc="-19" dirty="0" smtClean="0">
                <a:latin typeface="Calibri"/>
                <a:cs typeface="Calibri"/>
              </a:rPr>
              <a:t>α</a:t>
            </a:r>
            <a:r>
              <a:rPr sz="2400" spc="0" dirty="0" smtClean="0">
                <a:latin typeface="Calibri"/>
                <a:cs typeface="Calibri"/>
              </a:rPr>
              <a:t>γ</a:t>
            </a:r>
            <a:r>
              <a:rPr sz="2400" spc="-9" dirty="0" smtClean="0">
                <a:latin typeface="Calibri"/>
                <a:cs typeface="Calibri"/>
              </a:rPr>
              <a:t>ο</a:t>
            </a:r>
            <a:r>
              <a:rPr sz="2400" spc="0" dirty="0" smtClean="0">
                <a:latin typeface="Calibri"/>
                <a:cs typeface="Calibri"/>
              </a:rPr>
              <a:t>ρά</a:t>
            </a:r>
            <a:r>
              <a:rPr sz="2400" spc="-25" dirty="0" smtClean="0">
                <a:latin typeface="Calibri"/>
                <a:cs typeface="Calibri"/>
              </a:rPr>
              <a:t>ζ</a:t>
            </a:r>
            <a:r>
              <a:rPr sz="2400" spc="0" dirty="0" smtClean="0">
                <a:latin typeface="Calibri"/>
                <a:cs typeface="Calibri"/>
              </a:rPr>
              <a:t>ει</a:t>
            </a:r>
            <a:r>
              <a:rPr sz="2400" spc="14" dirty="0" smtClean="0">
                <a:latin typeface="Calibri"/>
                <a:cs typeface="Calibri"/>
              </a:rPr>
              <a:t> </a:t>
            </a:r>
            <a:r>
              <a:rPr sz="2400" spc="0" dirty="0" smtClean="0">
                <a:latin typeface="Calibri"/>
                <a:cs typeface="Calibri"/>
              </a:rPr>
              <a:t>ή</a:t>
            </a:r>
            <a:r>
              <a:rPr sz="2400" spc="-9" dirty="0" smtClean="0">
                <a:latin typeface="Calibri"/>
                <a:cs typeface="Calibri"/>
              </a:rPr>
              <a:t> </a:t>
            </a:r>
            <a:r>
              <a:rPr sz="2400" spc="-19" dirty="0" smtClean="0">
                <a:latin typeface="Calibri"/>
                <a:cs typeface="Calibri"/>
              </a:rPr>
              <a:t>π</a:t>
            </a:r>
            <a:r>
              <a:rPr sz="2400" spc="-29" dirty="0" smtClean="0">
                <a:latin typeface="Calibri"/>
                <a:cs typeface="Calibri"/>
              </a:rPr>
              <a:t>ω</a:t>
            </a:r>
            <a:r>
              <a:rPr sz="2400" spc="0" dirty="0" smtClean="0">
                <a:latin typeface="Calibri"/>
                <a:cs typeface="Calibri"/>
              </a:rPr>
              <a:t>λεί</a:t>
            </a:r>
            <a:r>
              <a:rPr sz="2400" spc="-9" dirty="0" smtClean="0">
                <a:latin typeface="Calibri"/>
                <a:cs typeface="Calibri"/>
              </a:rPr>
              <a:t> </a:t>
            </a:r>
            <a:r>
              <a:rPr sz="2400" spc="-25" dirty="0" smtClean="0">
                <a:latin typeface="Calibri"/>
                <a:cs typeface="Calibri"/>
              </a:rPr>
              <a:t>ξ</a:t>
            </a:r>
            <a:r>
              <a:rPr sz="2400" spc="0" dirty="0" smtClean="0">
                <a:latin typeface="Calibri"/>
                <a:cs typeface="Calibri"/>
              </a:rPr>
              <a:t>ένα</a:t>
            </a:r>
            <a:r>
              <a:rPr sz="2400" spc="-4" dirty="0" smtClean="0">
                <a:latin typeface="Calibri"/>
                <a:cs typeface="Calibri"/>
              </a:rPr>
              <a:t> </a:t>
            </a:r>
            <a:r>
              <a:rPr sz="2400" spc="0" dirty="0" smtClean="0">
                <a:latin typeface="Calibri"/>
                <a:cs typeface="Calibri"/>
              </a:rPr>
              <a:t>περιο</a:t>
            </a:r>
            <a:r>
              <a:rPr sz="2400" spc="-9" dirty="0" smtClean="0">
                <a:latin typeface="Calibri"/>
                <a:cs typeface="Calibri"/>
              </a:rPr>
              <a:t>υ</a:t>
            </a:r>
            <a:r>
              <a:rPr sz="2400" spc="0" dirty="0" smtClean="0">
                <a:latin typeface="Calibri"/>
                <a:cs typeface="Calibri"/>
              </a:rPr>
              <a:t>σι</a:t>
            </a:r>
            <a:r>
              <a:rPr sz="2400" spc="-9" dirty="0" smtClean="0">
                <a:latin typeface="Calibri"/>
                <a:cs typeface="Calibri"/>
              </a:rPr>
              <a:t>α</a:t>
            </a:r>
            <a:r>
              <a:rPr sz="2400" spc="-69" dirty="0" smtClean="0">
                <a:latin typeface="Calibri"/>
                <a:cs typeface="Calibri"/>
              </a:rPr>
              <a:t>κ</a:t>
            </a:r>
            <a:r>
              <a:rPr sz="2400" spc="0" dirty="0" smtClean="0">
                <a:latin typeface="Calibri"/>
                <a:cs typeface="Calibri"/>
              </a:rPr>
              <a:t>ά </a:t>
            </a:r>
            <a:endParaRPr sz="2400">
              <a:latin typeface="Calibri"/>
              <a:cs typeface="Calibri"/>
            </a:endParaRPr>
          </a:p>
          <a:p>
            <a:pPr marL="240995">
              <a:lnSpc>
                <a:spcPts val="2929"/>
              </a:lnSpc>
            </a:pPr>
            <a:r>
              <a:rPr sz="2400" spc="14" dirty="0" smtClean="0">
                <a:latin typeface="Calibri"/>
                <a:cs typeface="Calibri"/>
              </a:rPr>
              <a:t>σ</a:t>
            </a:r>
            <a:r>
              <a:rPr sz="2400" spc="-29" dirty="0" smtClean="0">
                <a:latin typeface="Calibri"/>
                <a:cs typeface="Calibri"/>
              </a:rPr>
              <a:t>τ</a:t>
            </a:r>
            <a:r>
              <a:rPr sz="2400" spc="0" dirty="0" smtClean="0">
                <a:latin typeface="Calibri"/>
                <a:cs typeface="Calibri"/>
              </a:rPr>
              <a:t>ο</a:t>
            </a:r>
            <a:r>
              <a:rPr sz="2400" spc="-25" dirty="0" smtClean="0">
                <a:latin typeface="Calibri"/>
                <a:cs typeface="Calibri"/>
              </a:rPr>
              <a:t>ιχ</a:t>
            </a:r>
            <a:r>
              <a:rPr sz="2400" spc="0" dirty="0" smtClean="0">
                <a:latin typeface="Calibri"/>
                <a:cs typeface="Calibri"/>
              </a:rPr>
              <a:t>εία</a:t>
            </a:r>
            <a:r>
              <a:rPr sz="2400" spc="14" dirty="0" smtClean="0">
                <a:latin typeface="Calibri"/>
                <a:cs typeface="Calibri"/>
              </a:rPr>
              <a:t> </a:t>
            </a:r>
            <a:r>
              <a:rPr sz="2400" spc="0" dirty="0" smtClean="0">
                <a:latin typeface="Calibri"/>
                <a:cs typeface="Calibri"/>
              </a:rPr>
              <a:t>για </a:t>
            </a:r>
            <a:r>
              <a:rPr sz="2400" spc="4" dirty="0" smtClean="0">
                <a:latin typeface="Calibri"/>
                <a:cs typeface="Calibri"/>
              </a:rPr>
              <a:t>ν</a:t>
            </a:r>
            <a:r>
              <a:rPr sz="2400" spc="0" dirty="0" smtClean="0">
                <a:latin typeface="Calibri"/>
                <a:cs typeface="Calibri"/>
              </a:rPr>
              <a:t>α </a:t>
            </a:r>
            <a:r>
              <a:rPr sz="2400" spc="-19" dirty="0" smtClean="0">
                <a:latin typeface="Calibri"/>
                <a:cs typeface="Calibri"/>
              </a:rPr>
              <a:t>κ</a:t>
            </a:r>
            <a:r>
              <a:rPr sz="2400" spc="0" dirty="0" smtClean="0">
                <a:latin typeface="Calibri"/>
                <a:cs typeface="Calibri"/>
              </a:rPr>
              <a:t>ρατ</a:t>
            </a:r>
            <a:r>
              <a:rPr sz="2400" spc="-9" dirty="0" smtClean="0">
                <a:latin typeface="Calibri"/>
                <a:cs typeface="Calibri"/>
              </a:rPr>
              <a:t>ή</a:t>
            </a:r>
            <a:r>
              <a:rPr sz="2400" spc="0" dirty="0" smtClean="0">
                <a:latin typeface="Calibri"/>
                <a:cs typeface="Calibri"/>
              </a:rPr>
              <a:t>σ</a:t>
            </a:r>
            <a:r>
              <a:rPr sz="2400" spc="-4" dirty="0" smtClean="0">
                <a:latin typeface="Calibri"/>
                <a:cs typeface="Calibri"/>
              </a:rPr>
              <a:t>ε</a:t>
            </a:r>
            <a:r>
              <a:rPr sz="2400" spc="0" dirty="0" smtClean="0">
                <a:latin typeface="Calibri"/>
                <a:cs typeface="Calibri"/>
              </a:rPr>
              <a:t>ι τη σ</a:t>
            </a:r>
            <a:r>
              <a:rPr sz="2400" spc="-9" dirty="0" smtClean="0">
                <a:latin typeface="Calibri"/>
                <a:cs typeface="Calibri"/>
              </a:rPr>
              <a:t>υ</a:t>
            </a:r>
            <a:r>
              <a:rPr sz="2400" spc="0" dirty="0" smtClean="0">
                <a:latin typeface="Calibri"/>
                <a:cs typeface="Calibri"/>
              </a:rPr>
              <a:t>να</a:t>
            </a:r>
            <a:r>
              <a:rPr sz="2400" spc="9" dirty="0" smtClean="0">
                <a:latin typeface="Calibri"/>
                <a:cs typeface="Calibri"/>
              </a:rPr>
              <a:t>λ</a:t>
            </a:r>
            <a:r>
              <a:rPr sz="2400" spc="-29" dirty="0" smtClean="0">
                <a:latin typeface="Calibri"/>
                <a:cs typeface="Calibri"/>
              </a:rPr>
              <a:t>λ</a:t>
            </a:r>
            <a:r>
              <a:rPr sz="2400" spc="-14" dirty="0" smtClean="0">
                <a:latin typeface="Calibri"/>
                <a:cs typeface="Calibri"/>
              </a:rPr>
              <a:t>α</a:t>
            </a:r>
            <a:r>
              <a:rPr sz="2400" spc="0" dirty="0" smtClean="0">
                <a:latin typeface="Calibri"/>
                <a:cs typeface="Calibri"/>
              </a:rPr>
              <a:t>γ</a:t>
            </a:r>
            <a:r>
              <a:rPr sz="2400" spc="-14" dirty="0" smtClean="0">
                <a:latin typeface="Calibri"/>
                <a:cs typeface="Calibri"/>
              </a:rPr>
              <a:t>μ</a:t>
            </a:r>
            <a:r>
              <a:rPr sz="2400" spc="0" dirty="0" smtClean="0">
                <a:latin typeface="Calibri"/>
                <a:cs typeface="Calibri"/>
              </a:rPr>
              <a:t>α</a:t>
            </a:r>
            <a:r>
              <a:rPr sz="2400" spc="-9" dirty="0" smtClean="0">
                <a:latin typeface="Calibri"/>
                <a:cs typeface="Calibri"/>
              </a:rPr>
              <a:t>τ</a:t>
            </a:r>
            <a:r>
              <a:rPr sz="2400" spc="0" dirty="0" smtClean="0">
                <a:latin typeface="Calibri"/>
                <a:cs typeface="Calibri"/>
              </a:rPr>
              <a:t>ική</a:t>
            </a:r>
            <a:r>
              <a:rPr sz="2400" spc="29" dirty="0" smtClean="0">
                <a:latin typeface="Calibri"/>
                <a:cs typeface="Calibri"/>
              </a:rPr>
              <a:t> </a:t>
            </a:r>
            <a:r>
              <a:rPr sz="2400" spc="0" dirty="0" smtClean="0">
                <a:latin typeface="Calibri"/>
                <a:cs typeface="Calibri"/>
              </a:rPr>
              <a:t>ισο</a:t>
            </a:r>
            <a:r>
              <a:rPr sz="2400" spc="-9" dirty="0" smtClean="0">
                <a:latin typeface="Calibri"/>
                <a:cs typeface="Calibri"/>
              </a:rPr>
              <a:t>τ</a:t>
            </a:r>
            <a:r>
              <a:rPr sz="2400" spc="0" dirty="0" smtClean="0">
                <a:latin typeface="Calibri"/>
                <a:cs typeface="Calibri"/>
              </a:rPr>
              <a:t>ιμία </a:t>
            </a:r>
            <a:endParaRPr sz="2400">
              <a:latin typeface="Calibri"/>
              <a:cs typeface="Calibri"/>
            </a:endParaRPr>
          </a:p>
          <a:p>
            <a:pPr marL="240995">
              <a:lnSpc>
                <a:spcPts val="2929"/>
              </a:lnSpc>
            </a:pPr>
            <a:r>
              <a:rPr sz="2400" spc="14" dirty="0" smtClean="0">
                <a:latin typeface="Calibri"/>
                <a:cs typeface="Calibri"/>
              </a:rPr>
              <a:t>σ</a:t>
            </a:r>
            <a:r>
              <a:rPr sz="2400" spc="-14" dirty="0" smtClean="0">
                <a:latin typeface="Calibri"/>
                <a:cs typeface="Calibri"/>
              </a:rPr>
              <a:t>τ</a:t>
            </a:r>
            <a:r>
              <a:rPr sz="2400" spc="0" dirty="0" smtClean="0">
                <a:latin typeface="Calibri"/>
                <a:cs typeface="Calibri"/>
              </a:rPr>
              <a:t>α</a:t>
            </a:r>
            <a:r>
              <a:rPr sz="2400" spc="-9" dirty="0" smtClean="0">
                <a:latin typeface="Calibri"/>
                <a:cs typeface="Calibri"/>
              </a:rPr>
              <a:t>θ</a:t>
            </a:r>
            <a:r>
              <a:rPr sz="2400" spc="0" dirty="0" smtClean="0">
                <a:latin typeface="Calibri"/>
                <a:cs typeface="Calibri"/>
              </a:rPr>
              <a:t>ερή</a:t>
            </a:r>
            <a:r>
              <a:rPr sz="2400" spc="4" dirty="0" smtClean="0">
                <a:latin typeface="Calibri"/>
                <a:cs typeface="Calibri"/>
              </a:rPr>
              <a:t> </a:t>
            </a:r>
            <a:r>
              <a:rPr sz="2400" spc="-25" dirty="0" smtClean="0">
                <a:latin typeface="Calibri"/>
                <a:cs typeface="Calibri"/>
              </a:rPr>
              <a:t>κ</a:t>
            </a:r>
            <a:r>
              <a:rPr sz="2400" spc="0" dirty="0" smtClean="0">
                <a:latin typeface="Calibri"/>
                <a:cs typeface="Calibri"/>
              </a:rPr>
              <a:t>ι επομέ</a:t>
            </a:r>
            <a:r>
              <a:rPr sz="2400" spc="-14" dirty="0" smtClean="0">
                <a:latin typeface="Calibri"/>
                <a:cs typeface="Calibri"/>
              </a:rPr>
              <a:t>ν</a:t>
            </a:r>
            <a:r>
              <a:rPr sz="2400" spc="0" dirty="0" smtClean="0">
                <a:latin typeface="Calibri"/>
                <a:cs typeface="Calibri"/>
              </a:rPr>
              <a:t>ως</a:t>
            </a:r>
            <a:r>
              <a:rPr sz="2400" spc="-14" dirty="0" smtClean="0">
                <a:latin typeface="Calibri"/>
                <a:cs typeface="Calibri"/>
              </a:rPr>
              <a:t> τ</a:t>
            </a:r>
            <a:r>
              <a:rPr sz="2400" spc="0" dirty="0" smtClean="0">
                <a:latin typeface="Calibri"/>
                <a:cs typeface="Calibri"/>
              </a:rPr>
              <a:t>α ε</a:t>
            </a:r>
            <a:r>
              <a:rPr sz="2400" spc="9" dirty="0" smtClean="0">
                <a:latin typeface="Calibri"/>
                <a:cs typeface="Calibri"/>
              </a:rPr>
              <a:t>γ</a:t>
            </a:r>
            <a:r>
              <a:rPr sz="2400" spc="-25" dirty="0" smtClean="0">
                <a:latin typeface="Calibri"/>
                <a:cs typeface="Calibri"/>
              </a:rPr>
              <a:t>χ</a:t>
            </a:r>
            <a:r>
              <a:rPr sz="2400" spc="0" dirty="0" smtClean="0">
                <a:latin typeface="Calibri"/>
                <a:cs typeface="Calibri"/>
              </a:rPr>
              <a:t>ώρια επ</a:t>
            </a:r>
            <a:r>
              <a:rPr sz="2400" spc="-29" dirty="0" smtClean="0">
                <a:latin typeface="Calibri"/>
                <a:cs typeface="Calibri"/>
              </a:rPr>
              <a:t>ιτ</a:t>
            </a:r>
            <a:r>
              <a:rPr sz="2400" spc="0" dirty="0" smtClean="0">
                <a:latin typeface="Calibri"/>
                <a:cs typeface="Calibri"/>
              </a:rPr>
              <a:t>ό</a:t>
            </a:r>
            <a:r>
              <a:rPr sz="2400" spc="-29" dirty="0" smtClean="0">
                <a:latin typeface="Calibri"/>
                <a:cs typeface="Calibri"/>
              </a:rPr>
              <a:t>κ</a:t>
            </a:r>
            <a:r>
              <a:rPr sz="2400" spc="0" dirty="0" smtClean="0">
                <a:latin typeface="Calibri"/>
                <a:cs typeface="Calibri"/>
              </a:rPr>
              <a:t>ια ίσα</a:t>
            </a:r>
            <a:r>
              <a:rPr sz="2400" spc="-9" dirty="0" smtClean="0">
                <a:latin typeface="Calibri"/>
                <a:cs typeface="Calibri"/>
              </a:rPr>
              <a:t> </a:t>
            </a:r>
            <a:r>
              <a:rPr sz="2400" spc="0" dirty="0" smtClean="0">
                <a:latin typeface="Calibri"/>
                <a:cs typeface="Calibri"/>
              </a:rPr>
              <a:t>με </a:t>
            </a:r>
            <a:r>
              <a:rPr sz="2400" spc="-19" dirty="0" smtClean="0">
                <a:latin typeface="Calibri"/>
                <a:cs typeface="Calibri"/>
              </a:rPr>
              <a:t>τ</a:t>
            </a:r>
            <a:r>
              <a:rPr sz="2400" spc="0" dirty="0" smtClean="0">
                <a:latin typeface="Calibri"/>
                <a:cs typeface="Calibri"/>
              </a:rPr>
              <a:t>α </a:t>
            </a:r>
            <a:r>
              <a:rPr sz="2400" spc="-19" dirty="0" smtClean="0">
                <a:latin typeface="Calibri"/>
                <a:cs typeface="Calibri"/>
              </a:rPr>
              <a:t>ξ</a:t>
            </a:r>
            <a:r>
              <a:rPr sz="2400" spc="0" dirty="0" smtClean="0">
                <a:latin typeface="Calibri"/>
                <a:cs typeface="Calibri"/>
              </a:rPr>
              <a:t>ένα </a:t>
            </a:r>
            <a:endParaRPr sz="2400">
              <a:latin typeface="Calibri"/>
              <a:cs typeface="Calibri"/>
            </a:endParaRPr>
          </a:p>
          <a:p>
            <a:pPr marL="240995">
              <a:lnSpc>
                <a:spcPts val="2929"/>
              </a:lnSpc>
            </a:pPr>
            <a:r>
              <a:rPr sz="2400" spc="0" dirty="0" smtClean="0">
                <a:latin typeface="Calibri"/>
                <a:cs typeface="Calibri"/>
              </a:rPr>
              <a:t>επ</a:t>
            </a:r>
            <a:r>
              <a:rPr sz="2400" spc="-29" dirty="0" smtClean="0">
                <a:latin typeface="Calibri"/>
                <a:cs typeface="Calibri"/>
              </a:rPr>
              <a:t>ιτ</a:t>
            </a:r>
            <a:r>
              <a:rPr sz="2400" spc="0" dirty="0" smtClean="0">
                <a:latin typeface="Calibri"/>
                <a:cs typeface="Calibri"/>
              </a:rPr>
              <a:t>ό</a:t>
            </a:r>
            <a:r>
              <a:rPr sz="2400" spc="-29" dirty="0" smtClean="0">
                <a:latin typeface="Calibri"/>
                <a:cs typeface="Calibri"/>
              </a:rPr>
              <a:t>κ</a:t>
            </a:r>
            <a:r>
              <a:rPr sz="2400" spc="0" dirty="0" smtClean="0">
                <a:latin typeface="Calibri"/>
                <a:cs typeface="Calibri"/>
              </a:rPr>
              <a:t>ια, δεν</a:t>
            </a:r>
            <a:r>
              <a:rPr sz="2400" spc="-14" dirty="0" smtClean="0">
                <a:latin typeface="Calibri"/>
                <a:cs typeface="Calibri"/>
              </a:rPr>
              <a:t> </a:t>
            </a:r>
            <a:r>
              <a:rPr sz="2400" spc="0" dirty="0" smtClean="0">
                <a:latin typeface="Calibri"/>
                <a:cs typeface="Calibri"/>
              </a:rPr>
              <a:t>έ</a:t>
            </a:r>
            <a:r>
              <a:rPr sz="2400" spc="-29" dirty="0" smtClean="0">
                <a:latin typeface="Calibri"/>
                <a:cs typeface="Calibri"/>
              </a:rPr>
              <a:t>χ</a:t>
            </a:r>
            <a:r>
              <a:rPr sz="2400" spc="0" dirty="0" smtClean="0">
                <a:latin typeface="Calibri"/>
                <a:cs typeface="Calibri"/>
              </a:rPr>
              <a:t>ει </a:t>
            </a:r>
            <a:r>
              <a:rPr sz="2400" spc="-4" dirty="0" smtClean="0">
                <a:latin typeface="Calibri"/>
                <a:cs typeface="Calibri"/>
              </a:rPr>
              <a:t>τ</a:t>
            </a:r>
            <a:r>
              <a:rPr sz="2400" spc="0" dirty="0" smtClean="0">
                <a:latin typeface="Calibri"/>
                <a:cs typeface="Calibri"/>
              </a:rPr>
              <a:t>η δ</a:t>
            </a:r>
            <a:r>
              <a:rPr sz="2400" spc="-4" dirty="0" smtClean="0">
                <a:latin typeface="Calibri"/>
                <a:cs typeface="Calibri"/>
              </a:rPr>
              <a:t>υ</a:t>
            </a:r>
            <a:r>
              <a:rPr sz="2400" spc="0" dirty="0" smtClean="0">
                <a:latin typeface="Calibri"/>
                <a:cs typeface="Calibri"/>
              </a:rPr>
              <a:t>να</a:t>
            </a:r>
            <a:r>
              <a:rPr sz="2400" spc="-29" dirty="0" smtClean="0">
                <a:latin typeface="Calibri"/>
                <a:cs typeface="Calibri"/>
              </a:rPr>
              <a:t>τ</a:t>
            </a:r>
            <a:r>
              <a:rPr sz="2400" spc="0" dirty="0" smtClean="0">
                <a:latin typeface="Calibri"/>
                <a:cs typeface="Calibri"/>
              </a:rPr>
              <a:t>ό</a:t>
            </a:r>
            <a:r>
              <a:rPr sz="2400" spc="-9" dirty="0" smtClean="0">
                <a:latin typeface="Calibri"/>
                <a:cs typeface="Calibri"/>
              </a:rPr>
              <a:t>τ</a:t>
            </a:r>
            <a:r>
              <a:rPr sz="2400" spc="-39" dirty="0" smtClean="0">
                <a:latin typeface="Calibri"/>
                <a:cs typeface="Calibri"/>
              </a:rPr>
              <a:t>η</a:t>
            </a:r>
            <a:r>
              <a:rPr sz="2400" spc="-14" dirty="0" smtClean="0">
                <a:latin typeface="Calibri"/>
                <a:cs typeface="Calibri"/>
              </a:rPr>
              <a:t>τ</a:t>
            </a:r>
            <a:r>
              <a:rPr sz="2400" spc="0" dirty="0" smtClean="0">
                <a:latin typeface="Calibri"/>
                <a:cs typeface="Calibri"/>
              </a:rPr>
              <a:t>α</a:t>
            </a:r>
            <a:r>
              <a:rPr sz="2400" spc="24" dirty="0" smtClean="0">
                <a:latin typeface="Calibri"/>
                <a:cs typeface="Calibri"/>
              </a:rPr>
              <a:t> </a:t>
            </a:r>
            <a:r>
              <a:rPr sz="2400" spc="0" dirty="0" smtClean="0">
                <a:latin typeface="Calibri"/>
                <a:cs typeface="Calibri"/>
              </a:rPr>
              <a:t>να προ</a:t>
            </a:r>
            <a:r>
              <a:rPr sz="2400" spc="-4" dirty="0" smtClean="0">
                <a:latin typeface="Calibri"/>
                <a:cs typeface="Calibri"/>
              </a:rPr>
              <a:t>σ</a:t>
            </a:r>
            <a:r>
              <a:rPr sz="2400" spc="0" dirty="0" smtClean="0">
                <a:latin typeface="Calibri"/>
                <a:cs typeface="Calibri"/>
              </a:rPr>
              <a:t>αρ</a:t>
            </a:r>
            <a:r>
              <a:rPr sz="2400" spc="-14" dirty="0" smtClean="0">
                <a:latin typeface="Calibri"/>
                <a:cs typeface="Calibri"/>
              </a:rPr>
              <a:t>μ</a:t>
            </a:r>
            <a:r>
              <a:rPr sz="2400" spc="0" dirty="0" smtClean="0">
                <a:latin typeface="Calibri"/>
                <a:cs typeface="Calibri"/>
              </a:rPr>
              <a:t>ό</a:t>
            </a:r>
            <a:r>
              <a:rPr sz="2400" spc="-9" dirty="0" smtClean="0">
                <a:latin typeface="Calibri"/>
                <a:cs typeface="Calibri"/>
              </a:rPr>
              <a:t>σ</a:t>
            </a:r>
            <a:r>
              <a:rPr sz="2400" spc="0" dirty="0" smtClean="0">
                <a:latin typeface="Calibri"/>
                <a:cs typeface="Calibri"/>
              </a:rPr>
              <a:t>ει </a:t>
            </a:r>
            <a:r>
              <a:rPr sz="2400" spc="-19" dirty="0" smtClean="0">
                <a:latin typeface="Calibri"/>
                <a:cs typeface="Calibri"/>
              </a:rPr>
              <a:t>τ</a:t>
            </a:r>
            <a:r>
              <a:rPr sz="2400" spc="0" dirty="0" smtClean="0">
                <a:latin typeface="Calibri"/>
                <a:cs typeface="Calibri"/>
              </a:rPr>
              <a:t>α ε</a:t>
            </a:r>
            <a:r>
              <a:rPr sz="2400" spc="9" dirty="0" smtClean="0">
                <a:latin typeface="Calibri"/>
                <a:cs typeface="Calibri"/>
              </a:rPr>
              <a:t>γ</a:t>
            </a:r>
            <a:r>
              <a:rPr sz="2400" spc="-25" dirty="0" smtClean="0">
                <a:latin typeface="Calibri"/>
                <a:cs typeface="Calibri"/>
              </a:rPr>
              <a:t>χ</a:t>
            </a:r>
            <a:r>
              <a:rPr sz="2400" spc="0" dirty="0" smtClean="0">
                <a:latin typeface="Calibri"/>
                <a:cs typeface="Calibri"/>
              </a:rPr>
              <a:t>ώρια </a:t>
            </a:r>
            <a:endParaRPr sz="2400">
              <a:latin typeface="Calibri"/>
              <a:cs typeface="Calibri"/>
            </a:endParaRPr>
          </a:p>
          <a:p>
            <a:pPr marL="240995">
              <a:lnSpc>
                <a:spcPts val="2929"/>
              </a:lnSpc>
            </a:pPr>
            <a:r>
              <a:rPr sz="2400" spc="0" dirty="0" smtClean="0">
                <a:latin typeface="Calibri"/>
                <a:cs typeface="Calibri"/>
              </a:rPr>
              <a:t>επ</a:t>
            </a:r>
            <a:r>
              <a:rPr sz="2400" spc="-34" dirty="0" smtClean="0">
                <a:latin typeface="Calibri"/>
                <a:cs typeface="Calibri"/>
              </a:rPr>
              <a:t>ι</a:t>
            </a:r>
            <a:r>
              <a:rPr sz="2400" spc="-29" dirty="0" smtClean="0">
                <a:latin typeface="Calibri"/>
                <a:cs typeface="Calibri"/>
              </a:rPr>
              <a:t>τ</a:t>
            </a:r>
            <a:r>
              <a:rPr sz="2400" spc="0" dirty="0" smtClean="0">
                <a:latin typeface="Calibri"/>
                <a:cs typeface="Calibri"/>
              </a:rPr>
              <a:t>ό</a:t>
            </a:r>
            <a:r>
              <a:rPr sz="2400" spc="-29" dirty="0" smtClean="0">
                <a:latin typeface="Calibri"/>
                <a:cs typeface="Calibri"/>
              </a:rPr>
              <a:t>κ</a:t>
            </a:r>
            <a:r>
              <a:rPr sz="2400" spc="0" dirty="0" smtClean="0">
                <a:latin typeface="Calibri"/>
                <a:cs typeface="Calibri"/>
              </a:rPr>
              <a:t>ια</a:t>
            </a:r>
            <a:r>
              <a:rPr sz="2400" spc="-4" dirty="0" smtClean="0">
                <a:latin typeface="Calibri"/>
                <a:cs typeface="Calibri"/>
              </a:rPr>
              <a:t> </a:t>
            </a:r>
            <a:r>
              <a:rPr sz="2400" spc="0" dirty="0" smtClean="0">
                <a:latin typeface="Calibri"/>
                <a:cs typeface="Calibri"/>
              </a:rPr>
              <a:t>για να</a:t>
            </a:r>
            <a:r>
              <a:rPr sz="2400" spc="-4" dirty="0" smtClean="0">
                <a:latin typeface="Calibri"/>
                <a:cs typeface="Calibri"/>
              </a:rPr>
              <a:t> </a:t>
            </a:r>
            <a:r>
              <a:rPr sz="2400" spc="0" dirty="0" smtClean="0">
                <a:latin typeface="Calibri"/>
                <a:cs typeface="Calibri"/>
              </a:rPr>
              <a:t>επ</a:t>
            </a:r>
            <a:r>
              <a:rPr sz="2400" spc="-34" dirty="0" smtClean="0">
                <a:latin typeface="Calibri"/>
                <a:cs typeface="Calibri"/>
              </a:rPr>
              <a:t>ι</a:t>
            </a:r>
            <a:r>
              <a:rPr sz="2400" spc="0" dirty="0" smtClean="0">
                <a:latin typeface="Calibri"/>
                <a:cs typeface="Calibri"/>
              </a:rPr>
              <a:t>τ</a:t>
            </a:r>
            <a:r>
              <a:rPr sz="2400" spc="-9" dirty="0" smtClean="0">
                <a:latin typeface="Calibri"/>
                <a:cs typeface="Calibri"/>
              </a:rPr>
              <a:t>ύ</a:t>
            </a:r>
            <a:r>
              <a:rPr sz="2400" spc="-25" dirty="0" smtClean="0">
                <a:latin typeface="Calibri"/>
                <a:cs typeface="Calibri"/>
              </a:rPr>
              <a:t>χ</a:t>
            </a:r>
            <a:r>
              <a:rPr sz="2400" spc="0" dirty="0" smtClean="0">
                <a:latin typeface="Calibri"/>
                <a:cs typeface="Calibri"/>
              </a:rPr>
              <a:t>ει </a:t>
            </a:r>
            <a:r>
              <a:rPr sz="2400" spc="-9" dirty="0" smtClean="0">
                <a:latin typeface="Calibri"/>
                <a:cs typeface="Calibri"/>
              </a:rPr>
              <a:t>ά</a:t>
            </a:r>
            <a:r>
              <a:rPr sz="2400" spc="14" dirty="0" smtClean="0">
                <a:latin typeface="Calibri"/>
                <a:cs typeface="Calibri"/>
              </a:rPr>
              <a:t>λ</a:t>
            </a:r>
            <a:r>
              <a:rPr sz="2400" spc="-19" dirty="0" smtClean="0">
                <a:latin typeface="Calibri"/>
                <a:cs typeface="Calibri"/>
              </a:rPr>
              <a:t>λ</a:t>
            </a:r>
            <a:r>
              <a:rPr sz="2400" spc="0" dirty="0" smtClean="0">
                <a:latin typeface="Calibri"/>
                <a:cs typeface="Calibri"/>
              </a:rPr>
              <a:t>ο</a:t>
            </a:r>
            <a:r>
              <a:rPr sz="2400" spc="-9" dirty="0" smtClean="0">
                <a:latin typeface="Calibri"/>
                <a:cs typeface="Calibri"/>
              </a:rPr>
              <a:t>υ</a:t>
            </a:r>
            <a:r>
              <a:rPr sz="2400" spc="0" dirty="0" smtClean="0">
                <a:latin typeface="Calibri"/>
                <a:cs typeface="Calibri"/>
              </a:rPr>
              <a:t>ς</a:t>
            </a:r>
            <a:r>
              <a:rPr sz="2400" spc="19" dirty="0" smtClean="0">
                <a:latin typeface="Calibri"/>
                <a:cs typeface="Calibri"/>
              </a:rPr>
              <a:t> </a:t>
            </a:r>
            <a:r>
              <a:rPr sz="2400" spc="14" dirty="0" smtClean="0">
                <a:latin typeface="Calibri"/>
                <a:cs typeface="Calibri"/>
              </a:rPr>
              <a:t>σ</a:t>
            </a:r>
            <a:r>
              <a:rPr sz="2400" spc="-29" dirty="0" smtClean="0">
                <a:latin typeface="Calibri"/>
                <a:cs typeface="Calibri"/>
              </a:rPr>
              <a:t>τ</a:t>
            </a:r>
            <a:r>
              <a:rPr sz="2400" spc="0" dirty="0" smtClean="0">
                <a:latin typeface="Calibri"/>
                <a:cs typeface="Calibri"/>
              </a:rPr>
              <a:t>ό</a:t>
            </a:r>
            <a:r>
              <a:rPr sz="2400" spc="-34" dirty="0" smtClean="0">
                <a:latin typeface="Calibri"/>
                <a:cs typeface="Calibri"/>
              </a:rPr>
              <a:t>χ</a:t>
            </a:r>
            <a:r>
              <a:rPr sz="2400" spc="0" dirty="0" smtClean="0">
                <a:latin typeface="Calibri"/>
                <a:cs typeface="Calibri"/>
              </a:rPr>
              <a:t>ο</a:t>
            </a:r>
            <a:r>
              <a:rPr sz="2400" spc="-9" dirty="0" smtClean="0">
                <a:latin typeface="Calibri"/>
                <a:cs typeface="Calibri"/>
              </a:rPr>
              <a:t>υ</a:t>
            </a:r>
            <a:r>
              <a:rPr sz="2400" spc="0" dirty="0" smtClean="0">
                <a:latin typeface="Calibri"/>
                <a:cs typeface="Calibri"/>
              </a:rPr>
              <a:t>ς</a:t>
            </a:r>
            <a:endParaRPr sz="2400">
              <a:latin typeface="Calibri"/>
              <a:cs typeface="Calibri"/>
            </a:endParaRPr>
          </a:p>
          <a:p>
            <a:pPr marL="240995" marR="312166">
              <a:lnSpc>
                <a:spcPts val="2590"/>
              </a:lnSpc>
              <a:spcBef>
                <a:spcPts val="318"/>
              </a:spcBef>
            </a:pPr>
            <a:r>
              <a:rPr sz="2400" spc="0" dirty="0" smtClean="0">
                <a:latin typeface="Calibri"/>
                <a:cs typeface="Calibri"/>
              </a:rPr>
              <a:t>=&gt;</a:t>
            </a:r>
            <a:r>
              <a:rPr sz="2400" spc="4" dirty="0" smtClean="0">
                <a:latin typeface="Calibri"/>
                <a:cs typeface="Calibri"/>
              </a:rPr>
              <a:t> </a:t>
            </a:r>
            <a:r>
              <a:rPr sz="2400" spc="0" dirty="0" smtClean="0">
                <a:latin typeface="Calibri"/>
                <a:cs typeface="Calibri"/>
              </a:rPr>
              <a:t>Η νομισ</a:t>
            </a:r>
            <a:r>
              <a:rPr sz="2400" spc="-14" dirty="0" smtClean="0">
                <a:latin typeface="Calibri"/>
                <a:cs typeface="Calibri"/>
              </a:rPr>
              <a:t>μ</a:t>
            </a:r>
            <a:r>
              <a:rPr sz="2400" spc="0" dirty="0" smtClean="0">
                <a:latin typeface="Calibri"/>
                <a:cs typeface="Calibri"/>
              </a:rPr>
              <a:t>α</a:t>
            </a:r>
            <a:r>
              <a:rPr sz="2400" spc="-9" dirty="0" smtClean="0">
                <a:latin typeface="Calibri"/>
                <a:cs typeface="Calibri"/>
              </a:rPr>
              <a:t>τ</a:t>
            </a:r>
            <a:r>
              <a:rPr sz="2400" spc="0" dirty="0" smtClean="0">
                <a:latin typeface="Calibri"/>
                <a:cs typeface="Calibri"/>
              </a:rPr>
              <a:t>ική π</a:t>
            </a:r>
            <a:r>
              <a:rPr sz="2400" spc="-25" dirty="0" smtClean="0">
                <a:latin typeface="Calibri"/>
                <a:cs typeface="Calibri"/>
              </a:rPr>
              <a:t>ο</a:t>
            </a:r>
            <a:r>
              <a:rPr sz="2400" spc="-19" dirty="0" smtClean="0">
                <a:latin typeface="Calibri"/>
                <a:cs typeface="Calibri"/>
              </a:rPr>
              <a:t>λ</a:t>
            </a:r>
            <a:r>
              <a:rPr sz="2400" spc="-34" dirty="0" smtClean="0">
                <a:latin typeface="Calibri"/>
                <a:cs typeface="Calibri"/>
              </a:rPr>
              <a:t>ι</a:t>
            </a:r>
            <a:r>
              <a:rPr sz="2400" spc="0" dirty="0" smtClean="0">
                <a:latin typeface="Calibri"/>
                <a:cs typeface="Calibri"/>
              </a:rPr>
              <a:t>τική ε</a:t>
            </a:r>
            <a:r>
              <a:rPr sz="2400" spc="-34" dirty="0" smtClean="0">
                <a:latin typeface="Calibri"/>
                <a:cs typeface="Calibri"/>
              </a:rPr>
              <a:t>ί</a:t>
            </a:r>
            <a:r>
              <a:rPr sz="2400" spc="0" dirty="0" smtClean="0">
                <a:latin typeface="Calibri"/>
                <a:cs typeface="Calibri"/>
              </a:rPr>
              <a:t>ναι </a:t>
            </a:r>
            <a:r>
              <a:rPr sz="2400" spc="-4" dirty="0" smtClean="0">
                <a:latin typeface="Calibri"/>
                <a:cs typeface="Calibri"/>
              </a:rPr>
              <a:t>α</a:t>
            </a:r>
            <a:r>
              <a:rPr sz="2400" spc="0" dirty="0" smtClean="0">
                <a:latin typeface="Calibri"/>
                <a:cs typeface="Calibri"/>
              </a:rPr>
              <a:t>ναπο</a:t>
            </a:r>
            <a:r>
              <a:rPr sz="2400" spc="-4" dirty="0" smtClean="0">
                <a:latin typeface="Calibri"/>
                <a:cs typeface="Calibri"/>
              </a:rPr>
              <a:t>τ</a:t>
            </a:r>
            <a:r>
              <a:rPr sz="2400" spc="0" dirty="0" smtClean="0">
                <a:latin typeface="Calibri"/>
                <a:cs typeface="Calibri"/>
              </a:rPr>
              <a:t>ελ</a:t>
            </a:r>
            <a:r>
              <a:rPr sz="2400" spc="-34" dirty="0" smtClean="0">
                <a:latin typeface="Calibri"/>
                <a:cs typeface="Calibri"/>
              </a:rPr>
              <a:t>ε</a:t>
            </a:r>
            <a:r>
              <a:rPr sz="2400" spc="0" dirty="0" smtClean="0">
                <a:latin typeface="Calibri"/>
                <a:cs typeface="Calibri"/>
              </a:rPr>
              <a:t>σ</a:t>
            </a:r>
            <a:r>
              <a:rPr sz="2400" spc="-14" dirty="0" smtClean="0">
                <a:latin typeface="Calibri"/>
                <a:cs typeface="Calibri"/>
              </a:rPr>
              <a:t>μ</a:t>
            </a:r>
            <a:r>
              <a:rPr sz="2400" spc="0" dirty="0" smtClean="0">
                <a:latin typeface="Calibri"/>
                <a:cs typeface="Calibri"/>
              </a:rPr>
              <a:t>α</a:t>
            </a:r>
            <a:r>
              <a:rPr sz="2400" spc="-9" dirty="0" smtClean="0">
                <a:latin typeface="Calibri"/>
                <a:cs typeface="Calibri"/>
              </a:rPr>
              <a:t>τ</a:t>
            </a:r>
            <a:r>
              <a:rPr sz="2400" spc="0" dirty="0" smtClean="0">
                <a:latin typeface="Calibri"/>
                <a:cs typeface="Calibri"/>
              </a:rPr>
              <a:t>ική </a:t>
            </a:r>
            <a:r>
              <a:rPr sz="2400" spc="-69" dirty="0" smtClean="0">
                <a:latin typeface="Calibri"/>
                <a:cs typeface="Calibri"/>
              </a:rPr>
              <a:t>κ</a:t>
            </a:r>
            <a:r>
              <a:rPr sz="2400" spc="0" dirty="0" smtClean="0">
                <a:latin typeface="Calibri"/>
                <a:cs typeface="Calibri"/>
              </a:rPr>
              <a:t>αι</a:t>
            </a:r>
            <a:r>
              <a:rPr sz="2400" spc="-14" dirty="0" smtClean="0">
                <a:latin typeface="Calibri"/>
                <a:cs typeface="Calibri"/>
              </a:rPr>
              <a:t> </a:t>
            </a:r>
            <a:r>
              <a:rPr sz="2400" spc="0" dirty="0" smtClean="0">
                <a:latin typeface="Calibri"/>
                <a:cs typeface="Calibri"/>
              </a:rPr>
              <a:t>δεν μπορεί</a:t>
            </a:r>
            <a:r>
              <a:rPr sz="2400" spc="-9" dirty="0" smtClean="0">
                <a:latin typeface="Calibri"/>
                <a:cs typeface="Calibri"/>
              </a:rPr>
              <a:t> </a:t>
            </a:r>
            <a:r>
              <a:rPr sz="2400" spc="0" dirty="0" smtClean="0">
                <a:latin typeface="Calibri"/>
                <a:cs typeface="Calibri"/>
              </a:rPr>
              <a:t>να επηρ</a:t>
            </a:r>
            <a:r>
              <a:rPr sz="2400" spc="-29" dirty="0" smtClean="0">
                <a:latin typeface="Calibri"/>
                <a:cs typeface="Calibri"/>
              </a:rPr>
              <a:t>εά</a:t>
            </a:r>
            <a:r>
              <a:rPr sz="2400" spc="0" dirty="0" smtClean="0">
                <a:latin typeface="Calibri"/>
                <a:cs typeface="Calibri"/>
              </a:rPr>
              <a:t>σ</a:t>
            </a:r>
            <a:r>
              <a:rPr sz="2400" spc="-4" dirty="0" smtClean="0">
                <a:latin typeface="Calibri"/>
                <a:cs typeface="Calibri"/>
              </a:rPr>
              <a:t>ε</a:t>
            </a:r>
            <a:r>
              <a:rPr sz="2400" spc="0" dirty="0" smtClean="0">
                <a:latin typeface="Calibri"/>
                <a:cs typeface="Calibri"/>
              </a:rPr>
              <a:t>ι </a:t>
            </a:r>
            <a:r>
              <a:rPr sz="2400" spc="-29" dirty="0" smtClean="0">
                <a:latin typeface="Calibri"/>
                <a:cs typeface="Calibri"/>
              </a:rPr>
              <a:t>τ</a:t>
            </a:r>
            <a:r>
              <a:rPr sz="2400" spc="0" dirty="0" smtClean="0">
                <a:latin typeface="Calibri"/>
                <a:cs typeface="Calibri"/>
              </a:rPr>
              <a:t>ο προϊόν </a:t>
            </a:r>
            <a:r>
              <a:rPr sz="2400" spc="-79" dirty="0" smtClean="0">
                <a:latin typeface="Calibri"/>
                <a:cs typeface="Calibri"/>
              </a:rPr>
              <a:t>κ</a:t>
            </a:r>
            <a:r>
              <a:rPr sz="2400" spc="0" dirty="0" smtClean="0">
                <a:latin typeface="Calibri"/>
                <a:cs typeface="Calibri"/>
              </a:rPr>
              <a:t>αι </a:t>
            </a:r>
            <a:r>
              <a:rPr sz="2400" spc="-9" dirty="0" smtClean="0">
                <a:latin typeface="Calibri"/>
                <a:cs typeface="Calibri"/>
              </a:rPr>
              <a:t>τ</a:t>
            </a:r>
            <a:r>
              <a:rPr sz="2400" spc="-54" dirty="0" smtClean="0">
                <a:latin typeface="Calibri"/>
                <a:cs typeface="Calibri"/>
              </a:rPr>
              <a:t>η</a:t>
            </a:r>
            <a:r>
              <a:rPr sz="2400" spc="0" dirty="0" smtClean="0">
                <a:latin typeface="Calibri"/>
                <a:cs typeface="Calibri"/>
              </a:rPr>
              <a:t>ν</a:t>
            </a:r>
            <a:r>
              <a:rPr sz="2400" spc="-4" dirty="0" smtClean="0">
                <a:latin typeface="Calibri"/>
                <a:cs typeface="Calibri"/>
              </a:rPr>
              <a:t> </a:t>
            </a:r>
            <a:r>
              <a:rPr sz="2400" spc="0" dirty="0" smtClean="0">
                <a:latin typeface="Calibri"/>
                <a:cs typeface="Calibri"/>
              </a:rPr>
              <a:t>α</a:t>
            </a:r>
            <a:r>
              <a:rPr sz="2400" spc="-25" dirty="0" smtClean="0">
                <a:latin typeface="Calibri"/>
                <a:cs typeface="Calibri"/>
              </a:rPr>
              <a:t>π</a:t>
            </a:r>
            <a:r>
              <a:rPr sz="2400" spc="-29" dirty="0" smtClean="0">
                <a:latin typeface="Calibri"/>
                <a:cs typeface="Calibri"/>
              </a:rPr>
              <a:t>α</a:t>
            </a:r>
            <a:r>
              <a:rPr sz="2400" spc="4" dirty="0" smtClean="0">
                <a:latin typeface="Calibri"/>
                <a:cs typeface="Calibri"/>
              </a:rPr>
              <a:t>σ</a:t>
            </a:r>
            <a:r>
              <a:rPr sz="2400" spc="-25" dirty="0" smtClean="0">
                <a:latin typeface="Calibri"/>
                <a:cs typeface="Calibri"/>
              </a:rPr>
              <a:t>χ</a:t>
            </a:r>
            <a:r>
              <a:rPr sz="2400" spc="-29" dirty="0" smtClean="0">
                <a:latin typeface="Calibri"/>
                <a:cs typeface="Calibri"/>
              </a:rPr>
              <a:t>ό</a:t>
            </a:r>
            <a:r>
              <a:rPr sz="2400" spc="0" dirty="0" smtClean="0">
                <a:latin typeface="Calibri"/>
                <a:cs typeface="Calibri"/>
              </a:rPr>
              <a:t>ληση</a:t>
            </a:r>
            <a:endParaRPr sz="2400">
              <a:latin typeface="Calibri"/>
              <a:cs typeface="Calibri"/>
            </a:endParaRPr>
          </a:p>
          <a:p>
            <a:pPr marL="240995" marR="76504">
              <a:lnSpc>
                <a:spcPts val="2590"/>
              </a:lnSpc>
              <a:spcBef>
                <a:spcPts val="581"/>
              </a:spcBef>
            </a:pPr>
            <a:r>
              <a:rPr sz="2400" spc="0" dirty="0" smtClean="0">
                <a:latin typeface="Calibri"/>
                <a:cs typeface="Calibri"/>
              </a:rPr>
              <a:t>Ε</a:t>
            </a:r>
            <a:r>
              <a:rPr sz="2400" spc="4" dirty="0" smtClean="0">
                <a:latin typeface="Calibri"/>
                <a:cs typeface="Calibri"/>
              </a:rPr>
              <a:t>π</a:t>
            </a:r>
            <a:r>
              <a:rPr sz="2400" spc="0" dirty="0" smtClean="0">
                <a:latin typeface="Calibri"/>
                <a:cs typeface="Calibri"/>
              </a:rPr>
              <a:t>ε</a:t>
            </a:r>
            <a:r>
              <a:rPr sz="2400" spc="-9" dirty="0" smtClean="0">
                <a:latin typeface="Calibri"/>
                <a:cs typeface="Calibri"/>
              </a:rPr>
              <a:t>ι</a:t>
            </a:r>
            <a:r>
              <a:rPr sz="2400" spc="0" dirty="0" smtClean="0">
                <a:latin typeface="Calibri"/>
                <a:cs typeface="Calibri"/>
              </a:rPr>
              <a:t>δή</a:t>
            </a:r>
            <a:r>
              <a:rPr sz="2400" spc="-14" dirty="0" smtClean="0">
                <a:latin typeface="Calibri"/>
                <a:cs typeface="Calibri"/>
              </a:rPr>
              <a:t> </a:t>
            </a:r>
            <a:r>
              <a:rPr sz="2400" spc="0" dirty="0" smtClean="0">
                <a:latin typeface="Calibri"/>
                <a:cs typeface="Calibri"/>
              </a:rPr>
              <a:t>η αύ</a:t>
            </a:r>
            <a:r>
              <a:rPr sz="2400" spc="-4" dirty="0" smtClean="0">
                <a:latin typeface="Calibri"/>
                <a:cs typeface="Calibri"/>
              </a:rPr>
              <a:t>ξ</a:t>
            </a:r>
            <a:r>
              <a:rPr sz="2400" spc="0" dirty="0" smtClean="0">
                <a:latin typeface="Calibri"/>
                <a:cs typeface="Calibri"/>
              </a:rPr>
              <a:t>η</a:t>
            </a:r>
            <a:r>
              <a:rPr sz="2400" spc="-9" dirty="0" smtClean="0">
                <a:latin typeface="Calibri"/>
                <a:cs typeface="Calibri"/>
              </a:rPr>
              <a:t>σ</a:t>
            </a:r>
            <a:r>
              <a:rPr sz="2400" spc="0" dirty="0" smtClean="0">
                <a:latin typeface="Calibri"/>
                <a:cs typeface="Calibri"/>
              </a:rPr>
              <a:t>η της π</a:t>
            </a:r>
            <a:r>
              <a:rPr sz="2400" spc="4" dirty="0" smtClean="0">
                <a:latin typeface="Calibri"/>
                <a:cs typeface="Calibri"/>
              </a:rPr>
              <a:t>ρ</a:t>
            </a:r>
            <a:r>
              <a:rPr sz="2400" spc="0" dirty="0" smtClean="0">
                <a:latin typeface="Calibri"/>
                <a:cs typeface="Calibri"/>
              </a:rPr>
              <a:t>ο</a:t>
            </a:r>
            <a:r>
              <a:rPr sz="2400" spc="-9" dirty="0" smtClean="0">
                <a:latin typeface="Calibri"/>
                <a:cs typeface="Calibri"/>
              </a:rPr>
              <a:t>σ</a:t>
            </a:r>
            <a:r>
              <a:rPr sz="2400" spc="0" dirty="0" smtClean="0">
                <a:latin typeface="Calibri"/>
                <a:cs typeface="Calibri"/>
              </a:rPr>
              <a:t>φορ</a:t>
            </a:r>
            <a:r>
              <a:rPr sz="2400" spc="-9" dirty="0" smtClean="0">
                <a:latin typeface="Calibri"/>
                <a:cs typeface="Calibri"/>
              </a:rPr>
              <a:t>ά</a:t>
            </a:r>
            <a:r>
              <a:rPr sz="2400" spc="0" dirty="0" smtClean="0">
                <a:latin typeface="Calibri"/>
                <a:cs typeface="Calibri"/>
              </a:rPr>
              <a:t>ς χρή</a:t>
            </a:r>
            <a:r>
              <a:rPr sz="2400" spc="-9" dirty="0" smtClean="0">
                <a:latin typeface="Calibri"/>
                <a:cs typeface="Calibri"/>
              </a:rPr>
              <a:t>μ</a:t>
            </a:r>
            <a:r>
              <a:rPr sz="2400" spc="0" dirty="0" smtClean="0">
                <a:latin typeface="Calibri"/>
                <a:cs typeface="Calibri"/>
              </a:rPr>
              <a:t>α</a:t>
            </a:r>
            <a:r>
              <a:rPr sz="2400" spc="-34" dirty="0" smtClean="0">
                <a:latin typeface="Calibri"/>
                <a:cs typeface="Calibri"/>
              </a:rPr>
              <a:t>τ</a:t>
            </a:r>
            <a:r>
              <a:rPr sz="2400" spc="0" dirty="0" smtClean="0">
                <a:latin typeface="Calibri"/>
                <a:cs typeface="Calibri"/>
              </a:rPr>
              <a:t>ος</a:t>
            </a:r>
            <a:r>
              <a:rPr sz="2400" spc="9" dirty="0" smtClean="0">
                <a:latin typeface="Calibri"/>
                <a:cs typeface="Calibri"/>
              </a:rPr>
              <a:t> </a:t>
            </a:r>
            <a:r>
              <a:rPr sz="2400" spc="0" dirty="0" smtClean="0">
                <a:latin typeface="Calibri"/>
                <a:cs typeface="Calibri"/>
              </a:rPr>
              <a:t>(</a:t>
            </a:r>
            <a:r>
              <a:rPr sz="2400" spc="-9" dirty="0" smtClean="0">
                <a:latin typeface="Calibri"/>
                <a:cs typeface="Calibri"/>
              </a:rPr>
              <a:t>α</a:t>
            </a:r>
            <a:r>
              <a:rPr sz="2400" spc="0" dirty="0" smtClean="0">
                <a:latin typeface="Calibri"/>
                <a:cs typeface="Calibri"/>
              </a:rPr>
              <a:t>γ</a:t>
            </a:r>
            <a:r>
              <a:rPr sz="2400" spc="-4" dirty="0" smtClean="0">
                <a:latin typeface="Calibri"/>
                <a:cs typeface="Calibri"/>
              </a:rPr>
              <a:t>ο</a:t>
            </a:r>
            <a:r>
              <a:rPr sz="2400" spc="0" dirty="0" smtClean="0">
                <a:latin typeface="Calibri"/>
                <a:cs typeface="Calibri"/>
              </a:rPr>
              <a:t>ρά</a:t>
            </a:r>
            <a:r>
              <a:rPr sz="2400" spc="14" dirty="0" smtClean="0">
                <a:latin typeface="Calibri"/>
                <a:cs typeface="Calibri"/>
              </a:rPr>
              <a:t> </a:t>
            </a:r>
            <a:r>
              <a:rPr sz="2400" spc="0" dirty="0" smtClean="0">
                <a:latin typeface="Calibri"/>
                <a:cs typeface="Calibri"/>
              </a:rPr>
              <a:t>ε</a:t>
            </a:r>
            <a:r>
              <a:rPr sz="2400" spc="4" dirty="0" smtClean="0">
                <a:latin typeface="Calibri"/>
                <a:cs typeface="Calibri"/>
              </a:rPr>
              <a:t>γ</a:t>
            </a:r>
            <a:r>
              <a:rPr sz="2400" spc="-25" dirty="0" smtClean="0">
                <a:latin typeface="Calibri"/>
                <a:cs typeface="Calibri"/>
              </a:rPr>
              <a:t>χ</a:t>
            </a:r>
            <a:r>
              <a:rPr sz="2400" spc="0" dirty="0" smtClean="0">
                <a:latin typeface="Calibri"/>
                <a:cs typeface="Calibri"/>
              </a:rPr>
              <a:t>ώρι</a:t>
            </a:r>
            <a:r>
              <a:rPr sz="2400" spc="-9" dirty="0" smtClean="0">
                <a:latin typeface="Calibri"/>
                <a:cs typeface="Calibri"/>
              </a:rPr>
              <a:t>ω</a:t>
            </a:r>
            <a:r>
              <a:rPr sz="2400" spc="0" dirty="0" smtClean="0">
                <a:latin typeface="Calibri"/>
                <a:cs typeface="Calibri"/>
              </a:rPr>
              <a:t>ν τ</a:t>
            </a:r>
            <a:r>
              <a:rPr sz="2400" spc="-39" dirty="0" smtClean="0">
                <a:latin typeface="Calibri"/>
                <a:cs typeface="Calibri"/>
              </a:rPr>
              <a:t>ί</a:t>
            </a:r>
            <a:r>
              <a:rPr sz="2400" spc="0" dirty="0" smtClean="0">
                <a:latin typeface="Calibri"/>
                <a:cs typeface="Calibri"/>
              </a:rPr>
              <a:t>τ</a:t>
            </a:r>
            <a:r>
              <a:rPr sz="2400" spc="-34" dirty="0" smtClean="0">
                <a:latin typeface="Calibri"/>
                <a:cs typeface="Calibri"/>
              </a:rPr>
              <a:t>λ</a:t>
            </a:r>
            <a:r>
              <a:rPr sz="2400" spc="-14" dirty="0" smtClean="0">
                <a:latin typeface="Calibri"/>
                <a:cs typeface="Calibri"/>
              </a:rPr>
              <a:t>ω</a:t>
            </a:r>
            <a:r>
              <a:rPr sz="2400" spc="0" dirty="0" smtClean="0">
                <a:latin typeface="Calibri"/>
                <a:cs typeface="Calibri"/>
              </a:rPr>
              <a:t>ν)</a:t>
            </a:r>
            <a:r>
              <a:rPr sz="2400" spc="-9" dirty="0" smtClean="0">
                <a:latin typeface="Calibri"/>
                <a:cs typeface="Calibri"/>
              </a:rPr>
              <a:t> </a:t>
            </a:r>
            <a:r>
              <a:rPr sz="2400" spc="0" dirty="0" smtClean="0">
                <a:latin typeface="Calibri"/>
                <a:cs typeface="Calibri"/>
              </a:rPr>
              <a:t>π</a:t>
            </a:r>
            <a:r>
              <a:rPr sz="2400" spc="4" dirty="0" smtClean="0">
                <a:latin typeface="Calibri"/>
                <a:cs typeface="Calibri"/>
              </a:rPr>
              <a:t>ρ</a:t>
            </a:r>
            <a:r>
              <a:rPr sz="2400" spc="0" dirty="0" smtClean="0">
                <a:latin typeface="Calibri"/>
                <a:cs typeface="Calibri"/>
              </a:rPr>
              <a:t>ο</a:t>
            </a:r>
            <a:r>
              <a:rPr sz="2400" spc="-75" dirty="0" smtClean="0">
                <a:latin typeface="Calibri"/>
                <a:cs typeface="Calibri"/>
              </a:rPr>
              <a:t>κ</a:t>
            </a:r>
            <a:r>
              <a:rPr sz="2400" spc="0" dirty="0" smtClean="0">
                <a:latin typeface="Calibri"/>
                <a:cs typeface="Calibri"/>
              </a:rPr>
              <a:t>αλεί</a:t>
            </a:r>
            <a:r>
              <a:rPr sz="2400" spc="-14" dirty="0" smtClean="0">
                <a:latin typeface="Calibri"/>
                <a:cs typeface="Calibri"/>
              </a:rPr>
              <a:t> </a:t>
            </a:r>
            <a:r>
              <a:rPr sz="2400" spc="0" dirty="0" smtClean="0">
                <a:latin typeface="Calibri"/>
                <a:cs typeface="Calibri"/>
              </a:rPr>
              <a:t>υπο</a:t>
            </a:r>
            <a:r>
              <a:rPr sz="2400" spc="-9" dirty="0" smtClean="0">
                <a:latin typeface="Calibri"/>
                <a:cs typeface="Calibri"/>
              </a:rPr>
              <a:t>τ</a:t>
            </a:r>
            <a:r>
              <a:rPr sz="2400" spc="0" dirty="0" smtClean="0">
                <a:latin typeface="Calibri"/>
                <a:cs typeface="Calibri"/>
              </a:rPr>
              <a:t>ίμη</a:t>
            </a:r>
            <a:r>
              <a:rPr sz="2400" spc="-4" dirty="0" smtClean="0">
                <a:latin typeface="Calibri"/>
                <a:cs typeface="Calibri"/>
              </a:rPr>
              <a:t>σ</a:t>
            </a:r>
            <a:r>
              <a:rPr sz="2400" spc="0" dirty="0" smtClean="0">
                <a:latin typeface="Calibri"/>
                <a:cs typeface="Calibri"/>
              </a:rPr>
              <a:t>η</a:t>
            </a:r>
            <a:r>
              <a:rPr sz="2400" spc="14" dirty="0" smtClean="0">
                <a:latin typeface="Calibri"/>
                <a:cs typeface="Calibri"/>
              </a:rPr>
              <a:t> </a:t>
            </a:r>
            <a:r>
              <a:rPr sz="2400" spc="-29" dirty="0" smtClean="0">
                <a:latin typeface="Calibri"/>
                <a:cs typeface="Calibri"/>
              </a:rPr>
              <a:t>τ</a:t>
            </a:r>
            <a:r>
              <a:rPr sz="2400" spc="0" dirty="0" smtClean="0">
                <a:latin typeface="Calibri"/>
                <a:cs typeface="Calibri"/>
              </a:rPr>
              <a:t>ου ε</a:t>
            </a:r>
            <a:r>
              <a:rPr sz="2400" spc="4" dirty="0" smtClean="0">
                <a:latin typeface="Calibri"/>
                <a:cs typeface="Calibri"/>
              </a:rPr>
              <a:t>γ</a:t>
            </a:r>
            <a:r>
              <a:rPr sz="2400" spc="-25" dirty="0" smtClean="0">
                <a:latin typeface="Calibri"/>
                <a:cs typeface="Calibri"/>
              </a:rPr>
              <a:t>χ</a:t>
            </a:r>
            <a:r>
              <a:rPr sz="2400" spc="0" dirty="0" smtClean="0">
                <a:latin typeface="Calibri"/>
                <a:cs typeface="Calibri"/>
              </a:rPr>
              <a:t>ώριου νομίσ</a:t>
            </a:r>
            <a:r>
              <a:rPr sz="2400" spc="-14" dirty="0" smtClean="0">
                <a:latin typeface="Calibri"/>
                <a:cs typeface="Calibri"/>
              </a:rPr>
              <a:t>μ</a:t>
            </a:r>
            <a:r>
              <a:rPr sz="2400" spc="0" dirty="0" smtClean="0">
                <a:latin typeface="Calibri"/>
                <a:cs typeface="Calibri"/>
              </a:rPr>
              <a:t>α</a:t>
            </a:r>
            <a:r>
              <a:rPr sz="2400" spc="-34" dirty="0" smtClean="0">
                <a:latin typeface="Calibri"/>
                <a:cs typeface="Calibri"/>
              </a:rPr>
              <a:t>τ</a:t>
            </a:r>
            <a:r>
              <a:rPr sz="2400" spc="0" dirty="0" smtClean="0">
                <a:latin typeface="Calibri"/>
                <a:cs typeface="Calibri"/>
              </a:rPr>
              <a:t>ος,</a:t>
            </a:r>
            <a:r>
              <a:rPr sz="2400" spc="24" dirty="0" smtClean="0">
                <a:latin typeface="Calibri"/>
                <a:cs typeface="Calibri"/>
              </a:rPr>
              <a:t> </a:t>
            </a:r>
            <a:r>
              <a:rPr sz="2400" spc="0" dirty="0" smtClean="0">
                <a:latin typeface="Calibri"/>
                <a:cs typeface="Calibri"/>
              </a:rPr>
              <a:t>η </a:t>
            </a:r>
            <a:r>
              <a:rPr sz="2400" spc="-4" dirty="0" smtClean="0">
                <a:latin typeface="Calibri"/>
                <a:cs typeface="Calibri"/>
              </a:rPr>
              <a:t>Κ</a:t>
            </a:r>
            <a:r>
              <a:rPr sz="2400" spc="0" dirty="0" smtClean="0">
                <a:latin typeface="Calibri"/>
                <a:cs typeface="Calibri"/>
              </a:rPr>
              <a:t>Τ θα π</a:t>
            </a:r>
            <a:r>
              <a:rPr sz="2400" spc="4" dirty="0" smtClean="0">
                <a:latin typeface="Calibri"/>
                <a:cs typeface="Calibri"/>
              </a:rPr>
              <a:t>ρ</a:t>
            </a:r>
            <a:r>
              <a:rPr sz="2400" spc="0" dirty="0" smtClean="0">
                <a:latin typeface="Calibri"/>
                <a:cs typeface="Calibri"/>
              </a:rPr>
              <a:t>έπει</a:t>
            </a:r>
            <a:r>
              <a:rPr sz="2400" spc="-34" dirty="0" smtClean="0">
                <a:latin typeface="Calibri"/>
                <a:cs typeface="Calibri"/>
              </a:rPr>
              <a:t> </a:t>
            </a:r>
            <a:r>
              <a:rPr sz="2400" spc="0" dirty="0" smtClean="0">
                <a:latin typeface="Calibri"/>
                <a:cs typeface="Calibri"/>
              </a:rPr>
              <a:t>να πο</a:t>
            </a:r>
            <a:r>
              <a:rPr sz="2400" spc="-79" dirty="0" smtClean="0">
                <a:latin typeface="Calibri"/>
                <a:cs typeface="Calibri"/>
              </a:rPr>
              <a:t>υ</a:t>
            </a:r>
            <a:r>
              <a:rPr sz="2400" spc="0" dirty="0" smtClean="0">
                <a:latin typeface="Calibri"/>
                <a:cs typeface="Calibri"/>
              </a:rPr>
              <a:t>λήσ</a:t>
            </a:r>
            <a:r>
              <a:rPr sz="2400" spc="-4" dirty="0" smtClean="0">
                <a:latin typeface="Calibri"/>
                <a:cs typeface="Calibri"/>
              </a:rPr>
              <a:t>ε</a:t>
            </a:r>
            <a:r>
              <a:rPr sz="2400" spc="0" dirty="0" smtClean="0">
                <a:latin typeface="Calibri"/>
                <a:cs typeface="Calibri"/>
              </a:rPr>
              <a:t>ι</a:t>
            </a:r>
            <a:r>
              <a:rPr sz="2400" spc="9" dirty="0" smtClean="0">
                <a:latin typeface="Calibri"/>
                <a:cs typeface="Calibri"/>
              </a:rPr>
              <a:t> </a:t>
            </a:r>
            <a:r>
              <a:rPr sz="2400" spc="-25" dirty="0" smtClean="0">
                <a:latin typeface="Calibri"/>
                <a:cs typeface="Calibri"/>
              </a:rPr>
              <a:t>ξ</a:t>
            </a:r>
            <a:r>
              <a:rPr sz="2400" spc="0" dirty="0" smtClean="0">
                <a:latin typeface="Calibri"/>
                <a:cs typeface="Calibri"/>
              </a:rPr>
              <a:t>ένο</a:t>
            </a:r>
            <a:r>
              <a:rPr sz="2400" spc="-9" dirty="0" smtClean="0">
                <a:latin typeface="Calibri"/>
                <a:cs typeface="Calibri"/>
              </a:rPr>
              <a:t>υ</a:t>
            </a:r>
            <a:r>
              <a:rPr sz="2400" spc="0" dirty="0" smtClean="0">
                <a:latin typeface="Calibri"/>
                <a:cs typeface="Calibri"/>
              </a:rPr>
              <a:t>ς</a:t>
            </a:r>
            <a:r>
              <a:rPr sz="2400" spc="-14" dirty="0" smtClean="0">
                <a:latin typeface="Calibri"/>
                <a:cs typeface="Calibri"/>
              </a:rPr>
              <a:t> </a:t>
            </a:r>
            <a:r>
              <a:rPr sz="2400" spc="0" dirty="0" smtClean="0">
                <a:latin typeface="Calibri"/>
                <a:cs typeface="Calibri"/>
              </a:rPr>
              <a:t>τ</a:t>
            </a:r>
            <a:r>
              <a:rPr sz="2400" spc="-39" dirty="0" smtClean="0">
                <a:latin typeface="Calibri"/>
                <a:cs typeface="Calibri"/>
              </a:rPr>
              <a:t>ί</a:t>
            </a:r>
            <a:r>
              <a:rPr sz="2400" spc="0" dirty="0" smtClean="0">
                <a:latin typeface="Calibri"/>
                <a:cs typeface="Calibri"/>
              </a:rPr>
              <a:t>τ</a:t>
            </a:r>
            <a:r>
              <a:rPr sz="2400" spc="-25" dirty="0" smtClean="0">
                <a:latin typeface="Calibri"/>
                <a:cs typeface="Calibri"/>
              </a:rPr>
              <a:t>λ</a:t>
            </a:r>
            <a:r>
              <a:rPr sz="2400" spc="0" dirty="0" smtClean="0">
                <a:latin typeface="Calibri"/>
                <a:cs typeface="Calibri"/>
              </a:rPr>
              <a:t>ο</a:t>
            </a:r>
            <a:r>
              <a:rPr sz="2400" spc="-9" dirty="0" smtClean="0">
                <a:latin typeface="Calibri"/>
                <a:cs typeface="Calibri"/>
              </a:rPr>
              <a:t>υ</a:t>
            </a:r>
            <a:r>
              <a:rPr sz="2400" spc="0" dirty="0" smtClean="0">
                <a:latin typeface="Calibri"/>
                <a:cs typeface="Calibri"/>
              </a:rPr>
              <a:t>ς μέχρι η π</a:t>
            </a:r>
            <a:r>
              <a:rPr sz="2400" spc="4" dirty="0" smtClean="0">
                <a:latin typeface="Calibri"/>
                <a:cs typeface="Calibri"/>
              </a:rPr>
              <a:t>ρ</a:t>
            </a:r>
            <a:r>
              <a:rPr sz="2400" spc="0" dirty="0" smtClean="0">
                <a:latin typeface="Calibri"/>
                <a:cs typeface="Calibri"/>
              </a:rPr>
              <a:t>ο</a:t>
            </a:r>
            <a:r>
              <a:rPr sz="2400" spc="-9" dirty="0" smtClean="0">
                <a:latin typeface="Calibri"/>
                <a:cs typeface="Calibri"/>
              </a:rPr>
              <a:t>σ</a:t>
            </a:r>
            <a:r>
              <a:rPr sz="2400" spc="0" dirty="0" smtClean="0">
                <a:latin typeface="Calibri"/>
                <a:cs typeface="Calibri"/>
              </a:rPr>
              <a:t>φορά χρή</a:t>
            </a:r>
            <a:r>
              <a:rPr sz="2400" spc="-14" dirty="0" smtClean="0">
                <a:latin typeface="Calibri"/>
                <a:cs typeface="Calibri"/>
              </a:rPr>
              <a:t>μ</a:t>
            </a:r>
            <a:r>
              <a:rPr sz="2400" spc="0" dirty="0" smtClean="0">
                <a:latin typeface="Calibri"/>
                <a:cs typeface="Calibri"/>
              </a:rPr>
              <a:t>α</a:t>
            </a:r>
            <a:r>
              <a:rPr sz="2400" spc="-34" dirty="0" smtClean="0">
                <a:latin typeface="Calibri"/>
                <a:cs typeface="Calibri"/>
              </a:rPr>
              <a:t>τ</a:t>
            </a:r>
            <a:r>
              <a:rPr sz="2400" spc="0" dirty="0" smtClean="0">
                <a:latin typeface="Calibri"/>
                <a:cs typeface="Calibri"/>
              </a:rPr>
              <a:t>ος</a:t>
            </a:r>
            <a:r>
              <a:rPr sz="2400" spc="25" dirty="0" smtClean="0">
                <a:latin typeface="Calibri"/>
                <a:cs typeface="Calibri"/>
              </a:rPr>
              <a:t> </a:t>
            </a:r>
            <a:r>
              <a:rPr sz="2400" spc="0" dirty="0" smtClean="0">
                <a:latin typeface="Calibri"/>
                <a:cs typeface="Calibri"/>
              </a:rPr>
              <a:t>να επι</a:t>
            </a:r>
            <a:r>
              <a:rPr sz="2400" spc="14" dirty="0" smtClean="0">
                <a:latin typeface="Calibri"/>
                <a:cs typeface="Calibri"/>
              </a:rPr>
              <a:t>σ</a:t>
            </a:r>
            <a:r>
              <a:rPr sz="2400" spc="-14" dirty="0" smtClean="0">
                <a:latin typeface="Calibri"/>
                <a:cs typeface="Calibri"/>
              </a:rPr>
              <a:t>τ</a:t>
            </a:r>
            <a:r>
              <a:rPr sz="2400" spc="0" dirty="0" smtClean="0">
                <a:latin typeface="Calibri"/>
                <a:cs typeface="Calibri"/>
              </a:rPr>
              <a:t>ρ</a:t>
            </a:r>
            <a:r>
              <a:rPr sz="2400" spc="-9" dirty="0" smtClean="0">
                <a:latin typeface="Calibri"/>
                <a:cs typeface="Calibri"/>
              </a:rPr>
              <a:t>έ</a:t>
            </a:r>
            <a:r>
              <a:rPr sz="2400" spc="0" dirty="0" smtClean="0">
                <a:latin typeface="Calibri"/>
                <a:cs typeface="Calibri"/>
              </a:rPr>
              <a:t>ψει</a:t>
            </a:r>
            <a:r>
              <a:rPr sz="2400" spc="-19" dirty="0" smtClean="0">
                <a:latin typeface="Calibri"/>
                <a:cs typeface="Calibri"/>
              </a:rPr>
              <a:t> </a:t>
            </a:r>
            <a:r>
              <a:rPr sz="2400" spc="14" dirty="0" smtClean="0">
                <a:latin typeface="Calibri"/>
                <a:cs typeface="Calibri"/>
              </a:rPr>
              <a:t>σ</a:t>
            </a:r>
            <a:r>
              <a:rPr sz="2400" spc="-29" dirty="0" smtClean="0">
                <a:latin typeface="Calibri"/>
                <a:cs typeface="Calibri"/>
              </a:rPr>
              <a:t>τ</a:t>
            </a:r>
            <a:r>
              <a:rPr sz="2400" spc="0" dirty="0" smtClean="0">
                <a:latin typeface="Calibri"/>
                <a:cs typeface="Calibri"/>
              </a:rPr>
              <a:t>ο α</a:t>
            </a:r>
            <a:r>
              <a:rPr sz="2400" spc="-9" dirty="0" smtClean="0">
                <a:latin typeface="Calibri"/>
                <a:cs typeface="Calibri"/>
              </a:rPr>
              <a:t>ρ</a:t>
            </a:r>
            <a:r>
              <a:rPr sz="2400" spc="0" dirty="0" smtClean="0">
                <a:latin typeface="Calibri"/>
                <a:cs typeface="Calibri"/>
              </a:rPr>
              <a:t>χι</a:t>
            </a:r>
            <a:r>
              <a:rPr sz="2400" spc="-69" dirty="0" smtClean="0">
                <a:latin typeface="Calibri"/>
                <a:cs typeface="Calibri"/>
              </a:rPr>
              <a:t>κ</a:t>
            </a:r>
            <a:r>
              <a:rPr sz="2400" spc="0" dirty="0" smtClean="0">
                <a:latin typeface="Calibri"/>
                <a:cs typeface="Calibri"/>
              </a:rPr>
              <a:t>ό </a:t>
            </a:r>
            <a:r>
              <a:rPr sz="2400" spc="-9" dirty="0" smtClean="0">
                <a:latin typeface="Calibri"/>
                <a:cs typeface="Calibri"/>
              </a:rPr>
              <a:t>τ</a:t>
            </a:r>
            <a:r>
              <a:rPr sz="2400" spc="0" dirty="0" smtClean="0">
                <a:latin typeface="Calibri"/>
                <a:cs typeface="Calibri"/>
              </a:rPr>
              <a:t>ης επ</a:t>
            </a:r>
            <a:r>
              <a:rPr sz="2400" spc="4" dirty="0" smtClean="0">
                <a:latin typeface="Calibri"/>
                <a:cs typeface="Calibri"/>
              </a:rPr>
              <a:t>ί</a:t>
            </a:r>
            <a:r>
              <a:rPr sz="2400" spc="0" dirty="0" smtClean="0">
                <a:latin typeface="Calibri"/>
                <a:cs typeface="Calibri"/>
              </a:rPr>
              <a:t>π</a:t>
            </a:r>
            <a:r>
              <a:rPr sz="2400" spc="-34" dirty="0" smtClean="0">
                <a:latin typeface="Calibri"/>
                <a:cs typeface="Calibri"/>
              </a:rPr>
              <a:t>ε</a:t>
            </a:r>
            <a:r>
              <a:rPr sz="2400" spc="0" dirty="0" smtClean="0">
                <a:latin typeface="Calibri"/>
                <a:cs typeface="Calibri"/>
              </a:rPr>
              <a:t>δο</a:t>
            </a:r>
            <a:endParaRPr sz="2400">
              <a:latin typeface="Calibri"/>
              <a:cs typeface="Calibri"/>
            </a:endParaRPr>
          </a:p>
          <a:p>
            <a:pPr marL="240995" marR="43110">
              <a:lnSpc>
                <a:spcPct val="101725"/>
              </a:lnSpc>
              <a:spcBef>
                <a:spcPts val="235"/>
              </a:spcBef>
            </a:pPr>
            <a:r>
              <a:rPr sz="2400" spc="0" dirty="0" smtClean="0">
                <a:latin typeface="Calibri"/>
                <a:cs typeface="Calibri"/>
              </a:rPr>
              <a:t>Μ</a:t>
            </a:r>
            <a:r>
              <a:rPr sz="2400" spc="-4" dirty="0" smtClean="0">
                <a:latin typeface="Calibri"/>
                <a:cs typeface="Calibri"/>
              </a:rPr>
              <a:t>ο</a:t>
            </a:r>
            <a:r>
              <a:rPr sz="2400" spc="0" dirty="0" smtClean="0">
                <a:latin typeface="Calibri"/>
                <a:cs typeface="Calibri"/>
              </a:rPr>
              <a:t>ν</a:t>
            </a:r>
            <a:r>
              <a:rPr sz="2400" spc="-39" dirty="0" smtClean="0">
                <a:latin typeface="Calibri"/>
                <a:cs typeface="Calibri"/>
              </a:rPr>
              <a:t>α</a:t>
            </a:r>
            <a:r>
              <a:rPr sz="2400" spc="0" dirty="0" smtClean="0">
                <a:latin typeface="Calibri"/>
                <a:cs typeface="Calibri"/>
              </a:rPr>
              <a:t>δι</a:t>
            </a:r>
            <a:r>
              <a:rPr sz="2400" spc="-64" dirty="0" smtClean="0">
                <a:latin typeface="Calibri"/>
                <a:cs typeface="Calibri"/>
              </a:rPr>
              <a:t>κ</a:t>
            </a:r>
            <a:r>
              <a:rPr sz="2400" spc="0" dirty="0" smtClean="0">
                <a:latin typeface="Calibri"/>
                <a:cs typeface="Calibri"/>
              </a:rPr>
              <a:t>ό</a:t>
            </a:r>
            <a:r>
              <a:rPr sz="2400" spc="-9" dirty="0" smtClean="0">
                <a:latin typeface="Calibri"/>
                <a:cs typeface="Calibri"/>
              </a:rPr>
              <a:t> </a:t>
            </a:r>
            <a:r>
              <a:rPr sz="2400" spc="0" dirty="0" smtClean="0">
                <a:latin typeface="Calibri"/>
                <a:cs typeface="Calibri"/>
              </a:rPr>
              <a:t>απ</a:t>
            </a:r>
            <a:r>
              <a:rPr sz="2400" spc="-9" dirty="0" smtClean="0">
                <a:latin typeface="Calibri"/>
                <a:cs typeface="Calibri"/>
              </a:rPr>
              <a:t>ο</a:t>
            </a:r>
            <a:r>
              <a:rPr sz="2400" spc="0" dirty="0" smtClean="0">
                <a:latin typeface="Calibri"/>
                <a:cs typeface="Calibri"/>
              </a:rPr>
              <a:t>τ</a:t>
            </a:r>
            <a:r>
              <a:rPr sz="2400" spc="-9" dirty="0" smtClean="0">
                <a:latin typeface="Calibri"/>
                <a:cs typeface="Calibri"/>
              </a:rPr>
              <a:t>έ</a:t>
            </a:r>
            <a:r>
              <a:rPr sz="2400" spc="0" dirty="0" smtClean="0">
                <a:latin typeface="Calibri"/>
                <a:cs typeface="Calibri"/>
              </a:rPr>
              <a:t>λ</a:t>
            </a:r>
            <a:r>
              <a:rPr sz="2400" spc="-34" dirty="0" smtClean="0">
                <a:latin typeface="Calibri"/>
                <a:cs typeface="Calibri"/>
              </a:rPr>
              <a:t>ε</a:t>
            </a:r>
            <a:r>
              <a:rPr sz="2400" spc="0" dirty="0" smtClean="0">
                <a:latin typeface="Calibri"/>
                <a:cs typeface="Calibri"/>
              </a:rPr>
              <a:t>σ</a:t>
            </a:r>
            <a:r>
              <a:rPr sz="2400" spc="-19" dirty="0" smtClean="0">
                <a:latin typeface="Calibri"/>
                <a:cs typeface="Calibri"/>
              </a:rPr>
              <a:t>μ</a:t>
            </a:r>
            <a:r>
              <a:rPr sz="2400" spc="0" dirty="0" smtClean="0">
                <a:latin typeface="Calibri"/>
                <a:cs typeface="Calibri"/>
              </a:rPr>
              <a:t>α η </a:t>
            </a:r>
            <a:r>
              <a:rPr sz="2400" spc="-9" dirty="0" smtClean="0">
                <a:latin typeface="Calibri"/>
                <a:cs typeface="Calibri"/>
              </a:rPr>
              <a:t>υ</a:t>
            </a:r>
            <a:r>
              <a:rPr sz="2400" spc="0" dirty="0" smtClean="0">
                <a:latin typeface="Calibri"/>
                <a:cs typeface="Calibri"/>
              </a:rPr>
              <a:t>πο</a:t>
            </a:r>
            <a:r>
              <a:rPr sz="2400" spc="-75" dirty="0" smtClean="0">
                <a:latin typeface="Calibri"/>
                <a:cs typeface="Calibri"/>
              </a:rPr>
              <a:t>κ</a:t>
            </a:r>
            <a:r>
              <a:rPr sz="2400" spc="0" dirty="0" smtClean="0">
                <a:latin typeface="Calibri"/>
                <a:cs typeface="Calibri"/>
              </a:rPr>
              <a:t>α</a:t>
            </a:r>
            <a:r>
              <a:rPr sz="2400" spc="-25" dirty="0" smtClean="0">
                <a:latin typeface="Calibri"/>
                <a:cs typeface="Calibri"/>
              </a:rPr>
              <a:t>τ</a:t>
            </a:r>
            <a:r>
              <a:rPr sz="2400" spc="-29" dirty="0" smtClean="0">
                <a:latin typeface="Calibri"/>
                <a:cs typeface="Calibri"/>
              </a:rPr>
              <a:t>ά</a:t>
            </a:r>
            <a:r>
              <a:rPr sz="2400" spc="14" dirty="0" smtClean="0">
                <a:latin typeface="Calibri"/>
                <a:cs typeface="Calibri"/>
              </a:rPr>
              <a:t>σ</a:t>
            </a:r>
            <a:r>
              <a:rPr sz="2400" spc="-14" dirty="0" smtClean="0">
                <a:latin typeface="Calibri"/>
                <a:cs typeface="Calibri"/>
              </a:rPr>
              <a:t>τ</a:t>
            </a:r>
            <a:r>
              <a:rPr sz="2400" spc="-29" dirty="0" smtClean="0">
                <a:latin typeface="Calibri"/>
                <a:cs typeface="Calibri"/>
              </a:rPr>
              <a:t>α</a:t>
            </a:r>
            <a:r>
              <a:rPr sz="2400" spc="0" dirty="0" smtClean="0">
                <a:latin typeface="Calibri"/>
                <a:cs typeface="Calibri"/>
              </a:rPr>
              <a:t>ση</a:t>
            </a:r>
            <a:r>
              <a:rPr sz="2400" spc="9" dirty="0" smtClean="0">
                <a:latin typeface="Calibri"/>
                <a:cs typeface="Calibri"/>
              </a:rPr>
              <a:t> </a:t>
            </a:r>
            <a:r>
              <a:rPr sz="2400" spc="-14" dirty="0" smtClean="0">
                <a:latin typeface="Calibri"/>
                <a:cs typeface="Calibri"/>
              </a:rPr>
              <a:t>τω</a:t>
            </a:r>
            <a:r>
              <a:rPr sz="2400" spc="0" dirty="0" smtClean="0">
                <a:latin typeface="Calibri"/>
                <a:cs typeface="Calibri"/>
              </a:rPr>
              <a:t>ν </a:t>
            </a:r>
            <a:r>
              <a:rPr sz="2400" spc="-29" dirty="0" smtClean="0">
                <a:latin typeface="Calibri"/>
                <a:cs typeface="Calibri"/>
              </a:rPr>
              <a:t>ξ</a:t>
            </a:r>
            <a:r>
              <a:rPr sz="2400" spc="0" dirty="0" smtClean="0">
                <a:latin typeface="Calibri"/>
                <a:cs typeface="Calibri"/>
              </a:rPr>
              <a:t>έ</a:t>
            </a:r>
            <a:r>
              <a:rPr sz="2400" spc="-14" dirty="0" smtClean="0">
                <a:latin typeface="Calibri"/>
                <a:cs typeface="Calibri"/>
              </a:rPr>
              <a:t>νω</a:t>
            </a:r>
            <a:r>
              <a:rPr sz="2400" spc="0" dirty="0" smtClean="0">
                <a:latin typeface="Calibri"/>
                <a:cs typeface="Calibri"/>
              </a:rPr>
              <a:t>ν με</a:t>
            </a:r>
            <a:endParaRPr sz="2400">
              <a:latin typeface="Calibri"/>
              <a:cs typeface="Calibri"/>
            </a:endParaRPr>
          </a:p>
          <a:p>
            <a:pPr marL="240995" marR="43110">
              <a:lnSpc>
                <a:spcPts val="2590"/>
              </a:lnSpc>
              <a:spcBef>
                <a:spcPts val="129"/>
              </a:spcBef>
            </a:pPr>
            <a:r>
              <a:rPr sz="3600" spc="0" baseline="3413" dirty="0" smtClean="0">
                <a:latin typeface="Calibri"/>
                <a:cs typeface="Calibri"/>
              </a:rPr>
              <a:t>ε</a:t>
            </a:r>
            <a:r>
              <a:rPr sz="3600" spc="4" baseline="3413" dirty="0" smtClean="0">
                <a:latin typeface="Calibri"/>
                <a:cs typeface="Calibri"/>
              </a:rPr>
              <a:t>γ</a:t>
            </a:r>
            <a:r>
              <a:rPr sz="3600" spc="-25" baseline="3413" dirty="0" smtClean="0">
                <a:latin typeface="Calibri"/>
                <a:cs typeface="Calibri"/>
              </a:rPr>
              <a:t>χ</a:t>
            </a:r>
            <a:r>
              <a:rPr sz="3600" spc="0" baseline="3413" dirty="0" smtClean="0">
                <a:latin typeface="Calibri"/>
                <a:cs typeface="Calibri"/>
              </a:rPr>
              <a:t>ώριο</a:t>
            </a:r>
            <a:r>
              <a:rPr sz="3600" spc="-4" baseline="3413" dirty="0" smtClean="0">
                <a:latin typeface="Calibri"/>
                <a:cs typeface="Calibri"/>
              </a:rPr>
              <a:t>υ</a:t>
            </a:r>
            <a:r>
              <a:rPr sz="3600" spc="0" baseline="3413" dirty="0" smtClean="0">
                <a:latin typeface="Calibri"/>
                <a:cs typeface="Calibri"/>
              </a:rPr>
              <a:t>ς</a:t>
            </a:r>
            <a:r>
              <a:rPr sz="3600" spc="14" baseline="3413" dirty="0" smtClean="0">
                <a:latin typeface="Calibri"/>
                <a:cs typeface="Calibri"/>
              </a:rPr>
              <a:t> </a:t>
            </a:r>
            <a:r>
              <a:rPr sz="3600" spc="0" baseline="3413" dirty="0" smtClean="0">
                <a:latin typeface="Calibri"/>
                <a:cs typeface="Calibri"/>
              </a:rPr>
              <a:t>τ</a:t>
            </a:r>
            <a:r>
              <a:rPr sz="3600" spc="-39" baseline="3413" dirty="0" smtClean="0">
                <a:latin typeface="Calibri"/>
                <a:cs typeface="Calibri"/>
              </a:rPr>
              <a:t>ί</a:t>
            </a:r>
            <a:r>
              <a:rPr sz="3600" spc="0" baseline="3413" dirty="0" smtClean="0">
                <a:latin typeface="Calibri"/>
                <a:cs typeface="Calibri"/>
              </a:rPr>
              <a:t>τ</a:t>
            </a:r>
            <a:r>
              <a:rPr sz="3600" spc="-25" baseline="3413" dirty="0" smtClean="0">
                <a:latin typeface="Calibri"/>
                <a:cs typeface="Calibri"/>
              </a:rPr>
              <a:t>λ</a:t>
            </a:r>
            <a:r>
              <a:rPr sz="3600" spc="0" baseline="3413" dirty="0" smtClean="0">
                <a:latin typeface="Calibri"/>
                <a:cs typeface="Calibri"/>
              </a:rPr>
              <a:t>ο</a:t>
            </a:r>
            <a:r>
              <a:rPr sz="3600" spc="-9" baseline="3413" dirty="0" smtClean="0">
                <a:latin typeface="Calibri"/>
                <a:cs typeface="Calibri"/>
              </a:rPr>
              <a:t>υ</a:t>
            </a:r>
            <a:r>
              <a:rPr sz="3600" spc="0" baseline="3413" dirty="0" smtClean="0">
                <a:latin typeface="Calibri"/>
                <a:cs typeface="Calibri"/>
              </a:rPr>
              <a:t>ς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35940" y="1635036"/>
            <a:ext cx="177952" cy="33050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55"/>
              </a:lnSpc>
              <a:spcBef>
                <a:spcPts val="127"/>
              </a:spcBef>
            </a:pPr>
            <a:r>
              <a:rPr sz="2400" spc="0" dirty="0" smtClean="0">
                <a:latin typeface="Arial"/>
                <a:cs typeface="Arial"/>
              </a:rPr>
              <a:t>•</a:t>
            </a:r>
            <a:endParaRPr sz="24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35940" y="3354609"/>
            <a:ext cx="177800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55"/>
              </a:lnSpc>
              <a:spcBef>
                <a:spcPts val="127"/>
              </a:spcBef>
            </a:pPr>
            <a:r>
              <a:rPr sz="2400" spc="0" dirty="0" smtClean="0">
                <a:latin typeface="Arial"/>
                <a:cs typeface="Arial"/>
              </a:rPr>
              <a:t>•</a:t>
            </a:r>
            <a:endParaRPr sz="24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35940" y="4086510"/>
            <a:ext cx="177800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55"/>
              </a:lnSpc>
              <a:spcBef>
                <a:spcPts val="127"/>
              </a:spcBef>
            </a:pPr>
            <a:r>
              <a:rPr sz="2400" spc="0" dirty="0" smtClean="0">
                <a:latin typeface="Arial"/>
                <a:cs typeface="Arial"/>
              </a:rPr>
              <a:t>•</a:t>
            </a:r>
            <a:endParaRPr sz="24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35940" y="5476405"/>
            <a:ext cx="177952" cy="33050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55"/>
              </a:lnSpc>
              <a:spcBef>
                <a:spcPts val="127"/>
              </a:spcBef>
            </a:pPr>
            <a:r>
              <a:rPr sz="2400" spc="0" dirty="0" smtClean="0">
                <a:latin typeface="Arial"/>
                <a:cs typeface="Arial"/>
              </a:rPr>
              <a:t>•</a:t>
            </a:r>
            <a:endParaRPr sz="2400">
              <a:latin typeface="Arial"/>
              <a:cs typeface="Arial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8504936" y="6465214"/>
            <a:ext cx="125501" cy="1778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320"/>
              </a:lnSpc>
              <a:spcBef>
                <a:spcPts val="66"/>
              </a:spcBef>
            </a:pPr>
            <a:r>
              <a:rPr sz="1800" spc="0" baseline="2275" dirty="0" smtClean="0">
                <a:solidFill>
                  <a:srgbClr val="888888"/>
                </a:solidFill>
                <a:latin typeface="Calibri"/>
                <a:cs typeface="Calibri"/>
              </a:rPr>
              <a:t>8</a:t>
            </a:r>
            <a:endParaRPr sz="1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ject 8"/>
          <p:cNvSpPr/>
          <p:nvPr/>
        </p:nvSpPr>
        <p:spPr>
          <a:xfrm>
            <a:off x="1828800" y="1295400"/>
            <a:ext cx="5486400" cy="51562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672490" y="284352"/>
            <a:ext cx="5363626" cy="43230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60"/>
              </a:lnSpc>
              <a:spcBef>
                <a:spcPts val="168"/>
              </a:spcBef>
            </a:pPr>
            <a:r>
              <a:rPr sz="4800" b="1" spc="0" baseline="3413" dirty="0" smtClean="0">
                <a:solidFill>
                  <a:srgbClr val="4F81BC"/>
                </a:solidFill>
                <a:latin typeface="Calibri"/>
                <a:cs typeface="Calibri"/>
              </a:rPr>
              <a:t>Δι</a:t>
            </a:r>
            <a:r>
              <a:rPr sz="4800" b="1" spc="-29" baseline="3413" dirty="0" smtClean="0">
                <a:solidFill>
                  <a:srgbClr val="4F81BC"/>
                </a:solidFill>
                <a:latin typeface="Calibri"/>
                <a:cs typeface="Calibri"/>
              </a:rPr>
              <a:t>α</a:t>
            </a:r>
            <a:r>
              <a:rPr sz="4800" b="1" spc="-19" baseline="3413" dirty="0" smtClean="0">
                <a:solidFill>
                  <a:srgbClr val="4F81BC"/>
                </a:solidFill>
                <a:latin typeface="Calibri"/>
                <a:cs typeface="Calibri"/>
              </a:rPr>
              <a:t>γ</a:t>
            </a:r>
            <a:r>
              <a:rPr sz="4800" b="1" spc="0" baseline="3413" dirty="0" smtClean="0">
                <a:solidFill>
                  <a:srgbClr val="4F81BC"/>
                </a:solidFill>
                <a:latin typeface="Calibri"/>
                <a:cs typeface="Calibri"/>
              </a:rPr>
              <a:t>ραμ</a:t>
            </a:r>
            <a:r>
              <a:rPr sz="4800" b="1" spc="-14" baseline="3413" dirty="0" smtClean="0">
                <a:solidFill>
                  <a:srgbClr val="4F81BC"/>
                </a:solidFill>
                <a:latin typeface="Calibri"/>
                <a:cs typeface="Calibri"/>
              </a:rPr>
              <a:t>μ</a:t>
            </a:r>
            <a:r>
              <a:rPr sz="4800" b="1" spc="0" baseline="3413" dirty="0" smtClean="0">
                <a:solidFill>
                  <a:srgbClr val="4F81BC"/>
                </a:solidFill>
                <a:latin typeface="Calibri"/>
                <a:cs typeface="Calibri"/>
              </a:rPr>
              <a:t>ατική</a:t>
            </a:r>
            <a:r>
              <a:rPr sz="4800" b="1" spc="-34" baseline="3413" dirty="0" smtClean="0">
                <a:solidFill>
                  <a:srgbClr val="4F81BC"/>
                </a:solidFill>
                <a:latin typeface="Calibri"/>
                <a:cs typeface="Calibri"/>
              </a:rPr>
              <a:t> </a:t>
            </a:r>
            <a:r>
              <a:rPr sz="4800" b="1" spc="0" baseline="3413" dirty="0" smtClean="0">
                <a:solidFill>
                  <a:srgbClr val="4F81BC"/>
                </a:solidFill>
                <a:latin typeface="Calibri"/>
                <a:cs typeface="Calibri"/>
              </a:rPr>
              <a:t>απει</a:t>
            </a:r>
            <a:r>
              <a:rPr sz="4800" b="1" spc="-84" baseline="3413" dirty="0" smtClean="0">
                <a:solidFill>
                  <a:srgbClr val="4F81BC"/>
                </a:solidFill>
                <a:latin typeface="Calibri"/>
                <a:cs typeface="Calibri"/>
              </a:rPr>
              <a:t>κ</a:t>
            </a:r>
            <a:r>
              <a:rPr sz="4800" b="1" spc="0" baseline="3413" dirty="0" smtClean="0">
                <a:solidFill>
                  <a:srgbClr val="4F81BC"/>
                </a:solidFill>
                <a:latin typeface="Calibri"/>
                <a:cs typeface="Calibri"/>
              </a:rPr>
              <a:t>όνιση</a:t>
            </a:r>
            <a:r>
              <a:rPr sz="4800" b="1" spc="-29" baseline="3413" dirty="0" smtClean="0">
                <a:solidFill>
                  <a:srgbClr val="4F81BC"/>
                </a:solidFill>
                <a:latin typeface="Calibri"/>
                <a:cs typeface="Calibri"/>
              </a:rPr>
              <a:t> </a:t>
            </a:r>
            <a:r>
              <a:rPr sz="4800" b="1" spc="0" baseline="3413" dirty="0" smtClean="0">
                <a:solidFill>
                  <a:srgbClr val="4F81BC"/>
                </a:solidFill>
                <a:latin typeface="Calibri"/>
                <a:cs typeface="Calibri"/>
              </a:rPr>
              <a:t>της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6021988" y="284352"/>
            <a:ext cx="1874511" cy="91998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32352">
              <a:lnSpc>
                <a:spcPts val="3360"/>
              </a:lnSpc>
              <a:spcBef>
                <a:spcPts val="168"/>
              </a:spcBef>
            </a:pPr>
            <a:r>
              <a:rPr sz="4800" b="1" spc="0" baseline="3413" dirty="0" smtClean="0">
                <a:solidFill>
                  <a:srgbClr val="4F81BC"/>
                </a:solidFill>
                <a:latin typeface="Calibri"/>
                <a:cs typeface="Calibri"/>
              </a:rPr>
              <a:t>α</a:t>
            </a:r>
            <a:r>
              <a:rPr sz="4800" b="1" spc="-50" baseline="3413" dirty="0" smtClean="0">
                <a:solidFill>
                  <a:srgbClr val="4F81BC"/>
                </a:solidFill>
                <a:latin typeface="Calibri"/>
                <a:cs typeface="Calibri"/>
              </a:rPr>
              <a:t>κ</a:t>
            </a:r>
            <a:r>
              <a:rPr sz="4800" b="1" spc="0" baseline="3413" dirty="0" smtClean="0">
                <a:solidFill>
                  <a:srgbClr val="4F81BC"/>
                </a:solidFill>
                <a:latin typeface="Calibri"/>
                <a:cs typeface="Calibri"/>
              </a:rPr>
              <a:t>ύρωσης</a:t>
            </a:r>
            <a:endParaRPr sz="3200">
              <a:latin typeface="Calibri"/>
              <a:cs typeface="Calibri"/>
            </a:endParaRPr>
          </a:p>
          <a:p>
            <a:pPr marL="12700" marR="61036">
              <a:lnSpc>
                <a:spcPts val="3840"/>
              </a:lnSpc>
              <a:spcBef>
                <a:spcPts val="23"/>
              </a:spcBef>
            </a:pPr>
            <a:r>
              <a:rPr sz="4800" b="1" spc="0" baseline="1706" dirty="0" smtClean="0">
                <a:solidFill>
                  <a:srgbClr val="4F81BC"/>
                </a:solidFill>
                <a:latin typeface="Calibri"/>
                <a:cs typeface="Calibri"/>
              </a:rPr>
              <a:t>π</a:t>
            </a:r>
            <a:r>
              <a:rPr sz="4800" b="1" spc="-14" baseline="1706" dirty="0" smtClean="0">
                <a:solidFill>
                  <a:srgbClr val="4F81BC"/>
                </a:solidFill>
                <a:latin typeface="Calibri"/>
                <a:cs typeface="Calibri"/>
              </a:rPr>
              <a:t>ο</a:t>
            </a:r>
            <a:r>
              <a:rPr sz="4800" b="1" spc="-19" baseline="1706" dirty="0" smtClean="0">
                <a:solidFill>
                  <a:srgbClr val="4F81BC"/>
                </a:solidFill>
                <a:latin typeface="Calibri"/>
                <a:cs typeface="Calibri"/>
              </a:rPr>
              <a:t>λ</a:t>
            </a:r>
            <a:r>
              <a:rPr sz="4800" b="1" spc="-50" baseline="1706" dirty="0" smtClean="0">
                <a:solidFill>
                  <a:srgbClr val="4F81BC"/>
                </a:solidFill>
                <a:latin typeface="Calibri"/>
                <a:cs typeface="Calibri"/>
              </a:rPr>
              <a:t>ι</a:t>
            </a:r>
            <a:r>
              <a:rPr sz="4800" b="1" spc="0" baseline="1706" dirty="0" smtClean="0">
                <a:solidFill>
                  <a:srgbClr val="4F81BC"/>
                </a:solidFill>
                <a:latin typeface="Calibri"/>
                <a:cs typeface="Calibri"/>
              </a:rPr>
              <a:t>τικής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7898769" y="284352"/>
            <a:ext cx="633320" cy="43230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60"/>
              </a:lnSpc>
              <a:spcBef>
                <a:spcPts val="168"/>
              </a:spcBef>
            </a:pPr>
            <a:r>
              <a:rPr sz="4800" b="1" spc="0" baseline="3413" dirty="0" smtClean="0">
                <a:solidFill>
                  <a:srgbClr val="4F81BC"/>
                </a:solidFill>
                <a:latin typeface="Calibri"/>
                <a:cs typeface="Calibri"/>
              </a:rPr>
              <a:t>της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481709" y="772032"/>
            <a:ext cx="2145797" cy="43230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60"/>
              </a:lnSpc>
              <a:spcBef>
                <a:spcPts val="168"/>
              </a:spcBef>
            </a:pPr>
            <a:r>
              <a:rPr sz="4800" b="1" spc="0" baseline="3413" dirty="0" smtClean="0">
                <a:solidFill>
                  <a:srgbClr val="4F81BC"/>
                </a:solidFill>
                <a:latin typeface="Calibri"/>
                <a:cs typeface="Calibri"/>
              </a:rPr>
              <a:t>επεκ</a:t>
            </a:r>
            <a:r>
              <a:rPr sz="4800" b="1" spc="-25" baseline="3413" dirty="0" smtClean="0">
                <a:solidFill>
                  <a:srgbClr val="4F81BC"/>
                </a:solidFill>
                <a:latin typeface="Calibri"/>
                <a:cs typeface="Calibri"/>
              </a:rPr>
              <a:t>τ</a:t>
            </a:r>
            <a:r>
              <a:rPr sz="4800" b="1" spc="0" baseline="3413" dirty="0" smtClean="0">
                <a:solidFill>
                  <a:srgbClr val="4F81BC"/>
                </a:solidFill>
                <a:latin typeface="Calibri"/>
                <a:cs typeface="Calibri"/>
              </a:rPr>
              <a:t>ατικής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629369" y="772032"/>
            <a:ext cx="2389535" cy="43230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60"/>
              </a:lnSpc>
              <a:spcBef>
                <a:spcPts val="168"/>
              </a:spcBef>
            </a:pPr>
            <a:r>
              <a:rPr sz="4800" b="1" spc="0" baseline="3413" dirty="0" smtClean="0">
                <a:solidFill>
                  <a:srgbClr val="4F81BC"/>
                </a:solidFill>
                <a:latin typeface="Calibri"/>
                <a:cs typeface="Calibri"/>
              </a:rPr>
              <a:t>νομισ</a:t>
            </a:r>
            <a:r>
              <a:rPr sz="4800" b="1" spc="-19" baseline="3413" dirty="0" smtClean="0">
                <a:solidFill>
                  <a:srgbClr val="4F81BC"/>
                </a:solidFill>
                <a:latin typeface="Calibri"/>
                <a:cs typeface="Calibri"/>
              </a:rPr>
              <a:t>μ</a:t>
            </a:r>
            <a:r>
              <a:rPr sz="4800" b="1" spc="0" baseline="3413" dirty="0" smtClean="0">
                <a:solidFill>
                  <a:srgbClr val="4F81BC"/>
                </a:solidFill>
                <a:latin typeface="Calibri"/>
                <a:cs typeface="Calibri"/>
              </a:rPr>
              <a:t>ατικής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8504936" y="6465214"/>
            <a:ext cx="125501" cy="1778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320"/>
              </a:lnSpc>
              <a:spcBef>
                <a:spcPts val="66"/>
              </a:spcBef>
            </a:pPr>
            <a:r>
              <a:rPr sz="1800" spc="0" baseline="2275" dirty="0" smtClean="0">
                <a:solidFill>
                  <a:srgbClr val="888888"/>
                </a:solidFill>
                <a:latin typeface="Calibri"/>
                <a:cs typeface="Calibri"/>
              </a:rPr>
              <a:t>9</a:t>
            </a:r>
            <a:endParaRPr sz="1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</TotalTime>
  <Words>2757</Words>
  <Application>Microsoft Office PowerPoint</Application>
  <PresentationFormat>On-screen Show (4:3)</PresentationFormat>
  <Paragraphs>514</Paragraphs>
  <Slides>31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2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Liagouras Georgios</dc:creator>
  <cp:lastModifiedBy>Liagouras Georgios</cp:lastModifiedBy>
  <cp:revision>2</cp:revision>
  <dcterms:modified xsi:type="dcterms:W3CDTF">2014-01-10T09:27:24Z</dcterms:modified>
</cp:coreProperties>
</file>