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9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3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37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93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43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37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35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6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157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3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2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28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20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Τίτλος Διάλεξης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Καινοτομία &amp; Τεχνολογία στο Διεθνές Περιβάλλον</a:t>
            </a:r>
          </a:p>
          <a:p>
            <a:r>
              <a:t>Βιωσιμότητα &amp; Εταιρική Κοινωνική Ευθύνη (ESG)</a:t>
            </a:r>
          </a:p>
          <a:p>
            <a:r>
              <a:t>Αξιολόγηση &amp; Έλεγχος Στρατηγικής (KPIs, Balanced Scorecard)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Περιβαλλοντικό (E)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Μείωση εκπομπών CO2</a:t>
            </a:r>
          </a:p>
          <a:p>
            <a:r>
              <a:t>Κυκλική οικονομία</a:t>
            </a:r>
          </a:p>
          <a:p>
            <a:r>
              <a:t>Περιβαλλοντικά πρότυπα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Κοινωνικό (S)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Εργασιακές πρακτικές</a:t>
            </a:r>
          </a:p>
          <a:p>
            <a:r>
              <a:t>Ποικιλομορφία &amp; συμπερίληψη</a:t>
            </a:r>
          </a:p>
          <a:p>
            <a:r>
              <a:t>Ανθρώπινα δικαιώματα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Διακυβέρνηση (G)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Διαφάνεια</a:t>
            </a:r>
          </a:p>
          <a:p>
            <a:r>
              <a:t>Ηγεσία &amp; δομές</a:t>
            </a:r>
          </a:p>
          <a:p>
            <a:r>
              <a:t>Διαχείριση ρίσκων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ESG στη στρατηγική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Ενσωμάτωση στόχων</a:t>
            </a:r>
          </a:p>
          <a:p>
            <a:r>
              <a:t>Αναφορές ESG</a:t>
            </a:r>
          </a:p>
          <a:p>
            <a:r>
              <a:t>Δείκτες απόδοσης βιωσιμότητας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Διεθνείς κανονισμοί ESG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EU Taxonomy</a:t>
            </a:r>
          </a:p>
          <a:p>
            <a:r>
              <a:t>CSRD Reporting</a:t>
            </a:r>
          </a:p>
          <a:p>
            <a:r>
              <a:t>UN SDGs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Στρατηγικός Έλεγχος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Ορισμός &amp; σημασία</a:t>
            </a:r>
          </a:p>
          <a:p>
            <a:r>
              <a:t>Πως συνδέεται με στρατηγική</a:t>
            </a:r>
          </a:p>
          <a:p>
            <a:r>
              <a:t>Χρονικός ορίζοντας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Ορισμός δεικτών</a:t>
            </a:r>
          </a:p>
          <a:p>
            <a:r>
              <a:t>Ποσοτικοί &amp; ποιοτικοί δείκτες</a:t>
            </a:r>
          </a:p>
          <a:p>
            <a:r>
              <a:t>Παραδείγματα διεθνών KPIs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KPIs στην καινοτομία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R&amp;D Efficiency</a:t>
            </a:r>
          </a:p>
          <a:p>
            <a:r>
              <a:t>Time to Market</a:t>
            </a:r>
          </a:p>
          <a:p>
            <a:r>
              <a:t>Innovation Adoption Rate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KPIs στο ESG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Carbon Intensity</a:t>
            </a:r>
          </a:p>
          <a:p>
            <a:r>
              <a:t>Employee Engagement</a:t>
            </a:r>
          </a:p>
          <a:p>
            <a:r>
              <a:t>Governance Compliance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Balanced Scorecard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4 προοπτικές: Οικονομική, Πελάτης, Διαδικασίες, Μάθηση</a:t>
            </a:r>
          </a:p>
          <a:p>
            <a:r>
              <a:t>Σύνδεση στόχων – δεικτών</a:t>
            </a:r>
          </a:p>
          <a:p>
            <a:r>
              <a:t>Ολιστική αξιολόγηση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Ο ρόλος της τεχνολογίας στη διεθνοποίηση</a:t>
            </a:r>
          </a:p>
          <a:p>
            <a:r>
              <a:t>Η βιωσιμότητα ως στρατηγική αναγκαιότητα</a:t>
            </a:r>
          </a:p>
          <a:p>
            <a:r>
              <a:t>Η σημασία της μέτρησης απόδοσης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BSC Εφαρμογές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Βελτίωση στρατηγικής ευθυγράμμισης</a:t>
            </a:r>
          </a:p>
          <a:p>
            <a:r>
              <a:t>Παρακολούθηση προόδου</a:t>
            </a:r>
          </a:p>
          <a:p>
            <a:r>
              <a:t>Παγκόσμιες εταιρείες που το εφαρμόζουν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Έλεγχος απόδοσης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Performance Reviews</a:t>
            </a:r>
          </a:p>
          <a:p>
            <a:r>
              <a:t>Continuous Monitoring</a:t>
            </a:r>
          </a:p>
          <a:p>
            <a:r>
              <a:t>Συστήματα αναφορών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Χρήση δεδομένων στη μέτρηση</a:t>
            </a:r>
          </a:p>
          <a:p>
            <a:r>
              <a:t>Predictive Analytics</a:t>
            </a:r>
          </a:p>
          <a:p>
            <a:r>
              <a:t>Διεθνής συγκριτική αξιολόγηση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Κίνδυνοι &amp; Προκλήσεις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Λανθασμένη επιλογή KPIs</a:t>
            </a:r>
          </a:p>
          <a:p>
            <a:r>
              <a:t>Έλλειψη δεδομένων</a:t>
            </a:r>
          </a:p>
          <a:p>
            <a:r>
              <a:t>Πολυεθνικές διαφοροποιήσεις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Μελέτη Περίπτωσης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Εταιρεία που υιοθέτησε ESG</a:t>
            </a:r>
          </a:p>
          <a:p>
            <a:r>
              <a:t>Εταιρεία που υιοθέτησε καινοτομία</a:t>
            </a:r>
          </a:p>
          <a:p>
            <a:r>
              <a:t>Επιπτώσεις στην απόδοση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Σύνδεση τεχνολογίας – ESG – KPIs</a:t>
            </a:r>
          </a:p>
          <a:p>
            <a:r>
              <a:t>Ολιστική διοίκηση</a:t>
            </a:r>
          </a:p>
          <a:p>
            <a:r>
              <a:t>Στρατηγικά μαθήματα για στελέχη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Καινοτομία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Ορισμός &amp; τύποι καινοτομίας</a:t>
            </a:r>
          </a:p>
          <a:p>
            <a:r>
              <a:t>Product, Process, Business Model</a:t>
            </a:r>
          </a:p>
          <a:p>
            <a:r>
              <a:t>Στρατηγική αξία καινοτομίας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Τεχνολογία στον διεθνή χώρο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Ψηφιοποίηση &amp; αυτοματοποίηση</a:t>
            </a:r>
          </a:p>
          <a:p>
            <a:r>
              <a:t>Τεχνολογικά οικοσυστήματα</a:t>
            </a:r>
          </a:p>
          <a:p>
            <a:r>
              <a:t>Πλεονεκτήματα &amp; ανταγωνιστικότητα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Ψηφιακός Μετασχηματισμός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Digital Transformation</a:t>
            </a:r>
          </a:p>
          <a:p>
            <a:r>
              <a:t>Cloud – AI – Big Data</a:t>
            </a:r>
          </a:p>
          <a:p>
            <a:r>
              <a:t>Επιπτώσεις στη διοίκηση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Έρευνα &amp; Ανάπτυξη (R&amp;D)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Παγκόσμια κέντρα R&amp;D</a:t>
            </a:r>
          </a:p>
          <a:p>
            <a:r>
              <a:t>Open Innovation</a:t>
            </a:r>
          </a:p>
          <a:p>
            <a:r>
              <a:t>Συνεργασίες πανεπιστημίων &amp; εταιρειών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Τεχνολογικές Πλατφόρμες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Πολυμερής αγορά</a:t>
            </a:r>
          </a:p>
          <a:p>
            <a:r>
              <a:t>Διεθνής επέκταση πλατφορμών</a:t>
            </a:r>
          </a:p>
          <a:p>
            <a:r>
              <a:t>Δίκτυα χρήσης &amp; κερδοφορία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Κίνδυνοι τεχνολογίας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Κυβερνοασφάλεια</a:t>
            </a:r>
          </a:p>
          <a:p>
            <a:r>
              <a:t>Τεχνολογική εξάρτηση</a:t>
            </a:r>
          </a:p>
          <a:p>
            <a:r>
              <a:t>Κανονιστική συμμόρφωση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Εισαγωγή ESG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Τι σημαίνει ESG</a:t>
            </a:r>
          </a:p>
          <a:p>
            <a:r>
              <a:t>Γιατί ενδιαφέρουν οι επενδυτές</a:t>
            </a:r>
          </a:p>
          <a:p>
            <a:r>
              <a:t>Ο ρόλος των πολυεθνικών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3</TotalTime>
  <Words>311</Words>
  <Application>Microsoft Macintosh PowerPoint</Application>
  <PresentationFormat>On-screen Show (4:3)</PresentationFormat>
  <Paragraphs>125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Century Gothic</vt:lpstr>
      <vt:lpstr>Wingdings 2</vt:lpstr>
      <vt:lpstr>Quotable</vt:lpstr>
      <vt:lpstr>Τίτλος Διάλεξης</vt:lpstr>
      <vt:lpstr>Εισαγωγή</vt:lpstr>
      <vt:lpstr>Καινοτομία</vt:lpstr>
      <vt:lpstr>Τεχνολογία στον διεθνή χώρο</vt:lpstr>
      <vt:lpstr>Ψηφιακός Μετασχηματισμός</vt:lpstr>
      <vt:lpstr>Έρευνα &amp; Ανάπτυξη (R&amp;D)</vt:lpstr>
      <vt:lpstr>Τεχνολογικές Πλατφόρμες</vt:lpstr>
      <vt:lpstr>Κίνδυνοι τεχνολογίας</vt:lpstr>
      <vt:lpstr>Εισαγωγή ESG</vt:lpstr>
      <vt:lpstr>Περιβαλλοντικό (E)</vt:lpstr>
      <vt:lpstr>Κοινωνικό (S)</vt:lpstr>
      <vt:lpstr>Διακυβέρνηση (G)</vt:lpstr>
      <vt:lpstr>ESG στη στρατηγική</vt:lpstr>
      <vt:lpstr>Διεθνείς κανονισμοί ESG</vt:lpstr>
      <vt:lpstr>Στρατηγικός Έλεγχος</vt:lpstr>
      <vt:lpstr>KPIs</vt:lpstr>
      <vt:lpstr>KPIs στην καινοτομία</vt:lpstr>
      <vt:lpstr>KPIs στο ESG</vt:lpstr>
      <vt:lpstr>Balanced Scorecard</vt:lpstr>
      <vt:lpstr>BSC Εφαρμογές</vt:lpstr>
      <vt:lpstr>Έλεγχος απόδοσης</vt:lpstr>
      <vt:lpstr>Data Analytics</vt:lpstr>
      <vt:lpstr>Κίνδυνοι &amp; Προκλήσεις</vt:lpstr>
      <vt:lpstr>Μελέτη Περίπτωσης</vt:lpstr>
      <vt:lpstr>Συμπεράσματα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Dimitrios Rekleitis</cp:lastModifiedBy>
  <cp:revision>2</cp:revision>
  <dcterms:created xsi:type="dcterms:W3CDTF">2013-01-27T09:14:16Z</dcterms:created>
  <dcterms:modified xsi:type="dcterms:W3CDTF">2025-11-22T08:50:39Z</dcterms:modified>
  <cp:category/>
</cp:coreProperties>
</file>