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E3BFAB-3C60-42CF-8254-1EC6B59BF26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019F537-6C04-47C7-87F5-47B256CBA0AE}">
      <dgm:prSet/>
      <dgm:spPr/>
      <dgm:t>
        <a:bodyPr/>
        <a:lstStyle/>
        <a:p>
          <a:r>
            <a:rPr lang="en-US"/>
            <a:t>Πολιτισμικό &amp; Νομικό Πλαίσιο στις Διεθνείς Επιχειρήσεις</a:t>
          </a:r>
        </a:p>
      </dgm:t>
    </dgm:pt>
    <dgm:pt modelId="{77B369EF-281C-4EA5-B766-5BFCB9DFE196}" type="parTrans" cxnId="{C111C5A5-2C47-45E2-9B2A-88B550E8472F}">
      <dgm:prSet/>
      <dgm:spPr/>
      <dgm:t>
        <a:bodyPr/>
        <a:lstStyle/>
        <a:p>
          <a:endParaRPr lang="en-US"/>
        </a:p>
      </dgm:t>
    </dgm:pt>
    <dgm:pt modelId="{04A34614-6E22-46E8-9060-38F3C89E67AF}" type="sibTrans" cxnId="{C111C5A5-2C47-45E2-9B2A-88B550E8472F}">
      <dgm:prSet/>
      <dgm:spPr/>
      <dgm:t>
        <a:bodyPr/>
        <a:lstStyle/>
        <a:p>
          <a:endParaRPr lang="en-US"/>
        </a:p>
      </dgm:t>
    </dgm:pt>
    <dgm:pt modelId="{D0E75D2F-4CEE-4700-B8FD-0C9082576C1C}">
      <dgm:prSet/>
      <dgm:spPr/>
      <dgm:t>
        <a:bodyPr/>
        <a:lstStyle/>
        <a:p>
          <a:r>
            <a:rPr lang="en-US"/>
            <a:t>Ηγεσία &amp; Διαχείριση Παγκόσμιων Ομάδων</a:t>
          </a:r>
        </a:p>
      </dgm:t>
    </dgm:pt>
    <dgm:pt modelId="{F7F9AB41-139E-4BCB-A167-146698A7C3A4}" type="parTrans" cxnId="{46121397-D9B9-4FA0-B821-79B45117B8AD}">
      <dgm:prSet/>
      <dgm:spPr/>
      <dgm:t>
        <a:bodyPr/>
        <a:lstStyle/>
        <a:p>
          <a:endParaRPr lang="en-US"/>
        </a:p>
      </dgm:t>
    </dgm:pt>
    <dgm:pt modelId="{9DA9E380-7AED-4354-AF85-BFD864C171F5}" type="sibTrans" cxnId="{46121397-D9B9-4FA0-B821-79B45117B8AD}">
      <dgm:prSet/>
      <dgm:spPr/>
      <dgm:t>
        <a:bodyPr/>
        <a:lstStyle/>
        <a:p>
          <a:endParaRPr lang="en-US"/>
        </a:p>
      </dgm:t>
    </dgm:pt>
    <dgm:pt modelId="{B85AEE3D-74DE-DE43-81D2-75CEB1672D28}" type="pres">
      <dgm:prSet presAssocID="{07E3BFAB-3C60-42CF-8254-1EC6B59BF262}" presName="linear" presStyleCnt="0">
        <dgm:presLayoutVars>
          <dgm:animLvl val="lvl"/>
          <dgm:resizeHandles val="exact"/>
        </dgm:presLayoutVars>
      </dgm:prSet>
      <dgm:spPr/>
    </dgm:pt>
    <dgm:pt modelId="{8442C1A5-DCE6-9440-9655-6F53DD0D30C1}" type="pres">
      <dgm:prSet presAssocID="{B019F537-6C04-47C7-87F5-47B256CBA0A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1790A7F-90AB-B041-9739-C7B2A45BAA52}" type="pres">
      <dgm:prSet presAssocID="{04A34614-6E22-46E8-9060-38F3C89E67AF}" presName="spacer" presStyleCnt="0"/>
      <dgm:spPr/>
    </dgm:pt>
    <dgm:pt modelId="{837E0A08-E7EF-0749-8A3A-21089D5D4FAA}" type="pres">
      <dgm:prSet presAssocID="{D0E75D2F-4CEE-4700-B8FD-0C9082576C1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51BE22B-009E-0347-AC55-5925D1677DBC}" type="presOf" srcId="{07E3BFAB-3C60-42CF-8254-1EC6B59BF262}" destId="{B85AEE3D-74DE-DE43-81D2-75CEB1672D28}" srcOrd="0" destOrd="0" presId="urn:microsoft.com/office/officeart/2005/8/layout/vList2"/>
    <dgm:cxn modelId="{46121397-D9B9-4FA0-B821-79B45117B8AD}" srcId="{07E3BFAB-3C60-42CF-8254-1EC6B59BF262}" destId="{D0E75D2F-4CEE-4700-B8FD-0C9082576C1C}" srcOrd="1" destOrd="0" parTransId="{F7F9AB41-139E-4BCB-A167-146698A7C3A4}" sibTransId="{9DA9E380-7AED-4354-AF85-BFD864C171F5}"/>
    <dgm:cxn modelId="{C111C5A5-2C47-45E2-9B2A-88B550E8472F}" srcId="{07E3BFAB-3C60-42CF-8254-1EC6B59BF262}" destId="{B019F537-6C04-47C7-87F5-47B256CBA0AE}" srcOrd="0" destOrd="0" parTransId="{77B369EF-281C-4EA5-B766-5BFCB9DFE196}" sibTransId="{04A34614-6E22-46E8-9060-38F3C89E67AF}"/>
    <dgm:cxn modelId="{6D5719B3-1F21-934F-B5FC-8F3B20D541F7}" type="presOf" srcId="{D0E75D2F-4CEE-4700-B8FD-0C9082576C1C}" destId="{837E0A08-E7EF-0749-8A3A-21089D5D4FAA}" srcOrd="0" destOrd="0" presId="urn:microsoft.com/office/officeart/2005/8/layout/vList2"/>
    <dgm:cxn modelId="{C0EE15CB-A621-2744-AB39-8B43A8BAD23B}" type="presOf" srcId="{B019F537-6C04-47C7-87F5-47B256CBA0AE}" destId="{8442C1A5-DCE6-9440-9655-6F53DD0D30C1}" srcOrd="0" destOrd="0" presId="urn:microsoft.com/office/officeart/2005/8/layout/vList2"/>
    <dgm:cxn modelId="{C9BF2F71-9AF6-C747-B947-674A3462E62C}" type="presParOf" srcId="{B85AEE3D-74DE-DE43-81D2-75CEB1672D28}" destId="{8442C1A5-DCE6-9440-9655-6F53DD0D30C1}" srcOrd="0" destOrd="0" presId="urn:microsoft.com/office/officeart/2005/8/layout/vList2"/>
    <dgm:cxn modelId="{F4E7F0B2-CE12-DF43-9866-74FE86968375}" type="presParOf" srcId="{B85AEE3D-74DE-DE43-81D2-75CEB1672D28}" destId="{21790A7F-90AB-B041-9739-C7B2A45BAA52}" srcOrd="1" destOrd="0" presId="urn:microsoft.com/office/officeart/2005/8/layout/vList2"/>
    <dgm:cxn modelId="{5E0C548D-8C9C-C844-AA6B-50BC4C076CB0}" type="presParOf" srcId="{B85AEE3D-74DE-DE43-81D2-75CEB1672D28}" destId="{837E0A08-E7EF-0749-8A3A-21089D5D4FA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AC4ED2-0873-4466-B0C8-242981BDE281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A1A06F4-4FE6-43A7-8B42-C751085B6560}">
      <dgm:prSet/>
      <dgm:spPr/>
      <dgm:t>
        <a:bodyPr/>
        <a:lstStyle/>
        <a:p>
          <a:r>
            <a:rPr lang="en-US"/>
            <a:t>Τι είναι Διεθνής Στρατηγική Διοίκηση</a:t>
          </a:r>
        </a:p>
      </dgm:t>
    </dgm:pt>
    <dgm:pt modelId="{5089A961-8AE7-4BFC-A4E6-0B36764B34FF}" type="parTrans" cxnId="{70305A8F-21A1-445D-AE5A-81CFE2F5B2B4}">
      <dgm:prSet/>
      <dgm:spPr/>
      <dgm:t>
        <a:bodyPr/>
        <a:lstStyle/>
        <a:p>
          <a:endParaRPr lang="en-US"/>
        </a:p>
      </dgm:t>
    </dgm:pt>
    <dgm:pt modelId="{C62DEF40-D484-46E0-8C0D-C4D461C8A432}" type="sibTrans" cxnId="{70305A8F-21A1-445D-AE5A-81CFE2F5B2B4}">
      <dgm:prSet/>
      <dgm:spPr/>
      <dgm:t>
        <a:bodyPr/>
        <a:lstStyle/>
        <a:p>
          <a:endParaRPr lang="en-US"/>
        </a:p>
      </dgm:t>
    </dgm:pt>
    <dgm:pt modelId="{E9DC346E-BB43-4E02-B581-9C6E03D5C78C}">
      <dgm:prSet/>
      <dgm:spPr/>
      <dgm:t>
        <a:bodyPr/>
        <a:lstStyle/>
        <a:p>
          <a:r>
            <a:rPr lang="en-US"/>
            <a:t>Γιατί οι επιχειρήσεις διεθνοποιούνται</a:t>
          </a:r>
        </a:p>
      </dgm:t>
    </dgm:pt>
    <dgm:pt modelId="{D40E3E2A-BF6D-468F-B2CC-4DB04C2C3142}" type="parTrans" cxnId="{2AFB7A52-D9AA-4EC7-A902-F5444A1E8361}">
      <dgm:prSet/>
      <dgm:spPr/>
      <dgm:t>
        <a:bodyPr/>
        <a:lstStyle/>
        <a:p>
          <a:endParaRPr lang="en-US"/>
        </a:p>
      </dgm:t>
    </dgm:pt>
    <dgm:pt modelId="{1D446829-FAE6-4AD4-9CBC-FC300E681E40}" type="sibTrans" cxnId="{2AFB7A52-D9AA-4EC7-A902-F5444A1E8361}">
      <dgm:prSet/>
      <dgm:spPr/>
      <dgm:t>
        <a:bodyPr/>
        <a:lstStyle/>
        <a:p>
          <a:endParaRPr lang="en-US"/>
        </a:p>
      </dgm:t>
    </dgm:pt>
    <dgm:pt modelId="{D72B2F77-FD96-4CA8-B505-2A660262E41C}">
      <dgm:prSet/>
      <dgm:spPr/>
      <dgm:t>
        <a:bodyPr/>
        <a:lstStyle/>
        <a:p>
          <a:r>
            <a:rPr lang="en-US"/>
            <a:t>Κρίσιμη σημασία κατανόησης πολιτισμού και νόμου</a:t>
          </a:r>
        </a:p>
      </dgm:t>
    </dgm:pt>
    <dgm:pt modelId="{761E5D8B-6A94-4D8E-8387-746266386B5B}" type="parTrans" cxnId="{A718B7EF-8272-4911-9D14-0138F119F295}">
      <dgm:prSet/>
      <dgm:spPr/>
      <dgm:t>
        <a:bodyPr/>
        <a:lstStyle/>
        <a:p>
          <a:endParaRPr lang="en-US"/>
        </a:p>
      </dgm:t>
    </dgm:pt>
    <dgm:pt modelId="{7AF677C3-C9B0-43C8-8DEE-1415780501D0}" type="sibTrans" cxnId="{A718B7EF-8272-4911-9D14-0138F119F295}">
      <dgm:prSet/>
      <dgm:spPr/>
      <dgm:t>
        <a:bodyPr/>
        <a:lstStyle/>
        <a:p>
          <a:endParaRPr lang="en-US"/>
        </a:p>
      </dgm:t>
    </dgm:pt>
    <dgm:pt modelId="{BFB1982E-4DA0-7C40-B827-FED56F61CF39}" type="pres">
      <dgm:prSet presAssocID="{52AC4ED2-0873-4466-B0C8-242981BDE281}" presName="vert0" presStyleCnt="0">
        <dgm:presLayoutVars>
          <dgm:dir/>
          <dgm:animOne val="branch"/>
          <dgm:animLvl val="lvl"/>
        </dgm:presLayoutVars>
      </dgm:prSet>
      <dgm:spPr/>
    </dgm:pt>
    <dgm:pt modelId="{8F503530-B7AF-D446-BE0E-D1EA582EE241}" type="pres">
      <dgm:prSet presAssocID="{0A1A06F4-4FE6-43A7-8B42-C751085B6560}" presName="thickLine" presStyleLbl="alignNode1" presStyleIdx="0" presStyleCnt="3"/>
      <dgm:spPr/>
    </dgm:pt>
    <dgm:pt modelId="{84102AC1-998A-074F-976A-1F29EB28DEA4}" type="pres">
      <dgm:prSet presAssocID="{0A1A06F4-4FE6-43A7-8B42-C751085B6560}" presName="horz1" presStyleCnt="0"/>
      <dgm:spPr/>
    </dgm:pt>
    <dgm:pt modelId="{55FE16F7-6BC0-4249-9FDB-780FB0B40EFD}" type="pres">
      <dgm:prSet presAssocID="{0A1A06F4-4FE6-43A7-8B42-C751085B6560}" presName="tx1" presStyleLbl="revTx" presStyleIdx="0" presStyleCnt="3"/>
      <dgm:spPr/>
    </dgm:pt>
    <dgm:pt modelId="{2F29951A-461A-C049-808B-A8A54AD5324D}" type="pres">
      <dgm:prSet presAssocID="{0A1A06F4-4FE6-43A7-8B42-C751085B6560}" presName="vert1" presStyleCnt="0"/>
      <dgm:spPr/>
    </dgm:pt>
    <dgm:pt modelId="{B946B4EE-E48B-E54E-A9E1-F24B50E47E6D}" type="pres">
      <dgm:prSet presAssocID="{E9DC346E-BB43-4E02-B581-9C6E03D5C78C}" presName="thickLine" presStyleLbl="alignNode1" presStyleIdx="1" presStyleCnt="3"/>
      <dgm:spPr/>
    </dgm:pt>
    <dgm:pt modelId="{E0F5BFF7-11AC-6547-BD2E-468558245297}" type="pres">
      <dgm:prSet presAssocID="{E9DC346E-BB43-4E02-B581-9C6E03D5C78C}" presName="horz1" presStyleCnt="0"/>
      <dgm:spPr/>
    </dgm:pt>
    <dgm:pt modelId="{1F9451BC-5E4F-7B41-BCB8-2E64A1C5F3FF}" type="pres">
      <dgm:prSet presAssocID="{E9DC346E-BB43-4E02-B581-9C6E03D5C78C}" presName="tx1" presStyleLbl="revTx" presStyleIdx="1" presStyleCnt="3"/>
      <dgm:spPr/>
    </dgm:pt>
    <dgm:pt modelId="{AA575551-0F39-D847-BC81-1F5475F28436}" type="pres">
      <dgm:prSet presAssocID="{E9DC346E-BB43-4E02-B581-9C6E03D5C78C}" presName="vert1" presStyleCnt="0"/>
      <dgm:spPr/>
    </dgm:pt>
    <dgm:pt modelId="{A30CFC4E-E00B-CC4D-B5B2-AC2D2E44902F}" type="pres">
      <dgm:prSet presAssocID="{D72B2F77-FD96-4CA8-B505-2A660262E41C}" presName="thickLine" presStyleLbl="alignNode1" presStyleIdx="2" presStyleCnt="3"/>
      <dgm:spPr/>
    </dgm:pt>
    <dgm:pt modelId="{269C04DC-215B-CF4B-AB1D-87F85947B93A}" type="pres">
      <dgm:prSet presAssocID="{D72B2F77-FD96-4CA8-B505-2A660262E41C}" presName="horz1" presStyleCnt="0"/>
      <dgm:spPr/>
    </dgm:pt>
    <dgm:pt modelId="{5F86E69E-6C56-CB44-BA22-D679B2BC5DAE}" type="pres">
      <dgm:prSet presAssocID="{D72B2F77-FD96-4CA8-B505-2A660262E41C}" presName="tx1" presStyleLbl="revTx" presStyleIdx="2" presStyleCnt="3"/>
      <dgm:spPr/>
    </dgm:pt>
    <dgm:pt modelId="{1C9A451D-5ECD-4F45-AF2F-C54D56C9CA51}" type="pres">
      <dgm:prSet presAssocID="{D72B2F77-FD96-4CA8-B505-2A660262E41C}" presName="vert1" presStyleCnt="0"/>
      <dgm:spPr/>
    </dgm:pt>
  </dgm:ptLst>
  <dgm:cxnLst>
    <dgm:cxn modelId="{30F8950E-4164-4941-AF54-A69B34D9E46D}" type="presOf" srcId="{0A1A06F4-4FE6-43A7-8B42-C751085B6560}" destId="{55FE16F7-6BC0-4249-9FDB-780FB0B40EFD}" srcOrd="0" destOrd="0" presId="urn:microsoft.com/office/officeart/2008/layout/LinedList"/>
    <dgm:cxn modelId="{7534A645-91CA-3C4E-B4C0-424C90C8AEC1}" type="presOf" srcId="{E9DC346E-BB43-4E02-B581-9C6E03D5C78C}" destId="{1F9451BC-5E4F-7B41-BCB8-2E64A1C5F3FF}" srcOrd="0" destOrd="0" presId="urn:microsoft.com/office/officeart/2008/layout/LinedList"/>
    <dgm:cxn modelId="{2AFB7A52-D9AA-4EC7-A902-F5444A1E8361}" srcId="{52AC4ED2-0873-4466-B0C8-242981BDE281}" destId="{E9DC346E-BB43-4E02-B581-9C6E03D5C78C}" srcOrd="1" destOrd="0" parTransId="{D40E3E2A-BF6D-468F-B2CC-4DB04C2C3142}" sibTransId="{1D446829-FAE6-4AD4-9CBC-FC300E681E40}"/>
    <dgm:cxn modelId="{70305A8F-21A1-445D-AE5A-81CFE2F5B2B4}" srcId="{52AC4ED2-0873-4466-B0C8-242981BDE281}" destId="{0A1A06F4-4FE6-43A7-8B42-C751085B6560}" srcOrd="0" destOrd="0" parTransId="{5089A961-8AE7-4BFC-A4E6-0B36764B34FF}" sibTransId="{C62DEF40-D484-46E0-8C0D-C4D461C8A432}"/>
    <dgm:cxn modelId="{967320BE-A289-9640-8EA8-43A2A200046F}" type="presOf" srcId="{D72B2F77-FD96-4CA8-B505-2A660262E41C}" destId="{5F86E69E-6C56-CB44-BA22-D679B2BC5DAE}" srcOrd="0" destOrd="0" presId="urn:microsoft.com/office/officeart/2008/layout/LinedList"/>
    <dgm:cxn modelId="{299241D5-3F67-1D47-B155-EDBFA13265BC}" type="presOf" srcId="{52AC4ED2-0873-4466-B0C8-242981BDE281}" destId="{BFB1982E-4DA0-7C40-B827-FED56F61CF39}" srcOrd="0" destOrd="0" presId="urn:microsoft.com/office/officeart/2008/layout/LinedList"/>
    <dgm:cxn modelId="{A718B7EF-8272-4911-9D14-0138F119F295}" srcId="{52AC4ED2-0873-4466-B0C8-242981BDE281}" destId="{D72B2F77-FD96-4CA8-B505-2A660262E41C}" srcOrd="2" destOrd="0" parTransId="{761E5D8B-6A94-4D8E-8387-746266386B5B}" sibTransId="{7AF677C3-C9B0-43C8-8DEE-1415780501D0}"/>
    <dgm:cxn modelId="{5E084D41-FA12-0246-9465-678A9DF2DFBC}" type="presParOf" srcId="{BFB1982E-4DA0-7C40-B827-FED56F61CF39}" destId="{8F503530-B7AF-D446-BE0E-D1EA582EE241}" srcOrd="0" destOrd="0" presId="urn:microsoft.com/office/officeart/2008/layout/LinedList"/>
    <dgm:cxn modelId="{C0A0903F-056F-344B-8C4D-C2FD95D1F53E}" type="presParOf" srcId="{BFB1982E-4DA0-7C40-B827-FED56F61CF39}" destId="{84102AC1-998A-074F-976A-1F29EB28DEA4}" srcOrd="1" destOrd="0" presId="urn:microsoft.com/office/officeart/2008/layout/LinedList"/>
    <dgm:cxn modelId="{F7E064FF-8B7C-BB48-BD74-EA93C2180343}" type="presParOf" srcId="{84102AC1-998A-074F-976A-1F29EB28DEA4}" destId="{55FE16F7-6BC0-4249-9FDB-780FB0B40EFD}" srcOrd="0" destOrd="0" presId="urn:microsoft.com/office/officeart/2008/layout/LinedList"/>
    <dgm:cxn modelId="{EF320380-E1DB-4041-A0F5-146A6AA06924}" type="presParOf" srcId="{84102AC1-998A-074F-976A-1F29EB28DEA4}" destId="{2F29951A-461A-C049-808B-A8A54AD5324D}" srcOrd="1" destOrd="0" presId="urn:microsoft.com/office/officeart/2008/layout/LinedList"/>
    <dgm:cxn modelId="{DF08D3C6-2618-954D-9945-8F49F31AF983}" type="presParOf" srcId="{BFB1982E-4DA0-7C40-B827-FED56F61CF39}" destId="{B946B4EE-E48B-E54E-A9E1-F24B50E47E6D}" srcOrd="2" destOrd="0" presId="urn:microsoft.com/office/officeart/2008/layout/LinedList"/>
    <dgm:cxn modelId="{50003BC9-2E3C-4E4A-893D-5F0D03588B64}" type="presParOf" srcId="{BFB1982E-4DA0-7C40-B827-FED56F61CF39}" destId="{E0F5BFF7-11AC-6547-BD2E-468558245297}" srcOrd="3" destOrd="0" presId="urn:microsoft.com/office/officeart/2008/layout/LinedList"/>
    <dgm:cxn modelId="{3C291306-6379-CF46-BC15-A3840A8EDE3C}" type="presParOf" srcId="{E0F5BFF7-11AC-6547-BD2E-468558245297}" destId="{1F9451BC-5E4F-7B41-BCB8-2E64A1C5F3FF}" srcOrd="0" destOrd="0" presId="urn:microsoft.com/office/officeart/2008/layout/LinedList"/>
    <dgm:cxn modelId="{48436B40-9597-9245-9769-DDBE3E8D1188}" type="presParOf" srcId="{E0F5BFF7-11AC-6547-BD2E-468558245297}" destId="{AA575551-0F39-D847-BC81-1F5475F28436}" srcOrd="1" destOrd="0" presId="urn:microsoft.com/office/officeart/2008/layout/LinedList"/>
    <dgm:cxn modelId="{CEE31FD5-781A-DB42-AADA-7C4FF74C57E6}" type="presParOf" srcId="{BFB1982E-4DA0-7C40-B827-FED56F61CF39}" destId="{A30CFC4E-E00B-CC4D-B5B2-AC2D2E44902F}" srcOrd="4" destOrd="0" presId="urn:microsoft.com/office/officeart/2008/layout/LinedList"/>
    <dgm:cxn modelId="{10F8E857-694B-3646-BC54-A23455DC4DFF}" type="presParOf" srcId="{BFB1982E-4DA0-7C40-B827-FED56F61CF39}" destId="{269C04DC-215B-CF4B-AB1D-87F85947B93A}" srcOrd="5" destOrd="0" presId="urn:microsoft.com/office/officeart/2008/layout/LinedList"/>
    <dgm:cxn modelId="{4DDF82D6-D2CD-D84D-9DC1-387FA855BD28}" type="presParOf" srcId="{269C04DC-215B-CF4B-AB1D-87F85947B93A}" destId="{5F86E69E-6C56-CB44-BA22-D679B2BC5DAE}" srcOrd="0" destOrd="0" presId="urn:microsoft.com/office/officeart/2008/layout/LinedList"/>
    <dgm:cxn modelId="{2ACB7A98-FEBE-0B45-A8FE-13D8D12D5194}" type="presParOf" srcId="{269C04DC-215B-CF4B-AB1D-87F85947B93A}" destId="{1C9A451D-5ECD-4F45-AF2F-C54D56C9CA5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AC49E1-4D60-4940-BCD1-CE0BDFDBBA08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208C85D-C856-40BD-ABA6-85F42637E098}">
      <dgm:prSet/>
      <dgm:spPr/>
      <dgm:t>
        <a:bodyPr/>
        <a:lstStyle/>
        <a:p>
          <a:r>
            <a:rPr lang="en-US"/>
            <a:t>Κοινές αξίες, κανόνες, αντιλήψεις</a:t>
          </a:r>
        </a:p>
      </dgm:t>
    </dgm:pt>
    <dgm:pt modelId="{084554A9-D8B7-43D0-AB31-1069FE6EF349}" type="parTrans" cxnId="{E4107B69-8E0F-4741-B860-CBEC20EEB4C2}">
      <dgm:prSet/>
      <dgm:spPr/>
      <dgm:t>
        <a:bodyPr/>
        <a:lstStyle/>
        <a:p>
          <a:endParaRPr lang="en-US"/>
        </a:p>
      </dgm:t>
    </dgm:pt>
    <dgm:pt modelId="{6DCCCE51-170A-437E-8A1C-F63C6DF879E3}" type="sibTrans" cxnId="{E4107B69-8E0F-4741-B860-CBEC20EEB4C2}">
      <dgm:prSet/>
      <dgm:spPr/>
      <dgm:t>
        <a:bodyPr/>
        <a:lstStyle/>
        <a:p>
          <a:endParaRPr lang="en-US"/>
        </a:p>
      </dgm:t>
    </dgm:pt>
    <dgm:pt modelId="{726ED310-48AA-41B0-84AA-CA6024AEDD93}">
      <dgm:prSet/>
      <dgm:spPr/>
      <dgm:t>
        <a:bodyPr/>
        <a:lstStyle/>
        <a:p>
          <a:r>
            <a:rPr lang="en-US"/>
            <a:t>Διαμορφώνει συμπεριφορά και προσδοκίες</a:t>
          </a:r>
        </a:p>
      </dgm:t>
    </dgm:pt>
    <dgm:pt modelId="{1309CF17-3782-44F2-B53D-7A8F843CC9D2}" type="parTrans" cxnId="{157F7BAC-1430-42A6-8CC2-BCC4AAA47A47}">
      <dgm:prSet/>
      <dgm:spPr/>
      <dgm:t>
        <a:bodyPr/>
        <a:lstStyle/>
        <a:p>
          <a:endParaRPr lang="en-US"/>
        </a:p>
      </dgm:t>
    </dgm:pt>
    <dgm:pt modelId="{7C8B31BA-DACB-4526-A48F-BE4C2247AB5C}" type="sibTrans" cxnId="{157F7BAC-1430-42A6-8CC2-BCC4AAA47A47}">
      <dgm:prSet/>
      <dgm:spPr/>
      <dgm:t>
        <a:bodyPr/>
        <a:lstStyle/>
        <a:p>
          <a:endParaRPr lang="en-US"/>
        </a:p>
      </dgm:t>
    </dgm:pt>
    <dgm:pt modelId="{38F7A2DF-7AED-478A-9C59-DDAB43A65BB9}">
      <dgm:prSet/>
      <dgm:spPr/>
      <dgm:t>
        <a:bodyPr/>
        <a:lstStyle/>
        <a:p>
          <a:r>
            <a:rPr lang="en-US"/>
            <a:t>Επηρεάζει επιχειρηματικές πρακτικές</a:t>
          </a:r>
        </a:p>
      </dgm:t>
    </dgm:pt>
    <dgm:pt modelId="{9DF6A3D7-0CA8-4ADE-B0AA-410B86367866}" type="parTrans" cxnId="{4BB4C16D-D19B-4BF7-BEA2-6570FDF9EA14}">
      <dgm:prSet/>
      <dgm:spPr/>
      <dgm:t>
        <a:bodyPr/>
        <a:lstStyle/>
        <a:p>
          <a:endParaRPr lang="en-US"/>
        </a:p>
      </dgm:t>
    </dgm:pt>
    <dgm:pt modelId="{2019AA3D-3F76-4A13-A292-1A4801DCD490}" type="sibTrans" cxnId="{4BB4C16D-D19B-4BF7-BEA2-6570FDF9EA14}">
      <dgm:prSet/>
      <dgm:spPr/>
      <dgm:t>
        <a:bodyPr/>
        <a:lstStyle/>
        <a:p>
          <a:endParaRPr lang="en-US"/>
        </a:p>
      </dgm:t>
    </dgm:pt>
    <dgm:pt modelId="{F1AF4460-6C2C-B64D-A247-55AEDC0E8DD8}" type="pres">
      <dgm:prSet presAssocID="{B9AC49E1-4D60-4940-BCD1-CE0BDFDBBA08}" presName="outerComposite" presStyleCnt="0">
        <dgm:presLayoutVars>
          <dgm:chMax val="5"/>
          <dgm:dir/>
          <dgm:resizeHandles val="exact"/>
        </dgm:presLayoutVars>
      </dgm:prSet>
      <dgm:spPr/>
    </dgm:pt>
    <dgm:pt modelId="{60A9F864-C291-3E49-8C27-B66E477CEE4A}" type="pres">
      <dgm:prSet presAssocID="{B9AC49E1-4D60-4940-BCD1-CE0BDFDBBA08}" presName="dummyMaxCanvas" presStyleCnt="0">
        <dgm:presLayoutVars/>
      </dgm:prSet>
      <dgm:spPr/>
    </dgm:pt>
    <dgm:pt modelId="{51CBE3E0-4964-1E44-8B01-76F1E106CE90}" type="pres">
      <dgm:prSet presAssocID="{B9AC49E1-4D60-4940-BCD1-CE0BDFDBBA08}" presName="ThreeNodes_1" presStyleLbl="node1" presStyleIdx="0" presStyleCnt="3">
        <dgm:presLayoutVars>
          <dgm:bulletEnabled val="1"/>
        </dgm:presLayoutVars>
      </dgm:prSet>
      <dgm:spPr/>
    </dgm:pt>
    <dgm:pt modelId="{CD6C321A-6B17-0443-BEF5-C7EBB1578CB0}" type="pres">
      <dgm:prSet presAssocID="{B9AC49E1-4D60-4940-BCD1-CE0BDFDBBA08}" presName="ThreeNodes_2" presStyleLbl="node1" presStyleIdx="1" presStyleCnt="3">
        <dgm:presLayoutVars>
          <dgm:bulletEnabled val="1"/>
        </dgm:presLayoutVars>
      </dgm:prSet>
      <dgm:spPr/>
    </dgm:pt>
    <dgm:pt modelId="{62A0D977-8E25-9849-9052-576639595E80}" type="pres">
      <dgm:prSet presAssocID="{B9AC49E1-4D60-4940-BCD1-CE0BDFDBBA08}" presName="ThreeNodes_3" presStyleLbl="node1" presStyleIdx="2" presStyleCnt="3">
        <dgm:presLayoutVars>
          <dgm:bulletEnabled val="1"/>
        </dgm:presLayoutVars>
      </dgm:prSet>
      <dgm:spPr/>
    </dgm:pt>
    <dgm:pt modelId="{AF89D733-9F64-5D48-B0A0-242FE56CDE64}" type="pres">
      <dgm:prSet presAssocID="{B9AC49E1-4D60-4940-BCD1-CE0BDFDBBA08}" presName="ThreeConn_1-2" presStyleLbl="fgAccFollowNode1" presStyleIdx="0" presStyleCnt="2">
        <dgm:presLayoutVars>
          <dgm:bulletEnabled val="1"/>
        </dgm:presLayoutVars>
      </dgm:prSet>
      <dgm:spPr/>
    </dgm:pt>
    <dgm:pt modelId="{B967A7A9-D88C-AC40-A699-CA505417FDFB}" type="pres">
      <dgm:prSet presAssocID="{B9AC49E1-4D60-4940-BCD1-CE0BDFDBBA08}" presName="ThreeConn_2-3" presStyleLbl="fgAccFollowNode1" presStyleIdx="1" presStyleCnt="2">
        <dgm:presLayoutVars>
          <dgm:bulletEnabled val="1"/>
        </dgm:presLayoutVars>
      </dgm:prSet>
      <dgm:spPr/>
    </dgm:pt>
    <dgm:pt modelId="{3544D1AD-BCE2-5D44-AEEB-48AAFB3E2537}" type="pres">
      <dgm:prSet presAssocID="{B9AC49E1-4D60-4940-BCD1-CE0BDFDBBA08}" presName="ThreeNodes_1_text" presStyleLbl="node1" presStyleIdx="2" presStyleCnt="3">
        <dgm:presLayoutVars>
          <dgm:bulletEnabled val="1"/>
        </dgm:presLayoutVars>
      </dgm:prSet>
      <dgm:spPr/>
    </dgm:pt>
    <dgm:pt modelId="{CC42FE42-A714-0C4E-BB30-BE22EB1AF6C7}" type="pres">
      <dgm:prSet presAssocID="{B9AC49E1-4D60-4940-BCD1-CE0BDFDBBA08}" presName="ThreeNodes_2_text" presStyleLbl="node1" presStyleIdx="2" presStyleCnt="3">
        <dgm:presLayoutVars>
          <dgm:bulletEnabled val="1"/>
        </dgm:presLayoutVars>
      </dgm:prSet>
      <dgm:spPr/>
    </dgm:pt>
    <dgm:pt modelId="{1DDB1E40-6A94-C341-9730-12C45B5B8A65}" type="pres">
      <dgm:prSet presAssocID="{B9AC49E1-4D60-4940-BCD1-CE0BDFDBBA0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2D8EA47-D5A4-9B4C-8B7B-0E31F16A1C72}" type="presOf" srcId="{7208C85D-C856-40BD-ABA6-85F42637E098}" destId="{51CBE3E0-4964-1E44-8B01-76F1E106CE90}" srcOrd="0" destOrd="0" presId="urn:microsoft.com/office/officeart/2005/8/layout/vProcess5"/>
    <dgm:cxn modelId="{861AD74B-FBA5-6043-8D41-2EB270DDA9EA}" type="presOf" srcId="{726ED310-48AA-41B0-84AA-CA6024AEDD93}" destId="{CC42FE42-A714-0C4E-BB30-BE22EB1AF6C7}" srcOrd="1" destOrd="0" presId="urn:microsoft.com/office/officeart/2005/8/layout/vProcess5"/>
    <dgm:cxn modelId="{E4107B69-8E0F-4741-B860-CBEC20EEB4C2}" srcId="{B9AC49E1-4D60-4940-BCD1-CE0BDFDBBA08}" destId="{7208C85D-C856-40BD-ABA6-85F42637E098}" srcOrd="0" destOrd="0" parTransId="{084554A9-D8B7-43D0-AB31-1069FE6EF349}" sibTransId="{6DCCCE51-170A-437E-8A1C-F63C6DF879E3}"/>
    <dgm:cxn modelId="{4BB4C16D-D19B-4BF7-BEA2-6570FDF9EA14}" srcId="{B9AC49E1-4D60-4940-BCD1-CE0BDFDBBA08}" destId="{38F7A2DF-7AED-478A-9C59-DDAB43A65BB9}" srcOrd="2" destOrd="0" parTransId="{9DF6A3D7-0CA8-4ADE-B0AA-410B86367866}" sibTransId="{2019AA3D-3F76-4A13-A292-1A4801DCD490}"/>
    <dgm:cxn modelId="{157DC683-F243-0C4F-9DBA-0978A3D0CD43}" type="presOf" srcId="{B9AC49E1-4D60-4940-BCD1-CE0BDFDBBA08}" destId="{F1AF4460-6C2C-B64D-A247-55AEDC0E8DD8}" srcOrd="0" destOrd="0" presId="urn:microsoft.com/office/officeart/2005/8/layout/vProcess5"/>
    <dgm:cxn modelId="{71019498-0BD2-754C-B238-2815E77A592C}" type="presOf" srcId="{6DCCCE51-170A-437E-8A1C-F63C6DF879E3}" destId="{AF89D733-9F64-5D48-B0A0-242FE56CDE64}" srcOrd="0" destOrd="0" presId="urn:microsoft.com/office/officeart/2005/8/layout/vProcess5"/>
    <dgm:cxn modelId="{8E65B499-38FE-5D4B-A15B-D2F9B1EF70CA}" type="presOf" srcId="{38F7A2DF-7AED-478A-9C59-DDAB43A65BB9}" destId="{1DDB1E40-6A94-C341-9730-12C45B5B8A65}" srcOrd="1" destOrd="0" presId="urn:microsoft.com/office/officeart/2005/8/layout/vProcess5"/>
    <dgm:cxn modelId="{157F7BAC-1430-42A6-8CC2-BCC4AAA47A47}" srcId="{B9AC49E1-4D60-4940-BCD1-CE0BDFDBBA08}" destId="{726ED310-48AA-41B0-84AA-CA6024AEDD93}" srcOrd="1" destOrd="0" parTransId="{1309CF17-3782-44F2-B53D-7A8F843CC9D2}" sibTransId="{7C8B31BA-DACB-4526-A48F-BE4C2247AB5C}"/>
    <dgm:cxn modelId="{FA296FD2-EE94-2D4E-9720-048960681531}" type="presOf" srcId="{38F7A2DF-7AED-478A-9C59-DDAB43A65BB9}" destId="{62A0D977-8E25-9849-9052-576639595E80}" srcOrd="0" destOrd="0" presId="urn:microsoft.com/office/officeart/2005/8/layout/vProcess5"/>
    <dgm:cxn modelId="{9D2393DA-2273-8142-B2E0-7B6BF9623B19}" type="presOf" srcId="{7C8B31BA-DACB-4526-A48F-BE4C2247AB5C}" destId="{B967A7A9-D88C-AC40-A699-CA505417FDFB}" srcOrd="0" destOrd="0" presId="urn:microsoft.com/office/officeart/2005/8/layout/vProcess5"/>
    <dgm:cxn modelId="{20C3E2EF-0767-FD41-9F76-6DE0D5D7D58C}" type="presOf" srcId="{726ED310-48AA-41B0-84AA-CA6024AEDD93}" destId="{CD6C321A-6B17-0443-BEF5-C7EBB1578CB0}" srcOrd="0" destOrd="0" presId="urn:microsoft.com/office/officeart/2005/8/layout/vProcess5"/>
    <dgm:cxn modelId="{B340F9F2-F391-6646-B5EF-214BF0006826}" type="presOf" srcId="{7208C85D-C856-40BD-ABA6-85F42637E098}" destId="{3544D1AD-BCE2-5D44-AEEB-48AAFB3E2537}" srcOrd="1" destOrd="0" presId="urn:microsoft.com/office/officeart/2005/8/layout/vProcess5"/>
    <dgm:cxn modelId="{C4625AF2-2737-EE4A-9C64-EEFCCF028E60}" type="presParOf" srcId="{F1AF4460-6C2C-B64D-A247-55AEDC0E8DD8}" destId="{60A9F864-C291-3E49-8C27-B66E477CEE4A}" srcOrd="0" destOrd="0" presId="urn:microsoft.com/office/officeart/2005/8/layout/vProcess5"/>
    <dgm:cxn modelId="{E3B36AEA-6C22-4449-96C0-A61DAA3ECF22}" type="presParOf" srcId="{F1AF4460-6C2C-B64D-A247-55AEDC0E8DD8}" destId="{51CBE3E0-4964-1E44-8B01-76F1E106CE90}" srcOrd="1" destOrd="0" presId="urn:microsoft.com/office/officeart/2005/8/layout/vProcess5"/>
    <dgm:cxn modelId="{D38638D1-C3A4-BD48-B48D-0BE679694E54}" type="presParOf" srcId="{F1AF4460-6C2C-B64D-A247-55AEDC0E8DD8}" destId="{CD6C321A-6B17-0443-BEF5-C7EBB1578CB0}" srcOrd="2" destOrd="0" presId="urn:microsoft.com/office/officeart/2005/8/layout/vProcess5"/>
    <dgm:cxn modelId="{073AA1D4-7EAE-114D-B5EE-D40441798170}" type="presParOf" srcId="{F1AF4460-6C2C-B64D-A247-55AEDC0E8DD8}" destId="{62A0D977-8E25-9849-9052-576639595E80}" srcOrd="3" destOrd="0" presId="urn:microsoft.com/office/officeart/2005/8/layout/vProcess5"/>
    <dgm:cxn modelId="{4D8EFA51-0957-7547-B730-5FE9F9144C81}" type="presParOf" srcId="{F1AF4460-6C2C-B64D-A247-55AEDC0E8DD8}" destId="{AF89D733-9F64-5D48-B0A0-242FE56CDE64}" srcOrd="4" destOrd="0" presId="urn:microsoft.com/office/officeart/2005/8/layout/vProcess5"/>
    <dgm:cxn modelId="{DDB8DD41-ECF7-ED42-A0B0-1AEBE3B7FC38}" type="presParOf" srcId="{F1AF4460-6C2C-B64D-A247-55AEDC0E8DD8}" destId="{B967A7A9-D88C-AC40-A699-CA505417FDFB}" srcOrd="5" destOrd="0" presId="urn:microsoft.com/office/officeart/2005/8/layout/vProcess5"/>
    <dgm:cxn modelId="{99505477-69B9-9844-BA69-6413171A7BD7}" type="presParOf" srcId="{F1AF4460-6C2C-B64D-A247-55AEDC0E8DD8}" destId="{3544D1AD-BCE2-5D44-AEEB-48AAFB3E2537}" srcOrd="6" destOrd="0" presId="urn:microsoft.com/office/officeart/2005/8/layout/vProcess5"/>
    <dgm:cxn modelId="{019EE493-C7D4-1C4B-9FCF-E15B0D396B2E}" type="presParOf" srcId="{F1AF4460-6C2C-B64D-A247-55AEDC0E8DD8}" destId="{CC42FE42-A714-0C4E-BB30-BE22EB1AF6C7}" srcOrd="7" destOrd="0" presId="urn:microsoft.com/office/officeart/2005/8/layout/vProcess5"/>
    <dgm:cxn modelId="{3F7D0809-12DD-334E-800C-F0C28A847FC2}" type="presParOf" srcId="{F1AF4460-6C2C-B64D-A247-55AEDC0E8DD8}" destId="{1DDB1E40-6A94-C341-9730-12C45B5B8A6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74739B-455C-477D-B263-3F725D5268C3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6657F36-5081-4FC9-A90A-DCB58B6FF29A}">
      <dgm:prSet/>
      <dgm:spPr/>
      <dgm:t>
        <a:bodyPr/>
        <a:lstStyle/>
        <a:p>
          <a:r>
            <a:rPr lang="en-US"/>
            <a:t>Ατομικισμός vs Συλλογικότητα</a:t>
          </a:r>
        </a:p>
      </dgm:t>
    </dgm:pt>
    <dgm:pt modelId="{A3B15D2D-8026-4CB0-B74C-370AD4314AC4}" type="parTrans" cxnId="{97C67E21-C5F0-45A3-8E81-190C4F452CA1}">
      <dgm:prSet/>
      <dgm:spPr/>
      <dgm:t>
        <a:bodyPr/>
        <a:lstStyle/>
        <a:p>
          <a:endParaRPr lang="en-US"/>
        </a:p>
      </dgm:t>
    </dgm:pt>
    <dgm:pt modelId="{DC738E3D-45F8-40A0-919F-1B9E39A5C419}" type="sibTrans" cxnId="{97C67E21-C5F0-45A3-8E81-190C4F452CA1}">
      <dgm:prSet/>
      <dgm:spPr/>
      <dgm:t>
        <a:bodyPr/>
        <a:lstStyle/>
        <a:p>
          <a:endParaRPr lang="en-US"/>
        </a:p>
      </dgm:t>
    </dgm:pt>
    <dgm:pt modelId="{7F457695-992D-4C5D-A743-9AB2FE61255C}">
      <dgm:prSet/>
      <dgm:spPr/>
      <dgm:t>
        <a:bodyPr/>
        <a:lstStyle/>
        <a:p>
          <a:r>
            <a:rPr lang="en-US"/>
            <a:t>Αποφυγή Αβεβαιότητας</a:t>
          </a:r>
        </a:p>
      </dgm:t>
    </dgm:pt>
    <dgm:pt modelId="{41F11AEB-62B5-4982-8B11-BA0E3AFE0493}" type="parTrans" cxnId="{82AA0227-47E9-4E22-92B7-DD6384696C5D}">
      <dgm:prSet/>
      <dgm:spPr/>
      <dgm:t>
        <a:bodyPr/>
        <a:lstStyle/>
        <a:p>
          <a:endParaRPr lang="en-US"/>
        </a:p>
      </dgm:t>
    </dgm:pt>
    <dgm:pt modelId="{5CC0A7B0-4205-44AA-B071-610B22C13609}" type="sibTrans" cxnId="{82AA0227-47E9-4E22-92B7-DD6384696C5D}">
      <dgm:prSet/>
      <dgm:spPr/>
      <dgm:t>
        <a:bodyPr/>
        <a:lstStyle/>
        <a:p>
          <a:endParaRPr lang="en-US"/>
        </a:p>
      </dgm:t>
    </dgm:pt>
    <dgm:pt modelId="{5C222D17-D320-441A-BDE3-D14D24D8A8B0}">
      <dgm:prSet/>
      <dgm:spPr/>
      <dgm:t>
        <a:bodyPr/>
        <a:lstStyle/>
        <a:p>
          <a:r>
            <a:rPr lang="en-US"/>
            <a:t>Ισχύς Απόστασης</a:t>
          </a:r>
        </a:p>
      </dgm:t>
    </dgm:pt>
    <dgm:pt modelId="{F7A0AA8F-EC38-4BD3-A43B-71EFE334CAD4}" type="parTrans" cxnId="{B75CFBCC-B5A9-4FB3-B29D-A5CF52F67A30}">
      <dgm:prSet/>
      <dgm:spPr/>
      <dgm:t>
        <a:bodyPr/>
        <a:lstStyle/>
        <a:p>
          <a:endParaRPr lang="en-US"/>
        </a:p>
      </dgm:t>
    </dgm:pt>
    <dgm:pt modelId="{3D8C8710-D745-45F5-92FA-BD8D4754802C}" type="sibTrans" cxnId="{B75CFBCC-B5A9-4FB3-B29D-A5CF52F67A30}">
      <dgm:prSet/>
      <dgm:spPr/>
      <dgm:t>
        <a:bodyPr/>
        <a:lstStyle/>
        <a:p>
          <a:endParaRPr lang="en-US"/>
        </a:p>
      </dgm:t>
    </dgm:pt>
    <dgm:pt modelId="{541814F4-5C6F-484B-936E-68CC1D2A5533}" type="pres">
      <dgm:prSet presAssocID="{A674739B-455C-477D-B263-3F725D5268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B478D39-B4CE-AD46-B157-BA11197B56E4}" type="pres">
      <dgm:prSet presAssocID="{86657F36-5081-4FC9-A90A-DCB58B6FF29A}" presName="root" presStyleCnt="0"/>
      <dgm:spPr/>
    </dgm:pt>
    <dgm:pt modelId="{B8122C58-A246-914E-BD3E-CEAEBD1B6ADB}" type="pres">
      <dgm:prSet presAssocID="{86657F36-5081-4FC9-A90A-DCB58B6FF29A}" presName="rootComposite" presStyleCnt="0"/>
      <dgm:spPr/>
    </dgm:pt>
    <dgm:pt modelId="{AB377351-058F-624D-ADD9-0271F051DBFA}" type="pres">
      <dgm:prSet presAssocID="{86657F36-5081-4FC9-A90A-DCB58B6FF29A}" presName="rootText" presStyleLbl="node1" presStyleIdx="0" presStyleCnt="3"/>
      <dgm:spPr/>
    </dgm:pt>
    <dgm:pt modelId="{86D15017-E27C-D440-99D4-45D01BD7DA67}" type="pres">
      <dgm:prSet presAssocID="{86657F36-5081-4FC9-A90A-DCB58B6FF29A}" presName="rootConnector" presStyleLbl="node1" presStyleIdx="0" presStyleCnt="3"/>
      <dgm:spPr/>
    </dgm:pt>
    <dgm:pt modelId="{7CC328CC-4ED3-7F49-9303-67DBCFC5FEAA}" type="pres">
      <dgm:prSet presAssocID="{86657F36-5081-4FC9-A90A-DCB58B6FF29A}" presName="childShape" presStyleCnt="0"/>
      <dgm:spPr/>
    </dgm:pt>
    <dgm:pt modelId="{7ABC2C27-5199-BD4C-BC37-58C92239FDBE}" type="pres">
      <dgm:prSet presAssocID="{7F457695-992D-4C5D-A743-9AB2FE61255C}" presName="root" presStyleCnt="0"/>
      <dgm:spPr/>
    </dgm:pt>
    <dgm:pt modelId="{666CB63D-E4C1-ED4E-8ED0-580EABFBE627}" type="pres">
      <dgm:prSet presAssocID="{7F457695-992D-4C5D-A743-9AB2FE61255C}" presName="rootComposite" presStyleCnt="0"/>
      <dgm:spPr/>
    </dgm:pt>
    <dgm:pt modelId="{95637244-1587-AB4B-BC16-A9E188DDD948}" type="pres">
      <dgm:prSet presAssocID="{7F457695-992D-4C5D-A743-9AB2FE61255C}" presName="rootText" presStyleLbl="node1" presStyleIdx="1" presStyleCnt="3"/>
      <dgm:spPr/>
    </dgm:pt>
    <dgm:pt modelId="{FF46DC92-9B0D-D042-811E-92EA9D260885}" type="pres">
      <dgm:prSet presAssocID="{7F457695-992D-4C5D-A743-9AB2FE61255C}" presName="rootConnector" presStyleLbl="node1" presStyleIdx="1" presStyleCnt="3"/>
      <dgm:spPr/>
    </dgm:pt>
    <dgm:pt modelId="{86E9C3AF-7F88-DB43-8308-39127752CAD5}" type="pres">
      <dgm:prSet presAssocID="{7F457695-992D-4C5D-A743-9AB2FE61255C}" presName="childShape" presStyleCnt="0"/>
      <dgm:spPr/>
    </dgm:pt>
    <dgm:pt modelId="{E48822BF-F569-2947-BB06-AC42E07C223C}" type="pres">
      <dgm:prSet presAssocID="{5C222D17-D320-441A-BDE3-D14D24D8A8B0}" presName="root" presStyleCnt="0"/>
      <dgm:spPr/>
    </dgm:pt>
    <dgm:pt modelId="{758C4734-D6E0-694C-9AD2-BC79FA332E4E}" type="pres">
      <dgm:prSet presAssocID="{5C222D17-D320-441A-BDE3-D14D24D8A8B0}" presName="rootComposite" presStyleCnt="0"/>
      <dgm:spPr/>
    </dgm:pt>
    <dgm:pt modelId="{7C7B06E4-1254-8145-838B-0259150C6399}" type="pres">
      <dgm:prSet presAssocID="{5C222D17-D320-441A-BDE3-D14D24D8A8B0}" presName="rootText" presStyleLbl="node1" presStyleIdx="2" presStyleCnt="3"/>
      <dgm:spPr/>
    </dgm:pt>
    <dgm:pt modelId="{F3F4D491-619B-324C-8B02-F487B6E04D86}" type="pres">
      <dgm:prSet presAssocID="{5C222D17-D320-441A-BDE3-D14D24D8A8B0}" presName="rootConnector" presStyleLbl="node1" presStyleIdx="2" presStyleCnt="3"/>
      <dgm:spPr/>
    </dgm:pt>
    <dgm:pt modelId="{8C5F9906-9371-CC44-AD71-61BD9364BCC6}" type="pres">
      <dgm:prSet presAssocID="{5C222D17-D320-441A-BDE3-D14D24D8A8B0}" presName="childShape" presStyleCnt="0"/>
      <dgm:spPr/>
    </dgm:pt>
  </dgm:ptLst>
  <dgm:cxnLst>
    <dgm:cxn modelId="{AFA7500B-D4F0-3446-B60F-43C4B1F09E46}" type="presOf" srcId="{86657F36-5081-4FC9-A90A-DCB58B6FF29A}" destId="{86D15017-E27C-D440-99D4-45D01BD7DA67}" srcOrd="1" destOrd="0" presId="urn:microsoft.com/office/officeart/2005/8/layout/hierarchy3"/>
    <dgm:cxn modelId="{D2028814-DE2B-8B44-9FB8-0E888FBF5653}" type="presOf" srcId="{5C222D17-D320-441A-BDE3-D14D24D8A8B0}" destId="{7C7B06E4-1254-8145-838B-0259150C6399}" srcOrd="0" destOrd="0" presId="urn:microsoft.com/office/officeart/2005/8/layout/hierarchy3"/>
    <dgm:cxn modelId="{97C67E21-C5F0-45A3-8E81-190C4F452CA1}" srcId="{A674739B-455C-477D-B263-3F725D5268C3}" destId="{86657F36-5081-4FC9-A90A-DCB58B6FF29A}" srcOrd="0" destOrd="0" parTransId="{A3B15D2D-8026-4CB0-B74C-370AD4314AC4}" sibTransId="{DC738E3D-45F8-40A0-919F-1B9E39A5C419}"/>
    <dgm:cxn modelId="{82AA0227-47E9-4E22-92B7-DD6384696C5D}" srcId="{A674739B-455C-477D-B263-3F725D5268C3}" destId="{7F457695-992D-4C5D-A743-9AB2FE61255C}" srcOrd="1" destOrd="0" parTransId="{41F11AEB-62B5-4982-8B11-BA0E3AFE0493}" sibTransId="{5CC0A7B0-4205-44AA-B071-610B22C13609}"/>
    <dgm:cxn modelId="{F5167E79-E78E-044D-873B-7E59554FE181}" type="presOf" srcId="{7F457695-992D-4C5D-A743-9AB2FE61255C}" destId="{FF46DC92-9B0D-D042-811E-92EA9D260885}" srcOrd="1" destOrd="0" presId="urn:microsoft.com/office/officeart/2005/8/layout/hierarchy3"/>
    <dgm:cxn modelId="{C0AF04CA-61DF-FA43-B3AE-D2299AC1D4FF}" type="presOf" srcId="{7F457695-992D-4C5D-A743-9AB2FE61255C}" destId="{95637244-1587-AB4B-BC16-A9E188DDD948}" srcOrd="0" destOrd="0" presId="urn:microsoft.com/office/officeart/2005/8/layout/hierarchy3"/>
    <dgm:cxn modelId="{B75CFBCC-B5A9-4FB3-B29D-A5CF52F67A30}" srcId="{A674739B-455C-477D-B263-3F725D5268C3}" destId="{5C222D17-D320-441A-BDE3-D14D24D8A8B0}" srcOrd="2" destOrd="0" parTransId="{F7A0AA8F-EC38-4BD3-A43B-71EFE334CAD4}" sibTransId="{3D8C8710-D745-45F5-92FA-BD8D4754802C}"/>
    <dgm:cxn modelId="{F0BDA7D7-2753-A246-B222-43FEC0021414}" type="presOf" srcId="{5C222D17-D320-441A-BDE3-D14D24D8A8B0}" destId="{F3F4D491-619B-324C-8B02-F487B6E04D86}" srcOrd="1" destOrd="0" presId="urn:microsoft.com/office/officeart/2005/8/layout/hierarchy3"/>
    <dgm:cxn modelId="{B1D79CD9-B8D7-3F44-BDE6-1B20B2C62425}" type="presOf" srcId="{86657F36-5081-4FC9-A90A-DCB58B6FF29A}" destId="{AB377351-058F-624D-ADD9-0271F051DBFA}" srcOrd="0" destOrd="0" presId="urn:microsoft.com/office/officeart/2005/8/layout/hierarchy3"/>
    <dgm:cxn modelId="{BC2A81DD-6948-2344-856E-8FF7A7E21EC0}" type="presOf" srcId="{A674739B-455C-477D-B263-3F725D5268C3}" destId="{541814F4-5C6F-484B-936E-68CC1D2A5533}" srcOrd="0" destOrd="0" presId="urn:microsoft.com/office/officeart/2005/8/layout/hierarchy3"/>
    <dgm:cxn modelId="{0B76100E-A7AA-8845-A50E-CDF8DE93FB2E}" type="presParOf" srcId="{541814F4-5C6F-484B-936E-68CC1D2A5533}" destId="{DB478D39-B4CE-AD46-B157-BA11197B56E4}" srcOrd="0" destOrd="0" presId="urn:microsoft.com/office/officeart/2005/8/layout/hierarchy3"/>
    <dgm:cxn modelId="{249E0FE9-2A74-0149-AECC-3F4F9B9C5397}" type="presParOf" srcId="{DB478D39-B4CE-AD46-B157-BA11197B56E4}" destId="{B8122C58-A246-914E-BD3E-CEAEBD1B6ADB}" srcOrd="0" destOrd="0" presId="urn:microsoft.com/office/officeart/2005/8/layout/hierarchy3"/>
    <dgm:cxn modelId="{5BB821ED-B186-E341-A18F-358B8725FBBB}" type="presParOf" srcId="{B8122C58-A246-914E-BD3E-CEAEBD1B6ADB}" destId="{AB377351-058F-624D-ADD9-0271F051DBFA}" srcOrd="0" destOrd="0" presId="urn:microsoft.com/office/officeart/2005/8/layout/hierarchy3"/>
    <dgm:cxn modelId="{8EA3A564-9AB9-6343-8022-763EED287535}" type="presParOf" srcId="{B8122C58-A246-914E-BD3E-CEAEBD1B6ADB}" destId="{86D15017-E27C-D440-99D4-45D01BD7DA67}" srcOrd="1" destOrd="0" presId="urn:microsoft.com/office/officeart/2005/8/layout/hierarchy3"/>
    <dgm:cxn modelId="{684BE53C-53BE-314D-B67B-D8F347235E0F}" type="presParOf" srcId="{DB478D39-B4CE-AD46-B157-BA11197B56E4}" destId="{7CC328CC-4ED3-7F49-9303-67DBCFC5FEAA}" srcOrd="1" destOrd="0" presId="urn:microsoft.com/office/officeart/2005/8/layout/hierarchy3"/>
    <dgm:cxn modelId="{C036C259-9C62-8F4C-82E5-ED6481BFEB88}" type="presParOf" srcId="{541814F4-5C6F-484B-936E-68CC1D2A5533}" destId="{7ABC2C27-5199-BD4C-BC37-58C92239FDBE}" srcOrd="1" destOrd="0" presId="urn:microsoft.com/office/officeart/2005/8/layout/hierarchy3"/>
    <dgm:cxn modelId="{298AAC0A-8B91-6B4C-9BCE-BDAFC2F7B3B9}" type="presParOf" srcId="{7ABC2C27-5199-BD4C-BC37-58C92239FDBE}" destId="{666CB63D-E4C1-ED4E-8ED0-580EABFBE627}" srcOrd="0" destOrd="0" presId="urn:microsoft.com/office/officeart/2005/8/layout/hierarchy3"/>
    <dgm:cxn modelId="{FEB4BF6B-AB42-E34B-B716-54FBD4E236A6}" type="presParOf" srcId="{666CB63D-E4C1-ED4E-8ED0-580EABFBE627}" destId="{95637244-1587-AB4B-BC16-A9E188DDD948}" srcOrd="0" destOrd="0" presId="urn:microsoft.com/office/officeart/2005/8/layout/hierarchy3"/>
    <dgm:cxn modelId="{11B2B979-7FC4-6848-8110-05752167C87D}" type="presParOf" srcId="{666CB63D-E4C1-ED4E-8ED0-580EABFBE627}" destId="{FF46DC92-9B0D-D042-811E-92EA9D260885}" srcOrd="1" destOrd="0" presId="urn:microsoft.com/office/officeart/2005/8/layout/hierarchy3"/>
    <dgm:cxn modelId="{6222C4E8-C358-6044-909B-BC956C43EF27}" type="presParOf" srcId="{7ABC2C27-5199-BD4C-BC37-58C92239FDBE}" destId="{86E9C3AF-7F88-DB43-8308-39127752CAD5}" srcOrd="1" destOrd="0" presId="urn:microsoft.com/office/officeart/2005/8/layout/hierarchy3"/>
    <dgm:cxn modelId="{F81ED66A-D994-3647-B88E-57F9F326B1CD}" type="presParOf" srcId="{541814F4-5C6F-484B-936E-68CC1D2A5533}" destId="{E48822BF-F569-2947-BB06-AC42E07C223C}" srcOrd="2" destOrd="0" presId="urn:microsoft.com/office/officeart/2005/8/layout/hierarchy3"/>
    <dgm:cxn modelId="{96343EA7-6783-CC4C-BDD5-DDAFB5751890}" type="presParOf" srcId="{E48822BF-F569-2947-BB06-AC42E07C223C}" destId="{758C4734-D6E0-694C-9AD2-BC79FA332E4E}" srcOrd="0" destOrd="0" presId="urn:microsoft.com/office/officeart/2005/8/layout/hierarchy3"/>
    <dgm:cxn modelId="{63E060D8-4A81-B54F-A246-A5F86A599272}" type="presParOf" srcId="{758C4734-D6E0-694C-9AD2-BC79FA332E4E}" destId="{7C7B06E4-1254-8145-838B-0259150C6399}" srcOrd="0" destOrd="0" presId="urn:microsoft.com/office/officeart/2005/8/layout/hierarchy3"/>
    <dgm:cxn modelId="{7CFD4CB5-A422-9D4C-9D82-23210EE64F05}" type="presParOf" srcId="{758C4734-D6E0-694C-9AD2-BC79FA332E4E}" destId="{F3F4D491-619B-324C-8B02-F487B6E04D86}" srcOrd="1" destOrd="0" presId="urn:microsoft.com/office/officeart/2005/8/layout/hierarchy3"/>
    <dgm:cxn modelId="{5A930E81-1AB5-B24C-8B58-4115138166A2}" type="presParOf" srcId="{E48822BF-F569-2947-BB06-AC42E07C223C}" destId="{8C5F9906-9371-CC44-AD71-61BD9364BCC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2C1A5-DCE6-9440-9655-6F53DD0D30C1}">
      <dsp:nvSpPr>
        <dsp:cNvPr id="0" name=""/>
        <dsp:cNvSpPr/>
      </dsp:nvSpPr>
      <dsp:spPr>
        <a:xfrm>
          <a:off x="0" y="601609"/>
          <a:ext cx="4205288" cy="18146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Πολιτισμικό &amp; Νομικό Πλαίσιο στις Διεθνείς Επιχειρήσεις</a:t>
          </a:r>
        </a:p>
      </dsp:txBody>
      <dsp:txXfrm>
        <a:off x="88585" y="690194"/>
        <a:ext cx="4028118" cy="1637500"/>
      </dsp:txXfrm>
    </dsp:sp>
    <dsp:sp modelId="{837E0A08-E7EF-0749-8A3A-21089D5D4FAA}">
      <dsp:nvSpPr>
        <dsp:cNvPr id="0" name=""/>
        <dsp:cNvSpPr/>
      </dsp:nvSpPr>
      <dsp:spPr>
        <a:xfrm>
          <a:off x="0" y="2511320"/>
          <a:ext cx="4205288" cy="1814670"/>
        </a:xfrm>
        <a:prstGeom prst="roundRect">
          <a:avLst/>
        </a:prstGeom>
        <a:gradFill rotWithShape="0">
          <a:gsLst>
            <a:gs pos="0">
              <a:schemeClr val="accent2">
                <a:hueOff val="-10351890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90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90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Ηγεσία &amp; Διαχείριση Παγκόσμιων Ομάδων</a:t>
          </a:r>
        </a:p>
      </dsp:txBody>
      <dsp:txXfrm>
        <a:off x="88585" y="2599905"/>
        <a:ext cx="4028118" cy="1637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03530-B7AF-D446-BE0E-D1EA582EE241}">
      <dsp:nvSpPr>
        <dsp:cNvPr id="0" name=""/>
        <dsp:cNvSpPr/>
      </dsp:nvSpPr>
      <dsp:spPr>
        <a:xfrm>
          <a:off x="0" y="2406"/>
          <a:ext cx="4205288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FE16F7-6BC0-4249-9FDB-780FB0B40EFD}">
      <dsp:nvSpPr>
        <dsp:cNvPr id="0" name=""/>
        <dsp:cNvSpPr/>
      </dsp:nvSpPr>
      <dsp:spPr>
        <a:xfrm>
          <a:off x="0" y="2406"/>
          <a:ext cx="4205288" cy="164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Τι είναι Διεθνής Στρατηγική Διοίκηση</a:t>
          </a:r>
        </a:p>
      </dsp:txBody>
      <dsp:txXfrm>
        <a:off x="0" y="2406"/>
        <a:ext cx="4205288" cy="1640929"/>
      </dsp:txXfrm>
    </dsp:sp>
    <dsp:sp modelId="{B946B4EE-E48B-E54E-A9E1-F24B50E47E6D}">
      <dsp:nvSpPr>
        <dsp:cNvPr id="0" name=""/>
        <dsp:cNvSpPr/>
      </dsp:nvSpPr>
      <dsp:spPr>
        <a:xfrm>
          <a:off x="0" y="1643335"/>
          <a:ext cx="420528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9451BC-5E4F-7B41-BCB8-2E64A1C5F3FF}">
      <dsp:nvSpPr>
        <dsp:cNvPr id="0" name=""/>
        <dsp:cNvSpPr/>
      </dsp:nvSpPr>
      <dsp:spPr>
        <a:xfrm>
          <a:off x="0" y="1643335"/>
          <a:ext cx="4205288" cy="164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Γιατί οι επιχειρήσεις διεθνοποιούνται</a:t>
          </a:r>
        </a:p>
      </dsp:txBody>
      <dsp:txXfrm>
        <a:off x="0" y="1643335"/>
        <a:ext cx="4205288" cy="1640929"/>
      </dsp:txXfrm>
    </dsp:sp>
    <dsp:sp modelId="{A30CFC4E-E00B-CC4D-B5B2-AC2D2E44902F}">
      <dsp:nvSpPr>
        <dsp:cNvPr id="0" name=""/>
        <dsp:cNvSpPr/>
      </dsp:nvSpPr>
      <dsp:spPr>
        <a:xfrm>
          <a:off x="0" y="3284264"/>
          <a:ext cx="4205288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86E69E-6C56-CB44-BA22-D679B2BC5DAE}">
      <dsp:nvSpPr>
        <dsp:cNvPr id="0" name=""/>
        <dsp:cNvSpPr/>
      </dsp:nvSpPr>
      <dsp:spPr>
        <a:xfrm>
          <a:off x="0" y="3284264"/>
          <a:ext cx="4205288" cy="164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Κρίσιμη σημασία κατανόησης πολιτισμού και νόμου</a:t>
          </a:r>
        </a:p>
      </dsp:txBody>
      <dsp:txXfrm>
        <a:off x="0" y="3284264"/>
        <a:ext cx="4205288" cy="1640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CBE3E0-4964-1E44-8B01-76F1E106CE90}">
      <dsp:nvSpPr>
        <dsp:cNvPr id="0" name=""/>
        <dsp:cNvSpPr/>
      </dsp:nvSpPr>
      <dsp:spPr>
        <a:xfrm>
          <a:off x="0" y="0"/>
          <a:ext cx="6541770" cy="9323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Κοινές αξίες, κανόνες, αντιλήψεις</a:t>
          </a:r>
        </a:p>
      </dsp:txBody>
      <dsp:txXfrm>
        <a:off x="27307" y="27307"/>
        <a:ext cx="5535718" cy="877710"/>
      </dsp:txXfrm>
    </dsp:sp>
    <dsp:sp modelId="{CD6C321A-6B17-0443-BEF5-C7EBB1578CB0}">
      <dsp:nvSpPr>
        <dsp:cNvPr id="0" name=""/>
        <dsp:cNvSpPr/>
      </dsp:nvSpPr>
      <dsp:spPr>
        <a:xfrm>
          <a:off x="577214" y="1087711"/>
          <a:ext cx="6541770" cy="9323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Διαμορφώνει συμπεριφορά και προσδοκίες</a:t>
          </a:r>
        </a:p>
      </dsp:txBody>
      <dsp:txXfrm>
        <a:off x="604521" y="1115018"/>
        <a:ext cx="5303930" cy="877710"/>
      </dsp:txXfrm>
    </dsp:sp>
    <dsp:sp modelId="{62A0D977-8E25-9849-9052-576639595E80}">
      <dsp:nvSpPr>
        <dsp:cNvPr id="0" name=""/>
        <dsp:cNvSpPr/>
      </dsp:nvSpPr>
      <dsp:spPr>
        <a:xfrm>
          <a:off x="1154429" y="2175423"/>
          <a:ext cx="6541770" cy="9323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Επηρεάζει επιχειρηματικές πρακτικές</a:t>
          </a:r>
        </a:p>
      </dsp:txBody>
      <dsp:txXfrm>
        <a:off x="1181736" y="2202730"/>
        <a:ext cx="5303930" cy="877710"/>
      </dsp:txXfrm>
    </dsp:sp>
    <dsp:sp modelId="{AF89D733-9F64-5D48-B0A0-242FE56CDE64}">
      <dsp:nvSpPr>
        <dsp:cNvPr id="0" name=""/>
        <dsp:cNvSpPr/>
      </dsp:nvSpPr>
      <dsp:spPr>
        <a:xfrm>
          <a:off x="5935759" y="707012"/>
          <a:ext cx="606010" cy="6060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072111" y="707012"/>
        <a:ext cx="333306" cy="456023"/>
      </dsp:txXfrm>
    </dsp:sp>
    <dsp:sp modelId="{B967A7A9-D88C-AC40-A699-CA505417FDFB}">
      <dsp:nvSpPr>
        <dsp:cNvPr id="0" name=""/>
        <dsp:cNvSpPr/>
      </dsp:nvSpPr>
      <dsp:spPr>
        <a:xfrm>
          <a:off x="6512974" y="1788508"/>
          <a:ext cx="606010" cy="60601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649326" y="1788508"/>
        <a:ext cx="333306" cy="4560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77351-058F-624D-ADD9-0271F051DBFA}">
      <dsp:nvSpPr>
        <dsp:cNvPr id="0" name=""/>
        <dsp:cNvSpPr/>
      </dsp:nvSpPr>
      <dsp:spPr>
        <a:xfrm>
          <a:off x="939" y="1004279"/>
          <a:ext cx="2198377" cy="109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Ατομικισμός vs Συλλογικότητα</a:t>
          </a:r>
        </a:p>
      </dsp:txBody>
      <dsp:txXfrm>
        <a:off x="33133" y="1036473"/>
        <a:ext cx="2133989" cy="1034800"/>
      </dsp:txXfrm>
    </dsp:sp>
    <dsp:sp modelId="{95637244-1587-AB4B-BC16-A9E188DDD948}">
      <dsp:nvSpPr>
        <dsp:cNvPr id="0" name=""/>
        <dsp:cNvSpPr/>
      </dsp:nvSpPr>
      <dsp:spPr>
        <a:xfrm>
          <a:off x="2748911" y="1004279"/>
          <a:ext cx="2198377" cy="109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Αποφυγή Αβεβαιότητας</a:t>
          </a:r>
        </a:p>
      </dsp:txBody>
      <dsp:txXfrm>
        <a:off x="2781105" y="1036473"/>
        <a:ext cx="2133989" cy="1034800"/>
      </dsp:txXfrm>
    </dsp:sp>
    <dsp:sp modelId="{7C7B06E4-1254-8145-838B-0259150C6399}">
      <dsp:nvSpPr>
        <dsp:cNvPr id="0" name=""/>
        <dsp:cNvSpPr/>
      </dsp:nvSpPr>
      <dsp:spPr>
        <a:xfrm>
          <a:off x="5496883" y="1004279"/>
          <a:ext cx="2198377" cy="109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Ισχύς Απόστασης</a:t>
          </a:r>
        </a:p>
      </dsp:txBody>
      <dsp:txXfrm>
        <a:off x="5529077" y="1036473"/>
        <a:ext cx="2133989" cy="103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3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9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6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21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4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8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1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6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0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8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7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2681103"/>
            <a:ext cx="2522980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l-GR">
                <a:solidFill>
                  <a:schemeClr val="bg1"/>
                </a:solidFill>
              </a:rPr>
              <a:t>Τίτλος Διάλεξης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43487F-D6B5-B441-999C-836C697922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918957"/>
              </p:ext>
            </p:extLst>
          </p:nvPr>
        </p:nvGraphicFramePr>
        <p:xfrm>
          <a:off x="4214812" y="965200"/>
          <a:ext cx="4205288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78992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8992" y="0"/>
            <a:ext cx="349033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138" y="1059838"/>
            <a:ext cx="2724039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l-GR" sz="1900">
                <a:solidFill>
                  <a:schemeClr val="bg1"/>
                </a:solidFill>
              </a:rPr>
              <a:t>Διαπραγματεύσεις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9331" y="1059838"/>
            <a:ext cx="3499048" cy="4738323"/>
          </a:xfrm>
        </p:spPr>
        <p:txBody>
          <a:bodyPr anchor="ctr">
            <a:normAutofit/>
          </a:bodyPr>
          <a:lstStyle/>
          <a:p>
            <a:endParaRPr/>
          </a:p>
          <a:p>
            <a:r>
              <a:t>Στυλ διαπραγμάτευσης ανά κουλτούρα</a:t>
            </a:r>
          </a:p>
          <a:p>
            <a:r>
              <a:t>Προετοιμασία &amp; προσαρμογή</a:t>
            </a:r>
          </a:p>
          <a:p>
            <a:r>
              <a:t>Παραδείγματα διεθνών διαπραγματεύσεων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l-GR" sz="1800">
                <a:solidFill>
                  <a:srgbClr val="FFFFFF"/>
                </a:solidFill>
              </a:rPr>
              <a:t>Ηθική &amp; Πολιτισμός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3771" y="1402080"/>
            <a:ext cx="3990522" cy="4053840"/>
          </a:xfrm>
        </p:spPr>
        <p:txBody>
          <a:bodyPr anchor="ctr">
            <a:normAutofit/>
          </a:bodyPr>
          <a:lstStyle/>
          <a:p>
            <a:endParaRPr/>
          </a:p>
          <a:p>
            <a:r>
              <a:t>Πολιτισμικές διαφορές στην ηθική κρίση</a:t>
            </a:r>
          </a:p>
          <a:p>
            <a:r>
              <a:t>Διεθνείς κώδικες ηθικής</a:t>
            </a:r>
          </a:p>
          <a:p>
            <a:r>
              <a:t>Εταιρική κοινωνική ευθύνη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Νομικό Πλαίσιο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Τύποι νομικών συστημάτων</a:t>
            </a:r>
          </a:p>
          <a:p>
            <a:r>
              <a:t>Common Law – Civil Law</a:t>
            </a:r>
          </a:p>
          <a:p>
            <a:r>
              <a:t>Θεσμικό περιβάλλον επιχειρήσεων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Διεθνείς Οργανισμοί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WTO – Κανόνες διεθνούς εμπορίου</a:t>
            </a:r>
          </a:p>
          <a:p>
            <a:r>
              <a:t>IMF – Σταθερότητα αγορών</a:t>
            </a:r>
          </a:p>
          <a:p>
            <a:r>
              <a:t>EU – Ρυθμιστικό πλαίσιο στην Ευρώπη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Νομικοί Κίνδυνοι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Κίνδυνοι συμβολαίων</a:t>
            </a:r>
          </a:p>
          <a:p>
            <a:r>
              <a:t>Νομικές κυρώσεις &amp; πρόστιμα</a:t>
            </a:r>
          </a:p>
          <a:p>
            <a:r>
              <a:t>Ευθύνη εταιρείας σε λάθη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GDPR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Προστασία προσωπικών δεδομένων</a:t>
            </a:r>
          </a:p>
          <a:p>
            <a:r>
              <a:t>Ποινές &amp; υποχρεώσεις</a:t>
            </a:r>
          </a:p>
          <a:p>
            <a:r>
              <a:t>Επιπτώσεις σε διεθνείς εταιρείες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Πνευματική Ιδιοκτησία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Διπλώματα ευρεσιτεχνίας</a:t>
            </a:r>
          </a:p>
          <a:p>
            <a:r>
              <a:t>Εμπορικά σήματα</a:t>
            </a:r>
          </a:p>
          <a:p>
            <a:r>
              <a:t>Προστασία σε διεθνές επίπεδο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Συμμόρφωση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Corporate Governance</a:t>
            </a:r>
          </a:p>
          <a:p>
            <a:r>
              <a:t>Υποχρεώσεις διαφάνειας</a:t>
            </a:r>
          </a:p>
          <a:p>
            <a:r>
              <a:t>Εσωτερικοί μηχανισμοί ελέγχου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Ηγεσία Παγκόσμιων Ομάδων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Ορισμός</a:t>
            </a:r>
          </a:p>
          <a:p>
            <a:r>
              <a:t>Προκλήσεις πολυπολιτισμικότητας</a:t>
            </a:r>
          </a:p>
          <a:p>
            <a:r>
              <a:t>Δεξιότητες διεθνούς ηγεσίας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Πολυπολιτισμική Ηγεσία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Παγκόσμιες νοοτροπίες ηγετών</a:t>
            </a:r>
          </a:p>
          <a:p>
            <a:r>
              <a:t>Συμπερίληψη &amp; διαφορετικότητα</a:t>
            </a:r>
          </a:p>
          <a:p>
            <a:r>
              <a:t>Παραδείγματα επιτυχημένων ηγετών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2681103"/>
            <a:ext cx="2522980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l-GR">
                <a:solidFill>
                  <a:schemeClr val="bg1"/>
                </a:solidFill>
              </a:rPr>
              <a:t>Εισαγωγή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8CB10D-F8D8-4363-333C-6A6AFEE636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185650"/>
              </p:ext>
            </p:extLst>
          </p:nvPr>
        </p:nvGraphicFramePr>
        <p:xfrm>
          <a:off x="4214812" y="965200"/>
          <a:ext cx="4205288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Στυλ Ηγεσίας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Αυταρχικό – Συμμετοχικό</a:t>
            </a:r>
          </a:p>
          <a:p>
            <a:r>
              <a:t>Σχέση κουλτούρας &amp; ηγεσίας</a:t>
            </a:r>
          </a:p>
          <a:p>
            <a:r>
              <a:t>Πώς προσαρμόζεται ο ηγέτης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Διαχείριση Παγκόσμιων Ομάδων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Δομές διεθνών ομάδων</a:t>
            </a:r>
          </a:p>
          <a:p>
            <a:r>
              <a:t>Σαφείς ρόλοι &amp; στόχοι</a:t>
            </a:r>
          </a:p>
          <a:p>
            <a:r>
              <a:t>Εμπιστοσύνη σε διεθνές περιβάλλον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Virtual Teams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Χρήση τεχνολογίας</a:t>
            </a:r>
          </a:p>
          <a:p>
            <a:r>
              <a:t>Δυσκολίες επικοινωνίας</a:t>
            </a:r>
          </a:p>
          <a:p>
            <a:r>
              <a:t>Βέλτιστες πρακτικές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Κίνητρα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Διαφορετικά συστήματα κινήτρων</a:t>
            </a:r>
          </a:p>
          <a:p>
            <a:r>
              <a:t>Τι κινητοποιεί διαφορετικές κουλτούρες</a:t>
            </a:r>
          </a:p>
          <a:p>
            <a:r>
              <a:t>Αμοιβές και επιβράβευση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Συγκρούσεις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Πηγές συγκρούσεων</a:t>
            </a:r>
          </a:p>
          <a:p>
            <a:r>
              <a:t>Μοντέλα επίλυσης</a:t>
            </a:r>
          </a:p>
          <a:p>
            <a:r>
              <a:t>Πολιτισμική ευαισθησία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Μελέτη Περίπτωσης &amp; 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Συνολική ανακεφαλαίωση</a:t>
            </a:r>
          </a:p>
          <a:p>
            <a:r>
              <a:t>Συζήτηση πραγματικών παραδειγμάτων</a:t>
            </a:r>
          </a:p>
          <a:p>
            <a:r>
              <a:t>Μαθήματα για στελέχη διεθνών επιχειρήσεων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Πολιτισμός: Ορισμός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6ACA36-2768-EB94-7C7D-89E2EFF2A3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073488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Hofstede 1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F7D395-3908-86FB-E8CD-1C386D3EF7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6636297"/>
              </p:ext>
            </p:extLst>
          </p:nvPr>
        </p:nvGraphicFramePr>
        <p:xfrm>
          <a:off x="723900" y="2638425"/>
          <a:ext cx="76962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 sz="2200">
                <a:solidFill>
                  <a:srgbClr val="FFFFFF"/>
                </a:solidFill>
              </a:rPr>
              <a:t>Hofstede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3771" y="1402080"/>
            <a:ext cx="3990522" cy="4053840"/>
          </a:xfrm>
        </p:spPr>
        <p:txBody>
          <a:bodyPr anchor="ctr">
            <a:normAutofit/>
          </a:bodyPr>
          <a:lstStyle/>
          <a:p>
            <a:endParaRPr/>
          </a:p>
          <a:p>
            <a:r>
              <a:t>Αρρενωπότητα vs Θηλυκότητα</a:t>
            </a:r>
          </a:p>
          <a:p>
            <a:r>
              <a:t>Μακροπρόθεσμος Προσανατολισμός</a:t>
            </a:r>
          </a:p>
          <a:p>
            <a:r>
              <a:t>Απόλαυση vs Καταπίεση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2100">
                <a:solidFill>
                  <a:schemeClr val="tx1"/>
                </a:solidFill>
              </a:rPr>
              <a:t>Trompenaars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endParaRPr lang="el-GR">
              <a:solidFill>
                <a:schemeClr val="bg1"/>
              </a:solidFill>
            </a:endParaRPr>
          </a:p>
          <a:p>
            <a:r>
              <a:rPr lang="el-GR">
                <a:solidFill>
                  <a:schemeClr val="bg1"/>
                </a:solidFill>
              </a:rPr>
              <a:t>Οικουμενισμός </a:t>
            </a:r>
            <a:r>
              <a:rPr lang="en-GB">
                <a:solidFill>
                  <a:schemeClr val="bg1"/>
                </a:solidFill>
              </a:rPr>
              <a:t>vs </a:t>
            </a:r>
            <a:r>
              <a:rPr lang="el-GR">
                <a:solidFill>
                  <a:schemeClr val="bg1"/>
                </a:solidFill>
              </a:rPr>
              <a:t>Ειδικευσμός</a:t>
            </a:r>
          </a:p>
          <a:p>
            <a:r>
              <a:rPr lang="el-GR">
                <a:solidFill>
                  <a:schemeClr val="bg1"/>
                </a:solidFill>
              </a:rPr>
              <a:t>Ατομικότητα </a:t>
            </a:r>
            <a:r>
              <a:rPr lang="en-GB">
                <a:solidFill>
                  <a:schemeClr val="bg1"/>
                </a:solidFill>
              </a:rPr>
              <a:t>vs </a:t>
            </a:r>
            <a:r>
              <a:rPr lang="el-GR">
                <a:solidFill>
                  <a:schemeClr val="bg1"/>
                </a:solidFill>
              </a:rPr>
              <a:t>Κοινοτισμός</a:t>
            </a:r>
          </a:p>
          <a:p>
            <a:r>
              <a:rPr lang="el-GR">
                <a:solidFill>
                  <a:schemeClr val="bg1"/>
                </a:solidFill>
              </a:rPr>
              <a:t>Ουδέτερος </a:t>
            </a:r>
            <a:r>
              <a:rPr lang="en-GB">
                <a:solidFill>
                  <a:schemeClr val="bg1"/>
                </a:solidFill>
              </a:rPr>
              <a:t>vs </a:t>
            </a:r>
            <a:r>
              <a:rPr lang="el-GR">
                <a:solidFill>
                  <a:schemeClr val="bg1"/>
                </a:solidFill>
              </a:rPr>
              <a:t>Συναισθηματικός πολιτισμός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3771" y="1402080"/>
            <a:ext cx="3990522" cy="4053840"/>
          </a:xfrm>
        </p:spPr>
        <p:txBody>
          <a:bodyPr anchor="ctr">
            <a:normAutofit/>
          </a:bodyPr>
          <a:lstStyle/>
          <a:p>
            <a:endParaRPr/>
          </a:p>
          <a:p>
            <a:r>
              <a:t>High Context κουλτούρες</a:t>
            </a:r>
          </a:p>
          <a:p>
            <a:r>
              <a:t>Low Context κουλτούρες</a:t>
            </a:r>
          </a:p>
          <a:p>
            <a:r>
              <a:t>Επιπτώσεις στην επικοινωνία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2100">
                <a:solidFill>
                  <a:schemeClr val="tx1"/>
                </a:solidFill>
              </a:rPr>
              <a:t>Πολιτισμικές Συγκρούσεις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endParaRPr lang="el-GR">
              <a:solidFill>
                <a:schemeClr val="bg1"/>
              </a:solidFill>
            </a:endParaRPr>
          </a:p>
          <a:p>
            <a:r>
              <a:rPr lang="el-GR">
                <a:solidFill>
                  <a:schemeClr val="bg1"/>
                </a:solidFill>
              </a:rPr>
              <a:t>Αίτια παρεξηγήσεων</a:t>
            </a:r>
          </a:p>
          <a:p>
            <a:r>
              <a:rPr lang="el-GR">
                <a:solidFill>
                  <a:schemeClr val="bg1"/>
                </a:solidFill>
              </a:rPr>
              <a:t>Στρατηγικές διαχείρισης</a:t>
            </a:r>
          </a:p>
          <a:p>
            <a:r>
              <a:rPr lang="el-GR">
                <a:solidFill>
                  <a:schemeClr val="bg1"/>
                </a:solidFill>
              </a:rPr>
              <a:t>Προσαρμογή στο τοπικό περιβάλλον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Διαπολιτισμική Επικοινωνία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endParaRPr lang="el-GR">
              <a:solidFill>
                <a:srgbClr val="404040"/>
              </a:solidFill>
            </a:endParaRPr>
          </a:p>
          <a:p>
            <a:r>
              <a:rPr lang="el-GR">
                <a:solidFill>
                  <a:srgbClr val="404040"/>
                </a:solidFill>
              </a:rPr>
              <a:t>Λεκτική &amp; Μη λεκτική επικοινωνία</a:t>
            </a:r>
          </a:p>
          <a:p>
            <a:r>
              <a:rPr lang="el-GR">
                <a:solidFill>
                  <a:srgbClr val="404040"/>
                </a:solidFill>
              </a:rPr>
              <a:t>Συνηθισμένα λάθη</a:t>
            </a:r>
          </a:p>
          <a:p>
            <a:r>
              <a:rPr lang="el-GR">
                <a:solidFill>
                  <a:srgbClr val="404040"/>
                </a:solidFill>
              </a:rPr>
              <a:t>Τρόποι βελτίωσης επικοινωνίας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</TotalTime>
  <Words>291</Words>
  <Application>Microsoft Macintosh PowerPoint</Application>
  <PresentationFormat>On-screen Show (4:3)</PresentationFormat>
  <Paragraphs>120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Gill Sans MT</vt:lpstr>
      <vt:lpstr>Parcel</vt:lpstr>
      <vt:lpstr>Τίτλος Διάλεξης</vt:lpstr>
      <vt:lpstr>Εισαγωγή</vt:lpstr>
      <vt:lpstr>Πολιτισμός: Ορισμός</vt:lpstr>
      <vt:lpstr>Hofstede 1</vt:lpstr>
      <vt:lpstr>Hofstede 2</vt:lpstr>
      <vt:lpstr>Trompenaars</vt:lpstr>
      <vt:lpstr>Hall</vt:lpstr>
      <vt:lpstr>Πολιτισμικές Συγκρούσεις</vt:lpstr>
      <vt:lpstr>Διαπολιτισμική Επικοινωνία</vt:lpstr>
      <vt:lpstr>Διαπραγματεύσεις</vt:lpstr>
      <vt:lpstr>Ηθική &amp; Πολιτισμός</vt:lpstr>
      <vt:lpstr>Νομικό Πλαίσιο</vt:lpstr>
      <vt:lpstr>Διεθνείς Οργανισμοί</vt:lpstr>
      <vt:lpstr>Νομικοί Κίνδυνοι</vt:lpstr>
      <vt:lpstr>GDPR</vt:lpstr>
      <vt:lpstr>Πνευματική Ιδιοκτησία</vt:lpstr>
      <vt:lpstr>Συμμόρφωση</vt:lpstr>
      <vt:lpstr>Ηγεσία Παγκόσμιων Ομάδων</vt:lpstr>
      <vt:lpstr>Πολυπολιτισμική Ηγεσία</vt:lpstr>
      <vt:lpstr>Στυλ Ηγεσίας</vt:lpstr>
      <vt:lpstr>Διαχείριση Παγκόσμιων Ομάδων</vt:lpstr>
      <vt:lpstr>Virtual Teams</vt:lpstr>
      <vt:lpstr>Κίνητρα</vt:lpstr>
      <vt:lpstr>Συγκρούσεις</vt:lpstr>
      <vt:lpstr>Μελέτη Περίπτωσης &amp; Συμπεράσματα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Dimitrios Rekleitis</cp:lastModifiedBy>
  <cp:revision>2</cp:revision>
  <dcterms:created xsi:type="dcterms:W3CDTF">2013-01-27T09:14:16Z</dcterms:created>
  <dcterms:modified xsi:type="dcterms:W3CDTF">2025-11-22T08:45:22Z</dcterms:modified>
  <cp:category/>
</cp:coreProperties>
</file>