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1"/>
  </p:notesMasterIdLst>
  <p:handoutMasterIdLst>
    <p:handoutMasterId r:id="rId12"/>
  </p:handoutMasterIdLst>
  <p:sldIdLst>
    <p:sldId id="256" r:id="rId3"/>
    <p:sldId id="257" r:id="rId4"/>
    <p:sldId id="258" r:id="rId5"/>
    <p:sldId id="259" r:id="rId6"/>
    <p:sldId id="260" r:id="rId7"/>
    <p:sldId id="261" r:id="rId8"/>
    <p:sldId id="262" r:id="rId9"/>
    <p:sldId id="263" r:id="rId10"/>
  </p:sldIdLst>
  <p:sldSz cx="10080625" cy="7559675" type="screen4x3"/>
  <p:notesSz cx="7772400" cy="100584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0" d="100"/>
          <a:sy n="100" d="100"/>
        </p:scale>
        <p:origin x="-1620" y="-102"/>
      </p:cViewPr>
      <p:guideLst>
        <p:guide orient="horz" pos="2381"/>
        <p:guide pos="317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Θέση κεφαλίδας 1"/>
          <p:cNvSpPr txBox="1">
            <a:spLocks noGrp="1"/>
          </p:cNvSpPr>
          <p:nvPr>
            <p:ph type="hdr" sz="quarter"/>
          </p:nvPr>
        </p:nvSpPr>
        <p:spPr>
          <a:xfrm>
            <a:off x="0" y="0"/>
            <a:ext cx="3372840" cy="502560"/>
          </a:xfrm>
          <a:prstGeom prst="rect">
            <a:avLst/>
          </a:prstGeom>
          <a:noFill/>
          <a:ln>
            <a:noFill/>
          </a:ln>
        </p:spPr>
        <p:txBody>
          <a:bodyPr vert="horz" wrap="none" lIns="90000" tIns="45000" rIns="90000" bIns="45000" anchorCtr="0" compatLnSpc="0"/>
          <a:lstStyle/>
          <a:p>
            <a:pPr marL="0" marR="0" lvl="0" indent="0" rtl="0" hangingPunct="0">
              <a:lnSpc>
                <a:spcPct val="100000"/>
              </a:lnSpc>
              <a:spcBef>
                <a:spcPts val="0"/>
              </a:spcBef>
              <a:spcAft>
                <a:spcPts val="0"/>
              </a:spcAft>
              <a:buNone/>
              <a:tabLst/>
              <a:defRPr sz="1400"/>
            </a:pPr>
            <a:endParaRPr lang="en-US" sz="1400" b="0" i="0" u="none" strike="noStrike" kern="1200">
              <a:ln>
                <a:noFill/>
              </a:ln>
              <a:latin typeface="Arial" pitchFamily="18"/>
              <a:ea typeface="Microsoft YaHei" pitchFamily="2"/>
              <a:cs typeface="Arial" pitchFamily="2"/>
            </a:endParaRPr>
          </a:p>
        </p:txBody>
      </p:sp>
      <p:sp>
        <p:nvSpPr>
          <p:cNvPr id="3" name="Θέση ημερομηνίας 2"/>
          <p:cNvSpPr txBox="1">
            <a:spLocks noGrp="1"/>
          </p:cNvSpPr>
          <p:nvPr>
            <p:ph type="dt" sz="quarter" idx="1"/>
          </p:nvPr>
        </p:nvSpPr>
        <p:spPr>
          <a:xfrm>
            <a:off x="4399200" y="0"/>
            <a:ext cx="3372840" cy="502560"/>
          </a:xfrm>
          <a:prstGeom prst="rect">
            <a:avLst/>
          </a:prstGeom>
          <a:noFill/>
          <a:ln>
            <a:noFill/>
          </a:ln>
        </p:spPr>
        <p:txBody>
          <a:bodyPr vert="horz" wrap="none" lIns="90000" tIns="45000" rIns="90000" bIns="45000" anchorCtr="0" compatLnSpc="0"/>
          <a:lstStyle/>
          <a:p>
            <a:pPr marL="0" marR="0" lvl="0" indent="0" algn="r" rtl="0" hangingPunct="0">
              <a:lnSpc>
                <a:spcPct val="100000"/>
              </a:lnSpc>
              <a:spcBef>
                <a:spcPts val="0"/>
              </a:spcBef>
              <a:spcAft>
                <a:spcPts val="0"/>
              </a:spcAft>
              <a:buNone/>
              <a:tabLst/>
              <a:defRPr sz="1400"/>
            </a:pPr>
            <a:endParaRPr lang="en-US" sz="1400" b="0" i="0" u="none" strike="noStrike" kern="1200">
              <a:ln>
                <a:noFill/>
              </a:ln>
              <a:latin typeface="Arial" pitchFamily="18"/>
              <a:ea typeface="Microsoft YaHei" pitchFamily="2"/>
              <a:cs typeface="Arial" pitchFamily="2"/>
            </a:endParaRPr>
          </a:p>
        </p:txBody>
      </p:sp>
      <p:sp>
        <p:nvSpPr>
          <p:cNvPr id="4" name="Θέση υποσέλιδου 3"/>
          <p:cNvSpPr txBox="1">
            <a:spLocks noGrp="1"/>
          </p:cNvSpPr>
          <p:nvPr>
            <p:ph type="ftr" sz="quarter" idx="2"/>
          </p:nvPr>
        </p:nvSpPr>
        <p:spPr>
          <a:xfrm>
            <a:off x="0" y="9555480"/>
            <a:ext cx="3372840" cy="502560"/>
          </a:xfrm>
          <a:prstGeom prst="rect">
            <a:avLst/>
          </a:prstGeom>
          <a:noFill/>
          <a:ln>
            <a:noFill/>
          </a:ln>
        </p:spPr>
        <p:txBody>
          <a:bodyPr vert="horz" wrap="none" lIns="90000" tIns="45000" rIns="90000" bIns="45000" anchor="b" anchorCtr="0" compatLnSpc="0"/>
          <a:lstStyle/>
          <a:p>
            <a:pPr marL="0" marR="0" lvl="0" indent="0" rtl="0" hangingPunct="0">
              <a:lnSpc>
                <a:spcPct val="100000"/>
              </a:lnSpc>
              <a:spcBef>
                <a:spcPts val="0"/>
              </a:spcBef>
              <a:spcAft>
                <a:spcPts val="0"/>
              </a:spcAft>
              <a:buNone/>
              <a:tabLst/>
              <a:defRPr sz="1400"/>
            </a:pPr>
            <a:endParaRPr lang="en-US" sz="1400" b="0" i="0" u="none" strike="noStrike" kern="1200">
              <a:ln>
                <a:noFill/>
              </a:ln>
              <a:latin typeface="Arial" pitchFamily="18"/>
              <a:ea typeface="Microsoft YaHei" pitchFamily="2"/>
              <a:cs typeface="Arial" pitchFamily="2"/>
            </a:endParaRPr>
          </a:p>
        </p:txBody>
      </p:sp>
      <p:sp>
        <p:nvSpPr>
          <p:cNvPr id="5" name="Θέση αριθμού διαφάνειας 4"/>
          <p:cNvSpPr txBox="1">
            <a:spLocks noGrp="1"/>
          </p:cNvSpPr>
          <p:nvPr>
            <p:ph type="sldNum" sz="quarter" idx="3"/>
          </p:nvPr>
        </p:nvSpPr>
        <p:spPr>
          <a:xfrm>
            <a:off x="4399200" y="9555480"/>
            <a:ext cx="3372840" cy="502560"/>
          </a:xfrm>
          <a:prstGeom prst="rect">
            <a:avLst/>
          </a:prstGeom>
          <a:noFill/>
          <a:ln>
            <a:noFill/>
          </a:ln>
        </p:spPr>
        <p:txBody>
          <a:bodyPr vert="horz" wrap="none" lIns="90000" tIns="45000" rIns="90000" bIns="45000" anchor="b" anchorCtr="0" compatLnSpc="0"/>
          <a:lstStyle/>
          <a:p>
            <a:pPr marL="0" marR="0" lvl="0" indent="0" algn="r" rtl="0" hangingPunct="0">
              <a:lnSpc>
                <a:spcPct val="100000"/>
              </a:lnSpc>
              <a:spcBef>
                <a:spcPts val="0"/>
              </a:spcBef>
              <a:spcAft>
                <a:spcPts val="0"/>
              </a:spcAft>
              <a:buNone/>
              <a:tabLst/>
              <a:defRPr sz="1400"/>
            </a:pPr>
            <a:fld id="{C1A036DC-01D1-4C37-91F3-8EEAE3EA7FB8}" type="slidenum">
              <a:t>‹#›</a:t>
            </a:fld>
            <a:endParaRPr lang="en-US" sz="1400" b="0" i="0" u="none" strike="noStrike" kern="1200">
              <a:ln>
                <a:noFill/>
              </a:ln>
              <a:latin typeface="Arial" pitchFamily="18"/>
              <a:ea typeface="Microsoft YaHei" pitchFamily="2"/>
              <a:cs typeface="Arial" pitchFamily="2"/>
            </a:endParaRPr>
          </a:p>
        </p:txBody>
      </p:sp>
    </p:spTree>
    <p:extLst>
      <p:ext uri="{BB962C8B-B14F-4D97-AF65-F5344CB8AC3E}">
        <p14:creationId xmlns:p14="http://schemas.microsoft.com/office/powerpoint/2010/main" val="32831343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idx="2"/>
          </p:nvPr>
        </p:nvSpPr>
        <p:spPr>
          <a:xfrm>
            <a:off x="1371599" y="764280"/>
            <a:ext cx="5028480" cy="3771360"/>
          </a:xfrm>
          <a:prstGeom prst="rect">
            <a:avLst/>
          </a:prstGeom>
          <a:noFill/>
          <a:ln>
            <a:noFill/>
            <a:prstDash val="solid"/>
          </a:ln>
        </p:spPr>
      </p:sp>
      <p:sp>
        <p:nvSpPr>
          <p:cNvPr id="3" name="Θέση σημειώσεων 2"/>
          <p:cNvSpPr txBox="1">
            <a:spLocks noGrp="1"/>
          </p:cNvSpPr>
          <p:nvPr>
            <p:ph type="body" sz="quarter" idx="3"/>
          </p:nvPr>
        </p:nvSpPr>
        <p:spPr>
          <a:xfrm>
            <a:off x="777239" y="4777560"/>
            <a:ext cx="6217560" cy="4525920"/>
          </a:xfrm>
          <a:prstGeom prst="rect">
            <a:avLst/>
          </a:prstGeom>
          <a:noFill/>
          <a:ln>
            <a:noFill/>
          </a:ln>
        </p:spPr>
        <p:txBody>
          <a:bodyPr lIns="0" tIns="0" rIns="0" bIns="0"/>
          <a:lstStyle/>
          <a:p>
            <a:endParaRPr lang="en-US"/>
          </a:p>
        </p:txBody>
      </p:sp>
      <p:sp>
        <p:nvSpPr>
          <p:cNvPr id="4" name="Θέση κεφαλίδας 3"/>
          <p:cNvSpPr txBox="1">
            <a:spLocks noGrp="1"/>
          </p:cNvSpPr>
          <p:nvPr>
            <p:ph type="hdr" sz="quarter"/>
          </p:nvPr>
        </p:nvSpPr>
        <p:spPr>
          <a:xfrm>
            <a:off x="0" y="0"/>
            <a:ext cx="3372840" cy="502560"/>
          </a:xfrm>
          <a:prstGeom prst="rect">
            <a:avLst/>
          </a:prstGeom>
          <a:noFill/>
          <a:ln>
            <a:noFill/>
          </a:ln>
        </p:spPr>
        <p:txBody>
          <a:bodyPr lIns="0" tIns="0" rIns="0" bIns="0" anchorCtr="0"/>
          <a:lstStyle>
            <a:lvl1pPr lvl="0" rtl="0" hangingPunct="0">
              <a:buNone/>
              <a:tabLst/>
              <a:defRPr lang="en-US" sz="1400" kern="1200">
                <a:latin typeface="Times New Roman" pitchFamily="18"/>
                <a:ea typeface="Lucida Sans Unicode" pitchFamily="2"/>
                <a:cs typeface="Tahoma" pitchFamily="2"/>
              </a:defRPr>
            </a:lvl1pPr>
          </a:lstStyle>
          <a:p>
            <a:pPr lvl="0"/>
            <a:endParaRPr lang="en-US"/>
          </a:p>
        </p:txBody>
      </p:sp>
      <p:sp>
        <p:nvSpPr>
          <p:cNvPr id="5" name="Θέση ημερομηνίας 4"/>
          <p:cNvSpPr txBox="1">
            <a:spLocks noGrp="1"/>
          </p:cNvSpPr>
          <p:nvPr>
            <p:ph type="dt" idx="1"/>
          </p:nvPr>
        </p:nvSpPr>
        <p:spPr>
          <a:xfrm>
            <a:off x="4399200" y="0"/>
            <a:ext cx="3372840" cy="502560"/>
          </a:xfrm>
          <a:prstGeom prst="rect">
            <a:avLst/>
          </a:prstGeom>
          <a:noFill/>
          <a:ln>
            <a:noFill/>
          </a:ln>
        </p:spPr>
        <p:txBody>
          <a:bodyPr lIns="0" tIns="0" rIns="0" bIns="0" anchorCtr="0"/>
          <a:lstStyle>
            <a:lvl1pPr lvl="0" algn="r" rtl="0" hangingPunct="0">
              <a:buNone/>
              <a:tabLst/>
              <a:defRPr lang="en-US" sz="1400" kern="1200">
                <a:latin typeface="Times New Roman" pitchFamily="18"/>
                <a:ea typeface="Lucida Sans Unicode" pitchFamily="2"/>
                <a:cs typeface="Tahoma" pitchFamily="2"/>
              </a:defRPr>
            </a:lvl1pPr>
          </a:lstStyle>
          <a:p>
            <a:pPr lvl="0"/>
            <a:endParaRPr lang="en-US"/>
          </a:p>
        </p:txBody>
      </p:sp>
      <p:sp>
        <p:nvSpPr>
          <p:cNvPr id="6" name="Θέση υποσέλιδου 5"/>
          <p:cNvSpPr txBox="1">
            <a:spLocks noGrp="1"/>
          </p:cNvSpPr>
          <p:nvPr>
            <p:ph type="ftr" sz="quarter" idx="4"/>
          </p:nvPr>
        </p:nvSpPr>
        <p:spPr>
          <a:xfrm>
            <a:off x="0" y="9555480"/>
            <a:ext cx="3372840" cy="502560"/>
          </a:xfrm>
          <a:prstGeom prst="rect">
            <a:avLst/>
          </a:prstGeom>
          <a:noFill/>
          <a:ln>
            <a:noFill/>
          </a:ln>
        </p:spPr>
        <p:txBody>
          <a:bodyPr lIns="0" tIns="0" rIns="0" bIns="0" anchor="b" anchorCtr="0"/>
          <a:lstStyle>
            <a:lvl1pPr lvl="0" rtl="0" hangingPunct="0">
              <a:buNone/>
              <a:tabLst/>
              <a:defRPr lang="en-US" sz="1400" kern="1200">
                <a:latin typeface="Times New Roman" pitchFamily="18"/>
                <a:ea typeface="Lucida Sans Unicode" pitchFamily="2"/>
                <a:cs typeface="Tahoma" pitchFamily="2"/>
              </a:defRPr>
            </a:lvl1pPr>
          </a:lstStyle>
          <a:p>
            <a:pPr lvl="0"/>
            <a:endParaRPr lang="en-US"/>
          </a:p>
        </p:txBody>
      </p:sp>
      <p:sp>
        <p:nvSpPr>
          <p:cNvPr id="7" name="Θέση αριθμού διαφάνειας 6"/>
          <p:cNvSpPr txBox="1">
            <a:spLocks noGrp="1"/>
          </p:cNvSpPr>
          <p:nvPr>
            <p:ph type="sldNum" sz="quarter" idx="5"/>
          </p:nvPr>
        </p:nvSpPr>
        <p:spPr>
          <a:xfrm>
            <a:off x="4399200" y="9555480"/>
            <a:ext cx="3372840" cy="502560"/>
          </a:xfrm>
          <a:prstGeom prst="rect">
            <a:avLst/>
          </a:prstGeom>
          <a:noFill/>
          <a:ln>
            <a:noFill/>
          </a:ln>
        </p:spPr>
        <p:txBody>
          <a:bodyPr lIns="0" tIns="0" rIns="0" bIns="0" anchor="b" anchorCtr="0"/>
          <a:lstStyle>
            <a:lvl1pPr lvl="0" algn="r" rtl="0" hangingPunct="0">
              <a:buNone/>
              <a:tabLst/>
              <a:defRPr lang="en-US" sz="1400" kern="1200">
                <a:latin typeface="Times New Roman" pitchFamily="18"/>
                <a:ea typeface="Lucida Sans Unicode" pitchFamily="2"/>
                <a:cs typeface="Tahoma" pitchFamily="2"/>
              </a:defRPr>
            </a:lvl1pPr>
          </a:lstStyle>
          <a:p>
            <a:pPr lvl="0"/>
            <a:fld id="{8DACB2F9-53C3-47AA-BC54-C44E303F2F12}" type="slidenum">
              <a:t>‹#›</a:t>
            </a:fld>
            <a:endParaRPr lang="en-US"/>
          </a:p>
        </p:txBody>
      </p:sp>
    </p:spTree>
    <p:extLst>
      <p:ext uri="{BB962C8B-B14F-4D97-AF65-F5344CB8AC3E}">
        <p14:creationId xmlns:p14="http://schemas.microsoft.com/office/powerpoint/2010/main" val="1157234281"/>
      </p:ext>
    </p:extLst>
  </p:cSld>
  <p:clrMap bg1="lt1" tx1="dk1" bg2="lt2" tx2="dk2" accent1="accent1" accent2="accent2" accent3="accent3" accent4="accent4" accent5="accent5" accent6="accent6" hlink="hlink" folHlink="folHlink"/>
  <p:notesStyle>
    <a:lvl1pPr marL="216000" marR="0" indent="-216000" rtl="0" hangingPunct="0">
      <a:tabLst/>
      <a:defRPr lang="en-US" sz="2000" b="0" i="0" u="none" strike="noStrike" kern="1200">
        <a:ln>
          <a:noFill/>
        </a:ln>
        <a:latin typeface="Arial" pitchFamily="18"/>
        <a:ea typeface="Microsoft YaHei" pitchFamily="2"/>
        <a:cs typeface="Ari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noResize="1"/>
          </p:cNvSpPr>
          <p:nvPr>
            <p:ph type="sldImg"/>
          </p:nvPr>
        </p:nvSpPr>
        <p:spPr>
          <a:xfrm>
            <a:off x="1370013" y="763588"/>
            <a:ext cx="5030787" cy="3771900"/>
          </a:xfrm>
          <a:solidFill>
            <a:schemeClr val="accent1"/>
          </a:solidFill>
          <a:ln w="25400">
            <a:solidFill>
              <a:schemeClr val="accent1">
                <a:shade val="50000"/>
              </a:schemeClr>
            </a:solidFill>
            <a:prstDash val="solid"/>
          </a:ln>
        </p:spPr>
      </p:sp>
      <p:sp>
        <p:nvSpPr>
          <p:cNvPr id="3" name="Θέση σημειώσεων 2"/>
          <p:cNvSpPr txBox="1">
            <a:spLocks noGrp="1"/>
          </p:cNvSpPr>
          <p:nvPr>
            <p:ph type="body" sz="quarter" idx="1"/>
          </p:nvPr>
        </p:nvSpPr>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sz="2640">
              <a:latin typeface="Albany" pitchFamily="18"/>
              <a:cs typeface="Tahoma" pitchFamily="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noResize="1"/>
          </p:cNvSpPr>
          <p:nvPr>
            <p:ph type="sldImg"/>
          </p:nvPr>
        </p:nvSpPr>
        <p:spPr>
          <a:xfrm>
            <a:off x="1370013" y="763588"/>
            <a:ext cx="5030787" cy="3771900"/>
          </a:xfrm>
          <a:solidFill>
            <a:schemeClr val="accent1"/>
          </a:solidFill>
          <a:ln w="25400">
            <a:solidFill>
              <a:schemeClr val="accent1">
                <a:shade val="50000"/>
              </a:schemeClr>
            </a:solidFill>
            <a:prstDash val="solid"/>
          </a:ln>
        </p:spPr>
      </p:sp>
      <p:sp>
        <p:nvSpPr>
          <p:cNvPr id="3" name="Θέση σημειώσεων 2"/>
          <p:cNvSpPr txBox="1">
            <a:spLocks noGrp="1"/>
          </p:cNvSpPr>
          <p:nvPr>
            <p:ph type="body" sz="quarter" idx="1"/>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sz="2640">
              <a:latin typeface="Albany" pitchFamily="18"/>
              <a:cs typeface="Tahoma" pitchFamily="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noResize="1"/>
          </p:cNvSpPr>
          <p:nvPr>
            <p:ph type="sldImg"/>
          </p:nvPr>
        </p:nvSpPr>
        <p:spPr>
          <a:xfrm>
            <a:off x="1370013" y="763588"/>
            <a:ext cx="5030787" cy="3771900"/>
          </a:xfrm>
          <a:solidFill>
            <a:schemeClr val="accent1"/>
          </a:solidFill>
          <a:ln w="25400">
            <a:solidFill>
              <a:schemeClr val="accent1">
                <a:shade val="50000"/>
              </a:schemeClr>
            </a:solidFill>
            <a:prstDash val="solid"/>
          </a:ln>
        </p:spPr>
      </p:sp>
      <p:sp>
        <p:nvSpPr>
          <p:cNvPr id="3" name="Θέση σημειώσεων 2"/>
          <p:cNvSpPr txBox="1">
            <a:spLocks noGrp="1"/>
          </p:cNvSpPr>
          <p:nvPr>
            <p:ph type="body" sz="quarter" idx="1"/>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sz="2640">
              <a:latin typeface="Albany" pitchFamily="18"/>
              <a:cs typeface="Tahoma" pitchFamily="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noResize="1"/>
          </p:cNvSpPr>
          <p:nvPr>
            <p:ph type="sldImg"/>
          </p:nvPr>
        </p:nvSpPr>
        <p:spPr>
          <a:xfrm>
            <a:off x="1370013" y="763588"/>
            <a:ext cx="5030787" cy="3771900"/>
          </a:xfrm>
          <a:solidFill>
            <a:schemeClr val="accent1"/>
          </a:solidFill>
          <a:ln w="25400">
            <a:solidFill>
              <a:schemeClr val="accent1">
                <a:shade val="50000"/>
              </a:schemeClr>
            </a:solidFill>
            <a:prstDash val="solid"/>
          </a:ln>
        </p:spPr>
      </p:sp>
      <p:sp>
        <p:nvSpPr>
          <p:cNvPr id="3" name="Θέση σημειώσεων 2"/>
          <p:cNvSpPr txBox="1">
            <a:spLocks noGrp="1"/>
          </p:cNvSpPr>
          <p:nvPr>
            <p:ph type="body" sz="quarter" idx="1"/>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sz="2640">
              <a:latin typeface="Albany" pitchFamily="18"/>
              <a:cs typeface="Tahoma" pitchFamily="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noResize="1"/>
          </p:cNvSpPr>
          <p:nvPr>
            <p:ph type="sldImg"/>
          </p:nvPr>
        </p:nvSpPr>
        <p:spPr>
          <a:xfrm>
            <a:off x="1370013" y="763588"/>
            <a:ext cx="5030787" cy="3771900"/>
          </a:xfrm>
          <a:solidFill>
            <a:schemeClr val="accent1"/>
          </a:solidFill>
          <a:ln w="25400">
            <a:solidFill>
              <a:schemeClr val="accent1">
                <a:shade val="50000"/>
              </a:schemeClr>
            </a:solidFill>
            <a:prstDash val="solid"/>
          </a:ln>
        </p:spPr>
      </p:sp>
      <p:sp>
        <p:nvSpPr>
          <p:cNvPr id="3" name="Θέση σημειώσεων 2"/>
          <p:cNvSpPr txBox="1">
            <a:spLocks noGrp="1"/>
          </p:cNvSpPr>
          <p:nvPr>
            <p:ph type="body" sz="quarter" idx="1"/>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sz="2640">
              <a:latin typeface="Albany" pitchFamily="18"/>
              <a:cs typeface="Tahoma" pitchFamily="2"/>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noResize="1"/>
          </p:cNvSpPr>
          <p:nvPr>
            <p:ph type="sldImg"/>
          </p:nvPr>
        </p:nvSpPr>
        <p:spPr>
          <a:xfrm>
            <a:off x="1370013" y="763588"/>
            <a:ext cx="5030787" cy="3771900"/>
          </a:xfrm>
          <a:solidFill>
            <a:schemeClr val="accent1"/>
          </a:solidFill>
          <a:ln w="25400">
            <a:solidFill>
              <a:schemeClr val="accent1">
                <a:shade val="50000"/>
              </a:schemeClr>
            </a:solidFill>
            <a:prstDash val="solid"/>
          </a:ln>
        </p:spPr>
      </p:sp>
      <p:sp>
        <p:nvSpPr>
          <p:cNvPr id="3" name="Θέση σημειώσεων 2"/>
          <p:cNvSpPr txBox="1">
            <a:spLocks noGrp="1"/>
          </p:cNvSpPr>
          <p:nvPr>
            <p:ph type="body" sz="quarter" idx="1"/>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sz="2640">
              <a:latin typeface="Albany" pitchFamily="18"/>
              <a:cs typeface="Tahoma" pitchFamily="2"/>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noResize="1"/>
          </p:cNvSpPr>
          <p:nvPr>
            <p:ph type="sldImg"/>
          </p:nvPr>
        </p:nvSpPr>
        <p:spPr>
          <a:xfrm>
            <a:off x="1370013" y="763588"/>
            <a:ext cx="5030787" cy="3771900"/>
          </a:xfrm>
          <a:solidFill>
            <a:schemeClr val="accent1"/>
          </a:solidFill>
          <a:ln w="25400">
            <a:solidFill>
              <a:schemeClr val="accent1">
                <a:shade val="50000"/>
              </a:schemeClr>
            </a:solidFill>
            <a:prstDash val="solid"/>
          </a:ln>
        </p:spPr>
      </p:sp>
      <p:sp>
        <p:nvSpPr>
          <p:cNvPr id="3" name="Θέση σημειώσεων 2"/>
          <p:cNvSpPr txBox="1">
            <a:spLocks noGrp="1"/>
          </p:cNvSpPr>
          <p:nvPr>
            <p:ph type="body" sz="quarter" idx="1"/>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sz="2640">
              <a:latin typeface="Albany" pitchFamily="18"/>
              <a:cs typeface="Tahoma" pitchFamily="2"/>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noResize="1"/>
          </p:cNvSpPr>
          <p:nvPr>
            <p:ph type="sldImg"/>
          </p:nvPr>
        </p:nvSpPr>
        <p:spPr>
          <a:xfrm>
            <a:off x="1370013" y="763588"/>
            <a:ext cx="5030787" cy="3771900"/>
          </a:xfrm>
          <a:solidFill>
            <a:schemeClr val="accent1"/>
          </a:solidFill>
          <a:ln w="25400">
            <a:solidFill>
              <a:schemeClr val="accent1">
                <a:shade val="50000"/>
              </a:schemeClr>
            </a:solidFill>
            <a:prstDash val="solid"/>
          </a:ln>
        </p:spPr>
      </p:sp>
      <p:sp>
        <p:nvSpPr>
          <p:cNvPr id="3" name="Θέση σημειώσεων 2"/>
          <p:cNvSpPr txBox="1">
            <a:spLocks noGrp="1"/>
          </p:cNvSpPr>
          <p:nvPr>
            <p:ph type="body" sz="quarter" idx="1"/>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sz="2640">
              <a:latin typeface="Albany" pitchFamily="18"/>
              <a:cs typeface="Tahoma" pitchFamily="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755650" y="2347913"/>
            <a:ext cx="8569325" cy="1620837"/>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512888" y="4283075"/>
            <a:ext cx="7056437" cy="193198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pPr lvl="0"/>
            <a:endParaRPr lang="en-US"/>
          </a:p>
        </p:txBody>
      </p:sp>
      <p:sp>
        <p:nvSpPr>
          <p:cNvPr id="5" name="Θέση υποσέλιδου 4"/>
          <p:cNvSpPr>
            <a:spLocks noGrp="1"/>
          </p:cNvSpPr>
          <p:nvPr>
            <p:ph type="ftr" sz="quarter" idx="11"/>
          </p:nvPr>
        </p:nvSpPr>
        <p:spPr/>
        <p:txBody>
          <a:bodyPr/>
          <a:lstStyle/>
          <a:p>
            <a:pPr lvl="0"/>
            <a:endParaRPr lang="en-US"/>
          </a:p>
        </p:txBody>
      </p:sp>
      <p:sp>
        <p:nvSpPr>
          <p:cNvPr id="6" name="Θέση αριθμού διαφάνειας 5"/>
          <p:cNvSpPr>
            <a:spLocks noGrp="1"/>
          </p:cNvSpPr>
          <p:nvPr>
            <p:ph type="sldNum" sz="quarter" idx="12"/>
          </p:nvPr>
        </p:nvSpPr>
        <p:spPr/>
        <p:txBody>
          <a:bodyPr/>
          <a:lstStyle/>
          <a:p>
            <a:pPr lvl="0"/>
            <a:fld id="{726658E6-8409-4D27-A541-82FC2DD03999}" type="slidenum">
              <a:t>‹#›</a:t>
            </a:fld>
            <a:endParaRPr lang="en-US"/>
          </a:p>
        </p:txBody>
      </p:sp>
    </p:spTree>
    <p:extLst>
      <p:ext uri="{BB962C8B-B14F-4D97-AF65-F5344CB8AC3E}">
        <p14:creationId xmlns:p14="http://schemas.microsoft.com/office/powerpoint/2010/main" val="299997976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pPr lvl="0"/>
            <a:endParaRPr lang="en-US"/>
          </a:p>
        </p:txBody>
      </p:sp>
      <p:sp>
        <p:nvSpPr>
          <p:cNvPr id="5" name="Θέση υποσέλιδου 4"/>
          <p:cNvSpPr>
            <a:spLocks noGrp="1"/>
          </p:cNvSpPr>
          <p:nvPr>
            <p:ph type="ftr" sz="quarter" idx="11"/>
          </p:nvPr>
        </p:nvSpPr>
        <p:spPr/>
        <p:txBody>
          <a:bodyPr/>
          <a:lstStyle/>
          <a:p>
            <a:pPr lvl="0"/>
            <a:endParaRPr lang="en-US"/>
          </a:p>
        </p:txBody>
      </p:sp>
      <p:sp>
        <p:nvSpPr>
          <p:cNvPr id="6" name="Θέση αριθμού διαφάνειας 5"/>
          <p:cNvSpPr>
            <a:spLocks noGrp="1"/>
          </p:cNvSpPr>
          <p:nvPr>
            <p:ph type="sldNum" sz="quarter" idx="12"/>
          </p:nvPr>
        </p:nvSpPr>
        <p:spPr/>
        <p:txBody>
          <a:bodyPr/>
          <a:lstStyle/>
          <a:p>
            <a:pPr lvl="0"/>
            <a:fld id="{94CEEB89-A062-442D-A51F-A62334EA61A2}" type="slidenum">
              <a:t>‹#›</a:t>
            </a:fld>
            <a:endParaRPr lang="en-US"/>
          </a:p>
        </p:txBody>
      </p:sp>
    </p:spTree>
    <p:extLst>
      <p:ext uri="{BB962C8B-B14F-4D97-AF65-F5344CB8AC3E}">
        <p14:creationId xmlns:p14="http://schemas.microsoft.com/office/powerpoint/2010/main" val="67069409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7308850" y="301625"/>
            <a:ext cx="2266950" cy="6456363"/>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503238" y="301625"/>
            <a:ext cx="6653212" cy="6456363"/>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pPr lvl="0"/>
            <a:endParaRPr lang="en-US"/>
          </a:p>
        </p:txBody>
      </p:sp>
      <p:sp>
        <p:nvSpPr>
          <p:cNvPr id="5" name="Θέση υποσέλιδου 4"/>
          <p:cNvSpPr>
            <a:spLocks noGrp="1"/>
          </p:cNvSpPr>
          <p:nvPr>
            <p:ph type="ftr" sz="quarter" idx="11"/>
          </p:nvPr>
        </p:nvSpPr>
        <p:spPr/>
        <p:txBody>
          <a:bodyPr/>
          <a:lstStyle/>
          <a:p>
            <a:pPr lvl="0"/>
            <a:endParaRPr lang="en-US"/>
          </a:p>
        </p:txBody>
      </p:sp>
      <p:sp>
        <p:nvSpPr>
          <p:cNvPr id="6" name="Θέση αριθμού διαφάνειας 5"/>
          <p:cNvSpPr>
            <a:spLocks noGrp="1"/>
          </p:cNvSpPr>
          <p:nvPr>
            <p:ph type="sldNum" sz="quarter" idx="12"/>
          </p:nvPr>
        </p:nvSpPr>
        <p:spPr/>
        <p:txBody>
          <a:bodyPr/>
          <a:lstStyle/>
          <a:p>
            <a:pPr lvl="0"/>
            <a:fld id="{AB4E986E-0EC3-4F20-B2F0-D88F0A0B70CE}" type="slidenum">
              <a:t>‹#›</a:t>
            </a:fld>
            <a:endParaRPr lang="en-US"/>
          </a:p>
        </p:txBody>
      </p:sp>
    </p:spTree>
    <p:extLst>
      <p:ext uri="{BB962C8B-B14F-4D97-AF65-F5344CB8AC3E}">
        <p14:creationId xmlns:p14="http://schemas.microsoft.com/office/powerpoint/2010/main" val="348705782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755650" y="2347913"/>
            <a:ext cx="8569325" cy="1620837"/>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512888" y="4283075"/>
            <a:ext cx="7056437" cy="193198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pPr lvl="0"/>
            <a:endParaRPr lang="en-US"/>
          </a:p>
        </p:txBody>
      </p:sp>
      <p:sp>
        <p:nvSpPr>
          <p:cNvPr id="5" name="Θέση υποσέλιδου 4"/>
          <p:cNvSpPr>
            <a:spLocks noGrp="1"/>
          </p:cNvSpPr>
          <p:nvPr>
            <p:ph type="ftr" sz="quarter" idx="11"/>
          </p:nvPr>
        </p:nvSpPr>
        <p:spPr/>
        <p:txBody>
          <a:bodyPr/>
          <a:lstStyle/>
          <a:p>
            <a:pPr lvl="0"/>
            <a:endParaRPr lang="en-US"/>
          </a:p>
        </p:txBody>
      </p:sp>
      <p:sp>
        <p:nvSpPr>
          <p:cNvPr id="6" name="Θέση αριθμού διαφάνειας 5"/>
          <p:cNvSpPr>
            <a:spLocks noGrp="1"/>
          </p:cNvSpPr>
          <p:nvPr>
            <p:ph type="sldNum" sz="quarter" idx="12"/>
          </p:nvPr>
        </p:nvSpPr>
        <p:spPr/>
        <p:txBody>
          <a:bodyPr/>
          <a:lstStyle/>
          <a:p>
            <a:pPr lvl="0"/>
            <a:fld id="{6F9C8352-28E3-4F47-A8A0-588F11B25293}" type="slidenum">
              <a:t>‹#›</a:t>
            </a:fld>
            <a:endParaRPr lang="en-US"/>
          </a:p>
        </p:txBody>
      </p:sp>
    </p:spTree>
    <p:extLst>
      <p:ext uri="{BB962C8B-B14F-4D97-AF65-F5344CB8AC3E}">
        <p14:creationId xmlns:p14="http://schemas.microsoft.com/office/powerpoint/2010/main" val="331019763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pPr lvl="0"/>
            <a:endParaRPr lang="en-US"/>
          </a:p>
        </p:txBody>
      </p:sp>
      <p:sp>
        <p:nvSpPr>
          <p:cNvPr id="5" name="Θέση υποσέλιδου 4"/>
          <p:cNvSpPr>
            <a:spLocks noGrp="1"/>
          </p:cNvSpPr>
          <p:nvPr>
            <p:ph type="ftr" sz="quarter" idx="11"/>
          </p:nvPr>
        </p:nvSpPr>
        <p:spPr/>
        <p:txBody>
          <a:bodyPr/>
          <a:lstStyle/>
          <a:p>
            <a:pPr lvl="0"/>
            <a:endParaRPr lang="en-US"/>
          </a:p>
        </p:txBody>
      </p:sp>
      <p:sp>
        <p:nvSpPr>
          <p:cNvPr id="6" name="Θέση αριθμού διαφάνειας 5"/>
          <p:cNvSpPr>
            <a:spLocks noGrp="1"/>
          </p:cNvSpPr>
          <p:nvPr>
            <p:ph type="sldNum" sz="quarter" idx="12"/>
          </p:nvPr>
        </p:nvSpPr>
        <p:spPr/>
        <p:txBody>
          <a:bodyPr/>
          <a:lstStyle/>
          <a:p>
            <a:pPr lvl="0"/>
            <a:fld id="{68C4DCC2-3434-4AB0-BEE1-728D12758DA6}" type="slidenum">
              <a:t>‹#›</a:t>
            </a:fld>
            <a:endParaRPr lang="en-US"/>
          </a:p>
        </p:txBody>
      </p:sp>
    </p:spTree>
    <p:extLst>
      <p:ext uri="{BB962C8B-B14F-4D97-AF65-F5344CB8AC3E}">
        <p14:creationId xmlns:p14="http://schemas.microsoft.com/office/powerpoint/2010/main" val="216552070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96925" y="4857750"/>
            <a:ext cx="8567738" cy="15017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96925" y="3203575"/>
            <a:ext cx="8567738" cy="165417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pPr lvl="0"/>
            <a:endParaRPr lang="en-US"/>
          </a:p>
        </p:txBody>
      </p:sp>
      <p:sp>
        <p:nvSpPr>
          <p:cNvPr id="5" name="Θέση υποσέλιδου 4"/>
          <p:cNvSpPr>
            <a:spLocks noGrp="1"/>
          </p:cNvSpPr>
          <p:nvPr>
            <p:ph type="ftr" sz="quarter" idx="11"/>
          </p:nvPr>
        </p:nvSpPr>
        <p:spPr/>
        <p:txBody>
          <a:bodyPr/>
          <a:lstStyle/>
          <a:p>
            <a:pPr lvl="0"/>
            <a:endParaRPr lang="en-US"/>
          </a:p>
        </p:txBody>
      </p:sp>
      <p:sp>
        <p:nvSpPr>
          <p:cNvPr id="6" name="Θέση αριθμού διαφάνειας 5"/>
          <p:cNvSpPr>
            <a:spLocks noGrp="1"/>
          </p:cNvSpPr>
          <p:nvPr>
            <p:ph type="sldNum" sz="quarter" idx="12"/>
          </p:nvPr>
        </p:nvSpPr>
        <p:spPr/>
        <p:txBody>
          <a:bodyPr/>
          <a:lstStyle/>
          <a:p>
            <a:pPr lvl="0"/>
            <a:fld id="{1B5FA68F-7384-4EAA-B8D4-7D0206F7C967}" type="slidenum">
              <a:t>‹#›</a:t>
            </a:fld>
            <a:endParaRPr lang="en-US"/>
          </a:p>
        </p:txBody>
      </p:sp>
    </p:spTree>
    <p:extLst>
      <p:ext uri="{BB962C8B-B14F-4D97-AF65-F5344CB8AC3E}">
        <p14:creationId xmlns:p14="http://schemas.microsoft.com/office/powerpoint/2010/main" val="240932138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503238" y="2165350"/>
            <a:ext cx="4459287" cy="42783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5114925" y="2165350"/>
            <a:ext cx="4460875" cy="42783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pPr lvl="0"/>
            <a:endParaRPr lang="en-US"/>
          </a:p>
        </p:txBody>
      </p:sp>
      <p:sp>
        <p:nvSpPr>
          <p:cNvPr id="6" name="Θέση υποσέλιδου 5"/>
          <p:cNvSpPr>
            <a:spLocks noGrp="1"/>
          </p:cNvSpPr>
          <p:nvPr>
            <p:ph type="ftr" sz="quarter" idx="11"/>
          </p:nvPr>
        </p:nvSpPr>
        <p:spPr/>
        <p:txBody>
          <a:bodyPr/>
          <a:lstStyle/>
          <a:p>
            <a:pPr lvl="0"/>
            <a:endParaRPr lang="en-US"/>
          </a:p>
        </p:txBody>
      </p:sp>
      <p:sp>
        <p:nvSpPr>
          <p:cNvPr id="7" name="Θέση αριθμού διαφάνειας 6"/>
          <p:cNvSpPr>
            <a:spLocks noGrp="1"/>
          </p:cNvSpPr>
          <p:nvPr>
            <p:ph type="sldNum" sz="quarter" idx="12"/>
          </p:nvPr>
        </p:nvSpPr>
        <p:spPr/>
        <p:txBody>
          <a:bodyPr/>
          <a:lstStyle/>
          <a:p>
            <a:pPr lvl="0"/>
            <a:fld id="{A5705BFA-88BF-435D-8731-541DA36AEB90}" type="slidenum">
              <a:t>‹#›</a:t>
            </a:fld>
            <a:endParaRPr lang="en-US"/>
          </a:p>
        </p:txBody>
      </p:sp>
    </p:spTree>
    <p:extLst>
      <p:ext uri="{BB962C8B-B14F-4D97-AF65-F5344CB8AC3E}">
        <p14:creationId xmlns:p14="http://schemas.microsoft.com/office/powerpoint/2010/main" val="415965278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504825" y="303213"/>
            <a:ext cx="9072563" cy="1258887"/>
          </a:xfrm>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pPr lvl="0"/>
            <a:endParaRPr lang="en-US"/>
          </a:p>
        </p:txBody>
      </p:sp>
      <p:sp>
        <p:nvSpPr>
          <p:cNvPr id="8" name="Θέση υποσέλιδου 7"/>
          <p:cNvSpPr>
            <a:spLocks noGrp="1"/>
          </p:cNvSpPr>
          <p:nvPr>
            <p:ph type="ftr" sz="quarter" idx="11"/>
          </p:nvPr>
        </p:nvSpPr>
        <p:spPr/>
        <p:txBody>
          <a:bodyPr/>
          <a:lstStyle/>
          <a:p>
            <a:pPr lvl="0"/>
            <a:endParaRPr lang="en-US"/>
          </a:p>
        </p:txBody>
      </p:sp>
      <p:sp>
        <p:nvSpPr>
          <p:cNvPr id="9" name="Θέση αριθμού διαφάνειας 8"/>
          <p:cNvSpPr>
            <a:spLocks noGrp="1"/>
          </p:cNvSpPr>
          <p:nvPr>
            <p:ph type="sldNum" sz="quarter" idx="12"/>
          </p:nvPr>
        </p:nvSpPr>
        <p:spPr/>
        <p:txBody>
          <a:bodyPr/>
          <a:lstStyle/>
          <a:p>
            <a:pPr lvl="0"/>
            <a:fld id="{7397CD65-81FA-42C7-B2AA-2E18CFF32A46}" type="slidenum">
              <a:t>‹#›</a:t>
            </a:fld>
            <a:endParaRPr lang="en-US"/>
          </a:p>
        </p:txBody>
      </p:sp>
    </p:spTree>
    <p:extLst>
      <p:ext uri="{BB962C8B-B14F-4D97-AF65-F5344CB8AC3E}">
        <p14:creationId xmlns:p14="http://schemas.microsoft.com/office/powerpoint/2010/main" val="24611954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pPr lvl="0"/>
            <a:endParaRPr lang="en-US"/>
          </a:p>
        </p:txBody>
      </p:sp>
      <p:sp>
        <p:nvSpPr>
          <p:cNvPr id="4" name="Θέση υποσέλιδου 3"/>
          <p:cNvSpPr>
            <a:spLocks noGrp="1"/>
          </p:cNvSpPr>
          <p:nvPr>
            <p:ph type="ftr" sz="quarter" idx="11"/>
          </p:nvPr>
        </p:nvSpPr>
        <p:spPr/>
        <p:txBody>
          <a:bodyPr/>
          <a:lstStyle/>
          <a:p>
            <a:pPr lvl="0"/>
            <a:endParaRPr lang="en-US"/>
          </a:p>
        </p:txBody>
      </p:sp>
      <p:sp>
        <p:nvSpPr>
          <p:cNvPr id="5" name="Θέση αριθμού διαφάνειας 4"/>
          <p:cNvSpPr>
            <a:spLocks noGrp="1"/>
          </p:cNvSpPr>
          <p:nvPr>
            <p:ph type="sldNum" sz="quarter" idx="12"/>
          </p:nvPr>
        </p:nvSpPr>
        <p:spPr/>
        <p:txBody>
          <a:bodyPr/>
          <a:lstStyle/>
          <a:p>
            <a:pPr lvl="0"/>
            <a:fld id="{2D930BEB-31C6-47BF-8E03-AB209DC01DCD}" type="slidenum">
              <a:t>‹#›</a:t>
            </a:fld>
            <a:endParaRPr lang="en-US"/>
          </a:p>
        </p:txBody>
      </p:sp>
    </p:spTree>
    <p:extLst>
      <p:ext uri="{BB962C8B-B14F-4D97-AF65-F5344CB8AC3E}">
        <p14:creationId xmlns:p14="http://schemas.microsoft.com/office/powerpoint/2010/main" val="180846529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pPr lvl="0"/>
            <a:endParaRPr lang="en-US"/>
          </a:p>
        </p:txBody>
      </p:sp>
      <p:sp>
        <p:nvSpPr>
          <p:cNvPr id="3" name="Θέση υποσέλιδου 2"/>
          <p:cNvSpPr>
            <a:spLocks noGrp="1"/>
          </p:cNvSpPr>
          <p:nvPr>
            <p:ph type="ftr" sz="quarter" idx="11"/>
          </p:nvPr>
        </p:nvSpPr>
        <p:spPr/>
        <p:txBody>
          <a:bodyPr/>
          <a:lstStyle/>
          <a:p>
            <a:pPr lvl="0"/>
            <a:endParaRPr lang="en-US"/>
          </a:p>
        </p:txBody>
      </p:sp>
      <p:sp>
        <p:nvSpPr>
          <p:cNvPr id="4" name="Θέση αριθμού διαφάνειας 3"/>
          <p:cNvSpPr>
            <a:spLocks noGrp="1"/>
          </p:cNvSpPr>
          <p:nvPr>
            <p:ph type="sldNum" sz="quarter" idx="12"/>
          </p:nvPr>
        </p:nvSpPr>
        <p:spPr/>
        <p:txBody>
          <a:bodyPr/>
          <a:lstStyle/>
          <a:p>
            <a:pPr lvl="0"/>
            <a:fld id="{5B155D3E-38A0-49D5-8500-AF3CA1F8BE06}" type="slidenum">
              <a:t>‹#›</a:t>
            </a:fld>
            <a:endParaRPr lang="en-US"/>
          </a:p>
        </p:txBody>
      </p:sp>
    </p:spTree>
    <p:extLst>
      <p:ext uri="{BB962C8B-B14F-4D97-AF65-F5344CB8AC3E}">
        <p14:creationId xmlns:p14="http://schemas.microsoft.com/office/powerpoint/2010/main" val="47147820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hf sldNum="0"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504825" y="301625"/>
            <a:ext cx="3316288" cy="1279525"/>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pPr lvl="0"/>
            <a:endParaRPr lang="en-US"/>
          </a:p>
        </p:txBody>
      </p:sp>
      <p:sp>
        <p:nvSpPr>
          <p:cNvPr id="6" name="Θέση υποσέλιδου 5"/>
          <p:cNvSpPr>
            <a:spLocks noGrp="1"/>
          </p:cNvSpPr>
          <p:nvPr>
            <p:ph type="ftr" sz="quarter" idx="11"/>
          </p:nvPr>
        </p:nvSpPr>
        <p:spPr/>
        <p:txBody>
          <a:bodyPr/>
          <a:lstStyle/>
          <a:p>
            <a:pPr lvl="0"/>
            <a:endParaRPr lang="en-US"/>
          </a:p>
        </p:txBody>
      </p:sp>
      <p:sp>
        <p:nvSpPr>
          <p:cNvPr id="7" name="Θέση αριθμού διαφάνειας 6"/>
          <p:cNvSpPr>
            <a:spLocks noGrp="1"/>
          </p:cNvSpPr>
          <p:nvPr>
            <p:ph type="sldNum" sz="quarter" idx="12"/>
          </p:nvPr>
        </p:nvSpPr>
        <p:spPr/>
        <p:txBody>
          <a:bodyPr/>
          <a:lstStyle/>
          <a:p>
            <a:pPr lvl="0"/>
            <a:fld id="{1610C83D-C90A-46DD-936F-F4F98F62A544}" type="slidenum">
              <a:t>‹#›</a:t>
            </a:fld>
            <a:endParaRPr lang="en-US"/>
          </a:p>
        </p:txBody>
      </p:sp>
    </p:spTree>
    <p:extLst>
      <p:ext uri="{BB962C8B-B14F-4D97-AF65-F5344CB8AC3E}">
        <p14:creationId xmlns:p14="http://schemas.microsoft.com/office/powerpoint/2010/main" val="20125864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pPr lvl="0"/>
            <a:endParaRPr lang="en-US"/>
          </a:p>
        </p:txBody>
      </p:sp>
      <p:sp>
        <p:nvSpPr>
          <p:cNvPr id="5" name="Θέση υποσέλιδου 4"/>
          <p:cNvSpPr>
            <a:spLocks noGrp="1"/>
          </p:cNvSpPr>
          <p:nvPr>
            <p:ph type="ftr" sz="quarter" idx="11"/>
          </p:nvPr>
        </p:nvSpPr>
        <p:spPr/>
        <p:txBody>
          <a:bodyPr/>
          <a:lstStyle/>
          <a:p>
            <a:pPr lvl="0"/>
            <a:endParaRPr lang="en-US"/>
          </a:p>
        </p:txBody>
      </p:sp>
      <p:sp>
        <p:nvSpPr>
          <p:cNvPr id="6" name="Θέση αριθμού διαφάνειας 5"/>
          <p:cNvSpPr>
            <a:spLocks noGrp="1"/>
          </p:cNvSpPr>
          <p:nvPr>
            <p:ph type="sldNum" sz="quarter" idx="12"/>
          </p:nvPr>
        </p:nvSpPr>
        <p:spPr/>
        <p:txBody>
          <a:bodyPr/>
          <a:lstStyle/>
          <a:p>
            <a:pPr lvl="0"/>
            <a:fld id="{1E0888C4-C802-446C-8337-F0B1B5714763}" type="slidenum">
              <a:t>‹#›</a:t>
            </a:fld>
            <a:endParaRPr lang="en-US"/>
          </a:p>
        </p:txBody>
      </p:sp>
    </p:spTree>
    <p:extLst>
      <p:ext uri="{BB962C8B-B14F-4D97-AF65-F5344CB8AC3E}">
        <p14:creationId xmlns:p14="http://schemas.microsoft.com/office/powerpoint/2010/main" val="106068692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976438" y="5291138"/>
            <a:ext cx="6048375" cy="625475"/>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pPr lvl="0"/>
            <a:endParaRPr lang="en-US"/>
          </a:p>
        </p:txBody>
      </p:sp>
      <p:sp>
        <p:nvSpPr>
          <p:cNvPr id="6" name="Θέση υποσέλιδου 5"/>
          <p:cNvSpPr>
            <a:spLocks noGrp="1"/>
          </p:cNvSpPr>
          <p:nvPr>
            <p:ph type="ftr" sz="quarter" idx="11"/>
          </p:nvPr>
        </p:nvSpPr>
        <p:spPr/>
        <p:txBody>
          <a:bodyPr/>
          <a:lstStyle/>
          <a:p>
            <a:pPr lvl="0"/>
            <a:endParaRPr lang="en-US"/>
          </a:p>
        </p:txBody>
      </p:sp>
      <p:sp>
        <p:nvSpPr>
          <p:cNvPr id="7" name="Θέση αριθμού διαφάνειας 6"/>
          <p:cNvSpPr>
            <a:spLocks noGrp="1"/>
          </p:cNvSpPr>
          <p:nvPr>
            <p:ph type="sldNum" sz="quarter" idx="12"/>
          </p:nvPr>
        </p:nvSpPr>
        <p:spPr/>
        <p:txBody>
          <a:bodyPr/>
          <a:lstStyle/>
          <a:p>
            <a:pPr lvl="0"/>
            <a:fld id="{130910DE-2EA3-4AA3-9DBF-1C1385B44131}" type="slidenum">
              <a:t>‹#›</a:t>
            </a:fld>
            <a:endParaRPr lang="en-US"/>
          </a:p>
        </p:txBody>
      </p:sp>
    </p:spTree>
    <p:extLst>
      <p:ext uri="{BB962C8B-B14F-4D97-AF65-F5344CB8AC3E}">
        <p14:creationId xmlns:p14="http://schemas.microsoft.com/office/powerpoint/2010/main" val="94547369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pPr lvl="0"/>
            <a:endParaRPr lang="en-US"/>
          </a:p>
        </p:txBody>
      </p:sp>
      <p:sp>
        <p:nvSpPr>
          <p:cNvPr id="5" name="Θέση υποσέλιδου 4"/>
          <p:cNvSpPr>
            <a:spLocks noGrp="1"/>
          </p:cNvSpPr>
          <p:nvPr>
            <p:ph type="ftr" sz="quarter" idx="11"/>
          </p:nvPr>
        </p:nvSpPr>
        <p:spPr/>
        <p:txBody>
          <a:bodyPr/>
          <a:lstStyle/>
          <a:p>
            <a:pPr lvl="0"/>
            <a:endParaRPr lang="en-US"/>
          </a:p>
        </p:txBody>
      </p:sp>
      <p:sp>
        <p:nvSpPr>
          <p:cNvPr id="6" name="Θέση αριθμού διαφάνειας 5"/>
          <p:cNvSpPr>
            <a:spLocks noGrp="1"/>
          </p:cNvSpPr>
          <p:nvPr>
            <p:ph type="sldNum" sz="quarter" idx="12"/>
          </p:nvPr>
        </p:nvSpPr>
        <p:spPr/>
        <p:txBody>
          <a:bodyPr/>
          <a:lstStyle/>
          <a:p>
            <a:pPr lvl="0"/>
            <a:fld id="{1FFD52EA-D5A1-4D4B-AC93-FB303C305C51}" type="slidenum">
              <a:t>‹#›</a:t>
            </a:fld>
            <a:endParaRPr lang="en-US"/>
          </a:p>
        </p:txBody>
      </p:sp>
    </p:spTree>
    <p:extLst>
      <p:ext uri="{BB962C8B-B14F-4D97-AF65-F5344CB8AC3E}">
        <p14:creationId xmlns:p14="http://schemas.microsoft.com/office/powerpoint/2010/main" val="49718336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7308850" y="301625"/>
            <a:ext cx="2266950" cy="61420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503238" y="301625"/>
            <a:ext cx="6653212" cy="61420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pPr lvl="0"/>
            <a:endParaRPr lang="en-US"/>
          </a:p>
        </p:txBody>
      </p:sp>
      <p:sp>
        <p:nvSpPr>
          <p:cNvPr id="5" name="Θέση υποσέλιδου 4"/>
          <p:cNvSpPr>
            <a:spLocks noGrp="1"/>
          </p:cNvSpPr>
          <p:nvPr>
            <p:ph type="ftr" sz="quarter" idx="11"/>
          </p:nvPr>
        </p:nvSpPr>
        <p:spPr/>
        <p:txBody>
          <a:bodyPr/>
          <a:lstStyle/>
          <a:p>
            <a:pPr lvl="0"/>
            <a:endParaRPr lang="en-US"/>
          </a:p>
        </p:txBody>
      </p:sp>
      <p:sp>
        <p:nvSpPr>
          <p:cNvPr id="6" name="Θέση αριθμού διαφάνειας 5"/>
          <p:cNvSpPr>
            <a:spLocks noGrp="1"/>
          </p:cNvSpPr>
          <p:nvPr>
            <p:ph type="sldNum" sz="quarter" idx="12"/>
          </p:nvPr>
        </p:nvSpPr>
        <p:spPr/>
        <p:txBody>
          <a:bodyPr/>
          <a:lstStyle/>
          <a:p>
            <a:pPr lvl="0"/>
            <a:fld id="{E20899DA-5F76-4B9D-A2D5-87A9BF5153BB}" type="slidenum">
              <a:t>‹#›</a:t>
            </a:fld>
            <a:endParaRPr lang="en-US"/>
          </a:p>
        </p:txBody>
      </p:sp>
    </p:spTree>
    <p:extLst>
      <p:ext uri="{BB962C8B-B14F-4D97-AF65-F5344CB8AC3E}">
        <p14:creationId xmlns:p14="http://schemas.microsoft.com/office/powerpoint/2010/main" val="226328135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96925" y="4857750"/>
            <a:ext cx="8567738" cy="15017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96925" y="3203575"/>
            <a:ext cx="8567738" cy="165417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pPr lvl="0"/>
            <a:endParaRPr lang="en-US"/>
          </a:p>
        </p:txBody>
      </p:sp>
      <p:sp>
        <p:nvSpPr>
          <p:cNvPr id="5" name="Θέση υποσέλιδου 4"/>
          <p:cNvSpPr>
            <a:spLocks noGrp="1"/>
          </p:cNvSpPr>
          <p:nvPr>
            <p:ph type="ftr" sz="quarter" idx="11"/>
          </p:nvPr>
        </p:nvSpPr>
        <p:spPr/>
        <p:txBody>
          <a:bodyPr/>
          <a:lstStyle/>
          <a:p>
            <a:pPr lvl="0"/>
            <a:endParaRPr lang="en-US"/>
          </a:p>
        </p:txBody>
      </p:sp>
      <p:sp>
        <p:nvSpPr>
          <p:cNvPr id="6" name="Θέση αριθμού διαφάνειας 5"/>
          <p:cNvSpPr>
            <a:spLocks noGrp="1"/>
          </p:cNvSpPr>
          <p:nvPr>
            <p:ph type="sldNum" sz="quarter" idx="12"/>
          </p:nvPr>
        </p:nvSpPr>
        <p:spPr/>
        <p:txBody>
          <a:bodyPr/>
          <a:lstStyle/>
          <a:p>
            <a:pPr lvl="0"/>
            <a:fld id="{A9B74446-3999-4C42-BC98-6D6C15927E8B}" type="slidenum">
              <a:t>‹#›</a:t>
            </a:fld>
            <a:endParaRPr lang="en-US"/>
          </a:p>
        </p:txBody>
      </p:sp>
    </p:spTree>
    <p:extLst>
      <p:ext uri="{BB962C8B-B14F-4D97-AF65-F5344CB8AC3E}">
        <p14:creationId xmlns:p14="http://schemas.microsoft.com/office/powerpoint/2010/main" val="239252050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503238" y="1768475"/>
            <a:ext cx="4459287" cy="4989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5114925" y="1768475"/>
            <a:ext cx="4460875" cy="4989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pPr lvl="0"/>
            <a:endParaRPr lang="en-US"/>
          </a:p>
        </p:txBody>
      </p:sp>
      <p:sp>
        <p:nvSpPr>
          <p:cNvPr id="6" name="Θέση υποσέλιδου 5"/>
          <p:cNvSpPr>
            <a:spLocks noGrp="1"/>
          </p:cNvSpPr>
          <p:nvPr>
            <p:ph type="ftr" sz="quarter" idx="11"/>
          </p:nvPr>
        </p:nvSpPr>
        <p:spPr/>
        <p:txBody>
          <a:bodyPr/>
          <a:lstStyle/>
          <a:p>
            <a:pPr lvl="0"/>
            <a:endParaRPr lang="en-US"/>
          </a:p>
        </p:txBody>
      </p:sp>
      <p:sp>
        <p:nvSpPr>
          <p:cNvPr id="7" name="Θέση αριθμού διαφάνειας 6"/>
          <p:cNvSpPr>
            <a:spLocks noGrp="1"/>
          </p:cNvSpPr>
          <p:nvPr>
            <p:ph type="sldNum" sz="quarter" idx="12"/>
          </p:nvPr>
        </p:nvSpPr>
        <p:spPr/>
        <p:txBody>
          <a:bodyPr/>
          <a:lstStyle/>
          <a:p>
            <a:pPr lvl="0"/>
            <a:fld id="{56299777-BE67-40A8-BBB1-A4D54541A84F}" type="slidenum">
              <a:t>‹#›</a:t>
            </a:fld>
            <a:endParaRPr lang="en-US"/>
          </a:p>
        </p:txBody>
      </p:sp>
    </p:spTree>
    <p:extLst>
      <p:ext uri="{BB962C8B-B14F-4D97-AF65-F5344CB8AC3E}">
        <p14:creationId xmlns:p14="http://schemas.microsoft.com/office/powerpoint/2010/main" val="250943863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504825" y="303213"/>
            <a:ext cx="9072563" cy="1258887"/>
          </a:xfrm>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pPr lvl="0"/>
            <a:endParaRPr lang="en-US"/>
          </a:p>
        </p:txBody>
      </p:sp>
      <p:sp>
        <p:nvSpPr>
          <p:cNvPr id="8" name="Θέση υποσέλιδου 7"/>
          <p:cNvSpPr>
            <a:spLocks noGrp="1"/>
          </p:cNvSpPr>
          <p:nvPr>
            <p:ph type="ftr" sz="quarter" idx="11"/>
          </p:nvPr>
        </p:nvSpPr>
        <p:spPr/>
        <p:txBody>
          <a:bodyPr/>
          <a:lstStyle/>
          <a:p>
            <a:pPr lvl="0"/>
            <a:endParaRPr lang="en-US"/>
          </a:p>
        </p:txBody>
      </p:sp>
      <p:sp>
        <p:nvSpPr>
          <p:cNvPr id="9" name="Θέση αριθμού διαφάνειας 8"/>
          <p:cNvSpPr>
            <a:spLocks noGrp="1"/>
          </p:cNvSpPr>
          <p:nvPr>
            <p:ph type="sldNum" sz="quarter" idx="12"/>
          </p:nvPr>
        </p:nvSpPr>
        <p:spPr/>
        <p:txBody>
          <a:bodyPr/>
          <a:lstStyle/>
          <a:p>
            <a:pPr lvl="0"/>
            <a:fld id="{1BEE8127-45E0-4E6C-8F49-B10789FD3DEE}" type="slidenum">
              <a:t>‹#›</a:t>
            </a:fld>
            <a:endParaRPr lang="en-US"/>
          </a:p>
        </p:txBody>
      </p:sp>
    </p:spTree>
    <p:extLst>
      <p:ext uri="{BB962C8B-B14F-4D97-AF65-F5344CB8AC3E}">
        <p14:creationId xmlns:p14="http://schemas.microsoft.com/office/powerpoint/2010/main" val="196278973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pPr lvl="0"/>
            <a:endParaRPr lang="en-US"/>
          </a:p>
        </p:txBody>
      </p:sp>
      <p:sp>
        <p:nvSpPr>
          <p:cNvPr id="4" name="Θέση υποσέλιδου 3"/>
          <p:cNvSpPr>
            <a:spLocks noGrp="1"/>
          </p:cNvSpPr>
          <p:nvPr>
            <p:ph type="ftr" sz="quarter" idx="11"/>
          </p:nvPr>
        </p:nvSpPr>
        <p:spPr/>
        <p:txBody>
          <a:bodyPr/>
          <a:lstStyle/>
          <a:p>
            <a:pPr lvl="0"/>
            <a:endParaRPr lang="en-US"/>
          </a:p>
        </p:txBody>
      </p:sp>
      <p:sp>
        <p:nvSpPr>
          <p:cNvPr id="5" name="Θέση αριθμού διαφάνειας 4"/>
          <p:cNvSpPr>
            <a:spLocks noGrp="1"/>
          </p:cNvSpPr>
          <p:nvPr>
            <p:ph type="sldNum" sz="quarter" idx="12"/>
          </p:nvPr>
        </p:nvSpPr>
        <p:spPr/>
        <p:txBody>
          <a:bodyPr/>
          <a:lstStyle/>
          <a:p>
            <a:pPr lvl="0"/>
            <a:fld id="{A5E037AA-8F0E-4F97-9938-49A6A194111B}" type="slidenum">
              <a:t>‹#›</a:t>
            </a:fld>
            <a:endParaRPr lang="en-US"/>
          </a:p>
        </p:txBody>
      </p:sp>
    </p:spTree>
    <p:extLst>
      <p:ext uri="{BB962C8B-B14F-4D97-AF65-F5344CB8AC3E}">
        <p14:creationId xmlns:p14="http://schemas.microsoft.com/office/powerpoint/2010/main" val="202935909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pPr lvl="0"/>
            <a:endParaRPr lang="en-US"/>
          </a:p>
        </p:txBody>
      </p:sp>
      <p:sp>
        <p:nvSpPr>
          <p:cNvPr id="3" name="Θέση υποσέλιδου 2"/>
          <p:cNvSpPr>
            <a:spLocks noGrp="1"/>
          </p:cNvSpPr>
          <p:nvPr>
            <p:ph type="ftr" sz="quarter" idx="11"/>
          </p:nvPr>
        </p:nvSpPr>
        <p:spPr/>
        <p:txBody>
          <a:bodyPr/>
          <a:lstStyle/>
          <a:p>
            <a:pPr lvl="0"/>
            <a:endParaRPr lang="en-US"/>
          </a:p>
        </p:txBody>
      </p:sp>
      <p:sp>
        <p:nvSpPr>
          <p:cNvPr id="4" name="Θέση αριθμού διαφάνειας 3"/>
          <p:cNvSpPr>
            <a:spLocks noGrp="1"/>
          </p:cNvSpPr>
          <p:nvPr>
            <p:ph type="sldNum" sz="quarter" idx="12"/>
          </p:nvPr>
        </p:nvSpPr>
        <p:spPr/>
        <p:txBody>
          <a:bodyPr/>
          <a:lstStyle/>
          <a:p>
            <a:pPr lvl="0"/>
            <a:fld id="{5BF90851-E407-442D-B101-0665129D18E6}" type="slidenum">
              <a:t>‹#›</a:t>
            </a:fld>
            <a:endParaRPr lang="en-US"/>
          </a:p>
        </p:txBody>
      </p:sp>
    </p:spTree>
    <p:extLst>
      <p:ext uri="{BB962C8B-B14F-4D97-AF65-F5344CB8AC3E}">
        <p14:creationId xmlns:p14="http://schemas.microsoft.com/office/powerpoint/2010/main" val="359338533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504825" y="301625"/>
            <a:ext cx="3316288" cy="1279525"/>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pPr lvl="0"/>
            <a:endParaRPr lang="en-US"/>
          </a:p>
        </p:txBody>
      </p:sp>
      <p:sp>
        <p:nvSpPr>
          <p:cNvPr id="6" name="Θέση υποσέλιδου 5"/>
          <p:cNvSpPr>
            <a:spLocks noGrp="1"/>
          </p:cNvSpPr>
          <p:nvPr>
            <p:ph type="ftr" sz="quarter" idx="11"/>
          </p:nvPr>
        </p:nvSpPr>
        <p:spPr/>
        <p:txBody>
          <a:bodyPr/>
          <a:lstStyle/>
          <a:p>
            <a:pPr lvl="0"/>
            <a:endParaRPr lang="en-US"/>
          </a:p>
        </p:txBody>
      </p:sp>
      <p:sp>
        <p:nvSpPr>
          <p:cNvPr id="7" name="Θέση αριθμού διαφάνειας 6"/>
          <p:cNvSpPr>
            <a:spLocks noGrp="1"/>
          </p:cNvSpPr>
          <p:nvPr>
            <p:ph type="sldNum" sz="quarter" idx="12"/>
          </p:nvPr>
        </p:nvSpPr>
        <p:spPr/>
        <p:txBody>
          <a:bodyPr/>
          <a:lstStyle/>
          <a:p>
            <a:pPr lvl="0"/>
            <a:fld id="{B89C5FC7-4E54-4E38-9BEB-B87C9B61994C}" type="slidenum">
              <a:t>‹#›</a:t>
            </a:fld>
            <a:endParaRPr lang="en-US"/>
          </a:p>
        </p:txBody>
      </p:sp>
    </p:spTree>
    <p:extLst>
      <p:ext uri="{BB962C8B-B14F-4D97-AF65-F5344CB8AC3E}">
        <p14:creationId xmlns:p14="http://schemas.microsoft.com/office/powerpoint/2010/main" val="247273080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976438" y="5291138"/>
            <a:ext cx="6048375" cy="625475"/>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pPr lvl="0"/>
            <a:endParaRPr lang="en-US"/>
          </a:p>
        </p:txBody>
      </p:sp>
      <p:sp>
        <p:nvSpPr>
          <p:cNvPr id="6" name="Θέση υποσέλιδου 5"/>
          <p:cNvSpPr>
            <a:spLocks noGrp="1"/>
          </p:cNvSpPr>
          <p:nvPr>
            <p:ph type="ftr" sz="quarter" idx="11"/>
          </p:nvPr>
        </p:nvSpPr>
        <p:spPr/>
        <p:txBody>
          <a:bodyPr/>
          <a:lstStyle/>
          <a:p>
            <a:pPr lvl="0"/>
            <a:endParaRPr lang="en-US"/>
          </a:p>
        </p:txBody>
      </p:sp>
      <p:sp>
        <p:nvSpPr>
          <p:cNvPr id="7" name="Θέση αριθμού διαφάνειας 6"/>
          <p:cNvSpPr>
            <a:spLocks noGrp="1"/>
          </p:cNvSpPr>
          <p:nvPr>
            <p:ph type="sldNum" sz="quarter" idx="12"/>
          </p:nvPr>
        </p:nvSpPr>
        <p:spPr/>
        <p:txBody>
          <a:bodyPr/>
          <a:lstStyle/>
          <a:p>
            <a:pPr lvl="0"/>
            <a:fld id="{96B998C5-BBCD-4331-B693-6ED9CED63448}" type="slidenum">
              <a:t>‹#›</a:t>
            </a:fld>
            <a:endParaRPr lang="en-US"/>
          </a:p>
        </p:txBody>
      </p:sp>
    </p:spTree>
    <p:extLst>
      <p:ext uri="{BB962C8B-B14F-4D97-AF65-F5344CB8AC3E}">
        <p14:creationId xmlns:p14="http://schemas.microsoft.com/office/powerpoint/2010/main" val="297223901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Θέση τίτλου 1"/>
          <p:cNvSpPr txBox="1">
            <a:spLocks noGrp="1"/>
          </p:cNvSpPr>
          <p:nvPr>
            <p:ph type="title"/>
          </p:nvPr>
        </p:nvSpPr>
        <p:spPr>
          <a:xfrm>
            <a:off x="503999" y="301320"/>
            <a:ext cx="9071640" cy="1262160"/>
          </a:xfrm>
          <a:prstGeom prst="rect">
            <a:avLst/>
          </a:prstGeom>
          <a:noFill/>
          <a:ln>
            <a:noFill/>
          </a:ln>
        </p:spPr>
        <p:txBody>
          <a:bodyPr lIns="0" tIns="0" rIns="0" bIns="0" anchor="ct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a:p>
        </p:txBody>
      </p:sp>
      <p:sp>
        <p:nvSpPr>
          <p:cNvPr id="3" name="Θέση κειμένου 2"/>
          <p:cNvSpPr txBox="1">
            <a:spLocks noGrp="1"/>
          </p:cNvSpPr>
          <p:nvPr>
            <p:ph type="body" idx="1"/>
          </p:nvPr>
        </p:nvSpPr>
        <p:spPr>
          <a:xfrm>
            <a:off x="503999" y="1769040"/>
            <a:ext cx="9071640" cy="4989240"/>
          </a:xfrm>
          <a:prstGeom prst="rect">
            <a:avLst/>
          </a:prstGeom>
          <a:noFill/>
          <a:ln>
            <a:noFill/>
          </a:ln>
        </p:spPr>
        <p:txBody>
          <a:bodyPr lIns="0" tIns="0" rIns="0" bIns="0"/>
          <a:lstStyle>
            <a:defPPr marL="432000" marR="0" lvl="0" indent="-324000">
              <a:spcBef>
                <a:spcPts val="0"/>
              </a:spcBef>
              <a:spcAft>
                <a:spcPts val="1414"/>
              </a:spcAft>
              <a:buSzPct val="45000"/>
              <a:buFont typeface="StarSymbol"/>
              <a:buNone/>
              <a:defRPr lang="en-US" sz="3200" b="0" i="0" u="none" strike="noStrike" kern="1200">
                <a:ln>
                  <a:noFill/>
                </a:ln>
                <a:latin typeface="Arial" pitchFamily="18"/>
                <a:ea typeface="Microsoft YaHei" pitchFamily="2"/>
                <a:cs typeface="Arial" pitchFamily="2"/>
              </a:defRPr>
            </a:defPPr>
            <a:lvl1pPr marL="432000" marR="0" lvl="0" indent="-324000">
              <a:spcBef>
                <a:spcPts val="0"/>
              </a:spcBef>
              <a:spcAft>
                <a:spcPts val="1414"/>
              </a:spcAft>
              <a:buSzPct val="45000"/>
              <a:buFont typeface="StarSymbol"/>
              <a:buChar char="●"/>
              <a:defRPr lang="en-US" sz="3200" b="0" i="0" u="none" strike="noStrike" kern="1200">
                <a:ln>
                  <a:noFill/>
                </a:ln>
                <a:latin typeface="Arial" pitchFamily="18"/>
                <a:ea typeface="Microsoft YaHei" pitchFamily="2"/>
                <a:cs typeface="Arial" pitchFamily="2"/>
              </a:defRPr>
            </a:lvl1pPr>
            <a:lvl2pPr marL="864000" marR="0" lvl="1" indent="-324000">
              <a:spcBef>
                <a:spcPts val="0"/>
              </a:spcBef>
              <a:spcAft>
                <a:spcPts val="1134"/>
              </a:spcAft>
              <a:buSzPct val="75000"/>
              <a:buFont typeface="StarSymbol"/>
              <a:buChar char="–"/>
              <a:defRPr lang="en-US" sz="2800" b="0" i="0" u="none" strike="noStrike" kern="1200">
                <a:ln>
                  <a:noFill/>
                </a:ln>
                <a:latin typeface="Arial" pitchFamily="18"/>
                <a:ea typeface="Microsoft YaHei" pitchFamily="2"/>
                <a:cs typeface="Arial" pitchFamily="2"/>
              </a:defRPr>
            </a:lvl2pPr>
            <a:lvl3pPr marL="1295999" marR="0" lvl="2" indent="-288000">
              <a:spcBef>
                <a:spcPts val="0"/>
              </a:spcBef>
              <a:spcAft>
                <a:spcPts val="850"/>
              </a:spcAft>
              <a:buSzPct val="45000"/>
              <a:buFont typeface="StarSymbol"/>
              <a:buChar char="●"/>
              <a:defRPr lang="en-US" sz="2400" b="0" i="0" u="none" strike="noStrike" kern="1200">
                <a:ln>
                  <a:noFill/>
                </a:ln>
                <a:latin typeface="Arial" pitchFamily="18"/>
                <a:ea typeface="Microsoft YaHei" pitchFamily="2"/>
                <a:cs typeface="Arial" pitchFamily="2"/>
              </a:defRPr>
            </a:lvl3pPr>
            <a:lvl4pPr marL="1728000" marR="0" lvl="3" indent="-216000">
              <a:spcBef>
                <a:spcPts val="0"/>
              </a:spcBef>
              <a:spcAft>
                <a:spcPts val="567"/>
              </a:spcAft>
              <a:buSzPct val="75000"/>
              <a:buFont typeface="StarSymbol"/>
              <a:buChar char="–"/>
              <a:defRPr lang="en-US" sz="2000" b="0" i="0" u="none" strike="noStrike" kern="1200">
                <a:ln>
                  <a:noFill/>
                </a:ln>
                <a:latin typeface="Arial" pitchFamily="18"/>
                <a:ea typeface="Microsoft YaHei" pitchFamily="2"/>
                <a:cs typeface="Arial" pitchFamily="2"/>
              </a:defRPr>
            </a:lvl4pPr>
            <a:lvl5pPr marL="2160000" marR="0" lvl="4" indent="-216000">
              <a:spcBef>
                <a:spcPts val="0"/>
              </a:spcBef>
              <a:spcAft>
                <a:spcPts val="283"/>
              </a:spcAft>
              <a:buSzPct val="45000"/>
              <a:buFont typeface="StarSymbol"/>
              <a:buChar char="●"/>
              <a:defRPr lang="en-US" sz="2000" b="0" i="0" u="none" strike="noStrike" kern="1200">
                <a:ln>
                  <a:noFill/>
                </a:ln>
                <a:latin typeface="Arial" pitchFamily="18"/>
                <a:ea typeface="Microsoft YaHei" pitchFamily="2"/>
                <a:cs typeface="Arial" pitchFamily="2"/>
              </a:defRPr>
            </a:lvl5pPr>
            <a:lvl6pPr marL="2592000" marR="0" lvl="5" indent="-216000">
              <a:spcBef>
                <a:spcPts val="0"/>
              </a:spcBef>
              <a:spcAft>
                <a:spcPts val="283"/>
              </a:spcAft>
              <a:buSzPct val="45000"/>
              <a:buFont typeface="StarSymbol"/>
              <a:buChar char="●"/>
              <a:defRPr lang="en-US" sz="2000" b="0" i="0" u="none" strike="noStrike" kern="1200">
                <a:ln>
                  <a:noFill/>
                </a:ln>
                <a:latin typeface="Arial" pitchFamily="18"/>
                <a:ea typeface="Microsoft YaHei" pitchFamily="2"/>
                <a:cs typeface="Arial" pitchFamily="2"/>
              </a:defRPr>
            </a:lvl6pPr>
            <a:lvl7pPr marL="3024000" marR="0" lvl="6" indent="-216000">
              <a:spcBef>
                <a:spcPts val="0"/>
              </a:spcBef>
              <a:spcAft>
                <a:spcPts val="283"/>
              </a:spcAft>
              <a:buSzPct val="45000"/>
              <a:buFont typeface="StarSymbol"/>
              <a:buChar char="●"/>
              <a:defRPr lang="en-US" sz="2000" b="0" i="0" u="none" strike="noStrike" kern="1200">
                <a:ln>
                  <a:noFill/>
                </a:ln>
                <a:latin typeface="Arial" pitchFamily="18"/>
                <a:ea typeface="Microsoft YaHei" pitchFamily="2"/>
                <a:cs typeface="Arial" pitchFamily="2"/>
              </a:defRPr>
            </a:lvl7pPr>
            <a:lvl8pPr marL="3456000" marR="0" lvl="7" indent="-216000">
              <a:spcBef>
                <a:spcPts val="0"/>
              </a:spcBef>
              <a:spcAft>
                <a:spcPts val="283"/>
              </a:spcAft>
              <a:buSzPct val="45000"/>
              <a:buFont typeface="StarSymbol"/>
              <a:buChar char="●"/>
              <a:defRPr lang="en-US" sz="2000" b="0" i="0" u="none" strike="noStrike" kern="1200">
                <a:ln>
                  <a:noFill/>
                </a:ln>
                <a:latin typeface="Arial" pitchFamily="18"/>
                <a:ea typeface="Microsoft YaHei" pitchFamily="2"/>
                <a:cs typeface="Arial" pitchFamily="2"/>
              </a:defRPr>
            </a:lvl8pPr>
            <a:lvl9pPr marL="3887999" marR="0" lvl="8" indent="-216000">
              <a:spcBef>
                <a:spcPts val="0"/>
              </a:spcBef>
              <a:spcAft>
                <a:spcPts val="283"/>
              </a:spcAft>
              <a:buSzPct val="45000"/>
              <a:buFont typeface="StarSymbol"/>
              <a:buChar char="●"/>
              <a:defRPr lang="en-US" sz="2000" b="0" i="0" u="none" strike="noStrike" kern="1200">
                <a:ln>
                  <a:noFill/>
                </a:ln>
                <a:latin typeface="Arial" pitchFamily="18"/>
                <a:ea typeface="Microsoft YaHei" pitchFamily="2"/>
                <a:cs typeface="Arial" pitchFamily="2"/>
              </a:defRPr>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Θέση ημερομηνίας 3"/>
          <p:cNvSpPr txBox="1">
            <a:spLocks noGrp="1"/>
          </p:cNvSpPr>
          <p:nvPr>
            <p:ph type="dt" sz="half" idx="2"/>
          </p:nvPr>
        </p:nvSpPr>
        <p:spPr>
          <a:xfrm>
            <a:off x="503999" y="6887160"/>
            <a:ext cx="2348280" cy="521280"/>
          </a:xfrm>
          <a:prstGeom prst="rect">
            <a:avLst/>
          </a:prstGeom>
          <a:noFill/>
          <a:ln>
            <a:noFill/>
          </a:ln>
        </p:spPr>
        <p:txBody>
          <a:bodyPr lIns="0" tIns="0" rIns="0" bIns="0" anchorCtr="0"/>
          <a:lstStyle>
            <a:lvl1pPr lvl="0" rtl="0" hangingPunct="0">
              <a:buNone/>
              <a:tabLst/>
              <a:defRPr lang="en-US" sz="1400" kern="1200">
                <a:latin typeface="Times New Roman" pitchFamily="18"/>
                <a:ea typeface="Lucida Sans Unicode" pitchFamily="2"/>
                <a:cs typeface="Tahoma" pitchFamily="2"/>
              </a:defRPr>
            </a:lvl1pPr>
          </a:lstStyle>
          <a:p>
            <a:pPr lvl="0"/>
            <a:endParaRPr lang="en-US"/>
          </a:p>
        </p:txBody>
      </p:sp>
      <p:sp>
        <p:nvSpPr>
          <p:cNvPr id="5" name="Θέση υποσέλιδου 4"/>
          <p:cNvSpPr txBox="1">
            <a:spLocks noGrp="1"/>
          </p:cNvSpPr>
          <p:nvPr>
            <p:ph type="ftr" sz="quarter" idx="3"/>
          </p:nvPr>
        </p:nvSpPr>
        <p:spPr>
          <a:xfrm>
            <a:off x="3447360" y="6887160"/>
            <a:ext cx="3195000" cy="521280"/>
          </a:xfrm>
          <a:prstGeom prst="rect">
            <a:avLst/>
          </a:prstGeom>
          <a:noFill/>
          <a:ln>
            <a:noFill/>
          </a:ln>
        </p:spPr>
        <p:txBody>
          <a:bodyPr lIns="0" tIns="0" rIns="0" bIns="0" anchorCtr="0"/>
          <a:lstStyle>
            <a:lvl1pPr lvl="0" algn="ctr" rtl="0" hangingPunct="0">
              <a:buNone/>
              <a:tabLst/>
              <a:defRPr lang="en-US" sz="1400" kern="1200">
                <a:latin typeface="Times New Roman" pitchFamily="18"/>
                <a:ea typeface="Lucida Sans Unicode" pitchFamily="2"/>
                <a:cs typeface="Tahoma" pitchFamily="2"/>
              </a:defRPr>
            </a:lvl1pPr>
          </a:lstStyle>
          <a:p>
            <a:pPr lvl="0"/>
            <a:endParaRPr lang="en-US"/>
          </a:p>
        </p:txBody>
      </p:sp>
      <p:sp>
        <p:nvSpPr>
          <p:cNvPr id="6" name="Θέση αριθμού διαφάνειας 5"/>
          <p:cNvSpPr txBox="1">
            <a:spLocks noGrp="1"/>
          </p:cNvSpPr>
          <p:nvPr>
            <p:ph type="sldNum" sz="quarter" idx="4"/>
          </p:nvPr>
        </p:nvSpPr>
        <p:spPr>
          <a:xfrm>
            <a:off x="7227360" y="6887160"/>
            <a:ext cx="2348280" cy="521280"/>
          </a:xfrm>
          <a:prstGeom prst="rect">
            <a:avLst/>
          </a:prstGeom>
          <a:noFill/>
          <a:ln>
            <a:noFill/>
          </a:ln>
        </p:spPr>
        <p:txBody>
          <a:bodyPr lIns="0" tIns="0" rIns="0" bIns="0" anchorCtr="0"/>
          <a:lstStyle>
            <a:lvl1pPr lvl="0" algn="r" rtl="0" hangingPunct="0">
              <a:buNone/>
              <a:tabLst/>
              <a:defRPr lang="en-US" sz="1400" kern="1200">
                <a:latin typeface="Times New Roman" pitchFamily="18"/>
                <a:ea typeface="Lucida Sans Unicode" pitchFamily="2"/>
                <a:cs typeface="Tahoma" pitchFamily="2"/>
              </a:defRPr>
            </a:lvl1pPr>
          </a:lstStyle>
          <a:p>
            <a:pPr lvl="0"/>
            <a:fld id="{F939ED41-EC87-449E-BDF5-FDC373523A02}" type="slidenum">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spd="slow" p14:dur="2000"/>
    </mc:Choice>
    <mc:Fallback>
      <p:transition spd="slow"/>
    </mc:Fallback>
  </mc:AlternateContent>
  <p:txStyles>
    <p:titleStyle>
      <a:lvl1pPr algn="ctr" rtl="0" hangingPunct="0">
        <a:tabLst/>
        <a:defRPr lang="en-US" sz="4400" b="0" i="0" u="none" strike="noStrike" kern="1200">
          <a:ln>
            <a:noFill/>
          </a:ln>
          <a:latin typeface="Arial" pitchFamily="18"/>
          <a:ea typeface="Microsoft YaHei" pitchFamily="2"/>
          <a:cs typeface="Arial" pitchFamily="2"/>
        </a:defRPr>
      </a:lvl1pPr>
    </p:titleStyle>
    <p:bodyStyle>
      <a:lvl1pPr marL="0" marR="0" indent="0" rtl="0" hangingPunct="0">
        <a:spcBef>
          <a:spcPts val="0"/>
        </a:spcBef>
        <a:spcAft>
          <a:spcPts val="1414"/>
        </a:spcAft>
        <a:tabLst/>
        <a:defRPr lang="en-US" sz="3200" b="0" i="0" u="none" strike="noStrike" kern="1200">
          <a:ln>
            <a:noFill/>
          </a:ln>
          <a:latin typeface="Arial" pitchFamily="18"/>
          <a:ea typeface="Microsoft YaHei" pitchFamily="2"/>
          <a:cs typeface="Arial" pitchFamily="2"/>
        </a:defRPr>
      </a:lvl1pPr>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a:blip r:embed="rId13"/>
          <a:stretch>
            <a:fillRect/>
          </a:stretch>
        </a:blipFill>
        <a:effectLst/>
      </p:bgPr>
    </p:bg>
    <p:spTree>
      <p:nvGrpSpPr>
        <p:cNvPr id="1" name=""/>
        <p:cNvGrpSpPr/>
        <p:nvPr/>
      </p:nvGrpSpPr>
      <p:grpSpPr>
        <a:xfrm>
          <a:off x="0" y="0"/>
          <a:ext cx="0" cy="0"/>
          <a:chOff x="0" y="0"/>
          <a:chExt cx="0" cy="0"/>
        </a:xfrm>
      </p:grpSpPr>
      <p:sp>
        <p:nvSpPr>
          <p:cNvPr id="2" name="Θέση τίτλου 1"/>
          <p:cNvSpPr txBox="1">
            <a:spLocks noGrp="1"/>
          </p:cNvSpPr>
          <p:nvPr>
            <p:ph type="title"/>
          </p:nvPr>
        </p:nvSpPr>
        <p:spPr>
          <a:xfrm>
            <a:off x="503999" y="301320"/>
            <a:ext cx="9071640" cy="1262160"/>
          </a:xfrm>
          <a:prstGeom prst="rect">
            <a:avLst/>
          </a:prstGeom>
          <a:noFill/>
          <a:ln>
            <a:noFill/>
          </a:ln>
        </p:spPr>
        <p:txBody>
          <a:bodyPr lIns="0" tIns="0" rIns="0" bIns="0" anchor="ct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a:p>
        </p:txBody>
      </p:sp>
      <p:sp>
        <p:nvSpPr>
          <p:cNvPr id="3" name="Θέση κειμένου 2"/>
          <p:cNvSpPr txBox="1">
            <a:spLocks noGrp="1"/>
          </p:cNvSpPr>
          <p:nvPr>
            <p:ph type="body" idx="1"/>
          </p:nvPr>
        </p:nvSpPr>
        <p:spPr>
          <a:xfrm>
            <a:off x="503999" y="2165039"/>
            <a:ext cx="9071640" cy="4278960"/>
          </a:xfrm>
          <a:prstGeom prst="rect">
            <a:avLst/>
          </a:prstGeom>
          <a:noFill/>
          <a:ln>
            <a:noFill/>
          </a:ln>
        </p:spPr>
        <p:txBody>
          <a:bodyPr lIns="0" tIns="0" rIns="0" bIns="0"/>
          <a:lstStyle>
            <a:defPPr marL="432000" marR="0" lvl="0" indent="-324000">
              <a:spcBef>
                <a:spcPts val="0"/>
              </a:spcBef>
              <a:spcAft>
                <a:spcPts val="1417"/>
              </a:spcAft>
              <a:buClr>
                <a:srgbClr val="FFFF00"/>
              </a:buClr>
              <a:buSzPct val="45000"/>
              <a:buFont typeface="StarSymbol"/>
              <a:buNone/>
              <a:defRPr lang="en-US" sz="3200" b="0" i="0" u="none" strike="noStrike">
                <a:ln>
                  <a:noFill/>
                </a:ln>
                <a:solidFill>
                  <a:srgbClr val="FFFFFF"/>
                </a:solidFill>
                <a:latin typeface="Albany" pitchFamily="18"/>
                <a:ea typeface="Andale Sans UI" pitchFamily="2"/>
                <a:cs typeface="Tahoma" pitchFamily="2"/>
              </a:defRPr>
            </a:defPPr>
            <a:lvl1pPr marL="432000" marR="0" lvl="0" indent="-324000">
              <a:spcBef>
                <a:spcPts val="0"/>
              </a:spcBef>
              <a:spcAft>
                <a:spcPts val="1417"/>
              </a:spcAft>
              <a:buClr>
                <a:srgbClr val="FFFF00"/>
              </a:buClr>
              <a:buSzPct val="45000"/>
              <a:buFont typeface="StarSymbol"/>
              <a:buChar char="●"/>
              <a:defRPr lang="en-US" sz="3200" b="0" i="0" u="none" strike="noStrike">
                <a:ln>
                  <a:noFill/>
                </a:ln>
                <a:solidFill>
                  <a:srgbClr val="FFFFFF"/>
                </a:solidFill>
                <a:latin typeface="Albany" pitchFamily="18"/>
                <a:ea typeface="Andale Sans UI" pitchFamily="2"/>
                <a:cs typeface="Tahoma" pitchFamily="2"/>
              </a:defRPr>
            </a:lvl1pPr>
            <a:lvl2pPr marL="864000" marR="0" lvl="1" indent="-288000">
              <a:spcBef>
                <a:spcPts val="0"/>
              </a:spcBef>
              <a:spcAft>
                <a:spcPts val="1134"/>
              </a:spcAft>
              <a:buClr>
                <a:srgbClr val="FFFF00"/>
              </a:buClr>
              <a:buSzPct val="75000"/>
              <a:buFont typeface="StarSymbol"/>
              <a:buChar char="–"/>
              <a:defRPr lang="en-US" sz="2800" b="0" i="0" u="none" strike="noStrike">
                <a:ln>
                  <a:noFill/>
                </a:ln>
                <a:solidFill>
                  <a:srgbClr val="FFFFFF"/>
                </a:solidFill>
                <a:latin typeface="Albany" pitchFamily="18"/>
                <a:ea typeface="Andale Sans UI" pitchFamily="2"/>
                <a:cs typeface="Tahoma" pitchFamily="2"/>
              </a:defRPr>
            </a:lvl2pPr>
            <a:lvl3pPr marL="1296000" marR="0" lvl="2" indent="-216000">
              <a:spcBef>
                <a:spcPts val="0"/>
              </a:spcBef>
              <a:spcAft>
                <a:spcPts val="850"/>
              </a:spcAft>
              <a:buClr>
                <a:srgbClr val="FFFF00"/>
              </a:buClr>
              <a:buSzPct val="45000"/>
              <a:buFont typeface="StarSymbol"/>
              <a:buChar char="●"/>
              <a:defRPr lang="en-US" sz="2400" b="0" i="0" u="none" strike="noStrike">
                <a:ln>
                  <a:noFill/>
                </a:ln>
                <a:solidFill>
                  <a:srgbClr val="FFFFFF"/>
                </a:solidFill>
                <a:latin typeface="Albany" pitchFamily="18"/>
                <a:ea typeface="Andale Sans UI" pitchFamily="2"/>
                <a:cs typeface="Tahoma" pitchFamily="2"/>
              </a:defRPr>
            </a:lvl3pPr>
            <a:lvl4pPr marL="1728000" marR="0" lvl="3" indent="-216000">
              <a:spcBef>
                <a:spcPts val="0"/>
              </a:spcBef>
              <a:spcAft>
                <a:spcPts val="567"/>
              </a:spcAft>
              <a:buClr>
                <a:srgbClr val="FFFF00"/>
              </a:buClr>
              <a:buSzPct val="75000"/>
              <a:buFont typeface="StarSymbol"/>
              <a:buChar char="–"/>
              <a:defRPr lang="en-US" sz="2000" b="0" i="0" u="none" strike="noStrike">
                <a:ln>
                  <a:noFill/>
                </a:ln>
                <a:solidFill>
                  <a:srgbClr val="FFFFFF"/>
                </a:solidFill>
                <a:latin typeface="Albany" pitchFamily="18"/>
                <a:ea typeface="Andale Sans UI" pitchFamily="2"/>
                <a:cs typeface="Tahoma" pitchFamily="2"/>
              </a:defRPr>
            </a:lvl4pPr>
            <a:lvl5pPr marL="2160000" marR="0" lvl="4" indent="-216000">
              <a:spcBef>
                <a:spcPts val="0"/>
              </a:spcBef>
              <a:spcAft>
                <a:spcPts val="283"/>
              </a:spcAft>
              <a:buClr>
                <a:srgbClr val="FFFF00"/>
              </a:buClr>
              <a:buSzPct val="45000"/>
              <a:buFont typeface="StarSymbol"/>
              <a:buChar char="●"/>
              <a:defRPr lang="en-US" sz="2000" b="0" i="0" u="none" strike="noStrike">
                <a:ln>
                  <a:noFill/>
                </a:ln>
                <a:solidFill>
                  <a:srgbClr val="FFFFFF"/>
                </a:solidFill>
                <a:latin typeface="Albany" pitchFamily="18"/>
                <a:ea typeface="Andale Sans UI" pitchFamily="2"/>
                <a:cs typeface="Tahoma" pitchFamily="2"/>
              </a:defRPr>
            </a:lvl5pPr>
            <a:lvl6pPr marL="2592000" marR="0" lvl="5" indent="-216000">
              <a:spcBef>
                <a:spcPts val="0"/>
              </a:spcBef>
              <a:spcAft>
                <a:spcPts val="283"/>
              </a:spcAft>
              <a:buClr>
                <a:srgbClr val="FFFF00"/>
              </a:buClr>
              <a:buSzPct val="45000"/>
              <a:buFont typeface="StarSymbol"/>
              <a:buChar char="●"/>
              <a:defRPr lang="en-US" sz="2000" b="0" i="0" u="none" strike="noStrike">
                <a:ln>
                  <a:noFill/>
                </a:ln>
                <a:solidFill>
                  <a:srgbClr val="FFFFFF"/>
                </a:solidFill>
                <a:latin typeface="Albany" pitchFamily="18"/>
                <a:ea typeface="Andale Sans UI" pitchFamily="2"/>
                <a:cs typeface="Tahoma" pitchFamily="2"/>
              </a:defRPr>
            </a:lvl6pPr>
            <a:lvl7pPr marL="3024000" marR="0" lvl="6" indent="-216000">
              <a:spcBef>
                <a:spcPts val="0"/>
              </a:spcBef>
              <a:spcAft>
                <a:spcPts val="283"/>
              </a:spcAft>
              <a:buClr>
                <a:srgbClr val="FFFF00"/>
              </a:buClr>
              <a:buSzPct val="45000"/>
              <a:buFont typeface="StarSymbol"/>
              <a:buChar char="●"/>
              <a:defRPr lang="en-US" sz="2000" b="0" i="0" u="none" strike="noStrike">
                <a:ln>
                  <a:noFill/>
                </a:ln>
                <a:solidFill>
                  <a:srgbClr val="FFFFFF"/>
                </a:solidFill>
                <a:latin typeface="Albany" pitchFamily="18"/>
                <a:ea typeface="Andale Sans UI" pitchFamily="2"/>
                <a:cs typeface="Tahoma" pitchFamily="2"/>
              </a:defRPr>
            </a:lvl7pPr>
            <a:lvl8pPr marL="3456000" marR="0" lvl="7" indent="-216000">
              <a:spcBef>
                <a:spcPts val="0"/>
              </a:spcBef>
              <a:spcAft>
                <a:spcPts val="283"/>
              </a:spcAft>
              <a:buClr>
                <a:srgbClr val="FFFF00"/>
              </a:buClr>
              <a:buSzPct val="45000"/>
              <a:buFont typeface="StarSymbol"/>
              <a:buChar char="●"/>
              <a:defRPr lang="en-US" sz="2000" b="0" i="0" u="none" strike="noStrike">
                <a:ln>
                  <a:noFill/>
                </a:ln>
                <a:solidFill>
                  <a:srgbClr val="FFFFFF"/>
                </a:solidFill>
                <a:latin typeface="Albany" pitchFamily="18"/>
                <a:ea typeface="Andale Sans UI" pitchFamily="2"/>
                <a:cs typeface="Tahoma" pitchFamily="2"/>
              </a:defRPr>
            </a:lvl8pPr>
            <a:lvl9pPr marL="3887999" marR="0" lvl="8" indent="-216000">
              <a:spcBef>
                <a:spcPts val="0"/>
              </a:spcBef>
              <a:spcAft>
                <a:spcPts val="283"/>
              </a:spcAft>
              <a:buClr>
                <a:srgbClr val="FFFF00"/>
              </a:buClr>
              <a:buSzPct val="45000"/>
              <a:buFont typeface="StarSymbol"/>
              <a:buChar char="●"/>
              <a:defRPr lang="en-US" sz="2000" b="0" i="0" u="none" strike="noStrike">
                <a:ln>
                  <a:noFill/>
                </a:ln>
                <a:solidFill>
                  <a:srgbClr val="FFFFFF"/>
                </a:solidFill>
                <a:latin typeface="Albany" pitchFamily="18"/>
                <a:ea typeface="Andale Sans UI" pitchFamily="2"/>
                <a:cs typeface="Tahoma" pitchFamily="2"/>
              </a:defRPr>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Θέση ημερομηνίας 3"/>
          <p:cNvSpPr txBox="1">
            <a:spLocks noGrp="1"/>
          </p:cNvSpPr>
          <p:nvPr>
            <p:ph type="dt" sz="half" idx="2"/>
          </p:nvPr>
        </p:nvSpPr>
        <p:spPr>
          <a:xfrm>
            <a:off x="503999" y="6995160"/>
            <a:ext cx="2348280" cy="521280"/>
          </a:xfrm>
          <a:prstGeom prst="rect">
            <a:avLst/>
          </a:prstGeom>
          <a:noFill/>
          <a:ln>
            <a:noFill/>
          </a:ln>
        </p:spPr>
        <p:txBody>
          <a:bodyPr lIns="0" tIns="0" rIns="0" bIns="0"/>
          <a:lstStyle>
            <a:lvl1pPr marL="0" marR="0" lvl="0" indent="0" rtl="0" hangingPunct="0">
              <a:buNone/>
              <a:tabLst/>
              <a:defRPr lang="en-US" sz="1400">
                <a:solidFill>
                  <a:srgbClr val="FFFFFF"/>
                </a:solidFill>
                <a:latin typeface="Times New Roman" pitchFamily="18"/>
                <a:ea typeface="Lucida Sans Unicode" pitchFamily="2"/>
                <a:cs typeface="Tahoma" pitchFamily="2"/>
              </a:defRPr>
            </a:lvl1pPr>
          </a:lstStyle>
          <a:p>
            <a:pPr lvl="0"/>
            <a:endParaRPr lang="en-US"/>
          </a:p>
        </p:txBody>
      </p:sp>
      <p:sp>
        <p:nvSpPr>
          <p:cNvPr id="5" name="Θέση υποσέλιδου 4"/>
          <p:cNvSpPr txBox="1">
            <a:spLocks noGrp="1"/>
          </p:cNvSpPr>
          <p:nvPr>
            <p:ph type="ftr" sz="quarter" idx="3"/>
          </p:nvPr>
        </p:nvSpPr>
        <p:spPr>
          <a:xfrm>
            <a:off x="3447360" y="6995160"/>
            <a:ext cx="3195000" cy="521280"/>
          </a:xfrm>
          <a:prstGeom prst="rect">
            <a:avLst/>
          </a:prstGeom>
          <a:noFill/>
          <a:ln>
            <a:noFill/>
          </a:ln>
        </p:spPr>
        <p:txBody>
          <a:bodyPr lIns="0" tIns="0" rIns="0" bIns="0"/>
          <a:lstStyle>
            <a:lvl1pPr marL="0" marR="0" lvl="0" indent="0" algn="ctr" rtl="0" hangingPunct="0">
              <a:buNone/>
              <a:tabLst/>
              <a:defRPr lang="en-US" sz="1400">
                <a:solidFill>
                  <a:srgbClr val="FFFFFF"/>
                </a:solidFill>
                <a:latin typeface="Times New Roman" pitchFamily="18"/>
                <a:ea typeface="Lucida Sans Unicode" pitchFamily="2"/>
                <a:cs typeface="Tahoma" pitchFamily="2"/>
              </a:defRPr>
            </a:lvl1pPr>
          </a:lstStyle>
          <a:p>
            <a:pPr lvl="0"/>
            <a:endParaRPr lang="en-US"/>
          </a:p>
        </p:txBody>
      </p:sp>
      <p:sp>
        <p:nvSpPr>
          <p:cNvPr id="6" name="Θέση αριθμού διαφάνειας 5"/>
          <p:cNvSpPr txBox="1">
            <a:spLocks noGrp="1"/>
          </p:cNvSpPr>
          <p:nvPr>
            <p:ph type="sldNum" sz="quarter" idx="4"/>
          </p:nvPr>
        </p:nvSpPr>
        <p:spPr>
          <a:xfrm>
            <a:off x="7227360" y="6995160"/>
            <a:ext cx="2348280" cy="521280"/>
          </a:xfrm>
          <a:prstGeom prst="rect">
            <a:avLst/>
          </a:prstGeom>
          <a:noFill/>
          <a:ln>
            <a:noFill/>
          </a:ln>
        </p:spPr>
        <p:txBody>
          <a:bodyPr lIns="0" tIns="0" rIns="0" bIns="0"/>
          <a:lstStyle>
            <a:lvl1pPr marL="0" marR="0" lvl="0" indent="0" algn="r" rtl="0" hangingPunct="0">
              <a:buNone/>
              <a:tabLst/>
              <a:defRPr lang="en-US" sz="1400">
                <a:solidFill>
                  <a:srgbClr val="FFFFFF"/>
                </a:solidFill>
                <a:latin typeface="Times New Roman" pitchFamily="18"/>
                <a:ea typeface="Lucida Sans Unicode" pitchFamily="2"/>
                <a:cs typeface="Tahoma" pitchFamily="2"/>
              </a:defRPr>
            </a:lvl1pPr>
          </a:lstStyle>
          <a:p>
            <a:pPr lvl="0"/>
            <a:fld id="{2127B21D-1721-4F47-B294-7D74477C9425}" type="slidenum">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4="http://schemas.microsoft.com/office/powerpoint/2010/main" Requires="p14">
      <p:transition spd="slow" p14:dur="2000"/>
    </mc:Choice>
    <mc:Fallback>
      <p:transition spd="slow"/>
    </mc:Fallback>
  </mc:AlternateContent>
  <p:txStyles>
    <p:titleStyle>
      <a:lvl1pPr algn="ctr" rtl="0" hangingPunct="0">
        <a:tabLst/>
        <a:defRPr lang="en-US" sz="4140" b="1" i="0" u="none" strike="noStrike">
          <a:ln>
            <a:noFill/>
          </a:ln>
          <a:solidFill>
            <a:srgbClr val="FFFFFF"/>
          </a:solidFill>
          <a:latin typeface="Albany" pitchFamily="18"/>
          <a:cs typeface="Tahoma" pitchFamily="2"/>
        </a:defRPr>
      </a:lvl1pPr>
    </p:titleStyle>
    <p:bodyStyle>
      <a:lvl1pPr marL="0" marR="0" indent="0" rtl="0" hangingPunct="0">
        <a:spcBef>
          <a:spcPts val="0"/>
        </a:spcBef>
        <a:spcAft>
          <a:spcPts val="1417"/>
        </a:spcAft>
        <a:tabLst/>
        <a:defRPr lang="en-US" sz="3200" b="0" i="0" u="none" strike="noStrike">
          <a:ln>
            <a:noFill/>
          </a:ln>
          <a:solidFill>
            <a:srgbClr val="FFFFFF"/>
          </a:solidFill>
          <a:latin typeface="Albany" pitchFamily="18"/>
          <a:cs typeface="Tahoma" pitchFamily="2"/>
        </a:defRPr>
      </a:lvl1pPr>
    </p:bodyStyle>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notesSlide" Target="../notesSlides/notesSlide1.xml"/><Relationship Id="rId1" Type="http://schemas.openxmlformats.org/officeDocument/2006/relationships/slideLayout" Target="../slideLayouts/slideLayout18.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name="page1">
    <p:spTree>
      <p:nvGrpSpPr>
        <p:cNvPr id="1" name=""/>
        <p:cNvGrpSpPr/>
        <p:nvPr/>
      </p:nvGrpSpPr>
      <p:grpSpPr>
        <a:xfrm>
          <a:off x="0" y="0"/>
          <a:ext cx="0" cy="0"/>
          <a:chOff x="0" y="0"/>
          <a:chExt cx="0" cy="0"/>
        </a:xfrm>
      </p:grpSpPr>
      <p:sp>
        <p:nvSpPr>
          <p:cNvPr id="2" name="Τίτλος 1"/>
          <p:cNvSpPr txBox="1">
            <a:spLocks noGrp="1"/>
          </p:cNvSpPr>
          <p:nvPr>
            <p:ph type="title" idx="4294967295"/>
          </p:nvPr>
        </p:nvSpPr>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Η διαμορφωση του Ηθικου εαυτου στην λαικη μουσικη</a:t>
            </a:r>
          </a:p>
        </p:txBody>
      </p:sp>
      <p:pic>
        <p:nvPicPr>
          <p:cNvPr id="3" name=""/>
          <p:cNvPicPr>
            <a:picLocks noChangeAspect="1"/>
          </p:cNvPicPr>
          <p:nvPr/>
        </p:nvPicPr>
        <p:blipFill>
          <a:blip r:embed="rId3">
            <a:lum/>
            <a:alphaModFix/>
          </a:blip>
          <a:srcRect/>
          <a:stretch>
            <a:fillRect/>
          </a:stretch>
        </p:blipFill>
        <p:spPr>
          <a:xfrm>
            <a:off x="503999" y="2165039"/>
            <a:ext cx="4046039" cy="2168280"/>
          </a:xfrm>
          <a:prstGeom prst="rect">
            <a:avLst/>
          </a:prstGeom>
          <a:noFill/>
          <a:ln>
            <a:noFill/>
          </a:ln>
        </p:spPr>
      </p:pic>
      <p:pic>
        <p:nvPicPr>
          <p:cNvPr id="4" name=""/>
          <p:cNvPicPr>
            <a:picLocks noChangeAspect="1"/>
          </p:cNvPicPr>
          <p:nvPr/>
        </p:nvPicPr>
        <p:blipFill>
          <a:blip r:embed="rId4">
            <a:lum/>
            <a:alphaModFix/>
          </a:blip>
          <a:srcRect/>
          <a:stretch>
            <a:fillRect/>
          </a:stretch>
        </p:blipFill>
        <p:spPr>
          <a:xfrm>
            <a:off x="528120" y="4333320"/>
            <a:ext cx="1666439" cy="2433240"/>
          </a:xfrm>
          <a:prstGeom prst="rect">
            <a:avLst/>
          </a:prstGeom>
          <a:noFill/>
          <a:ln>
            <a:noFill/>
          </a:ln>
        </p:spPr>
      </p:pic>
      <p:pic>
        <p:nvPicPr>
          <p:cNvPr id="5" name=""/>
          <p:cNvPicPr>
            <a:picLocks noChangeAspect="1"/>
          </p:cNvPicPr>
          <p:nvPr/>
        </p:nvPicPr>
        <p:blipFill>
          <a:blip r:embed="rId5">
            <a:lum/>
            <a:alphaModFix/>
          </a:blip>
          <a:srcRect/>
          <a:stretch>
            <a:fillRect/>
          </a:stretch>
        </p:blipFill>
        <p:spPr>
          <a:xfrm>
            <a:off x="4457880" y="2165039"/>
            <a:ext cx="2857320" cy="1599840"/>
          </a:xfrm>
          <a:prstGeom prst="rect">
            <a:avLst/>
          </a:prstGeom>
          <a:noFill/>
          <a:ln>
            <a:noFill/>
          </a:ln>
        </p:spPr>
      </p:pic>
      <p:pic>
        <p:nvPicPr>
          <p:cNvPr id="6" name=""/>
          <p:cNvPicPr>
            <a:picLocks noChangeAspect="1"/>
          </p:cNvPicPr>
          <p:nvPr/>
        </p:nvPicPr>
        <p:blipFill>
          <a:blip r:embed="rId6">
            <a:lum/>
            <a:alphaModFix/>
          </a:blip>
          <a:srcRect/>
          <a:stretch>
            <a:fillRect/>
          </a:stretch>
        </p:blipFill>
        <p:spPr>
          <a:xfrm>
            <a:off x="4457880" y="3764880"/>
            <a:ext cx="4777560" cy="3093120"/>
          </a:xfrm>
          <a:prstGeom prst="rect">
            <a:avLst/>
          </a:prstGeom>
          <a:noFill/>
          <a:ln>
            <a:noFill/>
          </a:ln>
        </p:spPr>
      </p:pic>
      <p:pic>
        <p:nvPicPr>
          <p:cNvPr id="7" name=""/>
          <p:cNvPicPr>
            <a:picLocks noChangeAspect="1"/>
          </p:cNvPicPr>
          <p:nvPr/>
        </p:nvPicPr>
        <p:blipFill>
          <a:blip r:embed="rId7">
            <a:lum/>
            <a:alphaModFix/>
          </a:blip>
          <a:srcRect/>
          <a:stretch>
            <a:fillRect/>
          </a:stretch>
        </p:blipFill>
        <p:spPr>
          <a:xfrm>
            <a:off x="2194560" y="4333320"/>
            <a:ext cx="2263320" cy="2524680"/>
          </a:xfrm>
          <a:prstGeom prst="rect">
            <a:avLst/>
          </a:prstGeom>
          <a:noFill/>
          <a:ln>
            <a:noFill/>
          </a:ln>
        </p:spPr>
      </p:pic>
      <p:pic>
        <p:nvPicPr>
          <p:cNvPr id="8" name=""/>
          <p:cNvPicPr>
            <a:picLocks noChangeAspect="1"/>
          </p:cNvPicPr>
          <p:nvPr/>
        </p:nvPicPr>
        <p:blipFill>
          <a:blip r:embed="rId8">
            <a:lum/>
            <a:alphaModFix/>
          </a:blip>
          <a:srcRect/>
          <a:stretch>
            <a:fillRect/>
          </a:stretch>
        </p:blipFill>
        <p:spPr>
          <a:xfrm>
            <a:off x="7315200" y="2194560"/>
            <a:ext cx="1920239" cy="1570319"/>
          </a:xfrm>
          <a:prstGeom prst="rect">
            <a:avLst/>
          </a:prstGeom>
          <a:noFill/>
          <a:ln>
            <a:noFill/>
          </a:ln>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page2">
    <p:spTree>
      <p:nvGrpSpPr>
        <p:cNvPr id="1" name=""/>
        <p:cNvGrpSpPr/>
        <p:nvPr/>
      </p:nvGrpSpPr>
      <p:grpSpPr>
        <a:xfrm>
          <a:off x="0" y="0"/>
          <a:ext cx="0" cy="0"/>
          <a:chOff x="0" y="0"/>
          <a:chExt cx="0" cy="0"/>
        </a:xfrm>
      </p:grpSpPr>
      <p:sp>
        <p:nvSpPr>
          <p:cNvPr id="2" name="Τίτλος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Ιστορικά &amp; Γενικα</a:t>
            </a:r>
          </a:p>
        </p:txBody>
      </p:sp>
      <p:sp>
        <p:nvSpPr>
          <p:cNvPr id="3" name="Θέση κειμένου 2"/>
          <p:cNvSpPr txBox="1">
            <a:spLocks noGrp="1"/>
          </p:cNvSpPr>
          <p:nvPr>
            <p:ph type="body" idx="4294967295"/>
          </p:nvPr>
        </p:nvSpPr>
        <p:spPr>
          <a:xfrm>
            <a:off x="503999" y="2165039"/>
            <a:ext cx="9071640" cy="6011640"/>
          </a:xfrm>
        </p:spPr>
        <p:txBody>
          <a:bodyPr/>
          <a:lstStyle>
            <a:defPPr marL="432000" marR="0" lvl="0" indent="-324000">
              <a:spcBef>
                <a:spcPts val="0"/>
              </a:spcBef>
              <a:spcAft>
                <a:spcPts val="1417"/>
              </a:spcAft>
              <a:buClr>
                <a:srgbClr val="FFFF00"/>
              </a:buClr>
              <a:buSzPct val="45000"/>
              <a:buFont typeface="StarSymbol"/>
              <a:buNone/>
              <a:defRPr lang="en-US" sz="3200" b="0" i="0" u="none" strike="noStrike">
                <a:ln>
                  <a:noFill/>
                </a:ln>
                <a:solidFill>
                  <a:srgbClr val="FFFFFF"/>
                </a:solidFill>
                <a:latin typeface="Albany" pitchFamily="18"/>
                <a:ea typeface="Andale Sans UI" pitchFamily="2"/>
                <a:cs typeface="Tahoma" pitchFamily="2"/>
              </a:defRPr>
            </a:defPPr>
            <a:lvl1pPr marL="432000" marR="0" lvl="0" indent="-324000">
              <a:spcBef>
                <a:spcPts val="0"/>
              </a:spcBef>
              <a:spcAft>
                <a:spcPts val="1417"/>
              </a:spcAft>
              <a:buClr>
                <a:srgbClr val="FFFF00"/>
              </a:buClr>
              <a:buSzPct val="45000"/>
              <a:buFont typeface="StarSymbol"/>
              <a:buChar char="●"/>
              <a:defRPr lang="en-US" sz="3200" b="0" i="0" u="none" strike="noStrike">
                <a:ln>
                  <a:noFill/>
                </a:ln>
                <a:solidFill>
                  <a:srgbClr val="FFFFFF"/>
                </a:solidFill>
                <a:latin typeface="Albany" pitchFamily="18"/>
                <a:ea typeface="Andale Sans UI" pitchFamily="2"/>
                <a:cs typeface="Tahoma" pitchFamily="2"/>
              </a:defRPr>
            </a:lvl1pPr>
            <a:lvl2pPr marL="864000" marR="0" lvl="1" indent="-288000">
              <a:spcBef>
                <a:spcPts val="0"/>
              </a:spcBef>
              <a:spcAft>
                <a:spcPts val="1134"/>
              </a:spcAft>
              <a:buClr>
                <a:srgbClr val="FFFF00"/>
              </a:buClr>
              <a:buSzPct val="75000"/>
              <a:buFont typeface="StarSymbol"/>
              <a:buChar char="–"/>
              <a:defRPr lang="en-US" sz="2800" b="0" i="0" u="none" strike="noStrike">
                <a:ln>
                  <a:noFill/>
                </a:ln>
                <a:solidFill>
                  <a:srgbClr val="FFFFFF"/>
                </a:solidFill>
                <a:latin typeface="Albany" pitchFamily="18"/>
                <a:ea typeface="Andale Sans UI" pitchFamily="2"/>
                <a:cs typeface="Tahoma" pitchFamily="2"/>
              </a:defRPr>
            </a:lvl2pPr>
            <a:lvl3pPr marL="1296000" marR="0" lvl="2" indent="-216000">
              <a:spcBef>
                <a:spcPts val="0"/>
              </a:spcBef>
              <a:spcAft>
                <a:spcPts val="850"/>
              </a:spcAft>
              <a:buClr>
                <a:srgbClr val="FFFF00"/>
              </a:buClr>
              <a:buSzPct val="45000"/>
              <a:buFont typeface="StarSymbol"/>
              <a:buChar char="●"/>
              <a:defRPr lang="en-US" sz="2400" b="0" i="0" u="none" strike="noStrike">
                <a:ln>
                  <a:noFill/>
                </a:ln>
                <a:solidFill>
                  <a:srgbClr val="FFFFFF"/>
                </a:solidFill>
                <a:latin typeface="Albany" pitchFamily="18"/>
                <a:ea typeface="Andale Sans UI" pitchFamily="2"/>
                <a:cs typeface="Tahoma" pitchFamily="2"/>
              </a:defRPr>
            </a:lvl3pPr>
            <a:lvl4pPr marL="1728000" marR="0" lvl="3" indent="-216000">
              <a:spcBef>
                <a:spcPts val="0"/>
              </a:spcBef>
              <a:spcAft>
                <a:spcPts val="567"/>
              </a:spcAft>
              <a:buClr>
                <a:srgbClr val="FFFF00"/>
              </a:buClr>
              <a:buSzPct val="75000"/>
              <a:buFont typeface="StarSymbol"/>
              <a:buChar char="–"/>
              <a:defRPr lang="en-US" sz="2000" b="0" i="0" u="none" strike="noStrike">
                <a:ln>
                  <a:noFill/>
                </a:ln>
                <a:solidFill>
                  <a:srgbClr val="FFFFFF"/>
                </a:solidFill>
                <a:latin typeface="Albany" pitchFamily="18"/>
                <a:ea typeface="Andale Sans UI" pitchFamily="2"/>
                <a:cs typeface="Tahoma" pitchFamily="2"/>
              </a:defRPr>
            </a:lvl4pPr>
            <a:lvl5pPr marL="2160000" marR="0" lvl="4" indent="-216000">
              <a:spcBef>
                <a:spcPts val="0"/>
              </a:spcBef>
              <a:spcAft>
                <a:spcPts val="283"/>
              </a:spcAft>
              <a:buClr>
                <a:srgbClr val="FFFF00"/>
              </a:buClr>
              <a:buSzPct val="45000"/>
              <a:buFont typeface="StarSymbol"/>
              <a:buChar char="●"/>
              <a:defRPr lang="en-US" sz="2000" b="0" i="0" u="none" strike="noStrike">
                <a:ln>
                  <a:noFill/>
                </a:ln>
                <a:solidFill>
                  <a:srgbClr val="FFFFFF"/>
                </a:solidFill>
                <a:latin typeface="Albany" pitchFamily="18"/>
                <a:ea typeface="Andale Sans UI" pitchFamily="2"/>
                <a:cs typeface="Tahoma" pitchFamily="2"/>
              </a:defRPr>
            </a:lvl5pPr>
            <a:lvl6pPr marL="2592000" marR="0" lvl="5" indent="-216000">
              <a:spcBef>
                <a:spcPts val="0"/>
              </a:spcBef>
              <a:spcAft>
                <a:spcPts val="283"/>
              </a:spcAft>
              <a:buClr>
                <a:srgbClr val="FFFF00"/>
              </a:buClr>
              <a:buSzPct val="45000"/>
              <a:buFont typeface="StarSymbol"/>
              <a:buChar char="●"/>
              <a:defRPr lang="en-US" sz="2000" b="0" i="0" u="none" strike="noStrike">
                <a:ln>
                  <a:noFill/>
                </a:ln>
                <a:solidFill>
                  <a:srgbClr val="FFFFFF"/>
                </a:solidFill>
                <a:latin typeface="Albany" pitchFamily="18"/>
                <a:ea typeface="Andale Sans UI" pitchFamily="2"/>
                <a:cs typeface="Tahoma" pitchFamily="2"/>
              </a:defRPr>
            </a:lvl6pPr>
            <a:lvl7pPr marL="3024000" marR="0" lvl="6" indent="-216000">
              <a:spcBef>
                <a:spcPts val="0"/>
              </a:spcBef>
              <a:spcAft>
                <a:spcPts val="283"/>
              </a:spcAft>
              <a:buClr>
                <a:srgbClr val="FFFF00"/>
              </a:buClr>
              <a:buSzPct val="45000"/>
              <a:buFont typeface="StarSymbol"/>
              <a:buChar char="●"/>
              <a:defRPr lang="en-US" sz="2000" b="0" i="0" u="none" strike="noStrike">
                <a:ln>
                  <a:noFill/>
                </a:ln>
                <a:solidFill>
                  <a:srgbClr val="FFFFFF"/>
                </a:solidFill>
                <a:latin typeface="Albany" pitchFamily="18"/>
                <a:ea typeface="Andale Sans UI" pitchFamily="2"/>
                <a:cs typeface="Tahoma" pitchFamily="2"/>
              </a:defRPr>
            </a:lvl7pPr>
            <a:lvl8pPr marL="3456000" marR="0" lvl="7" indent="-216000">
              <a:spcBef>
                <a:spcPts val="0"/>
              </a:spcBef>
              <a:spcAft>
                <a:spcPts val="283"/>
              </a:spcAft>
              <a:buClr>
                <a:srgbClr val="FFFF00"/>
              </a:buClr>
              <a:buSzPct val="45000"/>
              <a:buFont typeface="StarSymbol"/>
              <a:buChar char="●"/>
              <a:defRPr lang="en-US" sz="2000" b="0" i="0" u="none" strike="noStrike">
                <a:ln>
                  <a:noFill/>
                </a:ln>
                <a:solidFill>
                  <a:srgbClr val="FFFFFF"/>
                </a:solidFill>
                <a:latin typeface="Albany" pitchFamily="18"/>
                <a:ea typeface="Andale Sans UI" pitchFamily="2"/>
                <a:cs typeface="Tahoma" pitchFamily="2"/>
              </a:defRPr>
            </a:lvl8pPr>
            <a:lvl9pPr marL="3887999" marR="0" lvl="8" indent="-216000">
              <a:spcBef>
                <a:spcPts val="0"/>
              </a:spcBef>
              <a:spcAft>
                <a:spcPts val="283"/>
              </a:spcAft>
              <a:buClr>
                <a:srgbClr val="FFFF00"/>
              </a:buClr>
              <a:buSzPct val="45000"/>
              <a:buFont typeface="StarSymbol"/>
              <a:buChar char="●"/>
              <a:defRPr lang="en-US" sz="2000" b="0" i="0" u="none" strike="noStrike">
                <a:ln>
                  <a:noFill/>
                </a:ln>
                <a:solidFill>
                  <a:srgbClr val="FFFFFF"/>
                </a:solidFill>
                <a:latin typeface="Albany" pitchFamily="18"/>
                <a:ea typeface="Andale Sans UI" pitchFamily="2"/>
                <a:cs typeface="Tahoma" pitchFamily="2"/>
              </a:defRPr>
            </a:lvl9pPr>
          </a:lstStyle>
          <a:p>
            <a:pPr lvl="0"/>
            <a:r>
              <a:rPr lang="en-US"/>
              <a:t>- </a:t>
            </a:r>
            <a:r>
              <a:rPr lang="en-US" sz="2200"/>
              <a:t>Το ρεμπετικο γεννηθηκε και εσβησε σε μια μεταιχμιακη εποχη</a:t>
            </a:r>
            <a:r>
              <a:rPr lang="en-US"/>
              <a:t/>
            </a:r>
            <a:br>
              <a:rPr lang="en-US"/>
            </a:br>
            <a:r>
              <a:rPr lang="en-US"/>
              <a:t>- </a:t>
            </a:r>
            <a:r>
              <a:rPr lang="en-US" sz="2200"/>
              <a:t>Εξελίχθηκε μέσα από την ελληνική μουσική παράδοση του δημοτικού τραγουδιού και των κλέφτικων από τους κατοίκους των ελληνικών πόλεων</a:t>
            </a:r>
            <a:br>
              <a:rPr lang="en-US" sz="2200"/>
            </a:br>
            <a:r>
              <a:rPr lang="en-US" sz="2200"/>
              <a:t>-O αστισμος της εποχης 1880-1940 θυμιζε μετεξελιξη του οθωμανικου δεσποτισμου με συνηθειες μεταφερομενες απο τη ζωη της Δουλείας ομως ο προσανατολισμος ηταν ευρωπαικος και απεχθανοταν οτιδηποτε παρεπεμπε στα χρονια του Οθωμανισμου.</a:t>
            </a:r>
            <a:br>
              <a:rPr lang="en-US" sz="2200"/>
            </a:br>
            <a:r>
              <a:rPr lang="en-US" sz="2200"/>
              <a:t>-το ρεμπετικο γεννησε μια παραδοση στις πολις και μια προσπαθεια προσαρμογης στον νεο κοσμο αφου ο ρεμπετης διατηρει τον παραδοσιακο τοπο μονο ως αναμνηση και ποτε ως πραγματικοτητα</a:t>
            </a:r>
            <a:br>
              <a:rPr lang="en-US" sz="2200"/>
            </a:br>
            <a:r>
              <a:rPr lang="en-US" sz="2200"/>
              <a:t>-Απο το ρεμπετικο η παραδοση θελησε να γεννηση ενα προσωπικωτερο και εν τω κοσμο ατομο χωρις ομως και να διαλυθει αφου μια τετοια κινηση θα ηταν μια πραξη εναντιον της</a:t>
            </a:r>
            <a:br>
              <a:rPr lang="en-US" sz="2200"/>
            </a:br>
            <a:r>
              <a:rPr lang="en-US"/>
              <a:t/>
            </a:r>
            <a:br>
              <a:rPr lang="en-US"/>
            </a:br>
            <a:r>
              <a:rPr lang="en-US"/>
              <a:t/>
            </a:r>
            <a:br>
              <a:rPr lang="en-US"/>
            </a:br>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page3">
    <p:spTree>
      <p:nvGrpSpPr>
        <p:cNvPr id="1" name=""/>
        <p:cNvGrpSpPr/>
        <p:nvPr/>
      </p:nvGrpSpPr>
      <p:grpSpPr>
        <a:xfrm>
          <a:off x="0" y="0"/>
          <a:ext cx="0" cy="0"/>
          <a:chOff x="0" y="0"/>
          <a:chExt cx="0" cy="0"/>
        </a:xfrm>
      </p:grpSpPr>
      <p:sp>
        <p:nvSpPr>
          <p:cNvPr id="2" name="Τίτλος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Η μασκα</a:t>
            </a:r>
          </a:p>
        </p:txBody>
      </p:sp>
      <p:sp>
        <p:nvSpPr>
          <p:cNvPr id="3" name="Θέση κειμένου 2"/>
          <p:cNvSpPr txBox="1">
            <a:spLocks noGrp="1"/>
          </p:cNvSpPr>
          <p:nvPr>
            <p:ph type="body" idx="4294967295"/>
          </p:nvPr>
        </p:nvSpPr>
        <p:spPr/>
        <p:txBody>
          <a:bodyPr/>
          <a:lstStyle>
            <a:defPPr marL="432000" marR="0" lvl="0" indent="-324000">
              <a:spcBef>
                <a:spcPts val="0"/>
              </a:spcBef>
              <a:spcAft>
                <a:spcPts val="1417"/>
              </a:spcAft>
              <a:buClr>
                <a:srgbClr val="FFFF00"/>
              </a:buClr>
              <a:buSzPct val="45000"/>
              <a:buFont typeface="StarSymbol"/>
              <a:buNone/>
              <a:defRPr lang="en-US" sz="3200" b="0" i="0" u="none" strike="noStrike">
                <a:ln>
                  <a:noFill/>
                </a:ln>
                <a:solidFill>
                  <a:srgbClr val="FFFFFF"/>
                </a:solidFill>
                <a:latin typeface="Albany" pitchFamily="18"/>
                <a:ea typeface="Andale Sans UI" pitchFamily="2"/>
                <a:cs typeface="Tahoma" pitchFamily="2"/>
              </a:defRPr>
            </a:defPPr>
            <a:lvl1pPr marL="432000" marR="0" lvl="0" indent="-324000">
              <a:spcBef>
                <a:spcPts val="0"/>
              </a:spcBef>
              <a:spcAft>
                <a:spcPts val="1417"/>
              </a:spcAft>
              <a:buClr>
                <a:srgbClr val="FFFF00"/>
              </a:buClr>
              <a:buSzPct val="45000"/>
              <a:buFont typeface="StarSymbol"/>
              <a:buChar char="●"/>
              <a:defRPr lang="en-US" sz="3200" b="0" i="0" u="none" strike="noStrike">
                <a:ln>
                  <a:noFill/>
                </a:ln>
                <a:solidFill>
                  <a:srgbClr val="FFFFFF"/>
                </a:solidFill>
                <a:latin typeface="Albany" pitchFamily="18"/>
                <a:ea typeface="Andale Sans UI" pitchFamily="2"/>
                <a:cs typeface="Tahoma" pitchFamily="2"/>
              </a:defRPr>
            </a:lvl1pPr>
            <a:lvl2pPr marL="864000" marR="0" lvl="1" indent="-288000">
              <a:spcBef>
                <a:spcPts val="0"/>
              </a:spcBef>
              <a:spcAft>
                <a:spcPts val="1134"/>
              </a:spcAft>
              <a:buClr>
                <a:srgbClr val="FFFF00"/>
              </a:buClr>
              <a:buSzPct val="75000"/>
              <a:buFont typeface="StarSymbol"/>
              <a:buChar char="–"/>
              <a:defRPr lang="en-US" sz="2800" b="0" i="0" u="none" strike="noStrike">
                <a:ln>
                  <a:noFill/>
                </a:ln>
                <a:solidFill>
                  <a:srgbClr val="FFFFFF"/>
                </a:solidFill>
                <a:latin typeface="Albany" pitchFamily="18"/>
                <a:ea typeface="Andale Sans UI" pitchFamily="2"/>
                <a:cs typeface="Tahoma" pitchFamily="2"/>
              </a:defRPr>
            </a:lvl2pPr>
            <a:lvl3pPr marL="1296000" marR="0" lvl="2" indent="-216000">
              <a:spcBef>
                <a:spcPts val="0"/>
              </a:spcBef>
              <a:spcAft>
                <a:spcPts val="850"/>
              </a:spcAft>
              <a:buClr>
                <a:srgbClr val="FFFF00"/>
              </a:buClr>
              <a:buSzPct val="45000"/>
              <a:buFont typeface="StarSymbol"/>
              <a:buChar char="●"/>
              <a:defRPr lang="en-US" sz="2400" b="0" i="0" u="none" strike="noStrike">
                <a:ln>
                  <a:noFill/>
                </a:ln>
                <a:solidFill>
                  <a:srgbClr val="FFFFFF"/>
                </a:solidFill>
                <a:latin typeface="Albany" pitchFamily="18"/>
                <a:ea typeface="Andale Sans UI" pitchFamily="2"/>
                <a:cs typeface="Tahoma" pitchFamily="2"/>
              </a:defRPr>
            </a:lvl3pPr>
            <a:lvl4pPr marL="1728000" marR="0" lvl="3" indent="-216000">
              <a:spcBef>
                <a:spcPts val="0"/>
              </a:spcBef>
              <a:spcAft>
                <a:spcPts val="567"/>
              </a:spcAft>
              <a:buClr>
                <a:srgbClr val="FFFF00"/>
              </a:buClr>
              <a:buSzPct val="75000"/>
              <a:buFont typeface="StarSymbol"/>
              <a:buChar char="–"/>
              <a:defRPr lang="en-US" sz="2000" b="0" i="0" u="none" strike="noStrike">
                <a:ln>
                  <a:noFill/>
                </a:ln>
                <a:solidFill>
                  <a:srgbClr val="FFFFFF"/>
                </a:solidFill>
                <a:latin typeface="Albany" pitchFamily="18"/>
                <a:ea typeface="Andale Sans UI" pitchFamily="2"/>
                <a:cs typeface="Tahoma" pitchFamily="2"/>
              </a:defRPr>
            </a:lvl4pPr>
            <a:lvl5pPr marL="2160000" marR="0" lvl="4" indent="-216000">
              <a:spcBef>
                <a:spcPts val="0"/>
              </a:spcBef>
              <a:spcAft>
                <a:spcPts val="283"/>
              </a:spcAft>
              <a:buClr>
                <a:srgbClr val="FFFF00"/>
              </a:buClr>
              <a:buSzPct val="45000"/>
              <a:buFont typeface="StarSymbol"/>
              <a:buChar char="●"/>
              <a:defRPr lang="en-US" sz="2000" b="0" i="0" u="none" strike="noStrike">
                <a:ln>
                  <a:noFill/>
                </a:ln>
                <a:solidFill>
                  <a:srgbClr val="FFFFFF"/>
                </a:solidFill>
                <a:latin typeface="Albany" pitchFamily="18"/>
                <a:ea typeface="Andale Sans UI" pitchFamily="2"/>
                <a:cs typeface="Tahoma" pitchFamily="2"/>
              </a:defRPr>
            </a:lvl5pPr>
            <a:lvl6pPr marL="2592000" marR="0" lvl="5" indent="-216000">
              <a:spcBef>
                <a:spcPts val="0"/>
              </a:spcBef>
              <a:spcAft>
                <a:spcPts val="283"/>
              </a:spcAft>
              <a:buClr>
                <a:srgbClr val="FFFF00"/>
              </a:buClr>
              <a:buSzPct val="45000"/>
              <a:buFont typeface="StarSymbol"/>
              <a:buChar char="●"/>
              <a:defRPr lang="en-US" sz="2000" b="0" i="0" u="none" strike="noStrike">
                <a:ln>
                  <a:noFill/>
                </a:ln>
                <a:solidFill>
                  <a:srgbClr val="FFFFFF"/>
                </a:solidFill>
                <a:latin typeface="Albany" pitchFamily="18"/>
                <a:ea typeface="Andale Sans UI" pitchFamily="2"/>
                <a:cs typeface="Tahoma" pitchFamily="2"/>
              </a:defRPr>
            </a:lvl6pPr>
            <a:lvl7pPr marL="3024000" marR="0" lvl="6" indent="-216000">
              <a:spcBef>
                <a:spcPts val="0"/>
              </a:spcBef>
              <a:spcAft>
                <a:spcPts val="283"/>
              </a:spcAft>
              <a:buClr>
                <a:srgbClr val="FFFF00"/>
              </a:buClr>
              <a:buSzPct val="45000"/>
              <a:buFont typeface="StarSymbol"/>
              <a:buChar char="●"/>
              <a:defRPr lang="en-US" sz="2000" b="0" i="0" u="none" strike="noStrike">
                <a:ln>
                  <a:noFill/>
                </a:ln>
                <a:solidFill>
                  <a:srgbClr val="FFFFFF"/>
                </a:solidFill>
                <a:latin typeface="Albany" pitchFamily="18"/>
                <a:ea typeface="Andale Sans UI" pitchFamily="2"/>
                <a:cs typeface="Tahoma" pitchFamily="2"/>
              </a:defRPr>
            </a:lvl7pPr>
            <a:lvl8pPr marL="3456000" marR="0" lvl="7" indent="-216000">
              <a:spcBef>
                <a:spcPts val="0"/>
              </a:spcBef>
              <a:spcAft>
                <a:spcPts val="283"/>
              </a:spcAft>
              <a:buClr>
                <a:srgbClr val="FFFF00"/>
              </a:buClr>
              <a:buSzPct val="45000"/>
              <a:buFont typeface="StarSymbol"/>
              <a:buChar char="●"/>
              <a:defRPr lang="en-US" sz="2000" b="0" i="0" u="none" strike="noStrike">
                <a:ln>
                  <a:noFill/>
                </a:ln>
                <a:solidFill>
                  <a:srgbClr val="FFFFFF"/>
                </a:solidFill>
                <a:latin typeface="Albany" pitchFamily="18"/>
                <a:ea typeface="Andale Sans UI" pitchFamily="2"/>
                <a:cs typeface="Tahoma" pitchFamily="2"/>
              </a:defRPr>
            </a:lvl8pPr>
            <a:lvl9pPr marL="3887999" marR="0" lvl="8" indent="-216000">
              <a:spcBef>
                <a:spcPts val="0"/>
              </a:spcBef>
              <a:spcAft>
                <a:spcPts val="283"/>
              </a:spcAft>
              <a:buClr>
                <a:srgbClr val="FFFF00"/>
              </a:buClr>
              <a:buSzPct val="45000"/>
              <a:buFont typeface="StarSymbol"/>
              <a:buChar char="●"/>
              <a:defRPr lang="en-US" sz="2000" b="0" i="0" u="none" strike="noStrike">
                <a:ln>
                  <a:noFill/>
                </a:ln>
                <a:solidFill>
                  <a:srgbClr val="FFFFFF"/>
                </a:solidFill>
                <a:latin typeface="Albany" pitchFamily="18"/>
                <a:ea typeface="Andale Sans UI" pitchFamily="2"/>
                <a:cs typeface="Tahoma" pitchFamily="2"/>
              </a:defRPr>
            </a:lvl9pPr>
          </a:lstStyle>
          <a:p>
            <a:pPr lvl="0">
              <a:buNone/>
            </a:pPr>
            <a:r>
              <a:rPr lang="en-US" sz="2600"/>
              <a:t>-Για να σταθει την εποχη εκεινη ενα εργο επρεπε να ταυτιζεται με το πνευμα της κοινοτητας</a:t>
            </a:r>
            <a:br>
              <a:rPr lang="en-US" sz="2600"/>
            </a:br>
            <a:r>
              <a:rPr lang="en-US" sz="2600"/>
              <a:t>-Ως κληρονομια απο το δημοτικο τραγουδι το προσωπειο-μασκα συνοδευσαι και τη ζωη του ρεμπετικου</a:t>
            </a:r>
            <a:br>
              <a:rPr lang="en-US" sz="2600"/>
            </a:br>
            <a:r>
              <a:rPr lang="en-US" sz="2600"/>
              <a:t>-Τα αισθηματα στο χωρο του ρεμπετικου-λαικου και πολυ περισσοτερο στο χωρο του δημοτικου ηταν κατα πολυ αισθηματα ρολων.Ο ρολος συνιστουσε ενα δεσμο οπου συνεδεε τον εκαστοτε αποσπασματικο λογο και αισθημα με την κοινωνικη αληθεια και απειχε απο τον καθρεφτη του υποκειμενου</a:t>
            </a:r>
            <a:br>
              <a:rPr lang="en-US" sz="2600"/>
            </a:br>
            <a:r>
              <a:rPr lang="en-US" sz="2600"/>
              <a:t>-Σημασια ετσι εχει το ηθος και οχι ο χαρακτηρας</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page4">
    <p:spTree>
      <p:nvGrpSpPr>
        <p:cNvPr id="1" name=""/>
        <p:cNvGrpSpPr/>
        <p:nvPr/>
      </p:nvGrpSpPr>
      <p:grpSpPr>
        <a:xfrm>
          <a:off x="0" y="0"/>
          <a:ext cx="0" cy="0"/>
          <a:chOff x="0" y="0"/>
          <a:chExt cx="0" cy="0"/>
        </a:xfrm>
      </p:grpSpPr>
      <p:sp>
        <p:nvSpPr>
          <p:cNvPr id="2" name="Τίτλος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Η μασκα</a:t>
            </a:r>
          </a:p>
        </p:txBody>
      </p:sp>
      <p:sp>
        <p:nvSpPr>
          <p:cNvPr id="3" name="Θέση κειμένου 2"/>
          <p:cNvSpPr txBox="1">
            <a:spLocks noGrp="1"/>
          </p:cNvSpPr>
          <p:nvPr>
            <p:ph type="body" idx="4294967295"/>
          </p:nvPr>
        </p:nvSpPr>
        <p:spPr>
          <a:xfrm>
            <a:off x="503999" y="2165039"/>
            <a:ext cx="9071640" cy="4418280"/>
          </a:xfrm>
        </p:spPr>
        <p:txBody>
          <a:bodyPr/>
          <a:lstStyle>
            <a:defPPr marL="432000" marR="0" lvl="0" indent="-324000">
              <a:spcBef>
                <a:spcPts val="0"/>
              </a:spcBef>
              <a:spcAft>
                <a:spcPts val="1417"/>
              </a:spcAft>
              <a:buClr>
                <a:srgbClr val="FFFF00"/>
              </a:buClr>
              <a:buSzPct val="45000"/>
              <a:buFont typeface="StarSymbol"/>
              <a:buNone/>
              <a:defRPr lang="en-US" sz="3200" b="0" i="0" u="none" strike="noStrike">
                <a:ln>
                  <a:noFill/>
                </a:ln>
                <a:solidFill>
                  <a:srgbClr val="FFFFFF"/>
                </a:solidFill>
                <a:latin typeface="Albany" pitchFamily="18"/>
                <a:ea typeface="Andale Sans UI" pitchFamily="2"/>
                <a:cs typeface="Tahoma" pitchFamily="2"/>
              </a:defRPr>
            </a:defPPr>
            <a:lvl1pPr marL="432000" marR="0" lvl="0" indent="-324000">
              <a:spcBef>
                <a:spcPts val="0"/>
              </a:spcBef>
              <a:spcAft>
                <a:spcPts val="1417"/>
              </a:spcAft>
              <a:buClr>
                <a:srgbClr val="FFFF00"/>
              </a:buClr>
              <a:buSzPct val="45000"/>
              <a:buFont typeface="StarSymbol"/>
              <a:buChar char="●"/>
              <a:defRPr lang="en-US" sz="3200" b="0" i="0" u="none" strike="noStrike">
                <a:ln>
                  <a:noFill/>
                </a:ln>
                <a:solidFill>
                  <a:srgbClr val="FFFFFF"/>
                </a:solidFill>
                <a:latin typeface="Albany" pitchFamily="18"/>
                <a:ea typeface="Andale Sans UI" pitchFamily="2"/>
                <a:cs typeface="Tahoma" pitchFamily="2"/>
              </a:defRPr>
            </a:lvl1pPr>
            <a:lvl2pPr marL="864000" marR="0" lvl="1" indent="-288000">
              <a:spcBef>
                <a:spcPts val="0"/>
              </a:spcBef>
              <a:spcAft>
                <a:spcPts val="1134"/>
              </a:spcAft>
              <a:buClr>
                <a:srgbClr val="FFFF00"/>
              </a:buClr>
              <a:buSzPct val="75000"/>
              <a:buFont typeface="StarSymbol"/>
              <a:buChar char="–"/>
              <a:defRPr lang="en-US" sz="2800" b="0" i="0" u="none" strike="noStrike">
                <a:ln>
                  <a:noFill/>
                </a:ln>
                <a:solidFill>
                  <a:srgbClr val="FFFFFF"/>
                </a:solidFill>
                <a:latin typeface="Albany" pitchFamily="18"/>
                <a:ea typeface="Andale Sans UI" pitchFamily="2"/>
                <a:cs typeface="Tahoma" pitchFamily="2"/>
              </a:defRPr>
            </a:lvl2pPr>
            <a:lvl3pPr marL="1296000" marR="0" lvl="2" indent="-216000">
              <a:spcBef>
                <a:spcPts val="0"/>
              </a:spcBef>
              <a:spcAft>
                <a:spcPts val="850"/>
              </a:spcAft>
              <a:buClr>
                <a:srgbClr val="FFFF00"/>
              </a:buClr>
              <a:buSzPct val="45000"/>
              <a:buFont typeface="StarSymbol"/>
              <a:buChar char="●"/>
              <a:defRPr lang="en-US" sz="2400" b="0" i="0" u="none" strike="noStrike">
                <a:ln>
                  <a:noFill/>
                </a:ln>
                <a:solidFill>
                  <a:srgbClr val="FFFFFF"/>
                </a:solidFill>
                <a:latin typeface="Albany" pitchFamily="18"/>
                <a:ea typeface="Andale Sans UI" pitchFamily="2"/>
                <a:cs typeface="Tahoma" pitchFamily="2"/>
              </a:defRPr>
            </a:lvl3pPr>
            <a:lvl4pPr marL="1728000" marR="0" lvl="3" indent="-216000">
              <a:spcBef>
                <a:spcPts val="0"/>
              </a:spcBef>
              <a:spcAft>
                <a:spcPts val="567"/>
              </a:spcAft>
              <a:buClr>
                <a:srgbClr val="FFFF00"/>
              </a:buClr>
              <a:buSzPct val="75000"/>
              <a:buFont typeface="StarSymbol"/>
              <a:buChar char="–"/>
              <a:defRPr lang="en-US" sz="2000" b="0" i="0" u="none" strike="noStrike">
                <a:ln>
                  <a:noFill/>
                </a:ln>
                <a:solidFill>
                  <a:srgbClr val="FFFFFF"/>
                </a:solidFill>
                <a:latin typeface="Albany" pitchFamily="18"/>
                <a:ea typeface="Andale Sans UI" pitchFamily="2"/>
                <a:cs typeface="Tahoma" pitchFamily="2"/>
              </a:defRPr>
            </a:lvl4pPr>
            <a:lvl5pPr marL="2160000" marR="0" lvl="4" indent="-216000">
              <a:spcBef>
                <a:spcPts val="0"/>
              </a:spcBef>
              <a:spcAft>
                <a:spcPts val="283"/>
              </a:spcAft>
              <a:buClr>
                <a:srgbClr val="FFFF00"/>
              </a:buClr>
              <a:buSzPct val="45000"/>
              <a:buFont typeface="StarSymbol"/>
              <a:buChar char="●"/>
              <a:defRPr lang="en-US" sz="2000" b="0" i="0" u="none" strike="noStrike">
                <a:ln>
                  <a:noFill/>
                </a:ln>
                <a:solidFill>
                  <a:srgbClr val="FFFFFF"/>
                </a:solidFill>
                <a:latin typeface="Albany" pitchFamily="18"/>
                <a:ea typeface="Andale Sans UI" pitchFamily="2"/>
                <a:cs typeface="Tahoma" pitchFamily="2"/>
              </a:defRPr>
            </a:lvl5pPr>
            <a:lvl6pPr marL="2592000" marR="0" lvl="5" indent="-216000">
              <a:spcBef>
                <a:spcPts val="0"/>
              </a:spcBef>
              <a:spcAft>
                <a:spcPts val="283"/>
              </a:spcAft>
              <a:buClr>
                <a:srgbClr val="FFFF00"/>
              </a:buClr>
              <a:buSzPct val="45000"/>
              <a:buFont typeface="StarSymbol"/>
              <a:buChar char="●"/>
              <a:defRPr lang="en-US" sz="2000" b="0" i="0" u="none" strike="noStrike">
                <a:ln>
                  <a:noFill/>
                </a:ln>
                <a:solidFill>
                  <a:srgbClr val="FFFFFF"/>
                </a:solidFill>
                <a:latin typeface="Albany" pitchFamily="18"/>
                <a:ea typeface="Andale Sans UI" pitchFamily="2"/>
                <a:cs typeface="Tahoma" pitchFamily="2"/>
              </a:defRPr>
            </a:lvl6pPr>
            <a:lvl7pPr marL="3024000" marR="0" lvl="6" indent="-216000">
              <a:spcBef>
                <a:spcPts val="0"/>
              </a:spcBef>
              <a:spcAft>
                <a:spcPts val="283"/>
              </a:spcAft>
              <a:buClr>
                <a:srgbClr val="FFFF00"/>
              </a:buClr>
              <a:buSzPct val="45000"/>
              <a:buFont typeface="StarSymbol"/>
              <a:buChar char="●"/>
              <a:defRPr lang="en-US" sz="2000" b="0" i="0" u="none" strike="noStrike">
                <a:ln>
                  <a:noFill/>
                </a:ln>
                <a:solidFill>
                  <a:srgbClr val="FFFFFF"/>
                </a:solidFill>
                <a:latin typeface="Albany" pitchFamily="18"/>
                <a:ea typeface="Andale Sans UI" pitchFamily="2"/>
                <a:cs typeface="Tahoma" pitchFamily="2"/>
              </a:defRPr>
            </a:lvl7pPr>
            <a:lvl8pPr marL="3456000" marR="0" lvl="7" indent="-216000">
              <a:spcBef>
                <a:spcPts val="0"/>
              </a:spcBef>
              <a:spcAft>
                <a:spcPts val="283"/>
              </a:spcAft>
              <a:buClr>
                <a:srgbClr val="FFFF00"/>
              </a:buClr>
              <a:buSzPct val="45000"/>
              <a:buFont typeface="StarSymbol"/>
              <a:buChar char="●"/>
              <a:defRPr lang="en-US" sz="2000" b="0" i="0" u="none" strike="noStrike">
                <a:ln>
                  <a:noFill/>
                </a:ln>
                <a:solidFill>
                  <a:srgbClr val="FFFFFF"/>
                </a:solidFill>
                <a:latin typeface="Albany" pitchFamily="18"/>
                <a:ea typeface="Andale Sans UI" pitchFamily="2"/>
                <a:cs typeface="Tahoma" pitchFamily="2"/>
              </a:defRPr>
            </a:lvl8pPr>
            <a:lvl9pPr marL="3887999" marR="0" lvl="8" indent="-216000">
              <a:spcBef>
                <a:spcPts val="0"/>
              </a:spcBef>
              <a:spcAft>
                <a:spcPts val="283"/>
              </a:spcAft>
              <a:buClr>
                <a:srgbClr val="FFFF00"/>
              </a:buClr>
              <a:buSzPct val="45000"/>
              <a:buFont typeface="StarSymbol"/>
              <a:buChar char="●"/>
              <a:defRPr lang="en-US" sz="2000" b="0" i="0" u="none" strike="noStrike">
                <a:ln>
                  <a:noFill/>
                </a:ln>
                <a:solidFill>
                  <a:srgbClr val="FFFFFF"/>
                </a:solidFill>
                <a:latin typeface="Albany" pitchFamily="18"/>
                <a:ea typeface="Andale Sans UI" pitchFamily="2"/>
                <a:cs typeface="Tahoma" pitchFamily="2"/>
              </a:defRPr>
            </a:lvl9pPr>
          </a:lstStyle>
          <a:p>
            <a:pPr lvl="0"/>
            <a:r>
              <a:rPr lang="en-US" sz="2400"/>
              <a:t>Ο ρολος ως ιδιάζων κατοπτρο αποτελουσε το αιτιο του ιδιοτυπου εγωισμου και ναρκισσισμου του ρεμπετη.Ο ανθρωπος αυτος δηλαδη (ρεμπετης) δεν εβλεπε τον εαυτο του αλλα το ρολο του μαζι με τον εαυτο του.Το προσωπειο αυτο ηταν ο ιδιος ο καθρεφτης.</a:t>
            </a:r>
            <a:br>
              <a:rPr lang="en-US" sz="2400"/>
            </a:br>
            <a:r>
              <a:rPr lang="en-US" sz="2400"/>
              <a:t>-Παραδοξο:η μασκα-προσωπειο επετρεπε τη συγκεντρωση εντονων αισθηματων χωρις να διαλυει τον εσωτερικο πυρηνα και να δημιουργει διπολικοτητες* στον υποκειμενο και αυτο γιατι κατα καποιο τροπο ηταν κατι βαθυ αλλα επιφανειακο.Μπορει δηλαδη η μασκα να απαγορευει την ολικη ταυτιση, επιτερεπει ομως την αναγνωριση του υποκειμενου του ιδιου ως αλλου δια μεσου αυτης.Η αντιθεση αυτη του απολυτος ιδιου και απολυτος ξενου προκαλει την συγκινηση και την  εκπληξη</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page5">
    <p:spTree>
      <p:nvGrpSpPr>
        <p:cNvPr id="1" name=""/>
        <p:cNvGrpSpPr/>
        <p:nvPr/>
      </p:nvGrpSpPr>
      <p:grpSpPr>
        <a:xfrm>
          <a:off x="0" y="0"/>
          <a:ext cx="0" cy="0"/>
          <a:chOff x="0" y="0"/>
          <a:chExt cx="0" cy="0"/>
        </a:xfrm>
      </p:grpSpPr>
      <p:sp>
        <p:nvSpPr>
          <p:cNvPr id="2" name="Τίτλος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Σκηνικο &amp; Ενορχηστροση</a:t>
            </a:r>
          </a:p>
        </p:txBody>
      </p:sp>
      <p:sp>
        <p:nvSpPr>
          <p:cNvPr id="3" name="Θέση κειμένου 2"/>
          <p:cNvSpPr txBox="1">
            <a:spLocks noGrp="1"/>
          </p:cNvSpPr>
          <p:nvPr>
            <p:ph type="body" idx="4294967295"/>
          </p:nvPr>
        </p:nvSpPr>
        <p:spPr>
          <a:xfrm>
            <a:off x="503999" y="2165039"/>
            <a:ext cx="9071640" cy="4665960"/>
          </a:xfrm>
        </p:spPr>
        <p:txBody>
          <a:bodyPr/>
          <a:lstStyle>
            <a:defPPr marL="432000" marR="0" lvl="0" indent="-324000">
              <a:spcBef>
                <a:spcPts val="0"/>
              </a:spcBef>
              <a:spcAft>
                <a:spcPts val="1417"/>
              </a:spcAft>
              <a:buClr>
                <a:srgbClr val="FFFF00"/>
              </a:buClr>
              <a:buSzPct val="45000"/>
              <a:buFont typeface="StarSymbol"/>
              <a:buNone/>
              <a:defRPr lang="en-US" sz="3200" b="0" i="0" u="none" strike="noStrike">
                <a:ln>
                  <a:noFill/>
                </a:ln>
                <a:solidFill>
                  <a:srgbClr val="FFFFFF"/>
                </a:solidFill>
                <a:latin typeface="Albany" pitchFamily="18"/>
                <a:ea typeface="Andale Sans UI" pitchFamily="2"/>
                <a:cs typeface="Tahoma" pitchFamily="2"/>
              </a:defRPr>
            </a:defPPr>
            <a:lvl1pPr marL="432000" marR="0" lvl="0" indent="-324000">
              <a:spcBef>
                <a:spcPts val="0"/>
              </a:spcBef>
              <a:spcAft>
                <a:spcPts val="1417"/>
              </a:spcAft>
              <a:buClr>
                <a:srgbClr val="FFFF00"/>
              </a:buClr>
              <a:buSzPct val="45000"/>
              <a:buFont typeface="StarSymbol"/>
              <a:buChar char="●"/>
              <a:defRPr lang="en-US" sz="3200" b="0" i="0" u="none" strike="noStrike">
                <a:ln>
                  <a:noFill/>
                </a:ln>
                <a:solidFill>
                  <a:srgbClr val="FFFFFF"/>
                </a:solidFill>
                <a:latin typeface="Albany" pitchFamily="18"/>
                <a:ea typeface="Andale Sans UI" pitchFamily="2"/>
                <a:cs typeface="Tahoma" pitchFamily="2"/>
              </a:defRPr>
            </a:lvl1pPr>
            <a:lvl2pPr marL="864000" marR="0" lvl="1" indent="-288000">
              <a:spcBef>
                <a:spcPts val="0"/>
              </a:spcBef>
              <a:spcAft>
                <a:spcPts val="1134"/>
              </a:spcAft>
              <a:buClr>
                <a:srgbClr val="FFFF00"/>
              </a:buClr>
              <a:buSzPct val="75000"/>
              <a:buFont typeface="StarSymbol"/>
              <a:buChar char="–"/>
              <a:defRPr lang="en-US" sz="2800" b="0" i="0" u="none" strike="noStrike">
                <a:ln>
                  <a:noFill/>
                </a:ln>
                <a:solidFill>
                  <a:srgbClr val="FFFFFF"/>
                </a:solidFill>
                <a:latin typeface="Albany" pitchFamily="18"/>
                <a:ea typeface="Andale Sans UI" pitchFamily="2"/>
                <a:cs typeface="Tahoma" pitchFamily="2"/>
              </a:defRPr>
            </a:lvl2pPr>
            <a:lvl3pPr marL="1296000" marR="0" lvl="2" indent="-216000">
              <a:spcBef>
                <a:spcPts val="0"/>
              </a:spcBef>
              <a:spcAft>
                <a:spcPts val="850"/>
              </a:spcAft>
              <a:buClr>
                <a:srgbClr val="FFFF00"/>
              </a:buClr>
              <a:buSzPct val="45000"/>
              <a:buFont typeface="StarSymbol"/>
              <a:buChar char="●"/>
              <a:defRPr lang="en-US" sz="2400" b="0" i="0" u="none" strike="noStrike">
                <a:ln>
                  <a:noFill/>
                </a:ln>
                <a:solidFill>
                  <a:srgbClr val="FFFFFF"/>
                </a:solidFill>
                <a:latin typeface="Albany" pitchFamily="18"/>
                <a:ea typeface="Andale Sans UI" pitchFamily="2"/>
                <a:cs typeface="Tahoma" pitchFamily="2"/>
              </a:defRPr>
            </a:lvl3pPr>
            <a:lvl4pPr marL="1728000" marR="0" lvl="3" indent="-216000">
              <a:spcBef>
                <a:spcPts val="0"/>
              </a:spcBef>
              <a:spcAft>
                <a:spcPts val="567"/>
              </a:spcAft>
              <a:buClr>
                <a:srgbClr val="FFFF00"/>
              </a:buClr>
              <a:buSzPct val="75000"/>
              <a:buFont typeface="StarSymbol"/>
              <a:buChar char="–"/>
              <a:defRPr lang="en-US" sz="2000" b="0" i="0" u="none" strike="noStrike">
                <a:ln>
                  <a:noFill/>
                </a:ln>
                <a:solidFill>
                  <a:srgbClr val="FFFFFF"/>
                </a:solidFill>
                <a:latin typeface="Albany" pitchFamily="18"/>
                <a:ea typeface="Andale Sans UI" pitchFamily="2"/>
                <a:cs typeface="Tahoma" pitchFamily="2"/>
              </a:defRPr>
            </a:lvl4pPr>
            <a:lvl5pPr marL="2160000" marR="0" lvl="4" indent="-216000">
              <a:spcBef>
                <a:spcPts val="0"/>
              </a:spcBef>
              <a:spcAft>
                <a:spcPts val="283"/>
              </a:spcAft>
              <a:buClr>
                <a:srgbClr val="FFFF00"/>
              </a:buClr>
              <a:buSzPct val="45000"/>
              <a:buFont typeface="StarSymbol"/>
              <a:buChar char="●"/>
              <a:defRPr lang="en-US" sz="2000" b="0" i="0" u="none" strike="noStrike">
                <a:ln>
                  <a:noFill/>
                </a:ln>
                <a:solidFill>
                  <a:srgbClr val="FFFFFF"/>
                </a:solidFill>
                <a:latin typeface="Albany" pitchFamily="18"/>
                <a:ea typeface="Andale Sans UI" pitchFamily="2"/>
                <a:cs typeface="Tahoma" pitchFamily="2"/>
              </a:defRPr>
            </a:lvl5pPr>
            <a:lvl6pPr marL="2592000" marR="0" lvl="5" indent="-216000">
              <a:spcBef>
                <a:spcPts val="0"/>
              </a:spcBef>
              <a:spcAft>
                <a:spcPts val="283"/>
              </a:spcAft>
              <a:buClr>
                <a:srgbClr val="FFFF00"/>
              </a:buClr>
              <a:buSzPct val="45000"/>
              <a:buFont typeface="StarSymbol"/>
              <a:buChar char="●"/>
              <a:defRPr lang="en-US" sz="2000" b="0" i="0" u="none" strike="noStrike">
                <a:ln>
                  <a:noFill/>
                </a:ln>
                <a:solidFill>
                  <a:srgbClr val="FFFFFF"/>
                </a:solidFill>
                <a:latin typeface="Albany" pitchFamily="18"/>
                <a:ea typeface="Andale Sans UI" pitchFamily="2"/>
                <a:cs typeface="Tahoma" pitchFamily="2"/>
              </a:defRPr>
            </a:lvl6pPr>
            <a:lvl7pPr marL="3024000" marR="0" lvl="6" indent="-216000">
              <a:spcBef>
                <a:spcPts val="0"/>
              </a:spcBef>
              <a:spcAft>
                <a:spcPts val="283"/>
              </a:spcAft>
              <a:buClr>
                <a:srgbClr val="FFFF00"/>
              </a:buClr>
              <a:buSzPct val="45000"/>
              <a:buFont typeface="StarSymbol"/>
              <a:buChar char="●"/>
              <a:defRPr lang="en-US" sz="2000" b="0" i="0" u="none" strike="noStrike">
                <a:ln>
                  <a:noFill/>
                </a:ln>
                <a:solidFill>
                  <a:srgbClr val="FFFFFF"/>
                </a:solidFill>
                <a:latin typeface="Albany" pitchFamily="18"/>
                <a:ea typeface="Andale Sans UI" pitchFamily="2"/>
                <a:cs typeface="Tahoma" pitchFamily="2"/>
              </a:defRPr>
            </a:lvl7pPr>
            <a:lvl8pPr marL="3456000" marR="0" lvl="7" indent="-216000">
              <a:spcBef>
                <a:spcPts val="0"/>
              </a:spcBef>
              <a:spcAft>
                <a:spcPts val="283"/>
              </a:spcAft>
              <a:buClr>
                <a:srgbClr val="FFFF00"/>
              </a:buClr>
              <a:buSzPct val="45000"/>
              <a:buFont typeface="StarSymbol"/>
              <a:buChar char="●"/>
              <a:defRPr lang="en-US" sz="2000" b="0" i="0" u="none" strike="noStrike">
                <a:ln>
                  <a:noFill/>
                </a:ln>
                <a:solidFill>
                  <a:srgbClr val="FFFFFF"/>
                </a:solidFill>
                <a:latin typeface="Albany" pitchFamily="18"/>
                <a:ea typeface="Andale Sans UI" pitchFamily="2"/>
                <a:cs typeface="Tahoma" pitchFamily="2"/>
              </a:defRPr>
            </a:lvl8pPr>
            <a:lvl9pPr marL="3887999" marR="0" lvl="8" indent="-216000">
              <a:spcBef>
                <a:spcPts val="0"/>
              </a:spcBef>
              <a:spcAft>
                <a:spcPts val="283"/>
              </a:spcAft>
              <a:buClr>
                <a:srgbClr val="FFFF00"/>
              </a:buClr>
              <a:buSzPct val="45000"/>
              <a:buFont typeface="StarSymbol"/>
              <a:buChar char="●"/>
              <a:defRPr lang="en-US" sz="2000" b="0" i="0" u="none" strike="noStrike">
                <a:ln>
                  <a:noFill/>
                </a:ln>
                <a:solidFill>
                  <a:srgbClr val="FFFFFF"/>
                </a:solidFill>
                <a:latin typeface="Albany" pitchFamily="18"/>
                <a:ea typeface="Andale Sans UI" pitchFamily="2"/>
                <a:cs typeface="Tahoma" pitchFamily="2"/>
              </a:defRPr>
            </a:lvl9pPr>
          </a:lstStyle>
          <a:p>
            <a:pPr lvl="0"/>
            <a:r>
              <a:rPr lang="en-US" sz="2200"/>
              <a:t>-Ο στιχος και η μουσικη στα ρεμπετικα ειναι φτωχα ομως δεν επαυαν να συγκινουν οι απαθεις φωνες τον καλλιτεχνων</a:t>
            </a:r>
            <a:br>
              <a:rPr lang="en-US" sz="2200"/>
            </a:br>
            <a:r>
              <a:rPr lang="en-US" sz="2200"/>
              <a:t>-Η σκηνικη παρουσια χαρακτηριζονταν απο την ακινησια την λιτη ενορχήστρωση (μπουζουκι,κιθαρα,μπαγλαμας και μεταπολεμικα ακκορντεον ή πιανο) και ολα αυτα υπηρετουσαν με συνεπεια την αληθεια της μασκας(παραπεμπτουν ολα αυτα σε αγαλματα της αρχαικης εποχης)</a:t>
            </a:r>
            <a:br>
              <a:rPr lang="en-US" sz="2200"/>
            </a:br>
            <a:r>
              <a:rPr lang="en-US" sz="2200"/>
              <a:t>-Μονο λιγο αργοτερα (1950) εχουμε δυο αλλαγες</a:t>
            </a:r>
            <a:br>
              <a:rPr lang="en-US" sz="2200"/>
            </a:br>
            <a:r>
              <a:rPr lang="en-US" sz="2200"/>
              <a:t>-Η πρωτη αφορα την σκηνη και το στυσιμο της ορχηστρας η οποια εμπεριεχει βαθος στο χωρο ως 3η διασταση και εμπεριεχει την κινηση</a:t>
            </a:r>
            <a:br>
              <a:rPr lang="en-US" sz="2200"/>
            </a:br>
            <a:r>
              <a:rPr lang="en-US" sz="2200"/>
              <a:t>-Η τραγουδιστρια αρχιζει να σηκωνεται και να στεκεται μπροστα στους οργανοπαίκτες χωρις κινηση σαν να απαγγέλει ποίημα</a:t>
            </a:r>
            <a:br>
              <a:rPr lang="en-US" sz="2200"/>
            </a:br>
            <a:r>
              <a:rPr lang="en-US" sz="2200"/>
              <a:t>-Η δευτερη αλλαγη εχει να κανει με το μπουζουκι το οποιο απο τριχορδο γινεται τετράχορδο και εφερε αλλαγες τοσο στο παιξιμο οσο και στη διευθετηση του παλκου</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page6">
    <p:spTree>
      <p:nvGrpSpPr>
        <p:cNvPr id="1" name=""/>
        <p:cNvGrpSpPr/>
        <p:nvPr/>
      </p:nvGrpSpPr>
      <p:grpSpPr>
        <a:xfrm>
          <a:off x="0" y="0"/>
          <a:ext cx="0" cy="0"/>
          <a:chOff x="0" y="0"/>
          <a:chExt cx="0" cy="0"/>
        </a:xfrm>
      </p:grpSpPr>
      <p:sp>
        <p:nvSpPr>
          <p:cNvPr id="2" name="Τίτλος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Απο το ρεμπετικο στο λαικο</a:t>
            </a:r>
          </a:p>
        </p:txBody>
      </p:sp>
      <p:sp>
        <p:nvSpPr>
          <p:cNvPr id="3" name="Θέση κειμένου 2"/>
          <p:cNvSpPr txBox="1">
            <a:spLocks noGrp="1"/>
          </p:cNvSpPr>
          <p:nvPr>
            <p:ph type="body" idx="4294967295"/>
          </p:nvPr>
        </p:nvSpPr>
        <p:spPr>
          <a:xfrm>
            <a:off x="503999" y="2165039"/>
            <a:ext cx="9071640" cy="4665960"/>
          </a:xfrm>
        </p:spPr>
        <p:txBody>
          <a:bodyPr/>
          <a:lstStyle>
            <a:defPPr marL="432000" marR="0" lvl="0" indent="-324000">
              <a:spcBef>
                <a:spcPts val="0"/>
              </a:spcBef>
              <a:spcAft>
                <a:spcPts val="1417"/>
              </a:spcAft>
              <a:buClr>
                <a:srgbClr val="FFFF00"/>
              </a:buClr>
              <a:buSzPct val="45000"/>
              <a:buFont typeface="StarSymbol"/>
              <a:buNone/>
              <a:defRPr lang="en-US" sz="3200" b="0" i="0" u="none" strike="noStrike">
                <a:ln>
                  <a:noFill/>
                </a:ln>
                <a:solidFill>
                  <a:srgbClr val="FFFFFF"/>
                </a:solidFill>
                <a:latin typeface="Albany" pitchFamily="18"/>
                <a:ea typeface="Andale Sans UI" pitchFamily="2"/>
                <a:cs typeface="Tahoma" pitchFamily="2"/>
              </a:defRPr>
            </a:defPPr>
            <a:lvl1pPr marL="432000" marR="0" lvl="0" indent="-324000">
              <a:spcBef>
                <a:spcPts val="0"/>
              </a:spcBef>
              <a:spcAft>
                <a:spcPts val="1417"/>
              </a:spcAft>
              <a:buClr>
                <a:srgbClr val="FFFF00"/>
              </a:buClr>
              <a:buSzPct val="45000"/>
              <a:buFont typeface="StarSymbol"/>
              <a:buChar char="●"/>
              <a:defRPr lang="en-US" sz="3200" b="0" i="0" u="none" strike="noStrike">
                <a:ln>
                  <a:noFill/>
                </a:ln>
                <a:solidFill>
                  <a:srgbClr val="FFFFFF"/>
                </a:solidFill>
                <a:latin typeface="Albany" pitchFamily="18"/>
                <a:ea typeface="Andale Sans UI" pitchFamily="2"/>
                <a:cs typeface="Tahoma" pitchFamily="2"/>
              </a:defRPr>
            </a:lvl1pPr>
            <a:lvl2pPr marL="864000" marR="0" lvl="1" indent="-288000">
              <a:spcBef>
                <a:spcPts val="0"/>
              </a:spcBef>
              <a:spcAft>
                <a:spcPts val="1134"/>
              </a:spcAft>
              <a:buClr>
                <a:srgbClr val="FFFF00"/>
              </a:buClr>
              <a:buSzPct val="75000"/>
              <a:buFont typeface="StarSymbol"/>
              <a:buChar char="–"/>
              <a:defRPr lang="en-US" sz="2800" b="0" i="0" u="none" strike="noStrike">
                <a:ln>
                  <a:noFill/>
                </a:ln>
                <a:solidFill>
                  <a:srgbClr val="FFFFFF"/>
                </a:solidFill>
                <a:latin typeface="Albany" pitchFamily="18"/>
                <a:ea typeface="Andale Sans UI" pitchFamily="2"/>
                <a:cs typeface="Tahoma" pitchFamily="2"/>
              </a:defRPr>
            </a:lvl2pPr>
            <a:lvl3pPr marL="1296000" marR="0" lvl="2" indent="-216000">
              <a:spcBef>
                <a:spcPts val="0"/>
              </a:spcBef>
              <a:spcAft>
                <a:spcPts val="850"/>
              </a:spcAft>
              <a:buClr>
                <a:srgbClr val="FFFF00"/>
              </a:buClr>
              <a:buSzPct val="45000"/>
              <a:buFont typeface="StarSymbol"/>
              <a:buChar char="●"/>
              <a:defRPr lang="en-US" sz="2400" b="0" i="0" u="none" strike="noStrike">
                <a:ln>
                  <a:noFill/>
                </a:ln>
                <a:solidFill>
                  <a:srgbClr val="FFFFFF"/>
                </a:solidFill>
                <a:latin typeface="Albany" pitchFamily="18"/>
                <a:ea typeface="Andale Sans UI" pitchFamily="2"/>
                <a:cs typeface="Tahoma" pitchFamily="2"/>
              </a:defRPr>
            </a:lvl3pPr>
            <a:lvl4pPr marL="1728000" marR="0" lvl="3" indent="-216000">
              <a:spcBef>
                <a:spcPts val="0"/>
              </a:spcBef>
              <a:spcAft>
                <a:spcPts val="567"/>
              </a:spcAft>
              <a:buClr>
                <a:srgbClr val="FFFF00"/>
              </a:buClr>
              <a:buSzPct val="75000"/>
              <a:buFont typeface="StarSymbol"/>
              <a:buChar char="–"/>
              <a:defRPr lang="en-US" sz="2000" b="0" i="0" u="none" strike="noStrike">
                <a:ln>
                  <a:noFill/>
                </a:ln>
                <a:solidFill>
                  <a:srgbClr val="FFFFFF"/>
                </a:solidFill>
                <a:latin typeface="Albany" pitchFamily="18"/>
                <a:ea typeface="Andale Sans UI" pitchFamily="2"/>
                <a:cs typeface="Tahoma" pitchFamily="2"/>
              </a:defRPr>
            </a:lvl4pPr>
            <a:lvl5pPr marL="2160000" marR="0" lvl="4" indent="-216000">
              <a:spcBef>
                <a:spcPts val="0"/>
              </a:spcBef>
              <a:spcAft>
                <a:spcPts val="283"/>
              </a:spcAft>
              <a:buClr>
                <a:srgbClr val="FFFF00"/>
              </a:buClr>
              <a:buSzPct val="45000"/>
              <a:buFont typeface="StarSymbol"/>
              <a:buChar char="●"/>
              <a:defRPr lang="en-US" sz="2000" b="0" i="0" u="none" strike="noStrike">
                <a:ln>
                  <a:noFill/>
                </a:ln>
                <a:solidFill>
                  <a:srgbClr val="FFFFFF"/>
                </a:solidFill>
                <a:latin typeface="Albany" pitchFamily="18"/>
                <a:ea typeface="Andale Sans UI" pitchFamily="2"/>
                <a:cs typeface="Tahoma" pitchFamily="2"/>
              </a:defRPr>
            </a:lvl5pPr>
            <a:lvl6pPr marL="2592000" marR="0" lvl="5" indent="-216000">
              <a:spcBef>
                <a:spcPts val="0"/>
              </a:spcBef>
              <a:spcAft>
                <a:spcPts val="283"/>
              </a:spcAft>
              <a:buClr>
                <a:srgbClr val="FFFF00"/>
              </a:buClr>
              <a:buSzPct val="45000"/>
              <a:buFont typeface="StarSymbol"/>
              <a:buChar char="●"/>
              <a:defRPr lang="en-US" sz="2000" b="0" i="0" u="none" strike="noStrike">
                <a:ln>
                  <a:noFill/>
                </a:ln>
                <a:solidFill>
                  <a:srgbClr val="FFFFFF"/>
                </a:solidFill>
                <a:latin typeface="Albany" pitchFamily="18"/>
                <a:ea typeface="Andale Sans UI" pitchFamily="2"/>
                <a:cs typeface="Tahoma" pitchFamily="2"/>
              </a:defRPr>
            </a:lvl6pPr>
            <a:lvl7pPr marL="3024000" marR="0" lvl="6" indent="-216000">
              <a:spcBef>
                <a:spcPts val="0"/>
              </a:spcBef>
              <a:spcAft>
                <a:spcPts val="283"/>
              </a:spcAft>
              <a:buClr>
                <a:srgbClr val="FFFF00"/>
              </a:buClr>
              <a:buSzPct val="45000"/>
              <a:buFont typeface="StarSymbol"/>
              <a:buChar char="●"/>
              <a:defRPr lang="en-US" sz="2000" b="0" i="0" u="none" strike="noStrike">
                <a:ln>
                  <a:noFill/>
                </a:ln>
                <a:solidFill>
                  <a:srgbClr val="FFFFFF"/>
                </a:solidFill>
                <a:latin typeface="Albany" pitchFamily="18"/>
                <a:ea typeface="Andale Sans UI" pitchFamily="2"/>
                <a:cs typeface="Tahoma" pitchFamily="2"/>
              </a:defRPr>
            </a:lvl7pPr>
            <a:lvl8pPr marL="3456000" marR="0" lvl="7" indent="-216000">
              <a:spcBef>
                <a:spcPts val="0"/>
              </a:spcBef>
              <a:spcAft>
                <a:spcPts val="283"/>
              </a:spcAft>
              <a:buClr>
                <a:srgbClr val="FFFF00"/>
              </a:buClr>
              <a:buSzPct val="45000"/>
              <a:buFont typeface="StarSymbol"/>
              <a:buChar char="●"/>
              <a:defRPr lang="en-US" sz="2000" b="0" i="0" u="none" strike="noStrike">
                <a:ln>
                  <a:noFill/>
                </a:ln>
                <a:solidFill>
                  <a:srgbClr val="FFFFFF"/>
                </a:solidFill>
                <a:latin typeface="Albany" pitchFamily="18"/>
                <a:ea typeface="Andale Sans UI" pitchFamily="2"/>
                <a:cs typeface="Tahoma" pitchFamily="2"/>
              </a:defRPr>
            </a:lvl8pPr>
            <a:lvl9pPr marL="3887999" marR="0" lvl="8" indent="-216000">
              <a:spcBef>
                <a:spcPts val="0"/>
              </a:spcBef>
              <a:spcAft>
                <a:spcPts val="283"/>
              </a:spcAft>
              <a:buClr>
                <a:srgbClr val="FFFF00"/>
              </a:buClr>
              <a:buSzPct val="45000"/>
              <a:buFont typeface="StarSymbol"/>
              <a:buChar char="●"/>
              <a:defRPr lang="en-US" sz="2000" b="0" i="0" u="none" strike="noStrike">
                <a:ln>
                  <a:noFill/>
                </a:ln>
                <a:solidFill>
                  <a:srgbClr val="FFFFFF"/>
                </a:solidFill>
                <a:latin typeface="Albany" pitchFamily="18"/>
                <a:ea typeface="Andale Sans UI" pitchFamily="2"/>
                <a:cs typeface="Tahoma" pitchFamily="2"/>
              </a:defRPr>
            </a:lvl9pPr>
          </a:lstStyle>
          <a:p>
            <a:pPr lvl="0"/>
            <a:r>
              <a:rPr lang="en-US" sz="2200"/>
              <a:t>-Ο ρυθμος πλεον της μασκας κουραζε ή φαινοταν ανυποφορος καθως ολο και περισσοτερα μορφικα στοιχεια του λαικου τραγουδιου αποζητουσαν αυτονομια ή συνθεσεις αλλης ταξεως και τροπου οπως η προσοχη και η φροντιδα για το στιχο η δεξιοτεχνια του μπουζουξη, η φουσκωμενη ενορχηστρωση,το λουστρο της συνολικης εκτελεσεως των τραγουδιων</a:t>
            </a:r>
            <a:br>
              <a:rPr lang="en-US" sz="2200"/>
            </a:br>
            <a:r>
              <a:rPr lang="en-US" sz="2200"/>
              <a:t>-Οι τραγουδιστες και μουσικη αρχιζουν κατα τα τελη του 1950 να λειτουργουν και ως προτυπα μοδας και αρχιζει να αναπτυσεται ενα ενδιαφερον για την προσωπικη ζωη των &lt;καλλιτεχνων του χωρου&gt;&gt; οι οποιοι γινονται λαικοι αστερες και ειδωλα</a:t>
            </a:r>
            <a:br>
              <a:rPr lang="en-US" sz="2200"/>
            </a:br>
            <a:r>
              <a:rPr lang="en-US" sz="2200"/>
              <a:t>-Η λειτουργεια της μασκας που συνωδευε και την λειτουργια του ρολου φανηκε ακομη πιο ανεπαρκης για τον τυπο ανθρωπου που ανεδυθη την δεκαετια του 60' αιτημα του οποιου ηταν η προσωπικωτερη ζωη και εκφραση ενος αισθηματος που το θεωρουσε πια δικο του και προερχομενο απο αυτον</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page7">
    <p:spTree>
      <p:nvGrpSpPr>
        <p:cNvPr id="1" name=""/>
        <p:cNvGrpSpPr/>
        <p:nvPr/>
      </p:nvGrpSpPr>
      <p:grpSpPr>
        <a:xfrm>
          <a:off x="0" y="0"/>
          <a:ext cx="0" cy="0"/>
          <a:chOff x="0" y="0"/>
          <a:chExt cx="0" cy="0"/>
        </a:xfrm>
      </p:grpSpPr>
      <p:sp>
        <p:nvSpPr>
          <p:cNvPr id="2" name="Τίτλος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Απο το ρεμπετικο στο λαικο</a:t>
            </a:r>
          </a:p>
        </p:txBody>
      </p:sp>
      <p:sp>
        <p:nvSpPr>
          <p:cNvPr id="3" name="Θέση κειμένου 2"/>
          <p:cNvSpPr txBox="1">
            <a:spLocks noGrp="1"/>
          </p:cNvSpPr>
          <p:nvPr>
            <p:ph type="body" idx="4294967295"/>
          </p:nvPr>
        </p:nvSpPr>
        <p:spPr/>
        <p:txBody>
          <a:bodyPr/>
          <a:lstStyle>
            <a:defPPr marL="432000" marR="0" lvl="0" indent="-324000">
              <a:spcBef>
                <a:spcPts val="0"/>
              </a:spcBef>
              <a:spcAft>
                <a:spcPts val="1417"/>
              </a:spcAft>
              <a:buClr>
                <a:srgbClr val="FFFF00"/>
              </a:buClr>
              <a:buSzPct val="45000"/>
              <a:buFont typeface="StarSymbol"/>
              <a:buNone/>
              <a:defRPr lang="en-US" sz="3200" b="0" i="0" u="none" strike="noStrike">
                <a:ln>
                  <a:noFill/>
                </a:ln>
                <a:solidFill>
                  <a:srgbClr val="FFFFFF"/>
                </a:solidFill>
                <a:latin typeface="Albany" pitchFamily="18"/>
                <a:ea typeface="Andale Sans UI" pitchFamily="2"/>
                <a:cs typeface="Tahoma" pitchFamily="2"/>
              </a:defRPr>
            </a:defPPr>
            <a:lvl1pPr marL="432000" marR="0" lvl="0" indent="-324000">
              <a:spcBef>
                <a:spcPts val="0"/>
              </a:spcBef>
              <a:spcAft>
                <a:spcPts val="1417"/>
              </a:spcAft>
              <a:buClr>
                <a:srgbClr val="FFFF00"/>
              </a:buClr>
              <a:buSzPct val="45000"/>
              <a:buFont typeface="StarSymbol"/>
              <a:buChar char="●"/>
              <a:defRPr lang="en-US" sz="3200" b="0" i="0" u="none" strike="noStrike">
                <a:ln>
                  <a:noFill/>
                </a:ln>
                <a:solidFill>
                  <a:srgbClr val="FFFFFF"/>
                </a:solidFill>
                <a:latin typeface="Albany" pitchFamily="18"/>
                <a:ea typeface="Andale Sans UI" pitchFamily="2"/>
                <a:cs typeface="Tahoma" pitchFamily="2"/>
              </a:defRPr>
            </a:lvl1pPr>
            <a:lvl2pPr marL="864000" marR="0" lvl="1" indent="-288000">
              <a:spcBef>
                <a:spcPts val="0"/>
              </a:spcBef>
              <a:spcAft>
                <a:spcPts val="1134"/>
              </a:spcAft>
              <a:buClr>
                <a:srgbClr val="FFFF00"/>
              </a:buClr>
              <a:buSzPct val="75000"/>
              <a:buFont typeface="StarSymbol"/>
              <a:buChar char="–"/>
              <a:defRPr lang="en-US" sz="2800" b="0" i="0" u="none" strike="noStrike">
                <a:ln>
                  <a:noFill/>
                </a:ln>
                <a:solidFill>
                  <a:srgbClr val="FFFFFF"/>
                </a:solidFill>
                <a:latin typeface="Albany" pitchFamily="18"/>
                <a:ea typeface="Andale Sans UI" pitchFamily="2"/>
                <a:cs typeface="Tahoma" pitchFamily="2"/>
              </a:defRPr>
            </a:lvl2pPr>
            <a:lvl3pPr marL="1296000" marR="0" lvl="2" indent="-216000">
              <a:spcBef>
                <a:spcPts val="0"/>
              </a:spcBef>
              <a:spcAft>
                <a:spcPts val="850"/>
              </a:spcAft>
              <a:buClr>
                <a:srgbClr val="FFFF00"/>
              </a:buClr>
              <a:buSzPct val="45000"/>
              <a:buFont typeface="StarSymbol"/>
              <a:buChar char="●"/>
              <a:defRPr lang="en-US" sz="2400" b="0" i="0" u="none" strike="noStrike">
                <a:ln>
                  <a:noFill/>
                </a:ln>
                <a:solidFill>
                  <a:srgbClr val="FFFFFF"/>
                </a:solidFill>
                <a:latin typeface="Albany" pitchFamily="18"/>
                <a:ea typeface="Andale Sans UI" pitchFamily="2"/>
                <a:cs typeface="Tahoma" pitchFamily="2"/>
              </a:defRPr>
            </a:lvl3pPr>
            <a:lvl4pPr marL="1728000" marR="0" lvl="3" indent="-216000">
              <a:spcBef>
                <a:spcPts val="0"/>
              </a:spcBef>
              <a:spcAft>
                <a:spcPts val="567"/>
              </a:spcAft>
              <a:buClr>
                <a:srgbClr val="FFFF00"/>
              </a:buClr>
              <a:buSzPct val="75000"/>
              <a:buFont typeface="StarSymbol"/>
              <a:buChar char="–"/>
              <a:defRPr lang="en-US" sz="2000" b="0" i="0" u="none" strike="noStrike">
                <a:ln>
                  <a:noFill/>
                </a:ln>
                <a:solidFill>
                  <a:srgbClr val="FFFFFF"/>
                </a:solidFill>
                <a:latin typeface="Albany" pitchFamily="18"/>
                <a:ea typeface="Andale Sans UI" pitchFamily="2"/>
                <a:cs typeface="Tahoma" pitchFamily="2"/>
              </a:defRPr>
            </a:lvl4pPr>
            <a:lvl5pPr marL="2160000" marR="0" lvl="4" indent="-216000">
              <a:spcBef>
                <a:spcPts val="0"/>
              </a:spcBef>
              <a:spcAft>
                <a:spcPts val="283"/>
              </a:spcAft>
              <a:buClr>
                <a:srgbClr val="FFFF00"/>
              </a:buClr>
              <a:buSzPct val="45000"/>
              <a:buFont typeface="StarSymbol"/>
              <a:buChar char="●"/>
              <a:defRPr lang="en-US" sz="2000" b="0" i="0" u="none" strike="noStrike">
                <a:ln>
                  <a:noFill/>
                </a:ln>
                <a:solidFill>
                  <a:srgbClr val="FFFFFF"/>
                </a:solidFill>
                <a:latin typeface="Albany" pitchFamily="18"/>
                <a:ea typeface="Andale Sans UI" pitchFamily="2"/>
                <a:cs typeface="Tahoma" pitchFamily="2"/>
              </a:defRPr>
            </a:lvl5pPr>
            <a:lvl6pPr marL="2592000" marR="0" lvl="5" indent="-216000">
              <a:spcBef>
                <a:spcPts val="0"/>
              </a:spcBef>
              <a:spcAft>
                <a:spcPts val="283"/>
              </a:spcAft>
              <a:buClr>
                <a:srgbClr val="FFFF00"/>
              </a:buClr>
              <a:buSzPct val="45000"/>
              <a:buFont typeface="StarSymbol"/>
              <a:buChar char="●"/>
              <a:defRPr lang="en-US" sz="2000" b="0" i="0" u="none" strike="noStrike">
                <a:ln>
                  <a:noFill/>
                </a:ln>
                <a:solidFill>
                  <a:srgbClr val="FFFFFF"/>
                </a:solidFill>
                <a:latin typeface="Albany" pitchFamily="18"/>
                <a:ea typeface="Andale Sans UI" pitchFamily="2"/>
                <a:cs typeface="Tahoma" pitchFamily="2"/>
              </a:defRPr>
            </a:lvl6pPr>
            <a:lvl7pPr marL="3024000" marR="0" lvl="6" indent="-216000">
              <a:spcBef>
                <a:spcPts val="0"/>
              </a:spcBef>
              <a:spcAft>
                <a:spcPts val="283"/>
              </a:spcAft>
              <a:buClr>
                <a:srgbClr val="FFFF00"/>
              </a:buClr>
              <a:buSzPct val="45000"/>
              <a:buFont typeface="StarSymbol"/>
              <a:buChar char="●"/>
              <a:defRPr lang="en-US" sz="2000" b="0" i="0" u="none" strike="noStrike">
                <a:ln>
                  <a:noFill/>
                </a:ln>
                <a:solidFill>
                  <a:srgbClr val="FFFFFF"/>
                </a:solidFill>
                <a:latin typeface="Albany" pitchFamily="18"/>
                <a:ea typeface="Andale Sans UI" pitchFamily="2"/>
                <a:cs typeface="Tahoma" pitchFamily="2"/>
              </a:defRPr>
            </a:lvl7pPr>
            <a:lvl8pPr marL="3456000" marR="0" lvl="7" indent="-216000">
              <a:spcBef>
                <a:spcPts val="0"/>
              </a:spcBef>
              <a:spcAft>
                <a:spcPts val="283"/>
              </a:spcAft>
              <a:buClr>
                <a:srgbClr val="FFFF00"/>
              </a:buClr>
              <a:buSzPct val="45000"/>
              <a:buFont typeface="StarSymbol"/>
              <a:buChar char="●"/>
              <a:defRPr lang="en-US" sz="2000" b="0" i="0" u="none" strike="noStrike">
                <a:ln>
                  <a:noFill/>
                </a:ln>
                <a:solidFill>
                  <a:srgbClr val="FFFFFF"/>
                </a:solidFill>
                <a:latin typeface="Albany" pitchFamily="18"/>
                <a:ea typeface="Andale Sans UI" pitchFamily="2"/>
                <a:cs typeface="Tahoma" pitchFamily="2"/>
              </a:defRPr>
            </a:lvl8pPr>
            <a:lvl9pPr marL="3887999" marR="0" lvl="8" indent="-216000">
              <a:spcBef>
                <a:spcPts val="0"/>
              </a:spcBef>
              <a:spcAft>
                <a:spcPts val="283"/>
              </a:spcAft>
              <a:buClr>
                <a:srgbClr val="FFFF00"/>
              </a:buClr>
              <a:buSzPct val="45000"/>
              <a:buFont typeface="StarSymbol"/>
              <a:buChar char="●"/>
              <a:defRPr lang="en-US" sz="2000" b="0" i="0" u="none" strike="noStrike">
                <a:ln>
                  <a:noFill/>
                </a:ln>
                <a:solidFill>
                  <a:srgbClr val="FFFFFF"/>
                </a:solidFill>
                <a:latin typeface="Albany" pitchFamily="18"/>
                <a:ea typeface="Andale Sans UI" pitchFamily="2"/>
                <a:cs typeface="Tahoma" pitchFamily="2"/>
              </a:defRPr>
            </a:lvl9pPr>
          </a:lstStyle>
          <a:p>
            <a:pPr lvl="0"/>
            <a:r>
              <a:rPr lang="en-US" sz="2200"/>
              <a:t>-Με τον Καζατζιδη γεννιεται ο τυπος του σταρ στο λαικο τραγουδι</a:t>
            </a:r>
            <a:br>
              <a:rPr lang="en-US" sz="2200"/>
            </a:br>
            <a:r>
              <a:rPr lang="en-US" sz="2200"/>
              <a:t>-Αν και το υποκειμενο στο λαικο τραγουδι εχει μορφωθει πλεον ως ατομικοτητα οποια και αν ειναι αυτη προσβλεπει προς το παλαιο του προτυπο την μασκα</a:t>
            </a:r>
            <a:br>
              <a:rPr lang="en-US" sz="2200"/>
            </a:br>
            <a:r>
              <a:rPr lang="en-US" sz="2200"/>
              <a:t>-Ολα αυτα οδηγησαν στην εξιδανικευση ενος κατα βασιν παθητικου ηρωα που καταληγει στην συντριβη υπο τυπον *υστερικης συμπαθειας* ή καταστροφη του, o θανατος του του χρησιμευουν για να καταγγειλει την αδικια στην κοινωνια η οποια καταστρεφει &lt;&lt;τα πιο καλα παιδια&gt;&gt;και για αυτο ακριβως θα πρεπει να νιωθει ενοχη</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page8">
    <p:spTree>
      <p:nvGrpSpPr>
        <p:cNvPr id="1" name=""/>
        <p:cNvGrpSpPr/>
        <p:nvPr/>
      </p:nvGrpSpPr>
      <p:grpSpPr>
        <a:xfrm>
          <a:off x="0" y="0"/>
          <a:ext cx="0" cy="0"/>
          <a:chOff x="0" y="0"/>
          <a:chExt cx="0" cy="0"/>
        </a:xfrm>
      </p:grpSpPr>
      <p:sp>
        <p:nvSpPr>
          <p:cNvPr id="2" name="Τίτλος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a:t>To λαικο</a:t>
            </a:r>
          </a:p>
        </p:txBody>
      </p:sp>
      <p:sp>
        <p:nvSpPr>
          <p:cNvPr id="3" name="Θέση κειμένου 2"/>
          <p:cNvSpPr txBox="1">
            <a:spLocks noGrp="1"/>
          </p:cNvSpPr>
          <p:nvPr>
            <p:ph type="body" idx="4294967295"/>
          </p:nvPr>
        </p:nvSpPr>
        <p:spPr>
          <a:xfrm>
            <a:off x="503999" y="2165039"/>
            <a:ext cx="9071640" cy="4562280"/>
          </a:xfrm>
        </p:spPr>
        <p:txBody>
          <a:bodyPr/>
          <a:lstStyle>
            <a:defPPr marL="432000" marR="0" lvl="0" indent="-324000">
              <a:spcBef>
                <a:spcPts val="0"/>
              </a:spcBef>
              <a:spcAft>
                <a:spcPts val="1417"/>
              </a:spcAft>
              <a:buClr>
                <a:srgbClr val="FFFF00"/>
              </a:buClr>
              <a:buSzPct val="45000"/>
              <a:buFont typeface="StarSymbol"/>
              <a:buNone/>
              <a:defRPr lang="en-US" sz="3200" b="0" i="0" u="none" strike="noStrike">
                <a:ln>
                  <a:noFill/>
                </a:ln>
                <a:solidFill>
                  <a:srgbClr val="FFFFFF"/>
                </a:solidFill>
                <a:latin typeface="Albany" pitchFamily="18"/>
                <a:ea typeface="Andale Sans UI" pitchFamily="2"/>
                <a:cs typeface="Tahoma" pitchFamily="2"/>
              </a:defRPr>
            </a:defPPr>
            <a:lvl1pPr marL="432000" marR="0" lvl="0" indent="-324000">
              <a:spcBef>
                <a:spcPts val="0"/>
              </a:spcBef>
              <a:spcAft>
                <a:spcPts val="1417"/>
              </a:spcAft>
              <a:buClr>
                <a:srgbClr val="FFFF00"/>
              </a:buClr>
              <a:buSzPct val="45000"/>
              <a:buFont typeface="StarSymbol"/>
              <a:buChar char="●"/>
              <a:defRPr lang="en-US" sz="3200" b="0" i="0" u="none" strike="noStrike">
                <a:ln>
                  <a:noFill/>
                </a:ln>
                <a:solidFill>
                  <a:srgbClr val="FFFFFF"/>
                </a:solidFill>
                <a:latin typeface="Albany" pitchFamily="18"/>
                <a:ea typeface="Andale Sans UI" pitchFamily="2"/>
                <a:cs typeface="Tahoma" pitchFamily="2"/>
              </a:defRPr>
            </a:lvl1pPr>
            <a:lvl2pPr marL="864000" marR="0" lvl="1" indent="-288000">
              <a:spcBef>
                <a:spcPts val="0"/>
              </a:spcBef>
              <a:spcAft>
                <a:spcPts val="1134"/>
              </a:spcAft>
              <a:buClr>
                <a:srgbClr val="FFFF00"/>
              </a:buClr>
              <a:buSzPct val="75000"/>
              <a:buFont typeface="StarSymbol"/>
              <a:buChar char="–"/>
              <a:defRPr lang="en-US" sz="2800" b="0" i="0" u="none" strike="noStrike">
                <a:ln>
                  <a:noFill/>
                </a:ln>
                <a:solidFill>
                  <a:srgbClr val="FFFFFF"/>
                </a:solidFill>
                <a:latin typeface="Albany" pitchFamily="18"/>
                <a:ea typeface="Andale Sans UI" pitchFamily="2"/>
                <a:cs typeface="Tahoma" pitchFamily="2"/>
              </a:defRPr>
            </a:lvl2pPr>
            <a:lvl3pPr marL="1296000" marR="0" lvl="2" indent="-216000">
              <a:spcBef>
                <a:spcPts val="0"/>
              </a:spcBef>
              <a:spcAft>
                <a:spcPts val="850"/>
              </a:spcAft>
              <a:buClr>
                <a:srgbClr val="FFFF00"/>
              </a:buClr>
              <a:buSzPct val="45000"/>
              <a:buFont typeface="StarSymbol"/>
              <a:buChar char="●"/>
              <a:defRPr lang="en-US" sz="2400" b="0" i="0" u="none" strike="noStrike">
                <a:ln>
                  <a:noFill/>
                </a:ln>
                <a:solidFill>
                  <a:srgbClr val="FFFFFF"/>
                </a:solidFill>
                <a:latin typeface="Albany" pitchFamily="18"/>
                <a:ea typeface="Andale Sans UI" pitchFamily="2"/>
                <a:cs typeface="Tahoma" pitchFamily="2"/>
              </a:defRPr>
            </a:lvl3pPr>
            <a:lvl4pPr marL="1728000" marR="0" lvl="3" indent="-216000">
              <a:spcBef>
                <a:spcPts val="0"/>
              </a:spcBef>
              <a:spcAft>
                <a:spcPts val="567"/>
              </a:spcAft>
              <a:buClr>
                <a:srgbClr val="FFFF00"/>
              </a:buClr>
              <a:buSzPct val="75000"/>
              <a:buFont typeface="StarSymbol"/>
              <a:buChar char="–"/>
              <a:defRPr lang="en-US" sz="2000" b="0" i="0" u="none" strike="noStrike">
                <a:ln>
                  <a:noFill/>
                </a:ln>
                <a:solidFill>
                  <a:srgbClr val="FFFFFF"/>
                </a:solidFill>
                <a:latin typeface="Albany" pitchFamily="18"/>
                <a:ea typeface="Andale Sans UI" pitchFamily="2"/>
                <a:cs typeface="Tahoma" pitchFamily="2"/>
              </a:defRPr>
            </a:lvl4pPr>
            <a:lvl5pPr marL="2160000" marR="0" lvl="4" indent="-216000">
              <a:spcBef>
                <a:spcPts val="0"/>
              </a:spcBef>
              <a:spcAft>
                <a:spcPts val="283"/>
              </a:spcAft>
              <a:buClr>
                <a:srgbClr val="FFFF00"/>
              </a:buClr>
              <a:buSzPct val="45000"/>
              <a:buFont typeface="StarSymbol"/>
              <a:buChar char="●"/>
              <a:defRPr lang="en-US" sz="2000" b="0" i="0" u="none" strike="noStrike">
                <a:ln>
                  <a:noFill/>
                </a:ln>
                <a:solidFill>
                  <a:srgbClr val="FFFFFF"/>
                </a:solidFill>
                <a:latin typeface="Albany" pitchFamily="18"/>
                <a:ea typeface="Andale Sans UI" pitchFamily="2"/>
                <a:cs typeface="Tahoma" pitchFamily="2"/>
              </a:defRPr>
            </a:lvl5pPr>
            <a:lvl6pPr marL="2592000" marR="0" lvl="5" indent="-216000">
              <a:spcBef>
                <a:spcPts val="0"/>
              </a:spcBef>
              <a:spcAft>
                <a:spcPts val="283"/>
              </a:spcAft>
              <a:buClr>
                <a:srgbClr val="FFFF00"/>
              </a:buClr>
              <a:buSzPct val="45000"/>
              <a:buFont typeface="StarSymbol"/>
              <a:buChar char="●"/>
              <a:defRPr lang="en-US" sz="2000" b="0" i="0" u="none" strike="noStrike">
                <a:ln>
                  <a:noFill/>
                </a:ln>
                <a:solidFill>
                  <a:srgbClr val="FFFFFF"/>
                </a:solidFill>
                <a:latin typeface="Albany" pitchFamily="18"/>
                <a:ea typeface="Andale Sans UI" pitchFamily="2"/>
                <a:cs typeface="Tahoma" pitchFamily="2"/>
              </a:defRPr>
            </a:lvl6pPr>
            <a:lvl7pPr marL="3024000" marR="0" lvl="6" indent="-216000">
              <a:spcBef>
                <a:spcPts val="0"/>
              </a:spcBef>
              <a:spcAft>
                <a:spcPts val="283"/>
              </a:spcAft>
              <a:buClr>
                <a:srgbClr val="FFFF00"/>
              </a:buClr>
              <a:buSzPct val="45000"/>
              <a:buFont typeface="StarSymbol"/>
              <a:buChar char="●"/>
              <a:defRPr lang="en-US" sz="2000" b="0" i="0" u="none" strike="noStrike">
                <a:ln>
                  <a:noFill/>
                </a:ln>
                <a:solidFill>
                  <a:srgbClr val="FFFFFF"/>
                </a:solidFill>
                <a:latin typeface="Albany" pitchFamily="18"/>
                <a:ea typeface="Andale Sans UI" pitchFamily="2"/>
                <a:cs typeface="Tahoma" pitchFamily="2"/>
              </a:defRPr>
            </a:lvl7pPr>
            <a:lvl8pPr marL="3456000" marR="0" lvl="7" indent="-216000">
              <a:spcBef>
                <a:spcPts val="0"/>
              </a:spcBef>
              <a:spcAft>
                <a:spcPts val="283"/>
              </a:spcAft>
              <a:buClr>
                <a:srgbClr val="FFFF00"/>
              </a:buClr>
              <a:buSzPct val="45000"/>
              <a:buFont typeface="StarSymbol"/>
              <a:buChar char="●"/>
              <a:defRPr lang="en-US" sz="2000" b="0" i="0" u="none" strike="noStrike">
                <a:ln>
                  <a:noFill/>
                </a:ln>
                <a:solidFill>
                  <a:srgbClr val="FFFFFF"/>
                </a:solidFill>
                <a:latin typeface="Albany" pitchFamily="18"/>
                <a:ea typeface="Andale Sans UI" pitchFamily="2"/>
                <a:cs typeface="Tahoma" pitchFamily="2"/>
              </a:defRPr>
            </a:lvl8pPr>
            <a:lvl9pPr marL="3887999" marR="0" lvl="8" indent="-216000">
              <a:spcBef>
                <a:spcPts val="0"/>
              </a:spcBef>
              <a:spcAft>
                <a:spcPts val="283"/>
              </a:spcAft>
              <a:buClr>
                <a:srgbClr val="FFFF00"/>
              </a:buClr>
              <a:buSzPct val="45000"/>
              <a:buFont typeface="StarSymbol"/>
              <a:buChar char="●"/>
              <a:defRPr lang="en-US" sz="2000" b="0" i="0" u="none" strike="noStrike">
                <a:ln>
                  <a:noFill/>
                </a:ln>
                <a:solidFill>
                  <a:srgbClr val="FFFFFF"/>
                </a:solidFill>
                <a:latin typeface="Albany" pitchFamily="18"/>
                <a:ea typeface="Andale Sans UI" pitchFamily="2"/>
                <a:cs typeface="Tahoma" pitchFamily="2"/>
              </a:defRPr>
            </a:lvl9pPr>
          </a:lstStyle>
          <a:p>
            <a:pPr lvl="0"/>
            <a:r>
              <a:rPr lang="en-US" sz="2000"/>
              <a:t>-Με τον Καζατζιδη το λαικο τραγουδι μιμειται εντεχνως τον εαυτο του χωρις ομως για αυτο και να απολογει σε δουλικη μιμηση και φωτοτυπικη αντιγραφη οπως αυτο εγινε στα χρονια των ρεμπετικων κομπανιων στα ρεμπεταδικα</a:t>
            </a:r>
            <a:br>
              <a:rPr lang="en-US" sz="2000"/>
            </a:br>
            <a:r>
              <a:rPr lang="en-US" sz="2000"/>
              <a:t>-Το λαικο μετα το 1960 ειχε ζωντανο μονον το αισθημα του καημου</a:t>
            </a:r>
            <a:br>
              <a:rPr lang="en-US" sz="2000"/>
            </a:br>
            <a:r>
              <a:rPr lang="en-US" sz="2000"/>
              <a:t>-Το λαικο τραγουδι στην τελευταια περιοδο θελησε το ιδιο του το ατομο να γεννα το παθος οικεια βουλησει μονο που αυτο ακριβως το &lt;&lt;οικεια βουλησει&gt;&gt; ενω μπορουσε ενδεχομενως να οδηγησει οπουδηποτε αλλου το οδηγησε στον αυτοθελητο καημο</a:t>
            </a:r>
            <a:br>
              <a:rPr lang="en-US" sz="2000"/>
            </a:br>
            <a:r>
              <a:rPr lang="en-US" sz="2000"/>
              <a:t>-Ο εγκλωβισμος λοιπον αυτος του λαικου της δεκαετιας του 60 το ωδηγησε σε συνεχη μιμητισμο του εαυτου του.</a:t>
            </a:r>
            <a:br>
              <a:rPr lang="en-US" sz="2000"/>
            </a:br>
            <a:r>
              <a:rPr lang="en-US" sz="2000"/>
              <a:t>-Το λαικο μετα το 70΄ θα ενδιαφερει ολοενα και πιο παρωχημενες κοινωνικες ομαδες και απο το 65 και μετα το λαικο τραγουδι ευτελιζει συνεχως το παρον ενω απο την αλλη αποτυγχανει απταγωδως προσπαθωντας αν εξευγενισθει και προσδιδοντας ενιοτε κοινωνικο περιεχομενο και υφος στο στιχο και στη μουσικη</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Προεπιλογή">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yt-bluelinesgra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370</TotalTime>
  <Words>217</Words>
  <Application>Microsoft Office PowerPoint</Application>
  <PresentationFormat>Προβολή στην οθόνη (4:3)</PresentationFormat>
  <Paragraphs>15</Paragraphs>
  <Slides>8</Slides>
  <Notes>8</Notes>
  <HiddenSlides>0</HiddenSlides>
  <MMClips>0</MMClips>
  <ScaleCrop>false</ScaleCrop>
  <HeadingPairs>
    <vt:vector size="4" baseType="variant">
      <vt:variant>
        <vt:lpstr>Θέμα</vt:lpstr>
      </vt:variant>
      <vt:variant>
        <vt:i4>2</vt:i4>
      </vt:variant>
      <vt:variant>
        <vt:lpstr>Τίτλοι διαφανειών</vt:lpstr>
      </vt:variant>
      <vt:variant>
        <vt:i4>8</vt:i4>
      </vt:variant>
    </vt:vector>
  </HeadingPairs>
  <TitlesOfParts>
    <vt:vector size="10" baseType="lpstr">
      <vt:lpstr>Προεπιλογή</vt:lpstr>
      <vt:lpstr>lyt-bluelinesgrad</vt:lpstr>
      <vt:lpstr>Η διαμορφωση του Ηθικου εαυτου στην λαικη μουσικη</vt:lpstr>
      <vt:lpstr>Ιστορικά &amp; Γενικα</vt:lpstr>
      <vt:lpstr>Η μασκα</vt:lpstr>
      <vt:lpstr>Η μασκα</vt:lpstr>
      <vt:lpstr>Σκηνικο &amp; Ενορχηστροση</vt:lpstr>
      <vt:lpstr>Απο το ρεμπετικο στο λαικο</vt:lpstr>
      <vt:lpstr>Απο το ρεμπετικο στο λαικο</vt:lpstr>
      <vt:lpstr>To λαικο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διαμορφωση του Ηθικου εαυτου στην λαικη μουσικη</dc:title>
  <dc:creator>Marangudakis Manussos</dc:creator>
  <cp:lastModifiedBy>Marangudakis Manussos</cp:lastModifiedBy>
  <cp:revision>8</cp:revision>
  <dcterms:created xsi:type="dcterms:W3CDTF">2016-06-01T17:11:27Z</dcterms:created>
  <dcterms:modified xsi:type="dcterms:W3CDTF">2018-03-01T08:40:25Z</dcterms:modified>
</cp:coreProperties>
</file>