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2" r:id="rId2"/>
  </p:sldMasterIdLst>
  <p:notesMasterIdLst>
    <p:notesMasterId r:id="rId36"/>
  </p:notesMasterIdLst>
  <p:handoutMasterIdLst>
    <p:handoutMasterId r:id="rId37"/>
  </p:handoutMasterIdLst>
  <p:sldIdLst>
    <p:sldId id="257" r:id="rId3"/>
    <p:sldId id="258" r:id="rId4"/>
    <p:sldId id="259" r:id="rId5"/>
    <p:sldId id="262" r:id="rId6"/>
    <p:sldId id="263" r:id="rId7"/>
    <p:sldId id="264" r:id="rId8"/>
    <p:sldId id="283" r:id="rId9"/>
    <p:sldId id="282" r:id="rId10"/>
    <p:sldId id="265" r:id="rId11"/>
    <p:sldId id="266" r:id="rId12"/>
    <p:sldId id="267" r:id="rId13"/>
    <p:sldId id="268" r:id="rId14"/>
    <p:sldId id="269" r:id="rId15"/>
    <p:sldId id="270" r:id="rId16"/>
    <p:sldId id="284" r:id="rId17"/>
    <p:sldId id="285" r:id="rId18"/>
    <p:sldId id="286" r:id="rId19"/>
    <p:sldId id="287" r:id="rId20"/>
    <p:sldId id="288" r:id="rId21"/>
    <p:sldId id="289" r:id="rId22"/>
    <p:sldId id="271" r:id="rId23"/>
    <p:sldId id="272" r:id="rId24"/>
    <p:sldId id="273" r:id="rId25"/>
    <p:sldId id="279" r:id="rId26"/>
    <p:sldId id="280" r:id="rId27"/>
    <p:sldId id="281" r:id="rId28"/>
    <p:sldId id="275" r:id="rId29"/>
    <p:sldId id="276" r:id="rId30"/>
    <p:sldId id="278" r:id="rId31"/>
    <p:sldId id="277" r:id="rId32"/>
    <p:sldId id="290" r:id="rId33"/>
    <p:sldId id="291" r:id="rId34"/>
    <p:sldId id="292" r:id="rId35"/>
  </p:sldIdLst>
  <p:sldSz cx="9144000" cy="6858000" type="screen4x3"/>
  <p:notesSz cx="6834188" cy="9979025"/>
  <p:defaultTextStyle>
    <a:defPPr>
      <a:defRPr lang="el-GR"/>
    </a:defPPr>
    <a:lvl1pPr algn="l" rtl="0" eaLnBrk="0" fontAlgn="base" hangingPunct="0">
      <a:spcBef>
        <a:spcPct val="0"/>
      </a:spcBef>
      <a:spcAft>
        <a:spcPct val="0"/>
      </a:spcAft>
      <a:defRPr sz="22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sz="2200"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sz="2200"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sz="2200"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sz="2200" kern="1200">
        <a:solidFill>
          <a:schemeClr val="tx1"/>
        </a:solidFill>
        <a:latin typeface="Tahoma" panose="020B0604030504040204" pitchFamily="34" charset="0"/>
        <a:ea typeface="+mn-ea"/>
        <a:cs typeface="+mn-cs"/>
      </a:defRPr>
    </a:lvl5pPr>
    <a:lvl6pPr marL="2286000" algn="l" defTabSz="914400" rtl="0" eaLnBrk="1" latinLnBrk="0" hangingPunct="1">
      <a:defRPr sz="2200" kern="1200">
        <a:solidFill>
          <a:schemeClr val="tx1"/>
        </a:solidFill>
        <a:latin typeface="Tahoma" panose="020B0604030504040204" pitchFamily="34" charset="0"/>
        <a:ea typeface="+mn-ea"/>
        <a:cs typeface="+mn-cs"/>
      </a:defRPr>
    </a:lvl6pPr>
    <a:lvl7pPr marL="2743200" algn="l" defTabSz="914400" rtl="0" eaLnBrk="1" latinLnBrk="0" hangingPunct="1">
      <a:defRPr sz="2200" kern="1200">
        <a:solidFill>
          <a:schemeClr val="tx1"/>
        </a:solidFill>
        <a:latin typeface="Tahoma" panose="020B0604030504040204" pitchFamily="34" charset="0"/>
        <a:ea typeface="+mn-ea"/>
        <a:cs typeface="+mn-cs"/>
      </a:defRPr>
    </a:lvl7pPr>
    <a:lvl8pPr marL="3200400" algn="l" defTabSz="914400" rtl="0" eaLnBrk="1" latinLnBrk="0" hangingPunct="1">
      <a:defRPr sz="2200" kern="1200">
        <a:solidFill>
          <a:schemeClr val="tx1"/>
        </a:solidFill>
        <a:latin typeface="Tahoma" panose="020B0604030504040204" pitchFamily="34" charset="0"/>
        <a:ea typeface="+mn-ea"/>
        <a:cs typeface="+mn-cs"/>
      </a:defRPr>
    </a:lvl8pPr>
    <a:lvl9pPr marL="3657600" algn="l" defTabSz="914400" rtl="0" eaLnBrk="1" latinLnBrk="0" hangingPunct="1">
      <a:defRPr sz="2200"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90" autoAdjust="0"/>
    <p:restoredTop sz="79928" autoAdjust="0"/>
  </p:normalViewPr>
  <p:slideViewPr>
    <p:cSldViewPr>
      <p:cViewPr varScale="1">
        <p:scale>
          <a:sx n="88" d="100"/>
          <a:sy n="88" d="100"/>
        </p:scale>
        <p:origin x="228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ACF4CFF3-FA1F-F878-7B27-68E650453200}"/>
              </a:ext>
            </a:extLst>
          </p:cNvPr>
          <p:cNvSpPr>
            <a:spLocks noGrp="1" noChangeArrowheads="1"/>
          </p:cNvSpPr>
          <p:nvPr>
            <p:ph type="hdr" sz="quarter"/>
          </p:nvPr>
        </p:nvSpPr>
        <p:spPr bwMode="auto">
          <a:xfrm>
            <a:off x="0" y="0"/>
            <a:ext cx="2960688" cy="500063"/>
          </a:xfrm>
          <a:prstGeom prst="rect">
            <a:avLst/>
          </a:prstGeom>
          <a:noFill/>
          <a:ln w="9525">
            <a:noFill/>
            <a:miter lim="800000"/>
            <a:headEnd/>
            <a:tailEnd/>
          </a:ln>
          <a:effectLst/>
        </p:spPr>
        <p:txBody>
          <a:bodyPr vert="horz" wrap="square" lIns="92638" tIns="46319" rIns="92638" bIns="46319" numCol="1" anchor="t" anchorCtr="0" compatLnSpc="1">
            <a:prstTxWarp prst="textNoShape">
              <a:avLst/>
            </a:prstTxWarp>
          </a:bodyPr>
          <a:lstStyle>
            <a:lvl1pPr defTabSz="927100" eaLnBrk="1" hangingPunct="1">
              <a:defRPr sz="1200">
                <a:latin typeface="Arial" charset="0"/>
              </a:defRPr>
            </a:lvl1pPr>
          </a:lstStyle>
          <a:p>
            <a:pPr>
              <a:defRPr/>
            </a:pPr>
            <a:r>
              <a:rPr lang="el-GR"/>
              <a:t>Βασίλειος Γαβαλάς, Ποσοτικές Μέθοδοι στη Γεωγραφία. Διάλεξη 4.</a:t>
            </a:r>
          </a:p>
        </p:txBody>
      </p:sp>
      <p:sp>
        <p:nvSpPr>
          <p:cNvPr id="34819" name="Rectangle 3">
            <a:extLst>
              <a:ext uri="{FF2B5EF4-FFF2-40B4-BE49-F238E27FC236}">
                <a16:creationId xmlns:a16="http://schemas.microsoft.com/office/drawing/2014/main" id="{8F3F053B-B5CF-1B00-F1D1-F9797B08192E}"/>
              </a:ext>
            </a:extLst>
          </p:cNvPr>
          <p:cNvSpPr>
            <a:spLocks noGrp="1" noChangeArrowheads="1"/>
          </p:cNvSpPr>
          <p:nvPr>
            <p:ph type="dt" sz="quarter" idx="1"/>
          </p:nvPr>
        </p:nvSpPr>
        <p:spPr bwMode="auto">
          <a:xfrm>
            <a:off x="3871913" y="0"/>
            <a:ext cx="2960687" cy="500063"/>
          </a:xfrm>
          <a:prstGeom prst="rect">
            <a:avLst/>
          </a:prstGeom>
          <a:noFill/>
          <a:ln w="9525">
            <a:noFill/>
            <a:miter lim="800000"/>
            <a:headEnd/>
            <a:tailEnd/>
          </a:ln>
          <a:effectLst/>
        </p:spPr>
        <p:txBody>
          <a:bodyPr vert="horz" wrap="square" lIns="92638" tIns="46319" rIns="92638" bIns="46319" numCol="1" anchor="t" anchorCtr="0" compatLnSpc="1">
            <a:prstTxWarp prst="textNoShape">
              <a:avLst/>
            </a:prstTxWarp>
          </a:bodyPr>
          <a:lstStyle>
            <a:lvl1pPr algn="r" defTabSz="927100" eaLnBrk="1" hangingPunct="1">
              <a:defRPr sz="1200">
                <a:latin typeface="Arial" panose="020B0604020202020204" pitchFamily="34" charset="0"/>
              </a:defRPr>
            </a:lvl1pPr>
          </a:lstStyle>
          <a:p>
            <a:pPr>
              <a:defRPr/>
            </a:pPr>
            <a:endParaRPr lang="el-GR" altLang="el-GR"/>
          </a:p>
        </p:txBody>
      </p:sp>
      <p:sp>
        <p:nvSpPr>
          <p:cNvPr id="34820" name="Rectangle 4">
            <a:extLst>
              <a:ext uri="{FF2B5EF4-FFF2-40B4-BE49-F238E27FC236}">
                <a16:creationId xmlns:a16="http://schemas.microsoft.com/office/drawing/2014/main" id="{0F31CCEF-C5A9-3B8A-819D-EEA2C86B4399}"/>
              </a:ext>
            </a:extLst>
          </p:cNvPr>
          <p:cNvSpPr>
            <a:spLocks noGrp="1" noChangeArrowheads="1"/>
          </p:cNvSpPr>
          <p:nvPr>
            <p:ph type="ftr" sz="quarter" idx="2"/>
          </p:nvPr>
        </p:nvSpPr>
        <p:spPr bwMode="auto">
          <a:xfrm>
            <a:off x="0" y="9477375"/>
            <a:ext cx="2960688" cy="500063"/>
          </a:xfrm>
          <a:prstGeom prst="rect">
            <a:avLst/>
          </a:prstGeom>
          <a:noFill/>
          <a:ln w="9525">
            <a:noFill/>
            <a:miter lim="800000"/>
            <a:headEnd/>
            <a:tailEnd/>
          </a:ln>
          <a:effectLst/>
        </p:spPr>
        <p:txBody>
          <a:bodyPr vert="horz" wrap="square" lIns="92638" tIns="46319" rIns="92638" bIns="46319" numCol="1" anchor="b" anchorCtr="0" compatLnSpc="1">
            <a:prstTxWarp prst="textNoShape">
              <a:avLst/>
            </a:prstTxWarp>
          </a:bodyPr>
          <a:lstStyle>
            <a:lvl1pPr defTabSz="927100" eaLnBrk="1" hangingPunct="1">
              <a:defRPr sz="1200">
                <a:latin typeface="Arial" panose="020B0604020202020204" pitchFamily="34" charset="0"/>
              </a:defRPr>
            </a:lvl1pPr>
          </a:lstStyle>
          <a:p>
            <a:pPr>
              <a:defRPr/>
            </a:pPr>
            <a:endParaRPr lang="el-GR" altLang="el-GR"/>
          </a:p>
        </p:txBody>
      </p:sp>
      <p:sp>
        <p:nvSpPr>
          <p:cNvPr id="34821" name="Rectangle 5">
            <a:extLst>
              <a:ext uri="{FF2B5EF4-FFF2-40B4-BE49-F238E27FC236}">
                <a16:creationId xmlns:a16="http://schemas.microsoft.com/office/drawing/2014/main" id="{B1E5D43E-075F-D506-913C-C3342C3A75BA}"/>
              </a:ext>
            </a:extLst>
          </p:cNvPr>
          <p:cNvSpPr>
            <a:spLocks noGrp="1" noChangeArrowheads="1"/>
          </p:cNvSpPr>
          <p:nvPr>
            <p:ph type="sldNum" sz="quarter" idx="3"/>
          </p:nvPr>
        </p:nvSpPr>
        <p:spPr bwMode="auto">
          <a:xfrm>
            <a:off x="3871913" y="9477375"/>
            <a:ext cx="2960687" cy="500063"/>
          </a:xfrm>
          <a:prstGeom prst="rect">
            <a:avLst/>
          </a:prstGeom>
          <a:noFill/>
          <a:ln w="9525">
            <a:noFill/>
            <a:miter lim="800000"/>
            <a:headEnd/>
            <a:tailEnd/>
          </a:ln>
          <a:effectLst/>
        </p:spPr>
        <p:txBody>
          <a:bodyPr vert="horz" wrap="square" lIns="92638" tIns="46319" rIns="92638" bIns="46319" numCol="1" anchor="b" anchorCtr="0" compatLnSpc="1">
            <a:prstTxWarp prst="textNoShape">
              <a:avLst/>
            </a:prstTxWarp>
          </a:bodyPr>
          <a:lstStyle>
            <a:lvl1pPr algn="r" defTabSz="927100" eaLnBrk="1" hangingPunct="1">
              <a:defRPr sz="1200">
                <a:latin typeface="Arial" panose="020B0604020202020204" pitchFamily="34" charset="0"/>
              </a:defRPr>
            </a:lvl1pPr>
          </a:lstStyle>
          <a:p>
            <a:pPr>
              <a:defRPr/>
            </a:pPr>
            <a:fld id="{817DC075-89D4-426B-A583-90BBACA38F7C}" type="slidenum">
              <a:rPr lang="el-GR" altLang="el-GR"/>
              <a:pPr>
                <a:defRPr/>
              </a:pPr>
              <a:t>‹#›</a:t>
            </a:fld>
            <a:endParaRPr lang="el-GR" altLang="el-G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8F5C5BEC-AD71-CBFF-0EBA-0EF93CFBC7D3}"/>
              </a:ext>
            </a:extLst>
          </p:cNvPr>
          <p:cNvSpPr>
            <a:spLocks noGrp="1" noChangeArrowheads="1"/>
          </p:cNvSpPr>
          <p:nvPr>
            <p:ph type="hdr" sz="quarter"/>
          </p:nvPr>
        </p:nvSpPr>
        <p:spPr bwMode="auto">
          <a:xfrm>
            <a:off x="0" y="0"/>
            <a:ext cx="2960688" cy="500063"/>
          </a:xfrm>
          <a:prstGeom prst="rect">
            <a:avLst/>
          </a:prstGeom>
          <a:noFill/>
          <a:ln w="9525">
            <a:noFill/>
            <a:miter lim="800000"/>
            <a:headEnd/>
            <a:tailEnd/>
          </a:ln>
          <a:effectLst/>
        </p:spPr>
        <p:txBody>
          <a:bodyPr vert="horz" wrap="square" lIns="92638" tIns="46319" rIns="92638" bIns="46319" numCol="1" anchor="t" anchorCtr="0" compatLnSpc="1">
            <a:prstTxWarp prst="textNoShape">
              <a:avLst/>
            </a:prstTxWarp>
          </a:bodyPr>
          <a:lstStyle>
            <a:lvl1pPr defTabSz="927100" eaLnBrk="1" hangingPunct="1">
              <a:defRPr sz="1200">
                <a:latin typeface="Arial" charset="0"/>
              </a:defRPr>
            </a:lvl1pPr>
          </a:lstStyle>
          <a:p>
            <a:pPr>
              <a:defRPr/>
            </a:pPr>
            <a:r>
              <a:rPr lang="el-GR"/>
              <a:t>Βασίλειος Γαβαλάς, Ποσοτικές Μέθοδοι στη Γεωγραφία. Διάλεξη 4.</a:t>
            </a:r>
          </a:p>
        </p:txBody>
      </p:sp>
      <p:sp>
        <p:nvSpPr>
          <p:cNvPr id="13315" name="Rectangle 3">
            <a:extLst>
              <a:ext uri="{FF2B5EF4-FFF2-40B4-BE49-F238E27FC236}">
                <a16:creationId xmlns:a16="http://schemas.microsoft.com/office/drawing/2014/main" id="{919B766F-CB56-8B1F-545D-E617FD6516D4}"/>
              </a:ext>
            </a:extLst>
          </p:cNvPr>
          <p:cNvSpPr>
            <a:spLocks noGrp="1" noChangeArrowheads="1"/>
          </p:cNvSpPr>
          <p:nvPr>
            <p:ph type="dt" idx="1"/>
          </p:nvPr>
        </p:nvSpPr>
        <p:spPr bwMode="auto">
          <a:xfrm>
            <a:off x="3871913" y="0"/>
            <a:ext cx="2960687" cy="500063"/>
          </a:xfrm>
          <a:prstGeom prst="rect">
            <a:avLst/>
          </a:prstGeom>
          <a:noFill/>
          <a:ln w="9525">
            <a:noFill/>
            <a:miter lim="800000"/>
            <a:headEnd/>
            <a:tailEnd/>
          </a:ln>
          <a:effectLst/>
        </p:spPr>
        <p:txBody>
          <a:bodyPr vert="horz" wrap="square" lIns="92638" tIns="46319" rIns="92638" bIns="46319" numCol="1" anchor="t" anchorCtr="0" compatLnSpc="1">
            <a:prstTxWarp prst="textNoShape">
              <a:avLst/>
            </a:prstTxWarp>
          </a:bodyPr>
          <a:lstStyle>
            <a:lvl1pPr algn="r" defTabSz="927100" eaLnBrk="1" hangingPunct="1">
              <a:defRPr sz="1200">
                <a:latin typeface="Arial" panose="020B0604020202020204" pitchFamily="34" charset="0"/>
              </a:defRPr>
            </a:lvl1pPr>
          </a:lstStyle>
          <a:p>
            <a:pPr>
              <a:defRPr/>
            </a:pPr>
            <a:endParaRPr lang="el-GR" altLang="el-GR"/>
          </a:p>
        </p:txBody>
      </p:sp>
      <p:sp>
        <p:nvSpPr>
          <p:cNvPr id="5124" name="Rectangle 4">
            <a:extLst>
              <a:ext uri="{FF2B5EF4-FFF2-40B4-BE49-F238E27FC236}">
                <a16:creationId xmlns:a16="http://schemas.microsoft.com/office/drawing/2014/main" id="{380F1D05-780C-D6EE-F700-538BD3334397}"/>
              </a:ext>
            </a:extLst>
          </p:cNvPr>
          <p:cNvSpPr>
            <a:spLocks noGrp="1" noRot="1" noChangeAspect="1" noChangeArrowheads="1" noTextEdit="1"/>
          </p:cNvSpPr>
          <p:nvPr>
            <p:ph type="sldImg" idx="2"/>
          </p:nvPr>
        </p:nvSpPr>
        <p:spPr bwMode="auto">
          <a:xfrm>
            <a:off x="920750" y="747713"/>
            <a:ext cx="4991100" cy="37433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7" name="Rectangle 5">
            <a:extLst>
              <a:ext uri="{FF2B5EF4-FFF2-40B4-BE49-F238E27FC236}">
                <a16:creationId xmlns:a16="http://schemas.microsoft.com/office/drawing/2014/main" id="{38834749-6F4F-3AD2-DF8D-79D7CA92EBF4}"/>
              </a:ext>
            </a:extLst>
          </p:cNvPr>
          <p:cNvSpPr>
            <a:spLocks noGrp="1" noChangeArrowheads="1"/>
          </p:cNvSpPr>
          <p:nvPr>
            <p:ph type="body" sz="quarter" idx="3"/>
          </p:nvPr>
        </p:nvSpPr>
        <p:spPr bwMode="auto">
          <a:xfrm>
            <a:off x="682625" y="4740275"/>
            <a:ext cx="5468938" cy="4491038"/>
          </a:xfrm>
          <a:prstGeom prst="rect">
            <a:avLst/>
          </a:prstGeom>
          <a:noFill/>
          <a:ln w="9525">
            <a:noFill/>
            <a:miter lim="800000"/>
            <a:headEnd/>
            <a:tailEnd/>
          </a:ln>
          <a:effectLst/>
        </p:spPr>
        <p:txBody>
          <a:bodyPr vert="horz" wrap="square" lIns="92638" tIns="46319" rIns="92638" bIns="46319" numCol="1" anchor="t" anchorCtr="0" compatLnSpc="1">
            <a:prstTxWarp prst="textNoShape">
              <a:avLst/>
            </a:prstTxWarp>
          </a:bodyPr>
          <a:lstStyle/>
          <a:p>
            <a:pPr lvl="0"/>
            <a:r>
              <a:rPr lang="el-GR" altLang="el-GR" noProof="0"/>
              <a:t>Κάντε κλικ για να επεξεργαστείτε τα στυλ κειμένου του υποδείγματος</a:t>
            </a:r>
          </a:p>
          <a:p>
            <a:pPr lvl="1"/>
            <a:r>
              <a:rPr lang="el-GR" altLang="el-GR" noProof="0"/>
              <a:t>Δεύτερου επιπέδου</a:t>
            </a:r>
          </a:p>
          <a:p>
            <a:pPr lvl="2"/>
            <a:r>
              <a:rPr lang="el-GR" altLang="el-GR" noProof="0"/>
              <a:t>Τρίτου επιπέδου</a:t>
            </a:r>
          </a:p>
          <a:p>
            <a:pPr lvl="3"/>
            <a:r>
              <a:rPr lang="el-GR" altLang="el-GR" noProof="0"/>
              <a:t>Τέταρτου επιπέδου</a:t>
            </a:r>
          </a:p>
          <a:p>
            <a:pPr lvl="4"/>
            <a:r>
              <a:rPr lang="el-GR" altLang="el-GR" noProof="0"/>
              <a:t>Πέμπτου επιπέδου</a:t>
            </a:r>
          </a:p>
        </p:txBody>
      </p:sp>
      <p:sp>
        <p:nvSpPr>
          <p:cNvPr id="13318" name="Rectangle 6">
            <a:extLst>
              <a:ext uri="{FF2B5EF4-FFF2-40B4-BE49-F238E27FC236}">
                <a16:creationId xmlns:a16="http://schemas.microsoft.com/office/drawing/2014/main" id="{8AEC9CAE-C3FA-1065-E1A1-BAD6903A6B69}"/>
              </a:ext>
            </a:extLst>
          </p:cNvPr>
          <p:cNvSpPr>
            <a:spLocks noGrp="1" noChangeArrowheads="1"/>
          </p:cNvSpPr>
          <p:nvPr>
            <p:ph type="ftr" sz="quarter" idx="4"/>
          </p:nvPr>
        </p:nvSpPr>
        <p:spPr bwMode="auto">
          <a:xfrm>
            <a:off x="0" y="9477375"/>
            <a:ext cx="2960688" cy="500063"/>
          </a:xfrm>
          <a:prstGeom prst="rect">
            <a:avLst/>
          </a:prstGeom>
          <a:noFill/>
          <a:ln w="9525">
            <a:noFill/>
            <a:miter lim="800000"/>
            <a:headEnd/>
            <a:tailEnd/>
          </a:ln>
          <a:effectLst/>
        </p:spPr>
        <p:txBody>
          <a:bodyPr vert="horz" wrap="square" lIns="92638" tIns="46319" rIns="92638" bIns="46319" numCol="1" anchor="b" anchorCtr="0" compatLnSpc="1">
            <a:prstTxWarp prst="textNoShape">
              <a:avLst/>
            </a:prstTxWarp>
          </a:bodyPr>
          <a:lstStyle>
            <a:lvl1pPr defTabSz="927100" eaLnBrk="1" hangingPunct="1">
              <a:defRPr sz="1200">
                <a:latin typeface="Arial" panose="020B0604020202020204" pitchFamily="34" charset="0"/>
              </a:defRPr>
            </a:lvl1pPr>
          </a:lstStyle>
          <a:p>
            <a:pPr>
              <a:defRPr/>
            </a:pPr>
            <a:endParaRPr lang="el-GR" altLang="el-GR"/>
          </a:p>
        </p:txBody>
      </p:sp>
      <p:sp>
        <p:nvSpPr>
          <p:cNvPr id="13319" name="Rectangle 7">
            <a:extLst>
              <a:ext uri="{FF2B5EF4-FFF2-40B4-BE49-F238E27FC236}">
                <a16:creationId xmlns:a16="http://schemas.microsoft.com/office/drawing/2014/main" id="{8541F142-5147-E49E-BFF9-69460BE9FF31}"/>
              </a:ext>
            </a:extLst>
          </p:cNvPr>
          <p:cNvSpPr>
            <a:spLocks noGrp="1" noChangeArrowheads="1"/>
          </p:cNvSpPr>
          <p:nvPr>
            <p:ph type="sldNum" sz="quarter" idx="5"/>
          </p:nvPr>
        </p:nvSpPr>
        <p:spPr bwMode="auto">
          <a:xfrm>
            <a:off x="3871913" y="9477375"/>
            <a:ext cx="2960687" cy="500063"/>
          </a:xfrm>
          <a:prstGeom prst="rect">
            <a:avLst/>
          </a:prstGeom>
          <a:noFill/>
          <a:ln w="9525">
            <a:noFill/>
            <a:miter lim="800000"/>
            <a:headEnd/>
            <a:tailEnd/>
          </a:ln>
          <a:effectLst/>
        </p:spPr>
        <p:txBody>
          <a:bodyPr vert="horz" wrap="square" lIns="92638" tIns="46319" rIns="92638" bIns="46319" numCol="1" anchor="b" anchorCtr="0" compatLnSpc="1">
            <a:prstTxWarp prst="textNoShape">
              <a:avLst/>
            </a:prstTxWarp>
          </a:bodyPr>
          <a:lstStyle>
            <a:lvl1pPr algn="r" defTabSz="927100" eaLnBrk="1" hangingPunct="1">
              <a:defRPr sz="1200">
                <a:latin typeface="Arial" panose="020B0604020202020204" pitchFamily="34" charset="0"/>
              </a:defRPr>
            </a:lvl1pPr>
          </a:lstStyle>
          <a:p>
            <a:pPr>
              <a:defRPr/>
            </a:pPr>
            <a:fld id="{23EDDC6B-8A9B-4A8C-8059-82F9ECCD1C1F}" type="slidenum">
              <a:rPr lang="el-GR" altLang="el-GR"/>
              <a:pPr>
                <a:defRPr/>
              </a:pPr>
              <a:t>‹#›</a:t>
            </a:fld>
            <a:endParaRPr lang="el-GR" altLang="el-GR"/>
          </a:p>
        </p:txBody>
      </p:sp>
    </p:spTree>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919C7B49-A5C0-38F6-9329-EEE38038F6C5}"/>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l-GR" altLang="el-GR"/>
              <a:t>Βασίλειος Γαβαλάς, Ποσοτικές Μέθοδοι στη Γεωγραφία. Διάλεξη 4.</a:t>
            </a:r>
          </a:p>
        </p:txBody>
      </p:sp>
      <p:sp>
        <p:nvSpPr>
          <p:cNvPr id="8195" name="Rectangle 7">
            <a:extLst>
              <a:ext uri="{FF2B5EF4-FFF2-40B4-BE49-F238E27FC236}">
                <a16:creationId xmlns:a16="http://schemas.microsoft.com/office/drawing/2014/main" id="{F4BF79AF-148F-1973-0124-03CDE5238C3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D852155-1CC7-4C9A-936E-7DB0E0CC84ED}" type="slidenum">
              <a:rPr lang="el-GR" altLang="el-GR" smtClean="0"/>
              <a:pPr>
                <a:spcBef>
                  <a:spcPct val="0"/>
                </a:spcBef>
              </a:pPr>
              <a:t>1</a:t>
            </a:fld>
            <a:endParaRPr lang="el-GR" altLang="el-GR"/>
          </a:p>
        </p:txBody>
      </p:sp>
      <p:sp>
        <p:nvSpPr>
          <p:cNvPr id="8196" name="Rectangle 2">
            <a:extLst>
              <a:ext uri="{FF2B5EF4-FFF2-40B4-BE49-F238E27FC236}">
                <a16:creationId xmlns:a16="http://schemas.microsoft.com/office/drawing/2014/main" id="{25E7AECC-F9B5-1A90-9FD3-690BD913523F}"/>
              </a:ext>
            </a:extLst>
          </p:cNvPr>
          <p:cNvSpPr>
            <a:spLocks noGrp="1" noRot="1" noChangeAspect="1" noChangeArrowheads="1" noTextEdit="1"/>
          </p:cNvSpPr>
          <p:nvPr>
            <p:ph type="sldImg"/>
          </p:nvPr>
        </p:nvSpPr>
        <p:spPr>
          <a:ln/>
        </p:spPr>
      </p:sp>
      <p:sp>
        <p:nvSpPr>
          <p:cNvPr id="8197" name="Rectangle 3">
            <a:extLst>
              <a:ext uri="{FF2B5EF4-FFF2-40B4-BE49-F238E27FC236}">
                <a16:creationId xmlns:a16="http://schemas.microsoft.com/office/drawing/2014/main" id="{D3F21587-83E7-ED9C-F1F4-4DE16544B52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919BC989-D94D-C7EB-D735-2AB1E704B7AB}"/>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l-GR" altLang="el-GR"/>
              <a:t>Βασίλειος Γαβαλάς, Ποσοτικές Μέθοδοι στη Γεωγραφία. Διάλεξη 4.</a:t>
            </a:r>
          </a:p>
        </p:txBody>
      </p:sp>
      <p:sp>
        <p:nvSpPr>
          <p:cNvPr id="26627" name="Rectangle 7">
            <a:extLst>
              <a:ext uri="{FF2B5EF4-FFF2-40B4-BE49-F238E27FC236}">
                <a16:creationId xmlns:a16="http://schemas.microsoft.com/office/drawing/2014/main" id="{82F4CE6E-D972-E38D-31CD-3DA31573BD8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A475C01-44C9-43A7-AE49-27F06B2532C5}" type="slidenum">
              <a:rPr lang="el-GR" altLang="el-GR" smtClean="0"/>
              <a:pPr>
                <a:spcBef>
                  <a:spcPct val="0"/>
                </a:spcBef>
              </a:pPr>
              <a:t>10</a:t>
            </a:fld>
            <a:endParaRPr lang="el-GR" altLang="el-GR"/>
          </a:p>
        </p:txBody>
      </p:sp>
      <p:sp>
        <p:nvSpPr>
          <p:cNvPr id="26628" name="Rectangle 2">
            <a:extLst>
              <a:ext uri="{FF2B5EF4-FFF2-40B4-BE49-F238E27FC236}">
                <a16:creationId xmlns:a16="http://schemas.microsoft.com/office/drawing/2014/main" id="{A569A18C-6E27-131C-485C-4175236FC6E8}"/>
              </a:ext>
            </a:extLst>
          </p:cNvPr>
          <p:cNvSpPr>
            <a:spLocks noGrp="1" noRot="1" noChangeAspect="1" noChangeArrowheads="1" noTextEdit="1"/>
          </p:cNvSpPr>
          <p:nvPr>
            <p:ph type="sldImg"/>
          </p:nvPr>
        </p:nvSpPr>
        <p:spPr>
          <a:ln/>
        </p:spPr>
      </p:sp>
      <p:sp>
        <p:nvSpPr>
          <p:cNvPr id="26629" name="Rectangle 3">
            <a:extLst>
              <a:ext uri="{FF2B5EF4-FFF2-40B4-BE49-F238E27FC236}">
                <a16:creationId xmlns:a16="http://schemas.microsoft.com/office/drawing/2014/main" id="{F9BCAA3B-E427-53E5-3C7F-9F37DA7243D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A104B7D4-2016-09B2-8C62-449607EDF1E5}"/>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l-GR" altLang="el-GR"/>
              <a:t>Βασίλειος Γαβαλάς, Ποσοτικές Μέθοδοι στη Γεωγραφία. Διάλεξη 4.</a:t>
            </a:r>
          </a:p>
        </p:txBody>
      </p:sp>
      <p:sp>
        <p:nvSpPr>
          <p:cNvPr id="28675" name="Rectangle 7">
            <a:extLst>
              <a:ext uri="{FF2B5EF4-FFF2-40B4-BE49-F238E27FC236}">
                <a16:creationId xmlns:a16="http://schemas.microsoft.com/office/drawing/2014/main" id="{DDAC9628-35C3-08A0-7D88-BC8A2958A0B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2554FDA-1CFE-44ED-A59B-C8A1BCB308E0}" type="slidenum">
              <a:rPr lang="el-GR" altLang="el-GR" smtClean="0"/>
              <a:pPr>
                <a:spcBef>
                  <a:spcPct val="0"/>
                </a:spcBef>
              </a:pPr>
              <a:t>11</a:t>
            </a:fld>
            <a:endParaRPr lang="el-GR" altLang="el-GR"/>
          </a:p>
        </p:txBody>
      </p:sp>
      <p:sp>
        <p:nvSpPr>
          <p:cNvPr id="28676" name="Rectangle 2">
            <a:extLst>
              <a:ext uri="{FF2B5EF4-FFF2-40B4-BE49-F238E27FC236}">
                <a16:creationId xmlns:a16="http://schemas.microsoft.com/office/drawing/2014/main" id="{3E473C57-4BC1-D542-F900-42D31F6274EE}"/>
              </a:ext>
            </a:extLst>
          </p:cNvPr>
          <p:cNvSpPr>
            <a:spLocks noGrp="1" noRot="1" noChangeAspect="1" noChangeArrowheads="1" noTextEdit="1"/>
          </p:cNvSpPr>
          <p:nvPr>
            <p:ph type="sldImg"/>
          </p:nvPr>
        </p:nvSpPr>
        <p:spPr>
          <a:ln/>
        </p:spPr>
      </p:sp>
      <p:sp>
        <p:nvSpPr>
          <p:cNvPr id="28677" name="Rectangle 3">
            <a:extLst>
              <a:ext uri="{FF2B5EF4-FFF2-40B4-BE49-F238E27FC236}">
                <a16:creationId xmlns:a16="http://schemas.microsoft.com/office/drawing/2014/main" id="{0C508A15-0BC2-DA46-2E85-141C2779101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B4B85B7C-5F00-FA4E-AB39-0DEC10F25C5E}"/>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l-GR" altLang="el-GR"/>
              <a:t>Βασίλειος Γαβαλάς, Ποσοτικές Μέθοδοι στη Γεωγραφία. Διάλεξη 4.</a:t>
            </a:r>
          </a:p>
        </p:txBody>
      </p:sp>
      <p:sp>
        <p:nvSpPr>
          <p:cNvPr id="30723" name="Rectangle 7">
            <a:extLst>
              <a:ext uri="{FF2B5EF4-FFF2-40B4-BE49-F238E27FC236}">
                <a16:creationId xmlns:a16="http://schemas.microsoft.com/office/drawing/2014/main" id="{D072BD53-4FB7-D322-1940-846730BC987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B9C01C7-4A21-44AE-9B59-FB6FECE6516F}" type="slidenum">
              <a:rPr lang="el-GR" altLang="el-GR" smtClean="0"/>
              <a:pPr>
                <a:spcBef>
                  <a:spcPct val="0"/>
                </a:spcBef>
              </a:pPr>
              <a:t>12</a:t>
            </a:fld>
            <a:endParaRPr lang="el-GR" altLang="el-GR"/>
          </a:p>
        </p:txBody>
      </p:sp>
      <p:sp>
        <p:nvSpPr>
          <p:cNvPr id="30724" name="Rectangle 2">
            <a:extLst>
              <a:ext uri="{FF2B5EF4-FFF2-40B4-BE49-F238E27FC236}">
                <a16:creationId xmlns:a16="http://schemas.microsoft.com/office/drawing/2014/main" id="{F3101470-4C1D-9A85-F3CB-89D58E2C3CF1}"/>
              </a:ext>
            </a:extLst>
          </p:cNvPr>
          <p:cNvSpPr>
            <a:spLocks noGrp="1" noRot="1" noChangeAspect="1" noChangeArrowheads="1" noTextEdit="1"/>
          </p:cNvSpPr>
          <p:nvPr>
            <p:ph type="sldImg"/>
          </p:nvPr>
        </p:nvSpPr>
        <p:spPr>
          <a:ln/>
        </p:spPr>
      </p:sp>
      <p:sp>
        <p:nvSpPr>
          <p:cNvPr id="30725" name="Rectangle 3">
            <a:extLst>
              <a:ext uri="{FF2B5EF4-FFF2-40B4-BE49-F238E27FC236}">
                <a16:creationId xmlns:a16="http://schemas.microsoft.com/office/drawing/2014/main" id="{AA13CD7F-C065-9744-2AB5-0FC9B6B011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0CE40D65-31E2-D8CF-4F75-68B2AD0CBB2B}"/>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l-GR" altLang="el-GR"/>
              <a:t>Βασίλειος Γαβαλάς, Ποσοτικές Μέθοδοι στη Γεωγραφία. Διάλεξη 4.</a:t>
            </a:r>
          </a:p>
        </p:txBody>
      </p:sp>
      <p:sp>
        <p:nvSpPr>
          <p:cNvPr id="32771" name="Rectangle 7">
            <a:extLst>
              <a:ext uri="{FF2B5EF4-FFF2-40B4-BE49-F238E27FC236}">
                <a16:creationId xmlns:a16="http://schemas.microsoft.com/office/drawing/2014/main" id="{0C225905-FF01-71F2-28EF-07544124B3E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4663764-2DA3-469B-8224-94D879B3F0D8}" type="slidenum">
              <a:rPr lang="el-GR" altLang="el-GR" smtClean="0"/>
              <a:pPr>
                <a:spcBef>
                  <a:spcPct val="0"/>
                </a:spcBef>
              </a:pPr>
              <a:t>13</a:t>
            </a:fld>
            <a:endParaRPr lang="el-GR" altLang="el-GR"/>
          </a:p>
        </p:txBody>
      </p:sp>
      <p:sp>
        <p:nvSpPr>
          <p:cNvPr id="32772" name="Rectangle 2">
            <a:extLst>
              <a:ext uri="{FF2B5EF4-FFF2-40B4-BE49-F238E27FC236}">
                <a16:creationId xmlns:a16="http://schemas.microsoft.com/office/drawing/2014/main" id="{F03465BD-5CD2-5690-6BF2-0DC3F56470F5}"/>
              </a:ext>
            </a:extLst>
          </p:cNvPr>
          <p:cNvSpPr>
            <a:spLocks noGrp="1" noRot="1" noChangeAspect="1" noChangeArrowheads="1" noTextEdit="1"/>
          </p:cNvSpPr>
          <p:nvPr>
            <p:ph type="sldImg"/>
          </p:nvPr>
        </p:nvSpPr>
        <p:spPr>
          <a:ln/>
        </p:spPr>
      </p:sp>
      <p:sp>
        <p:nvSpPr>
          <p:cNvPr id="32773" name="Rectangle 3">
            <a:extLst>
              <a:ext uri="{FF2B5EF4-FFF2-40B4-BE49-F238E27FC236}">
                <a16:creationId xmlns:a16="http://schemas.microsoft.com/office/drawing/2014/main" id="{167EFF91-4582-D139-D3CB-24A852604D2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l-GR" altLang="el-GR">
                <a:latin typeface="Arial" panose="020B0604020202020204" pitchFamily="34" charset="0"/>
              </a:rPr>
              <a:t>μ: ο αριθμητικός μέσος του πληθυσμού.</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CF496EBC-6101-34A0-11DD-522F98C1E5A8}"/>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l-GR" altLang="el-GR"/>
              <a:t>Βασίλειος Γαβαλάς, Ποσοτικές Μέθοδοι στη Γεωγραφία. Διάλεξη 4.</a:t>
            </a:r>
          </a:p>
        </p:txBody>
      </p:sp>
      <p:sp>
        <p:nvSpPr>
          <p:cNvPr id="34819" name="Rectangle 7">
            <a:extLst>
              <a:ext uri="{FF2B5EF4-FFF2-40B4-BE49-F238E27FC236}">
                <a16:creationId xmlns:a16="http://schemas.microsoft.com/office/drawing/2014/main" id="{AEB86576-2A2C-C2BA-4E9B-A998519428E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81EF275-2D47-40F0-AE44-ED5461375C89}" type="slidenum">
              <a:rPr lang="el-GR" altLang="el-GR" smtClean="0"/>
              <a:pPr>
                <a:spcBef>
                  <a:spcPct val="0"/>
                </a:spcBef>
              </a:pPr>
              <a:t>14</a:t>
            </a:fld>
            <a:endParaRPr lang="el-GR" altLang="el-GR"/>
          </a:p>
        </p:txBody>
      </p:sp>
      <p:sp>
        <p:nvSpPr>
          <p:cNvPr id="34820" name="Rectangle 2">
            <a:extLst>
              <a:ext uri="{FF2B5EF4-FFF2-40B4-BE49-F238E27FC236}">
                <a16:creationId xmlns:a16="http://schemas.microsoft.com/office/drawing/2014/main" id="{0B0F7A12-78C5-D6F9-6518-4A2374885323}"/>
              </a:ext>
            </a:extLst>
          </p:cNvPr>
          <p:cNvSpPr>
            <a:spLocks noGrp="1" noRot="1" noChangeAspect="1" noChangeArrowheads="1" noTextEdit="1"/>
          </p:cNvSpPr>
          <p:nvPr>
            <p:ph type="sldImg"/>
          </p:nvPr>
        </p:nvSpPr>
        <p:spPr>
          <a:ln/>
        </p:spPr>
      </p:sp>
      <p:sp>
        <p:nvSpPr>
          <p:cNvPr id="34821" name="Rectangle 3">
            <a:extLst>
              <a:ext uri="{FF2B5EF4-FFF2-40B4-BE49-F238E27FC236}">
                <a16:creationId xmlns:a16="http://schemas.microsoft.com/office/drawing/2014/main" id="{5E7E90E9-5E14-5235-E05B-CEFC25CB1C3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l-GR" altLang="el-GR">
                <a:latin typeface="Arial" panose="020B0604020202020204" pitchFamily="34" charset="0"/>
              </a:rPr>
              <a:t>Για την ακρίβεια, οι παραπάνω τύποι στις σελίδες 13 και 14 εκφράζουν τη διακύμανση και τυπική απόκλιση ενός πληθυσμού. Στην επαγωγική στατιστική, όταν εξετάζουμε τυπική απόκλιση και διακύμανση ενός τυχαίου δείγματος χρησιμοποιούμε </a:t>
            </a:r>
            <a:r>
              <a:rPr lang="en-US" altLang="el-GR">
                <a:latin typeface="Arial" panose="020B0604020202020204" pitchFamily="34" charset="0"/>
              </a:rPr>
              <a:t>n-1 </a:t>
            </a:r>
            <a:r>
              <a:rPr lang="el-GR" altLang="el-GR">
                <a:latin typeface="Arial" panose="020B0604020202020204" pitchFamily="34" charset="0"/>
              </a:rPr>
              <a:t>στον παρονομαστή αντί για </a:t>
            </a:r>
            <a:r>
              <a:rPr lang="en-GB" altLang="el-GR">
                <a:latin typeface="Arial" panose="020B0604020202020204" pitchFamily="34" charset="0"/>
              </a:rPr>
              <a:t>N</a:t>
            </a:r>
            <a:r>
              <a:rPr lang="en-US" altLang="el-GR">
                <a:latin typeface="Arial" panose="020B0604020202020204" pitchFamily="34" charset="0"/>
              </a:rPr>
              <a:t>. </a:t>
            </a:r>
            <a:r>
              <a:rPr lang="el-GR" altLang="el-GR">
                <a:latin typeface="Arial" panose="020B0604020202020204" pitchFamily="34" charset="0"/>
              </a:rPr>
              <a:t>Στην περιγραφική στατιστική δεν προσπαθούμε να συνάγουμε συμπεράσματα από το δείγμα για τον πληθυσμό, απλώς περιγράφουμε το δείγμα μας, χωρίς να μας ενδιαφέρει κάποιο μεγαλύτερο σύνολο (κατά κάποιο τρόπο αντιμετωπίζουμε το δείγμα ως πληθυσμό). Γι’ αυτό και χρησιμοποιούμε τους τύπους που αναφέρονται στον πληθυσμό, όχι στο δείγμα. Προσοχή όμως στην επιλογή του τύπου όταν χρησιμοποιείτε το </a:t>
            </a:r>
            <a:r>
              <a:rPr lang="en-US" altLang="el-GR">
                <a:latin typeface="Arial" panose="020B0604020202020204" pitchFamily="34" charset="0"/>
              </a:rPr>
              <a:t>SPSS </a:t>
            </a:r>
            <a:r>
              <a:rPr lang="el-GR" altLang="el-GR">
                <a:latin typeface="Arial" panose="020B0604020202020204" pitchFamily="34" charset="0"/>
              </a:rPr>
              <a:t>ή κάποια αριθμομηχανή με τύπους.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2CAF6FFC-2AFA-7CA8-61DA-084345B13471}"/>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l-GR" altLang="el-GR"/>
              <a:t>Βασίλειος Γαβαλάς, Ποσοτικές Μέθοδοι στη Γεωγραφία. Διάλεξη 4.</a:t>
            </a:r>
          </a:p>
        </p:txBody>
      </p:sp>
      <p:sp>
        <p:nvSpPr>
          <p:cNvPr id="36867" name="Rectangle 7">
            <a:extLst>
              <a:ext uri="{FF2B5EF4-FFF2-40B4-BE49-F238E27FC236}">
                <a16:creationId xmlns:a16="http://schemas.microsoft.com/office/drawing/2014/main" id="{AEA31C2D-109B-86F9-5A5D-8FC016C86DD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4ED94DF-D0A2-4BB5-806C-7994824F4C35}" type="slidenum">
              <a:rPr lang="el-GR" altLang="el-GR" smtClean="0"/>
              <a:pPr>
                <a:spcBef>
                  <a:spcPct val="0"/>
                </a:spcBef>
              </a:pPr>
              <a:t>15</a:t>
            </a:fld>
            <a:endParaRPr lang="el-GR" altLang="el-GR"/>
          </a:p>
        </p:txBody>
      </p:sp>
      <p:sp>
        <p:nvSpPr>
          <p:cNvPr id="36868" name="Rectangle 2">
            <a:extLst>
              <a:ext uri="{FF2B5EF4-FFF2-40B4-BE49-F238E27FC236}">
                <a16:creationId xmlns:a16="http://schemas.microsoft.com/office/drawing/2014/main" id="{879114A6-816B-0DD3-C812-5EA8B6991F8F}"/>
              </a:ext>
            </a:extLst>
          </p:cNvPr>
          <p:cNvSpPr>
            <a:spLocks noGrp="1" noRot="1" noChangeAspect="1" noChangeArrowheads="1" noTextEdit="1"/>
          </p:cNvSpPr>
          <p:nvPr>
            <p:ph type="sldImg"/>
          </p:nvPr>
        </p:nvSpPr>
        <p:spPr>
          <a:ln/>
        </p:spPr>
      </p:sp>
      <p:sp>
        <p:nvSpPr>
          <p:cNvPr id="36869" name="Rectangle 3">
            <a:extLst>
              <a:ext uri="{FF2B5EF4-FFF2-40B4-BE49-F238E27FC236}">
                <a16:creationId xmlns:a16="http://schemas.microsoft.com/office/drawing/2014/main" id="{A430A027-8412-531B-A4DE-0A73404B41A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l-GR" altLang="el-GR">
                <a:latin typeface="Arial" panose="020B0604020202020204" pitchFamily="34" charset="0"/>
              </a:rPr>
              <a:t>Όταν τα δεδομένα είναι ομαδοποιημένα σε τάξεις (</a:t>
            </a:r>
            <a:r>
              <a:rPr lang="en-US" altLang="el-GR">
                <a:latin typeface="Arial" panose="020B0604020202020204" pitchFamily="34" charset="0"/>
              </a:rPr>
              <a:t>class intervals) </a:t>
            </a:r>
            <a:r>
              <a:rPr lang="el-GR" altLang="el-GR">
                <a:latin typeface="Arial" panose="020B0604020202020204" pitchFamily="34" charset="0"/>
              </a:rPr>
              <a:t>τότε στους παραπάνω τύπους αντικαθιστούμε το </a:t>
            </a:r>
            <a:r>
              <a:rPr lang="en-US" altLang="el-GR">
                <a:latin typeface="Arial" panose="020B0604020202020204" pitchFamily="34" charset="0"/>
              </a:rPr>
              <a:t>x</a:t>
            </a:r>
            <a:r>
              <a:rPr lang="en-US" altLang="el-GR" baseline="-25000">
                <a:latin typeface="Arial" panose="020B0604020202020204" pitchFamily="34" charset="0"/>
              </a:rPr>
              <a:t>i </a:t>
            </a:r>
            <a:r>
              <a:rPr lang="el-GR" altLang="el-GR">
                <a:latin typeface="Arial" panose="020B0604020202020204" pitchFamily="34" charset="0"/>
              </a:rPr>
              <a:t>με το ξ</a:t>
            </a:r>
            <a:r>
              <a:rPr lang="en-US" altLang="el-GR" baseline="-25000">
                <a:latin typeface="Arial" panose="020B0604020202020204" pitchFamily="34" charset="0"/>
              </a:rPr>
              <a:t>i </a:t>
            </a:r>
            <a:r>
              <a:rPr lang="el-GR" altLang="el-GR">
                <a:latin typeface="Arial" panose="020B0604020202020204" pitchFamily="34" charset="0"/>
              </a:rPr>
              <a:t>όπου ξ</a:t>
            </a:r>
            <a:r>
              <a:rPr lang="en-US" altLang="el-GR" baseline="-25000">
                <a:latin typeface="Arial" panose="020B0604020202020204" pitchFamily="34" charset="0"/>
              </a:rPr>
              <a:t>i</a:t>
            </a:r>
            <a:r>
              <a:rPr lang="el-GR" altLang="el-GR" baseline="-25000">
                <a:latin typeface="Arial" panose="020B0604020202020204" pitchFamily="34" charset="0"/>
              </a:rPr>
              <a:t> </a:t>
            </a:r>
            <a:r>
              <a:rPr lang="el-GR" altLang="el-GR">
                <a:latin typeface="Arial" panose="020B0604020202020204" pitchFamily="34" charset="0"/>
              </a:rPr>
              <a:t>είναι η κεντρική τιμή της κάθε τάξης.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FB124466-BA28-4BEC-D7E2-CC538FD31B30}"/>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l-GR" altLang="el-GR"/>
              <a:t>Βασίλειος Γαβαλάς, Ποσοτικές Μέθοδοι στη Γεωγραφία. Διάλεξη 4.</a:t>
            </a:r>
          </a:p>
        </p:txBody>
      </p:sp>
      <p:sp>
        <p:nvSpPr>
          <p:cNvPr id="40963" name="Rectangle 7">
            <a:extLst>
              <a:ext uri="{FF2B5EF4-FFF2-40B4-BE49-F238E27FC236}">
                <a16:creationId xmlns:a16="http://schemas.microsoft.com/office/drawing/2014/main" id="{044936F8-47B7-58E0-969E-AA55D6DFA5F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CD933B5-8E37-4784-9EC3-DFD3F5C9C3F9}" type="slidenum">
              <a:rPr lang="el-GR" altLang="el-GR" smtClean="0"/>
              <a:pPr>
                <a:spcBef>
                  <a:spcPct val="0"/>
                </a:spcBef>
              </a:pPr>
              <a:t>18</a:t>
            </a:fld>
            <a:endParaRPr lang="el-GR" altLang="el-GR"/>
          </a:p>
        </p:txBody>
      </p:sp>
      <p:sp>
        <p:nvSpPr>
          <p:cNvPr id="40964" name="Rectangle 2">
            <a:extLst>
              <a:ext uri="{FF2B5EF4-FFF2-40B4-BE49-F238E27FC236}">
                <a16:creationId xmlns:a16="http://schemas.microsoft.com/office/drawing/2014/main" id="{D37D3847-8BE5-5FD2-62BD-0431A421F957}"/>
              </a:ext>
            </a:extLst>
          </p:cNvPr>
          <p:cNvSpPr>
            <a:spLocks noGrp="1" noRot="1" noChangeAspect="1" noChangeArrowheads="1" noTextEdit="1"/>
          </p:cNvSpPr>
          <p:nvPr>
            <p:ph type="sldImg"/>
          </p:nvPr>
        </p:nvSpPr>
        <p:spPr>
          <a:ln/>
        </p:spPr>
      </p:sp>
      <p:sp>
        <p:nvSpPr>
          <p:cNvPr id="40965" name="Rectangle 3">
            <a:extLst>
              <a:ext uri="{FF2B5EF4-FFF2-40B4-BE49-F238E27FC236}">
                <a16:creationId xmlns:a16="http://schemas.microsoft.com/office/drawing/2014/main" id="{99B7FBE7-95E5-5338-CFEC-A92E2301243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l-GR" altLang="el-GR">
                <a:latin typeface="Arial" panose="020B0604020202020204" pitchFamily="34" charset="0"/>
              </a:rPr>
              <a:t>Ο συντελεστής μεταβλητότητας χρησιμοποιείται επίσης όταν θέλουμε να συγκρίνουμε δύο κατανομές που μετράν το ίδιο χαρακτηριστικό (δηλαδή οι παρατηρήσεις τους εκφράζονται στην ίδια μονάδα μέτρησης) αλλά ο αριθμητικός μέσος τους διαφέρει σημαντικά.</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2EDE68D8-83A8-274A-32FE-4E7F0E0E7DFB}"/>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l-GR" altLang="el-GR"/>
              <a:t>Βασίλειος Γαβαλάς, Ποσοτικές Μέθοδοι στη Γεωγραφία. Διάλεξη 4.</a:t>
            </a:r>
          </a:p>
        </p:txBody>
      </p:sp>
      <p:sp>
        <p:nvSpPr>
          <p:cNvPr id="52227" name="Rectangle 7">
            <a:extLst>
              <a:ext uri="{FF2B5EF4-FFF2-40B4-BE49-F238E27FC236}">
                <a16:creationId xmlns:a16="http://schemas.microsoft.com/office/drawing/2014/main" id="{ACF80D77-152F-49CD-F8EB-5A00AD81B8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190A956-8E7A-4235-AA95-175D297B88AB}" type="slidenum">
              <a:rPr lang="el-GR" altLang="el-GR" smtClean="0"/>
              <a:pPr>
                <a:spcBef>
                  <a:spcPct val="0"/>
                </a:spcBef>
              </a:pPr>
              <a:t>28</a:t>
            </a:fld>
            <a:endParaRPr lang="el-GR" altLang="el-GR"/>
          </a:p>
        </p:txBody>
      </p:sp>
      <p:sp>
        <p:nvSpPr>
          <p:cNvPr id="52228" name="Rectangle 2">
            <a:extLst>
              <a:ext uri="{FF2B5EF4-FFF2-40B4-BE49-F238E27FC236}">
                <a16:creationId xmlns:a16="http://schemas.microsoft.com/office/drawing/2014/main" id="{99339CAB-1F5C-957A-E705-16E3DE955994}"/>
              </a:ext>
            </a:extLst>
          </p:cNvPr>
          <p:cNvSpPr>
            <a:spLocks noGrp="1" noRot="1" noChangeAspect="1" noChangeArrowheads="1" noTextEdit="1"/>
          </p:cNvSpPr>
          <p:nvPr>
            <p:ph type="sldImg"/>
          </p:nvPr>
        </p:nvSpPr>
        <p:spPr>
          <a:ln/>
        </p:spPr>
      </p:sp>
      <p:sp>
        <p:nvSpPr>
          <p:cNvPr id="52229" name="Rectangle 3">
            <a:extLst>
              <a:ext uri="{FF2B5EF4-FFF2-40B4-BE49-F238E27FC236}">
                <a16:creationId xmlns:a16="http://schemas.microsoft.com/office/drawing/2014/main" id="{45C80B95-A692-F211-3D45-22145896816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l-GR" altLang="el-GR">
                <a:latin typeface="Arial" panose="020B0604020202020204" pitchFamily="34" charset="0"/>
              </a:rPr>
              <a:t>Η κύρτωση θα μπορούσε να οριστεί ως τάση συγκέντρωσης των δεδομένων γύρω από τον αριθμητικό μέσο ή τις ακραίες τιμές. Κατανομές που έχουν ίδιο μέσο, τυπική απόκλιση και ασυμμετρία αλλά διαφορετική κύρτωση, έχουν και διαφορετικό ύψος (κορυφή) στο οποίο φτάνει η κατανομή.</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2DAC135C-ED74-B16B-6433-9E812B1A0B5D}"/>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l-GR" altLang="el-GR"/>
              <a:t>Βασίλειος Γαβαλάς, Ποσοτικές Μέθοδοι στη Γεωγραφία. Διάλεξη 4.</a:t>
            </a:r>
          </a:p>
        </p:txBody>
      </p:sp>
      <p:sp>
        <p:nvSpPr>
          <p:cNvPr id="56323" name="Rectangle 7">
            <a:extLst>
              <a:ext uri="{FF2B5EF4-FFF2-40B4-BE49-F238E27FC236}">
                <a16:creationId xmlns:a16="http://schemas.microsoft.com/office/drawing/2014/main" id="{B710570C-8086-B9A6-D994-F2F11F948E9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3F6796E-D721-4B6C-990A-314797FF8862}" type="slidenum">
              <a:rPr lang="el-GR" altLang="el-GR" smtClean="0"/>
              <a:pPr>
                <a:spcBef>
                  <a:spcPct val="0"/>
                </a:spcBef>
              </a:pPr>
              <a:t>31</a:t>
            </a:fld>
            <a:endParaRPr lang="el-GR" altLang="el-GR"/>
          </a:p>
        </p:txBody>
      </p:sp>
      <p:sp>
        <p:nvSpPr>
          <p:cNvPr id="56324" name="Rectangle 2">
            <a:extLst>
              <a:ext uri="{FF2B5EF4-FFF2-40B4-BE49-F238E27FC236}">
                <a16:creationId xmlns:a16="http://schemas.microsoft.com/office/drawing/2014/main" id="{101D4665-4751-35B1-7175-E07A99123D37}"/>
              </a:ext>
            </a:extLst>
          </p:cNvPr>
          <p:cNvSpPr>
            <a:spLocks noGrp="1" noRot="1" noChangeAspect="1" noChangeArrowheads="1" noTextEdit="1"/>
          </p:cNvSpPr>
          <p:nvPr>
            <p:ph type="sldImg"/>
          </p:nvPr>
        </p:nvSpPr>
        <p:spPr>
          <a:ln/>
        </p:spPr>
      </p:sp>
      <p:sp>
        <p:nvSpPr>
          <p:cNvPr id="56325" name="Rectangle 3">
            <a:extLst>
              <a:ext uri="{FF2B5EF4-FFF2-40B4-BE49-F238E27FC236}">
                <a16:creationId xmlns:a16="http://schemas.microsoft.com/office/drawing/2014/main" id="{5458BFBE-CA30-3A43-BFC0-5FD68CB1118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l-GR" altLang="el-GR">
                <a:latin typeface="Arial" panose="020B0604020202020204" pitchFamily="34" charset="0"/>
              </a:rPr>
              <a:t>Ο δείκτης </a:t>
            </a:r>
            <a:r>
              <a:rPr lang="en-GB" altLang="el-GR">
                <a:latin typeface="Arial" panose="020B0604020202020204" pitchFamily="34" charset="0"/>
              </a:rPr>
              <a:t>IQV</a:t>
            </a:r>
            <a:r>
              <a:rPr lang="el-GR" altLang="el-GR">
                <a:latin typeface="Arial" panose="020B0604020202020204" pitchFamily="34" charset="0"/>
              </a:rPr>
              <a:t> </a:t>
            </a:r>
            <a:r>
              <a:rPr lang="en-GB" altLang="el-GR">
                <a:latin typeface="Arial" panose="020B0604020202020204" pitchFamily="34" charset="0"/>
              </a:rPr>
              <a:t> </a:t>
            </a:r>
            <a:r>
              <a:rPr lang="el-GR" altLang="el-GR">
                <a:latin typeface="Arial" panose="020B0604020202020204" pitchFamily="34" charset="0"/>
              </a:rPr>
              <a:t>μπορεί φυσικά  να χρησιμοποιηθεί και με διατάξιμες μεταβλητές.</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6DE5BB40-FAAF-69A8-8E9A-D7EEAD53854A}"/>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l-GR" altLang="el-GR"/>
              <a:t>Βασίλειος Γαβαλάς, Ποσοτικές Μέθοδοι στη Γεωγραφία. Διάλεξη 4.</a:t>
            </a:r>
          </a:p>
        </p:txBody>
      </p:sp>
      <p:sp>
        <p:nvSpPr>
          <p:cNvPr id="10243" name="Rectangle 7">
            <a:extLst>
              <a:ext uri="{FF2B5EF4-FFF2-40B4-BE49-F238E27FC236}">
                <a16:creationId xmlns:a16="http://schemas.microsoft.com/office/drawing/2014/main" id="{8E1D30B7-5DFA-F764-9AE6-A7126383A52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75AA093-8C3F-4AAF-911D-C30440023DA1}" type="slidenum">
              <a:rPr lang="el-GR" altLang="el-GR" smtClean="0"/>
              <a:pPr>
                <a:spcBef>
                  <a:spcPct val="0"/>
                </a:spcBef>
              </a:pPr>
              <a:t>2</a:t>
            </a:fld>
            <a:endParaRPr lang="el-GR" altLang="el-GR"/>
          </a:p>
        </p:txBody>
      </p:sp>
      <p:sp>
        <p:nvSpPr>
          <p:cNvPr id="10244" name="Rectangle 2">
            <a:extLst>
              <a:ext uri="{FF2B5EF4-FFF2-40B4-BE49-F238E27FC236}">
                <a16:creationId xmlns:a16="http://schemas.microsoft.com/office/drawing/2014/main" id="{BE9EF514-0B6D-D12C-6978-171F91F2BDA4}"/>
              </a:ext>
            </a:extLst>
          </p:cNvPr>
          <p:cNvSpPr>
            <a:spLocks noGrp="1" noRot="1" noChangeAspect="1" noChangeArrowheads="1" noTextEdit="1"/>
          </p:cNvSpPr>
          <p:nvPr>
            <p:ph type="sldImg"/>
          </p:nvPr>
        </p:nvSpPr>
        <p:spPr>
          <a:ln/>
        </p:spPr>
      </p:sp>
      <p:sp>
        <p:nvSpPr>
          <p:cNvPr id="10245" name="Rectangle 3">
            <a:extLst>
              <a:ext uri="{FF2B5EF4-FFF2-40B4-BE49-F238E27FC236}">
                <a16:creationId xmlns:a16="http://schemas.microsoft.com/office/drawing/2014/main" id="{9BBCDEC8-CACE-FBBE-B570-5948EC00D64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C194016B-1692-5121-0EBD-B976DDC3FC99}"/>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l-GR" altLang="el-GR"/>
              <a:t>Βασίλειος Γαβαλάς, Ποσοτικές Μέθοδοι στη Γεωγραφία. Διάλεξη 4.</a:t>
            </a:r>
          </a:p>
        </p:txBody>
      </p:sp>
      <p:sp>
        <p:nvSpPr>
          <p:cNvPr id="12291" name="Rectangle 7">
            <a:extLst>
              <a:ext uri="{FF2B5EF4-FFF2-40B4-BE49-F238E27FC236}">
                <a16:creationId xmlns:a16="http://schemas.microsoft.com/office/drawing/2014/main" id="{2781F6FF-59CB-96C2-FA27-8DEF9846D17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0E3D1CB-195F-4F8C-9FCF-1A68AEBA5037}" type="slidenum">
              <a:rPr lang="el-GR" altLang="el-GR" smtClean="0"/>
              <a:pPr>
                <a:spcBef>
                  <a:spcPct val="0"/>
                </a:spcBef>
              </a:pPr>
              <a:t>3</a:t>
            </a:fld>
            <a:endParaRPr lang="el-GR" altLang="el-GR"/>
          </a:p>
        </p:txBody>
      </p:sp>
      <p:sp>
        <p:nvSpPr>
          <p:cNvPr id="12292" name="Rectangle 2">
            <a:extLst>
              <a:ext uri="{FF2B5EF4-FFF2-40B4-BE49-F238E27FC236}">
                <a16:creationId xmlns:a16="http://schemas.microsoft.com/office/drawing/2014/main" id="{A5EBA5A3-3A91-A0DA-E22C-95DDC884DD04}"/>
              </a:ext>
            </a:extLst>
          </p:cNvPr>
          <p:cNvSpPr>
            <a:spLocks noGrp="1" noRot="1" noChangeAspect="1" noChangeArrowheads="1" noTextEdit="1"/>
          </p:cNvSpPr>
          <p:nvPr>
            <p:ph type="sldImg"/>
          </p:nvPr>
        </p:nvSpPr>
        <p:spPr>
          <a:ln/>
        </p:spPr>
      </p:sp>
      <p:sp>
        <p:nvSpPr>
          <p:cNvPr id="12293" name="Rectangle 3">
            <a:extLst>
              <a:ext uri="{FF2B5EF4-FFF2-40B4-BE49-F238E27FC236}">
                <a16:creationId xmlns:a16="http://schemas.microsoft.com/office/drawing/2014/main" id="{18FF3543-2C25-CF05-ECA2-0BBED46A39F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C2DE941B-21D0-3473-07A1-3CBD785BF73F}"/>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l-GR" altLang="el-GR"/>
              <a:t>Βασίλειος Γαβαλάς, Ποσοτικές Μέθοδοι στη Γεωγραφία. Διάλεξη 4.</a:t>
            </a:r>
          </a:p>
        </p:txBody>
      </p:sp>
      <p:sp>
        <p:nvSpPr>
          <p:cNvPr id="14339" name="Rectangle 7">
            <a:extLst>
              <a:ext uri="{FF2B5EF4-FFF2-40B4-BE49-F238E27FC236}">
                <a16:creationId xmlns:a16="http://schemas.microsoft.com/office/drawing/2014/main" id="{F682A483-FF83-D8B2-B1FE-A7DB63E8D27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B76921D-D762-4F59-A2B5-0080A812A351}" type="slidenum">
              <a:rPr lang="el-GR" altLang="el-GR" smtClean="0"/>
              <a:pPr>
                <a:spcBef>
                  <a:spcPct val="0"/>
                </a:spcBef>
              </a:pPr>
              <a:t>4</a:t>
            </a:fld>
            <a:endParaRPr lang="el-GR" altLang="el-GR"/>
          </a:p>
        </p:txBody>
      </p:sp>
      <p:sp>
        <p:nvSpPr>
          <p:cNvPr id="14340" name="Rectangle 2">
            <a:extLst>
              <a:ext uri="{FF2B5EF4-FFF2-40B4-BE49-F238E27FC236}">
                <a16:creationId xmlns:a16="http://schemas.microsoft.com/office/drawing/2014/main" id="{51813D41-6277-86FD-858C-BDBFB84F2CBD}"/>
              </a:ext>
            </a:extLst>
          </p:cNvPr>
          <p:cNvSpPr>
            <a:spLocks noGrp="1" noRot="1" noChangeAspect="1" noChangeArrowheads="1" noTextEdit="1"/>
          </p:cNvSpPr>
          <p:nvPr>
            <p:ph type="sldImg"/>
          </p:nvPr>
        </p:nvSpPr>
        <p:spPr>
          <a:ln/>
        </p:spPr>
      </p:sp>
      <p:sp>
        <p:nvSpPr>
          <p:cNvPr id="14341" name="Rectangle 3">
            <a:extLst>
              <a:ext uri="{FF2B5EF4-FFF2-40B4-BE49-F238E27FC236}">
                <a16:creationId xmlns:a16="http://schemas.microsoft.com/office/drawing/2014/main" id="{207C3D61-8F45-5434-5D8B-E2D2CD5D331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l-GR">
                <a:latin typeface="Arial" panose="020B0604020202020204" pitchFamily="34" charset="0"/>
              </a:rPr>
              <a:t>To Q</a:t>
            </a:r>
            <a:r>
              <a:rPr lang="en-US" altLang="el-GR" baseline="-25000">
                <a:latin typeface="Arial" panose="020B0604020202020204" pitchFamily="34" charset="0"/>
              </a:rPr>
              <a:t>2 </a:t>
            </a:r>
            <a:r>
              <a:rPr lang="el-GR" altLang="el-GR">
                <a:latin typeface="Arial" panose="020B0604020202020204" pitchFamily="34" charset="0"/>
              </a:rPr>
              <a:t>συμπίπτει εξ’ ορισμού με τη διάμεσο.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E675154B-009D-68D4-8DDA-FE8B644BAAC1}"/>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l-GR" altLang="el-GR"/>
              <a:t>Βασίλειος Γαβαλάς, Ποσοτικές Μέθοδοι στη Γεωγραφία. Διάλεξη 4.</a:t>
            </a:r>
          </a:p>
        </p:txBody>
      </p:sp>
      <p:sp>
        <p:nvSpPr>
          <p:cNvPr id="16387" name="Rectangle 7">
            <a:extLst>
              <a:ext uri="{FF2B5EF4-FFF2-40B4-BE49-F238E27FC236}">
                <a16:creationId xmlns:a16="http://schemas.microsoft.com/office/drawing/2014/main" id="{7CCD0433-1F77-0770-44E9-B06AA1DCF4D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15681E0-54B2-4C32-A7E9-B962175C80C1}" type="slidenum">
              <a:rPr lang="el-GR" altLang="el-GR" smtClean="0"/>
              <a:pPr>
                <a:spcBef>
                  <a:spcPct val="0"/>
                </a:spcBef>
              </a:pPr>
              <a:t>5</a:t>
            </a:fld>
            <a:endParaRPr lang="el-GR" altLang="el-GR"/>
          </a:p>
        </p:txBody>
      </p:sp>
      <p:sp>
        <p:nvSpPr>
          <p:cNvPr id="16388" name="Rectangle 2">
            <a:extLst>
              <a:ext uri="{FF2B5EF4-FFF2-40B4-BE49-F238E27FC236}">
                <a16:creationId xmlns:a16="http://schemas.microsoft.com/office/drawing/2014/main" id="{C258D38E-C660-0850-B137-573F6ECC2E0F}"/>
              </a:ext>
            </a:extLst>
          </p:cNvPr>
          <p:cNvSpPr>
            <a:spLocks noGrp="1" noRot="1" noChangeAspect="1" noChangeArrowheads="1" noTextEdit="1"/>
          </p:cNvSpPr>
          <p:nvPr>
            <p:ph type="sldImg"/>
          </p:nvPr>
        </p:nvSpPr>
        <p:spPr>
          <a:ln/>
        </p:spPr>
      </p:sp>
      <p:sp>
        <p:nvSpPr>
          <p:cNvPr id="16389" name="Rectangle 3">
            <a:extLst>
              <a:ext uri="{FF2B5EF4-FFF2-40B4-BE49-F238E27FC236}">
                <a16:creationId xmlns:a16="http://schemas.microsoft.com/office/drawing/2014/main" id="{5E1A5299-B981-0616-022C-F93A4488826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l-GR" altLang="el-GR">
                <a:latin typeface="Arial" panose="020B0604020202020204" pitchFamily="34" charset="0"/>
              </a:rPr>
              <a:t>Πηγή: </a:t>
            </a:r>
            <a:r>
              <a:rPr lang="en-US" altLang="el-GR">
                <a:latin typeface="Arial" panose="020B0604020202020204" pitchFamily="34" charset="0"/>
              </a:rPr>
              <a:t>United States Bureau of the Census.</a:t>
            </a:r>
            <a:endParaRPr lang="el-GR" altLang="el-GR">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99269304-1196-6D41-0DEF-61D02D944EA8}"/>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l-GR" altLang="el-GR"/>
              <a:t>Βασίλειος Γαβαλάς, Ποσοτικές Μέθοδοι στη Γεωγραφία. Διάλεξη 4.</a:t>
            </a:r>
          </a:p>
        </p:txBody>
      </p:sp>
      <p:sp>
        <p:nvSpPr>
          <p:cNvPr id="18435" name="Rectangle 7">
            <a:extLst>
              <a:ext uri="{FF2B5EF4-FFF2-40B4-BE49-F238E27FC236}">
                <a16:creationId xmlns:a16="http://schemas.microsoft.com/office/drawing/2014/main" id="{9DE0090D-EC6C-8035-3A5E-DC15BF9A726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9086AB9-B25B-4EE5-B3C0-3FB54E2455CB}" type="slidenum">
              <a:rPr lang="el-GR" altLang="el-GR" smtClean="0"/>
              <a:pPr>
                <a:spcBef>
                  <a:spcPct val="0"/>
                </a:spcBef>
              </a:pPr>
              <a:t>6</a:t>
            </a:fld>
            <a:endParaRPr lang="el-GR" altLang="el-GR"/>
          </a:p>
        </p:txBody>
      </p:sp>
      <p:sp>
        <p:nvSpPr>
          <p:cNvPr id="18436" name="Rectangle 2">
            <a:extLst>
              <a:ext uri="{FF2B5EF4-FFF2-40B4-BE49-F238E27FC236}">
                <a16:creationId xmlns:a16="http://schemas.microsoft.com/office/drawing/2014/main" id="{DBAF72C6-E717-9EE5-C539-EC92F4BD82E8}"/>
              </a:ext>
            </a:extLst>
          </p:cNvPr>
          <p:cNvSpPr>
            <a:spLocks noGrp="1" noRot="1" noChangeAspect="1" noChangeArrowheads="1" noTextEdit="1"/>
          </p:cNvSpPr>
          <p:nvPr>
            <p:ph type="sldImg"/>
          </p:nvPr>
        </p:nvSpPr>
        <p:spPr>
          <a:ln/>
        </p:spPr>
      </p:sp>
      <p:sp>
        <p:nvSpPr>
          <p:cNvPr id="18437" name="Rectangle 3">
            <a:extLst>
              <a:ext uri="{FF2B5EF4-FFF2-40B4-BE49-F238E27FC236}">
                <a16:creationId xmlns:a16="http://schemas.microsoft.com/office/drawing/2014/main" id="{E680D0DC-8EC4-EF3D-9469-2E415A8002C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4FF9E047-6BB9-E715-079C-A9C45948D666}"/>
              </a:ext>
            </a:extLst>
          </p:cNvPr>
          <p:cNvSpPr>
            <a:spLocks noGrp="1" noRot="1" noChangeAspect="1" noChangeArrowheads="1" noTextEdit="1"/>
          </p:cNvSpPr>
          <p:nvPr>
            <p:ph type="sldImg"/>
          </p:nvPr>
        </p:nvSpPr>
        <p:spPr>
          <a:ln/>
        </p:spPr>
      </p:sp>
      <p:sp>
        <p:nvSpPr>
          <p:cNvPr id="20483" name="Notes Placeholder 2">
            <a:extLst>
              <a:ext uri="{FF2B5EF4-FFF2-40B4-BE49-F238E27FC236}">
                <a16:creationId xmlns:a16="http://schemas.microsoft.com/office/drawing/2014/main" id="{1C61B78A-A570-D50C-36E5-3F947DAAAEA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a:latin typeface="Arial" panose="020B0604020202020204" pitchFamily="34" charset="0"/>
            </a:endParaRPr>
          </a:p>
        </p:txBody>
      </p:sp>
      <p:sp>
        <p:nvSpPr>
          <p:cNvPr id="20484" name="Header Placeholder 3">
            <a:extLst>
              <a:ext uri="{FF2B5EF4-FFF2-40B4-BE49-F238E27FC236}">
                <a16:creationId xmlns:a16="http://schemas.microsoft.com/office/drawing/2014/main" id="{61CB8623-2D94-0209-137E-0C1C3BA44DBD}"/>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l-GR" altLang="el-GR"/>
              <a:t>Βασίλειος Γαβαλάς, Ποσοτικές Μέθοδοι στη Γεωγραφία. Διάλεξη 4.</a:t>
            </a:r>
          </a:p>
        </p:txBody>
      </p:sp>
      <p:sp>
        <p:nvSpPr>
          <p:cNvPr id="20485" name="Slide Number Placeholder 4">
            <a:extLst>
              <a:ext uri="{FF2B5EF4-FFF2-40B4-BE49-F238E27FC236}">
                <a16:creationId xmlns:a16="http://schemas.microsoft.com/office/drawing/2014/main" id="{E3EEEB46-EFC2-BA02-B18C-718929F69D5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35AD9AF-7117-4941-97D6-A35E98DD67AC}" type="slidenum">
              <a:rPr lang="el-GR" altLang="el-GR" smtClean="0"/>
              <a:pPr>
                <a:spcBef>
                  <a:spcPct val="0"/>
                </a:spcBef>
              </a:pPr>
              <a:t>7</a:t>
            </a:fld>
            <a:endParaRPr lang="el-GR" alt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BBDAE048-A42A-4E15-3D9E-A957EA754A42}"/>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l-GR" altLang="el-GR"/>
              <a:t>Βασίλειος Γαβαλάς, Ποσοτικές Μέθοδοι στη Γεωγραφία. Διάλεξη 4.</a:t>
            </a:r>
          </a:p>
        </p:txBody>
      </p:sp>
      <p:sp>
        <p:nvSpPr>
          <p:cNvPr id="22531" name="Rectangle 7">
            <a:extLst>
              <a:ext uri="{FF2B5EF4-FFF2-40B4-BE49-F238E27FC236}">
                <a16:creationId xmlns:a16="http://schemas.microsoft.com/office/drawing/2014/main" id="{BFCB3033-6D16-286B-D4DB-DF8935A3397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3D3FE3C-6ED0-4369-AB13-55B04BB19C94}" type="slidenum">
              <a:rPr lang="el-GR" altLang="el-GR" smtClean="0"/>
              <a:pPr>
                <a:spcBef>
                  <a:spcPct val="0"/>
                </a:spcBef>
              </a:pPr>
              <a:t>8</a:t>
            </a:fld>
            <a:endParaRPr lang="el-GR" altLang="el-GR"/>
          </a:p>
        </p:txBody>
      </p:sp>
      <p:sp>
        <p:nvSpPr>
          <p:cNvPr id="22532" name="Rectangle 2">
            <a:extLst>
              <a:ext uri="{FF2B5EF4-FFF2-40B4-BE49-F238E27FC236}">
                <a16:creationId xmlns:a16="http://schemas.microsoft.com/office/drawing/2014/main" id="{6E77C2D0-7896-723B-DB68-A13EAE93E186}"/>
              </a:ext>
            </a:extLst>
          </p:cNvPr>
          <p:cNvSpPr>
            <a:spLocks noGrp="1" noRot="1" noChangeAspect="1" noChangeArrowheads="1" noTextEdit="1"/>
          </p:cNvSpPr>
          <p:nvPr>
            <p:ph type="sldImg"/>
          </p:nvPr>
        </p:nvSpPr>
        <p:spPr>
          <a:ln/>
        </p:spPr>
      </p:sp>
      <p:sp>
        <p:nvSpPr>
          <p:cNvPr id="22533" name="Rectangle 3">
            <a:extLst>
              <a:ext uri="{FF2B5EF4-FFF2-40B4-BE49-F238E27FC236}">
                <a16:creationId xmlns:a16="http://schemas.microsoft.com/office/drawing/2014/main" id="{A8F0CB86-0151-E793-3681-D25F485C7D4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l-GR" altLang="el-GR" b="1">
                <a:latin typeface="Arial" panose="020B0604020202020204" pitchFamily="34" charset="0"/>
              </a:rPr>
              <a:t>Κατασκευή του θηκογράμματος: </a:t>
            </a:r>
            <a:r>
              <a:rPr lang="el-GR" altLang="el-GR">
                <a:latin typeface="Arial" panose="020B0604020202020204" pitchFamily="34" charset="0"/>
              </a:rPr>
              <a:t>κατασκευάζουμε ένα ορθογώνιο παραλληλόγραμμο το οποίο αντιπροσωπεύει το Η (έχει μήκος όσο το ενδοτεταρτημοριακό εύρος). Στο σημείο της διαμέσου σημειώνουμε μία κάθετη γραμμή ίση με το πλάτος του ορθογωνίου παραλληλογράμμου. Αν η απόσταση από το </a:t>
            </a:r>
            <a:r>
              <a:rPr lang="en-US" altLang="el-GR">
                <a:latin typeface="Arial" panose="020B0604020202020204" pitchFamily="34" charset="0"/>
              </a:rPr>
              <a:t>Q</a:t>
            </a:r>
            <a:r>
              <a:rPr lang="en-US" altLang="el-GR" baseline="-25000">
                <a:latin typeface="Arial" panose="020B0604020202020204" pitchFamily="34" charset="0"/>
              </a:rPr>
              <a:t>1 </a:t>
            </a:r>
            <a:r>
              <a:rPr lang="el-GR" altLang="el-GR">
                <a:latin typeface="Arial" panose="020B0604020202020204" pitchFamily="34" charset="0"/>
              </a:rPr>
              <a:t>μέχρι τη μικρότερη τιμή της κατανομής είναι μικρότερη ή ίση με (1,5*</a:t>
            </a:r>
            <a:r>
              <a:rPr lang="en-US" altLang="el-GR">
                <a:latin typeface="Arial" panose="020B0604020202020204" pitchFamily="34" charset="0"/>
              </a:rPr>
              <a:t>Q</a:t>
            </a:r>
            <a:r>
              <a:rPr lang="el-GR" altLang="el-GR">
                <a:latin typeface="Arial" panose="020B0604020202020204" pitchFamily="34" charset="0"/>
              </a:rPr>
              <a:t>) τότε εκτείνουμε μια γραμμή από τη πλευρά του παραλληλογράμμου μέχρι τη μικρότερη τιμή. Αν η απόσταση είναι μεγαλύτερη από (1,5*</a:t>
            </a:r>
            <a:r>
              <a:rPr lang="en-US" altLang="el-GR">
                <a:latin typeface="Arial" panose="020B0604020202020204" pitchFamily="34" charset="0"/>
              </a:rPr>
              <a:t>Q</a:t>
            </a:r>
            <a:r>
              <a:rPr lang="el-GR" altLang="el-GR">
                <a:latin typeface="Arial" panose="020B0604020202020204" pitchFamily="34" charset="0"/>
              </a:rPr>
              <a:t>) τότε φέρνουμε τη γραμμή μέχρι 1,5 φορές το Η. Επαναλαμβάνουμε το ίδιο από τη δεξιά πλευρά του παραλληλογράμμου. Οι γραμμές αυτές ονομάζονται μύστακες (</a:t>
            </a:r>
            <a:r>
              <a:rPr lang="en-US" altLang="el-GR">
                <a:latin typeface="Arial" panose="020B0604020202020204" pitchFamily="34" charset="0"/>
              </a:rPr>
              <a:t>whiskers). </a:t>
            </a:r>
            <a:r>
              <a:rPr lang="el-GR" altLang="el-GR">
                <a:latin typeface="Arial" panose="020B0604020202020204" pitchFamily="34" charset="0"/>
              </a:rPr>
              <a:t>Τα σημεία   </a:t>
            </a:r>
            <a:r>
              <a:rPr lang="en-US" altLang="el-GR">
                <a:latin typeface="Arial" panose="020B0604020202020204" pitchFamily="34" charset="0"/>
              </a:rPr>
              <a:t>Q</a:t>
            </a:r>
            <a:r>
              <a:rPr lang="en-US" altLang="el-GR" baseline="-25000">
                <a:latin typeface="Arial" panose="020B0604020202020204" pitchFamily="34" charset="0"/>
              </a:rPr>
              <a:t>1</a:t>
            </a:r>
            <a:r>
              <a:rPr lang="el-GR" altLang="el-GR">
                <a:latin typeface="Arial" panose="020B0604020202020204" pitchFamily="34" charset="0"/>
              </a:rPr>
              <a:t>-(1,5*</a:t>
            </a:r>
            <a:r>
              <a:rPr lang="en-US" altLang="el-GR">
                <a:latin typeface="Arial" panose="020B0604020202020204" pitchFamily="34" charset="0"/>
              </a:rPr>
              <a:t>Q</a:t>
            </a:r>
            <a:r>
              <a:rPr lang="el-GR" altLang="el-GR">
                <a:latin typeface="Arial" panose="020B0604020202020204" pitchFamily="34" charset="0"/>
              </a:rPr>
              <a:t>) και  </a:t>
            </a:r>
            <a:r>
              <a:rPr lang="en-US" altLang="el-GR">
                <a:latin typeface="Arial" panose="020B0604020202020204" pitchFamily="34" charset="0"/>
              </a:rPr>
              <a:t>Q</a:t>
            </a:r>
            <a:r>
              <a:rPr lang="el-GR" altLang="el-GR" baseline="-25000">
                <a:latin typeface="Arial" panose="020B0604020202020204" pitchFamily="34" charset="0"/>
              </a:rPr>
              <a:t>3</a:t>
            </a:r>
            <a:r>
              <a:rPr lang="el-GR" altLang="el-GR">
                <a:latin typeface="Arial" panose="020B0604020202020204" pitchFamily="34" charset="0"/>
              </a:rPr>
              <a:t>+(1,5*</a:t>
            </a:r>
            <a:r>
              <a:rPr lang="en-US" altLang="el-GR">
                <a:latin typeface="Arial" panose="020B0604020202020204" pitchFamily="34" charset="0"/>
              </a:rPr>
              <a:t>Q</a:t>
            </a:r>
            <a:r>
              <a:rPr lang="el-GR" altLang="el-GR">
                <a:latin typeface="Arial" panose="020B0604020202020204" pitchFamily="34" charset="0"/>
              </a:rPr>
              <a:t>) ονομάζονται εσωτερικοί φράχτες (</a:t>
            </a:r>
            <a:r>
              <a:rPr lang="en-US" altLang="el-GR">
                <a:latin typeface="Arial" panose="020B0604020202020204" pitchFamily="34" charset="0"/>
              </a:rPr>
              <a:t>inner fences). </a:t>
            </a:r>
            <a:r>
              <a:rPr lang="el-GR" altLang="el-GR">
                <a:latin typeface="Arial" panose="020B0604020202020204" pitchFamily="34" charset="0"/>
              </a:rPr>
              <a:t>Τα σημεία  </a:t>
            </a:r>
            <a:r>
              <a:rPr lang="en-US" altLang="el-GR">
                <a:latin typeface="Arial" panose="020B0604020202020204" pitchFamily="34" charset="0"/>
              </a:rPr>
              <a:t>Q</a:t>
            </a:r>
            <a:r>
              <a:rPr lang="en-US" altLang="el-GR" baseline="-25000">
                <a:latin typeface="Arial" panose="020B0604020202020204" pitchFamily="34" charset="0"/>
              </a:rPr>
              <a:t>1</a:t>
            </a:r>
            <a:r>
              <a:rPr lang="el-GR" altLang="el-GR">
                <a:latin typeface="Arial" panose="020B0604020202020204" pitchFamily="34" charset="0"/>
              </a:rPr>
              <a:t>-(3*</a:t>
            </a:r>
            <a:r>
              <a:rPr lang="en-US" altLang="el-GR">
                <a:latin typeface="Arial" panose="020B0604020202020204" pitchFamily="34" charset="0"/>
              </a:rPr>
              <a:t>Q</a:t>
            </a:r>
            <a:r>
              <a:rPr lang="el-GR" altLang="el-GR">
                <a:latin typeface="Arial" panose="020B0604020202020204" pitchFamily="34" charset="0"/>
              </a:rPr>
              <a:t>) και  </a:t>
            </a:r>
            <a:r>
              <a:rPr lang="en-US" altLang="el-GR">
                <a:latin typeface="Arial" panose="020B0604020202020204" pitchFamily="34" charset="0"/>
              </a:rPr>
              <a:t>Q</a:t>
            </a:r>
            <a:r>
              <a:rPr lang="el-GR" altLang="el-GR" baseline="-25000">
                <a:latin typeface="Arial" panose="020B0604020202020204" pitchFamily="34" charset="0"/>
              </a:rPr>
              <a:t>3</a:t>
            </a:r>
            <a:r>
              <a:rPr lang="el-GR" altLang="el-GR">
                <a:latin typeface="Arial" panose="020B0604020202020204" pitchFamily="34" charset="0"/>
              </a:rPr>
              <a:t>+(3*</a:t>
            </a:r>
            <a:r>
              <a:rPr lang="en-US" altLang="el-GR">
                <a:latin typeface="Arial" panose="020B0604020202020204" pitchFamily="34" charset="0"/>
              </a:rPr>
              <a:t>Q</a:t>
            </a:r>
            <a:r>
              <a:rPr lang="el-GR" altLang="el-GR">
                <a:latin typeface="Arial" panose="020B0604020202020204" pitchFamily="34" charset="0"/>
              </a:rPr>
              <a:t>) ονομάζονται εξωτερικοί φράχτες (</a:t>
            </a:r>
            <a:r>
              <a:rPr lang="en-GB" altLang="el-GR">
                <a:latin typeface="Arial" panose="020B0604020202020204" pitchFamily="34" charset="0"/>
              </a:rPr>
              <a:t>outer</a:t>
            </a:r>
            <a:r>
              <a:rPr lang="en-US" altLang="el-GR">
                <a:latin typeface="Arial" panose="020B0604020202020204" pitchFamily="34" charset="0"/>
              </a:rPr>
              <a:t> fences). </a:t>
            </a:r>
            <a:r>
              <a:rPr lang="el-GR" altLang="el-GR">
                <a:latin typeface="Arial" panose="020B0604020202020204" pitchFamily="34" charset="0"/>
              </a:rPr>
              <a:t>Όσες τιμές της κατανομής βρίσκονται έξω από τους εσωτερικούς φράχτες είναι ακραίες (</a:t>
            </a:r>
            <a:r>
              <a:rPr lang="en-US" altLang="el-GR">
                <a:latin typeface="Arial" panose="020B0604020202020204" pitchFamily="34" charset="0"/>
              </a:rPr>
              <a:t>outliers) </a:t>
            </a:r>
            <a:r>
              <a:rPr lang="el-GR" altLang="el-GR">
                <a:latin typeface="Arial" panose="020B0604020202020204" pitchFamily="34" charset="0"/>
              </a:rPr>
              <a:t>και σχεδιάζονται χωριστά στο σχεδιάγραμμα. Όσες τιμές της κατανομής βρίσκονται έξω και από τους εξωτερικούς φράχτες θεωρούνται πολύ ακραίες, σχεδιάζονται χωριστά στο σχεδιάγραμμα και θα πρέπει η στατιστική ανάλυση να επαναλαμβάνεται και χωρίς αυτές. </a:t>
            </a:r>
          </a:p>
          <a:p>
            <a:pPr eaLnBrk="1" hangingPunct="1"/>
            <a:endParaRPr lang="el-GR" altLang="el-GR">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B76EB422-86DA-1A8B-D734-E1984B4DE94A}"/>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l-GR" altLang="el-GR"/>
              <a:t>Βασίλειος Γαβαλάς, Ποσοτικές Μέθοδοι στη Γεωγραφία. Διάλεξη 4.</a:t>
            </a:r>
          </a:p>
        </p:txBody>
      </p:sp>
      <p:sp>
        <p:nvSpPr>
          <p:cNvPr id="24579" name="Rectangle 7">
            <a:extLst>
              <a:ext uri="{FF2B5EF4-FFF2-40B4-BE49-F238E27FC236}">
                <a16:creationId xmlns:a16="http://schemas.microsoft.com/office/drawing/2014/main" id="{0DED575C-E5F2-B058-E07B-601A3766DCF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spcBef>
                <a:spcPct val="30000"/>
              </a:spcBef>
              <a:defRPr sz="1200">
                <a:solidFill>
                  <a:schemeClr val="tx1"/>
                </a:solidFill>
                <a:latin typeface="Arial" panose="020B0604020202020204" pitchFamily="34" charset="0"/>
              </a:defRPr>
            </a:lvl1pPr>
            <a:lvl2pPr marL="742950" indent="-285750" defTabSz="927100">
              <a:spcBef>
                <a:spcPct val="30000"/>
              </a:spcBef>
              <a:defRPr sz="1200">
                <a:solidFill>
                  <a:schemeClr val="tx1"/>
                </a:solidFill>
                <a:latin typeface="Arial" panose="020B0604020202020204" pitchFamily="34" charset="0"/>
              </a:defRPr>
            </a:lvl2pPr>
            <a:lvl3pPr marL="1143000" indent="-228600" defTabSz="927100">
              <a:spcBef>
                <a:spcPct val="30000"/>
              </a:spcBef>
              <a:defRPr sz="1200">
                <a:solidFill>
                  <a:schemeClr val="tx1"/>
                </a:solidFill>
                <a:latin typeface="Arial" panose="020B0604020202020204" pitchFamily="34" charset="0"/>
              </a:defRPr>
            </a:lvl3pPr>
            <a:lvl4pPr marL="1600200" indent="-228600" defTabSz="927100">
              <a:spcBef>
                <a:spcPct val="30000"/>
              </a:spcBef>
              <a:defRPr sz="1200">
                <a:solidFill>
                  <a:schemeClr val="tx1"/>
                </a:solidFill>
                <a:latin typeface="Arial" panose="020B0604020202020204" pitchFamily="34" charset="0"/>
              </a:defRPr>
            </a:lvl4pPr>
            <a:lvl5pPr marL="2057400" indent="-228600" defTabSz="927100">
              <a:spcBef>
                <a:spcPct val="30000"/>
              </a:spcBef>
              <a:defRPr sz="1200">
                <a:solidFill>
                  <a:schemeClr val="tx1"/>
                </a:solidFill>
                <a:latin typeface="Arial" panose="020B0604020202020204" pitchFamily="34" charset="0"/>
              </a:defRPr>
            </a:lvl5pPr>
            <a:lvl6pPr marL="2514600" indent="-228600" defTabSz="9271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71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71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71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A677BE3-FE3C-4ED1-B81E-089E567AFB00}" type="slidenum">
              <a:rPr lang="el-GR" altLang="el-GR" smtClean="0"/>
              <a:pPr>
                <a:spcBef>
                  <a:spcPct val="0"/>
                </a:spcBef>
              </a:pPr>
              <a:t>9</a:t>
            </a:fld>
            <a:endParaRPr lang="el-GR" altLang="el-GR"/>
          </a:p>
        </p:txBody>
      </p:sp>
      <p:sp>
        <p:nvSpPr>
          <p:cNvPr id="24580" name="Rectangle 2">
            <a:extLst>
              <a:ext uri="{FF2B5EF4-FFF2-40B4-BE49-F238E27FC236}">
                <a16:creationId xmlns:a16="http://schemas.microsoft.com/office/drawing/2014/main" id="{D1BE93DA-A68B-BCE8-0EC6-07692DE61083}"/>
              </a:ext>
            </a:extLst>
          </p:cNvPr>
          <p:cNvSpPr>
            <a:spLocks noGrp="1" noRot="1" noChangeAspect="1" noChangeArrowheads="1" noTextEdit="1"/>
          </p:cNvSpPr>
          <p:nvPr>
            <p:ph type="sldImg"/>
          </p:nvPr>
        </p:nvSpPr>
        <p:spPr>
          <a:ln/>
        </p:spPr>
      </p:sp>
      <p:sp>
        <p:nvSpPr>
          <p:cNvPr id="24581" name="Rectangle 3">
            <a:extLst>
              <a:ext uri="{FF2B5EF4-FFF2-40B4-BE49-F238E27FC236}">
                <a16:creationId xmlns:a16="http://schemas.microsoft.com/office/drawing/2014/main" id="{9E8FB714-7B96-FE06-30D5-F7E8FBD8C7F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4A166118-DB8E-B494-42CB-8671F1A77D8D}"/>
              </a:ext>
            </a:extLst>
          </p:cNvPr>
          <p:cNvGrpSpPr>
            <a:grpSpLocks/>
          </p:cNvGrpSpPr>
          <p:nvPr/>
        </p:nvGrpSpPr>
        <p:grpSpPr bwMode="auto">
          <a:xfrm>
            <a:off x="0" y="2438400"/>
            <a:ext cx="9009063" cy="1052513"/>
            <a:chOff x="0" y="1536"/>
            <a:chExt cx="5675" cy="663"/>
          </a:xfrm>
        </p:grpSpPr>
        <p:grpSp>
          <p:nvGrpSpPr>
            <p:cNvPr id="3" name="Group 3">
              <a:extLst>
                <a:ext uri="{FF2B5EF4-FFF2-40B4-BE49-F238E27FC236}">
                  <a16:creationId xmlns:a16="http://schemas.microsoft.com/office/drawing/2014/main" id="{BCD46ACA-BE0F-192A-FC73-34A15182C126}"/>
                </a:ext>
              </a:extLst>
            </p:cNvPr>
            <p:cNvGrpSpPr>
              <a:grpSpLocks/>
            </p:cNvGrpSpPr>
            <p:nvPr/>
          </p:nvGrpSpPr>
          <p:grpSpPr bwMode="auto">
            <a:xfrm>
              <a:off x="185" y="1604"/>
              <a:ext cx="449" cy="299"/>
              <a:chOff x="720" y="336"/>
              <a:chExt cx="624" cy="432"/>
            </a:xfrm>
          </p:grpSpPr>
          <p:sp>
            <p:nvSpPr>
              <p:cNvPr id="10" name="Rectangle 4">
                <a:extLst>
                  <a:ext uri="{FF2B5EF4-FFF2-40B4-BE49-F238E27FC236}">
                    <a16:creationId xmlns:a16="http://schemas.microsoft.com/office/drawing/2014/main" id="{61943574-E457-2278-2795-28D57A0F3694}"/>
                  </a:ext>
                </a:extLst>
              </p:cNvPr>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lvl1pPr eaLnBrk="0" hangingPunct="0">
                  <a:defRPr sz="2200">
                    <a:solidFill>
                      <a:schemeClr val="tx1"/>
                    </a:solidFill>
                    <a:latin typeface="Tahoma" panose="020B0604030504040204" pitchFamily="34" charset="0"/>
                  </a:defRPr>
                </a:lvl1pPr>
                <a:lvl2pPr marL="742950" indent="-285750" eaLnBrk="0" hangingPunct="0">
                  <a:defRPr sz="2200">
                    <a:solidFill>
                      <a:schemeClr val="tx1"/>
                    </a:solidFill>
                    <a:latin typeface="Tahoma" panose="020B0604030504040204" pitchFamily="34" charset="0"/>
                  </a:defRPr>
                </a:lvl2pPr>
                <a:lvl3pPr marL="1143000" indent="-228600" eaLnBrk="0" hangingPunct="0">
                  <a:defRPr sz="2200">
                    <a:solidFill>
                      <a:schemeClr val="tx1"/>
                    </a:solidFill>
                    <a:latin typeface="Tahoma" panose="020B0604030504040204" pitchFamily="34" charset="0"/>
                  </a:defRPr>
                </a:lvl3pPr>
                <a:lvl4pPr marL="1600200" indent="-228600" eaLnBrk="0" hangingPunct="0">
                  <a:defRPr sz="2200">
                    <a:solidFill>
                      <a:schemeClr val="tx1"/>
                    </a:solidFill>
                    <a:latin typeface="Tahoma" panose="020B0604030504040204" pitchFamily="34" charset="0"/>
                  </a:defRPr>
                </a:lvl4pPr>
                <a:lvl5pPr marL="2057400" indent="-228600" eaLnBrk="0" hangingPunct="0">
                  <a:defRPr sz="2200">
                    <a:solidFill>
                      <a:schemeClr val="tx1"/>
                    </a:solidFill>
                    <a:latin typeface="Tahoma" panose="020B0604030504040204" pitchFamily="34" charset="0"/>
                  </a:defRPr>
                </a:lvl5pPr>
                <a:lvl6pPr marL="2514600" indent="-228600" eaLnBrk="0" fontAlgn="base" hangingPunct="0">
                  <a:spcBef>
                    <a:spcPct val="0"/>
                  </a:spcBef>
                  <a:spcAft>
                    <a:spcPct val="0"/>
                  </a:spcAft>
                  <a:defRPr sz="2200">
                    <a:solidFill>
                      <a:schemeClr val="tx1"/>
                    </a:solidFill>
                    <a:latin typeface="Tahoma" panose="020B0604030504040204" pitchFamily="34" charset="0"/>
                  </a:defRPr>
                </a:lvl6pPr>
                <a:lvl7pPr marL="2971800" indent="-228600" eaLnBrk="0" fontAlgn="base" hangingPunct="0">
                  <a:spcBef>
                    <a:spcPct val="0"/>
                  </a:spcBef>
                  <a:spcAft>
                    <a:spcPct val="0"/>
                  </a:spcAft>
                  <a:defRPr sz="2200">
                    <a:solidFill>
                      <a:schemeClr val="tx1"/>
                    </a:solidFill>
                    <a:latin typeface="Tahoma" panose="020B0604030504040204" pitchFamily="34" charset="0"/>
                  </a:defRPr>
                </a:lvl7pPr>
                <a:lvl8pPr marL="3429000" indent="-228600" eaLnBrk="0" fontAlgn="base" hangingPunct="0">
                  <a:spcBef>
                    <a:spcPct val="0"/>
                  </a:spcBef>
                  <a:spcAft>
                    <a:spcPct val="0"/>
                  </a:spcAft>
                  <a:defRPr sz="2200">
                    <a:solidFill>
                      <a:schemeClr val="tx1"/>
                    </a:solidFill>
                    <a:latin typeface="Tahoma" panose="020B0604030504040204" pitchFamily="34" charset="0"/>
                  </a:defRPr>
                </a:lvl8pPr>
                <a:lvl9pPr marL="3886200" indent="-228600" eaLnBrk="0" fontAlgn="base" hangingPunct="0">
                  <a:spcBef>
                    <a:spcPct val="0"/>
                  </a:spcBef>
                  <a:spcAft>
                    <a:spcPct val="0"/>
                  </a:spcAft>
                  <a:defRPr sz="2200">
                    <a:solidFill>
                      <a:schemeClr val="tx1"/>
                    </a:solidFill>
                    <a:latin typeface="Tahoma" panose="020B0604030504040204" pitchFamily="34" charset="0"/>
                  </a:defRPr>
                </a:lvl9pPr>
              </a:lstStyle>
              <a:p>
                <a:pPr eaLnBrk="1" hangingPunct="1">
                  <a:defRPr/>
                </a:pPr>
                <a:endParaRPr lang="el-GR" altLang="el-GR"/>
              </a:p>
            </p:txBody>
          </p:sp>
          <p:sp>
            <p:nvSpPr>
              <p:cNvPr id="11" name="Rectangle 5">
                <a:extLst>
                  <a:ext uri="{FF2B5EF4-FFF2-40B4-BE49-F238E27FC236}">
                    <a16:creationId xmlns:a16="http://schemas.microsoft.com/office/drawing/2014/main" id="{31204C0F-7E17-FB2D-600E-A9C60119E48A}"/>
                  </a:ext>
                </a:extLst>
              </p:cNvPr>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lvl1pPr eaLnBrk="0" hangingPunct="0">
                  <a:defRPr sz="2200">
                    <a:solidFill>
                      <a:schemeClr val="tx1"/>
                    </a:solidFill>
                    <a:latin typeface="Tahoma" panose="020B0604030504040204" pitchFamily="34" charset="0"/>
                  </a:defRPr>
                </a:lvl1pPr>
                <a:lvl2pPr marL="742950" indent="-285750" eaLnBrk="0" hangingPunct="0">
                  <a:defRPr sz="2200">
                    <a:solidFill>
                      <a:schemeClr val="tx1"/>
                    </a:solidFill>
                    <a:latin typeface="Tahoma" panose="020B0604030504040204" pitchFamily="34" charset="0"/>
                  </a:defRPr>
                </a:lvl2pPr>
                <a:lvl3pPr marL="1143000" indent="-228600" eaLnBrk="0" hangingPunct="0">
                  <a:defRPr sz="2200">
                    <a:solidFill>
                      <a:schemeClr val="tx1"/>
                    </a:solidFill>
                    <a:latin typeface="Tahoma" panose="020B0604030504040204" pitchFamily="34" charset="0"/>
                  </a:defRPr>
                </a:lvl3pPr>
                <a:lvl4pPr marL="1600200" indent="-228600" eaLnBrk="0" hangingPunct="0">
                  <a:defRPr sz="2200">
                    <a:solidFill>
                      <a:schemeClr val="tx1"/>
                    </a:solidFill>
                    <a:latin typeface="Tahoma" panose="020B0604030504040204" pitchFamily="34" charset="0"/>
                  </a:defRPr>
                </a:lvl4pPr>
                <a:lvl5pPr marL="2057400" indent="-228600" eaLnBrk="0" hangingPunct="0">
                  <a:defRPr sz="2200">
                    <a:solidFill>
                      <a:schemeClr val="tx1"/>
                    </a:solidFill>
                    <a:latin typeface="Tahoma" panose="020B0604030504040204" pitchFamily="34" charset="0"/>
                  </a:defRPr>
                </a:lvl5pPr>
                <a:lvl6pPr marL="2514600" indent="-228600" eaLnBrk="0" fontAlgn="base" hangingPunct="0">
                  <a:spcBef>
                    <a:spcPct val="0"/>
                  </a:spcBef>
                  <a:spcAft>
                    <a:spcPct val="0"/>
                  </a:spcAft>
                  <a:defRPr sz="2200">
                    <a:solidFill>
                      <a:schemeClr val="tx1"/>
                    </a:solidFill>
                    <a:latin typeface="Tahoma" panose="020B0604030504040204" pitchFamily="34" charset="0"/>
                  </a:defRPr>
                </a:lvl6pPr>
                <a:lvl7pPr marL="2971800" indent="-228600" eaLnBrk="0" fontAlgn="base" hangingPunct="0">
                  <a:spcBef>
                    <a:spcPct val="0"/>
                  </a:spcBef>
                  <a:spcAft>
                    <a:spcPct val="0"/>
                  </a:spcAft>
                  <a:defRPr sz="2200">
                    <a:solidFill>
                      <a:schemeClr val="tx1"/>
                    </a:solidFill>
                    <a:latin typeface="Tahoma" panose="020B0604030504040204" pitchFamily="34" charset="0"/>
                  </a:defRPr>
                </a:lvl7pPr>
                <a:lvl8pPr marL="3429000" indent="-228600" eaLnBrk="0" fontAlgn="base" hangingPunct="0">
                  <a:spcBef>
                    <a:spcPct val="0"/>
                  </a:spcBef>
                  <a:spcAft>
                    <a:spcPct val="0"/>
                  </a:spcAft>
                  <a:defRPr sz="2200">
                    <a:solidFill>
                      <a:schemeClr val="tx1"/>
                    </a:solidFill>
                    <a:latin typeface="Tahoma" panose="020B0604030504040204" pitchFamily="34" charset="0"/>
                  </a:defRPr>
                </a:lvl8pPr>
                <a:lvl9pPr marL="3886200" indent="-228600" eaLnBrk="0" fontAlgn="base" hangingPunct="0">
                  <a:spcBef>
                    <a:spcPct val="0"/>
                  </a:spcBef>
                  <a:spcAft>
                    <a:spcPct val="0"/>
                  </a:spcAft>
                  <a:defRPr sz="2200">
                    <a:solidFill>
                      <a:schemeClr val="tx1"/>
                    </a:solidFill>
                    <a:latin typeface="Tahoma" panose="020B0604030504040204" pitchFamily="34" charset="0"/>
                  </a:defRPr>
                </a:lvl9pPr>
              </a:lstStyle>
              <a:p>
                <a:pPr eaLnBrk="1" hangingPunct="1">
                  <a:defRPr/>
                </a:pPr>
                <a:endParaRPr lang="el-GR" altLang="el-GR"/>
              </a:p>
            </p:txBody>
          </p:sp>
        </p:grpSp>
        <p:grpSp>
          <p:nvGrpSpPr>
            <p:cNvPr id="4" name="Group 6">
              <a:extLst>
                <a:ext uri="{FF2B5EF4-FFF2-40B4-BE49-F238E27FC236}">
                  <a16:creationId xmlns:a16="http://schemas.microsoft.com/office/drawing/2014/main" id="{18BFCAA9-B63B-AEA1-2C8E-A9DFCBB2CC9E}"/>
                </a:ext>
              </a:extLst>
            </p:cNvPr>
            <p:cNvGrpSpPr>
              <a:grpSpLocks/>
            </p:cNvGrpSpPr>
            <p:nvPr/>
          </p:nvGrpSpPr>
          <p:grpSpPr bwMode="auto">
            <a:xfrm>
              <a:off x="263" y="1870"/>
              <a:ext cx="466" cy="299"/>
              <a:chOff x="912" y="2640"/>
              <a:chExt cx="672" cy="432"/>
            </a:xfrm>
          </p:grpSpPr>
          <p:sp>
            <p:nvSpPr>
              <p:cNvPr id="8" name="Rectangle 7">
                <a:extLst>
                  <a:ext uri="{FF2B5EF4-FFF2-40B4-BE49-F238E27FC236}">
                    <a16:creationId xmlns:a16="http://schemas.microsoft.com/office/drawing/2014/main" id="{3D01D3B0-914A-B0B0-BB28-9F6CDD5B9634}"/>
                  </a:ext>
                </a:extLst>
              </p:cNvPr>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lvl1pPr eaLnBrk="0" hangingPunct="0">
                  <a:defRPr sz="2200">
                    <a:solidFill>
                      <a:schemeClr val="tx1"/>
                    </a:solidFill>
                    <a:latin typeface="Tahoma" panose="020B0604030504040204" pitchFamily="34" charset="0"/>
                  </a:defRPr>
                </a:lvl1pPr>
                <a:lvl2pPr marL="742950" indent="-285750" eaLnBrk="0" hangingPunct="0">
                  <a:defRPr sz="2200">
                    <a:solidFill>
                      <a:schemeClr val="tx1"/>
                    </a:solidFill>
                    <a:latin typeface="Tahoma" panose="020B0604030504040204" pitchFamily="34" charset="0"/>
                  </a:defRPr>
                </a:lvl2pPr>
                <a:lvl3pPr marL="1143000" indent="-228600" eaLnBrk="0" hangingPunct="0">
                  <a:defRPr sz="2200">
                    <a:solidFill>
                      <a:schemeClr val="tx1"/>
                    </a:solidFill>
                    <a:latin typeface="Tahoma" panose="020B0604030504040204" pitchFamily="34" charset="0"/>
                  </a:defRPr>
                </a:lvl3pPr>
                <a:lvl4pPr marL="1600200" indent="-228600" eaLnBrk="0" hangingPunct="0">
                  <a:defRPr sz="2200">
                    <a:solidFill>
                      <a:schemeClr val="tx1"/>
                    </a:solidFill>
                    <a:latin typeface="Tahoma" panose="020B0604030504040204" pitchFamily="34" charset="0"/>
                  </a:defRPr>
                </a:lvl4pPr>
                <a:lvl5pPr marL="2057400" indent="-228600" eaLnBrk="0" hangingPunct="0">
                  <a:defRPr sz="2200">
                    <a:solidFill>
                      <a:schemeClr val="tx1"/>
                    </a:solidFill>
                    <a:latin typeface="Tahoma" panose="020B0604030504040204" pitchFamily="34" charset="0"/>
                  </a:defRPr>
                </a:lvl5pPr>
                <a:lvl6pPr marL="2514600" indent="-228600" eaLnBrk="0" fontAlgn="base" hangingPunct="0">
                  <a:spcBef>
                    <a:spcPct val="0"/>
                  </a:spcBef>
                  <a:spcAft>
                    <a:spcPct val="0"/>
                  </a:spcAft>
                  <a:defRPr sz="2200">
                    <a:solidFill>
                      <a:schemeClr val="tx1"/>
                    </a:solidFill>
                    <a:latin typeface="Tahoma" panose="020B0604030504040204" pitchFamily="34" charset="0"/>
                  </a:defRPr>
                </a:lvl6pPr>
                <a:lvl7pPr marL="2971800" indent="-228600" eaLnBrk="0" fontAlgn="base" hangingPunct="0">
                  <a:spcBef>
                    <a:spcPct val="0"/>
                  </a:spcBef>
                  <a:spcAft>
                    <a:spcPct val="0"/>
                  </a:spcAft>
                  <a:defRPr sz="2200">
                    <a:solidFill>
                      <a:schemeClr val="tx1"/>
                    </a:solidFill>
                    <a:latin typeface="Tahoma" panose="020B0604030504040204" pitchFamily="34" charset="0"/>
                  </a:defRPr>
                </a:lvl7pPr>
                <a:lvl8pPr marL="3429000" indent="-228600" eaLnBrk="0" fontAlgn="base" hangingPunct="0">
                  <a:spcBef>
                    <a:spcPct val="0"/>
                  </a:spcBef>
                  <a:spcAft>
                    <a:spcPct val="0"/>
                  </a:spcAft>
                  <a:defRPr sz="2200">
                    <a:solidFill>
                      <a:schemeClr val="tx1"/>
                    </a:solidFill>
                    <a:latin typeface="Tahoma" panose="020B0604030504040204" pitchFamily="34" charset="0"/>
                  </a:defRPr>
                </a:lvl8pPr>
                <a:lvl9pPr marL="3886200" indent="-228600" eaLnBrk="0" fontAlgn="base" hangingPunct="0">
                  <a:spcBef>
                    <a:spcPct val="0"/>
                  </a:spcBef>
                  <a:spcAft>
                    <a:spcPct val="0"/>
                  </a:spcAft>
                  <a:defRPr sz="2200">
                    <a:solidFill>
                      <a:schemeClr val="tx1"/>
                    </a:solidFill>
                    <a:latin typeface="Tahoma" panose="020B0604030504040204" pitchFamily="34" charset="0"/>
                  </a:defRPr>
                </a:lvl9pPr>
              </a:lstStyle>
              <a:p>
                <a:pPr eaLnBrk="1" hangingPunct="1">
                  <a:defRPr/>
                </a:pPr>
                <a:endParaRPr lang="el-GR" altLang="el-GR"/>
              </a:p>
            </p:txBody>
          </p:sp>
          <p:sp>
            <p:nvSpPr>
              <p:cNvPr id="9" name="Rectangle 8">
                <a:extLst>
                  <a:ext uri="{FF2B5EF4-FFF2-40B4-BE49-F238E27FC236}">
                    <a16:creationId xmlns:a16="http://schemas.microsoft.com/office/drawing/2014/main" id="{C4628DB8-26B0-4EA6-6009-2B5807B6F767}"/>
                  </a:ext>
                </a:extLst>
              </p:cNvPr>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lvl1pPr eaLnBrk="0" hangingPunct="0">
                  <a:defRPr sz="2200">
                    <a:solidFill>
                      <a:schemeClr val="tx1"/>
                    </a:solidFill>
                    <a:latin typeface="Tahoma" panose="020B0604030504040204" pitchFamily="34" charset="0"/>
                  </a:defRPr>
                </a:lvl1pPr>
                <a:lvl2pPr marL="742950" indent="-285750" eaLnBrk="0" hangingPunct="0">
                  <a:defRPr sz="2200">
                    <a:solidFill>
                      <a:schemeClr val="tx1"/>
                    </a:solidFill>
                    <a:latin typeface="Tahoma" panose="020B0604030504040204" pitchFamily="34" charset="0"/>
                  </a:defRPr>
                </a:lvl2pPr>
                <a:lvl3pPr marL="1143000" indent="-228600" eaLnBrk="0" hangingPunct="0">
                  <a:defRPr sz="2200">
                    <a:solidFill>
                      <a:schemeClr val="tx1"/>
                    </a:solidFill>
                    <a:latin typeface="Tahoma" panose="020B0604030504040204" pitchFamily="34" charset="0"/>
                  </a:defRPr>
                </a:lvl3pPr>
                <a:lvl4pPr marL="1600200" indent="-228600" eaLnBrk="0" hangingPunct="0">
                  <a:defRPr sz="2200">
                    <a:solidFill>
                      <a:schemeClr val="tx1"/>
                    </a:solidFill>
                    <a:latin typeface="Tahoma" panose="020B0604030504040204" pitchFamily="34" charset="0"/>
                  </a:defRPr>
                </a:lvl4pPr>
                <a:lvl5pPr marL="2057400" indent="-228600" eaLnBrk="0" hangingPunct="0">
                  <a:defRPr sz="2200">
                    <a:solidFill>
                      <a:schemeClr val="tx1"/>
                    </a:solidFill>
                    <a:latin typeface="Tahoma" panose="020B0604030504040204" pitchFamily="34" charset="0"/>
                  </a:defRPr>
                </a:lvl5pPr>
                <a:lvl6pPr marL="2514600" indent="-228600" eaLnBrk="0" fontAlgn="base" hangingPunct="0">
                  <a:spcBef>
                    <a:spcPct val="0"/>
                  </a:spcBef>
                  <a:spcAft>
                    <a:spcPct val="0"/>
                  </a:spcAft>
                  <a:defRPr sz="2200">
                    <a:solidFill>
                      <a:schemeClr val="tx1"/>
                    </a:solidFill>
                    <a:latin typeface="Tahoma" panose="020B0604030504040204" pitchFamily="34" charset="0"/>
                  </a:defRPr>
                </a:lvl6pPr>
                <a:lvl7pPr marL="2971800" indent="-228600" eaLnBrk="0" fontAlgn="base" hangingPunct="0">
                  <a:spcBef>
                    <a:spcPct val="0"/>
                  </a:spcBef>
                  <a:spcAft>
                    <a:spcPct val="0"/>
                  </a:spcAft>
                  <a:defRPr sz="2200">
                    <a:solidFill>
                      <a:schemeClr val="tx1"/>
                    </a:solidFill>
                    <a:latin typeface="Tahoma" panose="020B0604030504040204" pitchFamily="34" charset="0"/>
                  </a:defRPr>
                </a:lvl7pPr>
                <a:lvl8pPr marL="3429000" indent="-228600" eaLnBrk="0" fontAlgn="base" hangingPunct="0">
                  <a:spcBef>
                    <a:spcPct val="0"/>
                  </a:spcBef>
                  <a:spcAft>
                    <a:spcPct val="0"/>
                  </a:spcAft>
                  <a:defRPr sz="2200">
                    <a:solidFill>
                      <a:schemeClr val="tx1"/>
                    </a:solidFill>
                    <a:latin typeface="Tahoma" panose="020B0604030504040204" pitchFamily="34" charset="0"/>
                  </a:defRPr>
                </a:lvl8pPr>
                <a:lvl9pPr marL="3886200" indent="-228600" eaLnBrk="0" fontAlgn="base" hangingPunct="0">
                  <a:spcBef>
                    <a:spcPct val="0"/>
                  </a:spcBef>
                  <a:spcAft>
                    <a:spcPct val="0"/>
                  </a:spcAft>
                  <a:defRPr sz="2200">
                    <a:solidFill>
                      <a:schemeClr val="tx1"/>
                    </a:solidFill>
                    <a:latin typeface="Tahoma" panose="020B0604030504040204" pitchFamily="34" charset="0"/>
                  </a:defRPr>
                </a:lvl9pPr>
              </a:lstStyle>
              <a:p>
                <a:pPr eaLnBrk="1" hangingPunct="1">
                  <a:defRPr/>
                </a:pPr>
                <a:endParaRPr lang="el-GR" altLang="el-GR"/>
              </a:p>
            </p:txBody>
          </p:sp>
        </p:grpSp>
        <p:sp>
          <p:nvSpPr>
            <p:cNvPr id="5" name="Rectangle 9">
              <a:extLst>
                <a:ext uri="{FF2B5EF4-FFF2-40B4-BE49-F238E27FC236}">
                  <a16:creationId xmlns:a16="http://schemas.microsoft.com/office/drawing/2014/main" id="{8E826044-672D-8B7E-48C5-775A59218328}"/>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lvl1pPr eaLnBrk="0" hangingPunct="0">
                <a:defRPr sz="2200">
                  <a:solidFill>
                    <a:schemeClr val="tx1"/>
                  </a:solidFill>
                  <a:latin typeface="Tahoma" panose="020B0604030504040204" pitchFamily="34" charset="0"/>
                </a:defRPr>
              </a:lvl1pPr>
              <a:lvl2pPr marL="742950" indent="-285750" eaLnBrk="0" hangingPunct="0">
                <a:defRPr sz="2200">
                  <a:solidFill>
                    <a:schemeClr val="tx1"/>
                  </a:solidFill>
                  <a:latin typeface="Tahoma" panose="020B0604030504040204" pitchFamily="34" charset="0"/>
                </a:defRPr>
              </a:lvl2pPr>
              <a:lvl3pPr marL="1143000" indent="-228600" eaLnBrk="0" hangingPunct="0">
                <a:defRPr sz="2200">
                  <a:solidFill>
                    <a:schemeClr val="tx1"/>
                  </a:solidFill>
                  <a:latin typeface="Tahoma" panose="020B0604030504040204" pitchFamily="34" charset="0"/>
                </a:defRPr>
              </a:lvl3pPr>
              <a:lvl4pPr marL="1600200" indent="-228600" eaLnBrk="0" hangingPunct="0">
                <a:defRPr sz="2200">
                  <a:solidFill>
                    <a:schemeClr val="tx1"/>
                  </a:solidFill>
                  <a:latin typeface="Tahoma" panose="020B0604030504040204" pitchFamily="34" charset="0"/>
                </a:defRPr>
              </a:lvl4pPr>
              <a:lvl5pPr marL="2057400" indent="-228600" eaLnBrk="0" hangingPunct="0">
                <a:defRPr sz="2200">
                  <a:solidFill>
                    <a:schemeClr val="tx1"/>
                  </a:solidFill>
                  <a:latin typeface="Tahoma" panose="020B0604030504040204" pitchFamily="34" charset="0"/>
                </a:defRPr>
              </a:lvl5pPr>
              <a:lvl6pPr marL="2514600" indent="-228600" eaLnBrk="0" fontAlgn="base" hangingPunct="0">
                <a:spcBef>
                  <a:spcPct val="0"/>
                </a:spcBef>
                <a:spcAft>
                  <a:spcPct val="0"/>
                </a:spcAft>
                <a:defRPr sz="2200">
                  <a:solidFill>
                    <a:schemeClr val="tx1"/>
                  </a:solidFill>
                  <a:latin typeface="Tahoma" panose="020B0604030504040204" pitchFamily="34" charset="0"/>
                </a:defRPr>
              </a:lvl6pPr>
              <a:lvl7pPr marL="2971800" indent="-228600" eaLnBrk="0" fontAlgn="base" hangingPunct="0">
                <a:spcBef>
                  <a:spcPct val="0"/>
                </a:spcBef>
                <a:spcAft>
                  <a:spcPct val="0"/>
                </a:spcAft>
                <a:defRPr sz="2200">
                  <a:solidFill>
                    <a:schemeClr val="tx1"/>
                  </a:solidFill>
                  <a:latin typeface="Tahoma" panose="020B0604030504040204" pitchFamily="34" charset="0"/>
                </a:defRPr>
              </a:lvl7pPr>
              <a:lvl8pPr marL="3429000" indent="-228600" eaLnBrk="0" fontAlgn="base" hangingPunct="0">
                <a:spcBef>
                  <a:spcPct val="0"/>
                </a:spcBef>
                <a:spcAft>
                  <a:spcPct val="0"/>
                </a:spcAft>
                <a:defRPr sz="2200">
                  <a:solidFill>
                    <a:schemeClr val="tx1"/>
                  </a:solidFill>
                  <a:latin typeface="Tahoma" panose="020B0604030504040204" pitchFamily="34" charset="0"/>
                </a:defRPr>
              </a:lvl8pPr>
              <a:lvl9pPr marL="3886200" indent="-228600" eaLnBrk="0" fontAlgn="base" hangingPunct="0">
                <a:spcBef>
                  <a:spcPct val="0"/>
                </a:spcBef>
                <a:spcAft>
                  <a:spcPct val="0"/>
                </a:spcAft>
                <a:defRPr sz="2200">
                  <a:solidFill>
                    <a:schemeClr val="tx1"/>
                  </a:solidFill>
                  <a:latin typeface="Tahoma" panose="020B0604030504040204" pitchFamily="34" charset="0"/>
                </a:defRPr>
              </a:lvl9pPr>
            </a:lstStyle>
            <a:p>
              <a:pPr eaLnBrk="1" hangingPunct="1">
                <a:defRPr/>
              </a:pPr>
              <a:endParaRPr lang="el-GR" altLang="el-GR"/>
            </a:p>
          </p:txBody>
        </p:sp>
        <p:sp>
          <p:nvSpPr>
            <p:cNvPr id="6" name="Rectangle 10">
              <a:extLst>
                <a:ext uri="{FF2B5EF4-FFF2-40B4-BE49-F238E27FC236}">
                  <a16:creationId xmlns:a16="http://schemas.microsoft.com/office/drawing/2014/main" id="{9AEE5CBF-2622-E7A6-F8A7-32CB7BF15529}"/>
                </a:ext>
              </a:extLst>
            </p:cNvPr>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lvl1pPr eaLnBrk="0" hangingPunct="0">
                <a:defRPr sz="2200">
                  <a:solidFill>
                    <a:schemeClr val="tx1"/>
                  </a:solidFill>
                  <a:latin typeface="Tahoma" panose="020B0604030504040204" pitchFamily="34" charset="0"/>
                </a:defRPr>
              </a:lvl1pPr>
              <a:lvl2pPr marL="742950" indent="-285750" eaLnBrk="0" hangingPunct="0">
                <a:defRPr sz="2200">
                  <a:solidFill>
                    <a:schemeClr val="tx1"/>
                  </a:solidFill>
                  <a:latin typeface="Tahoma" panose="020B0604030504040204" pitchFamily="34" charset="0"/>
                </a:defRPr>
              </a:lvl2pPr>
              <a:lvl3pPr marL="1143000" indent="-228600" eaLnBrk="0" hangingPunct="0">
                <a:defRPr sz="2200">
                  <a:solidFill>
                    <a:schemeClr val="tx1"/>
                  </a:solidFill>
                  <a:latin typeface="Tahoma" panose="020B0604030504040204" pitchFamily="34" charset="0"/>
                </a:defRPr>
              </a:lvl3pPr>
              <a:lvl4pPr marL="1600200" indent="-228600" eaLnBrk="0" hangingPunct="0">
                <a:defRPr sz="2200">
                  <a:solidFill>
                    <a:schemeClr val="tx1"/>
                  </a:solidFill>
                  <a:latin typeface="Tahoma" panose="020B0604030504040204" pitchFamily="34" charset="0"/>
                </a:defRPr>
              </a:lvl4pPr>
              <a:lvl5pPr marL="2057400" indent="-228600" eaLnBrk="0" hangingPunct="0">
                <a:defRPr sz="2200">
                  <a:solidFill>
                    <a:schemeClr val="tx1"/>
                  </a:solidFill>
                  <a:latin typeface="Tahoma" panose="020B0604030504040204" pitchFamily="34" charset="0"/>
                </a:defRPr>
              </a:lvl5pPr>
              <a:lvl6pPr marL="2514600" indent="-228600" eaLnBrk="0" fontAlgn="base" hangingPunct="0">
                <a:spcBef>
                  <a:spcPct val="0"/>
                </a:spcBef>
                <a:spcAft>
                  <a:spcPct val="0"/>
                </a:spcAft>
                <a:defRPr sz="2200">
                  <a:solidFill>
                    <a:schemeClr val="tx1"/>
                  </a:solidFill>
                  <a:latin typeface="Tahoma" panose="020B0604030504040204" pitchFamily="34" charset="0"/>
                </a:defRPr>
              </a:lvl6pPr>
              <a:lvl7pPr marL="2971800" indent="-228600" eaLnBrk="0" fontAlgn="base" hangingPunct="0">
                <a:spcBef>
                  <a:spcPct val="0"/>
                </a:spcBef>
                <a:spcAft>
                  <a:spcPct val="0"/>
                </a:spcAft>
                <a:defRPr sz="2200">
                  <a:solidFill>
                    <a:schemeClr val="tx1"/>
                  </a:solidFill>
                  <a:latin typeface="Tahoma" panose="020B0604030504040204" pitchFamily="34" charset="0"/>
                </a:defRPr>
              </a:lvl7pPr>
              <a:lvl8pPr marL="3429000" indent="-228600" eaLnBrk="0" fontAlgn="base" hangingPunct="0">
                <a:spcBef>
                  <a:spcPct val="0"/>
                </a:spcBef>
                <a:spcAft>
                  <a:spcPct val="0"/>
                </a:spcAft>
                <a:defRPr sz="2200">
                  <a:solidFill>
                    <a:schemeClr val="tx1"/>
                  </a:solidFill>
                  <a:latin typeface="Tahoma" panose="020B0604030504040204" pitchFamily="34" charset="0"/>
                </a:defRPr>
              </a:lvl8pPr>
              <a:lvl9pPr marL="3886200" indent="-228600" eaLnBrk="0" fontAlgn="base" hangingPunct="0">
                <a:spcBef>
                  <a:spcPct val="0"/>
                </a:spcBef>
                <a:spcAft>
                  <a:spcPct val="0"/>
                </a:spcAft>
                <a:defRPr sz="2200">
                  <a:solidFill>
                    <a:schemeClr val="tx1"/>
                  </a:solidFill>
                  <a:latin typeface="Tahoma" panose="020B0604030504040204" pitchFamily="34" charset="0"/>
                </a:defRPr>
              </a:lvl9pPr>
            </a:lstStyle>
            <a:p>
              <a:pPr eaLnBrk="1" hangingPunct="1">
                <a:defRPr/>
              </a:pPr>
              <a:endParaRPr lang="el-GR" altLang="el-GR"/>
            </a:p>
          </p:txBody>
        </p:sp>
        <p:sp>
          <p:nvSpPr>
            <p:cNvPr id="7" name="Rectangle 11">
              <a:extLst>
                <a:ext uri="{FF2B5EF4-FFF2-40B4-BE49-F238E27FC236}">
                  <a16:creationId xmlns:a16="http://schemas.microsoft.com/office/drawing/2014/main" id="{44F34A57-84BC-B809-4A80-4F99771B93D0}"/>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lvl1pPr eaLnBrk="0" hangingPunct="0">
                <a:defRPr sz="2200">
                  <a:solidFill>
                    <a:schemeClr val="tx1"/>
                  </a:solidFill>
                  <a:latin typeface="Tahoma" panose="020B0604030504040204" pitchFamily="34" charset="0"/>
                </a:defRPr>
              </a:lvl1pPr>
              <a:lvl2pPr marL="742950" indent="-285750" eaLnBrk="0" hangingPunct="0">
                <a:defRPr sz="2200">
                  <a:solidFill>
                    <a:schemeClr val="tx1"/>
                  </a:solidFill>
                  <a:latin typeface="Tahoma" panose="020B0604030504040204" pitchFamily="34" charset="0"/>
                </a:defRPr>
              </a:lvl2pPr>
              <a:lvl3pPr marL="1143000" indent="-228600" eaLnBrk="0" hangingPunct="0">
                <a:defRPr sz="2200">
                  <a:solidFill>
                    <a:schemeClr val="tx1"/>
                  </a:solidFill>
                  <a:latin typeface="Tahoma" panose="020B0604030504040204" pitchFamily="34" charset="0"/>
                </a:defRPr>
              </a:lvl3pPr>
              <a:lvl4pPr marL="1600200" indent="-228600" eaLnBrk="0" hangingPunct="0">
                <a:defRPr sz="2200">
                  <a:solidFill>
                    <a:schemeClr val="tx1"/>
                  </a:solidFill>
                  <a:latin typeface="Tahoma" panose="020B0604030504040204" pitchFamily="34" charset="0"/>
                </a:defRPr>
              </a:lvl4pPr>
              <a:lvl5pPr marL="2057400" indent="-228600" eaLnBrk="0" hangingPunct="0">
                <a:defRPr sz="2200">
                  <a:solidFill>
                    <a:schemeClr val="tx1"/>
                  </a:solidFill>
                  <a:latin typeface="Tahoma" panose="020B0604030504040204" pitchFamily="34" charset="0"/>
                </a:defRPr>
              </a:lvl5pPr>
              <a:lvl6pPr marL="2514600" indent="-228600" eaLnBrk="0" fontAlgn="base" hangingPunct="0">
                <a:spcBef>
                  <a:spcPct val="0"/>
                </a:spcBef>
                <a:spcAft>
                  <a:spcPct val="0"/>
                </a:spcAft>
                <a:defRPr sz="2200">
                  <a:solidFill>
                    <a:schemeClr val="tx1"/>
                  </a:solidFill>
                  <a:latin typeface="Tahoma" panose="020B0604030504040204" pitchFamily="34" charset="0"/>
                </a:defRPr>
              </a:lvl6pPr>
              <a:lvl7pPr marL="2971800" indent="-228600" eaLnBrk="0" fontAlgn="base" hangingPunct="0">
                <a:spcBef>
                  <a:spcPct val="0"/>
                </a:spcBef>
                <a:spcAft>
                  <a:spcPct val="0"/>
                </a:spcAft>
                <a:defRPr sz="2200">
                  <a:solidFill>
                    <a:schemeClr val="tx1"/>
                  </a:solidFill>
                  <a:latin typeface="Tahoma" panose="020B0604030504040204" pitchFamily="34" charset="0"/>
                </a:defRPr>
              </a:lvl7pPr>
              <a:lvl8pPr marL="3429000" indent="-228600" eaLnBrk="0" fontAlgn="base" hangingPunct="0">
                <a:spcBef>
                  <a:spcPct val="0"/>
                </a:spcBef>
                <a:spcAft>
                  <a:spcPct val="0"/>
                </a:spcAft>
                <a:defRPr sz="2200">
                  <a:solidFill>
                    <a:schemeClr val="tx1"/>
                  </a:solidFill>
                  <a:latin typeface="Tahoma" panose="020B0604030504040204" pitchFamily="34" charset="0"/>
                </a:defRPr>
              </a:lvl8pPr>
              <a:lvl9pPr marL="3886200" indent="-228600" eaLnBrk="0" fontAlgn="base" hangingPunct="0">
                <a:spcBef>
                  <a:spcPct val="0"/>
                </a:spcBef>
                <a:spcAft>
                  <a:spcPct val="0"/>
                </a:spcAft>
                <a:defRPr sz="2200">
                  <a:solidFill>
                    <a:schemeClr val="tx1"/>
                  </a:solidFill>
                  <a:latin typeface="Tahoma" panose="020B0604030504040204" pitchFamily="34" charset="0"/>
                </a:defRPr>
              </a:lvl9pPr>
            </a:lstStyle>
            <a:p>
              <a:pPr eaLnBrk="1" hangingPunct="1">
                <a:defRPr/>
              </a:pPr>
              <a:endParaRPr lang="el-GR" altLang="el-GR"/>
            </a:p>
          </p:txBody>
        </p:sp>
      </p:grpSp>
      <p:sp>
        <p:nvSpPr>
          <p:cNvPr id="5132" name="Rectangle 12"/>
          <p:cNvSpPr>
            <a:spLocks noGrp="1" noChangeArrowheads="1"/>
          </p:cNvSpPr>
          <p:nvPr>
            <p:ph type="ctrTitle"/>
          </p:nvPr>
        </p:nvSpPr>
        <p:spPr>
          <a:xfrm>
            <a:off x="990600" y="1676400"/>
            <a:ext cx="7772400" cy="1462088"/>
          </a:xfrm>
        </p:spPr>
        <p:txBody>
          <a:bodyPr/>
          <a:lstStyle>
            <a:lvl1pPr>
              <a:defRPr/>
            </a:lvl1pPr>
          </a:lstStyle>
          <a:p>
            <a:r>
              <a:rPr lang="el-GR"/>
              <a:t>Κάντε κλικ για να επεξεργαστείτε τον τίτλο</a:t>
            </a:r>
          </a:p>
        </p:txBody>
      </p:sp>
      <p:sp>
        <p:nvSpPr>
          <p:cNvPr id="5133"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l-GR"/>
              <a:t>Κάντε κλικ για να επεξεργαστείτε τον υπότιτλο του υποδείγματος</a:t>
            </a:r>
          </a:p>
        </p:txBody>
      </p:sp>
      <p:sp>
        <p:nvSpPr>
          <p:cNvPr id="12" name="Rectangle 14">
            <a:extLst>
              <a:ext uri="{FF2B5EF4-FFF2-40B4-BE49-F238E27FC236}">
                <a16:creationId xmlns:a16="http://schemas.microsoft.com/office/drawing/2014/main" id="{428EFE14-2856-BC6B-881E-18287F53DA40}"/>
              </a:ext>
            </a:extLst>
          </p:cNvPr>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l-GR" altLang="el-GR"/>
          </a:p>
        </p:txBody>
      </p:sp>
      <p:sp>
        <p:nvSpPr>
          <p:cNvPr id="13" name="Rectangle 15">
            <a:extLst>
              <a:ext uri="{FF2B5EF4-FFF2-40B4-BE49-F238E27FC236}">
                <a16:creationId xmlns:a16="http://schemas.microsoft.com/office/drawing/2014/main" id="{D8ACCC29-9E8E-50CE-66CF-17EA1E74764C}"/>
              </a:ext>
            </a:extLst>
          </p:cNvPr>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l-GR" altLang="el-GR"/>
          </a:p>
        </p:txBody>
      </p:sp>
      <p:sp>
        <p:nvSpPr>
          <p:cNvPr id="14" name="Rectangle 16">
            <a:extLst>
              <a:ext uri="{FF2B5EF4-FFF2-40B4-BE49-F238E27FC236}">
                <a16:creationId xmlns:a16="http://schemas.microsoft.com/office/drawing/2014/main" id="{C0F7B603-787E-FA32-422E-799E3BA87A54}"/>
              </a:ext>
            </a:extLst>
          </p:cNvPr>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AEA8B1D1-61FC-4719-AE99-3AF73D14F4B4}" type="slidenum">
              <a:rPr lang="el-GR" altLang="el-GR"/>
              <a:pPr>
                <a:defRPr/>
              </a:pPr>
              <a:t>‹#›</a:t>
            </a:fld>
            <a:endParaRPr lang="el-GR" altLang="el-GR"/>
          </a:p>
        </p:txBody>
      </p:sp>
    </p:spTree>
    <p:extLst>
      <p:ext uri="{BB962C8B-B14F-4D97-AF65-F5344CB8AC3E}">
        <p14:creationId xmlns:p14="http://schemas.microsoft.com/office/powerpoint/2010/main" val="3271995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Rectangle 11">
            <a:extLst>
              <a:ext uri="{FF2B5EF4-FFF2-40B4-BE49-F238E27FC236}">
                <a16:creationId xmlns:a16="http://schemas.microsoft.com/office/drawing/2014/main" id="{35D18B0B-4D73-A866-F475-F8DA763FB478}"/>
              </a:ext>
            </a:extLst>
          </p:cNvPr>
          <p:cNvSpPr>
            <a:spLocks noGrp="1" noChangeArrowheads="1"/>
          </p:cNvSpPr>
          <p:nvPr>
            <p:ph type="dt" sz="half" idx="10"/>
          </p:nvPr>
        </p:nvSpPr>
        <p:spPr>
          <a:ln/>
        </p:spPr>
        <p:txBody>
          <a:bodyPr/>
          <a:lstStyle>
            <a:lvl1pPr>
              <a:defRPr/>
            </a:lvl1pPr>
          </a:lstStyle>
          <a:p>
            <a:pPr>
              <a:defRPr/>
            </a:pPr>
            <a:endParaRPr lang="el-GR" altLang="el-GR"/>
          </a:p>
        </p:txBody>
      </p:sp>
      <p:sp>
        <p:nvSpPr>
          <p:cNvPr id="5" name="Rectangle 12">
            <a:extLst>
              <a:ext uri="{FF2B5EF4-FFF2-40B4-BE49-F238E27FC236}">
                <a16:creationId xmlns:a16="http://schemas.microsoft.com/office/drawing/2014/main" id="{D97FD409-FABF-43DE-2958-A57CFE6F24B3}"/>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6" name="Rectangle 13">
            <a:extLst>
              <a:ext uri="{FF2B5EF4-FFF2-40B4-BE49-F238E27FC236}">
                <a16:creationId xmlns:a16="http://schemas.microsoft.com/office/drawing/2014/main" id="{AE945B0E-3D89-4834-8E2B-F36953CC18AA}"/>
              </a:ext>
            </a:extLst>
          </p:cNvPr>
          <p:cNvSpPr>
            <a:spLocks noGrp="1" noChangeArrowheads="1"/>
          </p:cNvSpPr>
          <p:nvPr>
            <p:ph type="sldNum" sz="quarter" idx="12"/>
          </p:nvPr>
        </p:nvSpPr>
        <p:spPr>
          <a:ln/>
        </p:spPr>
        <p:txBody>
          <a:bodyPr/>
          <a:lstStyle>
            <a:lvl1pPr>
              <a:defRPr/>
            </a:lvl1pPr>
          </a:lstStyle>
          <a:p>
            <a:pPr>
              <a:defRPr/>
            </a:pPr>
            <a:fld id="{9736A977-A4A6-4D4F-93EE-013EC4FA863B}" type="slidenum">
              <a:rPr lang="el-GR" altLang="el-GR"/>
              <a:pPr>
                <a:defRPr/>
              </a:pPr>
              <a:t>‹#›</a:t>
            </a:fld>
            <a:endParaRPr lang="el-GR" altLang="el-GR"/>
          </a:p>
        </p:txBody>
      </p:sp>
    </p:spTree>
    <p:extLst>
      <p:ext uri="{BB962C8B-B14F-4D97-AF65-F5344CB8AC3E}">
        <p14:creationId xmlns:p14="http://schemas.microsoft.com/office/powerpoint/2010/main" val="111857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Rectangle 11">
            <a:extLst>
              <a:ext uri="{FF2B5EF4-FFF2-40B4-BE49-F238E27FC236}">
                <a16:creationId xmlns:a16="http://schemas.microsoft.com/office/drawing/2014/main" id="{1618E3A1-5718-4FC5-2B36-C680B2702CA5}"/>
              </a:ext>
            </a:extLst>
          </p:cNvPr>
          <p:cNvSpPr>
            <a:spLocks noGrp="1" noChangeArrowheads="1"/>
          </p:cNvSpPr>
          <p:nvPr>
            <p:ph type="dt" sz="half" idx="10"/>
          </p:nvPr>
        </p:nvSpPr>
        <p:spPr>
          <a:ln/>
        </p:spPr>
        <p:txBody>
          <a:bodyPr/>
          <a:lstStyle>
            <a:lvl1pPr>
              <a:defRPr/>
            </a:lvl1pPr>
          </a:lstStyle>
          <a:p>
            <a:pPr>
              <a:defRPr/>
            </a:pPr>
            <a:endParaRPr lang="el-GR" altLang="el-GR"/>
          </a:p>
        </p:txBody>
      </p:sp>
      <p:sp>
        <p:nvSpPr>
          <p:cNvPr id="5" name="Rectangle 12">
            <a:extLst>
              <a:ext uri="{FF2B5EF4-FFF2-40B4-BE49-F238E27FC236}">
                <a16:creationId xmlns:a16="http://schemas.microsoft.com/office/drawing/2014/main" id="{4D50B00D-93FD-54FC-FF9D-3C0B45FD2697}"/>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6" name="Rectangle 13">
            <a:extLst>
              <a:ext uri="{FF2B5EF4-FFF2-40B4-BE49-F238E27FC236}">
                <a16:creationId xmlns:a16="http://schemas.microsoft.com/office/drawing/2014/main" id="{95589BE3-338D-172B-DE77-8A8A4567EEC3}"/>
              </a:ext>
            </a:extLst>
          </p:cNvPr>
          <p:cNvSpPr>
            <a:spLocks noGrp="1" noChangeArrowheads="1"/>
          </p:cNvSpPr>
          <p:nvPr>
            <p:ph type="sldNum" sz="quarter" idx="12"/>
          </p:nvPr>
        </p:nvSpPr>
        <p:spPr>
          <a:ln/>
        </p:spPr>
        <p:txBody>
          <a:bodyPr/>
          <a:lstStyle>
            <a:lvl1pPr>
              <a:defRPr/>
            </a:lvl1pPr>
          </a:lstStyle>
          <a:p>
            <a:pPr>
              <a:defRPr/>
            </a:pPr>
            <a:fld id="{F998D473-9E64-4B24-9AAE-0BE6465729E3}" type="slidenum">
              <a:rPr lang="el-GR" altLang="el-GR"/>
              <a:pPr>
                <a:defRPr/>
              </a:pPr>
              <a:t>‹#›</a:t>
            </a:fld>
            <a:endParaRPr lang="el-GR" altLang="el-GR"/>
          </a:p>
        </p:txBody>
      </p:sp>
    </p:spTree>
    <p:extLst>
      <p:ext uri="{BB962C8B-B14F-4D97-AF65-F5344CB8AC3E}">
        <p14:creationId xmlns:p14="http://schemas.microsoft.com/office/powerpoint/2010/main" val="30578673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a:t>Click to edit Master title style</a:t>
            </a:r>
            <a:endParaRPr lang="el-GR"/>
          </a:p>
        </p:txBody>
      </p:sp>
      <p:sp>
        <p:nvSpPr>
          <p:cNvPr id="3" name="Text Placeholder 2"/>
          <p:cNvSpPr>
            <a:spLocks noGrp="1"/>
          </p:cNvSpPr>
          <p:nvPr>
            <p:ph type="body" sz="half" idx="1"/>
          </p:nvPr>
        </p:nvSpPr>
        <p:spPr>
          <a:xfrm>
            <a:off x="1182688" y="2017713"/>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5145088" y="2017713"/>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Rectangle 11">
            <a:extLst>
              <a:ext uri="{FF2B5EF4-FFF2-40B4-BE49-F238E27FC236}">
                <a16:creationId xmlns:a16="http://schemas.microsoft.com/office/drawing/2014/main" id="{E26F344B-5E10-0F9E-B2F1-8B676FB4A83D}"/>
              </a:ext>
            </a:extLst>
          </p:cNvPr>
          <p:cNvSpPr>
            <a:spLocks noGrp="1" noChangeArrowheads="1"/>
          </p:cNvSpPr>
          <p:nvPr>
            <p:ph type="dt" sz="half" idx="10"/>
          </p:nvPr>
        </p:nvSpPr>
        <p:spPr>
          <a:ln/>
        </p:spPr>
        <p:txBody>
          <a:bodyPr/>
          <a:lstStyle>
            <a:lvl1pPr>
              <a:defRPr/>
            </a:lvl1pPr>
          </a:lstStyle>
          <a:p>
            <a:pPr>
              <a:defRPr/>
            </a:pPr>
            <a:endParaRPr lang="el-GR" altLang="el-GR"/>
          </a:p>
        </p:txBody>
      </p:sp>
      <p:sp>
        <p:nvSpPr>
          <p:cNvPr id="6" name="Rectangle 12">
            <a:extLst>
              <a:ext uri="{FF2B5EF4-FFF2-40B4-BE49-F238E27FC236}">
                <a16:creationId xmlns:a16="http://schemas.microsoft.com/office/drawing/2014/main" id="{213B107B-8F82-806A-0FAA-0A6877E32184}"/>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7" name="Rectangle 13">
            <a:extLst>
              <a:ext uri="{FF2B5EF4-FFF2-40B4-BE49-F238E27FC236}">
                <a16:creationId xmlns:a16="http://schemas.microsoft.com/office/drawing/2014/main" id="{F8C7D113-C224-0B19-E92E-41F4208F7AC2}"/>
              </a:ext>
            </a:extLst>
          </p:cNvPr>
          <p:cNvSpPr>
            <a:spLocks noGrp="1" noChangeArrowheads="1"/>
          </p:cNvSpPr>
          <p:nvPr>
            <p:ph type="sldNum" sz="quarter" idx="12"/>
          </p:nvPr>
        </p:nvSpPr>
        <p:spPr>
          <a:ln/>
        </p:spPr>
        <p:txBody>
          <a:bodyPr/>
          <a:lstStyle>
            <a:lvl1pPr>
              <a:defRPr/>
            </a:lvl1pPr>
          </a:lstStyle>
          <a:p>
            <a:pPr>
              <a:defRPr/>
            </a:pPr>
            <a:fld id="{0D5E5912-131D-4302-86A5-47FD6FDA891D}" type="slidenum">
              <a:rPr lang="el-GR" altLang="el-GR"/>
              <a:pPr>
                <a:defRPr/>
              </a:pPr>
              <a:t>‹#›</a:t>
            </a:fld>
            <a:endParaRPr lang="el-GR" altLang="el-GR"/>
          </a:p>
        </p:txBody>
      </p:sp>
    </p:spTree>
    <p:extLst>
      <p:ext uri="{BB962C8B-B14F-4D97-AF65-F5344CB8AC3E}">
        <p14:creationId xmlns:p14="http://schemas.microsoft.com/office/powerpoint/2010/main" val="22315881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a:t>Click to edit Master title style</a:t>
            </a:r>
            <a:endParaRPr lang="el-GR"/>
          </a:p>
        </p:txBody>
      </p:sp>
      <p:sp>
        <p:nvSpPr>
          <p:cNvPr id="3" name="Text Placeholder 2"/>
          <p:cNvSpPr>
            <a:spLocks noGrp="1"/>
          </p:cNvSpPr>
          <p:nvPr>
            <p:ph type="body" sz="half" idx="1"/>
          </p:nvPr>
        </p:nvSpPr>
        <p:spPr>
          <a:xfrm>
            <a:off x="1182688" y="2017713"/>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quarter" idx="2"/>
          </p:nvPr>
        </p:nvSpPr>
        <p:spPr>
          <a:xfrm>
            <a:off x="5145088" y="2017713"/>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Content Placeholder 4"/>
          <p:cNvSpPr>
            <a:spLocks noGrp="1"/>
          </p:cNvSpPr>
          <p:nvPr>
            <p:ph sz="quarter" idx="3"/>
          </p:nvPr>
        </p:nvSpPr>
        <p:spPr>
          <a:xfrm>
            <a:off x="5145088" y="4151313"/>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Rectangle 11">
            <a:extLst>
              <a:ext uri="{FF2B5EF4-FFF2-40B4-BE49-F238E27FC236}">
                <a16:creationId xmlns:a16="http://schemas.microsoft.com/office/drawing/2014/main" id="{6640267D-5A05-63BE-F7BD-C1E538ABE3AF}"/>
              </a:ext>
            </a:extLst>
          </p:cNvPr>
          <p:cNvSpPr>
            <a:spLocks noGrp="1" noChangeArrowheads="1"/>
          </p:cNvSpPr>
          <p:nvPr>
            <p:ph type="dt" sz="half" idx="10"/>
          </p:nvPr>
        </p:nvSpPr>
        <p:spPr>
          <a:ln/>
        </p:spPr>
        <p:txBody>
          <a:bodyPr/>
          <a:lstStyle>
            <a:lvl1pPr>
              <a:defRPr/>
            </a:lvl1pPr>
          </a:lstStyle>
          <a:p>
            <a:pPr>
              <a:defRPr/>
            </a:pPr>
            <a:endParaRPr lang="el-GR" altLang="el-GR"/>
          </a:p>
        </p:txBody>
      </p:sp>
      <p:sp>
        <p:nvSpPr>
          <p:cNvPr id="7" name="Rectangle 12">
            <a:extLst>
              <a:ext uri="{FF2B5EF4-FFF2-40B4-BE49-F238E27FC236}">
                <a16:creationId xmlns:a16="http://schemas.microsoft.com/office/drawing/2014/main" id="{7710F541-E6C9-6774-9EB8-A2475C7D0218}"/>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8" name="Rectangle 13">
            <a:extLst>
              <a:ext uri="{FF2B5EF4-FFF2-40B4-BE49-F238E27FC236}">
                <a16:creationId xmlns:a16="http://schemas.microsoft.com/office/drawing/2014/main" id="{46019B92-A21E-1F14-599D-788A5FE06864}"/>
              </a:ext>
            </a:extLst>
          </p:cNvPr>
          <p:cNvSpPr>
            <a:spLocks noGrp="1" noChangeArrowheads="1"/>
          </p:cNvSpPr>
          <p:nvPr>
            <p:ph type="sldNum" sz="quarter" idx="12"/>
          </p:nvPr>
        </p:nvSpPr>
        <p:spPr>
          <a:ln/>
        </p:spPr>
        <p:txBody>
          <a:bodyPr/>
          <a:lstStyle>
            <a:lvl1pPr>
              <a:defRPr/>
            </a:lvl1pPr>
          </a:lstStyle>
          <a:p>
            <a:pPr>
              <a:defRPr/>
            </a:pPr>
            <a:fld id="{8737E9D0-1813-4D71-89F6-9643FCC51CFB}" type="slidenum">
              <a:rPr lang="el-GR" altLang="el-GR"/>
              <a:pPr>
                <a:defRPr/>
              </a:pPr>
              <a:t>‹#›</a:t>
            </a:fld>
            <a:endParaRPr lang="el-GR" altLang="el-GR"/>
          </a:p>
        </p:txBody>
      </p:sp>
    </p:spTree>
    <p:extLst>
      <p:ext uri="{BB962C8B-B14F-4D97-AF65-F5344CB8AC3E}">
        <p14:creationId xmlns:p14="http://schemas.microsoft.com/office/powerpoint/2010/main" val="2617421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1150938" y="214313"/>
            <a:ext cx="7793037" cy="1462087"/>
          </a:xfrm>
        </p:spPr>
        <p:txBody>
          <a:bodyPr/>
          <a:lstStyle/>
          <a:p>
            <a:r>
              <a:rPr lang="en-US"/>
              <a:t>Click to edit Master title style</a:t>
            </a:r>
            <a:endParaRPr lang="el-GR"/>
          </a:p>
        </p:txBody>
      </p:sp>
      <p:sp>
        <p:nvSpPr>
          <p:cNvPr id="3" name="Content Placeholder 2"/>
          <p:cNvSpPr>
            <a:spLocks noGrp="1"/>
          </p:cNvSpPr>
          <p:nvPr>
            <p:ph sz="quarter" idx="1"/>
          </p:nvPr>
        </p:nvSpPr>
        <p:spPr>
          <a:xfrm>
            <a:off x="1182688" y="2017713"/>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quarter" idx="2"/>
          </p:nvPr>
        </p:nvSpPr>
        <p:spPr>
          <a:xfrm>
            <a:off x="5145088" y="2017713"/>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Content Placeholder 4"/>
          <p:cNvSpPr>
            <a:spLocks noGrp="1"/>
          </p:cNvSpPr>
          <p:nvPr>
            <p:ph sz="quarter" idx="3"/>
          </p:nvPr>
        </p:nvSpPr>
        <p:spPr>
          <a:xfrm>
            <a:off x="1182688" y="4151313"/>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Content Placeholder 5"/>
          <p:cNvSpPr>
            <a:spLocks noGrp="1"/>
          </p:cNvSpPr>
          <p:nvPr>
            <p:ph sz="quarter" idx="4"/>
          </p:nvPr>
        </p:nvSpPr>
        <p:spPr>
          <a:xfrm>
            <a:off x="5145088" y="4151313"/>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Rectangle 11">
            <a:extLst>
              <a:ext uri="{FF2B5EF4-FFF2-40B4-BE49-F238E27FC236}">
                <a16:creationId xmlns:a16="http://schemas.microsoft.com/office/drawing/2014/main" id="{8D39F93D-FE94-27B5-8169-1DB36867206A}"/>
              </a:ext>
            </a:extLst>
          </p:cNvPr>
          <p:cNvSpPr>
            <a:spLocks noGrp="1" noChangeArrowheads="1"/>
          </p:cNvSpPr>
          <p:nvPr>
            <p:ph type="dt" sz="half" idx="10"/>
          </p:nvPr>
        </p:nvSpPr>
        <p:spPr>
          <a:ln/>
        </p:spPr>
        <p:txBody>
          <a:bodyPr/>
          <a:lstStyle>
            <a:lvl1pPr>
              <a:defRPr/>
            </a:lvl1pPr>
          </a:lstStyle>
          <a:p>
            <a:pPr>
              <a:defRPr/>
            </a:pPr>
            <a:endParaRPr lang="el-GR" altLang="el-GR"/>
          </a:p>
        </p:txBody>
      </p:sp>
      <p:sp>
        <p:nvSpPr>
          <p:cNvPr id="8" name="Rectangle 12">
            <a:extLst>
              <a:ext uri="{FF2B5EF4-FFF2-40B4-BE49-F238E27FC236}">
                <a16:creationId xmlns:a16="http://schemas.microsoft.com/office/drawing/2014/main" id="{64B0E52B-4350-BC4E-A6F5-36465FCECFF8}"/>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9" name="Rectangle 13">
            <a:extLst>
              <a:ext uri="{FF2B5EF4-FFF2-40B4-BE49-F238E27FC236}">
                <a16:creationId xmlns:a16="http://schemas.microsoft.com/office/drawing/2014/main" id="{1C0BC111-D0B1-A040-241B-835493C58613}"/>
              </a:ext>
            </a:extLst>
          </p:cNvPr>
          <p:cNvSpPr>
            <a:spLocks noGrp="1" noChangeArrowheads="1"/>
          </p:cNvSpPr>
          <p:nvPr>
            <p:ph type="sldNum" sz="quarter" idx="12"/>
          </p:nvPr>
        </p:nvSpPr>
        <p:spPr>
          <a:ln/>
        </p:spPr>
        <p:txBody>
          <a:bodyPr/>
          <a:lstStyle>
            <a:lvl1pPr>
              <a:defRPr/>
            </a:lvl1pPr>
          </a:lstStyle>
          <a:p>
            <a:pPr>
              <a:defRPr/>
            </a:pPr>
            <a:fld id="{408AFCD5-9E51-451D-A008-0527655C3474}" type="slidenum">
              <a:rPr lang="el-GR" altLang="el-GR"/>
              <a:pPr>
                <a:defRPr/>
              </a:pPr>
              <a:t>‹#›</a:t>
            </a:fld>
            <a:endParaRPr lang="el-GR" altLang="el-GR"/>
          </a:p>
        </p:txBody>
      </p:sp>
    </p:spTree>
    <p:extLst>
      <p:ext uri="{BB962C8B-B14F-4D97-AF65-F5344CB8AC3E}">
        <p14:creationId xmlns:p14="http://schemas.microsoft.com/office/powerpoint/2010/main" val="10304506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a:t>Click to edit Master title style</a:t>
            </a:r>
            <a:endParaRPr lang="el-GR"/>
          </a:p>
        </p:txBody>
      </p:sp>
      <p:sp>
        <p:nvSpPr>
          <p:cNvPr id="3" name="Content Placeholder 2"/>
          <p:cNvSpPr>
            <a:spLocks noGrp="1"/>
          </p:cNvSpPr>
          <p:nvPr>
            <p:ph sz="half" idx="1"/>
          </p:nvPr>
        </p:nvSpPr>
        <p:spPr>
          <a:xfrm>
            <a:off x="1182688" y="2017713"/>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quarter" idx="2"/>
          </p:nvPr>
        </p:nvSpPr>
        <p:spPr>
          <a:xfrm>
            <a:off x="5145088" y="2017713"/>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Content Placeholder 4"/>
          <p:cNvSpPr>
            <a:spLocks noGrp="1"/>
          </p:cNvSpPr>
          <p:nvPr>
            <p:ph sz="quarter" idx="3"/>
          </p:nvPr>
        </p:nvSpPr>
        <p:spPr>
          <a:xfrm>
            <a:off x="5145088" y="4151313"/>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Rectangle 11">
            <a:extLst>
              <a:ext uri="{FF2B5EF4-FFF2-40B4-BE49-F238E27FC236}">
                <a16:creationId xmlns:a16="http://schemas.microsoft.com/office/drawing/2014/main" id="{394964C2-D251-3BE2-E4A2-B330A7F21FA6}"/>
              </a:ext>
            </a:extLst>
          </p:cNvPr>
          <p:cNvSpPr>
            <a:spLocks noGrp="1" noChangeArrowheads="1"/>
          </p:cNvSpPr>
          <p:nvPr>
            <p:ph type="dt" sz="half" idx="10"/>
          </p:nvPr>
        </p:nvSpPr>
        <p:spPr>
          <a:ln/>
        </p:spPr>
        <p:txBody>
          <a:bodyPr/>
          <a:lstStyle>
            <a:lvl1pPr>
              <a:defRPr/>
            </a:lvl1pPr>
          </a:lstStyle>
          <a:p>
            <a:pPr>
              <a:defRPr/>
            </a:pPr>
            <a:endParaRPr lang="el-GR" altLang="el-GR"/>
          </a:p>
        </p:txBody>
      </p:sp>
      <p:sp>
        <p:nvSpPr>
          <p:cNvPr id="7" name="Rectangle 12">
            <a:extLst>
              <a:ext uri="{FF2B5EF4-FFF2-40B4-BE49-F238E27FC236}">
                <a16:creationId xmlns:a16="http://schemas.microsoft.com/office/drawing/2014/main" id="{43B69D30-FD98-6D30-2CD2-DAF813A05468}"/>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8" name="Rectangle 13">
            <a:extLst>
              <a:ext uri="{FF2B5EF4-FFF2-40B4-BE49-F238E27FC236}">
                <a16:creationId xmlns:a16="http://schemas.microsoft.com/office/drawing/2014/main" id="{6DADD353-E54B-7C26-19F1-06ECBDBB44B1}"/>
              </a:ext>
            </a:extLst>
          </p:cNvPr>
          <p:cNvSpPr>
            <a:spLocks noGrp="1" noChangeArrowheads="1"/>
          </p:cNvSpPr>
          <p:nvPr>
            <p:ph type="sldNum" sz="quarter" idx="12"/>
          </p:nvPr>
        </p:nvSpPr>
        <p:spPr>
          <a:ln/>
        </p:spPr>
        <p:txBody>
          <a:bodyPr/>
          <a:lstStyle>
            <a:lvl1pPr>
              <a:defRPr/>
            </a:lvl1pPr>
          </a:lstStyle>
          <a:p>
            <a:pPr>
              <a:defRPr/>
            </a:pPr>
            <a:fld id="{70A54938-002C-435F-830C-B9B7119958A3}" type="slidenum">
              <a:rPr lang="el-GR" altLang="el-GR"/>
              <a:pPr>
                <a:defRPr/>
              </a:pPr>
              <a:t>‹#›</a:t>
            </a:fld>
            <a:endParaRPr lang="el-GR" altLang="el-GR"/>
          </a:p>
        </p:txBody>
      </p:sp>
    </p:spTree>
    <p:extLst>
      <p:ext uri="{BB962C8B-B14F-4D97-AF65-F5344CB8AC3E}">
        <p14:creationId xmlns:p14="http://schemas.microsoft.com/office/powerpoint/2010/main" val="5581908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6">
            <a:extLst>
              <a:ext uri="{FF2B5EF4-FFF2-40B4-BE49-F238E27FC236}">
                <a16:creationId xmlns:a16="http://schemas.microsoft.com/office/drawing/2014/main" id="{864BFF7F-44A5-F822-1B84-D9B1E7606953}"/>
              </a:ext>
            </a:extLst>
          </p:cNvPr>
          <p:cNvGrpSpPr>
            <a:grpSpLocks/>
          </p:cNvGrpSpPr>
          <p:nvPr/>
        </p:nvGrpSpPr>
        <p:grpSpPr bwMode="auto">
          <a:xfrm>
            <a:off x="0" y="914400"/>
            <a:ext cx="8686800" cy="2514600"/>
            <a:chOff x="0" y="576"/>
            <a:chExt cx="5472" cy="1584"/>
          </a:xfrm>
        </p:grpSpPr>
        <p:sp>
          <p:nvSpPr>
            <p:cNvPr id="3" name="Oval 7">
              <a:extLst>
                <a:ext uri="{FF2B5EF4-FFF2-40B4-BE49-F238E27FC236}">
                  <a16:creationId xmlns:a16="http://schemas.microsoft.com/office/drawing/2014/main" id="{2E4CF104-DEA0-CBB0-2C60-00D3011541FB}"/>
                </a:ext>
              </a:extLst>
            </p:cNvPr>
            <p:cNvSpPr>
              <a:spLocks noChangeArrowheads="1"/>
            </p:cNvSpPr>
            <p:nvPr/>
          </p:nvSpPr>
          <p:spPr bwMode="auto">
            <a:xfrm>
              <a:off x="144" y="576"/>
              <a:ext cx="1584" cy="1584"/>
            </a:xfrm>
            <a:prstGeom prst="ellipse">
              <a:avLst/>
            </a:prstGeom>
            <a:noFill/>
            <a:ln w="12700">
              <a:solidFill>
                <a:schemeClr val="accent1"/>
              </a:solidFill>
              <a:round/>
              <a:headEnd/>
              <a:tailEnd/>
            </a:ln>
            <a:effectLst/>
          </p:spPr>
          <p:txBody>
            <a:bodyPr wrap="none" anchor="ctr"/>
            <a:lstStyle>
              <a:lvl1pPr eaLnBrk="0" hangingPunct="0">
                <a:defRPr sz="2200">
                  <a:solidFill>
                    <a:schemeClr val="tx1"/>
                  </a:solidFill>
                  <a:latin typeface="Tahoma" panose="020B0604030504040204" pitchFamily="34" charset="0"/>
                </a:defRPr>
              </a:lvl1pPr>
              <a:lvl2pPr marL="742950" indent="-285750" eaLnBrk="0" hangingPunct="0">
                <a:defRPr sz="2200">
                  <a:solidFill>
                    <a:schemeClr val="tx1"/>
                  </a:solidFill>
                  <a:latin typeface="Tahoma" panose="020B0604030504040204" pitchFamily="34" charset="0"/>
                </a:defRPr>
              </a:lvl2pPr>
              <a:lvl3pPr marL="1143000" indent="-228600" eaLnBrk="0" hangingPunct="0">
                <a:defRPr sz="2200">
                  <a:solidFill>
                    <a:schemeClr val="tx1"/>
                  </a:solidFill>
                  <a:latin typeface="Tahoma" panose="020B0604030504040204" pitchFamily="34" charset="0"/>
                </a:defRPr>
              </a:lvl3pPr>
              <a:lvl4pPr marL="1600200" indent="-228600" eaLnBrk="0" hangingPunct="0">
                <a:defRPr sz="2200">
                  <a:solidFill>
                    <a:schemeClr val="tx1"/>
                  </a:solidFill>
                  <a:latin typeface="Tahoma" panose="020B0604030504040204" pitchFamily="34" charset="0"/>
                </a:defRPr>
              </a:lvl4pPr>
              <a:lvl5pPr marL="2057400" indent="-228600" eaLnBrk="0" hangingPunct="0">
                <a:defRPr sz="2200">
                  <a:solidFill>
                    <a:schemeClr val="tx1"/>
                  </a:solidFill>
                  <a:latin typeface="Tahoma" panose="020B0604030504040204" pitchFamily="34" charset="0"/>
                </a:defRPr>
              </a:lvl5pPr>
              <a:lvl6pPr marL="2514600" indent="-228600" eaLnBrk="0" fontAlgn="base" hangingPunct="0">
                <a:spcBef>
                  <a:spcPct val="0"/>
                </a:spcBef>
                <a:spcAft>
                  <a:spcPct val="0"/>
                </a:spcAft>
                <a:defRPr sz="2200">
                  <a:solidFill>
                    <a:schemeClr val="tx1"/>
                  </a:solidFill>
                  <a:latin typeface="Tahoma" panose="020B0604030504040204" pitchFamily="34" charset="0"/>
                </a:defRPr>
              </a:lvl6pPr>
              <a:lvl7pPr marL="2971800" indent="-228600" eaLnBrk="0" fontAlgn="base" hangingPunct="0">
                <a:spcBef>
                  <a:spcPct val="0"/>
                </a:spcBef>
                <a:spcAft>
                  <a:spcPct val="0"/>
                </a:spcAft>
                <a:defRPr sz="2200">
                  <a:solidFill>
                    <a:schemeClr val="tx1"/>
                  </a:solidFill>
                  <a:latin typeface="Tahoma" panose="020B0604030504040204" pitchFamily="34" charset="0"/>
                </a:defRPr>
              </a:lvl7pPr>
              <a:lvl8pPr marL="3429000" indent="-228600" eaLnBrk="0" fontAlgn="base" hangingPunct="0">
                <a:spcBef>
                  <a:spcPct val="0"/>
                </a:spcBef>
                <a:spcAft>
                  <a:spcPct val="0"/>
                </a:spcAft>
                <a:defRPr sz="2200">
                  <a:solidFill>
                    <a:schemeClr val="tx1"/>
                  </a:solidFill>
                  <a:latin typeface="Tahoma" panose="020B0604030504040204" pitchFamily="34" charset="0"/>
                </a:defRPr>
              </a:lvl8pPr>
              <a:lvl9pPr marL="3886200" indent="-228600" eaLnBrk="0" fontAlgn="base" hangingPunct="0">
                <a:spcBef>
                  <a:spcPct val="0"/>
                </a:spcBef>
                <a:spcAft>
                  <a:spcPct val="0"/>
                </a:spcAft>
                <a:defRPr sz="2200">
                  <a:solidFill>
                    <a:schemeClr val="tx1"/>
                  </a:solidFill>
                  <a:latin typeface="Tahoma" panose="020B0604030504040204" pitchFamily="34" charset="0"/>
                </a:defRPr>
              </a:lvl9pPr>
            </a:lstStyle>
            <a:p>
              <a:pPr algn="ctr" eaLnBrk="1" hangingPunct="1">
                <a:defRPr/>
              </a:pPr>
              <a:endParaRPr lang="el-GR" altLang="el-GR" sz="1800">
                <a:latin typeface="Arial" panose="020B0604020202020204" pitchFamily="34" charset="0"/>
              </a:endParaRPr>
            </a:p>
          </p:txBody>
        </p:sp>
        <p:sp>
          <p:nvSpPr>
            <p:cNvPr id="4" name="Rectangle 8">
              <a:extLst>
                <a:ext uri="{FF2B5EF4-FFF2-40B4-BE49-F238E27FC236}">
                  <a16:creationId xmlns:a16="http://schemas.microsoft.com/office/drawing/2014/main" id="{D4690B76-85EB-6CFD-BCD7-1076DC70CBCC}"/>
                </a:ext>
              </a:extLst>
            </p:cNvPr>
            <p:cNvSpPr>
              <a:spLocks noChangeArrowheads="1"/>
            </p:cNvSpPr>
            <p:nvPr/>
          </p:nvSpPr>
          <p:spPr bwMode="hidden">
            <a:xfrm>
              <a:off x="0" y="1056"/>
              <a:ext cx="2976" cy="720"/>
            </a:xfrm>
            <a:prstGeom prst="rect">
              <a:avLst/>
            </a:prstGeom>
            <a:solidFill>
              <a:schemeClr val="accent2"/>
            </a:solidFill>
            <a:ln w="9525">
              <a:noFill/>
              <a:miter lim="800000"/>
              <a:headEnd/>
              <a:tailEnd/>
            </a:ln>
            <a:effectLst/>
          </p:spPr>
          <p:txBody>
            <a:bodyPr wrap="none" anchor="ctr"/>
            <a:lstStyle>
              <a:lvl1pPr eaLnBrk="0" hangingPunct="0">
                <a:defRPr sz="2200">
                  <a:solidFill>
                    <a:schemeClr val="tx1"/>
                  </a:solidFill>
                  <a:latin typeface="Tahoma" panose="020B0604030504040204" pitchFamily="34" charset="0"/>
                </a:defRPr>
              </a:lvl1pPr>
              <a:lvl2pPr marL="742950" indent="-285750" eaLnBrk="0" hangingPunct="0">
                <a:defRPr sz="2200">
                  <a:solidFill>
                    <a:schemeClr val="tx1"/>
                  </a:solidFill>
                  <a:latin typeface="Tahoma" panose="020B0604030504040204" pitchFamily="34" charset="0"/>
                </a:defRPr>
              </a:lvl2pPr>
              <a:lvl3pPr marL="1143000" indent="-228600" eaLnBrk="0" hangingPunct="0">
                <a:defRPr sz="2200">
                  <a:solidFill>
                    <a:schemeClr val="tx1"/>
                  </a:solidFill>
                  <a:latin typeface="Tahoma" panose="020B0604030504040204" pitchFamily="34" charset="0"/>
                </a:defRPr>
              </a:lvl3pPr>
              <a:lvl4pPr marL="1600200" indent="-228600" eaLnBrk="0" hangingPunct="0">
                <a:defRPr sz="2200">
                  <a:solidFill>
                    <a:schemeClr val="tx1"/>
                  </a:solidFill>
                  <a:latin typeface="Tahoma" panose="020B0604030504040204" pitchFamily="34" charset="0"/>
                </a:defRPr>
              </a:lvl4pPr>
              <a:lvl5pPr marL="2057400" indent="-228600" eaLnBrk="0" hangingPunct="0">
                <a:defRPr sz="2200">
                  <a:solidFill>
                    <a:schemeClr val="tx1"/>
                  </a:solidFill>
                  <a:latin typeface="Tahoma" panose="020B0604030504040204" pitchFamily="34" charset="0"/>
                </a:defRPr>
              </a:lvl5pPr>
              <a:lvl6pPr marL="2514600" indent="-228600" eaLnBrk="0" fontAlgn="base" hangingPunct="0">
                <a:spcBef>
                  <a:spcPct val="0"/>
                </a:spcBef>
                <a:spcAft>
                  <a:spcPct val="0"/>
                </a:spcAft>
                <a:defRPr sz="2200">
                  <a:solidFill>
                    <a:schemeClr val="tx1"/>
                  </a:solidFill>
                  <a:latin typeface="Tahoma" panose="020B0604030504040204" pitchFamily="34" charset="0"/>
                </a:defRPr>
              </a:lvl6pPr>
              <a:lvl7pPr marL="2971800" indent="-228600" eaLnBrk="0" fontAlgn="base" hangingPunct="0">
                <a:spcBef>
                  <a:spcPct val="0"/>
                </a:spcBef>
                <a:spcAft>
                  <a:spcPct val="0"/>
                </a:spcAft>
                <a:defRPr sz="2200">
                  <a:solidFill>
                    <a:schemeClr val="tx1"/>
                  </a:solidFill>
                  <a:latin typeface="Tahoma" panose="020B0604030504040204" pitchFamily="34" charset="0"/>
                </a:defRPr>
              </a:lvl7pPr>
              <a:lvl8pPr marL="3429000" indent="-228600" eaLnBrk="0" fontAlgn="base" hangingPunct="0">
                <a:spcBef>
                  <a:spcPct val="0"/>
                </a:spcBef>
                <a:spcAft>
                  <a:spcPct val="0"/>
                </a:spcAft>
                <a:defRPr sz="2200">
                  <a:solidFill>
                    <a:schemeClr val="tx1"/>
                  </a:solidFill>
                  <a:latin typeface="Tahoma" panose="020B0604030504040204" pitchFamily="34" charset="0"/>
                </a:defRPr>
              </a:lvl8pPr>
              <a:lvl9pPr marL="3886200" indent="-228600" eaLnBrk="0" fontAlgn="base" hangingPunct="0">
                <a:spcBef>
                  <a:spcPct val="0"/>
                </a:spcBef>
                <a:spcAft>
                  <a:spcPct val="0"/>
                </a:spcAft>
                <a:defRPr sz="2200">
                  <a:solidFill>
                    <a:schemeClr val="tx1"/>
                  </a:solidFill>
                  <a:latin typeface="Tahoma" panose="020B0604030504040204" pitchFamily="34" charset="0"/>
                </a:defRPr>
              </a:lvl9pPr>
            </a:lstStyle>
            <a:p>
              <a:pPr algn="ctr" eaLnBrk="1" hangingPunct="1">
                <a:defRPr/>
              </a:pPr>
              <a:endParaRPr lang="el-GR" altLang="el-GR" sz="2400">
                <a:latin typeface="Times New Roman" panose="02020603050405020304" pitchFamily="18" charset="0"/>
              </a:endParaRPr>
            </a:p>
          </p:txBody>
        </p:sp>
        <p:sp>
          <p:nvSpPr>
            <p:cNvPr id="5" name="Rectangle 9">
              <a:extLst>
                <a:ext uri="{FF2B5EF4-FFF2-40B4-BE49-F238E27FC236}">
                  <a16:creationId xmlns:a16="http://schemas.microsoft.com/office/drawing/2014/main" id="{0ADCAFEB-1790-4A15-8642-624EADB75E00}"/>
                </a:ext>
              </a:extLst>
            </p:cNvPr>
            <p:cNvSpPr>
              <a:spLocks noChangeArrowheads="1"/>
            </p:cNvSpPr>
            <p:nvPr/>
          </p:nvSpPr>
          <p:spPr bwMode="hidden">
            <a:xfrm>
              <a:off x="2496" y="1056"/>
              <a:ext cx="2976" cy="72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lvl1pPr eaLnBrk="0" hangingPunct="0">
                <a:defRPr sz="2200">
                  <a:solidFill>
                    <a:schemeClr val="tx1"/>
                  </a:solidFill>
                  <a:latin typeface="Tahoma" panose="020B0604030504040204" pitchFamily="34" charset="0"/>
                </a:defRPr>
              </a:lvl1pPr>
              <a:lvl2pPr marL="742950" indent="-285750" eaLnBrk="0" hangingPunct="0">
                <a:defRPr sz="2200">
                  <a:solidFill>
                    <a:schemeClr val="tx1"/>
                  </a:solidFill>
                  <a:latin typeface="Tahoma" panose="020B0604030504040204" pitchFamily="34" charset="0"/>
                </a:defRPr>
              </a:lvl2pPr>
              <a:lvl3pPr marL="1143000" indent="-228600" eaLnBrk="0" hangingPunct="0">
                <a:defRPr sz="2200">
                  <a:solidFill>
                    <a:schemeClr val="tx1"/>
                  </a:solidFill>
                  <a:latin typeface="Tahoma" panose="020B0604030504040204" pitchFamily="34" charset="0"/>
                </a:defRPr>
              </a:lvl3pPr>
              <a:lvl4pPr marL="1600200" indent="-228600" eaLnBrk="0" hangingPunct="0">
                <a:defRPr sz="2200">
                  <a:solidFill>
                    <a:schemeClr val="tx1"/>
                  </a:solidFill>
                  <a:latin typeface="Tahoma" panose="020B0604030504040204" pitchFamily="34" charset="0"/>
                </a:defRPr>
              </a:lvl4pPr>
              <a:lvl5pPr marL="2057400" indent="-228600" eaLnBrk="0" hangingPunct="0">
                <a:defRPr sz="2200">
                  <a:solidFill>
                    <a:schemeClr val="tx1"/>
                  </a:solidFill>
                  <a:latin typeface="Tahoma" panose="020B0604030504040204" pitchFamily="34" charset="0"/>
                </a:defRPr>
              </a:lvl5pPr>
              <a:lvl6pPr marL="2514600" indent="-228600" eaLnBrk="0" fontAlgn="base" hangingPunct="0">
                <a:spcBef>
                  <a:spcPct val="0"/>
                </a:spcBef>
                <a:spcAft>
                  <a:spcPct val="0"/>
                </a:spcAft>
                <a:defRPr sz="2200">
                  <a:solidFill>
                    <a:schemeClr val="tx1"/>
                  </a:solidFill>
                  <a:latin typeface="Tahoma" panose="020B0604030504040204" pitchFamily="34" charset="0"/>
                </a:defRPr>
              </a:lvl6pPr>
              <a:lvl7pPr marL="2971800" indent="-228600" eaLnBrk="0" fontAlgn="base" hangingPunct="0">
                <a:spcBef>
                  <a:spcPct val="0"/>
                </a:spcBef>
                <a:spcAft>
                  <a:spcPct val="0"/>
                </a:spcAft>
                <a:defRPr sz="2200">
                  <a:solidFill>
                    <a:schemeClr val="tx1"/>
                  </a:solidFill>
                  <a:latin typeface="Tahoma" panose="020B0604030504040204" pitchFamily="34" charset="0"/>
                </a:defRPr>
              </a:lvl7pPr>
              <a:lvl8pPr marL="3429000" indent="-228600" eaLnBrk="0" fontAlgn="base" hangingPunct="0">
                <a:spcBef>
                  <a:spcPct val="0"/>
                </a:spcBef>
                <a:spcAft>
                  <a:spcPct val="0"/>
                </a:spcAft>
                <a:defRPr sz="2200">
                  <a:solidFill>
                    <a:schemeClr val="tx1"/>
                  </a:solidFill>
                  <a:latin typeface="Tahoma" panose="020B0604030504040204" pitchFamily="34" charset="0"/>
                </a:defRPr>
              </a:lvl8pPr>
              <a:lvl9pPr marL="3886200" indent="-228600" eaLnBrk="0" fontAlgn="base" hangingPunct="0">
                <a:spcBef>
                  <a:spcPct val="0"/>
                </a:spcBef>
                <a:spcAft>
                  <a:spcPct val="0"/>
                </a:spcAft>
                <a:defRPr sz="2200">
                  <a:solidFill>
                    <a:schemeClr val="tx1"/>
                  </a:solidFill>
                  <a:latin typeface="Tahoma" panose="020B0604030504040204" pitchFamily="34" charset="0"/>
                </a:defRPr>
              </a:lvl9pPr>
            </a:lstStyle>
            <a:p>
              <a:pPr algn="ctr" eaLnBrk="1" hangingPunct="1">
                <a:defRPr/>
              </a:pPr>
              <a:endParaRPr lang="el-GR" altLang="el-GR" sz="2400">
                <a:latin typeface="Times New Roman" panose="02020603050405020304" pitchFamily="18" charset="0"/>
              </a:endParaRPr>
            </a:p>
          </p:txBody>
        </p:sp>
        <p:sp>
          <p:nvSpPr>
            <p:cNvPr id="6" name="Freeform 10">
              <a:extLst>
                <a:ext uri="{FF2B5EF4-FFF2-40B4-BE49-F238E27FC236}">
                  <a16:creationId xmlns:a16="http://schemas.microsoft.com/office/drawing/2014/main" id="{1B1C7400-4500-7128-C1FE-3B71DC6B40F8}"/>
                </a:ext>
              </a:extLst>
            </p:cNvPr>
            <p:cNvSpPr>
              <a:spLocks noChangeArrowheads="1"/>
            </p:cNvSpPr>
            <p:nvPr/>
          </p:nvSpPr>
          <p:spPr bwMode="auto">
            <a:xfrm>
              <a:off x="384" y="960"/>
              <a:ext cx="144" cy="913"/>
            </a:xfrm>
            <a:custGeom>
              <a:avLst/>
              <a:gdLst>
                <a:gd name="T0" fmla="*/ 0 w 1000"/>
                <a:gd name="T1" fmla="*/ 369 h 1000"/>
                <a:gd name="T2" fmla="*/ 0 w 1000"/>
                <a:gd name="T3" fmla="*/ 369 h 1000"/>
                <a:gd name="T4" fmla="*/ 0 w 1000"/>
                <a:gd name="T5" fmla="*/ 0 h 1000"/>
                <a:gd name="T6" fmla="*/ 0 w 1000"/>
                <a:gd name="T7" fmla="*/ 0 h 10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7" name="Freeform 11">
              <a:extLst>
                <a:ext uri="{FF2B5EF4-FFF2-40B4-BE49-F238E27FC236}">
                  <a16:creationId xmlns:a16="http://schemas.microsoft.com/office/drawing/2014/main" id="{BFB4569D-12E3-B814-B1EA-7C5C62D7CE16}"/>
                </a:ext>
              </a:extLst>
            </p:cNvPr>
            <p:cNvSpPr>
              <a:spLocks noChangeArrowheads="1"/>
            </p:cNvSpPr>
            <p:nvPr/>
          </p:nvSpPr>
          <p:spPr bwMode="auto">
            <a:xfrm>
              <a:off x="4944" y="762"/>
              <a:ext cx="165" cy="864"/>
            </a:xfrm>
            <a:custGeom>
              <a:avLst/>
              <a:gdLst>
                <a:gd name="T0" fmla="*/ 0 w 1000"/>
                <a:gd name="T1" fmla="*/ 0 h 1000"/>
                <a:gd name="T2" fmla="*/ 0 w 1000"/>
                <a:gd name="T3" fmla="*/ 0 h 1000"/>
                <a:gd name="T4" fmla="*/ 0 w 1000"/>
                <a:gd name="T5" fmla="*/ 200 h 1000"/>
                <a:gd name="T6" fmla="*/ 0 w 1000"/>
                <a:gd name="T7" fmla="*/ 200 h 10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l-GR"/>
            </a:p>
          </p:txBody>
        </p:sp>
      </p:grpSp>
      <p:sp>
        <p:nvSpPr>
          <p:cNvPr id="60418" name="Rectangle 2"/>
          <p:cNvSpPr>
            <a:spLocks noGrp="1" noChangeArrowheads="1"/>
          </p:cNvSpPr>
          <p:nvPr>
            <p:ph type="subTitle" idx="1"/>
          </p:nvPr>
        </p:nvSpPr>
        <p:spPr>
          <a:xfrm>
            <a:off x="2286000" y="3581400"/>
            <a:ext cx="5638800" cy="1905000"/>
          </a:xfrm>
        </p:spPr>
        <p:txBody>
          <a:bodyPr/>
          <a:lstStyle>
            <a:lvl1pPr marL="0" indent="0">
              <a:buFont typeface="Wingdings" pitchFamily="2" charset="2"/>
              <a:buNone/>
              <a:defRPr/>
            </a:lvl1pPr>
          </a:lstStyle>
          <a:p>
            <a:r>
              <a:rPr lang="el-GR"/>
              <a:t>Click to edit Master subtitle style</a:t>
            </a:r>
          </a:p>
        </p:txBody>
      </p:sp>
      <p:sp>
        <p:nvSpPr>
          <p:cNvPr id="60428" name="Rectangle 12"/>
          <p:cNvSpPr>
            <a:spLocks noGrp="1" noChangeArrowheads="1"/>
          </p:cNvSpPr>
          <p:nvPr>
            <p:ph type="ctrTitle"/>
          </p:nvPr>
        </p:nvSpPr>
        <p:spPr>
          <a:xfrm>
            <a:off x="838200" y="1443038"/>
            <a:ext cx="7086600" cy="1600200"/>
          </a:xfrm>
        </p:spPr>
        <p:txBody>
          <a:bodyPr anchor="ctr"/>
          <a:lstStyle>
            <a:lvl1pPr>
              <a:defRPr/>
            </a:lvl1pPr>
          </a:lstStyle>
          <a:p>
            <a:r>
              <a:rPr lang="el-GR"/>
              <a:t>Click to edit Master title style</a:t>
            </a:r>
          </a:p>
        </p:txBody>
      </p:sp>
      <p:sp>
        <p:nvSpPr>
          <p:cNvPr id="8" name="Rectangle 3">
            <a:extLst>
              <a:ext uri="{FF2B5EF4-FFF2-40B4-BE49-F238E27FC236}">
                <a16:creationId xmlns:a16="http://schemas.microsoft.com/office/drawing/2014/main" id="{4AAA2512-C101-21BF-9099-14F340BCE95C}"/>
              </a:ext>
            </a:extLst>
          </p:cNvPr>
          <p:cNvSpPr>
            <a:spLocks noGrp="1" noChangeArrowheads="1"/>
          </p:cNvSpPr>
          <p:nvPr>
            <p:ph type="dt" sz="half" idx="10"/>
          </p:nvPr>
        </p:nvSpPr>
        <p:spPr>
          <a:xfrm>
            <a:off x="685800" y="6248400"/>
            <a:ext cx="1905000" cy="457200"/>
          </a:xfrm>
        </p:spPr>
        <p:txBody>
          <a:bodyPr/>
          <a:lstStyle>
            <a:lvl1pPr>
              <a:defRPr/>
            </a:lvl1pPr>
          </a:lstStyle>
          <a:p>
            <a:pPr>
              <a:defRPr/>
            </a:pPr>
            <a:endParaRPr lang="el-GR" altLang="el-GR"/>
          </a:p>
        </p:txBody>
      </p:sp>
      <p:sp>
        <p:nvSpPr>
          <p:cNvPr id="9" name="Rectangle 4">
            <a:extLst>
              <a:ext uri="{FF2B5EF4-FFF2-40B4-BE49-F238E27FC236}">
                <a16:creationId xmlns:a16="http://schemas.microsoft.com/office/drawing/2014/main" id="{5BA01B79-82BF-5D14-3E11-6E3A8676BC0D}"/>
              </a:ext>
            </a:extLst>
          </p:cNvPr>
          <p:cNvSpPr>
            <a:spLocks noGrp="1" noChangeArrowheads="1"/>
          </p:cNvSpPr>
          <p:nvPr>
            <p:ph type="ftr" sz="quarter" idx="11"/>
          </p:nvPr>
        </p:nvSpPr>
        <p:spPr>
          <a:xfrm>
            <a:off x="3124200" y="6248400"/>
            <a:ext cx="2895600" cy="457200"/>
          </a:xfrm>
        </p:spPr>
        <p:txBody>
          <a:bodyPr/>
          <a:lstStyle>
            <a:lvl1pPr>
              <a:defRPr/>
            </a:lvl1pPr>
          </a:lstStyle>
          <a:p>
            <a:pPr>
              <a:defRPr/>
            </a:pPr>
            <a:endParaRPr lang="el-GR" altLang="el-GR"/>
          </a:p>
        </p:txBody>
      </p:sp>
      <p:sp>
        <p:nvSpPr>
          <p:cNvPr id="10" name="Rectangle 5">
            <a:extLst>
              <a:ext uri="{FF2B5EF4-FFF2-40B4-BE49-F238E27FC236}">
                <a16:creationId xmlns:a16="http://schemas.microsoft.com/office/drawing/2014/main" id="{720F47C2-562B-0B04-3491-D9BFC27DB804}"/>
              </a:ext>
            </a:extLst>
          </p:cNvPr>
          <p:cNvSpPr>
            <a:spLocks noGrp="1" noChangeArrowheads="1"/>
          </p:cNvSpPr>
          <p:nvPr>
            <p:ph type="sldNum" sz="quarter" idx="12"/>
          </p:nvPr>
        </p:nvSpPr>
        <p:spPr>
          <a:xfrm>
            <a:off x="6553200" y="6248400"/>
            <a:ext cx="1905000" cy="457200"/>
          </a:xfrm>
        </p:spPr>
        <p:txBody>
          <a:bodyPr/>
          <a:lstStyle>
            <a:lvl1pPr>
              <a:defRPr/>
            </a:lvl1pPr>
          </a:lstStyle>
          <a:p>
            <a:pPr>
              <a:defRPr/>
            </a:pPr>
            <a:fld id="{D73AB82D-86C2-4CBA-854F-A2919E6A9763}" type="slidenum">
              <a:rPr lang="el-GR" altLang="el-GR"/>
              <a:pPr>
                <a:defRPr/>
              </a:pPr>
              <a:t>‹#›</a:t>
            </a:fld>
            <a:endParaRPr lang="el-GR" altLang="el-GR"/>
          </a:p>
        </p:txBody>
      </p:sp>
    </p:spTree>
    <p:extLst>
      <p:ext uri="{BB962C8B-B14F-4D97-AF65-F5344CB8AC3E}">
        <p14:creationId xmlns:p14="http://schemas.microsoft.com/office/powerpoint/2010/main" val="3853075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Rectangle 6">
            <a:extLst>
              <a:ext uri="{FF2B5EF4-FFF2-40B4-BE49-F238E27FC236}">
                <a16:creationId xmlns:a16="http://schemas.microsoft.com/office/drawing/2014/main" id="{40AA307E-B923-F891-4A4F-9E173F121B33}"/>
              </a:ext>
            </a:extLst>
          </p:cNvPr>
          <p:cNvSpPr>
            <a:spLocks noGrp="1" noChangeArrowheads="1"/>
          </p:cNvSpPr>
          <p:nvPr>
            <p:ph type="dt" sz="half" idx="10"/>
          </p:nvPr>
        </p:nvSpPr>
        <p:spPr>
          <a:ln/>
        </p:spPr>
        <p:txBody>
          <a:bodyPr/>
          <a:lstStyle>
            <a:lvl1pPr>
              <a:defRPr/>
            </a:lvl1pPr>
          </a:lstStyle>
          <a:p>
            <a:pPr>
              <a:defRPr/>
            </a:pPr>
            <a:endParaRPr lang="el-GR" altLang="el-GR"/>
          </a:p>
        </p:txBody>
      </p:sp>
      <p:sp>
        <p:nvSpPr>
          <p:cNvPr id="5" name="Rectangle 7">
            <a:extLst>
              <a:ext uri="{FF2B5EF4-FFF2-40B4-BE49-F238E27FC236}">
                <a16:creationId xmlns:a16="http://schemas.microsoft.com/office/drawing/2014/main" id="{48F0A5BE-0F8C-9161-EB4A-40336CD5FEA4}"/>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6" name="Rectangle 8">
            <a:extLst>
              <a:ext uri="{FF2B5EF4-FFF2-40B4-BE49-F238E27FC236}">
                <a16:creationId xmlns:a16="http://schemas.microsoft.com/office/drawing/2014/main" id="{AADF9280-23F6-D080-FEFD-026D4311FDB2}"/>
              </a:ext>
            </a:extLst>
          </p:cNvPr>
          <p:cNvSpPr>
            <a:spLocks noGrp="1" noChangeArrowheads="1"/>
          </p:cNvSpPr>
          <p:nvPr>
            <p:ph type="sldNum" sz="quarter" idx="12"/>
          </p:nvPr>
        </p:nvSpPr>
        <p:spPr>
          <a:ln/>
        </p:spPr>
        <p:txBody>
          <a:bodyPr/>
          <a:lstStyle>
            <a:lvl1pPr>
              <a:defRPr/>
            </a:lvl1pPr>
          </a:lstStyle>
          <a:p>
            <a:pPr>
              <a:defRPr/>
            </a:pPr>
            <a:fld id="{81E3C07F-4D0D-4991-BB7B-4C1E8782EA02}" type="slidenum">
              <a:rPr lang="el-GR" altLang="el-GR"/>
              <a:pPr>
                <a:defRPr/>
              </a:pPr>
              <a:t>‹#›</a:t>
            </a:fld>
            <a:endParaRPr lang="el-GR" altLang="el-GR"/>
          </a:p>
        </p:txBody>
      </p:sp>
    </p:spTree>
    <p:extLst>
      <p:ext uri="{BB962C8B-B14F-4D97-AF65-F5344CB8AC3E}">
        <p14:creationId xmlns:p14="http://schemas.microsoft.com/office/powerpoint/2010/main" val="10236348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a:extLst>
              <a:ext uri="{FF2B5EF4-FFF2-40B4-BE49-F238E27FC236}">
                <a16:creationId xmlns:a16="http://schemas.microsoft.com/office/drawing/2014/main" id="{B8F53915-67D4-D54B-E2BF-4AE733C2CC3F}"/>
              </a:ext>
            </a:extLst>
          </p:cNvPr>
          <p:cNvSpPr>
            <a:spLocks noGrp="1" noChangeArrowheads="1"/>
          </p:cNvSpPr>
          <p:nvPr>
            <p:ph type="dt" sz="half" idx="10"/>
          </p:nvPr>
        </p:nvSpPr>
        <p:spPr>
          <a:ln/>
        </p:spPr>
        <p:txBody>
          <a:bodyPr/>
          <a:lstStyle>
            <a:lvl1pPr>
              <a:defRPr/>
            </a:lvl1pPr>
          </a:lstStyle>
          <a:p>
            <a:pPr>
              <a:defRPr/>
            </a:pPr>
            <a:endParaRPr lang="el-GR" altLang="el-GR"/>
          </a:p>
        </p:txBody>
      </p:sp>
      <p:sp>
        <p:nvSpPr>
          <p:cNvPr id="5" name="Rectangle 7">
            <a:extLst>
              <a:ext uri="{FF2B5EF4-FFF2-40B4-BE49-F238E27FC236}">
                <a16:creationId xmlns:a16="http://schemas.microsoft.com/office/drawing/2014/main" id="{E0D5777C-F847-896F-2220-C9BEF5378754}"/>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6" name="Rectangle 8">
            <a:extLst>
              <a:ext uri="{FF2B5EF4-FFF2-40B4-BE49-F238E27FC236}">
                <a16:creationId xmlns:a16="http://schemas.microsoft.com/office/drawing/2014/main" id="{27FA97A1-5ADB-4013-93D1-9111C79212C1}"/>
              </a:ext>
            </a:extLst>
          </p:cNvPr>
          <p:cNvSpPr>
            <a:spLocks noGrp="1" noChangeArrowheads="1"/>
          </p:cNvSpPr>
          <p:nvPr>
            <p:ph type="sldNum" sz="quarter" idx="12"/>
          </p:nvPr>
        </p:nvSpPr>
        <p:spPr>
          <a:ln/>
        </p:spPr>
        <p:txBody>
          <a:bodyPr/>
          <a:lstStyle>
            <a:lvl1pPr>
              <a:defRPr/>
            </a:lvl1pPr>
          </a:lstStyle>
          <a:p>
            <a:pPr>
              <a:defRPr/>
            </a:pPr>
            <a:fld id="{971C56A5-DB46-4515-910F-7CC187D5D140}" type="slidenum">
              <a:rPr lang="el-GR" altLang="el-GR"/>
              <a:pPr>
                <a:defRPr/>
              </a:pPr>
              <a:t>‹#›</a:t>
            </a:fld>
            <a:endParaRPr lang="el-GR" altLang="el-GR"/>
          </a:p>
        </p:txBody>
      </p:sp>
    </p:spTree>
    <p:extLst>
      <p:ext uri="{BB962C8B-B14F-4D97-AF65-F5344CB8AC3E}">
        <p14:creationId xmlns:p14="http://schemas.microsoft.com/office/powerpoint/2010/main" val="36938635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949325" y="1981200"/>
            <a:ext cx="375443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4856163" y="1981200"/>
            <a:ext cx="375443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Rectangle 6">
            <a:extLst>
              <a:ext uri="{FF2B5EF4-FFF2-40B4-BE49-F238E27FC236}">
                <a16:creationId xmlns:a16="http://schemas.microsoft.com/office/drawing/2014/main" id="{BAE716DD-66FB-6DDB-6D07-0A689B770D9A}"/>
              </a:ext>
            </a:extLst>
          </p:cNvPr>
          <p:cNvSpPr>
            <a:spLocks noGrp="1" noChangeArrowheads="1"/>
          </p:cNvSpPr>
          <p:nvPr>
            <p:ph type="dt" sz="half" idx="10"/>
          </p:nvPr>
        </p:nvSpPr>
        <p:spPr>
          <a:ln/>
        </p:spPr>
        <p:txBody>
          <a:bodyPr/>
          <a:lstStyle>
            <a:lvl1pPr>
              <a:defRPr/>
            </a:lvl1pPr>
          </a:lstStyle>
          <a:p>
            <a:pPr>
              <a:defRPr/>
            </a:pPr>
            <a:endParaRPr lang="el-GR" altLang="el-GR"/>
          </a:p>
        </p:txBody>
      </p:sp>
      <p:sp>
        <p:nvSpPr>
          <p:cNvPr id="6" name="Rectangle 7">
            <a:extLst>
              <a:ext uri="{FF2B5EF4-FFF2-40B4-BE49-F238E27FC236}">
                <a16:creationId xmlns:a16="http://schemas.microsoft.com/office/drawing/2014/main" id="{0AC60865-BC5D-07A6-8FAA-4FDE7CC78D12}"/>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7" name="Rectangle 8">
            <a:extLst>
              <a:ext uri="{FF2B5EF4-FFF2-40B4-BE49-F238E27FC236}">
                <a16:creationId xmlns:a16="http://schemas.microsoft.com/office/drawing/2014/main" id="{6C9FF6A5-74AF-C8D2-E4AC-78270E862BF5}"/>
              </a:ext>
            </a:extLst>
          </p:cNvPr>
          <p:cNvSpPr>
            <a:spLocks noGrp="1" noChangeArrowheads="1"/>
          </p:cNvSpPr>
          <p:nvPr>
            <p:ph type="sldNum" sz="quarter" idx="12"/>
          </p:nvPr>
        </p:nvSpPr>
        <p:spPr>
          <a:ln/>
        </p:spPr>
        <p:txBody>
          <a:bodyPr/>
          <a:lstStyle>
            <a:lvl1pPr>
              <a:defRPr/>
            </a:lvl1pPr>
          </a:lstStyle>
          <a:p>
            <a:pPr>
              <a:defRPr/>
            </a:pPr>
            <a:fld id="{1CD40D5E-B23B-4E31-916F-F680D9D123FB}" type="slidenum">
              <a:rPr lang="el-GR" altLang="el-GR"/>
              <a:pPr>
                <a:defRPr/>
              </a:pPr>
              <a:t>‹#›</a:t>
            </a:fld>
            <a:endParaRPr lang="el-GR" altLang="el-GR"/>
          </a:p>
        </p:txBody>
      </p:sp>
    </p:spTree>
    <p:extLst>
      <p:ext uri="{BB962C8B-B14F-4D97-AF65-F5344CB8AC3E}">
        <p14:creationId xmlns:p14="http://schemas.microsoft.com/office/powerpoint/2010/main" val="2223111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Rectangle 11">
            <a:extLst>
              <a:ext uri="{FF2B5EF4-FFF2-40B4-BE49-F238E27FC236}">
                <a16:creationId xmlns:a16="http://schemas.microsoft.com/office/drawing/2014/main" id="{2369F091-0B23-A563-8433-E9BE71CC0DE6}"/>
              </a:ext>
            </a:extLst>
          </p:cNvPr>
          <p:cNvSpPr>
            <a:spLocks noGrp="1" noChangeArrowheads="1"/>
          </p:cNvSpPr>
          <p:nvPr>
            <p:ph type="dt" sz="half" idx="10"/>
          </p:nvPr>
        </p:nvSpPr>
        <p:spPr>
          <a:ln/>
        </p:spPr>
        <p:txBody>
          <a:bodyPr/>
          <a:lstStyle>
            <a:lvl1pPr>
              <a:defRPr/>
            </a:lvl1pPr>
          </a:lstStyle>
          <a:p>
            <a:pPr>
              <a:defRPr/>
            </a:pPr>
            <a:endParaRPr lang="el-GR" altLang="el-GR"/>
          </a:p>
        </p:txBody>
      </p:sp>
      <p:sp>
        <p:nvSpPr>
          <p:cNvPr id="5" name="Rectangle 12">
            <a:extLst>
              <a:ext uri="{FF2B5EF4-FFF2-40B4-BE49-F238E27FC236}">
                <a16:creationId xmlns:a16="http://schemas.microsoft.com/office/drawing/2014/main" id="{882F4C00-94B8-BEA4-AAD2-E32037ACDA99}"/>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6" name="Rectangle 13">
            <a:extLst>
              <a:ext uri="{FF2B5EF4-FFF2-40B4-BE49-F238E27FC236}">
                <a16:creationId xmlns:a16="http://schemas.microsoft.com/office/drawing/2014/main" id="{A3CC628B-DDE9-9A38-F004-4161EAB07F8D}"/>
              </a:ext>
            </a:extLst>
          </p:cNvPr>
          <p:cNvSpPr>
            <a:spLocks noGrp="1" noChangeArrowheads="1"/>
          </p:cNvSpPr>
          <p:nvPr>
            <p:ph type="sldNum" sz="quarter" idx="12"/>
          </p:nvPr>
        </p:nvSpPr>
        <p:spPr>
          <a:ln/>
        </p:spPr>
        <p:txBody>
          <a:bodyPr/>
          <a:lstStyle>
            <a:lvl1pPr>
              <a:defRPr/>
            </a:lvl1pPr>
          </a:lstStyle>
          <a:p>
            <a:pPr>
              <a:defRPr/>
            </a:pPr>
            <a:fld id="{9D0DB76F-12CE-4985-AD63-476F1F73407A}" type="slidenum">
              <a:rPr lang="el-GR" altLang="el-GR"/>
              <a:pPr>
                <a:defRPr/>
              </a:pPr>
              <a:t>‹#›</a:t>
            </a:fld>
            <a:endParaRPr lang="el-GR" altLang="el-GR"/>
          </a:p>
        </p:txBody>
      </p:sp>
    </p:spTree>
    <p:extLst>
      <p:ext uri="{BB962C8B-B14F-4D97-AF65-F5344CB8AC3E}">
        <p14:creationId xmlns:p14="http://schemas.microsoft.com/office/powerpoint/2010/main" val="9258366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Rectangle 6">
            <a:extLst>
              <a:ext uri="{FF2B5EF4-FFF2-40B4-BE49-F238E27FC236}">
                <a16:creationId xmlns:a16="http://schemas.microsoft.com/office/drawing/2014/main" id="{5F1CDC54-5345-66AC-C2F6-8BEFD25026E7}"/>
              </a:ext>
            </a:extLst>
          </p:cNvPr>
          <p:cNvSpPr>
            <a:spLocks noGrp="1" noChangeArrowheads="1"/>
          </p:cNvSpPr>
          <p:nvPr>
            <p:ph type="dt" sz="half" idx="10"/>
          </p:nvPr>
        </p:nvSpPr>
        <p:spPr>
          <a:ln/>
        </p:spPr>
        <p:txBody>
          <a:bodyPr/>
          <a:lstStyle>
            <a:lvl1pPr>
              <a:defRPr/>
            </a:lvl1pPr>
          </a:lstStyle>
          <a:p>
            <a:pPr>
              <a:defRPr/>
            </a:pPr>
            <a:endParaRPr lang="el-GR" altLang="el-GR"/>
          </a:p>
        </p:txBody>
      </p:sp>
      <p:sp>
        <p:nvSpPr>
          <p:cNvPr id="8" name="Rectangle 7">
            <a:extLst>
              <a:ext uri="{FF2B5EF4-FFF2-40B4-BE49-F238E27FC236}">
                <a16:creationId xmlns:a16="http://schemas.microsoft.com/office/drawing/2014/main" id="{D4E17EFB-1A12-0586-2F37-02AC2CC90655}"/>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9" name="Rectangle 8">
            <a:extLst>
              <a:ext uri="{FF2B5EF4-FFF2-40B4-BE49-F238E27FC236}">
                <a16:creationId xmlns:a16="http://schemas.microsoft.com/office/drawing/2014/main" id="{E4C01AA9-7FB5-2965-873F-00B26F9EECBA}"/>
              </a:ext>
            </a:extLst>
          </p:cNvPr>
          <p:cNvSpPr>
            <a:spLocks noGrp="1" noChangeArrowheads="1"/>
          </p:cNvSpPr>
          <p:nvPr>
            <p:ph type="sldNum" sz="quarter" idx="12"/>
          </p:nvPr>
        </p:nvSpPr>
        <p:spPr>
          <a:ln/>
        </p:spPr>
        <p:txBody>
          <a:bodyPr/>
          <a:lstStyle>
            <a:lvl1pPr>
              <a:defRPr/>
            </a:lvl1pPr>
          </a:lstStyle>
          <a:p>
            <a:pPr>
              <a:defRPr/>
            </a:pPr>
            <a:fld id="{AE5E8450-7CBB-4EBC-812E-C0A9B0D9AFB7}" type="slidenum">
              <a:rPr lang="el-GR" altLang="el-GR"/>
              <a:pPr>
                <a:defRPr/>
              </a:pPr>
              <a:t>‹#›</a:t>
            </a:fld>
            <a:endParaRPr lang="el-GR" altLang="el-GR"/>
          </a:p>
        </p:txBody>
      </p:sp>
    </p:spTree>
    <p:extLst>
      <p:ext uri="{BB962C8B-B14F-4D97-AF65-F5344CB8AC3E}">
        <p14:creationId xmlns:p14="http://schemas.microsoft.com/office/powerpoint/2010/main" val="12649056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Rectangle 6">
            <a:extLst>
              <a:ext uri="{FF2B5EF4-FFF2-40B4-BE49-F238E27FC236}">
                <a16:creationId xmlns:a16="http://schemas.microsoft.com/office/drawing/2014/main" id="{C4D09B6C-1087-FFCE-5392-96D1F6838B66}"/>
              </a:ext>
            </a:extLst>
          </p:cNvPr>
          <p:cNvSpPr>
            <a:spLocks noGrp="1" noChangeArrowheads="1"/>
          </p:cNvSpPr>
          <p:nvPr>
            <p:ph type="dt" sz="half" idx="10"/>
          </p:nvPr>
        </p:nvSpPr>
        <p:spPr>
          <a:ln/>
        </p:spPr>
        <p:txBody>
          <a:bodyPr/>
          <a:lstStyle>
            <a:lvl1pPr>
              <a:defRPr/>
            </a:lvl1pPr>
          </a:lstStyle>
          <a:p>
            <a:pPr>
              <a:defRPr/>
            </a:pPr>
            <a:endParaRPr lang="el-GR" altLang="el-GR"/>
          </a:p>
        </p:txBody>
      </p:sp>
      <p:sp>
        <p:nvSpPr>
          <p:cNvPr id="4" name="Rectangle 7">
            <a:extLst>
              <a:ext uri="{FF2B5EF4-FFF2-40B4-BE49-F238E27FC236}">
                <a16:creationId xmlns:a16="http://schemas.microsoft.com/office/drawing/2014/main" id="{6D40C54A-DFA6-FCFD-060A-290FF8A4AFAB}"/>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5" name="Rectangle 8">
            <a:extLst>
              <a:ext uri="{FF2B5EF4-FFF2-40B4-BE49-F238E27FC236}">
                <a16:creationId xmlns:a16="http://schemas.microsoft.com/office/drawing/2014/main" id="{360ED7CD-D891-8251-D121-0360629FFCB9}"/>
              </a:ext>
            </a:extLst>
          </p:cNvPr>
          <p:cNvSpPr>
            <a:spLocks noGrp="1" noChangeArrowheads="1"/>
          </p:cNvSpPr>
          <p:nvPr>
            <p:ph type="sldNum" sz="quarter" idx="12"/>
          </p:nvPr>
        </p:nvSpPr>
        <p:spPr>
          <a:ln/>
        </p:spPr>
        <p:txBody>
          <a:bodyPr/>
          <a:lstStyle>
            <a:lvl1pPr>
              <a:defRPr/>
            </a:lvl1pPr>
          </a:lstStyle>
          <a:p>
            <a:pPr>
              <a:defRPr/>
            </a:pPr>
            <a:fld id="{A341CCBB-5301-410C-B588-099501C56804}" type="slidenum">
              <a:rPr lang="el-GR" altLang="el-GR"/>
              <a:pPr>
                <a:defRPr/>
              </a:pPr>
              <a:t>‹#›</a:t>
            </a:fld>
            <a:endParaRPr lang="el-GR" altLang="el-GR"/>
          </a:p>
        </p:txBody>
      </p:sp>
    </p:spTree>
    <p:extLst>
      <p:ext uri="{BB962C8B-B14F-4D97-AF65-F5344CB8AC3E}">
        <p14:creationId xmlns:p14="http://schemas.microsoft.com/office/powerpoint/2010/main" val="9094212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032B34A5-A294-DB82-F9C5-C5F6E87EADAE}"/>
              </a:ext>
            </a:extLst>
          </p:cNvPr>
          <p:cNvSpPr>
            <a:spLocks noGrp="1" noChangeArrowheads="1"/>
          </p:cNvSpPr>
          <p:nvPr>
            <p:ph type="dt" sz="half" idx="10"/>
          </p:nvPr>
        </p:nvSpPr>
        <p:spPr>
          <a:ln/>
        </p:spPr>
        <p:txBody>
          <a:bodyPr/>
          <a:lstStyle>
            <a:lvl1pPr>
              <a:defRPr/>
            </a:lvl1pPr>
          </a:lstStyle>
          <a:p>
            <a:pPr>
              <a:defRPr/>
            </a:pPr>
            <a:endParaRPr lang="el-GR" altLang="el-GR"/>
          </a:p>
        </p:txBody>
      </p:sp>
      <p:sp>
        <p:nvSpPr>
          <p:cNvPr id="3" name="Rectangle 7">
            <a:extLst>
              <a:ext uri="{FF2B5EF4-FFF2-40B4-BE49-F238E27FC236}">
                <a16:creationId xmlns:a16="http://schemas.microsoft.com/office/drawing/2014/main" id="{55039D0B-6A3D-4AA2-CFE6-157ABCFBB2C4}"/>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4" name="Rectangle 8">
            <a:extLst>
              <a:ext uri="{FF2B5EF4-FFF2-40B4-BE49-F238E27FC236}">
                <a16:creationId xmlns:a16="http://schemas.microsoft.com/office/drawing/2014/main" id="{21BCB9E8-2646-DD3C-1D64-552A5191EBCC}"/>
              </a:ext>
            </a:extLst>
          </p:cNvPr>
          <p:cNvSpPr>
            <a:spLocks noGrp="1" noChangeArrowheads="1"/>
          </p:cNvSpPr>
          <p:nvPr>
            <p:ph type="sldNum" sz="quarter" idx="12"/>
          </p:nvPr>
        </p:nvSpPr>
        <p:spPr>
          <a:ln/>
        </p:spPr>
        <p:txBody>
          <a:bodyPr/>
          <a:lstStyle>
            <a:lvl1pPr>
              <a:defRPr/>
            </a:lvl1pPr>
          </a:lstStyle>
          <a:p>
            <a:pPr>
              <a:defRPr/>
            </a:pPr>
            <a:fld id="{A6D3425F-F5DE-4DB5-9A04-1F4D2E06810F}" type="slidenum">
              <a:rPr lang="el-GR" altLang="el-GR"/>
              <a:pPr>
                <a:defRPr/>
              </a:pPr>
              <a:t>‹#›</a:t>
            </a:fld>
            <a:endParaRPr lang="el-GR" altLang="el-GR"/>
          </a:p>
        </p:txBody>
      </p:sp>
    </p:spTree>
    <p:extLst>
      <p:ext uri="{BB962C8B-B14F-4D97-AF65-F5344CB8AC3E}">
        <p14:creationId xmlns:p14="http://schemas.microsoft.com/office/powerpoint/2010/main" val="41331589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993E56DB-50B3-7D7C-1E43-4C9D32098AEB}"/>
              </a:ext>
            </a:extLst>
          </p:cNvPr>
          <p:cNvSpPr>
            <a:spLocks noGrp="1" noChangeArrowheads="1"/>
          </p:cNvSpPr>
          <p:nvPr>
            <p:ph type="dt" sz="half" idx="10"/>
          </p:nvPr>
        </p:nvSpPr>
        <p:spPr>
          <a:ln/>
        </p:spPr>
        <p:txBody>
          <a:bodyPr/>
          <a:lstStyle>
            <a:lvl1pPr>
              <a:defRPr/>
            </a:lvl1pPr>
          </a:lstStyle>
          <a:p>
            <a:pPr>
              <a:defRPr/>
            </a:pPr>
            <a:endParaRPr lang="el-GR" altLang="el-GR"/>
          </a:p>
        </p:txBody>
      </p:sp>
      <p:sp>
        <p:nvSpPr>
          <p:cNvPr id="6" name="Rectangle 7">
            <a:extLst>
              <a:ext uri="{FF2B5EF4-FFF2-40B4-BE49-F238E27FC236}">
                <a16:creationId xmlns:a16="http://schemas.microsoft.com/office/drawing/2014/main" id="{05D872E8-9B8D-3492-9E38-4BF5AB8083CF}"/>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7" name="Rectangle 8">
            <a:extLst>
              <a:ext uri="{FF2B5EF4-FFF2-40B4-BE49-F238E27FC236}">
                <a16:creationId xmlns:a16="http://schemas.microsoft.com/office/drawing/2014/main" id="{59197AF7-0CCC-ED0E-7D51-13A89E5100FE}"/>
              </a:ext>
            </a:extLst>
          </p:cNvPr>
          <p:cNvSpPr>
            <a:spLocks noGrp="1" noChangeArrowheads="1"/>
          </p:cNvSpPr>
          <p:nvPr>
            <p:ph type="sldNum" sz="quarter" idx="12"/>
          </p:nvPr>
        </p:nvSpPr>
        <p:spPr>
          <a:ln/>
        </p:spPr>
        <p:txBody>
          <a:bodyPr/>
          <a:lstStyle>
            <a:lvl1pPr>
              <a:defRPr/>
            </a:lvl1pPr>
          </a:lstStyle>
          <a:p>
            <a:pPr>
              <a:defRPr/>
            </a:pPr>
            <a:fld id="{5A3C199C-4F76-462F-947A-017DC10D7D19}" type="slidenum">
              <a:rPr lang="el-GR" altLang="el-GR"/>
              <a:pPr>
                <a:defRPr/>
              </a:pPr>
              <a:t>‹#›</a:t>
            </a:fld>
            <a:endParaRPr lang="el-GR" altLang="el-GR"/>
          </a:p>
        </p:txBody>
      </p:sp>
    </p:spTree>
    <p:extLst>
      <p:ext uri="{BB962C8B-B14F-4D97-AF65-F5344CB8AC3E}">
        <p14:creationId xmlns:p14="http://schemas.microsoft.com/office/powerpoint/2010/main" val="11067795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805D8EEB-4199-BACB-091C-B64861B3EB9A}"/>
              </a:ext>
            </a:extLst>
          </p:cNvPr>
          <p:cNvSpPr>
            <a:spLocks noGrp="1" noChangeArrowheads="1"/>
          </p:cNvSpPr>
          <p:nvPr>
            <p:ph type="dt" sz="half" idx="10"/>
          </p:nvPr>
        </p:nvSpPr>
        <p:spPr>
          <a:ln/>
        </p:spPr>
        <p:txBody>
          <a:bodyPr/>
          <a:lstStyle>
            <a:lvl1pPr>
              <a:defRPr/>
            </a:lvl1pPr>
          </a:lstStyle>
          <a:p>
            <a:pPr>
              <a:defRPr/>
            </a:pPr>
            <a:endParaRPr lang="el-GR" altLang="el-GR"/>
          </a:p>
        </p:txBody>
      </p:sp>
      <p:sp>
        <p:nvSpPr>
          <p:cNvPr id="6" name="Rectangle 7">
            <a:extLst>
              <a:ext uri="{FF2B5EF4-FFF2-40B4-BE49-F238E27FC236}">
                <a16:creationId xmlns:a16="http://schemas.microsoft.com/office/drawing/2014/main" id="{B1D2D2D9-2113-C322-4709-CBF981AB7AC8}"/>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7" name="Rectangle 8">
            <a:extLst>
              <a:ext uri="{FF2B5EF4-FFF2-40B4-BE49-F238E27FC236}">
                <a16:creationId xmlns:a16="http://schemas.microsoft.com/office/drawing/2014/main" id="{8B2FEE92-831B-9158-97B2-2CF7B79ADCFF}"/>
              </a:ext>
            </a:extLst>
          </p:cNvPr>
          <p:cNvSpPr>
            <a:spLocks noGrp="1" noChangeArrowheads="1"/>
          </p:cNvSpPr>
          <p:nvPr>
            <p:ph type="sldNum" sz="quarter" idx="12"/>
          </p:nvPr>
        </p:nvSpPr>
        <p:spPr>
          <a:ln/>
        </p:spPr>
        <p:txBody>
          <a:bodyPr/>
          <a:lstStyle>
            <a:lvl1pPr>
              <a:defRPr/>
            </a:lvl1pPr>
          </a:lstStyle>
          <a:p>
            <a:pPr>
              <a:defRPr/>
            </a:pPr>
            <a:fld id="{4542B61C-6588-4542-8F68-1CD8214700C8}" type="slidenum">
              <a:rPr lang="el-GR" altLang="el-GR"/>
              <a:pPr>
                <a:defRPr/>
              </a:pPr>
              <a:t>‹#›</a:t>
            </a:fld>
            <a:endParaRPr lang="el-GR" altLang="el-GR"/>
          </a:p>
        </p:txBody>
      </p:sp>
    </p:spTree>
    <p:extLst>
      <p:ext uri="{BB962C8B-B14F-4D97-AF65-F5344CB8AC3E}">
        <p14:creationId xmlns:p14="http://schemas.microsoft.com/office/powerpoint/2010/main" val="36497613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Rectangle 6">
            <a:extLst>
              <a:ext uri="{FF2B5EF4-FFF2-40B4-BE49-F238E27FC236}">
                <a16:creationId xmlns:a16="http://schemas.microsoft.com/office/drawing/2014/main" id="{921223CA-5122-AEEC-EF55-CC2A4BA767A3}"/>
              </a:ext>
            </a:extLst>
          </p:cNvPr>
          <p:cNvSpPr>
            <a:spLocks noGrp="1" noChangeArrowheads="1"/>
          </p:cNvSpPr>
          <p:nvPr>
            <p:ph type="dt" sz="half" idx="10"/>
          </p:nvPr>
        </p:nvSpPr>
        <p:spPr>
          <a:ln/>
        </p:spPr>
        <p:txBody>
          <a:bodyPr/>
          <a:lstStyle>
            <a:lvl1pPr>
              <a:defRPr/>
            </a:lvl1pPr>
          </a:lstStyle>
          <a:p>
            <a:pPr>
              <a:defRPr/>
            </a:pPr>
            <a:endParaRPr lang="el-GR" altLang="el-GR"/>
          </a:p>
        </p:txBody>
      </p:sp>
      <p:sp>
        <p:nvSpPr>
          <p:cNvPr id="5" name="Rectangle 7">
            <a:extLst>
              <a:ext uri="{FF2B5EF4-FFF2-40B4-BE49-F238E27FC236}">
                <a16:creationId xmlns:a16="http://schemas.microsoft.com/office/drawing/2014/main" id="{27C4CC9C-08D7-07DB-7069-C87D3431C5E9}"/>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6" name="Rectangle 8">
            <a:extLst>
              <a:ext uri="{FF2B5EF4-FFF2-40B4-BE49-F238E27FC236}">
                <a16:creationId xmlns:a16="http://schemas.microsoft.com/office/drawing/2014/main" id="{64F095C7-0016-8193-2CEE-BF2E82424341}"/>
              </a:ext>
            </a:extLst>
          </p:cNvPr>
          <p:cNvSpPr>
            <a:spLocks noGrp="1" noChangeArrowheads="1"/>
          </p:cNvSpPr>
          <p:nvPr>
            <p:ph type="sldNum" sz="quarter" idx="12"/>
          </p:nvPr>
        </p:nvSpPr>
        <p:spPr>
          <a:ln/>
        </p:spPr>
        <p:txBody>
          <a:bodyPr/>
          <a:lstStyle>
            <a:lvl1pPr>
              <a:defRPr/>
            </a:lvl1pPr>
          </a:lstStyle>
          <a:p>
            <a:pPr>
              <a:defRPr/>
            </a:pPr>
            <a:fld id="{3F60AE5E-F676-44AC-9946-C0C1F1F2EDED}" type="slidenum">
              <a:rPr lang="el-GR" altLang="el-GR"/>
              <a:pPr>
                <a:defRPr/>
              </a:pPr>
              <a:t>‹#›</a:t>
            </a:fld>
            <a:endParaRPr lang="el-GR" altLang="el-GR"/>
          </a:p>
        </p:txBody>
      </p:sp>
    </p:spTree>
    <p:extLst>
      <p:ext uri="{BB962C8B-B14F-4D97-AF65-F5344CB8AC3E}">
        <p14:creationId xmlns:p14="http://schemas.microsoft.com/office/powerpoint/2010/main" val="417199671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1313" y="96838"/>
            <a:ext cx="1919287" cy="5999162"/>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931863" y="96838"/>
            <a:ext cx="5607050" cy="59991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Rectangle 6">
            <a:extLst>
              <a:ext uri="{FF2B5EF4-FFF2-40B4-BE49-F238E27FC236}">
                <a16:creationId xmlns:a16="http://schemas.microsoft.com/office/drawing/2014/main" id="{AE129FB8-9459-58C7-F280-6438E3C7C37E}"/>
              </a:ext>
            </a:extLst>
          </p:cNvPr>
          <p:cNvSpPr>
            <a:spLocks noGrp="1" noChangeArrowheads="1"/>
          </p:cNvSpPr>
          <p:nvPr>
            <p:ph type="dt" sz="half" idx="10"/>
          </p:nvPr>
        </p:nvSpPr>
        <p:spPr>
          <a:ln/>
        </p:spPr>
        <p:txBody>
          <a:bodyPr/>
          <a:lstStyle>
            <a:lvl1pPr>
              <a:defRPr/>
            </a:lvl1pPr>
          </a:lstStyle>
          <a:p>
            <a:pPr>
              <a:defRPr/>
            </a:pPr>
            <a:endParaRPr lang="el-GR" altLang="el-GR"/>
          </a:p>
        </p:txBody>
      </p:sp>
      <p:sp>
        <p:nvSpPr>
          <p:cNvPr id="5" name="Rectangle 7">
            <a:extLst>
              <a:ext uri="{FF2B5EF4-FFF2-40B4-BE49-F238E27FC236}">
                <a16:creationId xmlns:a16="http://schemas.microsoft.com/office/drawing/2014/main" id="{0E6A30BF-BC79-B7E1-EBAA-25C4EC7EC198}"/>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6" name="Rectangle 8">
            <a:extLst>
              <a:ext uri="{FF2B5EF4-FFF2-40B4-BE49-F238E27FC236}">
                <a16:creationId xmlns:a16="http://schemas.microsoft.com/office/drawing/2014/main" id="{A29E46AB-1438-FB5C-E14A-4BB17D99E60E}"/>
              </a:ext>
            </a:extLst>
          </p:cNvPr>
          <p:cNvSpPr>
            <a:spLocks noGrp="1" noChangeArrowheads="1"/>
          </p:cNvSpPr>
          <p:nvPr>
            <p:ph type="sldNum" sz="quarter" idx="12"/>
          </p:nvPr>
        </p:nvSpPr>
        <p:spPr>
          <a:ln/>
        </p:spPr>
        <p:txBody>
          <a:bodyPr/>
          <a:lstStyle>
            <a:lvl1pPr>
              <a:defRPr/>
            </a:lvl1pPr>
          </a:lstStyle>
          <a:p>
            <a:pPr>
              <a:defRPr/>
            </a:pPr>
            <a:fld id="{97170891-CEF5-4FB2-8CA5-EB520C23F542}" type="slidenum">
              <a:rPr lang="el-GR" altLang="el-GR"/>
              <a:pPr>
                <a:defRPr/>
              </a:pPr>
              <a:t>‹#›</a:t>
            </a:fld>
            <a:endParaRPr lang="el-GR" altLang="el-GR"/>
          </a:p>
        </p:txBody>
      </p:sp>
    </p:spTree>
    <p:extLst>
      <p:ext uri="{BB962C8B-B14F-4D97-AF65-F5344CB8AC3E}">
        <p14:creationId xmlns:p14="http://schemas.microsoft.com/office/powerpoint/2010/main" val="35481982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31863" y="96838"/>
            <a:ext cx="7158037" cy="1412875"/>
          </a:xfrm>
        </p:spPr>
        <p:txBody>
          <a:bodyPr/>
          <a:lstStyle/>
          <a:p>
            <a:r>
              <a:rPr lang="en-US"/>
              <a:t>Click to edit Master title style</a:t>
            </a:r>
            <a:endParaRPr lang="el-GR"/>
          </a:p>
        </p:txBody>
      </p:sp>
      <p:sp>
        <p:nvSpPr>
          <p:cNvPr id="3" name="Text Placeholder 2"/>
          <p:cNvSpPr>
            <a:spLocks noGrp="1"/>
          </p:cNvSpPr>
          <p:nvPr>
            <p:ph type="body" sz="half" idx="1"/>
          </p:nvPr>
        </p:nvSpPr>
        <p:spPr>
          <a:xfrm>
            <a:off x="949325" y="1981200"/>
            <a:ext cx="3754438"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4856163" y="1981200"/>
            <a:ext cx="3754437"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Rectangle 6">
            <a:extLst>
              <a:ext uri="{FF2B5EF4-FFF2-40B4-BE49-F238E27FC236}">
                <a16:creationId xmlns:a16="http://schemas.microsoft.com/office/drawing/2014/main" id="{8C20CFB8-445E-9E7D-2399-299E69BDBE35}"/>
              </a:ext>
            </a:extLst>
          </p:cNvPr>
          <p:cNvSpPr>
            <a:spLocks noGrp="1" noChangeArrowheads="1"/>
          </p:cNvSpPr>
          <p:nvPr>
            <p:ph type="dt" sz="half" idx="10"/>
          </p:nvPr>
        </p:nvSpPr>
        <p:spPr>
          <a:ln/>
        </p:spPr>
        <p:txBody>
          <a:bodyPr/>
          <a:lstStyle>
            <a:lvl1pPr>
              <a:defRPr/>
            </a:lvl1pPr>
          </a:lstStyle>
          <a:p>
            <a:pPr>
              <a:defRPr/>
            </a:pPr>
            <a:endParaRPr lang="el-GR" altLang="el-GR"/>
          </a:p>
        </p:txBody>
      </p:sp>
      <p:sp>
        <p:nvSpPr>
          <p:cNvPr id="6" name="Rectangle 7">
            <a:extLst>
              <a:ext uri="{FF2B5EF4-FFF2-40B4-BE49-F238E27FC236}">
                <a16:creationId xmlns:a16="http://schemas.microsoft.com/office/drawing/2014/main" id="{6FBF287F-D428-10A8-C934-5F89480651B6}"/>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7" name="Rectangle 8">
            <a:extLst>
              <a:ext uri="{FF2B5EF4-FFF2-40B4-BE49-F238E27FC236}">
                <a16:creationId xmlns:a16="http://schemas.microsoft.com/office/drawing/2014/main" id="{14166BD9-6154-4530-81C4-BD38F98B09F3}"/>
              </a:ext>
            </a:extLst>
          </p:cNvPr>
          <p:cNvSpPr>
            <a:spLocks noGrp="1" noChangeArrowheads="1"/>
          </p:cNvSpPr>
          <p:nvPr>
            <p:ph type="sldNum" sz="quarter" idx="12"/>
          </p:nvPr>
        </p:nvSpPr>
        <p:spPr>
          <a:ln/>
        </p:spPr>
        <p:txBody>
          <a:bodyPr/>
          <a:lstStyle>
            <a:lvl1pPr>
              <a:defRPr/>
            </a:lvl1pPr>
          </a:lstStyle>
          <a:p>
            <a:pPr>
              <a:defRPr/>
            </a:pPr>
            <a:fld id="{7AF4A551-F8CE-4EF0-BD87-09ABB1343AFB}" type="slidenum">
              <a:rPr lang="el-GR" altLang="el-GR"/>
              <a:pPr>
                <a:defRPr/>
              </a:pPr>
              <a:t>‹#›</a:t>
            </a:fld>
            <a:endParaRPr lang="el-GR" altLang="el-GR"/>
          </a:p>
        </p:txBody>
      </p:sp>
    </p:spTree>
    <p:extLst>
      <p:ext uri="{BB962C8B-B14F-4D97-AF65-F5344CB8AC3E}">
        <p14:creationId xmlns:p14="http://schemas.microsoft.com/office/powerpoint/2010/main" val="481595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a:extLst>
              <a:ext uri="{FF2B5EF4-FFF2-40B4-BE49-F238E27FC236}">
                <a16:creationId xmlns:a16="http://schemas.microsoft.com/office/drawing/2014/main" id="{20C2E765-3D48-1507-02D8-09EFB19977E4}"/>
              </a:ext>
            </a:extLst>
          </p:cNvPr>
          <p:cNvSpPr>
            <a:spLocks noGrp="1" noChangeArrowheads="1"/>
          </p:cNvSpPr>
          <p:nvPr>
            <p:ph type="dt" sz="half" idx="10"/>
          </p:nvPr>
        </p:nvSpPr>
        <p:spPr>
          <a:ln/>
        </p:spPr>
        <p:txBody>
          <a:bodyPr/>
          <a:lstStyle>
            <a:lvl1pPr>
              <a:defRPr/>
            </a:lvl1pPr>
          </a:lstStyle>
          <a:p>
            <a:pPr>
              <a:defRPr/>
            </a:pPr>
            <a:endParaRPr lang="el-GR" altLang="el-GR"/>
          </a:p>
        </p:txBody>
      </p:sp>
      <p:sp>
        <p:nvSpPr>
          <p:cNvPr id="5" name="Rectangle 12">
            <a:extLst>
              <a:ext uri="{FF2B5EF4-FFF2-40B4-BE49-F238E27FC236}">
                <a16:creationId xmlns:a16="http://schemas.microsoft.com/office/drawing/2014/main" id="{C7908D41-237C-3AAA-CA34-8923E942BC17}"/>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6" name="Rectangle 13">
            <a:extLst>
              <a:ext uri="{FF2B5EF4-FFF2-40B4-BE49-F238E27FC236}">
                <a16:creationId xmlns:a16="http://schemas.microsoft.com/office/drawing/2014/main" id="{81B6F31D-F75F-162C-44E7-BF8441A380F6}"/>
              </a:ext>
            </a:extLst>
          </p:cNvPr>
          <p:cNvSpPr>
            <a:spLocks noGrp="1" noChangeArrowheads="1"/>
          </p:cNvSpPr>
          <p:nvPr>
            <p:ph type="sldNum" sz="quarter" idx="12"/>
          </p:nvPr>
        </p:nvSpPr>
        <p:spPr>
          <a:ln/>
        </p:spPr>
        <p:txBody>
          <a:bodyPr/>
          <a:lstStyle>
            <a:lvl1pPr>
              <a:defRPr/>
            </a:lvl1pPr>
          </a:lstStyle>
          <a:p>
            <a:pPr>
              <a:defRPr/>
            </a:pPr>
            <a:fld id="{FA151238-05B7-4D40-826B-0F1BFE5EDA97}" type="slidenum">
              <a:rPr lang="el-GR" altLang="el-GR"/>
              <a:pPr>
                <a:defRPr/>
              </a:pPr>
              <a:t>‹#›</a:t>
            </a:fld>
            <a:endParaRPr lang="el-GR" altLang="el-GR"/>
          </a:p>
        </p:txBody>
      </p:sp>
    </p:spTree>
    <p:extLst>
      <p:ext uri="{BB962C8B-B14F-4D97-AF65-F5344CB8AC3E}">
        <p14:creationId xmlns:p14="http://schemas.microsoft.com/office/powerpoint/2010/main" val="3636379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Rectangle 11">
            <a:extLst>
              <a:ext uri="{FF2B5EF4-FFF2-40B4-BE49-F238E27FC236}">
                <a16:creationId xmlns:a16="http://schemas.microsoft.com/office/drawing/2014/main" id="{E05595DD-CE95-691E-9562-8E15ADA15E77}"/>
              </a:ext>
            </a:extLst>
          </p:cNvPr>
          <p:cNvSpPr>
            <a:spLocks noGrp="1" noChangeArrowheads="1"/>
          </p:cNvSpPr>
          <p:nvPr>
            <p:ph type="dt" sz="half" idx="10"/>
          </p:nvPr>
        </p:nvSpPr>
        <p:spPr>
          <a:ln/>
        </p:spPr>
        <p:txBody>
          <a:bodyPr/>
          <a:lstStyle>
            <a:lvl1pPr>
              <a:defRPr/>
            </a:lvl1pPr>
          </a:lstStyle>
          <a:p>
            <a:pPr>
              <a:defRPr/>
            </a:pPr>
            <a:endParaRPr lang="el-GR" altLang="el-GR"/>
          </a:p>
        </p:txBody>
      </p:sp>
      <p:sp>
        <p:nvSpPr>
          <p:cNvPr id="6" name="Rectangle 12">
            <a:extLst>
              <a:ext uri="{FF2B5EF4-FFF2-40B4-BE49-F238E27FC236}">
                <a16:creationId xmlns:a16="http://schemas.microsoft.com/office/drawing/2014/main" id="{53BE846C-702D-46C3-BFB5-BA73D51A0095}"/>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7" name="Rectangle 13">
            <a:extLst>
              <a:ext uri="{FF2B5EF4-FFF2-40B4-BE49-F238E27FC236}">
                <a16:creationId xmlns:a16="http://schemas.microsoft.com/office/drawing/2014/main" id="{827AAB1F-6E78-94BE-3A33-AB17391201DB}"/>
              </a:ext>
            </a:extLst>
          </p:cNvPr>
          <p:cNvSpPr>
            <a:spLocks noGrp="1" noChangeArrowheads="1"/>
          </p:cNvSpPr>
          <p:nvPr>
            <p:ph type="sldNum" sz="quarter" idx="12"/>
          </p:nvPr>
        </p:nvSpPr>
        <p:spPr>
          <a:ln/>
        </p:spPr>
        <p:txBody>
          <a:bodyPr/>
          <a:lstStyle>
            <a:lvl1pPr>
              <a:defRPr/>
            </a:lvl1pPr>
          </a:lstStyle>
          <a:p>
            <a:pPr>
              <a:defRPr/>
            </a:pPr>
            <a:fld id="{1090869F-3584-47FE-A2B7-AA891746354A}" type="slidenum">
              <a:rPr lang="el-GR" altLang="el-GR"/>
              <a:pPr>
                <a:defRPr/>
              </a:pPr>
              <a:t>‹#›</a:t>
            </a:fld>
            <a:endParaRPr lang="el-GR" altLang="el-GR"/>
          </a:p>
        </p:txBody>
      </p:sp>
    </p:spTree>
    <p:extLst>
      <p:ext uri="{BB962C8B-B14F-4D97-AF65-F5344CB8AC3E}">
        <p14:creationId xmlns:p14="http://schemas.microsoft.com/office/powerpoint/2010/main" val="4139323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Rectangle 11">
            <a:extLst>
              <a:ext uri="{FF2B5EF4-FFF2-40B4-BE49-F238E27FC236}">
                <a16:creationId xmlns:a16="http://schemas.microsoft.com/office/drawing/2014/main" id="{F00CBBEC-1A02-F57B-0B82-841FAC007D8A}"/>
              </a:ext>
            </a:extLst>
          </p:cNvPr>
          <p:cNvSpPr>
            <a:spLocks noGrp="1" noChangeArrowheads="1"/>
          </p:cNvSpPr>
          <p:nvPr>
            <p:ph type="dt" sz="half" idx="10"/>
          </p:nvPr>
        </p:nvSpPr>
        <p:spPr>
          <a:ln/>
        </p:spPr>
        <p:txBody>
          <a:bodyPr/>
          <a:lstStyle>
            <a:lvl1pPr>
              <a:defRPr/>
            </a:lvl1pPr>
          </a:lstStyle>
          <a:p>
            <a:pPr>
              <a:defRPr/>
            </a:pPr>
            <a:endParaRPr lang="el-GR" altLang="el-GR"/>
          </a:p>
        </p:txBody>
      </p:sp>
      <p:sp>
        <p:nvSpPr>
          <p:cNvPr id="8" name="Rectangle 12">
            <a:extLst>
              <a:ext uri="{FF2B5EF4-FFF2-40B4-BE49-F238E27FC236}">
                <a16:creationId xmlns:a16="http://schemas.microsoft.com/office/drawing/2014/main" id="{A98E75FA-126D-0084-656F-6757CBA4EB82}"/>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9" name="Rectangle 13">
            <a:extLst>
              <a:ext uri="{FF2B5EF4-FFF2-40B4-BE49-F238E27FC236}">
                <a16:creationId xmlns:a16="http://schemas.microsoft.com/office/drawing/2014/main" id="{6574B8F0-C930-2D42-AA91-F4F9744C4889}"/>
              </a:ext>
            </a:extLst>
          </p:cNvPr>
          <p:cNvSpPr>
            <a:spLocks noGrp="1" noChangeArrowheads="1"/>
          </p:cNvSpPr>
          <p:nvPr>
            <p:ph type="sldNum" sz="quarter" idx="12"/>
          </p:nvPr>
        </p:nvSpPr>
        <p:spPr>
          <a:ln/>
        </p:spPr>
        <p:txBody>
          <a:bodyPr/>
          <a:lstStyle>
            <a:lvl1pPr>
              <a:defRPr/>
            </a:lvl1pPr>
          </a:lstStyle>
          <a:p>
            <a:pPr>
              <a:defRPr/>
            </a:pPr>
            <a:fld id="{142E7C89-A639-4A95-A90F-1D7DB700DF09}" type="slidenum">
              <a:rPr lang="el-GR" altLang="el-GR"/>
              <a:pPr>
                <a:defRPr/>
              </a:pPr>
              <a:t>‹#›</a:t>
            </a:fld>
            <a:endParaRPr lang="el-GR" altLang="el-GR"/>
          </a:p>
        </p:txBody>
      </p:sp>
    </p:spTree>
    <p:extLst>
      <p:ext uri="{BB962C8B-B14F-4D97-AF65-F5344CB8AC3E}">
        <p14:creationId xmlns:p14="http://schemas.microsoft.com/office/powerpoint/2010/main" val="2405972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Rectangle 11">
            <a:extLst>
              <a:ext uri="{FF2B5EF4-FFF2-40B4-BE49-F238E27FC236}">
                <a16:creationId xmlns:a16="http://schemas.microsoft.com/office/drawing/2014/main" id="{C27B0372-C8AA-19DA-6309-2EA07D9DCC3C}"/>
              </a:ext>
            </a:extLst>
          </p:cNvPr>
          <p:cNvSpPr>
            <a:spLocks noGrp="1" noChangeArrowheads="1"/>
          </p:cNvSpPr>
          <p:nvPr>
            <p:ph type="dt" sz="half" idx="10"/>
          </p:nvPr>
        </p:nvSpPr>
        <p:spPr>
          <a:ln/>
        </p:spPr>
        <p:txBody>
          <a:bodyPr/>
          <a:lstStyle>
            <a:lvl1pPr>
              <a:defRPr/>
            </a:lvl1pPr>
          </a:lstStyle>
          <a:p>
            <a:pPr>
              <a:defRPr/>
            </a:pPr>
            <a:endParaRPr lang="el-GR" altLang="el-GR"/>
          </a:p>
        </p:txBody>
      </p:sp>
      <p:sp>
        <p:nvSpPr>
          <p:cNvPr id="4" name="Rectangle 12">
            <a:extLst>
              <a:ext uri="{FF2B5EF4-FFF2-40B4-BE49-F238E27FC236}">
                <a16:creationId xmlns:a16="http://schemas.microsoft.com/office/drawing/2014/main" id="{C04E57E0-9064-4D3D-4557-7B1C87A16088}"/>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5" name="Rectangle 13">
            <a:extLst>
              <a:ext uri="{FF2B5EF4-FFF2-40B4-BE49-F238E27FC236}">
                <a16:creationId xmlns:a16="http://schemas.microsoft.com/office/drawing/2014/main" id="{5A4BB420-9E4B-81C7-F827-14DBA8FA2438}"/>
              </a:ext>
            </a:extLst>
          </p:cNvPr>
          <p:cNvSpPr>
            <a:spLocks noGrp="1" noChangeArrowheads="1"/>
          </p:cNvSpPr>
          <p:nvPr>
            <p:ph type="sldNum" sz="quarter" idx="12"/>
          </p:nvPr>
        </p:nvSpPr>
        <p:spPr>
          <a:ln/>
        </p:spPr>
        <p:txBody>
          <a:bodyPr/>
          <a:lstStyle>
            <a:lvl1pPr>
              <a:defRPr/>
            </a:lvl1pPr>
          </a:lstStyle>
          <a:p>
            <a:pPr>
              <a:defRPr/>
            </a:pPr>
            <a:fld id="{7B8D510F-70DA-4660-AA44-3EA4C122EF18}" type="slidenum">
              <a:rPr lang="el-GR" altLang="el-GR"/>
              <a:pPr>
                <a:defRPr/>
              </a:pPr>
              <a:t>‹#›</a:t>
            </a:fld>
            <a:endParaRPr lang="el-GR" altLang="el-GR"/>
          </a:p>
        </p:txBody>
      </p:sp>
    </p:spTree>
    <p:extLst>
      <p:ext uri="{BB962C8B-B14F-4D97-AF65-F5344CB8AC3E}">
        <p14:creationId xmlns:p14="http://schemas.microsoft.com/office/powerpoint/2010/main" val="1595406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ED4F01E0-26FE-8E59-2AD3-190F110BFAF5}"/>
              </a:ext>
            </a:extLst>
          </p:cNvPr>
          <p:cNvSpPr>
            <a:spLocks noGrp="1" noChangeArrowheads="1"/>
          </p:cNvSpPr>
          <p:nvPr>
            <p:ph type="dt" sz="half" idx="10"/>
          </p:nvPr>
        </p:nvSpPr>
        <p:spPr>
          <a:ln/>
        </p:spPr>
        <p:txBody>
          <a:bodyPr/>
          <a:lstStyle>
            <a:lvl1pPr>
              <a:defRPr/>
            </a:lvl1pPr>
          </a:lstStyle>
          <a:p>
            <a:pPr>
              <a:defRPr/>
            </a:pPr>
            <a:endParaRPr lang="el-GR" altLang="el-GR"/>
          </a:p>
        </p:txBody>
      </p:sp>
      <p:sp>
        <p:nvSpPr>
          <p:cNvPr id="3" name="Rectangle 12">
            <a:extLst>
              <a:ext uri="{FF2B5EF4-FFF2-40B4-BE49-F238E27FC236}">
                <a16:creationId xmlns:a16="http://schemas.microsoft.com/office/drawing/2014/main" id="{154CC353-20ED-A6F2-84F5-1F5687145F8F}"/>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4" name="Rectangle 13">
            <a:extLst>
              <a:ext uri="{FF2B5EF4-FFF2-40B4-BE49-F238E27FC236}">
                <a16:creationId xmlns:a16="http://schemas.microsoft.com/office/drawing/2014/main" id="{396F2AFF-6A37-D47D-1500-D5D451CD4F53}"/>
              </a:ext>
            </a:extLst>
          </p:cNvPr>
          <p:cNvSpPr>
            <a:spLocks noGrp="1" noChangeArrowheads="1"/>
          </p:cNvSpPr>
          <p:nvPr>
            <p:ph type="sldNum" sz="quarter" idx="12"/>
          </p:nvPr>
        </p:nvSpPr>
        <p:spPr>
          <a:ln/>
        </p:spPr>
        <p:txBody>
          <a:bodyPr/>
          <a:lstStyle>
            <a:lvl1pPr>
              <a:defRPr/>
            </a:lvl1pPr>
          </a:lstStyle>
          <a:p>
            <a:pPr>
              <a:defRPr/>
            </a:pPr>
            <a:fld id="{55495136-D72C-4BA4-856B-5B8B51F88FA6}" type="slidenum">
              <a:rPr lang="el-GR" altLang="el-GR"/>
              <a:pPr>
                <a:defRPr/>
              </a:pPr>
              <a:t>‹#›</a:t>
            </a:fld>
            <a:endParaRPr lang="el-GR" altLang="el-GR"/>
          </a:p>
        </p:txBody>
      </p:sp>
    </p:spTree>
    <p:extLst>
      <p:ext uri="{BB962C8B-B14F-4D97-AF65-F5344CB8AC3E}">
        <p14:creationId xmlns:p14="http://schemas.microsoft.com/office/powerpoint/2010/main" val="3964623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6D9966B8-3A5B-436E-D965-48A5601DA033}"/>
              </a:ext>
            </a:extLst>
          </p:cNvPr>
          <p:cNvSpPr>
            <a:spLocks noGrp="1" noChangeArrowheads="1"/>
          </p:cNvSpPr>
          <p:nvPr>
            <p:ph type="dt" sz="half" idx="10"/>
          </p:nvPr>
        </p:nvSpPr>
        <p:spPr>
          <a:ln/>
        </p:spPr>
        <p:txBody>
          <a:bodyPr/>
          <a:lstStyle>
            <a:lvl1pPr>
              <a:defRPr/>
            </a:lvl1pPr>
          </a:lstStyle>
          <a:p>
            <a:pPr>
              <a:defRPr/>
            </a:pPr>
            <a:endParaRPr lang="el-GR" altLang="el-GR"/>
          </a:p>
        </p:txBody>
      </p:sp>
      <p:sp>
        <p:nvSpPr>
          <p:cNvPr id="6" name="Rectangle 12">
            <a:extLst>
              <a:ext uri="{FF2B5EF4-FFF2-40B4-BE49-F238E27FC236}">
                <a16:creationId xmlns:a16="http://schemas.microsoft.com/office/drawing/2014/main" id="{E7B474F5-FD59-7712-6400-006B35CE9D5B}"/>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7" name="Rectangle 13">
            <a:extLst>
              <a:ext uri="{FF2B5EF4-FFF2-40B4-BE49-F238E27FC236}">
                <a16:creationId xmlns:a16="http://schemas.microsoft.com/office/drawing/2014/main" id="{D8ACDDF8-4E7C-C7C9-77E5-3D7B9EB2237C}"/>
              </a:ext>
            </a:extLst>
          </p:cNvPr>
          <p:cNvSpPr>
            <a:spLocks noGrp="1" noChangeArrowheads="1"/>
          </p:cNvSpPr>
          <p:nvPr>
            <p:ph type="sldNum" sz="quarter" idx="12"/>
          </p:nvPr>
        </p:nvSpPr>
        <p:spPr>
          <a:ln/>
        </p:spPr>
        <p:txBody>
          <a:bodyPr/>
          <a:lstStyle>
            <a:lvl1pPr>
              <a:defRPr/>
            </a:lvl1pPr>
          </a:lstStyle>
          <a:p>
            <a:pPr>
              <a:defRPr/>
            </a:pPr>
            <a:fld id="{AA42A583-7F58-4120-9228-43ED5DE6E93C}" type="slidenum">
              <a:rPr lang="el-GR" altLang="el-GR"/>
              <a:pPr>
                <a:defRPr/>
              </a:pPr>
              <a:t>‹#›</a:t>
            </a:fld>
            <a:endParaRPr lang="el-GR" altLang="el-GR"/>
          </a:p>
        </p:txBody>
      </p:sp>
    </p:spTree>
    <p:extLst>
      <p:ext uri="{BB962C8B-B14F-4D97-AF65-F5344CB8AC3E}">
        <p14:creationId xmlns:p14="http://schemas.microsoft.com/office/powerpoint/2010/main" val="3824241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A0DFF411-5376-7E16-6776-03A372119A66}"/>
              </a:ext>
            </a:extLst>
          </p:cNvPr>
          <p:cNvSpPr>
            <a:spLocks noGrp="1" noChangeArrowheads="1"/>
          </p:cNvSpPr>
          <p:nvPr>
            <p:ph type="dt" sz="half" idx="10"/>
          </p:nvPr>
        </p:nvSpPr>
        <p:spPr>
          <a:ln/>
        </p:spPr>
        <p:txBody>
          <a:bodyPr/>
          <a:lstStyle>
            <a:lvl1pPr>
              <a:defRPr/>
            </a:lvl1pPr>
          </a:lstStyle>
          <a:p>
            <a:pPr>
              <a:defRPr/>
            </a:pPr>
            <a:endParaRPr lang="el-GR" altLang="el-GR"/>
          </a:p>
        </p:txBody>
      </p:sp>
      <p:sp>
        <p:nvSpPr>
          <p:cNvPr id="6" name="Rectangle 12">
            <a:extLst>
              <a:ext uri="{FF2B5EF4-FFF2-40B4-BE49-F238E27FC236}">
                <a16:creationId xmlns:a16="http://schemas.microsoft.com/office/drawing/2014/main" id="{4360755B-EF50-8155-5F73-225743C463D3}"/>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7" name="Rectangle 13">
            <a:extLst>
              <a:ext uri="{FF2B5EF4-FFF2-40B4-BE49-F238E27FC236}">
                <a16:creationId xmlns:a16="http://schemas.microsoft.com/office/drawing/2014/main" id="{560E4BFB-6473-EFC8-EFFB-DB9DD90F6EBB}"/>
              </a:ext>
            </a:extLst>
          </p:cNvPr>
          <p:cNvSpPr>
            <a:spLocks noGrp="1" noChangeArrowheads="1"/>
          </p:cNvSpPr>
          <p:nvPr>
            <p:ph type="sldNum" sz="quarter" idx="12"/>
          </p:nvPr>
        </p:nvSpPr>
        <p:spPr>
          <a:ln/>
        </p:spPr>
        <p:txBody>
          <a:bodyPr/>
          <a:lstStyle>
            <a:lvl1pPr>
              <a:defRPr/>
            </a:lvl1pPr>
          </a:lstStyle>
          <a:p>
            <a:pPr>
              <a:defRPr/>
            </a:pPr>
            <a:fld id="{8E0DB730-2A1B-4C9B-9AC4-DF643D324F50}" type="slidenum">
              <a:rPr lang="el-GR" altLang="el-GR"/>
              <a:pPr>
                <a:defRPr/>
              </a:pPr>
              <a:t>‹#›</a:t>
            </a:fld>
            <a:endParaRPr lang="el-GR" altLang="el-GR"/>
          </a:p>
        </p:txBody>
      </p:sp>
    </p:spTree>
    <p:extLst>
      <p:ext uri="{BB962C8B-B14F-4D97-AF65-F5344CB8AC3E}">
        <p14:creationId xmlns:p14="http://schemas.microsoft.com/office/powerpoint/2010/main" val="3645065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theme" Target="../theme/theme2.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DFFAB76C-CF34-0988-C09C-E60A81854193}"/>
              </a:ext>
            </a:extLst>
          </p:cNvPr>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lvl1pPr eaLnBrk="0" hangingPunct="0">
              <a:defRPr sz="2200">
                <a:solidFill>
                  <a:schemeClr val="tx1"/>
                </a:solidFill>
                <a:latin typeface="Tahoma" panose="020B0604030504040204" pitchFamily="34" charset="0"/>
              </a:defRPr>
            </a:lvl1pPr>
            <a:lvl2pPr marL="742950" indent="-285750" eaLnBrk="0" hangingPunct="0">
              <a:defRPr sz="2200">
                <a:solidFill>
                  <a:schemeClr val="tx1"/>
                </a:solidFill>
                <a:latin typeface="Tahoma" panose="020B0604030504040204" pitchFamily="34" charset="0"/>
              </a:defRPr>
            </a:lvl2pPr>
            <a:lvl3pPr marL="1143000" indent="-228600" eaLnBrk="0" hangingPunct="0">
              <a:defRPr sz="2200">
                <a:solidFill>
                  <a:schemeClr val="tx1"/>
                </a:solidFill>
                <a:latin typeface="Tahoma" panose="020B0604030504040204" pitchFamily="34" charset="0"/>
              </a:defRPr>
            </a:lvl3pPr>
            <a:lvl4pPr marL="1600200" indent="-228600" eaLnBrk="0" hangingPunct="0">
              <a:defRPr sz="2200">
                <a:solidFill>
                  <a:schemeClr val="tx1"/>
                </a:solidFill>
                <a:latin typeface="Tahoma" panose="020B0604030504040204" pitchFamily="34" charset="0"/>
              </a:defRPr>
            </a:lvl4pPr>
            <a:lvl5pPr marL="2057400" indent="-228600" eaLnBrk="0" hangingPunct="0">
              <a:defRPr sz="2200">
                <a:solidFill>
                  <a:schemeClr val="tx1"/>
                </a:solidFill>
                <a:latin typeface="Tahoma" panose="020B0604030504040204" pitchFamily="34" charset="0"/>
              </a:defRPr>
            </a:lvl5pPr>
            <a:lvl6pPr marL="2514600" indent="-228600" eaLnBrk="0" fontAlgn="base" hangingPunct="0">
              <a:spcBef>
                <a:spcPct val="0"/>
              </a:spcBef>
              <a:spcAft>
                <a:spcPct val="0"/>
              </a:spcAft>
              <a:defRPr sz="2200">
                <a:solidFill>
                  <a:schemeClr val="tx1"/>
                </a:solidFill>
                <a:latin typeface="Tahoma" panose="020B0604030504040204" pitchFamily="34" charset="0"/>
              </a:defRPr>
            </a:lvl6pPr>
            <a:lvl7pPr marL="2971800" indent="-228600" eaLnBrk="0" fontAlgn="base" hangingPunct="0">
              <a:spcBef>
                <a:spcPct val="0"/>
              </a:spcBef>
              <a:spcAft>
                <a:spcPct val="0"/>
              </a:spcAft>
              <a:defRPr sz="2200">
                <a:solidFill>
                  <a:schemeClr val="tx1"/>
                </a:solidFill>
                <a:latin typeface="Tahoma" panose="020B0604030504040204" pitchFamily="34" charset="0"/>
              </a:defRPr>
            </a:lvl7pPr>
            <a:lvl8pPr marL="3429000" indent="-228600" eaLnBrk="0" fontAlgn="base" hangingPunct="0">
              <a:spcBef>
                <a:spcPct val="0"/>
              </a:spcBef>
              <a:spcAft>
                <a:spcPct val="0"/>
              </a:spcAft>
              <a:defRPr sz="2200">
                <a:solidFill>
                  <a:schemeClr val="tx1"/>
                </a:solidFill>
                <a:latin typeface="Tahoma" panose="020B0604030504040204" pitchFamily="34" charset="0"/>
              </a:defRPr>
            </a:lvl8pPr>
            <a:lvl9pPr marL="3886200" indent="-228600" eaLnBrk="0" fontAlgn="base" hangingPunct="0">
              <a:spcBef>
                <a:spcPct val="0"/>
              </a:spcBef>
              <a:spcAft>
                <a:spcPct val="0"/>
              </a:spcAft>
              <a:defRPr sz="2200">
                <a:solidFill>
                  <a:schemeClr val="tx1"/>
                </a:solidFill>
                <a:latin typeface="Tahoma" panose="020B0604030504040204" pitchFamily="34" charset="0"/>
              </a:defRPr>
            </a:lvl9pPr>
          </a:lstStyle>
          <a:p>
            <a:pPr algn="ctr" eaLnBrk="1" hangingPunct="1">
              <a:defRPr/>
            </a:pPr>
            <a:endParaRPr kumimoji="1" lang="el-GR" altLang="el-GR" sz="2400"/>
          </a:p>
        </p:txBody>
      </p:sp>
      <p:sp>
        <p:nvSpPr>
          <p:cNvPr id="4099" name="Rectangle 3">
            <a:extLst>
              <a:ext uri="{FF2B5EF4-FFF2-40B4-BE49-F238E27FC236}">
                <a16:creationId xmlns:a16="http://schemas.microsoft.com/office/drawing/2014/main" id="{75BF7332-35F8-C179-0706-EB72B4E39148}"/>
              </a:ext>
            </a:extLst>
          </p:cNvPr>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lvl1pPr eaLnBrk="0" hangingPunct="0">
              <a:defRPr sz="2200">
                <a:solidFill>
                  <a:schemeClr val="tx1"/>
                </a:solidFill>
                <a:latin typeface="Tahoma" panose="020B0604030504040204" pitchFamily="34" charset="0"/>
              </a:defRPr>
            </a:lvl1pPr>
            <a:lvl2pPr marL="742950" indent="-285750" eaLnBrk="0" hangingPunct="0">
              <a:defRPr sz="2200">
                <a:solidFill>
                  <a:schemeClr val="tx1"/>
                </a:solidFill>
                <a:latin typeface="Tahoma" panose="020B0604030504040204" pitchFamily="34" charset="0"/>
              </a:defRPr>
            </a:lvl2pPr>
            <a:lvl3pPr marL="1143000" indent="-228600" eaLnBrk="0" hangingPunct="0">
              <a:defRPr sz="2200">
                <a:solidFill>
                  <a:schemeClr val="tx1"/>
                </a:solidFill>
                <a:latin typeface="Tahoma" panose="020B0604030504040204" pitchFamily="34" charset="0"/>
              </a:defRPr>
            </a:lvl3pPr>
            <a:lvl4pPr marL="1600200" indent="-228600" eaLnBrk="0" hangingPunct="0">
              <a:defRPr sz="2200">
                <a:solidFill>
                  <a:schemeClr val="tx1"/>
                </a:solidFill>
                <a:latin typeface="Tahoma" panose="020B0604030504040204" pitchFamily="34" charset="0"/>
              </a:defRPr>
            </a:lvl4pPr>
            <a:lvl5pPr marL="2057400" indent="-228600" eaLnBrk="0" hangingPunct="0">
              <a:defRPr sz="2200">
                <a:solidFill>
                  <a:schemeClr val="tx1"/>
                </a:solidFill>
                <a:latin typeface="Tahoma" panose="020B0604030504040204" pitchFamily="34" charset="0"/>
              </a:defRPr>
            </a:lvl5pPr>
            <a:lvl6pPr marL="2514600" indent="-228600" eaLnBrk="0" fontAlgn="base" hangingPunct="0">
              <a:spcBef>
                <a:spcPct val="0"/>
              </a:spcBef>
              <a:spcAft>
                <a:spcPct val="0"/>
              </a:spcAft>
              <a:defRPr sz="2200">
                <a:solidFill>
                  <a:schemeClr val="tx1"/>
                </a:solidFill>
                <a:latin typeface="Tahoma" panose="020B0604030504040204" pitchFamily="34" charset="0"/>
              </a:defRPr>
            </a:lvl6pPr>
            <a:lvl7pPr marL="2971800" indent="-228600" eaLnBrk="0" fontAlgn="base" hangingPunct="0">
              <a:spcBef>
                <a:spcPct val="0"/>
              </a:spcBef>
              <a:spcAft>
                <a:spcPct val="0"/>
              </a:spcAft>
              <a:defRPr sz="2200">
                <a:solidFill>
                  <a:schemeClr val="tx1"/>
                </a:solidFill>
                <a:latin typeface="Tahoma" panose="020B0604030504040204" pitchFamily="34" charset="0"/>
              </a:defRPr>
            </a:lvl7pPr>
            <a:lvl8pPr marL="3429000" indent="-228600" eaLnBrk="0" fontAlgn="base" hangingPunct="0">
              <a:spcBef>
                <a:spcPct val="0"/>
              </a:spcBef>
              <a:spcAft>
                <a:spcPct val="0"/>
              </a:spcAft>
              <a:defRPr sz="2200">
                <a:solidFill>
                  <a:schemeClr val="tx1"/>
                </a:solidFill>
                <a:latin typeface="Tahoma" panose="020B0604030504040204" pitchFamily="34" charset="0"/>
              </a:defRPr>
            </a:lvl8pPr>
            <a:lvl9pPr marL="3886200" indent="-228600" eaLnBrk="0" fontAlgn="base" hangingPunct="0">
              <a:spcBef>
                <a:spcPct val="0"/>
              </a:spcBef>
              <a:spcAft>
                <a:spcPct val="0"/>
              </a:spcAft>
              <a:defRPr sz="2200">
                <a:solidFill>
                  <a:schemeClr val="tx1"/>
                </a:solidFill>
                <a:latin typeface="Tahoma" panose="020B0604030504040204" pitchFamily="34" charset="0"/>
              </a:defRPr>
            </a:lvl9pPr>
          </a:lstStyle>
          <a:p>
            <a:pPr algn="ctr" eaLnBrk="1" hangingPunct="1">
              <a:defRPr/>
            </a:pPr>
            <a:endParaRPr kumimoji="1" lang="el-GR" altLang="el-GR" sz="2400"/>
          </a:p>
        </p:txBody>
      </p:sp>
      <p:sp>
        <p:nvSpPr>
          <p:cNvPr id="4100" name="Rectangle 4">
            <a:extLst>
              <a:ext uri="{FF2B5EF4-FFF2-40B4-BE49-F238E27FC236}">
                <a16:creationId xmlns:a16="http://schemas.microsoft.com/office/drawing/2014/main" id="{7AD432A8-9503-00D6-90BE-B946C3E084AC}"/>
              </a:ext>
            </a:extLst>
          </p:cNvPr>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lvl1pPr eaLnBrk="0" hangingPunct="0">
              <a:defRPr sz="2200">
                <a:solidFill>
                  <a:schemeClr val="tx1"/>
                </a:solidFill>
                <a:latin typeface="Tahoma" panose="020B0604030504040204" pitchFamily="34" charset="0"/>
              </a:defRPr>
            </a:lvl1pPr>
            <a:lvl2pPr marL="742950" indent="-285750" eaLnBrk="0" hangingPunct="0">
              <a:defRPr sz="2200">
                <a:solidFill>
                  <a:schemeClr val="tx1"/>
                </a:solidFill>
                <a:latin typeface="Tahoma" panose="020B0604030504040204" pitchFamily="34" charset="0"/>
              </a:defRPr>
            </a:lvl2pPr>
            <a:lvl3pPr marL="1143000" indent="-228600" eaLnBrk="0" hangingPunct="0">
              <a:defRPr sz="2200">
                <a:solidFill>
                  <a:schemeClr val="tx1"/>
                </a:solidFill>
                <a:latin typeface="Tahoma" panose="020B0604030504040204" pitchFamily="34" charset="0"/>
              </a:defRPr>
            </a:lvl3pPr>
            <a:lvl4pPr marL="1600200" indent="-228600" eaLnBrk="0" hangingPunct="0">
              <a:defRPr sz="2200">
                <a:solidFill>
                  <a:schemeClr val="tx1"/>
                </a:solidFill>
                <a:latin typeface="Tahoma" panose="020B0604030504040204" pitchFamily="34" charset="0"/>
              </a:defRPr>
            </a:lvl4pPr>
            <a:lvl5pPr marL="2057400" indent="-228600" eaLnBrk="0" hangingPunct="0">
              <a:defRPr sz="2200">
                <a:solidFill>
                  <a:schemeClr val="tx1"/>
                </a:solidFill>
                <a:latin typeface="Tahoma" panose="020B0604030504040204" pitchFamily="34" charset="0"/>
              </a:defRPr>
            </a:lvl5pPr>
            <a:lvl6pPr marL="2514600" indent="-228600" eaLnBrk="0" fontAlgn="base" hangingPunct="0">
              <a:spcBef>
                <a:spcPct val="0"/>
              </a:spcBef>
              <a:spcAft>
                <a:spcPct val="0"/>
              </a:spcAft>
              <a:defRPr sz="2200">
                <a:solidFill>
                  <a:schemeClr val="tx1"/>
                </a:solidFill>
                <a:latin typeface="Tahoma" panose="020B0604030504040204" pitchFamily="34" charset="0"/>
              </a:defRPr>
            </a:lvl6pPr>
            <a:lvl7pPr marL="2971800" indent="-228600" eaLnBrk="0" fontAlgn="base" hangingPunct="0">
              <a:spcBef>
                <a:spcPct val="0"/>
              </a:spcBef>
              <a:spcAft>
                <a:spcPct val="0"/>
              </a:spcAft>
              <a:defRPr sz="2200">
                <a:solidFill>
                  <a:schemeClr val="tx1"/>
                </a:solidFill>
                <a:latin typeface="Tahoma" panose="020B0604030504040204" pitchFamily="34" charset="0"/>
              </a:defRPr>
            </a:lvl7pPr>
            <a:lvl8pPr marL="3429000" indent="-228600" eaLnBrk="0" fontAlgn="base" hangingPunct="0">
              <a:spcBef>
                <a:spcPct val="0"/>
              </a:spcBef>
              <a:spcAft>
                <a:spcPct val="0"/>
              </a:spcAft>
              <a:defRPr sz="2200">
                <a:solidFill>
                  <a:schemeClr val="tx1"/>
                </a:solidFill>
                <a:latin typeface="Tahoma" panose="020B0604030504040204" pitchFamily="34" charset="0"/>
              </a:defRPr>
            </a:lvl8pPr>
            <a:lvl9pPr marL="3886200" indent="-228600" eaLnBrk="0" fontAlgn="base" hangingPunct="0">
              <a:spcBef>
                <a:spcPct val="0"/>
              </a:spcBef>
              <a:spcAft>
                <a:spcPct val="0"/>
              </a:spcAft>
              <a:defRPr sz="2200">
                <a:solidFill>
                  <a:schemeClr val="tx1"/>
                </a:solidFill>
                <a:latin typeface="Tahoma" panose="020B0604030504040204" pitchFamily="34" charset="0"/>
              </a:defRPr>
            </a:lvl9pPr>
          </a:lstStyle>
          <a:p>
            <a:pPr algn="ctr" eaLnBrk="1" hangingPunct="1">
              <a:defRPr/>
            </a:pPr>
            <a:endParaRPr kumimoji="1" lang="el-GR" altLang="el-GR" sz="2400"/>
          </a:p>
        </p:txBody>
      </p:sp>
      <p:sp>
        <p:nvSpPr>
          <p:cNvPr id="4101" name="Rectangle 5">
            <a:extLst>
              <a:ext uri="{FF2B5EF4-FFF2-40B4-BE49-F238E27FC236}">
                <a16:creationId xmlns:a16="http://schemas.microsoft.com/office/drawing/2014/main" id="{8CB01FCB-B048-3CF7-06EF-CAC11AA3B944}"/>
              </a:ext>
            </a:extLst>
          </p:cNvPr>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lvl1pPr eaLnBrk="0" hangingPunct="0">
              <a:defRPr sz="2200">
                <a:solidFill>
                  <a:schemeClr val="tx1"/>
                </a:solidFill>
                <a:latin typeface="Tahoma" panose="020B0604030504040204" pitchFamily="34" charset="0"/>
              </a:defRPr>
            </a:lvl1pPr>
            <a:lvl2pPr marL="742950" indent="-285750" eaLnBrk="0" hangingPunct="0">
              <a:defRPr sz="2200">
                <a:solidFill>
                  <a:schemeClr val="tx1"/>
                </a:solidFill>
                <a:latin typeface="Tahoma" panose="020B0604030504040204" pitchFamily="34" charset="0"/>
              </a:defRPr>
            </a:lvl2pPr>
            <a:lvl3pPr marL="1143000" indent="-228600" eaLnBrk="0" hangingPunct="0">
              <a:defRPr sz="2200">
                <a:solidFill>
                  <a:schemeClr val="tx1"/>
                </a:solidFill>
                <a:latin typeface="Tahoma" panose="020B0604030504040204" pitchFamily="34" charset="0"/>
              </a:defRPr>
            </a:lvl3pPr>
            <a:lvl4pPr marL="1600200" indent="-228600" eaLnBrk="0" hangingPunct="0">
              <a:defRPr sz="2200">
                <a:solidFill>
                  <a:schemeClr val="tx1"/>
                </a:solidFill>
                <a:latin typeface="Tahoma" panose="020B0604030504040204" pitchFamily="34" charset="0"/>
              </a:defRPr>
            </a:lvl4pPr>
            <a:lvl5pPr marL="2057400" indent="-228600" eaLnBrk="0" hangingPunct="0">
              <a:defRPr sz="2200">
                <a:solidFill>
                  <a:schemeClr val="tx1"/>
                </a:solidFill>
                <a:latin typeface="Tahoma" panose="020B0604030504040204" pitchFamily="34" charset="0"/>
              </a:defRPr>
            </a:lvl5pPr>
            <a:lvl6pPr marL="2514600" indent="-228600" eaLnBrk="0" fontAlgn="base" hangingPunct="0">
              <a:spcBef>
                <a:spcPct val="0"/>
              </a:spcBef>
              <a:spcAft>
                <a:spcPct val="0"/>
              </a:spcAft>
              <a:defRPr sz="2200">
                <a:solidFill>
                  <a:schemeClr val="tx1"/>
                </a:solidFill>
                <a:latin typeface="Tahoma" panose="020B0604030504040204" pitchFamily="34" charset="0"/>
              </a:defRPr>
            </a:lvl6pPr>
            <a:lvl7pPr marL="2971800" indent="-228600" eaLnBrk="0" fontAlgn="base" hangingPunct="0">
              <a:spcBef>
                <a:spcPct val="0"/>
              </a:spcBef>
              <a:spcAft>
                <a:spcPct val="0"/>
              </a:spcAft>
              <a:defRPr sz="2200">
                <a:solidFill>
                  <a:schemeClr val="tx1"/>
                </a:solidFill>
                <a:latin typeface="Tahoma" panose="020B0604030504040204" pitchFamily="34" charset="0"/>
              </a:defRPr>
            </a:lvl7pPr>
            <a:lvl8pPr marL="3429000" indent="-228600" eaLnBrk="0" fontAlgn="base" hangingPunct="0">
              <a:spcBef>
                <a:spcPct val="0"/>
              </a:spcBef>
              <a:spcAft>
                <a:spcPct val="0"/>
              </a:spcAft>
              <a:defRPr sz="2200">
                <a:solidFill>
                  <a:schemeClr val="tx1"/>
                </a:solidFill>
                <a:latin typeface="Tahoma" panose="020B0604030504040204" pitchFamily="34" charset="0"/>
              </a:defRPr>
            </a:lvl8pPr>
            <a:lvl9pPr marL="3886200" indent="-228600" eaLnBrk="0" fontAlgn="base" hangingPunct="0">
              <a:spcBef>
                <a:spcPct val="0"/>
              </a:spcBef>
              <a:spcAft>
                <a:spcPct val="0"/>
              </a:spcAft>
              <a:defRPr sz="2200">
                <a:solidFill>
                  <a:schemeClr val="tx1"/>
                </a:solidFill>
                <a:latin typeface="Tahoma" panose="020B0604030504040204" pitchFamily="34" charset="0"/>
              </a:defRPr>
            </a:lvl9pPr>
          </a:lstStyle>
          <a:p>
            <a:pPr algn="ctr" eaLnBrk="1" hangingPunct="1">
              <a:defRPr/>
            </a:pPr>
            <a:endParaRPr kumimoji="1" lang="el-GR" altLang="el-GR" sz="2400"/>
          </a:p>
        </p:txBody>
      </p:sp>
      <p:sp>
        <p:nvSpPr>
          <p:cNvPr id="4102" name="Rectangle 6">
            <a:extLst>
              <a:ext uri="{FF2B5EF4-FFF2-40B4-BE49-F238E27FC236}">
                <a16:creationId xmlns:a16="http://schemas.microsoft.com/office/drawing/2014/main" id="{3260F901-55A2-607C-CC17-0A4378D027A3}"/>
              </a:ext>
            </a:extLst>
          </p:cNvPr>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lvl1pPr eaLnBrk="0" hangingPunct="0">
              <a:defRPr sz="2200">
                <a:solidFill>
                  <a:schemeClr val="tx1"/>
                </a:solidFill>
                <a:latin typeface="Tahoma" panose="020B0604030504040204" pitchFamily="34" charset="0"/>
              </a:defRPr>
            </a:lvl1pPr>
            <a:lvl2pPr marL="742950" indent="-285750" eaLnBrk="0" hangingPunct="0">
              <a:defRPr sz="2200">
                <a:solidFill>
                  <a:schemeClr val="tx1"/>
                </a:solidFill>
                <a:latin typeface="Tahoma" panose="020B0604030504040204" pitchFamily="34" charset="0"/>
              </a:defRPr>
            </a:lvl2pPr>
            <a:lvl3pPr marL="1143000" indent="-228600" eaLnBrk="0" hangingPunct="0">
              <a:defRPr sz="2200">
                <a:solidFill>
                  <a:schemeClr val="tx1"/>
                </a:solidFill>
                <a:latin typeface="Tahoma" panose="020B0604030504040204" pitchFamily="34" charset="0"/>
              </a:defRPr>
            </a:lvl3pPr>
            <a:lvl4pPr marL="1600200" indent="-228600" eaLnBrk="0" hangingPunct="0">
              <a:defRPr sz="2200">
                <a:solidFill>
                  <a:schemeClr val="tx1"/>
                </a:solidFill>
                <a:latin typeface="Tahoma" panose="020B0604030504040204" pitchFamily="34" charset="0"/>
              </a:defRPr>
            </a:lvl4pPr>
            <a:lvl5pPr marL="2057400" indent="-228600" eaLnBrk="0" hangingPunct="0">
              <a:defRPr sz="2200">
                <a:solidFill>
                  <a:schemeClr val="tx1"/>
                </a:solidFill>
                <a:latin typeface="Tahoma" panose="020B0604030504040204" pitchFamily="34" charset="0"/>
              </a:defRPr>
            </a:lvl5pPr>
            <a:lvl6pPr marL="2514600" indent="-228600" eaLnBrk="0" fontAlgn="base" hangingPunct="0">
              <a:spcBef>
                <a:spcPct val="0"/>
              </a:spcBef>
              <a:spcAft>
                <a:spcPct val="0"/>
              </a:spcAft>
              <a:defRPr sz="2200">
                <a:solidFill>
                  <a:schemeClr val="tx1"/>
                </a:solidFill>
                <a:latin typeface="Tahoma" panose="020B0604030504040204" pitchFamily="34" charset="0"/>
              </a:defRPr>
            </a:lvl6pPr>
            <a:lvl7pPr marL="2971800" indent="-228600" eaLnBrk="0" fontAlgn="base" hangingPunct="0">
              <a:spcBef>
                <a:spcPct val="0"/>
              </a:spcBef>
              <a:spcAft>
                <a:spcPct val="0"/>
              </a:spcAft>
              <a:defRPr sz="2200">
                <a:solidFill>
                  <a:schemeClr val="tx1"/>
                </a:solidFill>
                <a:latin typeface="Tahoma" panose="020B0604030504040204" pitchFamily="34" charset="0"/>
              </a:defRPr>
            </a:lvl7pPr>
            <a:lvl8pPr marL="3429000" indent="-228600" eaLnBrk="0" fontAlgn="base" hangingPunct="0">
              <a:spcBef>
                <a:spcPct val="0"/>
              </a:spcBef>
              <a:spcAft>
                <a:spcPct val="0"/>
              </a:spcAft>
              <a:defRPr sz="2200">
                <a:solidFill>
                  <a:schemeClr val="tx1"/>
                </a:solidFill>
                <a:latin typeface="Tahoma" panose="020B0604030504040204" pitchFamily="34" charset="0"/>
              </a:defRPr>
            </a:lvl8pPr>
            <a:lvl9pPr marL="3886200" indent="-228600" eaLnBrk="0" fontAlgn="base" hangingPunct="0">
              <a:spcBef>
                <a:spcPct val="0"/>
              </a:spcBef>
              <a:spcAft>
                <a:spcPct val="0"/>
              </a:spcAft>
              <a:defRPr sz="2200">
                <a:solidFill>
                  <a:schemeClr val="tx1"/>
                </a:solidFill>
                <a:latin typeface="Tahoma" panose="020B0604030504040204" pitchFamily="34" charset="0"/>
              </a:defRPr>
            </a:lvl9pPr>
          </a:lstStyle>
          <a:p>
            <a:pPr algn="ctr" eaLnBrk="1" hangingPunct="1">
              <a:defRPr/>
            </a:pPr>
            <a:endParaRPr kumimoji="1" lang="el-GR" altLang="el-GR" sz="2400"/>
          </a:p>
        </p:txBody>
      </p:sp>
      <p:sp>
        <p:nvSpPr>
          <p:cNvPr id="4103" name="Rectangle 7">
            <a:extLst>
              <a:ext uri="{FF2B5EF4-FFF2-40B4-BE49-F238E27FC236}">
                <a16:creationId xmlns:a16="http://schemas.microsoft.com/office/drawing/2014/main" id="{DEF51AD4-FAA6-9514-8F07-7DD5CBEF29B4}"/>
              </a:ext>
            </a:extLst>
          </p:cNvPr>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lvl1pPr eaLnBrk="0" hangingPunct="0">
              <a:defRPr sz="2200">
                <a:solidFill>
                  <a:schemeClr val="tx1"/>
                </a:solidFill>
                <a:latin typeface="Tahoma" panose="020B0604030504040204" pitchFamily="34" charset="0"/>
              </a:defRPr>
            </a:lvl1pPr>
            <a:lvl2pPr marL="742950" indent="-285750" eaLnBrk="0" hangingPunct="0">
              <a:defRPr sz="2200">
                <a:solidFill>
                  <a:schemeClr val="tx1"/>
                </a:solidFill>
                <a:latin typeface="Tahoma" panose="020B0604030504040204" pitchFamily="34" charset="0"/>
              </a:defRPr>
            </a:lvl2pPr>
            <a:lvl3pPr marL="1143000" indent="-228600" eaLnBrk="0" hangingPunct="0">
              <a:defRPr sz="2200">
                <a:solidFill>
                  <a:schemeClr val="tx1"/>
                </a:solidFill>
                <a:latin typeface="Tahoma" panose="020B0604030504040204" pitchFamily="34" charset="0"/>
              </a:defRPr>
            </a:lvl3pPr>
            <a:lvl4pPr marL="1600200" indent="-228600" eaLnBrk="0" hangingPunct="0">
              <a:defRPr sz="2200">
                <a:solidFill>
                  <a:schemeClr val="tx1"/>
                </a:solidFill>
                <a:latin typeface="Tahoma" panose="020B0604030504040204" pitchFamily="34" charset="0"/>
              </a:defRPr>
            </a:lvl4pPr>
            <a:lvl5pPr marL="2057400" indent="-228600" eaLnBrk="0" hangingPunct="0">
              <a:defRPr sz="2200">
                <a:solidFill>
                  <a:schemeClr val="tx1"/>
                </a:solidFill>
                <a:latin typeface="Tahoma" panose="020B0604030504040204" pitchFamily="34" charset="0"/>
              </a:defRPr>
            </a:lvl5pPr>
            <a:lvl6pPr marL="2514600" indent="-228600" eaLnBrk="0" fontAlgn="base" hangingPunct="0">
              <a:spcBef>
                <a:spcPct val="0"/>
              </a:spcBef>
              <a:spcAft>
                <a:spcPct val="0"/>
              </a:spcAft>
              <a:defRPr sz="2200">
                <a:solidFill>
                  <a:schemeClr val="tx1"/>
                </a:solidFill>
                <a:latin typeface="Tahoma" panose="020B0604030504040204" pitchFamily="34" charset="0"/>
              </a:defRPr>
            </a:lvl6pPr>
            <a:lvl7pPr marL="2971800" indent="-228600" eaLnBrk="0" fontAlgn="base" hangingPunct="0">
              <a:spcBef>
                <a:spcPct val="0"/>
              </a:spcBef>
              <a:spcAft>
                <a:spcPct val="0"/>
              </a:spcAft>
              <a:defRPr sz="2200">
                <a:solidFill>
                  <a:schemeClr val="tx1"/>
                </a:solidFill>
                <a:latin typeface="Tahoma" panose="020B0604030504040204" pitchFamily="34" charset="0"/>
              </a:defRPr>
            </a:lvl7pPr>
            <a:lvl8pPr marL="3429000" indent="-228600" eaLnBrk="0" fontAlgn="base" hangingPunct="0">
              <a:spcBef>
                <a:spcPct val="0"/>
              </a:spcBef>
              <a:spcAft>
                <a:spcPct val="0"/>
              </a:spcAft>
              <a:defRPr sz="2200">
                <a:solidFill>
                  <a:schemeClr val="tx1"/>
                </a:solidFill>
                <a:latin typeface="Tahoma" panose="020B0604030504040204" pitchFamily="34" charset="0"/>
              </a:defRPr>
            </a:lvl8pPr>
            <a:lvl9pPr marL="3886200" indent="-228600" eaLnBrk="0" fontAlgn="base" hangingPunct="0">
              <a:spcBef>
                <a:spcPct val="0"/>
              </a:spcBef>
              <a:spcAft>
                <a:spcPct val="0"/>
              </a:spcAft>
              <a:defRPr sz="2200">
                <a:solidFill>
                  <a:schemeClr val="tx1"/>
                </a:solidFill>
                <a:latin typeface="Tahoma" panose="020B0604030504040204" pitchFamily="34" charset="0"/>
              </a:defRPr>
            </a:lvl9pPr>
          </a:lstStyle>
          <a:p>
            <a:pPr algn="ctr" eaLnBrk="1" hangingPunct="1">
              <a:defRPr/>
            </a:pPr>
            <a:endParaRPr kumimoji="1" lang="el-GR" altLang="el-GR" sz="2400"/>
          </a:p>
        </p:txBody>
      </p:sp>
      <p:sp>
        <p:nvSpPr>
          <p:cNvPr id="4104" name="Rectangle 8">
            <a:extLst>
              <a:ext uri="{FF2B5EF4-FFF2-40B4-BE49-F238E27FC236}">
                <a16:creationId xmlns:a16="http://schemas.microsoft.com/office/drawing/2014/main" id="{E6F3BE67-2408-4C12-3CB3-9121F389E30A}"/>
              </a:ext>
            </a:extLst>
          </p:cNvPr>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lvl1pPr eaLnBrk="0" hangingPunct="0">
              <a:defRPr sz="2200">
                <a:solidFill>
                  <a:schemeClr val="tx1"/>
                </a:solidFill>
                <a:latin typeface="Tahoma" panose="020B0604030504040204" pitchFamily="34" charset="0"/>
              </a:defRPr>
            </a:lvl1pPr>
            <a:lvl2pPr marL="742950" indent="-285750" eaLnBrk="0" hangingPunct="0">
              <a:defRPr sz="2200">
                <a:solidFill>
                  <a:schemeClr val="tx1"/>
                </a:solidFill>
                <a:latin typeface="Tahoma" panose="020B0604030504040204" pitchFamily="34" charset="0"/>
              </a:defRPr>
            </a:lvl2pPr>
            <a:lvl3pPr marL="1143000" indent="-228600" eaLnBrk="0" hangingPunct="0">
              <a:defRPr sz="2200">
                <a:solidFill>
                  <a:schemeClr val="tx1"/>
                </a:solidFill>
                <a:latin typeface="Tahoma" panose="020B0604030504040204" pitchFamily="34" charset="0"/>
              </a:defRPr>
            </a:lvl3pPr>
            <a:lvl4pPr marL="1600200" indent="-228600" eaLnBrk="0" hangingPunct="0">
              <a:defRPr sz="2200">
                <a:solidFill>
                  <a:schemeClr val="tx1"/>
                </a:solidFill>
                <a:latin typeface="Tahoma" panose="020B0604030504040204" pitchFamily="34" charset="0"/>
              </a:defRPr>
            </a:lvl4pPr>
            <a:lvl5pPr marL="2057400" indent="-228600" eaLnBrk="0" hangingPunct="0">
              <a:defRPr sz="2200">
                <a:solidFill>
                  <a:schemeClr val="tx1"/>
                </a:solidFill>
                <a:latin typeface="Tahoma" panose="020B0604030504040204" pitchFamily="34" charset="0"/>
              </a:defRPr>
            </a:lvl5pPr>
            <a:lvl6pPr marL="2514600" indent="-228600" eaLnBrk="0" fontAlgn="base" hangingPunct="0">
              <a:spcBef>
                <a:spcPct val="0"/>
              </a:spcBef>
              <a:spcAft>
                <a:spcPct val="0"/>
              </a:spcAft>
              <a:defRPr sz="2200">
                <a:solidFill>
                  <a:schemeClr val="tx1"/>
                </a:solidFill>
                <a:latin typeface="Tahoma" panose="020B0604030504040204" pitchFamily="34" charset="0"/>
              </a:defRPr>
            </a:lvl6pPr>
            <a:lvl7pPr marL="2971800" indent="-228600" eaLnBrk="0" fontAlgn="base" hangingPunct="0">
              <a:spcBef>
                <a:spcPct val="0"/>
              </a:spcBef>
              <a:spcAft>
                <a:spcPct val="0"/>
              </a:spcAft>
              <a:defRPr sz="2200">
                <a:solidFill>
                  <a:schemeClr val="tx1"/>
                </a:solidFill>
                <a:latin typeface="Tahoma" panose="020B0604030504040204" pitchFamily="34" charset="0"/>
              </a:defRPr>
            </a:lvl7pPr>
            <a:lvl8pPr marL="3429000" indent="-228600" eaLnBrk="0" fontAlgn="base" hangingPunct="0">
              <a:spcBef>
                <a:spcPct val="0"/>
              </a:spcBef>
              <a:spcAft>
                <a:spcPct val="0"/>
              </a:spcAft>
              <a:defRPr sz="2200">
                <a:solidFill>
                  <a:schemeClr val="tx1"/>
                </a:solidFill>
                <a:latin typeface="Tahoma" panose="020B0604030504040204" pitchFamily="34" charset="0"/>
              </a:defRPr>
            </a:lvl8pPr>
            <a:lvl9pPr marL="3886200" indent="-228600" eaLnBrk="0" fontAlgn="base" hangingPunct="0">
              <a:spcBef>
                <a:spcPct val="0"/>
              </a:spcBef>
              <a:spcAft>
                <a:spcPct val="0"/>
              </a:spcAft>
              <a:defRPr sz="2200">
                <a:solidFill>
                  <a:schemeClr val="tx1"/>
                </a:solidFill>
                <a:latin typeface="Tahoma" panose="020B0604030504040204" pitchFamily="34" charset="0"/>
              </a:defRPr>
            </a:lvl9pPr>
          </a:lstStyle>
          <a:p>
            <a:pPr algn="ctr" eaLnBrk="1" hangingPunct="1">
              <a:defRPr/>
            </a:pPr>
            <a:endParaRPr kumimoji="1" lang="el-GR" altLang="el-GR" sz="2400"/>
          </a:p>
        </p:txBody>
      </p:sp>
      <p:sp>
        <p:nvSpPr>
          <p:cNvPr id="1033" name="Rectangle 9">
            <a:extLst>
              <a:ext uri="{FF2B5EF4-FFF2-40B4-BE49-F238E27FC236}">
                <a16:creationId xmlns:a16="http://schemas.microsoft.com/office/drawing/2014/main" id="{C7ADDD57-06FD-9D65-4076-4F07651219E3}"/>
              </a:ext>
            </a:extLst>
          </p:cNvPr>
          <p:cNvSpPr>
            <a:spLocks noGrp="1" noChangeArrowheads="1"/>
          </p:cNvSpPr>
          <p:nvPr>
            <p:ph type="title"/>
          </p:nvPr>
        </p:nvSpPr>
        <p:spPr bwMode="auto">
          <a:xfrm>
            <a:off x="1150938" y="2143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l-GR" altLang="el-GR"/>
              <a:t>Κάντε κλικ για να επεξεργαστείτε τον τίτλο</a:t>
            </a:r>
          </a:p>
        </p:txBody>
      </p:sp>
      <p:sp>
        <p:nvSpPr>
          <p:cNvPr id="1034" name="Rectangle 10">
            <a:extLst>
              <a:ext uri="{FF2B5EF4-FFF2-40B4-BE49-F238E27FC236}">
                <a16:creationId xmlns:a16="http://schemas.microsoft.com/office/drawing/2014/main" id="{29307A36-3FA8-1993-AA39-2A6B7F634D45}"/>
              </a:ext>
            </a:extLst>
          </p:cNvPr>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Κάντε κλικ για να επεξεργαστείτε τα στυλ κειμένου του υποδείγματος</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p>
        </p:txBody>
      </p:sp>
      <p:sp>
        <p:nvSpPr>
          <p:cNvPr id="4107" name="Rectangle 11">
            <a:extLst>
              <a:ext uri="{FF2B5EF4-FFF2-40B4-BE49-F238E27FC236}">
                <a16:creationId xmlns:a16="http://schemas.microsoft.com/office/drawing/2014/main" id="{84C8B3F1-9981-CEB0-E29D-B29BD81EC02A}"/>
              </a:ext>
            </a:extLst>
          </p:cNvPr>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pPr>
              <a:defRPr/>
            </a:pPr>
            <a:endParaRPr lang="el-GR" altLang="el-GR"/>
          </a:p>
        </p:txBody>
      </p:sp>
      <p:sp>
        <p:nvSpPr>
          <p:cNvPr id="4108" name="Rectangle 12">
            <a:extLst>
              <a:ext uri="{FF2B5EF4-FFF2-40B4-BE49-F238E27FC236}">
                <a16:creationId xmlns:a16="http://schemas.microsoft.com/office/drawing/2014/main" id="{366BEDE4-D400-2D56-3F64-2B4821D3FA34}"/>
              </a:ext>
            </a:extLst>
          </p:cNvPr>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endParaRPr lang="el-GR" altLang="el-GR"/>
          </a:p>
        </p:txBody>
      </p:sp>
      <p:sp>
        <p:nvSpPr>
          <p:cNvPr id="4109" name="Rectangle 13">
            <a:extLst>
              <a:ext uri="{FF2B5EF4-FFF2-40B4-BE49-F238E27FC236}">
                <a16:creationId xmlns:a16="http://schemas.microsoft.com/office/drawing/2014/main" id="{6B5547EA-8433-9A13-6A5A-CBFDC675A122}"/>
              </a:ext>
            </a:extLst>
          </p:cNvPr>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pPr>
              <a:defRPr/>
            </a:pPr>
            <a:fld id="{58C7CAAF-CD25-4C39-80A6-FB3EA95746EA}" type="slidenum">
              <a:rPr lang="el-GR" altLang="el-GR"/>
              <a:pPr>
                <a:defRPr/>
              </a:pPr>
              <a:t>‹#›</a:t>
            </a:fld>
            <a:endParaRPr lang="el-GR" altLang="el-GR"/>
          </a:p>
        </p:txBody>
      </p:sp>
    </p:spTree>
  </p:cSld>
  <p:clrMap bg1="lt1" tx1="dk1" bg2="lt2" tx2="dk2" accent1="accent1" accent2="accent2" accent3="accent3" accent4="accent4" accent5="accent5" accent6="accent6" hlink="hlink" folHlink="folHlink"/>
  <p:sldLayoutIdLst>
    <p:sldLayoutId id="2147484112" r:id="rId1"/>
    <p:sldLayoutId id="2147484087" r:id="rId2"/>
    <p:sldLayoutId id="2147484088" r:id="rId3"/>
    <p:sldLayoutId id="2147484089" r:id="rId4"/>
    <p:sldLayoutId id="2147484090" r:id="rId5"/>
    <p:sldLayoutId id="2147484091" r:id="rId6"/>
    <p:sldLayoutId id="2147484092" r:id="rId7"/>
    <p:sldLayoutId id="2147484093" r:id="rId8"/>
    <p:sldLayoutId id="2147484094" r:id="rId9"/>
    <p:sldLayoutId id="2147484095" r:id="rId10"/>
    <p:sldLayoutId id="2147484096" r:id="rId11"/>
    <p:sldLayoutId id="2147484097" r:id="rId12"/>
    <p:sldLayoutId id="2147484098" r:id="rId13"/>
    <p:sldLayoutId id="2147484099" r:id="rId14"/>
    <p:sldLayoutId id="2147484100" r:id="rId15"/>
  </p:sldLayoutIdLst>
  <p:hf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157633DD-48B2-4B1B-DB19-873FA367C97D}"/>
              </a:ext>
            </a:extLst>
          </p:cNvPr>
          <p:cNvSpPr>
            <a:spLocks noChangeArrowheads="1"/>
          </p:cNvSpPr>
          <p:nvPr/>
        </p:nvSpPr>
        <p:spPr bwMode="auto">
          <a:xfrm>
            <a:off x="0" y="1377950"/>
            <a:ext cx="2133600" cy="101600"/>
          </a:xfrm>
          <a:prstGeom prst="rect">
            <a:avLst/>
          </a:prstGeom>
          <a:solidFill>
            <a:schemeClr val="accent2"/>
          </a:solidFill>
          <a:ln w="9525">
            <a:noFill/>
            <a:miter lim="800000"/>
            <a:headEnd/>
            <a:tailEnd/>
          </a:ln>
          <a:effectLst/>
        </p:spPr>
        <p:txBody>
          <a:bodyPr wrap="none" anchor="ctr"/>
          <a:lstStyle>
            <a:lvl1pPr eaLnBrk="0" hangingPunct="0">
              <a:defRPr sz="2200">
                <a:solidFill>
                  <a:schemeClr val="tx1"/>
                </a:solidFill>
                <a:latin typeface="Tahoma" panose="020B0604030504040204" pitchFamily="34" charset="0"/>
              </a:defRPr>
            </a:lvl1pPr>
            <a:lvl2pPr marL="742950" indent="-285750" eaLnBrk="0" hangingPunct="0">
              <a:defRPr sz="2200">
                <a:solidFill>
                  <a:schemeClr val="tx1"/>
                </a:solidFill>
                <a:latin typeface="Tahoma" panose="020B0604030504040204" pitchFamily="34" charset="0"/>
              </a:defRPr>
            </a:lvl2pPr>
            <a:lvl3pPr marL="1143000" indent="-228600" eaLnBrk="0" hangingPunct="0">
              <a:defRPr sz="2200">
                <a:solidFill>
                  <a:schemeClr val="tx1"/>
                </a:solidFill>
                <a:latin typeface="Tahoma" panose="020B0604030504040204" pitchFamily="34" charset="0"/>
              </a:defRPr>
            </a:lvl3pPr>
            <a:lvl4pPr marL="1600200" indent="-228600" eaLnBrk="0" hangingPunct="0">
              <a:defRPr sz="2200">
                <a:solidFill>
                  <a:schemeClr val="tx1"/>
                </a:solidFill>
                <a:latin typeface="Tahoma" panose="020B0604030504040204" pitchFamily="34" charset="0"/>
              </a:defRPr>
            </a:lvl4pPr>
            <a:lvl5pPr marL="2057400" indent="-228600" eaLnBrk="0" hangingPunct="0">
              <a:defRPr sz="2200">
                <a:solidFill>
                  <a:schemeClr val="tx1"/>
                </a:solidFill>
                <a:latin typeface="Tahoma" panose="020B0604030504040204" pitchFamily="34" charset="0"/>
              </a:defRPr>
            </a:lvl5pPr>
            <a:lvl6pPr marL="2514600" indent="-228600" eaLnBrk="0" fontAlgn="base" hangingPunct="0">
              <a:spcBef>
                <a:spcPct val="0"/>
              </a:spcBef>
              <a:spcAft>
                <a:spcPct val="0"/>
              </a:spcAft>
              <a:defRPr sz="2200">
                <a:solidFill>
                  <a:schemeClr val="tx1"/>
                </a:solidFill>
                <a:latin typeface="Tahoma" panose="020B0604030504040204" pitchFamily="34" charset="0"/>
              </a:defRPr>
            </a:lvl6pPr>
            <a:lvl7pPr marL="2971800" indent="-228600" eaLnBrk="0" fontAlgn="base" hangingPunct="0">
              <a:spcBef>
                <a:spcPct val="0"/>
              </a:spcBef>
              <a:spcAft>
                <a:spcPct val="0"/>
              </a:spcAft>
              <a:defRPr sz="2200">
                <a:solidFill>
                  <a:schemeClr val="tx1"/>
                </a:solidFill>
                <a:latin typeface="Tahoma" panose="020B0604030504040204" pitchFamily="34" charset="0"/>
              </a:defRPr>
            </a:lvl7pPr>
            <a:lvl8pPr marL="3429000" indent="-228600" eaLnBrk="0" fontAlgn="base" hangingPunct="0">
              <a:spcBef>
                <a:spcPct val="0"/>
              </a:spcBef>
              <a:spcAft>
                <a:spcPct val="0"/>
              </a:spcAft>
              <a:defRPr sz="2200">
                <a:solidFill>
                  <a:schemeClr val="tx1"/>
                </a:solidFill>
                <a:latin typeface="Tahoma" panose="020B0604030504040204" pitchFamily="34" charset="0"/>
              </a:defRPr>
            </a:lvl8pPr>
            <a:lvl9pPr marL="3886200" indent="-228600" eaLnBrk="0" fontAlgn="base" hangingPunct="0">
              <a:spcBef>
                <a:spcPct val="0"/>
              </a:spcBef>
              <a:spcAft>
                <a:spcPct val="0"/>
              </a:spcAft>
              <a:defRPr sz="2200">
                <a:solidFill>
                  <a:schemeClr val="tx1"/>
                </a:solidFill>
                <a:latin typeface="Tahoma" panose="020B0604030504040204" pitchFamily="34" charset="0"/>
              </a:defRPr>
            </a:lvl9pPr>
          </a:lstStyle>
          <a:p>
            <a:pPr algn="ctr" eaLnBrk="1" hangingPunct="1">
              <a:defRPr/>
            </a:pPr>
            <a:endParaRPr lang="el-GR" altLang="el-GR" sz="2400">
              <a:latin typeface="Times New Roman" panose="02020603050405020304" pitchFamily="18" charset="0"/>
            </a:endParaRPr>
          </a:p>
        </p:txBody>
      </p:sp>
      <p:sp>
        <p:nvSpPr>
          <p:cNvPr id="59395" name="Rectangle 3">
            <a:extLst>
              <a:ext uri="{FF2B5EF4-FFF2-40B4-BE49-F238E27FC236}">
                <a16:creationId xmlns:a16="http://schemas.microsoft.com/office/drawing/2014/main" id="{44A7FDE7-2748-ADC5-CD15-26BC28591A33}"/>
              </a:ext>
            </a:extLst>
          </p:cNvPr>
          <p:cNvSpPr>
            <a:spLocks noChangeArrowheads="1"/>
          </p:cNvSpPr>
          <p:nvPr/>
        </p:nvSpPr>
        <p:spPr bwMode="auto">
          <a:xfrm>
            <a:off x="1447800" y="1377950"/>
            <a:ext cx="7239000" cy="10160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lvl1pPr eaLnBrk="0" hangingPunct="0">
              <a:defRPr sz="2200">
                <a:solidFill>
                  <a:schemeClr val="tx1"/>
                </a:solidFill>
                <a:latin typeface="Tahoma" panose="020B0604030504040204" pitchFamily="34" charset="0"/>
              </a:defRPr>
            </a:lvl1pPr>
            <a:lvl2pPr marL="742950" indent="-285750" eaLnBrk="0" hangingPunct="0">
              <a:defRPr sz="2200">
                <a:solidFill>
                  <a:schemeClr val="tx1"/>
                </a:solidFill>
                <a:latin typeface="Tahoma" panose="020B0604030504040204" pitchFamily="34" charset="0"/>
              </a:defRPr>
            </a:lvl2pPr>
            <a:lvl3pPr marL="1143000" indent="-228600" eaLnBrk="0" hangingPunct="0">
              <a:defRPr sz="2200">
                <a:solidFill>
                  <a:schemeClr val="tx1"/>
                </a:solidFill>
                <a:latin typeface="Tahoma" panose="020B0604030504040204" pitchFamily="34" charset="0"/>
              </a:defRPr>
            </a:lvl3pPr>
            <a:lvl4pPr marL="1600200" indent="-228600" eaLnBrk="0" hangingPunct="0">
              <a:defRPr sz="2200">
                <a:solidFill>
                  <a:schemeClr val="tx1"/>
                </a:solidFill>
                <a:latin typeface="Tahoma" panose="020B0604030504040204" pitchFamily="34" charset="0"/>
              </a:defRPr>
            </a:lvl4pPr>
            <a:lvl5pPr marL="2057400" indent="-228600" eaLnBrk="0" hangingPunct="0">
              <a:defRPr sz="2200">
                <a:solidFill>
                  <a:schemeClr val="tx1"/>
                </a:solidFill>
                <a:latin typeface="Tahoma" panose="020B0604030504040204" pitchFamily="34" charset="0"/>
              </a:defRPr>
            </a:lvl5pPr>
            <a:lvl6pPr marL="2514600" indent="-228600" eaLnBrk="0" fontAlgn="base" hangingPunct="0">
              <a:spcBef>
                <a:spcPct val="0"/>
              </a:spcBef>
              <a:spcAft>
                <a:spcPct val="0"/>
              </a:spcAft>
              <a:defRPr sz="2200">
                <a:solidFill>
                  <a:schemeClr val="tx1"/>
                </a:solidFill>
                <a:latin typeface="Tahoma" panose="020B0604030504040204" pitchFamily="34" charset="0"/>
              </a:defRPr>
            </a:lvl6pPr>
            <a:lvl7pPr marL="2971800" indent="-228600" eaLnBrk="0" fontAlgn="base" hangingPunct="0">
              <a:spcBef>
                <a:spcPct val="0"/>
              </a:spcBef>
              <a:spcAft>
                <a:spcPct val="0"/>
              </a:spcAft>
              <a:defRPr sz="2200">
                <a:solidFill>
                  <a:schemeClr val="tx1"/>
                </a:solidFill>
                <a:latin typeface="Tahoma" panose="020B0604030504040204" pitchFamily="34" charset="0"/>
              </a:defRPr>
            </a:lvl7pPr>
            <a:lvl8pPr marL="3429000" indent="-228600" eaLnBrk="0" fontAlgn="base" hangingPunct="0">
              <a:spcBef>
                <a:spcPct val="0"/>
              </a:spcBef>
              <a:spcAft>
                <a:spcPct val="0"/>
              </a:spcAft>
              <a:defRPr sz="2200">
                <a:solidFill>
                  <a:schemeClr val="tx1"/>
                </a:solidFill>
                <a:latin typeface="Tahoma" panose="020B0604030504040204" pitchFamily="34" charset="0"/>
              </a:defRPr>
            </a:lvl8pPr>
            <a:lvl9pPr marL="3886200" indent="-228600" eaLnBrk="0" fontAlgn="base" hangingPunct="0">
              <a:spcBef>
                <a:spcPct val="0"/>
              </a:spcBef>
              <a:spcAft>
                <a:spcPct val="0"/>
              </a:spcAft>
              <a:defRPr sz="2200">
                <a:solidFill>
                  <a:schemeClr val="tx1"/>
                </a:solidFill>
                <a:latin typeface="Tahoma" panose="020B0604030504040204" pitchFamily="34" charset="0"/>
              </a:defRPr>
            </a:lvl9pPr>
          </a:lstStyle>
          <a:p>
            <a:pPr algn="ctr" eaLnBrk="1" hangingPunct="1">
              <a:defRPr/>
            </a:pPr>
            <a:endParaRPr lang="el-GR" altLang="el-GR" sz="2400">
              <a:latin typeface="Times New Roman" panose="02020603050405020304" pitchFamily="18" charset="0"/>
            </a:endParaRPr>
          </a:p>
        </p:txBody>
      </p:sp>
      <p:sp>
        <p:nvSpPr>
          <p:cNvPr id="2052" name="Rectangle 4">
            <a:extLst>
              <a:ext uri="{FF2B5EF4-FFF2-40B4-BE49-F238E27FC236}">
                <a16:creationId xmlns:a16="http://schemas.microsoft.com/office/drawing/2014/main" id="{53A1AC1F-96E5-31A8-2251-EF41AFA5C9B9}"/>
              </a:ext>
            </a:extLst>
          </p:cNvPr>
          <p:cNvSpPr>
            <a:spLocks noGrp="1" noChangeArrowheads="1"/>
          </p:cNvSpPr>
          <p:nvPr>
            <p:ph type="title"/>
          </p:nvPr>
        </p:nvSpPr>
        <p:spPr bwMode="auto">
          <a:xfrm>
            <a:off x="931863" y="96838"/>
            <a:ext cx="7158037"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l-GR" altLang="el-GR"/>
              <a:t>Click to edit Master title style</a:t>
            </a:r>
          </a:p>
        </p:txBody>
      </p:sp>
      <p:sp>
        <p:nvSpPr>
          <p:cNvPr id="2053" name="Rectangle 5">
            <a:extLst>
              <a:ext uri="{FF2B5EF4-FFF2-40B4-BE49-F238E27FC236}">
                <a16:creationId xmlns:a16="http://schemas.microsoft.com/office/drawing/2014/main" id="{6F5DEF2A-A833-BE6F-B43F-F118195F6A98}"/>
              </a:ext>
            </a:extLst>
          </p:cNvPr>
          <p:cNvSpPr>
            <a:spLocks noGrp="1" noChangeArrowheads="1"/>
          </p:cNvSpPr>
          <p:nvPr>
            <p:ph type="body" idx="1"/>
          </p:nvPr>
        </p:nvSpPr>
        <p:spPr bwMode="auto">
          <a:xfrm>
            <a:off x="949325" y="1981200"/>
            <a:ext cx="7661275"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Click to edit Master text styles</a:t>
            </a:r>
          </a:p>
          <a:p>
            <a:pPr lvl="1"/>
            <a:r>
              <a:rPr lang="el-GR" altLang="el-GR"/>
              <a:t>Second level</a:t>
            </a:r>
          </a:p>
          <a:p>
            <a:pPr lvl="2"/>
            <a:r>
              <a:rPr lang="el-GR" altLang="el-GR"/>
              <a:t>Third level</a:t>
            </a:r>
          </a:p>
          <a:p>
            <a:pPr lvl="3"/>
            <a:r>
              <a:rPr lang="el-GR" altLang="el-GR"/>
              <a:t>Fourth level</a:t>
            </a:r>
          </a:p>
          <a:p>
            <a:pPr lvl="4"/>
            <a:r>
              <a:rPr lang="el-GR" altLang="el-GR"/>
              <a:t>Fifth level</a:t>
            </a:r>
          </a:p>
        </p:txBody>
      </p:sp>
      <p:sp>
        <p:nvSpPr>
          <p:cNvPr id="59398" name="Rectangle 6">
            <a:extLst>
              <a:ext uri="{FF2B5EF4-FFF2-40B4-BE49-F238E27FC236}">
                <a16:creationId xmlns:a16="http://schemas.microsoft.com/office/drawing/2014/main" id="{A1408565-6DDF-C891-4449-7BC1FCD35810}"/>
              </a:ext>
            </a:extLst>
          </p:cNvPr>
          <p:cNvSpPr>
            <a:spLocks noGrp="1" noChangeArrowheads="1"/>
          </p:cNvSpPr>
          <p:nvPr>
            <p:ph type="dt" sz="half" idx="2"/>
          </p:nvPr>
        </p:nvSpPr>
        <p:spPr bwMode="auto">
          <a:xfrm>
            <a:off x="94615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Arial" panose="020B0604020202020204" pitchFamily="34" charset="0"/>
              </a:defRPr>
            </a:lvl1pPr>
          </a:lstStyle>
          <a:p>
            <a:pPr>
              <a:defRPr/>
            </a:pPr>
            <a:endParaRPr lang="el-GR" altLang="el-GR"/>
          </a:p>
        </p:txBody>
      </p:sp>
      <p:sp>
        <p:nvSpPr>
          <p:cNvPr id="59399" name="Rectangle 7">
            <a:extLst>
              <a:ext uri="{FF2B5EF4-FFF2-40B4-BE49-F238E27FC236}">
                <a16:creationId xmlns:a16="http://schemas.microsoft.com/office/drawing/2014/main" id="{8BD659B1-115B-4B43-95B0-F6573E25A682}"/>
              </a:ext>
            </a:extLst>
          </p:cNvPr>
          <p:cNvSpPr>
            <a:spLocks noGrp="1" noChangeArrowheads="1"/>
          </p:cNvSpPr>
          <p:nvPr>
            <p:ph type="ftr" sz="quarter" idx="3"/>
          </p:nvPr>
        </p:nvSpPr>
        <p:spPr bwMode="auto">
          <a:xfrm>
            <a:off x="33528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Arial" panose="020B0604020202020204" pitchFamily="34" charset="0"/>
              </a:defRPr>
            </a:lvl1pPr>
          </a:lstStyle>
          <a:p>
            <a:pPr>
              <a:defRPr/>
            </a:pPr>
            <a:endParaRPr lang="el-GR" altLang="el-GR"/>
          </a:p>
        </p:txBody>
      </p:sp>
      <p:sp>
        <p:nvSpPr>
          <p:cNvPr id="59400" name="Rectangle 8">
            <a:extLst>
              <a:ext uri="{FF2B5EF4-FFF2-40B4-BE49-F238E27FC236}">
                <a16:creationId xmlns:a16="http://schemas.microsoft.com/office/drawing/2014/main" id="{AEEEE92C-353F-AC81-1254-9F7CA6DB926D}"/>
              </a:ext>
            </a:extLst>
          </p:cNvPr>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Arial" panose="020B0604020202020204" pitchFamily="34" charset="0"/>
              </a:defRPr>
            </a:lvl1pPr>
          </a:lstStyle>
          <a:p>
            <a:pPr>
              <a:defRPr/>
            </a:pPr>
            <a:fld id="{74C5045C-9057-43F4-890D-C19E8F71935A}" type="slidenum">
              <a:rPr lang="el-GR" altLang="el-GR"/>
              <a:pPr>
                <a:defRPr/>
              </a:pPr>
              <a:t>‹#›</a:t>
            </a:fld>
            <a:endParaRPr lang="el-GR" altLang="el-GR"/>
          </a:p>
        </p:txBody>
      </p:sp>
      <p:sp>
        <p:nvSpPr>
          <p:cNvPr id="2057" name="Freeform 9">
            <a:extLst>
              <a:ext uri="{FF2B5EF4-FFF2-40B4-BE49-F238E27FC236}">
                <a16:creationId xmlns:a16="http://schemas.microsoft.com/office/drawing/2014/main" id="{D51060F3-3A39-6635-E7AE-26C2D19E02DB}"/>
              </a:ext>
            </a:extLst>
          </p:cNvPr>
          <p:cNvSpPr>
            <a:spLocks noChangeArrowheads="1"/>
          </p:cNvSpPr>
          <p:nvPr/>
        </p:nvSpPr>
        <p:spPr bwMode="auto">
          <a:xfrm>
            <a:off x="838200" y="561975"/>
            <a:ext cx="152400" cy="1066800"/>
          </a:xfrm>
          <a:custGeom>
            <a:avLst/>
            <a:gdLst>
              <a:gd name="T0" fmla="*/ 2147483646 w 1000"/>
              <a:gd name="T1" fmla="*/ 2147483646 h 1000"/>
              <a:gd name="T2" fmla="*/ 0 w 1000"/>
              <a:gd name="T3" fmla="*/ 2147483646 h 1000"/>
              <a:gd name="T4" fmla="*/ 0 w 1000"/>
              <a:gd name="T5" fmla="*/ 0 h 1000"/>
              <a:gd name="T6" fmla="*/ 2147483646 w 1000"/>
              <a:gd name="T7" fmla="*/ 0 h 10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2058" name="Freeform 10">
            <a:extLst>
              <a:ext uri="{FF2B5EF4-FFF2-40B4-BE49-F238E27FC236}">
                <a16:creationId xmlns:a16="http://schemas.microsoft.com/office/drawing/2014/main" id="{B80496D5-FC1E-A699-0BB0-A27CB8554EB0}"/>
              </a:ext>
            </a:extLst>
          </p:cNvPr>
          <p:cNvSpPr>
            <a:spLocks noChangeArrowheads="1"/>
          </p:cNvSpPr>
          <p:nvPr/>
        </p:nvSpPr>
        <p:spPr bwMode="auto">
          <a:xfrm>
            <a:off x="8262938" y="269875"/>
            <a:ext cx="152400" cy="1073150"/>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Tree>
  </p:cSld>
  <p:clrMap bg1="lt1" tx1="dk1" bg2="lt2" tx2="dk2" accent1="accent1" accent2="accent2" accent3="accent3" accent4="accent4" accent5="accent5" accent6="accent6" hlink="hlink" folHlink="folHlink"/>
  <p:sldLayoutIdLst>
    <p:sldLayoutId id="2147484113" r:id="rId1"/>
    <p:sldLayoutId id="2147484101" r:id="rId2"/>
    <p:sldLayoutId id="2147484102" r:id="rId3"/>
    <p:sldLayoutId id="2147484103" r:id="rId4"/>
    <p:sldLayoutId id="2147484104" r:id="rId5"/>
    <p:sldLayoutId id="2147484105" r:id="rId6"/>
    <p:sldLayoutId id="2147484106" r:id="rId7"/>
    <p:sldLayoutId id="2147484107" r:id="rId8"/>
    <p:sldLayoutId id="2147484108" r:id="rId9"/>
    <p:sldLayoutId id="2147484109" r:id="rId10"/>
    <p:sldLayoutId id="2147484110" r:id="rId11"/>
    <p:sldLayoutId id="2147484111" r:id="rId12"/>
  </p:sldLayoutIdLst>
  <p:hf hdr="0" ftr="0" dt="0"/>
  <p:txStyles>
    <p:titleStyle>
      <a:lvl1pPr algn="l" rtl="0" eaLnBrk="0" fontAlgn="base" hangingPunct="0">
        <a:spcBef>
          <a:spcPct val="0"/>
        </a:spcBef>
        <a:spcAft>
          <a:spcPct val="0"/>
        </a:spcAft>
        <a:defRPr sz="40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447675" indent="-447675" algn="l" rtl="0" eaLnBrk="0" fontAlgn="base" hangingPunct="0">
        <a:spcBef>
          <a:spcPct val="20000"/>
        </a:spcBef>
        <a:spcAft>
          <a:spcPct val="0"/>
        </a:spcAft>
        <a:buClr>
          <a:schemeClr val="accent1"/>
        </a:buClr>
        <a:buSzPct val="70000"/>
        <a:buFont typeface="Wingdings" panose="05000000000000000000" pitchFamily="2" charset="2"/>
        <a:buChar char="n"/>
        <a:defRPr sz="3200">
          <a:solidFill>
            <a:schemeClr val="tx1"/>
          </a:solidFill>
          <a:latin typeface="+mn-lt"/>
          <a:ea typeface="+mn-ea"/>
          <a:cs typeface="+mn-cs"/>
        </a:defRPr>
      </a:lvl1pPr>
      <a:lvl2pPr marL="889000" indent="-439738" algn="l" rtl="0" eaLnBrk="0" fontAlgn="base" hangingPunct="0">
        <a:spcBef>
          <a:spcPct val="20000"/>
        </a:spcBef>
        <a:spcAft>
          <a:spcPct val="0"/>
        </a:spcAft>
        <a:buClr>
          <a:schemeClr val="hlink"/>
        </a:buClr>
        <a:buSzPct val="65000"/>
        <a:buFont typeface="Wingdings" panose="05000000000000000000" pitchFamily="2" charset="2"/>
        <a:buChar char="¡"/>
        <a:defRPr sz="2800">
          <a:solidFill>
            <a:schemeClr val="tx1"/>
          </a:solidFill>
          <a:latin typeface="+mn-lt"/>
        </a:defRPr>
      </a:lvl2pPr>
      <a:lvl3pPr marL="1293813" indent="-403225" algn="l" rtl="0" eaLnBrk="0" fontAlgn="base" hangingPunct="0">
        <a:spcBef>
          <a:spcPct val="20000"/>
        </a:spcBef>
        <a:spcAft>
          <a:spcPct val="0"/>
        </a:spcAft>
        <a:buClr>
          <a:schemeClr val="accent1"/>
        </a:buClr>
        <a:buSzPct val="70000"/>
        <a:buFont typeface="Wingdings" panose="05000000000000000000" pitchFamily="2" charset="2"/>
        <a:buChar char="n"/>
        <a:defRPr sz="2400">
          <a:solidFill>
            <a:schemeClr val="tx1"/>
          </a:solidFill>
          <a:latin typeface="+mn-lt"/>
        </a:defRPr>
      </a:lvl3pPr>
      <a:lvl4pPr marL="1681163" indent="-385763" algn="l" rtl="0" eaLnBrk="0" fontAlgn="base" hangingPunct="0">
        <a:spcBef>
          <a:spcPct val="20000"/>
        </a:spcBef>
        <a:spcAft>
          <a:spcPct val="0"/>
        </a:spcAft>
        <a:buClr>
          <a:schemeClr val="hlink"/>
        </a:buClr>
        <a:buSzPct val="75000"/>
        <a:buFont typeface="Wingdings" panose="05000000000000000000" pitchFamily="2" charset="2"/>
        <a:buChar char="¡"/>
        <a:defRPr sz="2000">
          <a:solidFill>
            <a:schemeClr val="tx1"/>
          </a:solidFill>
          <a:latin typeface="+mn-lt"/>
        </a:defRPr>
      </a:lvl4pPr>
      <a:lvl5pPr marL="2070100" indent="-387350" algn="l" rtl="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mn-lt"/>
        </a:defRPr>
      </a:lvl5pPr>
      <a:lvl6pPr marL="25273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6pPr>
      <a:lvl7pPr marL="29845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7pPr>
      <a:lvl8pPr marL="34417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8pPr>
      <a:lvl9pPr marL="38989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10.xml"/><Relationship Id="rId1" Type="http://schemas.openxmlformats.org/officeDocument/2006/relationships/slideLayout" Target="../slideLayouts/slideLayout12.xml"/><Relationship Id="rId4" Type="http://schemas.openxmlformats.org/officeDocument/2006/relationships/image" Target="../media/image3.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image" Target="../media/image6.emf"/><Relationship Id="rId5" Type="http://schemas.openxmlformats.org/officeDocument/2006/relationships/oleObject" Target="../embeddings/oleObject6.bin"/><Relationship Id="rId4" Type="http://schemas.openxmlformats.org/officeDocument/2006/relationships/image" Target="../media/image5.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openxmlformats.org/officeDocument/2006/relationships/image" Target="../media/image7.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notesSlide" Target="../notesSlides/notesSlide14.xml"/><Relationship Id="rId1" Type="http://schemas.openxmlformats.org/officeDocument/2006/relationships/slideLayout" Target="../slideLayouts/slideLayout13.xml"/><Relationship Id="rId6" Type="http://schemas.openxmlformats.org/officeDocument/2006/relationships/image" Target="../media/image9.wmf"/><Relationship Id="rId5" Type="http://schemas.openxmlformats.org/officeDocument/2006/relationships/oleObject" Target="../embeddings/oleObject9.bin"/><Relationship Id="rId4" Type="http://schemas.openxmlformats.org/officeDocument/2006/relationships/image" Target="../media/image8.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notesSlide" Target="../notesSlides/notesSlide15.xml"/><Relationship Id="rId1" Type="http://schemas.openxmlformats.org/officeDocument/2006/relationships/slideLayout" Target="../slideLayouts/slideLayout4.xml"/><Relationship Id="rId6" Type="http://schemas.openxmlformats.org/officeDocument/2006/relationships/image" Target="../media/image11.wmf"/><Relationship Id="rId5" Type="http://schemas.openxmlformats.org/officeDocument/2006/relationships/oleObject" Target="../embeddings/oleObject11.bin"/><Relationship Id="rId4" Type="http://schemas.openxmlformats.org/officeDocument/2006/relationships/image" Target="../media/image10.wmf"/></Relationships>
</file>

<file path=ppt/slides/_rels/slide16.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oleObject" Target="../embeddings/oleObject12.bin"/><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image" Target="../media/image13.emf"/><Relationship Id="rId7" Type="http://schemas.openxmlformats.org/officeDocument/2006/relationships/image" Target="../media/image15.wmf"/><Relationship Id="rId2" Type="http://schemas.openxmlformats.org/officeDocument/2006/relationships/oleObject" Target="../embeddings/oleObject13.bin"/><Relationship Id="rId1" Type="http://schemas.openxmlformats.org/officeDocument/2006/relationships/slideLayout" Target="../slideLayouts/slideLayout14.xml"/><Relationship Id="rId6" Type="http://schemas.openxmlformats.org/officeDocument/2006/relationships/oleObject" Target="../embeddings/oleObject15.bin"/><Relationship Id="rId5" Type="http://schemas.openxmlformats.org/officeDocument/2006/relationships/image" Target="../media/image14.wmf"/><Relationship Id="rId4" Type="http://schemas.openxmlformats.org/officeDocument/2006/relationships/oleObject" Target="../embeddings/oleObject14.bin"/><Relationship Id="rId9" Type="http://schemas.openxmlformats.org/officeDocument/2006/relationships/image" Target="../media/image16.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notesSlide" Target="../notesSlides/notesSlide16.xml"/><Relationship Id="rId1" Type="http://schemas.openxmlformats.org/officeDocument/2006/relationships/slideLayout" Target="../slideLayouts/slideLayout12.xml"/><Relationship Id="rId4" Type="http://schemas.openxmlformats.org/officeDocument/2006/relationships/image" Target="../media/image17.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oleObject" Target="../embeddings/oleObject18.bin"/><Relationship Id="rId1" Type="http://schemas.openxmlformats.org/officeDocument/2006/relationships/slideLayout" Target="../slideLayouts/slideLayout4.xml"/><Relationship Id="rId5" Type="http://schemas.openxmlformats.org/officeDocument/2006/relationships/image" Target="../media/image19.wmf"/><Relationship Id="rId4" Type="http://schemas.openxmlformats.org/officeDocument/2006/relationships/oleObject" Target="../embeddings/oleObject19.bin"/></Relationships>
</file>

<file path=ppt/slides/_rels/slide21.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oleObject" Target="../embeddings/oleObject20.bin"/><Relationship Id="rId1" Type="http://schemas.openxmlformats.org/officeDocument/2006/relationships/slideLayout" Target="../slideLayouts/slideLayout13.xml"/><Relationship Id="rId6" Type="http://schemas.openxmlformats.org/officeDocument/2006/relationships/image" Target="../media/image21.wmf"/><Relationship Id="rId5" Type="http://schemas.openxmlformats.org/officeDocument/2006/relationships/oleObject" Target="../embeddings/oleObject22.bin"/><Relationship Id="rId4" Type="http://schemas.openxmlformats.org/officeDocument/2006/relationships/oleObject" Target="../embeddings/oleObject21.bin"/></Relationships>
</file>

<file path=ppt/slides/_rels/slide22.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oleObject" Target="../embeddings/oleObject23.bin"/><Relationship Id="rId1" Type="http://schemas.openxmlformats.org/officeDocument/2006/relationships/slideLayout" Target="../slideLayouts/slideLayout13.xml"/><Relationship Id="rId5" Type="http://schemas.openxmlformats.org/officeDocument/2006/relationships/image" Target="../media/image23.wmf"/><Relationship Id="rId4" Type="http://schemas.openxmlformats.org/officeDocument/2006/relationships/oleObject" Target="../embeddings/oleObject24.bin"/></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oleObject" Target="../embeddings/oleObject25.bin"/><Relationship Id="rId1" Type="http://schemas.openxmlformats.org/officeDocument/2006/relationships/slideLayout" Target="../slideLayouts/slideLayout27.xml"/></Relationships>
</file>

<file path=ppt/slides/_rels/slide25.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oleObject" Target="../embeddings/oleObject26.bin"/><Relationship Id="rId1" Type="http://schemas.openxmlformats.org/officeDocument/2006/relationships/slideLayout" Target="../slideLayouts/slideLayout19.xml"/><Relationship Id="rId5" Type="http://schemas.openxmlformats.org/officeDocument/2006/relationships/image" Target="../media/image20.wmf"/><Relationship Id="rId4" Type="http://schemas.openxmlformats.org/officeDocument/2006/relationships/oleObject" Target="../embeddings/oleObject27.bin"/></Relationships>
</file>

<file path=ppt/slides/_rels/slide26.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oleObject" Target="../embeddings/oleObject28.bin"/><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oleObject" Target="../embeddings/oleObject29.bin"/><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notesSlide" Target="../notesSlides/notesSlide18.xml"/><Relationship Id="rId1" Type="http://schemas.openxmlformats.org/officeDocument/2006/relationships/slideLayout" Target="../slideLayouts/slideLayout12.xml"/><Relationship Id="rId4" Type="http://schemas.openxmlformats.org/officeDocument/2006/relationships/image" Target="../media/image28.wmf"/></Relationships>
</file>

<file path=ppt/slides/_rels/slide32.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oleObject" Target="../embeddings/oleObject31.bin"/><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0.wmf"/><Relationship Id="rId7" Type="http://schemas.openxmlformats.org/officeDocument/2006/relationships/image" Target="../media/image32.wmf"/><Relationship Id="rId2" Type="http://schemas.openxmlformats.org/officeDocument/2006/relationships/oleObject" Target="../embeddings/oleObject32.bin"/><Relationship Id="rId1" Type="http://schemas.openxmlformats.org/officeDocument/2006/relationships/slideLayout" Target="../slideLayouts/slideLayout15.xml"/><Relationship Id="rId6" Type="http://schemas.openxmlformats.org/officeDocument/2006/relationships/oleObject" Target="../embeddings/oleObject34.bin"/><Relationship Id="rId5" Type="http://schemas.openxmlformats.org/officeDocument/2006/relationships/image" Target="../media/image31.wmf"/><Relationship Id="rId4" Type="http://schemas.openxmlformats.org/officeDocument/2006/relationships/oleObject" Target="../embeddings/oleObject33.bin"/></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6">
            <a:extLst>
              <a:ext uri="{FF2B5EF4-FFF2-40B4-BE49-F238E27FC236}">
                <a16:creationId xmlns:a16="http://schemas.microsoft.com/office/drawing/2014/main" id="{25498B60-2247-5E69-C9C7-9A933B171F5C}"/>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CDE58169-BDBB-4985-8D6D-6F3633CE228E}" type="slidenum">
              <a:rPr lang="el-GR" altLang="el-GR" sz="1400" smtClean="0">
                <a:solidFill>
                  <a:schemeClr val="bg2"/>
                </a:solidFill>
              </a:rPr>
              <a:pPr>
                <a:spcBef>
                  <a:spcPct val="0"/>
                </a:spcBef>
                <a:buClrTx/>
                <a:buSzTx/>
                <a:buFontTx/>
                <a:buNone/>
              </a:pPr>
              <a:t>1</a:t>
            </a:fld>
            <a:endParaRPr lang="el-GR" altLang="el-GR" sz="1400">
              <a:solidFill>
                <a:schemeClr val="bg2"/>
              </a:solidFill>
            </a:endParaRPr>
          </a:p>
        </p:txBody>
      </p:sp>
      <p:sp>
        <p:nvSpPr>
          <p:cNvPr id="7171" name="Rectangle 2">
            <a:extLst>
              <a:ext uri="{FF2B5EF4-FFF2-40B4-BE49-F238E27FC236}">
                <a16:creationId xmlns:a16="http://schemas.microsoft.com/office/drawing/2014/main" id="{2E17F560-DABF-417C-27AA-064E5C68BE4D}"/>
              </a:ext>
            </a:extLst>
          </p:cNvPr>
          <p:cNvSpPr>
            <a:spLocks noGrp="1" noChangeArrowheads="1"/>
          </p:cNvSpPr>
          <p:nvPr>
            <p:ph type="ctrTitle"/>
          </p:nvPr>
        </p:nvSpPr>
        <p:spPr>
          <a:xfrm>
            <a:off x="990600" y="620713"/>
            <a:ext cx="7772400" cy="2517775"/>
          </a:xfrm>
        </p:spPr>
        <p:txBody>
          <a:bodyPr/>
          <a:lstStyle/>
          <a:p>
            <a:pPr eaLnBrk="1" hangingPunct="1"/>
            <a:r>
              <a:rPr lang="el-GR" altLang="el-GR" sz="2400"/>
              <a:t>Πανεπιστήμιο Αιγαίου</a:t>
            </a:r>
            <a:br>
              <a:rPr lang="el-GR" altLang="el-GR" sz="2400"/>
            </a:br>
            <a:r>
              <a:rPr lang="el-GR" altLang="el-GR" sz="2400"/>
              <a:t>Τμήμα Γεωγραφίας</a:t>
            </a:r>
            <a:br>
              <a:rPr lang="el-GR" altLang="el-GR" sz="2800"/>
            </a:br>
            <a:br>
              <a:rPr lang="el-GR" altLang="el-GR" sz="2800"/>
            </a:br>
            <a:r>
              <a:rPr lang="el-GR" altLang="el-GR" sz="3200"/>
              <a:t>Ποσοτικές Μέθοδοι στη Γεωγραφία</a:t>
            </a:r>
            <a:br>
              <a:rPr lang="el-GR" altLang="el-GR" sz="3200"/>
            </a:br>
            <a:endParaRPr lang="el-GR" altLang="el-GR" sz="3200"/>
          </a:p>
        </p:txBody>
      </p:sp>
      <p:sp>
        <p:nvSpPr>
          <p:cNvPr id="7172" name="Rectangle 3">
            <a:extLst>
              <a:ext uri="{FF2B5EF4-FFF2-40B4-BE49-F238E27FC236}">
                <a16:creationId xmlns:a16="http://schemas.microsoft.com/office/drawing/2014/main" id="{E11C822F-F227-FE1F-BC67-F61734EAAEF8}"/>
              </a:ext>
            </a:extLst>
          </p:cNvPr>
          <p:cNvSpPr>
            <a:spLocks noGrp="1" noChangeArrowheads="1"/>
          </p:cNvSpPr>
          <p:nvPr>
            <p:ph type="subTitle" idx="1"/>
          </p:nvPr>
        </p:nvSpPr>
        <p:spPr/>
        <p:txBody>
          <a:bodyPr/>
          <a:lstStyle/>
          <a:p>
            <a:pPr eaLnBrk="1" hangingPunct="1"/>
            <a:r>
              <a:rPr lang="el-GR" altLang="el-GR" sz="2400"/>
              <a:t>Διδάσκων: Δρ. Βασίλειος Γαβαλάς</a:t>
            </a:r>
          </a:p>
          <a:p>
            <a:pPr eaLnBrk="1" hangingPunct="1"/>
            <a:r>
              <a:rPr lang="el-GR" altLang="el-GR" sz="2400"/>
              <a:t>Διάλεξη </a:t>
            </a:r>
            <a:r>
              <a:rPr lang="en-GB" altLang="el-GR" sz="2400"/>
              <a:t>4</a:t>
            </a:r>
            <a:endParaRPr lang="el-GR" altLang="el-GR" sz="2400"/>
          </a:p>
          <a:p>
            <a:pPr eaLnBrk="1" hangingPunct="1"/>
            <a:endParaRPr lang="el-GR" altLang="el-GR" sz="24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6">
            <a:extLst>
              <a:ext uri="{FF2B5EF4-FFF2-40B4-BE49-F238E27FC236}">
                <a16:creationId xmlns:a16="http://schemas.microsoft.com/office/drawing/2014/main" id="{28E39C42-4C06-8394-032D-366C5AAB735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7AB7D15F-AF80-4A35-B6E9-E6D6B1A70330}" type="slidenum">
              <a:rPr lang="el-GR" altLang="el-GR" sz="1400" smtClean="0"/>
              <a:pPr>
                <a:spcBef>
                  <a:spcPct val="0"/>
                </a:spcBef>
                <a:buClrTx/>
                <a:buSzTx/>
                <a:buFontTx/>
                <a:buNone/>
              </a:pPr>
              <a:t>10</a:t>
            </a:fld>
            <a:endParaRPr lang="el-GR" altLang="el-GR" sz="1400"/>
          </a:p>
        </p:txBody>
      </p:sp>
      <p:sp>
        <p:nvSpPr>
          <p:cNvPr id="25603" name="Rectangle 2">
            <a:extLst>
              <a:ext uri="{FF2B5EF4-FFF2-40B4-BE49-F238E27FC236}">
                <a16:creationId xmlns:a16="http://schemas.microsoft.com/office/drawing/2014/main" id="{2C0A1016-052D-65B6-EF23-72D2C884B3AA}"/>
              </a:ext>
            </a:extLst>
          </p:cNvPr>
          <p:cNvSpPr>
            <a:spLocks noGrp="1" noChangeArrowheads="1"/>
          </p:cNvSpPr>
          <p:nvPr>
            <p:ph type="title"/>
          </p:nvPr>
        </p:nvSpPr>
        <p:spPr/>
        <p:txBody>
          <a:bodyPr/>
          <a:lstStyle/>
          <a:p>
            <a:pPr eaLnBrk="1" hangingPunct="1"/>
            <a:r>
              <a:rPr lang="el-GR" altLang="el-GR" sz="2800"/>
              <a:t>Μέση απόκλιση ταξινομημένων παρατηρήσεων</a:t>
            </a:r>
          </a:p>
        </p:txBody>
      </p:sp>
      <p:sp>
        <p:nvSpPr>
          <p:cNvPr id="25604" name="Rectangle 3">
            <a:extLst>
              <a:ext uri="{FF2B5EF4-FFF2-40B4-BE49-F238E27FC236}">
                <a16:creationId xmlns:a16="http://schemas.microsoft.com/office/drawing/2014/main" id="{462BE3FD-5EBD-8FA1-BA8A-8BEA7CBEFE11}"/>
              </a:ext>
            </a:extLst>
          </p:cNvPr>
          <p:cNvSpPr>
            <a:spLocks noGrp="1" noChangeArrowheads="1"/>
          </p:cNvSpPr>
          <p:nvPr>
            <p:ph type="body" sz="half" idx="1"/>
          </p:nvPr>
        </p:nvSpPr>
        <p:spPr>
          <a:xfrm>
            <a:off x="827088" y="2017713"/>
            <a:ext cx="7848600" cy="1050925"/>
          </a:xfrm>
        </p:spPr>
        <p:txBody>
          <a:bodyPr/>
          <a:lstStyle/>
          <a:p>
            <a:pPr eaLnBrk="1" hangingPunct="1">
              <a:buSzTx/>
              <a:buFont typeface="Wingdings" panose="05000000000000000000" pitchFamily="2" charset="2"/>
              <a:buChar char="§"/>
            </a:pPr>
            <a:r>
              <a:rPr lang="el-GR" altLang="el-GR" sz="2200"/>
              <a:t>Όταν οι παρατηρήσεις είναι ταξινομημένες σε πίνακα κατανομής συχνοτήτων ο τύπος που δίνει τη Μ.Α. είναι ο εξής:</a:t>
            </a:r>
          </a:p>
        </p:txBody>
      </p:sp>
      <p:graphicFrame>
        <p:nvGraphicFramePr>
          <p:cNvPr id="25605" name="Object 4">
            <a:extLst>
              <a:ext uri="{FF2B5EF4-FFF2-40B4-BE49-F238E27FC236}">
                <a16:creationId xmlns:a16="http://schemas.microsoft.com/office/drawing/2014/main" id="{8D05A2D9-1D0E-93C6-9B69-297BC2197E4E}"/>
              </a:ext>
            </a:extLst>
          </p:cNvPr>
          <p:cNvGraphicFramePr>
            <a:graphicFrameLocks noGrp="1" noChangeAspect="1"/>
          </p:cNvGraphicFramePr>
          <p:nvPr>
            <p:ph sz="half" idx="2"/>
          </p:nvPr>
        </p:nvGraphicFramePr>
        <p:xfrm>
          <a:off x="1116013" y="3406775"/>
          <a:ext cx="2951162" cy="1230313"/>
        </p:xfrm>
        <a:graphic>
          <a:graphicData uri="http://schemas.openxmlformats.org/presentationml/2006/ole">
            <mc:AlternateContent xmlns:mc="http://schemas.openxmlformats.org/markup-compatibility/2006">
              <mc:Choice xmlns:v="urn:schemas-microsoft-com:vml" Requires="v">
                <p:oleObj name="Equation" r:id="rId3" imgW="1219200" imgH="508000" progId="Equation.3">
                  <p:embed/>
                </p:oleObj>
              </mc:Choice>
              <mc:Fallback>
                <p:oleObj name="Equation" r:id="rId3" imgW="1219200" imgH="5080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6013" y="3406775"/>
                        <a:ext cx="2951162" cy="1230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5606" name="Rectangle 6">
            <a:extLst>
              <a:ext uri="{FF2B5EF4-FFF2-40B4-BE49-F238E27FC236}">
                <a16:creationId xmlns:a16="http://schemas.microsoft.com/office/drawing/2014/main" id="{52F19261-2FAC-8698-04C2-65C96290C159}"/>
              </a:ext>
            </a:extLst>
          </p:cNvPr>
          <p:cNvSpPr>
            <a:spLocks noChangeArrowheads="1"/>
          </p:cNvSpPr>
          <p:nvPr/>
        </p:nvSpPr>
        <p:spPr bwMode="auto">
          <a:xfrm>
            <a:off x="684213" y="4868863"/>
            <a:ext cx="7848600" cy="1296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buSzTx/>
              <a:buFont typeface="Wingdings" panose="05000000000000000000" pitchFamily="2" charset="2"/>
              <a:buChar char="§"/>
            </a:pPr>
            <a:r>
              <a:rPr lang="el-GR" altLang="el-GR" sz="2200"/>
              <a:t>Όπου </a:t>
            </a:r>
            <a:r>
              <a:rPr lang="el-GR" altLang="el-GR" sz="2200" i="1"/>
              <a:t>χ</a:t>
            </a:r>
            <a:r>
              <a:rPr lang="el-GR" altLang="el-GR" sz="2200" i="1" baseline="-25000"/>
              <a:t>1</a:t>
            </a:r>
            <a:r>
              <a:rPr lang="el-GR" altLang="el-GR" sz="2200" i="1"/>
              <a:t>, χ</a:t>
            </a:r>
            <a:r>
              <a:rPr lang="el-GR" altLang="el-GR" sz="2200" i="1" baseline="-25000"/>
              <a:t>2</a:t>
            </a:r>
            <a:r>
              <a:rPr lang="el-GR" altLang="el-GR" sz="2200" i="1"/>
              <a:t>,… χ</a:t>
            </a:r>
            <a:r>
              <a:rPr lang="el-GR" altLang="el-GR" sz="2200" baseline="-25000"/>
              <a:t>κ </a:t>
            </a:r>
            <a:r>
              <a:rPr lang="el-GR" altLang="el-GR" sz="2200"/>
              <a:t>είναι οι τιμές της μεταβλητής Χ με συχνότητες </a:t>
            </a:r>
            <a:r>
              <a:rPr lang="en-US" altLang="el-GR" sz="2200" i="1"/>
              <a:t>f</a:t>
            </a:r>
            <a:r>
              <a:rPr lang="en-US" altLang="el-GR" sz="2200" i="1" baseline="-25000"/>
              <a:t>1</a:t>
            </a:r>
            <a:r>
              <a:rPr lang="en-US" altLang="el-GR" sz="2200" i="1"/>
              <a:t>, f</a:t>
            </a:r>
            <a:r>
              <a:rPr lang="el-GR" altLang="el-GR" sz="2200" i="1" baseline="-25000"/>
              <a:t>2</a:t>
            </a:r>
            <a:r>
              <a:rPr lang="en-US" altLang="el-GR" sz="2200" i="1"/>
              <a:t>,</a:t>
            </a:r>
            <a:r>
              <a:rPr lang="en-US" altLang="el-GR" sz="2200"/>
              <a:t>… </a:t>
            </a:r>
            <a:r>
              <a:rPr lang="en-US" altLang="el-GR" sz="2200" i="1"/>
              <a:t>f</a:t>
            </a:r>
            <a:r>
              <a:rPr lang="en-US" altLang="el-GR" sz="2200" i="1" baseline="-25000"/>
              <a:t>k</a:t>
            </a:r>
            <a:r>
              <a:rPr lang="en-US" altLang="el-GR" sz="2200" i="1"/>
              <a:t> </a:t>
            </a:r>
            <a:r>
              <a:rPr lang="el-GR" altLang="el-GR" sz="2200"/>
              <a:t>αντιστοίχως.</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a:extLst>
              <a:ext uri="{FF2B5EF4-FFF2-40B4-BE49-F238E27FC236}">
                <a16:creationId xmlns:a16="http://schemas.microsoft.com/office/drawing/2014/main" id="{313CF345-7D89-A496-35D5-64F0654FF23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2050EB29-0A59-435E-87FE-2FA46B5C64E4}" type="slidenum">
              <a:rPr lang="el-GR" altLang="el-GR" sz="1400" smtClean="0"/>
              <a:pPr>
                <a:spcBef>
                  <a:spcPct val="0"/>
                </a:spcBef>
                <a:buClrTx/>
                <a:buSzTx/>
                <a:buFontTx/>
                <a:buNone/>
              </a:pPr>
              <a:t>11</a:t>
            </a:fld>
            <a:endParaRPr lang="el-GR" altLang="el-GR" sz="1400"/>
          </a:p>
        </p:txBody>
      </p:sp>
      <p:sp>
        <p:nvSpPr>
          <p:cNvPr id="27651" name="Rectangle 5">
            <a:extLst>
              <a:ext uri="{FF2B5EF4-FFF2-40B4-BE49-F238E27FC236}">
                <a16:creationId xmlns:a16="http://schemas.microsoft.com/office/drawing/2014/main" id="{FE88DEE6-55FB-A0C2-C053-B373F8995BCE}"/>
              </a:ext>
            </a:extLst>
          </p:cNvPr>
          <p:cNvSpPr>
            <a:spLocks noGrp="1" noChangeArrowheads="1"/>
          </p:cNvSpPr>
          <p:nvPr>
            <p:ph type="title"/>
          </p:nvPr>
        </p:nvSpPr>
        <p:spPr>
          <a:xfrm>
            <a:off x="1150938" y="214313"/>
            <a:ext cx="7793037" cy="1054100"/>
          </a:xfrm>
        </p:spPr>
        <p:txBody>
          <a:bodyPr/>
          <a:lstStyle/>
          <a:p>
            <a:pPr algn="ctr" eaLnBrk="1" hangingPunct="1"/>
            <a:r>
              <a:rPr lang="el-GR" altLang="el-GR" sz="2800"/>
              <a:t>Υπολογισμός Μ.Α. ταξινομημένων παρατηρήσεων</a:t>
            </a:r>
          </a:p>
        </p:txBody>
      </p:sp>
      <p:sp>
        <p:nvSpPr>
          <p:cNvPr id="27652" name="Rectangle 10">
            <a:extLst>
              <a:ext uri="{FF2B5EF4-FFF2-40B4-BE49-F238E27FC236}">
                <a16:creationId xmlns:a16="http://schemas.microsoft.com/office/drawing/2014/main" id="{A3F99119-48C9-8852-BCDB-FC7C3A5DA9AF}"/>
              </a:ext>
            </a:extLst>
          </p:cNvPr>
          <p:cNvSpPr>
            <a:spLocks noChangeArrowheads="1"/>
          </p:cNvSpPr>
          <p:nvPr/>
        </p:nvSpPr>
        <p:spPr bwMode="auto">
          <a:xfrm>
            <a:off x="971550" y="1700213"/>
            <a:ext cx="7793038"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r>
              <a:rPr lang="el-GR" altLang="el-GR" sz="2200"/>
              <a:t>Υπολογίστε το μέσο αριθμό παιδιών ανά οικογένεια και έπειτα υπολογίστε τη Μ.Α. από αυτό το μέσο. </a:t>
            </a:r>
          </a:p>
        </p:txBody>
      </p:sp>
      <p:graphicFrame>
        <p:nvGraphicFramePr>
          <p:cNvPr id="27653" name="Object 11">
            <a:extLst>
              <a:ext uri="{FF2B5EF4-FFF2-40B4-BE49-F238E27FC236}">
                <a16:creationId xmlns:a16="http://schemas.microsoft.com/office/drawing/2014/main" id="{97BAA74B-DE26-F1C3-A416-3319B629478B}"/>
              </a:ext>
            </a:extLst>
          </p:cNvPr>
          <p:cNvGraphicFramePr>
            <a:graphicFrameLocks noGrp="1" noChangeAspect="1"/>
          </p:cNvGraphicFramePr>
          <p:nvPr>
            <p:ph idx="1"/>
          </p:nvPr>
        </p:nvGraphicFramePr>
        <p:xfrm>
          <a:off x="611188" y="2565400"/>
          <a:ext cx="3698875" cy="4114800"/>
        </p:xfrm>
        <a:graphic>
          <a:graphicData uri="http://schemas.openxmlformats.org/presentationml/2006/ole">
            <mc:AlternateContent xmlns:mc="http://schemas.openxmlformats.org/markup-compatibility/2006">
              <mc:Choice xmlns:v="urn:schemas-microsoft-com:vml" Requires="v">
                <p:oleObj name="Φύλλο εργασίας" r:id="rId3" imgW="1455477" imgH="1618644" progId="Excel.Sheet.8">
                  <p:embed/>
                </p:oleObj>
              </mc:Choice>
              <mc:Fallback>
                <p:oleObj name="Φύλλο εργασίας" r:id="rId3" imgW="1455477" imgH="1618644" progId="Excel.Sheet.8">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188" y="2565400"/>
                        <a:ext cx="3698875"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6">
            <a:extLst>
              <a:ext uri="{FF2B5EF4-FFF2-40B4-BE49-F238E27FC236}">
                <a16:creationId xmlns:a16="http://schemas.microsoft.com/office/drawing/2014/main" id="{749134C9-A722-F9EF-302F-CC6A3A04C1E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28978D0B-8662-4356-A6AB-073701B6C001}" type="slidenum">
              <a:rPr lang="el-GR" altLang="el-GR" sz="1400" smtClean="0"/>
              <a:pPr>
                <a:spcBef>
                  <a:spcPct val="0"/>
                </a:spcBef>
                <a:buClrTx/>
                <a:buSzTx/>
                <a:buFontTx/>
                <a:buNone/>
              </a:pPr>
              <a:t>12</a:t>
            </a:fld>
            <a:endParaRPr lang="el-GR" altLang="el-GR" sz="1400"/>
          </a:p>
        </p:txBody>
      </p:sp>
      <p:sp>
        <p:nvSpPr>
          <p:cNvPr id="29699" name="Rectangle 7">
            <a:extLst>
              <a:ext uri="{FF2B5EF4-FFF2-40B4-BE49-F238E27FC236}">
                <a16:creationId xmlns:a16="http://schemas.microsoft.com/office/drawing/2014/main" id="{629D9CE1-F52B-B9CE-F12D-F62E33F28FDA}"/>
              </a:ext>
            </a:extLst>
          </p:cNvPr>
          <p:cNvSpPr>
            <a:spLocks noGrp="1" noChangeArrowheads="1"/>
          </p:cNvSpPr>
          <p:nvPr>
            <p:ph type="title"/>
          </p:nvPr>
        </p:nvSpPr>
        <p:spPr>
          <a:xfrm>
            <a:off x="1042988" y="260350"/>
            <a:ext cx="6877050" cy="1127125"/>
          </a:xfrm>
        </p:spPr>
        <p:txBody>
          <a:bodyPr/>
          <a:lstStyle/>
          <a:p>
            <a:pPr algn="ctr" eaLnBrk="1" hangingPunct="1"/>
            <a:r>
              <a:rPr lang="el-GR" altLang="el-GR" sz="2800"/>
              <a:t>Υπολογισμός Μ.Α. ταξινομημένων παρατηρήσεων</a:t>
            </a:r>
          </a:p>
        </p:txBody>
      </p:sp>
      <p:graphicFrame>
        <p:nvGraphicFramePr>
          <p:cNvPr id="29700" name="Object 6">
            <a:extLst>
              <a:ext uri="{FF2B5EF4-FFF2-40B4-BE49-F238E27FC236}">
                <a16:creationId xmlns:a16="http://schemas.microsoft.com/office/drawing/2014/main" id="{856C1BF0-FBFF-E5D4-9E6A-E5B5529804AE}"/>
              </a:ext>
            </a:extLst>
          </p:cNvPr>
          <p:cNvGraphicFramePr>
            <a:graphicFrameLocks noGrp="1" noChangeAspect="1"/>
          </p:cNvGraphicFramePr>
          <p:nvPr>
            <p:ph sz="half" idx="2"/>
          </p:nvPr>
        </p:nvGraphicFramePr>
        <p:xfrm>
          <a:off x="684213" y="5630863"/>
          <a:ext cx="2159000" cy="506412"/>
        </p:xfrm>
        <a:graphic>
          <a:graphicData uri="http://schemas.openxmlformats.org/presentationml/2006/ole">
            <mc:AlternateContent xmlns:mc="http://schemas.openxmlformats.org/markup-compatibility/2006">
              <mc:Choice xmlns:v="urn:schemas-microsoft-com:vml" Requires="v">
                <p:oleObj name="Εξίσωση" r:id="rId3" imgW="1028254" imgH="241195" progId="Equation.3">
                  <p:embed/>
                </p:oleObj>
              </mc:Choice>
              <mc:Fallback>
                <p:oleObj name="Εξίσωση" r:id="rId3" imgW="1028254" imgH="241195"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4213" y="5630863"/>
                        <a:ext cx="2159000" cy="506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9701" name="Rectangle 9">
            <a:extLst>
              <a:ext uri="{FF2B5EF4-FFF2-40B4-BE49-F238E27FC236}">
                <a16:creationId xmlns:a16="http://schemas.microsoft.com/office/drawing/2014/main" id="{DA4DF412-C90D-44F6-0081-1A67318671D8}"/>
              </a:ext>
            </a:extLst>
          </p:cNvPr>
          <p:cNvSpPr>
            <a:spLocks noChangeArrowheads="1"/>
          </p:cNvSpPr>
          <p:nvPr/>
        </p:nvSpPr>
        <p:spPr bwMode="auto">
          <a:xfrm>
            <a:off x="3563938" y="5445125"/>
            <a:ext cx="2376487" cy="62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r>
              <a:rPr lang="el-GR" altLang="el-GR" sz="2200"/>
              <a:t>Μ.Α.=34/30=1,1</a:t>
            </a:r>
          </a:p>
        </p:txBody>
      </p:sp>
      <p:graphicFrame>
        <p:nvGraphicFramePr>
          <p:cNvPr id="29702" name="Object 10">
            <a:extLst>
              <a:ext uri="{FF2B5EF4-FFF2-40B4-BE49-F238E27FC236}">
                <a16:creationId xmlns:a16="http://schemas.microsoft.com/office/drawing/2014/main" id="{13C50AB3-18A4-152B-0DC3-08796DCA5593}"/>
              </a:ext>
            </a:extLst>
          </p:cNvPr>
          <p:cNvGraphicFramePr>
            <a:graphicFrameLocks noGrp="1" noChangeAspect="1"/>
          </p:cNvGraphicFramePr>
          <p:nvPr>
            <p:ph sz="half" idx="1"/>
          </p:nvPr>
        </p:nvGraphicFramePr>
        <p:xfrm>
          <a:off x="395288" y="1884363"/>
          <a:ext cx="8353425" cy="3665537"/>
        </p:xfrm>
        <a:graphic>
          <a:graphicData uri="http://schemas.openxmlformats.org/presentationml/2006/ole">
            <mc:AlternateContent xmlns:mc="http://schemas.openxmlformats.org/markup-compatibility/2006">
              <mc:Choice xmlns:v="urn:schemas-microsoft-com:vml" Requires="v">
                <p:oleObj name="Φύλλο εργασίας" r:id="rId5" imgW="3689441" imgH="1618644" progId="Excel.Sheet.8">
                  <p:embed/>
                </p:oleObj>
              </mc:Choice>
              <mc:Fallback>
                <p:oleObj name="Φύλλο εργασίας" r:id="rId5" imgW="3689441" imgH="1618644" progId="Excel.Sheet.8">
                  <p:embed/>
                  <p:pic>
                    <p:nvPicPr>
                      <p:cNvPr id="0" name="Object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5288" y="1884363"/>
                        <a:ext cx="8353425" cy="3665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6">
            <a:extLst>
              <a:ext uri="{FF2B5EF4-FFF2-40B4-BE49-F238E27FC236}">
                <a16:creationId xmlns:a16="http://schemas.microsoft.com/office/drawing/2014/main" id="{89B6AF9F-B583-C9D1-FE85-B6B13871079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BD9194CC-391B-4BFA-833A-44C05BEB9CA1}" type="slidenum">
              <a:rPr lang="el-GR" altLang="el-GR" sz="1400" smtClean="0"/>
              <a:pPr>
                <a:spcBef>
                  <a:spcPct val="0"/>
                </a:spcBef>
                <a:buClrTx/>
                <a:buSzTx/>
                <a:buFontTx/>
                <a:buNone/>
              </a:pPr>
              <a:t>13</a:t>
            </a:fld>
            <a:endParaRPr lang="el-GR" altLang="el-GR" sz="1400"/>
          </a:p>
        </p:txBody>
      </p:sp>
      <p:sp>
        <p:nvSpPr>
          <p:cNvPr id="31747" name="Rectangle 2">
            <a:extLst>
              <a:ext uri="{FF2B5EF4-FFF2-40B4-BE49-F238E27FC236}">
                <a16:creationId xmlns:a16="http://schemas.microsoft.com/office/drawing/2014/main" id="{764B7454-AA07-8A75-3042-EA30CAC5A143}"/>
              </a:ext>
            </a:extLst>
          </p:cNvPr>
          <p:cNvSpPr>
            <a:spLocks noGrp="1" noChangeArrowheads="1"/>
          </p:cNvSpPr>
          <p:nvPr>
            <p:ph type="title"/>
          </p:nvPr>
        </p:nvSpPr>
        <p:spPr/>
        <p:txBody>
          <a:bodyPr/>
          <a:lstStyle/>
          <a:p>
            <a:pPr eaLnBrk="1" hangingPunct="1"/>
            <a:r>
              <a:rPr lang="el-GR" altLang="el-GR" sz="2800"/>
              <a:t>Διακύμανση (</a:t>
            </a:r>
            <a:r>
              <a:rPr lang="en-US" altLang="el-GR" sz="2800"/>
              <a:t>Variance)</a:t>
            </a:r>
            <a:endParaRPr lang="el-GR" altLang="el-GR" sz="2800"/>
          </a:p>
        </p:txBody>
      </p:sp>
      <p:sp>
        <p:nvSpPr>
          <p:cNvPr id="31748" name="Rectangle 3">
            <a:extLst>
              <a:ext uri="{FF2B5EF4-FFF2-40B4-BE49-F238E27FC236}">
                <a16:creationId xmlns:a16="http://schemas.microsoft.com/office/drawing/2014/main" id="{1598F172-551B-EC2A-5687-DE18CA517C7B}"/>
              </a:ext>
            </a:extLst>
          </p:cNvPr>
          <p:cNvSpPr>
            <a:spLocks noGrp="1" noChangeArrowheads="1"/>
          </p:cNvSpPr>
          <p:nvPr>
            <p:ph type="body" sz="half" idx="1"/>
          </p:nvPr>
        </p:nvSpPr>
        <p:spPr>
          <a:xfrm>
            <a:off x="323850" y="2017713"/>
            <a:ext cx="8424863" cy="1195387"/>
          </a:xfrm>
        </p:spPr>
        <p:txBody>
          <a:bodyPr/>
          <a:lstStyle/>
          <a:p>
            <a:pPr eaLnBrk="1" hangingPunct="1">
              <a:buFont typeface="Wingdings" panose="05000000000000000000" pitchFamily="2" charset="2"/>
              <a:buNone/>
            </a:pPr>
            <a:r>
              <a:rPr lang="el-GR" altLang="el-GR" sz="2200"/>
              <a:t>Ο αριθμητικός μέσος των τετραγώνων των αποκλίσεων κάποιων αριθμών από τον αριθμητικό τους μέσο λέγεται </a:t>
            </a:r>
            <a:r>
              <a:rPr lang="el-GR" altLang="el-GR" sz="2200" b="1"/>
              <a:t>Διακύμανση</a:t>
            </a:r>
            <a:r>
              <a:rPr lang="el-GR" altLang="el-GR" sz="2000" b="1"/>
              <a:t> </a:t>
            </a:r>
            <a:r>
              <a:rPr lang="el-GR" altLang="el-GR" sz="2000"/>
              <a:t>σ</a:t>
            </a:r>
            <a:r>
              <a:rPr lang="en-US" altLang="el-GR" sz="2600" baseline="30000"/>
              <a:t>2</a:t>
            </a:r>
            <a:endParaRPr lang="el-GR" altLang="el-GR" sz="2600" b="1"/>
          </a:p>
          <a:p>
            <a:pPr eaLnBrk="1" hangingPunct="1"/>
            <a:endParaRPr lang="el-GR" altLang="el-GR" sz="2000"/>
          </a:p>
        </p:txBody>
      </p:sp>
      <p:graphicFrame>
        <p:nvGraphicFramePr>
          <p:cNvPr id="31749" name="Object 4">
            <a:extLst>
              <a:ext uri="{FF2B5EF4-FFF2-40B4-BE49-F238E27FC236}">
                <a16:creationId xmlns:a16="http://schemas.microsoft.com/office/drawing/2014/main" id="{6147C8CF-986F-BF57-6AD0-6BAD0C279927}"/>
              </a:ext>
            </a:extLst>
          </p:cNvPr>
          <p:cNvGraphicFramePr>
            <a:graphicFrameLocks noGrp="1" noChangeAspect="1"/>
          </p:cNvGraphicFramePr>
          <p:nvPr>
            <p:ph sz="half" idx="2"/>
          </p:nvPr>
        </p:nvGraphicFramePr>
        <p:xfrm>
          <a:off x="1979613" y="3298825"/>
          <a:ext cx="3116262" cy="1266825"/>
        </p:xfrm>
        <a:graphic>
          <a:graphicData uri="http://schemas.openxmlformats.org/presentationml/2006/ole">
            <mc:AlternateContent xmlns:mc="http://schemas.openxmlformats.org/markup-compatibility/2006">
              <mc:Choice xmlns:v="urn:schemas-microsoft-com:vml" Requires="v">
                <p:oleObj name="Equation" r:id="rId3" imgW="1155700" imgH="469900" progId="Equation.3">
                  <p:embed/>
                </p:oleObj>
              </mc:Choice>
              <mc:Fallback>
                <p:oleObj name="Equation" r:id="rId3" imgW="1155700" imgH="4699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9613" y="3298825"/>
                        <a:ext cx="3116262" cy="1266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1750" name="Rectangle 6">
            <a:extLst>
              <a:ext uri="{FF2B5EF4-FFF2-40B4-BE49-F238E27FC236}">
                <a16:creationId xmlns:a16="http://schemas.microsoft.com/office/drawing/2014/main" id="{95C9C760-37B5-CF5C-1548-270D7EAC9CEB}"/>
              </a:ext>
            </a:extLst>
          </p:cNvPr>
          <p:cNvSpPr>
            <a:spLocks noChangeArrowheads="1"/>
          </p:cNvSpPr>
          <p:nvPr/>
        </p:nvSpPr>
        <p:spPr bwMode="auto">
          <a:xfrm>
            <a:off x="395288" y="4868863"/>
            <a:ext cx="8424862"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buSzTx/>
              <a:buFont typeface="Wingdings" panose="05000000000000000000" pitchFamily="2" charset="2"/>
              <a:buChar char="§"/>
            </a:pPr>
            <a:r>
              <a:rPr lang="el-GR" altLang="el-GR" sz="2200"/>
              <a:t>Η διακύμανση συμβολίζεται με </a:t>
            </a:r>
            <a:r>
              <a:rPr lang="en-US" altLang="el-GR" sz="2600"/>
              <a:t>s</a:t>
            </a:r>
            <a:r>
              <a:rPr lang="en-US" altLang="el-GR" sz="2600" baseline="30000"/>
              <a:t>2</a:t>
            </a:r>
            <a:r>
              <a:rPr lang="en-US" altLang="el-GR" sz="2200" baseline="30000"/>
              <a:t> </a:t>
            </a:r>
            <a:r>
              <a:rPr lang="el-GR" altLang="el-GR" sz="2200"/>
              <a:t>όταν αναφέρεται σε δείγμα και με </a:t>
            </a:r>
            <a:r>
              <a:rPr lang="el-GR" altLang="el-GR" sz="2600"/>
              <a:t>σ</a:t>
            </a:r>
            <a:r>
              <a:rPr lang="el-GR" altLang="el-GR" sz="2600" baseline="30000"/>
              <a:t>2</a:t>
            </a:r>
            <a:r>
              <a:rPr lang="el-GR" altLang="el-GR" sz="2200" baseline="30000"/>
              <a:t> </a:t>
            </a:r>
            <a:r>
              <a:rPr lang="el-GR" altLang="el-GR" sz="2200"/>
              <a:t>όταν αναφέρεται σε πληθυσμό.</a:t>
            </a:r>
            <a:endParaRPr lang="el-GR" altLang="el-GR" sz="2200" b="1"/>
          </a:p>
          <a:p>
            <a:pPr eaLnBrk="1" hangingPunct="1"/>
            <a:endParaRPr lang="el-GR" altLang="el-GR" sz="22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7">
            <a:extLst>
              <a:ext uri="{FF2B5EF4-FFF2-40B4-BE49-F238E27FC236}">
                <a16:creationId xmlns:a16="http://schemas.microsoft.com/office/drawing/2014/main" id="{E3A71994-6C56-7E20-DDD8-30896C0B367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A38D1E9B-A99A-41EC-BB8F-43EC520AE975}" type="slidenum">
              <a:rPr lang="el-GR" altLang="el-GR" sz="1400" smtClean="0"/>
              <a:pPr>
                <a:spcBef>
                  <a:spcPct val="0"/>
                </a:spcBef>
                <a:buClrTx/>
                <a:buSzTx/>
                <a:buFontTx/>
                <a:buNone/>
              </a:pPr>
              <a:t>14</a:t>
            </a:fld>
            <a:endParaRPr lang="el-GR" altLang="el-GR" sz="1400"/>
          </a:p>
        </p:txBody>
      </p:sp>
      <p:sp>
        <p:nvSpPr>
          <p:cNvPr id="33795" name="Rectangle 2">
            <a:extLst>
              <a:ext uri="{FF2B5EF4-FFF2-40B4-BE49-F238E27FC236}">
                <a16:creationId xmlns:a16="http://schemas.microsoft.com/office/drawing/2014/main" id="{39749706-49A7-6F62-37DA-F5D40346F518}"/>
              </a:ext>
            </a:extLst>
          </p:cNvPr>
          <p:cNvSpPr>
            <a:spLocks noGrp="1" noChangeArrowheads="1"/>
          </p:cNvSpPr>
          <p:nvPr>
            <p:ph type="title"/>
          </p:nvPr>
        </p:nvSpPr>
        <p:spPr/>
        <p:txBody>
          <a:bodyPr/>
          <a:lstStyle/>
          <a:p>
            <a:pPr eaLnBrk="1" hangingPunct="1"/>
            <a:r>
              <a:rPr lang="el-GR" altLang="el-GR" sz="2800"/>
              <a:t>Τυπική Απόκλιση (</a:t>
            </a:r>
            <a:r>
              <a:rPr lang="en-US" altLang="el-GR" sz="2800"/>
              <a:t>Standard Deviation)</a:t>
            </a:r>
            <a:endParaRPr lang="el-GR" altLang="el-GR" sz="2800"/>
          </a:p>
        </p:txBody>
      </p:sp>
      <p:sp>
        <p:nvSpPr>
          <p:cNvPr id="33796" name="Rectangle 3">
            <a:extLst>
              <a:ext uri="{FF2B5EF4-FFF2-40B4-BE49-F238E27FC236}">
                <a16:creationId xmlns:a16="http://schemas.microsoft.com/office/drawing/2014/main" id="{3C1B3EEB-D48A-6920-7652-56E5FF041F89}"/>
              </a:ext>
            </a:extLst>
          </p:cNvPr>
          <p:cNvSpPr>
            <a:spLocks noGrp="1" noChangeArrowheads="1"/>
          </p:cNvSpPr>
          <p:nvPr>
            <p:ph type="body" sz="half" idx="1"/>
          </p:nvPr>
        </p:nvSpPr>
        <p:spPr>
          <a:xfrm>
            <a:off x="250825" y="2017713"/>
            <a:ext cx="8569325" cy="4291012"/>
          </a:xfrm>
        </p:spPr>
        <p:txBody>
          <a:bodyPr/>
          <a:lstStyle/>
          <a:p>
            <a:pPr eaLnBrk="1" hangingPunct="1"/>
            <a:r>
              <a:rPr lang="el-GR" altLang="el-GR" sz="2200"/>
              <a:t>Το πρόβλημα με τη διακύμανση είναι ότι εκφράζεται σε διαφορετικές μονάδες μέτρησης από αυτές των τιμών της μεταβλητής. Για να επανέλθουμε στις μονάδες μέτρησης των τιμών της μεταβλητής που εξετάζουμε, υπολογίζουμε την τετραγωνική ρίζα της διακύμανσης εισάγοντας έτσι την </a:t>
            </a:r>
            <a:r>
              <a:rPr lang="el-GR" altLang="el-GR" sz="2200" b="1"/>
              <a:t>Τυπική Απόκλιση.</a:t>
            </a:r>
          </a:p>
          <a:p>
            <a:pPr eaLnBrk="1" hangingPunct="1"/>
            <a:endParaRPr lang="el-GR" altLang="el-GR" sz="2200" b="1"/>
          </a:p>
          <a:p>
            <a:pPr eaLnBrk="1" hangingPunct="1">
              <a:buFont typeface="Wingdings" panose="05000000000000000000" pitchFamily="2" charset="2"/>
              <a:buNone/>
            </a:pPr>
            <a:endParaRPr lang="el-GR" altLang="el-GR" sz="2200" b="1"/>
          </a:p>
          <a:p>
            <a:pPr eaLnBrk="1" hangingPunct="1">
              <a:buFont typeface="Wingdings" panose="05000000000000000000" pitchFamily="2" charset="2"/>
              <a:buNone/>
            </a:pPr>
            <a:r>
              <a:rPr lang="el-GR" altLang="el-GR" sz="2200" b="1"/>
              <a:t>				               ή                      </a:t>
            </a:r>
            <a:endParaRPr lang="el-GR" altLang="el-GR" sz="2200"/>
          </a:p>
          <a:p>
            <a:pPr eaLnBrk="1" hangingPunct="1">
              <a:buFont typeface="Wingdings" panose="05000000000000000000" pitchFamily="2" charset="2"/>
              <a:buNone/>
            </a:pPr>
            <a:endParaRPr lang="el-GR" altLang="el-GR" sz="2000"/>
          </a:p>
          <a:p>
            <a:pPr eaLnBrk="1" hangingPunct="1">
              <a:buFont typeface="Wingdings" panose="05000000000000000000" pitchFamily="2" charset="2"/>
              <a:buNone/>
            </a:pPr>
            <a:endParaRPr lang="el-GR" altLang="el-GR" sz="2000"/>
          </a:p>
          <a:p>
            <a:pPr eaLnBrk="1" hangingPunct="1"/>
            <a:endParaRPr lang="el-GR" altLang="el-GR" sz="2000"/>
          </a:p>
        </p:txBody>
      </p:sp>
      <p:graphicFrame>
        <p:nvGraphicFramePr>
          <p:cNvPr id="33797" name="Object 4">
            <a:extLst>
              <a:ext uri="{FF2B5EF4-FFF2-40B4-BE49-F238E27FC236}">
                <a16:creationId xmlns:a16="http://schemas.microsoft.com/office/drawing/2014/main" id="{3A4CF781-CA62-110D-00B7-45281F61D14A}"/>
              </a:ext>
            </a:extLst>
          </p:cNvPr>
          <p:cNvGraphicFramePr>
            <a:graphicFrameLocks noGrp="1" noChangeAspect="1"/>
          </p:cNvGraphicFramePr>
          <p:nvPr>
            <p:ph sz="quarter" idx="2"/>
          </p:nvPr>
        </p:nvGraphicFramePr>
        <p:xfrm>
          <a:off x="971550" y="4457700"/>
          <a:ext cx="2808288" cy="1195388"/>
        </p:xfrm>
        <a:graphic>
          <a:graphicData uri="http://schemas.openxmlformats.org/presentationml/2006/ole">
            <mc:AlternateContent xmlns:mc="http://schemas.openxmlformats.org/markup-compatibility/2006">
              <mc:Choice xmlns:v="urn:schemas-microsoft-com:vml" Requires="v">
                <p:oleObj name="Equation" r:id="rId3" imgW="1193800" imgH="508000" progId="Equation.3">
                  <p:embed/>
                </p:oleObj>
              </mc:Choice>
              <mc:Fallback>
                <p:oleObj name="Equation" r:id="rId3" imgW="1193800" imgH="5080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550" y="4457700"/>
                        <a:ext cx="2808288" cy="1195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3798" name="Object 6">
            <a:extLst>
              <a:ext uri="{FF2B5EF4-FFF2-40B4-BE49-F238E27FC236}">
                <a16:creationId xmlns:a16="http://schemas.microsoft.com/office/drawing/2014/main" id="{BD575C99-90F7-52E3-8C37-0723D32C6C6F}"/>
              </a:ext>
            </a:extLst>
          </p:cNvPr>
          <p:cNvGraphicFramePr>
            <a:graphicFrameLocks noGrp="1" noChangeAspect="1"/>
          </p:cNvGraphicFramePr>
          <p:nvPr>
            <p:ph sz="quarter" idx="3"/>
          </p:nvPr>
        </p:nvGraphicFramePr>
        <p:xfrm>
          <a:off x="5003800" y="4702175"/>
          <a:ext cx="1947863" cy="828675"/>
        </p:xfrm>
        <a:graphic>
          <a:graphicData uri="http://schemas.openxmlformats.org/presentationml/2006/ole">
            <mc:AlternateContent xmlns:mc="http://schemas.openxmlformats.org/markup-compatibility/2006">
              <mc:Choice xmlns:v="urn:schemas-microsoft-com:vml" Requires="v">
                <p:oleObj name="Equation" r:id="rId5" imgW="596641" imgH="253890" progId="Equation.3">
                  <p:embed/>
                </p:oleObj>
              </mc:Choice>
              <mc:Fallback>
                <p:oleObj name="Equation" r:id="rId5" imgW="596641" imgH="25389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03800" y="4702175"/>
                        <a:ext cx="1947863" cy="828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6">
            <a:extLst>
              <a:ext uri="{FF2B5EF4-FFF2-40B4-BE49-F238E27FC236}">
                <a16:creationId xmlns:a16="http://schemas.microsoft.com/office/drawing/2014/main" id="{427D1830-8607-DEC9-2842-0EAB146C067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5184141A-FF2E-45F4-A37B-83AAF2E2AF8C}" type="slidenum">
              <a:rPr lang="el-GR" altLang="el-GR" sz="1400" smtClean="0"/>
              <a:pPr>
                <a:spcBef>
                  <a:spcPct val="0"/>
                </a:spcBef>
                <a:buClrTx/>
                <a:buSzTx/>
                <a:buFontTx/>
                <a:buNone/>
              </a:pPr>
              <a:t>15</a:t>
            </a:fld>
            <a:endParaRPr lang="el-GR" altLang="el-GR" sz="1400"/>
          </a:p>
        </p:txBody>
      </p:sp>
      <p:sp>
        <p:nvSpPr>
          <p:cNvPr id="35843" name="Rectangle 2">
            <a:extLst>
              <a:ext uri="{FF2B5EF4-FFF2-40B4-BE49-F238E27FC236}">
                <a16:creationId xmlns:a16="http://schemas.microsoft.com/office/drawing/2014/main" id="{38C5363E-710E-C609-EBEE-93762DADF443}"/>
              </a:ext>
            </a:extLst>
          </p:cNvPr>
          <p:cNvSpPr>
            <a:spLocks noGrp="1" noChangeArrowheads="1"/>
          </p:cNvSpPr>
          <p:nvPr>
            <p:ph type="title"/>
          </p:nvPr>
        </p:nvSpPr>
        <p:spPr/>
        <p:txBody>
          <a:bodyPr/>
          <a:lstStyle/>
          <a:p>
            <a:pPr algn="ctr" eaLnBrk="1" hangingPunct="1"/>
            <a:r>
              <a:rPr lang="el-GR" altLang="el-GR" sz="3200"/>
              <a:t>Διακύμανση και τυπική απόκλιση ταξινομημένων παρατηρήσεων.</a:t>
            </a:r>
          </a:p>
        </p:txBody>
      </p:sp>
      <p:graphicFrame>
        <p:nvGraphicFramePr>
          <p:cNvPr id="35844" name="Object 9">
            <a:extLst>
              <a:ext uri="{FF2B5EF4-FFF2-40B4-BE49-F238E27FC236}">
                <a16:creationId xmlns:a16="http://schemas.microsoft.com/office/drawing/2014/main" id="{AFBAF96B-EE5A-EE01-71AD-1A1AEF4115D1}"/>
              </a:ext>
            </a:extLst>
          </p:cNvPr>
          <p:cNvGraphicFramePr>
            <a:graphicFrameLocks noGrp="1" noChangeAspect="1"/>
          </p:cNvGraphicFramePr>
          <p:nvPr>
            <p:ph sz="half" idx="1"/>
          </p:nvPr>
        </p:nvGraphicFramePr>
        <p:xfrm>
          <a:off x="473075" y="3417888"/>
          <a:ext cx="3086100" cy="1130300"/>
        </p:xfrm>
        <a:graphic>
          <a:graphicData uri="http://schemas.openxmlformats.org/presentationml/2006/ole">
            <mc:AlternateContent xmlns:mc="http://schemas.openxmlformats.org/markup-compatibility/2006">
              <mc:Choice xmlns:v="urn:schemas-microsoft-com:vml" Requires="v">
                <p:oleObj name="Equation" r:id="rId3" imgW="1282700" imgH="469900" progId="Equation.3">
                  <p:embed/>
                </p:oleObj>
              </mc:Choice>
              <mc:Fallback>
                <p:oleObj name="Equation" r:id="rId3" imgW="1282700" imgH="469900" progId="Equation.3">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3075" y="3417888"/>
                        <a:ext cx="3086100" cy="1130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5845" name="Rectangle 8">
            <a:extLst>
              <a:ext uri="{FF2B5EF4-FFF2-40B4-BE49-F238E27FC236}">
                <a16:creationId xmlns:a16="http://schemas.microsoft.com/office/drawing/2014/main" id="{301F642A-416B-B941-8816-46569BF1A76C}"/>
              </a:ext>
            </a:extLst>
          </p:cNvPr>
          <p:cNvSpPr>
            <a:spLocks noChangeArrowheads="1"/>
          </p:cNvSpPr>
          <p:nvPr/>
        </p:nvSpPr>
        <p:spPr bwMode="auto">
          <a:xfrm>
            <a:off x="323850" y="2133600"/>
            <a:ext cx="8496300" cy="116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buSzTx/>
              <a:buFont typeface="Wingdings" panose="05000000000000000000" pitchFamily="2" charset="2"/>
              <a:buChar char="§"/>
            </a:pPr>
            <a:r>
              <a:rPr lang="el-GR" altLang="el-GR" sz="2200"/>
              <a:t>Όταν οι παρατηρήσεις είναι ταξινομημένες σε πίνακα κατανομής</a:t>
            </a:r>
          </a:p>
          <a:p>
            <a:pPr eaLnBrk="1" hangingPunct="1">
              <a:buSzTx/>
              <a:buFont typeface="Wingdings" panose="05000000000000000000" pitchFamily="2" charset="2"/>
              <a:buNone/>
            </a:pPr>
            <a:r>
              <a:rPr lang="el-GR" altLang="el-GR" sz="2200"/>
              <a:t>συχνοτήτων οι τύποι που δίνουν τη διακύμανση και την τυπική απόκλιση είναι οι εξής:</a:t>
            </a:r>
          </a:p>
        </p:txBody>
      </p:sp>
      <p:graphicFrame>
        <p:nvGraphicFramePr>
          <p:cNvPr id="35846" name="Object 11">
            <a:extLst>
              <a:ext uri="{FF2B5EF4-FFF2-40B4-BE49-F238E27FC236}">
                <a16:creationId xmlns:a16="http://schemas.microsoft.com/office/drawing/2014/main" id="{361D1292-B6AE-CFB5-EC8F-FCFFFE33A6E9}"/>
              </a:ext>
            </a:extLst>
          </p:cNvPr>
          <p:cNvGraphicFramePr>
            <a:graphicFrameLocks noGrp="1" noChangeAspect="1"/>
          </p:cNvGraphicFramePr>
          <p:nvPr>
            <p:ph sz="half" idx="2"/>
          </p:nvPr>
        </p:nvGraphicFramePr>
        <p:xfrm>
          <a:off x="4649788" y="3357563"/>
          <a:ext cx="2909887" cy="1119187"/>
        </p:xfrm>
        <a:graphic>
          <a:graphicData uri="http://schemas.openxmlformats.org/presentationml/2006/ole">
            <mc:AlternateContent xmlns:mc="http://schemas.openxmlformats.org/markup-compatibility/2006">
              <mc:Choice xmlns:v="urn:schemas-microsoft-com:vml" Requires="v">
                <p:oleObj name="Equation" r:id="rId5" imgW="1320800" imgH="508000" progId="Equation.3">
                  <p:embed/>
                </p:oleObj>
              </mc:Choice>
              <mc:Fallback>
                <p:oleObj name="Equation" r:id="rId5" imgW="1320800" imgH="508000" progId="Equation.3">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49788" y="3357563"/>
                        <a:ext cx="2909887" cy="1119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5847" name="Rectangle 13">
            <a:extLst>
              <a:ext uri="{FF2B5EF4-FFF2-40B4-BE49-F238E27FC236}">
                <a16:creationId xmlns:a16="http://schemas.microsoft.com/office/drawing/2014/main" id="{99A9E022-2AF9-4A18-AF01-E9B3006DB30B}"/>
              </a:ext>
            </a:extLst>
          </p:cNvPr>
          <p:cNvSpPr>
            <a:spLocks noChangeArrowheads="1"/>
          </p:cNvSpPr>
          <p:nvPr/>
        </p:nvSpPr>
        <p:spPr bwMode="auto">
          <a:xfrm>
            <a:off x="684213" y="4941888"/>
            <a:ext cx="741680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buSzTx/>
              <a:buFont typeface="Wingdings" panose="05000000000000000000" pitchFamily="2" charset="2"/>
              <a:buChar char="§"/>
            </a:pPr>
            <a:r>
              <a:rPr lang="el-GR" altLang="el-GR" sz="2200"/>
              <a:t>Όπου </a:t>
            </a:r>
            <a:r>
              <a:rPr lang="el-GR" altLang="el-GR" sz="2200" i="1"/>
              <a:t>χ</a:t>
            </a:r>
            <a:r>
              <a:rPr lang="el-GR" altLang="el-GR" sz="2200" i="1" baseline="-25000"/>
              <a:t>1</a:t>
            </a:r>
            <a:r>
              <a:rPr lang="el-GR" altLang="el-GR" sz="2200" i="1"/>
              <a:t>, χ</a:t>
            </a:r>
            <a:r>
              <a:rPr lang="el-GR" altLang="el-GR" sz="2200" i="1" baseline="-25000"/>
              <a:t>2</a:t>
            </a:r>
            <a:r>
              <a:rPr lang="el-GR" altLang="el-GR" sz="2200" i="1"/>
              <a:t>,… χ</a:t>
            </a:r>
            <a:r>
              <a:rPr lang="el-GR" altLang="el-GR" sz="2200" baseline="-25000"/>
              <a:t>κ</a:t>
            </a:r>
            <a:r>
              <a:rPr lang="el-GR" altLang="el-GR" sz="2200"/>
              <a:t> είναι οι τιμές της μεταβλητής Χ </a:t>
            </a:r>
          </a:p>
          <a:p>
            <a:pPr eaLnBrk="1" hangingPunct="1">
              <a:buSzTx/>
              <a:buFont typeface="Wingdings" panose="05000000000000000000" pitchFamily="2" charset="2"/>
              <a:buNone/>
            </a:pPr>
            <a:r>
              <a:rPr lang="el-GR" altLang="el-GR" sz="2200"/>
              <a:t>με συχνότητες </a:t>
            </a:r>
            <a:r>
              <a:rPr lang="en-US" altLang="el-GR" sz="2200" i="1"/>
              <a:t>f</a:t>
            </a:r>
            <a:r>
              <a:rPr lang="en-US" altLang="el-GR" sz="2200" i="1" baseline="-25000"/>
              <a:t>1</a:t>
            </a:r>
            <a:r>
              <a:rPr lang="en-US" altLang="el-GR" sz="2200" i="1"/>
              <a:t>, f</a:t>
            </a:r>
            <a:r>
              <a:rPr lang="el-GR" altLang="el-GR" sz="2200" i="1" baseline="-25000"/>
              <a:t>2</a:t>
            </a:r>
            <a:r>
              <a:rPr lang="en-US" altLang="el-GR" sz="2200" i="1"/>
              <a:t>,</a:t>
            </a:r>
            <a:r>
              <a:rPr lang="en-US" altLang="el-GR" sz="2200"/>
              <a:t>… </a:t>
            </a:r>
            <a:r>
              <a:rPr lang="en-US" altLang="el-GR" sz="2200" i="1"/>
              <a:t>f</a:t>
            </a:r>
            <a:r>
              <a:rPr lang="en-US" altLang="el-GR" sz="2200" i="1" baseline="-25000"/>
              <a:t>k</a:t>
            </a:r>
            <a:r>
              <a:rPr lang="en-US" altLang="el-GR" sz="2200" i="1"/>
              <a:t> </a:t>
            </a:r>
            <a:r>
              <a:rPr lang="el-GR" altLang="el-GR" sz="2200"/>
              <a:t>αντιστοίχως.</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5">
            <a:extLst>
              <a:ext uri="{FF2B5EF4-FFF2-40B4-BE49-F238E27FC236}">
                <a16:creationId xmlns:a16="http://schemas.microsoft.com/office/drawing/2014/main" id="{36BE5B9C-6A64-3E3B-2042-543204EE025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8212EB21-4749-486A-B61D-EE8B626AF5DA}" type="slidenum">
              <a:rPr lang="el-GR" altLang="el-GR" sz="1400" smtClean="0"/>
              <a:pPr>
                <a:spcBef>
                  <a:spcPct val="0"/>
                </a:spcBef>
                <a:buClrTx/>
                <a:buSzTx/>
                <a:buFontTx/>
                <a:buNone/>
              </a:pPr>
              <a:t>16</a:t>
            </a:fld>
            <a:endParaRPr lang="el-GR" altLang="el-GR" sz="1400"/>
          </a:p>
        </p:txBody>
      </p:sp>
      <p:sp>
        <p:nvSpPr>
          <p:cNvPr id="37891" name="Rectangle 2">
            <a:extLst>
              <a:ext uri="{FF2B5EF4-FFF2-40B4-BE49-F238E27FC236}">
                <a16:creationId xmlns:a16="http://schemas.microsoft.com/office/drawing/2014/main" id="{D67FE963-0BC1-689E-F8A9-A0DE169BAD8A}"/>
              </a:ext>
            </a:extLst>
          </p:cNvPr>
          <p:cNvSpPr>
            <a:spLocks noGrp="1" noChangeArrowheads="1"/>
          </p:cNvSpPr>
          <p:nvPr>
            <p:ph type="title"/>
          </p:nvPr>
        </p:nvSpPr>
        <p:spPr/>
        <p:txBody>
          <a:bodyPr/>
          <a:lstStyle/>
          <a:p>
            <a:pPr eaLnBrk="1" hangingPunct="1"/>
            <a:r>
              <a:rPr lang="el-GR" altLang="el-GR" sz="3600"/>
              <a:t>Διακύμανση και τυπική απόκλιση ομαδοποιημένων παρατηρήσεων.</a:t>
            </a:r>
          </a:p>
        </p:txBody>
      </p:sp>
      <p:graphicFrame>
        <p:nvGraphicFramePr>
          <p:cNvPr id="37892" name="Object 4">
            <a:extLst>
              <a:ext uri="{FF2B5EF4-FFF2-40B4-BE49-F238E27FC236}">
                <a16:creationId xmlns:a16="http://schemas.microsoft.com/office/drawing/2014/main" id="{FFA911CF-6838-BA2E-592D-82FF5152FEF9}"/>
              </a:ext>
            </a:extLst>
          </p:cNvPr>
          <p:cNvGraphicFramePr>
            <a:graphicFrameLocks noGrp="1" noChangeAspect="1"/>
          </p:cNvGraphicFramePr>
          <p:nvPr>
            <p:ph idx="1"/>
          </p:nvPr>
        </p:nvGraphicFramePr>
        <p:xfrm>
          <a:off x="611188" y="2276475"/>
          <a:ext cx="3173412" cy="3895725"/>
        </p:xfrm>
        <a:graphic>
          <a:graphicData uri="http://schemas.openxmlformats.org/presentationml/2006/ole">
            <mc:AlternateContent xmlns:mc="http://schemas.openxmlformats.org/markup-compatibility/2006">
              <mc:Choice xmlns:v="urn:schemas-microsoft-com:vml" Requires="v">
                <p:oleObj name="Worksheet" r:id="rId2" imgW="1472086" imgH="1806082" progId="Excel.Sheet.8">
                  <p:embed/>
                </p:oleObj>
              </mc:Choice>
              <mc:Fallback>
                <p:oleObj name="Worksheet" r:id="rId2" imgW="1472086" imgH="1806082" progId="Excel.Sheet.8">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188" y="2276475"/>
                        <a:ext cx="3173412" cy="3895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7893" name="Text Box 6">
            <a:extLst>
              <a:ext uri="{FF2B5EF4-FFF2-40B4-BE49-F238E27FC236}">
                <a16:creationId xmlns:a16="http://schemas.microsoft.com/office/drawing/2014/main" id="{2CD38FD7-2666-0443-F11F-8B0A5BB21F0D}"/>
              </a:ext>
            </a:extLst>
          </p:cNvPr>
          <p:cNvSpPr txBox="1">
            <a:spLocks noChangeArrowheads="1"/>
          </p:cNvSpPr>
          <p:nvPr/>
        </p:nvSpPr>
        <p:spPr bwMode="auto">
          <a:xfrm>
            <a:off x="4643438" y="2420938"/>
            <a:ext cx="3241675" cy="2436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r>
              <a:rPr lang="el-GR" altLang="el-GR" sz="2200"/>
              <a:t>Από το διπλανό πίνακα υπολογίστε τη διακύμανση και την τυπική απόκλιση του εβδομαδιαίου μισθού 75 εργατών μιας επιχείρησης.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8">
            <a:extLst>
              <a:ext uri="{FF2B5EF4-FFF2-40B4-BE49-F238E27FC236}">
                <a16:creationId xmlns:a16="http://schemas.microsoft.com/office/drawing/2014/main" id="{DD146098-616F-EC77-5558-0C2C7919DF5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BE138E74-5ED2-43FE-B92C-855FC4CEFC71}" type="slidenum">
              <a:rPr lang="el-GR" altLang="el-GR" sz="1400" smtClean="0"/>
              <a:pPr>
                <a:spcBef>
                  <a:spcPct val="0"/>
                </a:spcBef>
                <a:buClrTx/>
                <a:buSzTx/>
                <a:buFontTx/>
                <a:buNone/>
              </a:pPr>
              <a:t>17</a:t>
            </a:fld>
            <a:endParaRPr lang="el-GR" altLang="el-GR" sz="1400"/>
          </a:p>
        </p:txBody>
      </p:sp>
      <p:sp>
        <p:nvSpPr>
          <p:cNvPr id="38915" name="Rectangle 13">
            <a:extLst>
              <a:ext uri="{FF2B5EF4-FFF2-40B4-BE49-F238E27FC236}">
                <a16:creationId xmlns:a16="http://schemas.microsoft.com/office/drawing/2014/main" id="{7B020A00-69F5-875D-7CA2-4DA5628E6292}"/>
              </a:ext>
            </a:extLst>
          </p:cNvPr>
          <p:cNvSpPr>
            <a:spLocks noGrp="1" noChangeArrowheads="1"/>
          </p:cNvSpPr>
          <p:nvPr>
            <p:ph type="title" sz="quarter"/>
          </p:nvPr>
        </p:nvSpPr>
        <p:spPr/>
        <p:txBody>
          <a:bodyPr/>
          <a:lstStyle/>
          <a:p>
            <a:pPr eaLnBrk="1" hangingPunct="1"/>
            <a:r>
              <a:rPr lang="el-GR" altLang="el-GR" sz="3600"/>
              <a:t>Διακύμανση και τυπική απόκλιση ομαδοποιημένων παρατηρήσεων.</a:t>
            </a:r>
          </a:p>
        </p:txBody>
      </p:sp>
      <p:graphicFrame>
        <p:nvGraphicFramePr>
          <p:cNvPr id="38916" name="Object 3">
            <a:extLst>
              <a:ext uri="{FF2B5EF4-FFF2-40B4-BE49-F238E27FC236}">
                <a16:creationId xmlns:a16="http://schemas.microsoft.com/office/drawing/2014/main" id="{81919ED4-BF01-4BC7-00B0-CFDEBF77DEA2}"/>
              </a:ext>
            </a:extLst>
          </p:cNvPr>
          <p:cNvGraphicFramePr>
            <a:graphicFrameLocks noGrp="1" noChangeAspect="1"/>
          </p:cNvGraphicFramePr>
          <p:nvPr>
            <p:ph sz="quarter" idx="1"/>
          </p:nvPr>
        </p:nvGraphicFramePr>
        <p:xfrm>
          <a:off x="0" y="1844675"/>
          <a:ext cx="9144000" cy="3500438"/>
        </p:xfrm>
        <a:graphic>
          <a:graphicData uri="http://schemas.openxmlformats.org/presentationml/2006/ole">
            <mc:AlternateContent xmlns:mc="http://schemas.openxmlformats.org/markup-compatibility/2006">
              <mc:Choice xmlns:v="urn:schemas-microsoft-com:vml" Requires="v">
                <p:oleObj name="Worksheet" r:id="rId2" imgW="4718383" imgH="1806082" progId="Excel.Sheet.8">
                  <p:embed/>
                </p:oleObj>
              </mc:Choice>
              <mc:Fallback>
                <p:oleObj name="Worksheet" r:id="rId2" imgW="4718383" imgH="1806082" progId="Excel.Sheet.8">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844675"/>
                        <a:ext cx="9144000" cy="3500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8917" name="Object 6">
            <a:extLst>
              <a:ext uri="{FF2B5EF4-FFF2-40B4-BE49-F238E27FC236}">
                <a16:creationId xmlns:a16="http://schemas.microsoft.com/office/drawing/2014/main" id="{17329574-259C-9FAC-BD8E-F3FEF3849217}"/>
              </a:ext>
            </a:extLst>
          </p:cNvPr>
          <p:cNvGraphicFramePr>
            <a:graphicFrameLocks noGrp="1" noChangeAspect="1"/>
          </p:cNvGraphicFramePr>
          <p:nvPr>
            <p:ph sz="quarter" idx="2"/>
          </p:nvPr>
        </p:nvGraphicFramePr>
        <p:xfrm>
          <a:off x="276225" y="5716588"/>
          <a:ext cx="2325688" cy="838200"/>
        </p:xfrm>
        <a:graphic>
          <a:graphicData uri="http://schemas.openxmlformats.org/presentationml/2006/ole">
            <mc:AlternateContent xmlns:mc="http://schemas.openxmlformats.org/markup-compatibility/2006">
              <mc:Choice xmlns:v="urn:schemas-microsoft-com:vml" Requires="v">
                <p:oleObj name="Equation" r:id="rId4" imgW="1091726" imgH="393529" progId="Equation.3">
                  <p:embed/>
                </p:oleObj>
              </mc:Choice>
              <mc:Fallback>
                <p:oleObj name="Equation" r:id="rId4" imgW="1091726" imgH="393529"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6225" y="5716588"/>
                        <a:ext cx="2325688" cy="838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8918" name="Object 9">
            <a:extLst>
              <a:ext uri="{FF2B5EF4-FFF2-40B4-BE49-F238E27FC236}">
                <a16:creationId xmlns:a16="http://schemas.microsoft.com/office/drawing/2014/main" id="{516DF114-AF39-ACC9-8414-A2352DA50D2C}"/>
              </a:ext>
            </a:extLst>
          </p:cNvPr>
          <p:cNvGraphicFramePr>
            <a:graphicFrameLocks noGrp="1" noChangeAspect="1"/>
          </p:cNvGraphicFramePr>
          <p:nvPr>
            <p:ph sz="quarter" idx="3"/>
          </p:nvPr>
        </p:nvGraphicFramePr>
        <p:xfrm>
          <a:off x="3276600" y="5734050"/>
          <a:ext cx="2520950" cy="796925"/>
        </p:xfrm>
        <a:graphic>
          <a:graphicData uri="http://schemas.openxmlformats.org/presentationml/2006/ole">
            <mc:AlternateContent xmlns:mc="http://schemas.openxmlformats.org/markup-compatibility/2006">
              <mc:Choice xmlns:v="urn:schemas-microsoft-com:vml" Requires="v">
                <p:oleObj name="Equation" r:id="rId6" imgW="1244600" imgH="393700" progId="Equation.3">
                  <p:embed/>
                </p:oleObj>
              </mc:Choice>
              <mc:Fallback>
                <p:oleObj name="Equation" r:id="rId6" imgW="1244600" imgH="393700" progId="Equation.3">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76600" y="5734050"/>
                        <a:ext cx="2520950" cy="796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8919" name="Object 12">
            <a:extLst>
              <a:ext uri="{FF2B5EF4-FFF2-40B4-BE49-F238E27FC236}">
                <a16:creationId xmlns:a16="http://schemas.microsoft.com/office/drawing/2014/main" id="{F6268D83-89AB-4A7E-63A7-B3F60908D193}"/>
              </a:ext>
            </a:extLst>
          </p:cNvPr>
          <p:cNvGraphicFramePr>
            <a:graphicFrameLocks noGrp="1" noChangeAspect="1"/>
          </p:cNvGraphicFramePr>
          <p:nvPr>
            <p:ph sz="quarter" idx="4"/>
          </p:nvPr>
        </p:nvGraphicFramePr>
        <p:xfrm>
          <a:off x="6527800" y="5849938"/>
          <a:ext cx="2279650" cy="506412"/>
        </p:xfrm>
        <a:graphic>
          <a:graphicData uri="http://schemas.openxmlformats.org/presentationml/2006/ole">
            <mc:AlternateContent xmlns:mc="http://schemas.openxmlformats.org/markup-compatibility/2006">
              <mc:Choice xmlns:v="urn:schemas-microsoft-com:vml" Requires="v">
                <p:oleObj name="Equation" r:id="rId8" imgW="1028700" imgH="228600" progId="Equation.3">
                  <p:embed/>
                </p:oleObj>
              </mc:Choice>
              <mc:Fallback>
                <p:oleObj name="Equation" r:id="rId8" imgW="1028700" imgH="228600" progId="Equation.3">
                  <p:embed/>
                  <p:pic>
                    <p:nvPicPr>
                      <p:cNvPr id="0" name="Object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27800" y="5849938"/>
                        <a:ext cx="2279650" cy="506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6">
            <a:extLst>
              <a:ext uri="{FF2B5EF4-FFF2-40B4-BE49-F238E27FC236}">
                <a16:creationId xmlns:a16="http://schemas.microsoft.com/office/drawing/2014/main" id="{9401A0AD-7CD3-E1EC-22DB-A906892E677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CDD81B5E-18D3-47F2-B846-4A2955FB357A}" type="slidenum">
              <a:rPr lang="el-GR" altLang="el-GR" sz="1400" smtClean="0"/>
              <a:pPr>
                <a:spcBef>
                  <a:spcPct val="0"/>
                </a:spcBef>
                <a:buClrTx/>
                <a:buSzTx/>
                <a:buFontTx/>
                <a:buNone/>
              </a:pPr>
              <a:t>18</a:t>
            </a:fld>
            <a:endParaRPr lang="el-GR" altLang="el-GR" sz="1400"/>
          </a:p>
        </p:txBody>
      </p:sp>
      <p:sp>
        <p:nvSpPr>
          <p:cNvPr id="39939" name="Rectangle 2">
            <a:extLst>
              <a:ext uri="{FF2B5EF4-FFF2-40B4-BE49-F238E27FC236}">
                <a16:creationId xmlns:a16="http://schemas.microsoft.com/office/drawing/2014/main" id="{0DB863F6-58BC-2049-EFC5-4147A233EF91}"/>
              </a:ext>
            </a:extLst>
          </p:cNvPr>
          <p:cNvSpPr>
            <a:spLocks noGrp="1" noChangeArrowheads="1"/>
          </p:cNvSpPr>
          <p:nvPr>
            <p:ph type="title"/>
          </p:nvPr>
        </p:nvSpPr>
        <p:spPr/>
        <p:txBody>
          <a:bodyPr/>
          <a:lstStyle/>
          <a:p>
            <a:pPr algn="ctr" eaLnBrk="1" hangingPunct="1"/>
            <a:r>
              <a:rPr lang="el-GR" altLang="el-GR"/>
              <a:t>Σχετική διασπορά</a:t>
            </a:r>
          </a:p>
        </p:txBody>
      </p:sp>
      <p:sp>
        <p:nvSpPr>
          <p:cNvPr id="39940" name="Rectangle 3">
            <a:extLst>
              <a:ext uri="{FF2B5EF4-FFF2-40B4-BE49-F238E27FC236}">
                <a16:creationId xmlns:a16="http://schemas.microsoft.com/office/drawing/2014/main" id="{89EF0361-D607-E514-FAD0-8F2D187555CF}"/>
              </a:ext>
            </a:extLst>
          </p:cNvPr>
          <p:cNvSpPr>
            <a:spLocks noGrp="1" noChangeArrowheads="1"/>
          </p:cNvSpPr>
          <p:nvPr>
            <p:ph type="body" sz="half" idx="1"/>
          </p:nvPr>
        </p:nvSpPr>
        <p:spPr>
          <a:xfrm>
            <a:off x="611188" y="2017713"/>
            <a:ext cx="7921625" cy="4148137"/>
          </a:xfrm>
        </p:spPr>
        <p:txBody>
          <a:bodyPr/>
          <a:lstStyle/>
          <a:p>
            <a:pPr eaLnBrk="1" hangingPunct="1"/>
            <a:r>
              <a:rPr lang="el-GR" altLang="el-GR" sz="2200"/>
              <a:t>Όταν θέλουμε να συγκρίνουμε τη διασπορά δύο ή περισσότερων κατανομών που εκφράζουν διαφορετικά χαρακτηριστικά, τότε χρησιμοποιούμε το συντελεστή μεταβλητότητας ή σχετικής διασποράς (</a:t>
            </a:r>
            <a:r>
              <a:rPr lang="en-US" altLang="el-GR" sz="2200"/>
              <a:t>coefficient of variation). </a:t>
            </a:r>
            <a:r>
              <a:rPr lang="el-GR" altLang="el-GR" sz="2200"/>
              <a:t>Ο συντελεστής αυτός εκφράζει την τυπική απόκλιση ως ποσοστό του αριθμητικού μέσου.</a:t>
            </a:r>
          </a:p>
          <a:p>
            <a:pPr eaLnBrk="1" hangingPunct="1"/>
            <a:endParaRPr lang="el-GR" altLang="el-GR" sz="2200"/>
          </a:p>
          <a:p>
            <a:pPr eaLnBrk="1" hangingPunct="1"/>
            <a:endParaRPr lang="el-GR" altLang="el-GR" sz="2000"/>
          </a:p>
        </p:txBody>
      </p:sp>
      <p:graphicFrame>
        <p:nvGraphicFramePr>
          <p:cNvPr id="39941" name="Object 4">
            <a:extLst>
              <a:ext uri="{FF2B5EF4-FFF2-40B4-BE49-F238E27FC236}">
                <a16:creationId xmlns:a16="http://schemas.microsoft.com/office/drawing/2014/main" id="{C23CD06A-EB8D-CF26-A01A-E5B3BBD1618B}"/>
              </a:ext>
            </a:extLst>
          </p:cNvPr>
          <p:cNvGraphicFramePr>
            <a:graphicFrameLocks noGrp="1" noChangeAspect="1"/>
          </p:cNvGraphicFramePr>
          <p:nvPr>
            <p:ph sz="half" idx="2"/>
          </p:nvPr>
        </p:nvGraphicFramePr>
        <p:xfrm>
          <a:off x="3348038" y="4652963"/>
          <a:ext cx="1655762" cy="914400"/>
        </p:xfrm>
        <a:graphic>
          <a:graphicData uri="http://schemas.openxmlformats.org/presentationml/2006/ole">
            <mc:AlternateContent xmlns:mc="http://schemas.openxmlformats.org/markup-compatibility/2006">
              <mc:Choice xmlns:v="urn:schemas-microsoft-com:vml" Requires="v">
                <p:oleObj name="Equation" r:id="rId3" imgW="748975" imgH="393529" progId="Equation.3">
                  <p:embed/>
                </p:oleObj>
              </mc:Choice>
              <mc:Fallback>
                <p:oleObj name="Equation" r:id="rId3" imgW="748975" imgH="393529"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48038" y="4652963"/>
                        <a:ext cx="1655762"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5">
            <a:extLst>
              <a:ext uri="{FF2B5EF4-FFF2-40B4-BE49-F238E27FC236}">
                <a16:creationId xmlns:a16="http://schemas.microsoft.com/office/drawing/2014/main" id="{11EEB349-48E7-6F56-DEF8-DEE1476042B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C31E3D79-A1D4-4B25-8049-DE1D3EFC88A3}" type="slidenum">
              <a:rPr lang="el-GR" altLang="el-GR" sz="1400" smtClean="0"/>
              <a:pPr>
                <a:spcBef>
                  <a:spcPct val="0"/>
                </a:spcBef>
                <a:buClrTx/>
                <a:buSzTx/>
                <a:buFontTx/>
                <a:buNone/>
              </a:pPr>
              <a:t>19</a:t>
            </a:fld>
            <a:endParaRPr lang="el-GR" altLang="el-GR" sz="1400"/>
          </a:p>
        </p:txBody>
      </p:sp>
      <p:sp>
        <p:nvSpPr>
          <p:cNvPr id="41987" name="Rectangle 2">
            <a:extLst>
              <a:ext uri="{FF2B5EF4-FFF2-40B4-BE49-F238E27FC236}">
                <a16:creationId xmlns:a16="http://schemas.microsoft.com/office/drawing/2014/main" id="{E4AC0610-E5A5-9531-CEA8-750B10433C2C}"/>
              </a:ext>
            </a:extLst>
          </p:cNvPr>
          <p:cNvSpPr>
            <a:spLocks noGrp="1" noChangeArrowheads="1"/>
          </p:cNvSpPr>
          <p:nvPr>
            <p:ph type="title"/>
          </p:nvPr>
        </p:nvSpPr>
        <p:spPr/>
        <p:txBody>
          <a:bodyPr/>
          <a:lstStyle/>
          <a:p>
            <a:pPr algn="ctr" eaLnBrk="1" hangingPunct="1"/>
            <a:r>
              <a:rPr lang="el-GR" altLang="el-GR" sz="3200"/>
              <a:t>Σχετική διασπορά. Παράδειγμα.</a:t>
            </a:r>
          </a:p>
        </p:txBody>
      </p:sp>
      <p:sp>
        <p:nvSpPr>
          <p:cNvPr id="41988" name="Rectangle 3">
            <a:extLst>
              <a:ext uri="{FF2B5EF4-FFF2-40B4-BE49-F238E27FC236}">
                <a16:creationId xmlns:a16="http://schemas.microsoft.com/office/drawing/2014/main" id="{ACA1AF4C-AC5F-2D9A-3FAA-5F07DB332BBC}"/>
              </a:ext>
            </a:extLst>
          </p:cNvPr>
          <p:cNvSpPr>
            <a:spLocks noGrp="1" noChangeArrowheads="1"/>
          </p:cNvSpPr>
          <p:nvPr>
            <p:ph type="body" idx="1"/>
          </p:nvPr>
        </p:nvSpPr>
        <p:spPr>
          <a:xfrm>
            <a:off x="611188" y="2017713"/>
            <a:ext cx="8343900" cy="4506912"/>
          </a:xfrm>
        </p:spPr>
        <p:txBody>
          <a:bodyPr/>
          <a:lstStyle/>
          <a:p>
            <a:pPr eaLnBrk="1" hangingPunct="1"/>
            <a:r>
              <a:rPr lang="el-GR" altLang="el-GR" sz="2200"/>
              <a:t>Σε δείγμα 60 νεογέννητων βρεφών υπολογίσαμε ότι τα νεογέννητα ζυγίζουν κατά μέσο όρο 3213,3</a:t>
            </a:r>
            <a:r>
              <a:rPr lang="en-US" altLang="el-GR" sz="2200"/>
              <a:t> gr </a:t>
            </a:r>
            <a:r>
              <a:rPr lang="el-GR" altLang="el-GR" sz="2200"/>
              <a:t>με τυπική απόκλιση </a:t>
            </a:r>
            <a:r>
              <a:rPr lang="en-US" altLang="el-GR" sz="2200"/>
              <a:t>±</a:t>
            </a:r>
            <a:r>
              <a:rPr lang="el-GR" altLang="el-GR" sz="2200"/>
              <a:t>755,32 </a:t>
            </a:r>
            <a:r>
              <a:rPr lang="en-US" altLang="el-GR" sz="2200"/>
              <a:t>gr </a:t>
            </a:r>
            <a:r>
              <a:rPr lang="el-GR" altLang="el-GR" sz="2200"/>
              <a:t>και έχουν ύψος </a:t>
            </a:r>
            <a:r>
              <a:rPr lang="en-US" altLang="el-GR" sz="2200"/>
              <a:t>44 cm </a:t>
            </a:r>
            <a:r>
              <a:rPr lang="el-GR" altLang="el-GR" sz="2200"/>
              <a:t>με τυπική απόκλιση </a:t>
            </a:r>
            <a:r>
              <a:rPr lang="en-US" altLang="el-GR" sz="2200"/>
              <a:t>±7</a:t>
            </a:r>
            <a:r>
              <a:rPr lang="el-GR" altLang="el-GR" sz="2200"/>
              <a:t> </a:t>
            </a:r>
            <a:r>
              <a:rPr lang="en-US" altLang="el-GR" sz="2200"/>
              <a:t>cm.</a:t>
            </a:r>
          </a:p>
          <a:p>
            <a:pPr eaLnBrk="1" hangingPunct="1"/>
            <a:endParaRPr lang="el-GR" altLang="el-GR" sz="2200"/>
          </a:p>
          <a:p>
            <a:pPr eaLnBrk="1" hangingPunct="1"/>
            <a:r>
              <a:rPr lang="el-GR" altLang="el-GR" sz="2200"/>
              <a:t>Ποιο χαρακτηριστικό των νεογέννητων βρεφών έχει μεγαλύτερη μεταβλητότητα: το βάρος ή το ύψος;</a:t>
            </a:r>
          </a:p>
          <a:p>
            <a:pPr eaLnBrk="1" hangingPunct="1"/>
            <a:endParaRPr lang="el-GR" altLang="el-GR" sz="22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a:extLst>
              <a:ext uri="{FF2B5EF4-FFF2-40B4-BE49-F238E27FC236}">
                <a16:creationId xmlns:a16="http://schemas.microsoft.com/office/drawing/2014/main" id="{25EC6840-ED71-4927-4D27-6BAEEE188FD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46F2BFA1-92BB-46FD-85D5-6BF856BC2D36}" type="slidenum">
              <a:rPr lang="el-GR" altLang="el-GR" sz="1400" smtClean="0"/>
              <a:pPr>
                <a:spcBef>
                  <a:spcPct val="0"/>
                </a:spcBef>
                <a:buClrTx/>
                <a:buSzTx/>
                <a:buFontTx/>
                <a:buNone/>
              </a:pPr>
              <a:t>2</a:t>
            </a:fld>
            <a:endParaRPr lang="el-GR" altLang="el-GR" sz="1400"/>
          </a:p>
        </p:txBody>
      </p:sp>
      <p:sp>
        <p:nvSpPr>
          <p:cNvPr id="9219" name="Rectangle 2">
            <a:extLst>
              <a:ext uri="{FF2B5EF4-FFF2-40B4-BE49-F238E27FC236}">
                <a16:creationId xmlns:a16="http://schemas.microsoft.com/office/drawing/2014/main" id="{55E508A1-9539-76FE-C13C-2F1D2FDACFC0}"/>
              </a:ext>
            </a:extLst>
          </p:cNvPr>
          <p:cNvSpPr>
            <a:spLocks noGrp="1" noChangeArrowheads="1"/>
          </p:cNvSpPr>
          <p:nvPr>
            <p:ph type="title"/>
          </p:nvPr>
        </p:nvSpPr>
        <p:spPr/>
        <p:txBody>
          <a:bodyPr/>
          <a:lstStyle/>
          <a:p>
            <a:pPr eaLnBrk="1" hangingPunct="1"/>
            <a:r>
              <a:rPr lang="el-GR" altLang="el-GR" sz="2800"/>
              <a:t>Μέτρα Διασποράς (</a:t>
            </a:r>
            <a:r>
              <a:rPr lang="en-US" altLang="el-GR" sz="2800"/>
              <a:t>Dispersion)</a:t>
            </a:r>
            <a:endParaRPr lang="el-GR" altLang="el-GR" sz="2800"/>
          </a:p>
        </p:txBody>
      </p:sp>
      <p:sp>
        <p:nvSpPr>
          <p:cNvPr id="9220" name="Rectangle 3">
            <a:extLst>
              <a:ext uri="{FF2B5EF4-FFF2-40B4-BE49-F238E27FC236}">
                <a16:creationId xmlns:a16="http://schemas.microsoft.com/office/drawing/2014/main" id="{B7D8F7E0-1579-E674-B66F-9D653F666A62}"/>
              </a:ext>
            </a:extLst>
          </p:cNvPr>
          <p:cNvSpPr>
            <a:spLocks noGrp="1" noChangeArrowheads="1"/>
          </p:cNvSpPr>
          <p:nvPr>
            <p:ph type="body" idx="1"/>
          </p:nvPr>
        </p:nvSpPr>
        <p:spPr/>
        <p:txBody>
          <a:bodyPr/>
          <a:lstStyle/>
          <a:p>
            <a:pPr eaLnBrk="1" hangingPunct="1">
              <a:buFont typeface="Wingdings" panose="05000000000000000000" pitchFamily="2" charset="2"/>
              <a:buNone/>
            </a:pPr>
            <a:r>
              <a:rPr lang="el-GR" altLang="el-GR" sz="2200"/>
              <a:t>Τα κυριότερα μέτρα διασποράς είναι:</a:t>
            </a:r>
          </a:p>
          <a:p>
            <a:pPr eaLnBrk="1" hangingPunct="1">
              <a:buSzTx/>
              <a:buFont typeface="Wingdings" panose="05000000000000000000" pitchFamily="2" charset="2"/>
              <a:buChar char="§"/>
            </a:pPr>
            <a:r>
              <a:rPr lang="el-GR" altLang="el-GR" sz="2400"/>
              <a:t>Το Εύρος</a:t>
            </a:r>
            <a:r>
              <a:rPr lang="en-US" altLang="el-GR" sz="2400"/>
              <a:t> </a:t>
            </a:r>
            <a:r>
              <a:rPr lang="el-GR" altLang="el-GR" sz="2400"/>
              <a:t>–</a:t>
            </a:r>
            <a:r>
              <a:rPr lang="en-US" altLang="el-GR" sz="2400"/>
              <a:t> Range</a:t>
            </a:r>
          </a:p>
          <a:p>
            <a:pPr eaLnBrk="1" hangingPunct="1">
              <a:buSzTx/>
              <a:buFont typeface="Wingdings" panose="05000000000000000000" pitchFamily="2" charset="2"/>
              <a:buChar char="§"/>
            </a:pPr>
            <a:r>
              <a:rPr lang="el-GR" altLang="el-GR" sz="2400"/>
              <a:t>Το Ενδοτεταρτημοριακό Εύρος – </a:t>
            </a:r>
            <a:r>
              <a:rPr lang="en-US" altLang="el-GR" sz="2400"/>
              <a:t>Interquartile Range</a:t>
            </a:r>
          </a:p>
          <a:p>
            <a:pPr eaLnBrk="1" hangingPunct="1">
              <a:buSzTx/>
              <a:buFont typeface="Wingdings" panose="05000000000000000000" pitchFamily="2" charset="2"/>
              <a:buChar char="§"/>
            </a:pPr>
            <a:r>
              <a:rPr lang="el-GR" altLang="el-GR" sz="2400"/>
              <a:t>Η Μέση Απόλυτη Απόκλιση – </a:t>
            </a:r>
            <a:r>
              <a:rPr lang="en-US" altLang="el-GR" sz="2400"/>
              <a:t>Average Deviation</a:t>
            </a:r>
          </a:p>
          <a:p>
            <a:pPr eaLnBrk="1" hangingPunct="1">
              <a:buSzTx/>
              <a:buFont typeface="Wingdings" panose="05000000000000000000" pitchFamily="2" charset="2"/>
              <a:buChar char="§"/>
            </a:pPr>
            <a:r>
              <a:rPr lang="el-GR" altLang="el-GR" sz="2400"/>
              <a:t>Η Διακύμανση – </a:t>
            </a:r>
            <a:r>
              <a:rPr lang="en-US" altLang="el-GR" sz="2400"/>
              <a:t>Variance</a:t>
            </a:r>
          </a:p>
          <a:p>
            <a:pPr eaLnBrk="1" hangingPunct="1">
              <a:buSzTx/>
              <a:buFont typeface="Wingdings" panose="05000000000000000000" pitchFamily="2" charset="2"/>
              <a:buChar char="§"/>
            </a:pPr>
            <a:r>
              <a:rPr lang="el-GR" altLang="el-GR" sz="2400"/>
              <a:t>Η Τυπική Απόκλιση – </a:t>
            </a:r>
            <a:r>
              <a:rPr lang="en-US" altLang="el-GR" sz="2400"/>
              <a:t>Standard Deviation</a:t>
            </a:r>
          </a:p>
          <a:p>
            <a:pPr eaLnBrk="1" hangingPunct="1">
              <a:buSzTx/>
              <a:buFont typeface="Wingdings" panose="05000000000000000000" pitchFamily="2" charset="2"/>
              <a:buChar char="§"/>
            </a:pPr>
            <a:endParaRPr lang="el-GR" altLang="el-GR" sz="24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6">
            <a:extLst>
              <a:ext uri="{FF2B5EF4-FFF2-40B4-BE49-F238E27FC236}">
                <a16:creationId xmlns:a16="http://schemas.microsoft.com/office/drawing/2014/main" id="{61175EF9-69BA-6D20-2A96-591C690E1E8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ABEFB139-70C7-4C14-85B9-5763FEF5DAA1}" type="slidenum">
              <a:rPr lang="el-GR" altLang="el-GR" sz="1400" smtClean="0"/>
              <a:pPr>
                <a:spcBef>
                  <a:spcPct val="0"/>
                </a:spcBef>
                <a:buClrTx/>
                <a:buSzTx/>
                <a:buFontTx/>
                <a:buNone/>
              </a:pPr>
              <a:t>20</a:t>
            </a:fld>
            <a:endParaRPr lang="el-GR" altLang="el-GR" sz="1400"/>
          </a:p>
        </p:txBody>
      </p:sp>
      <p:sp>
        <p:nvSpPr>
          <p:cNvPr id="43011" name="Rectangle 2">
            <a:extLst>
              <a:ext uri="{FF2B5EF4-FFF2-40B4-BE49-F238E27FC236}">
                <a16:creationId xmlns:a16="http://schemas.microsoft.com/office/drawing/2014/main" id="{BA97E9AE-EEE4-E785-44BB-218FA17E595F}"/>
              </a:ext>
            </a:extLst>
          </p:cNvPr>
          <p:cNvSpPr>
            <a:spLocks noGrp="1" noChangeArrowheads="1"/>
          </p:cNvSpPr>
          <p:nvPr>
            <p:ph type="title"/>
          </p:nvPr>
        </p:nvSpPr>
        <p:spPr/>
        <p:txBody>
          <a:bodyPr/>
          <a:lstStyle/>
          <a:p>
            <a:pPr eaLnBrk="1" hangingPunct="1"/>
            <a:r>
              <a:rPr lang="el-GR" altLang="el-GR" sz="3200"/>
              <a:t>Σχετική διασπορά. Παράδειγμα.</a:t>
            </a:r>
          </a:p>
        </p:txBody>
      </p:sp>
      <p:graphicFrame>
        <p:nvGraphicFramePr>
          <p:cNvPr id="43012" name="Object 4">
            <a:extLst>
              <a:ext uri="{FF2B5EF4-FFF2-40B4-BE49-F238E27FC236}">
                <a16:creationId xmlns:a16="http://schemas.microsoft.com/office/drawing/2014/main" id="{3632B7C1-4ACA-078C-42F5-3383C24438F4}"/>
              </a:ext>
            </a:extLst>
          </p:cNvPr>
          <p:cNvGraphicFramePr>
            <a:graphicFrameLocks noGrp="1" noChangeAspect="1"/>
          </p:cNvGraphicFramePr>
          <p:nvPr>
            <p:ph sz="half" idx="1"/>
          </p:nvPr>
        </p:nvGraphicFramePr>
        <p:xfrm>
          <a:off x="1692275" y="1989138"/>
          <a:ext cx="4464050" cy="1001712"/>
        </p:xfrm>
        <a:graphic>
          <a:graphicData uri="http://schemas.openxmlformats.org/presentationml/2006/ole">
            <mc:AlternateContent xmlns:mc="http://schemas.openxmlformats.org/markup-compatibility/2006">
              <mc:Choice xmlns:v="urn:schemas-microsoft-com:vml" Requires="v">
                <p:oleObj name="Equation" r:id="rId2" imgW="2095500" imgH="469900" progId="Equation.3">
                  <p:embed/>
                </p:oleObj>
              </mc:Choice>
              <mc:Fallback>
                <p:oleObj name="Equation" r:id="rId2" imgW="2095500" imgH="46990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2275" y="1989138"/>
                        <a:ext cx="4464050" cy="100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3013" name="Object 6">
            <a:extLst>
              <a:ext uri="{FF2B5EF4-FFF2-40B4-BE49-F238E27FC236}">
                <a16:creationId xmlns:a16="http://schemas.microsoft.com/office/drawing/2014/main" id="{F89F329A-ED21-4772-D12A-36793AFC1B8D}"/>
              </a:ext>
            </a:extLst>
          </p:cNvPr>
          <p:cNvGraphicFramePr>
            <a:graphicFrameLocks noGrp="1" noChangeAspect="1"/>
          </p:cNvGraphicFramePr>
          <p:nvPr>
            <p:ph sz="half" idx="2"/>
          </p:nvPr>
        </p:nvGraphicFramePr>
        <p:xfrm>
          <a:off x="1979613" y="3086100"/>
          <a:ext cx="3887787" cy="966788"/>
        </p:xfrm>
        <a:graphic>
          <a:graphicData uri="http://schemas.openxmlformats.org/presentationml/2006/ole">
            <mc:AlternateContent xmlns:mc="http://schemas.openxmlformats.org/markup-compatibility/2006">
              <mc:Choice xmlns:v="urn:schemas-microsoft-com:vml" Requires="v">
                <p:oleObj name="Equation" r:id="rId4" imgW="1790700" imgH="444500" progId="Equation.3">
                  <p:embed/>
                </p:oleObj>
              </mc:Choice>
              <mc:Fallback>
                <p:oleObj name="Equation" r:id="rId4" imgW="1790700" imgH="4445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79613" y="3086100"/>
                        <a:ext cx="3887787" cy="966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3014" name="Text Box 8">
            <a:extLst>
              <a:ext uri="{FF2B5EF4-FFF2-40B4-BE49-F238E27FC236}">
                <a16:creationId xmlns:a16="http://schemas.microsoft.com/office/drawing/2014/main" id="{5CC64EB9-F45D-ADBD-6B0B-190C0809421B}"/>
              </a:ext>
            </a:extLst>
          </p:cNvPr>
          <p:cNvSpPr txBox="1">
            <a:spLocks noChangeArrowheads="1"/>
          </p:cNvSpPr>
          <p:nvPr/>
        </p:nvSpPr>
        <p:spPr bwMode="auto">
          <a:xfrm>
            <a:off x="827088" y="4508500"/>
            <a:ext cx="7129462"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r>
              <a:rPr lang="el-GR" altLang="el-GR" sz="2200"/>
              <a:t>Άρα η σχετική μεταβλητότητα του βάρους είναι μεγαλύτερη από αυτήν του ύψους των νεογέννητων.</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7">
            <a:extLst>
              <a:ext uri="{FF2B5EF4-FFF2-40B4-BE49-F238E27FC236}">
                <a16:creationId xmlns:a16="http://schemas.microsoft.com/office/drawing/2014/main" id="{BC4EC5A2-E7AE-AC8B-276D-448907794A9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FBE3E2EA-60E3-4C2D-B4CB-45040E382CA1}" type="slidenum">
              <a:rPr lang="el-GR" altLang="el-GR" sz="1400" smtClean="0"/>
              <a:pPr>
                <a:spcBef>
                  <a:spcPct val="0"/>
                </a:spcBef>
                <a:buClrTx/>
                <a:buSzTx/>
                <a:buFontTx/>
                <a:buNone/>
              </a:pPr>
              <a:t>21</a:t>
            </a:fld>
            <a:endParaRPr lang="el-GR" altLang="el-GR" sz="1400"/>
          </a:p>
        </p:txBody>
      </p:sp>
      <p:sp>
        <p:nvSpPr>
          <p:cNvPr id="44035" name="Rectangle 2">
            <a:extLst>
              <a:ext uri="{FF2B5EF4-FFF2-40B4-BE49-F238E27FC236}">
                <a16:creationId xmlns:a16="http://schemas.microsoft.com/office/drawing/2014/main" id="{9BEFDEC0-ECB9-5895-18D4-D885F6838E7A}"/>
              </a:ext>
            </a:extLst>
          </p:cNvPr>
          <p:cNvSpPr>
            <a:spLocks noGrp="1" noChangeArrowheads="1"/>
          </p:cNvSpPr>
          <p:nvPr>
            <p:ph type="title"/>
          </p:nvPr>
        </p:nvSpPr>
        <p:spPr/>
        <p:txBody>
          <a:bodyPr/>
          <a:lstStyle/>
          <a:p>
            <a:pPr eaLnBrk="1" hangingPunct="1"/>
            <a:r>
              <a:rPr lang="el-GR" altLang="el-GR" sz="2800"/>
              <a:t>Μέτρα Ασυμμετρίας (</a:t>
            </a:r>
            <a:r>
              <a:rPr lang="en-US" altLang="el-GR" sz="2800"/>
              <a:t>Measures of Skewness)</a:t>
            </a:r>
            <a:endParaRPr lang="el-GR" altLang="el-GR" sz="2800"/>
          </a:p>
        </p:txBody>
      </p:sp>
      <p:sp>
        <p:nvSpPr>
          <p:cNvPr id="44036" name="Rectangle 3">
            <a:extLst>
              <a:ext uri="{FF2B5EF4-FFF2-40B4-BE49-F238E27FC236}">
                <a16:creationId xmlns:a16="http://schemas.microsoft.com/office/drawing/2014/main" id="{F9F57824-D187-1135-7E24-034D04F585A4}"/>
              </a:ext>
            </a:extLst>
          </p:cNvPr>
          <p:cNvSpPr>
            <a:spLocks noGrp="1" noChangeArrowheads="1"/>
          </p:cNvSpPr>
          <p:nvPr>
            <p:ph type="body" sz="half" idx="1"/>
          </p:nvPr>
        </p:nvSpPr>
        <p:spPr>
          <a:xfrm>
            <a:off x="395288" y="2017713"/>
            <a:ext cx="8353425" cy="4291012"/>
          </a:xfrm>
        </p:spPr>
        <p:txBody>
          <a:bodyPr/>
          <a:lstStyle/>
          <a:p>
            <a:pPr eaLnBrk="1" hangingPunct="1">
              <a:buFont typeface="Wingdings" panose="05000000000000000000" pitchFamily="2" charset="2"/>
              <a:buNone/>
            </a:pPr>
            <a:r>
              <a:rPr lang="el-GR" altLang="el-GR" sz="2200"/>
              <a:t>Όπως έχουμε ήδη αναφέρει η καμπύλη μιας κατανομής μπορεί να είναι:</a:t>
            </a:r>
          </a:p>
          <a:p>
            <a:pPr eaLnBrk="1" hangingPunct="1"/>
            <a:r>
              <a:rPr lang="el-GR" altLang="el-GR" sz="2400"/>
              <a:t>Συμμετρική:     =</a:t>
            </a:r>
            <a:r>
              <a:rPr lang="en-US" altLang="el-GR" sz="2400"/>
              <a:t>md</a:t>
            </a:r>
            <a:r>
              <a:rPr lang="el-GR" altLang="el-GR" sz="2400"/>
              <a:t>=τ</a:t>
            </a:r>
            <a:endParaRPr lang="el-GR" altLang="el-GR" sz="2400">
              <a:latin typeface="Arial" panose="020B0604020202020204" pitchFamily="34" charset="0"/>
            </a:endParaRPr>
          </a:p>
          <a:p>
            <a:pPr eaLnBrk="1" hangingPunct="1"/>
            <a:r>
              <a:rPr lang="el-GR" altLang="el-GR" sz="2400"/>
              <a:t>Αρνητικά ασύμμετρη:    &lt;</a:t>
            </a:r>
            <a:r>
              <a:rPr lang="en-US" altLang="el-GR" sz="2400"/>
              <a:t>md</a:t>
            </a:r>
            <a:r>
              <a:rPr lang="el-GR" altLang="el-GR" sz="2400"/>
              <a:t>&lt;τ</a:t>
            </a:r>
          </a:p>
          <a:p>
            <a:pPr eaLnBrk="1" hangingPunct="1"/>
            <a:r>
              <a:rPr lang="el-GR" altLang="el-GR" sz="2400"/>
              <a:t>Θετικά ασύμμετρη:     &gt;</a:t>
            </a:r>
            <a:r>
              <a:rPr lang="en-US" altLang="el-GR" sz="2400"/>
              <a:t>md</a:t>
            </a:r>
            <a:r>
              <a:rPr lang="el-GR" altLang="el-GR" sz="2400"/>
              <a:t>&gt;τ</a:t>
            </a:r>
            <a:endParaRPr lang="el-GR" altLang="el-GR" sz="2400" baseline="-25000"/>
          </a:p>
          <a:p>
            <a:pPr eaLnBrk="1" hangingPunct="1">
              <a:buFont typeface="Wingdings" panose="05000000000000000000" pitchFamily="2" charset="2"/>
              <a:buNone/>
            </a:pPr>
            <a:endParaRPr lang="el-GR" altLang="el-GR" sz="2400">
              <a:latin typeface="Arial" panose="020B0604020202020204" pitchFamily="34" charset="0"/>
            </a:endParaRPr>
          </a:p>
          <a:p>
            <a:pPr eaLnBrk="1" hangingPunct="1">
              <a:buFont typeface="Wingdings" panose="05000000000000000000" pitchFamily="2" charset="2"/>
              <a:buNone/>
            </a:pPr>
            <a:r>
              <a:rPr lang="el-GR" altLang="el-GR" sz="2200">
                <a:latin typeface="Arial" panose="020B0604020202020204" pitchFamily="34" charset="0"/>
              </a:rPr>
              <a:t>Όπου       ο αριθμητικός μέσος, </a:t>
            </a:r>
            <a:r>
              <a:rPr lang="en-US" altLang="el-GR" sz="2200">
                <a:latin typeface="Arial" panose="020B0604020202020204" pitchFamily="34" charset="0"/>
              </a:rPr>
              <a:t>m</a:t>
            </a:r>
            <a:r>
              <a:rPr lang="el-GR" altLang="el-GR" sz="2200" baseline="-25000">
                <a:latin typeface="Arial" panose="020B0604020202020204" pitchFamily="34" charset="0"/>
              </a:rPr>
              <a:t> </a:t>
            </a:r>
            <a:r>
              <a:rPr lang="el-GR" altLang="el-GR" sz="2200">
                <a:latin typeface="Arial" panose="020B0604020202020204" pitchFamily="34" charset="0"/>
              </a:rPr>
              <a:t>η διάμεσος και τ</a:t>
            </a:r>
            <a:r>
              <a:rPr lang="el-GR" altLang="el-GR" sz="2200" baseline="-25000">
                <a:latin typeface="Arial" panose="020B0604020202020204" pitchFamily="34" charset="0"/>
              </a:rPr>
              <a:t> </a:t>
            </a:r>
            <a:r>
              <a:rPr lang="el-GR" altLang="el-GR" sz="2200">
                <a:latin typeface="Arial" panose="020B0604020202020204" pitchFamily="34" charset="0"/>
              </a:rPr>
              <a:t> η επικρατέστερη τιμή (τύπος) της κατανομής.</a:t>
            </a:r>
          </a:p>
        </p:txBody>
      </p:sp>
      <p:graphicFrame>
        <p:nvGraphicFramePr>
          <p:cNvPr id="44037" name="Object 4">
            <a:extLst>
              <a:ext uri="{FF2B5EF4-FFF2-40B4-BE49-F238E27FC236}">
                <a16:creationId xmlns:a16="http://schemas.microsoft.com/office/drawing/2014/main" id="{FA7E37C3-262C-57F1-360F-27CB60A4C1B6}"/>
              </a:ext>
            </a:extLst>
          </p:cNvPr>
          <p:cNvGraphicFramePr>
            <a:graphicFrameLocks noGrp="1" noChangeAspect="1"/>
          </p:cNvGraphicFramePr>
          <p:nvPr>
            <p:ph sz="quarter" idx="2"/>
          </p:nvPr>
        </p:nvGraphicFramePr>
        <p:xfrm>
          <a:off x="2484438" y="2708275"/>
          <a:ext cx="431800" cy="490538"/>
        </p:xfrm>
        <a:graphic>
          <a:graphicData uri="http://schemas.openxmlformats.org/presentationml/2006/ole">
            <mc:AlternateContent xmlns:mc="http://schemas.openxmlformats.org/markup-compatibility/2006">
              <mc:Choice xmlns:v="urn:schemas-microsoft-com:vml" Requires="v">
                <p:oleObj name="Equation" r:id="rId2" imgW="177569" imgH="202936" progId="Equation.3">
                  <p:embed/>
                </p:oleObj>
              </mc:Choice>
              <mc:Fallback>
                <p:oleObj name="Equation" r:id="rId2" imgW="177569" imgH="202936"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4438" y="2708275"/>
                        <a:ext cx="431800" cy="490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4038" name="Object 6">
            <a:extLst>
              <a:ext uri="{FF2B5EF4-FFF2-40B4-BE49-F238E27FC236}">
                <a16:creationId xmlns:a16="http://schemas.microsoft.com/office/drawing/2014/main" id="{C15E39A4-4881-2032-1AF3-FFE171D63031}"/>
              </a:ext>
            </a:extLst>
          </p:cNvPr>
          <p:cNvGraphicFramePr>
            <a:graphicFrameLocks noGrp="1" noChangeAspect="1"/>
          </p:cNvGraphicFramePr>
          <p:nvPr>
            <p:ph sz="quarter" idx="3"/>
          </p:nvPr>
        </p:nvGraphicFramePr>
        <p:xfrm>
          <a:off x="3708400" y="3141663"/>
          <a:ext cx="439738" cy="503237"/>
        </p:xfrm>
        <a:graphic>
          <a:graphicData uri="http://schemas.openxmlformats.org/presentationml/2006/ole">
            <mc:AlternateContent xmlns:mc="http://schemas.openxmlformats.org/markup-compatibility/2006">
              <mc:Choice xmlns:v="urn:schemas-microsoft-com:vml" Requires="v">
                <p:oleObj name="Equation" r:id="rId4" imgW="177569" imgH="202936" progId="Equation.3">
                  <p:embed/>
                </p:oleObj>
              </mc:Choice>
              <mc:Fallback>
                <p:oleObj name="Equation" r:id="rId4" imgW="177569" imgH="202936" progId="Equation.3">
                  <p:embed/>
                  <p:pic>
                    <p:nvPicPr>
                      <p:cNvPr id="0"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8400" y="3141663"/>
                        <a:ext cx="439738"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4039" name="Object 8">
            <a:extLst>
              <a:ext uri="{FF2B5EF4-FFF2-40B4-BE49-F238E27FC236}">
                <a16:creationId xmlns:a16="http://schemas.microsoft.com/office/drawing/2014/main" id="{E1BE90BC-030A-82E0-2BEE-19A669E764F9}"/>
              </a:ext>
            </a:extLst>
          </p:cNvPr>
          <p:cNvGraphicFramePr>
            <a:graphicFrameLocks noChangeAspect="1"/>
          </p:cNvGraphicFramePr>
          <p:nvPr/>
        </p:nvGraphicFramePr>
        <p:xfrm>
          <a:off x="3492500" y="3573463"/>
          <a:ext cx="430213" cy="492125"/>
        </p:xfrm>
        <a:graphic>
          <a:graphicData uri="http://schemas.openxmlformats.org/presentationml/2006/ole">
            <mc:AlternateContent xmlns:mc="http://schemas.openxmlformats.org/markup-compatibility/2006">
              <mc:Choice xmlns:v="urn:schemas-microsoft-com:vml" Requires="v">
                <p:oleObj name="Equation" r:id="rId5" imgW="177569" imgH="202936" progId="Equation.3">
                  <p:embed/>
                </p:oleObj>
              </mc:Choice>
              <mc:Fallback>
                <p:oleObj name="Equation" r:id="rId5" imgW="177569" imgH="202936" progId="Equation.3">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92500" y="3573463"/>
                        <a:ext cx="430213" cy="49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4040" name="Object 9">
            <a:extLst>
              <a:ext uri="{FF2B5EF4-FFF2-40B4-BE49-F238E27FC236}">
                <a16:creationId xmlns:a16="http://schemas.microsoft.com/office/drawing/2014/main" id="{342DE080-8005-933B-9D29-7B93FB5C7851}"/>
              </a:ext>
            </a:extLst>
          </p:cNvPr>
          <p:cNvGraphicFramePr>
            <a:graphicFrameLocks noChangeAspect="1"/>
          </p:cNvGraphicFramePr>
          <p:nvPr/>
        </p:nvGraphicFramePr>
        <p:xfrm>
          <a:off x="1258888" y="4437063"/>
          <a:ext cx="428625" cy="490537"/>
        </p:xfrm>
        <a:graphic>
          <a:graphicData uri="http://schemas.openxmlformats.org/presentationml/2006/ole">
            <mc:AlternateContent xmlns:mc="http://schemas.openxmlformats.org/markup-compatibility/2006">
              <mc:Choice xmlns:v="urn:schemas-microsoft-com:vml" Requires="v">
                <p:oleObj name="Equation" r:id="rId4" imgW="177569" imgH="202936" progId="Equation.3">
                  <p:embed/>
                </p:oleObj>
              </mc:Choice>
              <mc:Fallback>
                <p:oleObj name="Equation" r:id="rId4" imgW="177569" imgH="202936" progId="Equation.3">
                  <p:embed/>
                  <p:pic>
                    <p:nvPicPr>
                      <p:cNvPr id="0" name="Object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8888" y="4437063"/>
                        <a:ext cx="428625" cy="4905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7">
            <a:extLst>
              <a:ext uri="{FF2B5EF4-FFF2-40B4-BE49-F238E27FC236}">
                <a16:creationId xmlns:a16="http://schemas.microsoft.com/office/drawing/2014/main" id="{8ABF36E7-2806-4B78-79CB-8AC3F533154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10BDF190-EF95-4408-B003-21CC5341D815}" type="slidenum">
              <a:rPr lang="el-GR" altLang="el-GR" sz="1400" smtClean="0"/>
              <a:pPr>
                <a:spcBef>
                  <a:spcPct val="0"/>
                </a:spcBef>
                <a:buClrTx/>
                <a:buSzTx/>
                <a:buFontTx/>
                <a:buNone/>
              </a:pPr>
              <a:t>22</a:t>
            </a:fld>
            <a:endParaRPr lang="el-GR" altLang="el-GR" sz="1400"/>
          </a:p>
        </p:txBody>
      </p:sp>
      <p:sp>
        <p:nvSpPr>
          <p:cNvPr id="45059" name="Rectangle 2">
            <a:extLst>
              <a:ext uri="{FF2B5EF4-FFF2-40B4-BE49-F238E27FC236}">
                <a16:creationId xmlns:a16="http://schemas.microsoft.com/office/drawing/2014/main" id="{2F7190CB-8DB8-D5AA-694B-5ABCF8C418C6}"/>
              </a:ext>
            </a:extLst>
          </p:cNvPr>
          <p:cNvSpPr>
            <a:spLocks noGrp="1" noChangeArrowheads="1"/>
          </p:cNvSpPr>
          <p:nvPr>
            <p:ph type="title"/>
          </p:nvPr>
        </p:nvSpPr>
        <p:spPr/>
        <p:txBody>
          <a:bodyPr/>
          <a:lstStyle/>
          <a:p>
            <a:pPr eaLnBrk="1" hangingPunct="1"/>
            <a:r>
              <a:rPr lang="el-GR" altLang="el-GR" sz="2800"/>
              <a:t>Συντελεστές Ασυμμετρίας </a:t>
            </a:r>
            <a:r>
              <a:rPr lang="en-US" altLang="el-GR" sz="2800"/>
              <a:t>Pearson</a:t>
            </a:r>
            <a:endParaRPr lang="el-GR" altLang="el-GR" sz="2800"/>
          </a:p>
        </p:txBody>
      </p:sp>
      <p:sp>
        <p:nvSpPr>
          <p:cNvPr id="45060" name="Rectangle 3">
            <a:extLst>
              <a:ext uri="{FF2B5EF4-FFF2-40B4-BE49-F238E27FC236}">
                <a16:creationId xmlns:a16="http://schemas.microsoft.com/office/drawing/2014/main" id="{C2CDEFE1-2FF1-1B47-AE73-15EA91FABAB3}"/>
              </a:ext>
            </a:extLst>
          </p:cNvPr>
          <p:cNvSpPr>
            <a:spLocks noGrp="1" noChangeArrowheads="1"/>
          </p:cNvSpPr>
          <p:nvPr>
            <p:ph type="body" sz="half" idx="1"/>
          </p:nvPr>
        </p:nvSpPr>
        <p:spPr>
          <a:xfrm>
            <a:off x="323850" y="2017713"/>
            <a:ext cx="8424863" cy="4435475"/>
          </a:xfrm>
        </p:spPr>
        <p:txBody>
          <a:bodyPr/>
          <a:lstStyle/>
          <a:p>
            <a:pPr eaLnBrk="1" hangingPunct="1">
              <a:buFont typeface="Wingdings" panose="05000000000000000000" pitchFamily="2" charset="2"/>
              <a:buNone/>
            </a:pPr>
            <a:r>
              <a:rPr lang="el-GR" altLang="el-GR" sz="2200"/>
              <a:t>Ο </a:t>
            </a:r>
            <a:r>
              <a:rPr lang="en-US" altLang="el-GR" sz="2200"/>
              <a:t>Karl Pearson </a:t>
            </a:r>
            <a:r>
              <a:rPr lang="el-GR" altLang="el-GR" sz="2200"/>
              <a:t>βασιζόμενος στις σχέσεις αριθμητικού μέσου, διαμέσου και τύπου πρότεινε δύο συντελεστές οι οποίοι μετράν κατά προσέγγιση το βαθμό της ασυμμετρίας μιας κατανομής αλλά είναι αρκετά ακριβείς σε κατανομές μέτριας ασυμμετρίας.</a:t>
            </a:r>
          </a:p>
        </p:txBody>
      </p:sp>
      <p:graphicFrame>
        <p:nvGraphicFramePr>
          <p:cNvPr id="45061" name="Object 4">
            <a:extLst>
              <a:ext uri="{FF2B5EF4-FFF2-40B4-BE49-F238E27FC236}">
                <a16:creationId xmlns:a16="http://schemas.microsoft.com/office/drawing/2014/main" id="{ECBC3F0A-D392-EED2-0143-FCDB1B7861DE}"/>
              </a:ext>
            </a:extLst>
          </p:cNvPr>
          <p:cNvGraphicFramePr>
            <a:graphicFrameLocks noGrp="1" noChangeAspect="1"/>
          </p:cNvGraphicFramePr>
          <p:nvPr>
            <p:ph sz="quarter" idx="2"/>
          </p:nvPr>
        </p:nvGraphicFramePr>
        <p:xfrm>
          <a:off x="1366838" y="4508500"/>
          <a:ext cx="1943100" cy="1050925"/>
        </p:xfrm>
        <a:graphic>
          <a:graphicData uri="http://schemas.openxmlformats.org/presentationml/2006/ole">
            <mc:AlternateContent xmlns:mc="http://schemas.openxmlformats.org/markup-compatibility/2006">
              <mc:Choice xmlns:v="urn:schemas-microsoft-com:vml" Requires="v">
                <p:oleObj name="Equation" r:id="rId2" imgW="774364" imgH="418918" progId="Equation.3">
                  <p:embed/>
                </p:oleObj>
              </mc:Choice>
              <mc:Fallback>
                <p:oleObj name="Equation" r:id="rId2" imgW="774364" imgH="418918"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6838" y="4508500"/>
                        <a:ext cx="1943100" cy="1050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5062" name="Object 6">
            <a:extLst>
              <a:ext uri="{FF2B5EF4-FFF2-40B4-BE49-F238E27FC236}">
                <a16:creationId xmlns:a16="http://schemas.microsoft.com/office/drawing/2014/main" id="{5BDC4374-B6F4-123B-CF98-05266E0998E6}"/>
              </a:ext>
            </a:extLst>
          </p:cNvPr>
          <p:cNvGraphicFramePr>
            <a:graphicFrameLocks noGrp="1" noChangeAspect="1"/>
          </p:cNvGraphicFramePr>
          <p:nvPr>
            <p:ph sz="quarter" idx="3"/>
          </p:nvPr>
        </p:nvGraphicFramePr>
        <p:xfrm>
          <a:off x="4794250" y="4537075"/>
          <a:ext cx="2476500" cy="973138"/>
        </p:xfrm>
        <a:graphic>
          <a:graphicData uri="http://schemas.openxmlformats.org/presentationml/2006/ole">
            <mc:AlternateContent xmlns:mc="http://schemas.openxmlformats.org/markup-compatibility/2006">
              <mc:Choice xmlns:v="urn:schemas-microsoft-com:vml" Requires="v">
                <p:oleObj name="Equation" r:id="rId4" imgW="1066800" imgH="419100" progId="Equation.3">
                  <p:embed/>
                </p:oleObj>
              </mc:Choice>
              <mc:Fallback>
                <p:oleObj name="Equation" r:id="rId4" imgW="1066800" imgH="4191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94250" y="4537075"/>
                        <a:ext cx="2476500" cy="973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5">
            <a:extLst>
              <a:ext uri="{FF2B5EF4-FFF2-40B4-BE49-F238E27FC236}">
                <a16:creationId xmlns:a16="http://schemas.microsoft.com/office/drawing/2014/main" id="{B545EBC2-7198-885C-BDD5-AFFF281A655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EFB0A79F-9854-4C43-9E8F-895056498E56}" type="slidenum">
              <a:rPr lang="el-GR" altLang="el-GR" sz="1400" smtClean="0"/>
              <a:pPr>
                <a:spcBef>
                  <a:spcPct val="0"/>
                </a:spcBef>
                <a:buClrTx/>
                <a:buSzTx/>
                <a:buFontTx/>
                <a:buNone/>
              </a:pPr>
              <a:t>23</a:t>
            </a:fld>
            <a:endParaRPr lang="el-GR" altLang="el-GR" sz="1400"/>
          </a:p>
        </p:txBody>
      </p:sp>
      <p:sp>
        <p:nvSpPr>
          <p:cNvPr id="46083" name="Rectangle 2">
            <a:extLst>
              <a:ext uri="{FF2B5EF4-FFF2-40B4-BE49-F238E27FC236}">
                <a16:creationId xmlns:a16="http://schemas.microsoft.com/office/drawing/2014/main" id="{52410F28-19E1-F47B-2222-73C3B91A044B}"/>
              </a:ext>
            </a:extLst>
          </p:cNvPr>
          <p:cNvSpPr>
            <a:spLocks noGrp="1" noChangeArrowheads="1"/>
          </p:cNvSpPr>
          <p:nvPr>
            <p:ph type="title"/>
          </p:nvPr>
        </p:nvSpPr>
        <p:spPr/>
        <p:txBody>
          <a:bodyPr/>
          <a:lstStyle/>
          <a:p>
            <a:pPr eaLnBrk="1" hangingPunct="1"/>
            <a:r>
              <a:rPr lang="el-GR" altLang="el-GR" sz="2800"/>
              <a:t>Συντελεστές Ασυμμετρίας </a:t>
            </a:r>
            <a:r>
              <a:rPr lang="en-US" altLang="el-GR" sz="2800"/>
              <a:t>Pearson</a:t>
            </a:r>
            <a:endParaRPr lang="el-GR" altLang="el-GR" sz="2800"/>
          </a:p>
        </p:txBody>
      </p:sp>
      <p:sp>
        <p:nvSpPr>
          <p:cNvPr id="46084" name="Rectangle 3">
            <a:extLst>
              <a:ext uri="{FF2B5EF4-FFF2-40B4-BE49-F238E27FC236}">
                <a16:creationId xmlns:a16="http://schemas.microsoft.com/office/drawing/2014/main" id="{9076A658-9E34-372F-9A03-B6D156EA5518}"/>
              </a:ext>
            </a:extLst>
          </p:cNvPr>
          <p:cNvSpPr>
            <a:spLocks noGrp="1" noChangeArrowheads="1"/>
          </p:cNvSpPr>
          <p:nvPr>
            <p:ph type="body" idx="1"/>
          </p:nvPr>
        </p:nvSpPr>
        <p:spPr/>
        <p:txBody>
          <a:bodyPr/>
          <a:lstStyle/>
          <a:p>
            <a:pPr eaLnBrk="1" hangingPunct="1"/>
            <a:r>
              <a:rPr lang="el-GR" altLang="el-GR" sz="2400"/>
              <a:t>Αν </a:t>
            </a:r>
            <a:r>
              <a:rPr lang="en-US" altLang="el-GR" sz="2400"/>
              <a:t>SK</a:t>
            </a:r>
            <a:r>
              <a:rPr lang="el-GR" altLang="el-GR" sz="2400"/>
              <a:t>=0 η κατανομή είναι συμμετρική</a:t>
            </a:r>
          </a:p>
          <a:p>
            <a:pPr eaLnBrk="1" hangingPunct="1"/>
            <a:r>
              <a:rPr lang="el-GR" altLang="el-GR" sz="2400"/>
              <a:t>Αν </a:t>
            </a:r>
            <a:r>
              <a:rPr lang="en-US" altLang="el-GR" sz="2400"/>
              <a:t>SK&gt;0 </a:t>
            </a:r>
            <a:r>
              <a:rPr lang="el-GR" altLang="el-GR" sz="2400"/>
              <a:t>η κατανομή είναι θετικά ασύμμετρη</a:t>
            </a:r>
          </a:p>
          <a:p>
            <a:pPr eaLnBrk="1" hangingPunct="1"/>
            <a:r>
              <a:rPr lang="el-GR" altLang="el-GR" sz="2400"/>
              <a:t>Αν </a:t>
            </a:r>
            <a:r>
              <a:rPr lang="en-US" altLang="el-GR" sz="2400"/>
              <a:t>SK&lt;0 </a:t>
            </a:r>
            <a:r>
              <a:rPr lang="el-GR" altLang="el-GR" sz="2400"/>
              <a:t>η κατανομή είναι αρνητικά ασύμμετρη.</a:t>
            </a:r>
          </a:p>
          <a:p>
            <a:pPr eaLnBrk="1" hangingPunct="1"/>
            <a:endParaRPr lang="el-GR" altLang="el-GR" sz="2400"/>
          </a:p>
          <a:p>
            <a:pPr eaLnBrk="1" hangingPunct="1"/>
            <a:r>
              <a:rPr lang="el-GR" altLang="el-GR" sz="2200"/>
              <a:t>Σε κατανομές μέτριας ασυμμετρίας η τιμή του </a:t>
            </a:r>
            <a:r>
              <a:rPr lang="en-US" altLang="el-GR" sz="2200"/>
              <a:t>SK </a:t>
            </a:r>
            <a:r>
              <a:rPr lang="el-GR" altLang="el-GR" sz="2200"/>
              <a:t>κυμαίνεται από -1 έως +1.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6">
            <a:extLst>
              <a:ext uri="{FF2B5EF4-FFF2-40B4-BE49-F238E27FC236}">
                <a16:creationId xmlns:a16="http://schemas.microsoft.com/office/drawing/2014/main" id="{623B2593-08EE-634E-836C-CAEE8546126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hlink"/>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9pPr>
          </a:lstStyle>
          <a:p>
            <a:pPr>
              <a:spcBef>
                <a:spcPct val="0"/>
              </a:spcBef>
              <a:buClrTx/>
              <a:buSzTx/>
              <a:buFontTx/>
              <a:buNone/>
            </a:pPr>
            <a:fld id="{FF2561D3-6ABB-43C6-98ED-7402D5F8A48D}" type="slidenum">
              <a:rPr lang="el-GR" altLang="el-GR" sz="1000" smtClean="0"/>
              <a:pPr>
                <a:spcBef>
                  <a:spcPct val="0"/>
                </a:spcBef>
                <a:buClrTx/>
                <a:buSzTx/>
                <a:buFontTx/>
                <a:buNone/>
              </a:pPr>
              <a:t>24</a:t>
            </a:fld>
            <a:endParaRPr lang="el-GR" altLang="el-GR" sz="1000"/>
          </a:p>
        </p:txBody>
      </p:sp>
      <p:sp>
        <p:nvSpPr>
          <p:cNvPr id="47107" name="Rectangle 2">
            <a:extLst>
              <a:ext uri="{FF2B5EF4-FFF2-40B4-BE49-F238E27FC236}">
                <a16:creationId xmlns:a16="http://schemas.microsoft.com/office/drawing/2014/main" id="{012DF3D3-54F3-61A0-4BD7-E101BF49FAFA}"/>
              </a:ext>
            </a:extLst>
          </p:cNvPr>
          <p:cNvSpPr>
            <a:spLocks noGrp="1" noChangeArrowheads="1"/>
          </p:cNvSpPr>
          <p:nvPr>
            <p:ph type="title"/>
          </p:nvPr>
        </p:nvSpPr>
        <p:spPr/>
        <p:txBody>
          <a:bodyPr/>
          <a:lstStyle/>
          <a:p>
            <a:pPr algn="ctr" eaLnBrk="1" hangingPunct="1"/>
            <a:r>
              <a:rPr lang="el-GR" altLang="el-GR" sz="3000"/>
              <a:t>Υπολογισμός των συντελεστών ασυμμετρίας</a:t>
            </a:r>
          </a:p>
        </p:txBody>
      </p:sp>
      <p:sp>
        <p:nvSpPr>
          <p:cNvPr id="47108" name="Rectangle 3">
            <a:extLst>
              <a:ext uri="{FF2B5EF4-FFF2-40B4-BE49-F238E27FC236}">
                <a16:creationId xmlns:a16="http://schemas.microsoft.com/office/drawing/2014/main" id="{ECCFDC18-FE61-149A-F617-AAD1FC5A6A1F}"/>
              </a:ext>
            </a:extLst>
          </p:cNvPr>
          <p:cNvSpPr>
            <a:spLocks noGrp="1" noChangeArrowheads="1"/>
          </p:cNvSpPr>
          <p:nvPr>
            <p:ph type="body" sz="half" idx="1"/>
          </p:nvPr>
        </p:nvSpPr>
        <p:spPr>
          <a:xfrm>
            <a:off x="468313" y="1557338"/>
            <a:ext cx="8086725" cy="800100"/>
          </a:xfrm>
        </p:spPr>
        <p:txBody>
          <a:bodyPr/>
          <a:lstStyle/>
          <a:p>
            <a:pPr eaLnBrk="1" hangingPunct="1">
              <a:buFont typeface="Wingdings" panose="05000000000000000000" pitchFamily="2" charset="2"/>
              <a:buNone/>
            </a:pPr>
            <a:r>
              <a:rPr lang="el-GR" altLang="el-GR" sz="2400"/>
              <a:t>Υπολογίστε τους δυο συντελεστές ασυμμετρίας του </a:t>
            </a:r>
            <a:r>
              <a:rPr lang="en-US" altLang="el-GR" sz="2400"/>
              <a:t>Pearson </a:t>
            </a:r>
            <a:r>
              <a:rPr lang="el-GR" altLang="el-GR" sz="2400"/>
              <a:t>που βασίζονται στον τύπο και τη διάμεσο</a:t>
            </a:r>
          </a:p>
          <a:p>
            <a:pPr eaLnBrk="1" hangingPunct="1">
              <a:buFont typeface="Wingdings" panose="05000000000000000000" pitchFamily="2" charset="2"/>
              <a:buNone/>
            </a:pPr>
            <a:endParaRPr lang="el-GR" altLang="el-GR" sz="2400"/>
          </a:p>
        </p:txBody>
      </p:sp>
      <p:graphicFrame>
        <p:nvGraphicFramePr>
          <p:cNvPr id="47109" name="Object 4">
            <a:extLst>
              <a:ext uri="{FF2B5EF4-FFF2-40B4-BE49-F238E27FC236}">
                <a16:creationId xmlns:a16="http://schemas.microsoft.com/office/drawing/2014/main" id="{F173BD43-C26C-F92A-B803-793E3CDB3E3B}"/>
              </a:ext>
            </a:extLst>
          </p:cNvPr>
          <p:cNvGraphicFramePr>
            <a:graphicFrameLocks noGrp="1" noChangeAspect="1"/>
          </p:cNvGraphicFramePr>
          <p:nvPr>
            <p:ph sz="half" idx="2"/>
          </p:nvPr>
        </p:nvGraphicFramePr>
        <p:xfrm>
          <a:off x="827088" y="2420938"/>
          <a:ext cx="3721100" cy="4138612"/>
        </p:xfrm>
        <a:graphic>
          <a:graphicData uri="http://schemas.openxmlformats.org/presentationml/2006/ole">
            <mc:AlternateContent xmlns:mc="http://schemas.openxmlformats.org/markup-compatibility/2006">
              <mc:Choice xmlns:v="urn:schemas-microsoft-com:vml" Requires="v">
                <p:oleObj name="Worksheet" r:id="rId2" imgW="1455587" imgH="1618489" progId="Excel.Sheet.8">
                  <p:embed/>
                </p:oleObj>
              </mc:Choice>
              <mc:Fallback>
                <p:oleObj name="Worksheet" r:id="rId2" imgW="1455587" imgH="1618489" progId="Excel.Sheet.8">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088" y="2420938"/>
                        <a:ext cx="3721100" cy="4138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6">
            <a:extLst>
              <a:ext uri="{FF2B5EF4-FFF2-40B4-BE49-F238E27FC236}">
                <a16:creationId xmlns:a16="http://schemas.microsoft.com/office/drawing/2014/main" id="{0F61D754-E2C2-0E3D-F915-35931125C21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hlink"/>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9pPr>
          </a:lstStyle>
          <a:p>
            <a:pPr>
              <a:spcBef>
                <a:spcPct val="0"/>
              </a:spcBef>
              <a:buClrTx/>
              <a:buSzTx/>
              <a:buFontTx/>
              <a:buNone/>
            </a:pPr>
            <a:fld id="{B27FAD39-E650-4782-A3B7-8C2CB6EF574A}" type="slidenum">
              <a:rPr lang="el-GR" altLang="el-GR" sz="1000" smtClean="0"/>
              <a:pPr>
                <a:spcBef>
                  <a:spcPct val="0"/>
                </a:spcBef>
                <a:buClrTx/>
                <a:buSzTx/>
                <a:buFontTx/>
                <a:buNone/>
              </a:pPr>
              <a:t>25</a:t>
            </a:fld>
            <a:endParaRPr lang="el-GR" altLang="el-GR" sz="1000"/>
          </a:p>
        </p:txBody>
      </p:sp>
      <p:sp>
        <p:nvSpPr>
          <p:cNvPr id="48131" name="Rectangle 2">
            <a:extLst>
              <a:ext uri="{FF2B5EF4-FFF2-40B4-BE49-F238E27FC236}">
                <a16:creationId xmlns:a16="http://schemas.microsoft.com/office/drawing/2014/main" id="{AAFCF2C8-2B80-AC05-E953-6EB650329618}"/>
              </a:ext>
            </a:extLst>
          </p:cNvPr>
          <p:cNvSpPr>
            <a:spLocks noGrp="1" noChangeArrowheads="1"/>
          </p:cNvSpPr>
          <p:nvPr>
            <p:ph type="title"/>
          </p:nvPr>
        </p:nvSpPr>
        <p:spPr/>
        <p:txBody>
          <a:bodyPr/>
          <a:lstStyle/>
          <a:p>
            <a:pPr algn="ctr" eaLnBrk="1" hangingPunct="1"/>
            <a:r>
              <a:rPr lang="el-GR" altLang="el-GR" sz="3000"/>
              <a:t>Υπολογισμός των συντελεστών ασυμμετρίας</a:t>
            </a:r>
          </a:p>
        </p:txBody>
      </p:sp>
      <p:graphicFrame>
        <p:nvGraphicFramePr>
          <p:cNvPr id="48132" name="Object 3">
            <a:extLst>
              <a:ext uri="{FF2B5EF4-FFF2-40B4-BE49-F238E27FC236}">
                <a16:creationId xmlns:a16="http://schemas.microsoft.com/office/drawing/2014/main" id="{952691B0-B01D-6BB2-9D8E-CCBA71ED9676}"/>
              </a:ext>
            </a:extLst>
          </p:cNvPr>
          <p:cNvGraphicFramePr>
            <a:graphicFrameLocks noGrp="1" noChangeAspect="1"/>
          </p:cNvGraphicFramePr>
          <p:nvPr>
            <p:ph sz="half" idx="1"/>
          </p:nvPr>
        </p:nvGraphicFramePr>
        <p:xfrm>
          <a:off x="395288" y="1709738"/>
          <a:ext cx="8424862" cy="3698875"/>
        </p:xfrm>
        <a:graphic>
          <a:graphicData uri="http://schemas.openxmlformats.org/presentationml/2006/ole">
            <mc:AlternateContent xmlns:mc="http://schemas.openxmlformats.org/markup-compatibility/2006">
              <mc:Choice xmlns:v="urn:schemas-microsoft-com:vml" Requires="v">
                <p:oleObj name="Worksheet" r:id="rId2" imgW="3689575" imgH="1618489" progId="Excel.Sheet.8">
                  <p:embed/>
                </p:oleObj>
              </mc:Choice>
              <mc:Fallback>
                <p:oleObj name="Worksheet" r:id="rId2" imgW="3689575" imgH="1618489" progId="Excel.Sheet.8">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288" y="1709738"/>
                        <a:ext cx="8424862" cy="3698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8133" name="Rectangle 176">
            <a:extLst>
              <a:ext uri="{FF2B5EF4-FFF2-40B4-BE49-F238E27FC236}">
                <a16:creationId xmlns:a16="http://schemas.microsoft.com/office/drawing/2014/main" id="{3ECF853D-D447-9277-CE02-8186585C4E06}"/>
              </a:ext>
            </a:extLst>
          </p:cNvPr>
          <p:cNvSpPr>
            <a:spLocks noChangeArrowheads="1"/>
          </p:cNvSpPr>
          <p:nvPr/>
        </p:nvSpPr>
        <p:spPr bwMode="auto">
          <a:xfrm>
            <a:off x="827088" y="5661025"/>
            <a:ext cx="5400675"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accent1"/>
              </a:buClr>
              <a:buSzPct val="70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hlink"/>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9pPr>
          </a:lstStyle>
          <a:p>
            <a:pPr algn="ctr" eaLnBrk="1" hangingPunct="1">
              <a:spcBef>
                <a:spcPct val="0"/>
              </a:spcBef>
              <a:buClrTx/>
              <a:buSzTx/>
              <a:buFontTx/>
              <a:buNone/>
            </a:pPr>
            <a:endParaRPr lang="el-GR" altLang="el-GR" sz="3000">
              <a:solidFill>
                <a:schemeClr val="tx2"/>
              </a:solidFill>
            </a:endParaRPr>
          </a:p>
        </p:txBody>
      </p:sp>
      <p:sp>
        <p:nvSpPr>
          <p:cNvPr id="48134" name="Rectangle 177">
            <a:extLst>
              <a:ext uri="{FF2B5EF4-FFF2-40B4-BE49-F238E27FC236}">
                <a16:creationId xmlns:a16="http://schemas.microsoft.com/office/drawing/2014/main" id="{179B3DC8-9474-361A-06ED-2677E1248EED}"/>
              </a:ext>
            </a:extLst>
          </p:cNvPr>
          <p:cNvSpPr>
            <a:spLocks noChangeArrowheads="1"/>
          </p:cNvSpPr>
          <p:nvPr/>
        </p:nvSpPr>
        <p:spPr bwMode="auto">
          <a:xfrm>
            <a:off x="827088" y="5661025"/>
            <a:ext cx="7345362"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accent1"/>
              </a:buClr>
              <a:buSzPct val="70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hlink"/>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9pPr>
          </a:lstStyle>
          <a:p>
            <a:pPr algn="ctr" eaLnBrk="1" hangingPunct="1">
              <a:spcBef>
                <a:spcPct val="0"/>
              </a:spcBef>
              <a:buClrTx/>
              <a:buSzTx/>
              <a:buFontTx/>
              <a:buNone/>
            </a:pPr>
            <a:r>
              <a:rPr lang="el-GR" altLang="el-GR" sz="2200">
                <a:solidFill>
                  <a:schemeClr val="tx2"/>
                </a:solidFill>
                <a:latin typeface="Tahoma" panose="020B0604030504040204" pitchFamily="34" charset="0"/>
              </a:rPr>
              <a:t>=2.1, </a:t>
            </a:r>
            <a:r>
              <a:rPr lang="en-US" altLang="el-GR" sz="2200">
                <a:solidFill>
                  <a:schemeClr val="tx2"/>
                </a:solidFill>
                <a:latin typeface="Tahoma" panose="020B0604030504040204" pitchFamily="34" charset="0"/>
              </a:rPr>
              <a:t>s=1.45, </a:t>
            </a:r>
            <a:r>
              <a:rPr lang="el-GR" altLang="el-GR" sz="2200">
                <a:solidFill>
                  <a:schemeClr val="tx2"/>
                </a:solidFill>
                <a:latin typeface="Tahoma" panose="020B0604030504040204" pitchFamily="34" charset="0"/>
              </a:rPr>
              <a:t>τ</a:t>
            </a:r>
            <a:r>
              <a:rPr lang="en-US" altLang="el-GR" sz="2200">
                <a:solidFill>
                  <a:schemeClr val="tx2"/>
                </a:solidFill>
                <a:latin typeface="Tahoma" panose="020B0604030504040204" pitchFamily="34" charset="0"/>
              </a:rPr>
              <a:t>=2, md=2, SK= 0.07, SK=0.2</a:t>
            </a:r>
            <a:endParaRPr lang="el-GR" altLang="el-GR" sz="2200">
              <a:solidFill>
                <a:schemeClr val="tx2"/>
              </a:solidFill>
              <a:latin typeface="Tahoma" panose="020B0604030504040204" pitchFamily="34" charset="0"/>
            </a:endParaRPr>
          </a:p>
        </p:txBody>
      </p:sp>
      <p:graphicFrame>
        <p:nvGraphicFramePr>
          <p:cNvPr id="48135" name="Object 178">
            <a:extLst>
              <a:ext uri="{FF2B5EF4-FFF2-40B4-BE49-F238E27FC236}">
                <a16:creationId xmlns:a16="http://schemas.microsoft.com/office/drawing/2014/main" id="{B12686AB-483A-D237-7AD0-510A1BE32F5A}"/>
              </a:ext>
            </a:extLst>
          </p:cNvPr>
          <p:cNvGraphicFramePr>
            <a:graphicFrameLocks noGrp="1" noChangeAspect="1"/>
          </p:cNvGraphicFramePr>
          <p:nvPr>
            <p:ph sz="half" idx="2"/>
          </p:nvPr>
        </p:nvGraphicFramePr>
        <p:xfrm>
          <a:off x="1187450" y="5949950"/>
          <a:ext cx="428625" cy="490538"/>
        </p:xfrm>
        <a:graphic>
          <a:graphicData uri="http://schemas.openxmlformats.org/presentationml/2006/ole">
            <mc:AlternateContent xmlns:mc="http://schemas.openxmlformats.org/markup-compatibility/2006">
              <mc:Choice xmlns:v="urn:schemas-microsoft-com:vml" Requires="v">
                <p:oleObj name="Equation" r:id="rId4" imgW="177569" imgH="202936" progId="Equation.3">
                  <p:embed/>
                </p:oleObj>
              </mc:Choice>
              <mc:Fallback>
                <p:oleObj name="Equation" r:id="rId4" imgW="177569" imgH="202936" progId="Equation.3">
                  <p:embed/>
                  <p:pic>
                    <p:nvPicPr>
                      <p:cNvPr id="0" name="Object 17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87450" y="5949950"/>
                        <a:ext cx="428625" cy="490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5">
            <a:extLst>
              <a:ext uri="{FF2B5EF4-FFF2-40B4-BE49-F238E27FC236}">
                <a16:creationId xmlns:a16="http://schemas.microsoft.com/office/drawing/2014/main" id="{F62D0FCA-55B9-A774-F84A-EA2A6F71E99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hlink"/>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9pPr>
          </a:lstStyle>
          <a:p>
            <a:pPr>
              <a:spcBef>
                <a:spcPct val="0"/>
              </a:spcBef>
              <a:buClrTx/>
              <a:buSzTx/>
              <a:buFontTx/>
              <a:buNone/>
            </a:pPr>
            <a:fld id="{1BB824D1-D63C-4A2C-B1FE-9E259724947C}" type="slidenum">
              <a:rPr lang="el-GR" altLang="el-GR" sz="1000" smtClean="0"/>
              <a:pPr>
                <a:spcBef>
                  <a:spcPct val="0"/>
                </a:spcBef>
                <a:buClrTx/>
                <a:buSzTx/>
                <a:buFontTx/>
                <a:buNone/>
              </a:pPr>
              <a:t>26</a:t>
            </a:fld>
            <a:endParaRPr lang="el-GR" altLang="el-GR" sz="1000"/>
          </a:p>
        </p:txBody>
      </p:sp>
      <p:sp>
        <p:nvSpPr>
          <p:cNvPr id="49155" name="Rectangle 2">
            <a:extLst>
              <a:ext uri="{FF2B5EF4-FFF2-40B4-BE49-F238E27FC236}">
                <a16:creationId xmlns:a16="http://schemas.microsoft.com/office/drawing/2014/main" id="{A8D790DA-3E8A-B59C-7E26-C5ABE5FD2897}"/>
              </a:ext>
            </a:extLst>
          </p:cNvPr>
          <p:cNvSpPr>
            <a:spLocks noGrp="1" noChangeArrowheads="1"/>
          </p:cNvSpPr>
          <p:nvPr>
            <p:ph type="title"/>
          </p:nvPr>
        </p:nvSpPr>
        <p:spPr>
          <a:xfrm>
            <a:off x="931863" y="260350"/>
            <a:ext cx="7158037" cy="1008063"/>
          </a:xfrm>
        </p:spPr>
        <p:txBody>
          <a:bodyPr/>
          <a:lstStyle/>
          <a:p>
            <a:pPr algn="ctr" eaLnBrk="1" hangingPunct="1"/>
            <a:r>
              <a:rPr lang="el-GR" altLang="el-GR" sz="2800"/>
              <a:t>Υπολογισμός των συντελεστών ασυμμετρίας</a:t>
            </a:r>
          </a:p>
        </p:txBody>
      </p:sp>
      <p:graphicFrame>
        <p:nvGraphicFramePr>
          <p:cNvPr id="49156" name="Object 3">
            <a:extLst>
              <a:ext uri="{FF2B5EF4-FFF2-40B4-BE49-F238E27FC236}">
                <a16:creationId xmlns:a16="http://schemas.microsoft.com/office/drawing/2014/main" id="{61F6E002-CF35-C93C-22F8-75D200AF18B5}"/>
              </a:ext>
            </a:extLst>
          </p:cNvPr>
          <p:cNvGraphicFramePr>
            <a:graphicFrameLocks noGrp="1" noChangeAspect="1"/>
          </p:cNvGraphicFramePr>
          <p:nvPr>
            <p:ph idx="1"/>
          </p:nvPr>
        </p:nvGraphicFramePr>
        <p:xfrm>
          <a:off x="611188" y="2565400"/>
          <a:ext cx="3105150" cy="4051300"/>
        </p:xfrm>
        <a:graphic>
          <a:graphicData uri="http://schemas.openxmlformats.org/presentationml/2006/ole">
            <mc:AlternateContent xmlns:mc="http://schemas.openxmlformats.org/markup-compatibility/2006">
              <mc:Choice xmlns:v="urn:schemas-microsoft-com:vml" Requires="v">
                <p:oleObj name="Worksheet" r:id="rId2" imgW="1063684" imgH="1386967" progId="Excel.Sheet.8">
                  <p:embed/>
                </p:oleObj>
              </mc:Choice>
              <mc:Fallback>
                <p:oleObj name="Worksheet" r:id="rId2" imgW="1063684" imgH="1386967" progId="Excel.Sheet.8">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188" y="2565400"/>
                        <a:ext cx="3105150" cy="4051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9157" name="Rectangle 5">
            <a:extLst>
              <a:ext uri="{FF2B5EF4-FFF2-40B4-BE49-F238E27FC236}">
                <a16:creationId xmlns:a16="http://schemas.microsoft.com/office/drawing/2014/main" id="{A59C32DC-0F44-2234-CAB2-CA6B61C635B8}"/>
              </a:ext>
            </a:extLst>
          </p:cNvPr>
          <p:cNvSpPr>
            <a:spLocks noChangeArrowheads="1"/>
          </p:cNvSpPr>
          <p:nvPr/>
        </p:nvSpPr>
        <p:spPr bwMode="auto">
          <a:xfrm>
            <a:off x="250825" y="1484313"/>
            <a:ext cx="8424863"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accent1"/>
              </a:buClr>
              <a:buSzPct val="70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hlink"/>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9pPr>
          </a:lstStyle>
          <a:p>
            <a:pPr algn="ctr" eaLnBrk="1" hangingPunct="1">
              <a:spcBef>
                <a:spcPct val="0"/>
              </a:spcBef>
              <a:buClrTx/>
              <a:buSzTx/>
              <a:buFontTx/>
              <a:buNone/>
            </a:pPr>
            <a:r>
              <a:rPr lang="el-GR" altLang="el-GR" sz="2000">
                <a:solidFill>
                  <a:schemeClr val="tx2"/>
                </a:solidFill>
              </a:rPr>
              <a:t>Ο παρακάτω πίνακας παρουσιάζει, σε ομάδες (</a:t>
            </a:r>
            <a:r>
              <a:rPr lang="en-US" altLang="el-GR" sz="2000">
                <a:solidFill>
                  <a:schemeClr val="tx2"/>
                </a:solidFill>
              </a:rPr>
              <a:t>class intervals)</a:t>
            </a:r>
            <a:r>
              <a:rPr lang="el-GR" altLang="el-GR" sz="2000">
                <a:solidFill>
                  <a:schemeClr val="tx2"/>
                </a:solidFill>
              </a:rPr>
              <a:t>, το βάρος σε κιλά 200 φοιτητών κάποιου πανεπιστημίου. Υπολογίστε τον συντελεστή ασυμμετρίας του </a:t>
            </a:r>
            <a:r>
              <a:rPr lang="en-US" altLang="el-GR" sz="2000">
                <a:solidFill>
                  <a:schemeClr val="tx2"/>
                </a:solidFill>
              </a:rPr>
              <a:t>Pearson </a:t>
            </a:r>
            <a:r>
              <a:rPr lang="el-GR" altLang="el-GR" sz="2000">
                <a:solidFill>
                  <a:schemeClr val="tx2"/>
                </a:solidFill>
              </a:rPr>
              <a:t>που βασίζεται στη διάμεσο.</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5">
            <a:extLst>
              <a:ext uri="{FF2B5EF4-FFF2-40B4-BE49-F238E27FC236}">
                <a16:creationId xmlns:a16="http://schemas.microsoft.com/office/drawing/2014/main" id="{717C5D45-B904-D3D9-0EB4-BF4935F6D2E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hlink"/>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9pPr>
          </a:lstStyle>
          <a:p>
            <a:pPr>
              <a:spcBef>
                <a:spcPct val="0"/>
              </a:spcBef>
              <a:buClrTx/>
              <a:buSzTx/>
              <a:buFontTx/>
              <a:buNone/>
            </a:pPr>
            <a:fld id="{AB6D4AB2-8BB4-45B2-9AEF-055B28F82364}" type="slidenum">
              <a:rPr lang="el-GR" altLang="el-GR" sz="1000" smtClean="0"/>
              <a:pPr>
                <a:spcBef>
                  <a:spcPct val="0"/>
                </a:spcBef>
                <a:buClrTx/>
                <a:buSzTx/>
                <a:buFontTx/>
                <a:buNone/>
              </a:pPr>
              <a:t>27</a:t>
            </a:fld>
            <a:endParaRPr lang="el-GR" altLang="el-GR" sz="1000"/>
          </a:p>
        </p:txBody>
      </p:sp>
      <p:sp>
        <p:nvSpPr>
          <p:cNvPr id="50179" name="Rectangle 5">
            <a:extLst>
              <a:ext uri="{FF2B5EF4-FFF2-40B4-BE49-F238E27FC236}">
                <a16:creationId xmlns:a16="http://schemas.microsoft.com/office/drawing/2014/main" id="{47515A40-FC67-B824-DE31-91BAF7E01D30}"/>
              </a:ext>
            </a:extLst>
          </p:cNvPr>
          <p:cNvSpPr>
            <a:spLocks noGrp="1" noChangeArrowheads="1"/>
          </p:cNvSpPr>
          <p:nvPr>
            <p:ph type="title"/>
          </p:nvPr>
        </p:nvSpPr>
        <p:spPr/>
        <p:txBody>
          <a:bodyPr/>
          <a:lstStyle/>
          <a:p>
            <a:pPr eaLnBrk="1" hangingPunct="1"/>
            <a:r>
              <a:rPr lang="el-GR" altLang="el-GR" sz="2600"/>
              <a:t>Υπολογισμός των συντελεστών ασυμμετρίας</a:t>
            </a:r>
          </a:p>
        </p:txBody>
      </p:sp>
      <p:graphicFrame>
        <p:nvGraphicFramePr>
          <p:cNvPr id="50180" name="Object 4">
            <a:extLst>
              <a:ext uri="{FF2B5EF4-FFF2-40B4-BE49-F238E27FC236}">
                <a16:creationId xmlns:a16="http://schemas.microsoft.com/office/drawing/2014/main" id="{CB0DE08C-6AC8-F772-08FA-7D82CB3B47F9}"/>
              </a:ext>
            </a:extLst>
          </p:cNvPr>
          <p:cNvGraphicFramePr>
            <a:graphicFrameLocks noGrp="1" noChangeAspect="1"/>
          </p:cNvGraphicFramePr>
          <p:nvPr>
            <p:ph idx="1"/>
          </p:nvPr>
        </p:nvGraphicFramePr>
        <p:xfrm>
          <a:off x="323850" y="1916113"/>
          <a:ext cx="7777163" cy="3290887"/>
        </p:xfrm>
        <a:graphic>
          <a:graphicData uri="http://schemas.openxmlformats.org/presentationml/2006/ole">
            <mc:AlternateContent xmlns:mc="http://schemas.openxmlformats.org/markup-compatibility/2006">
              <mc:Choice xmlns:v="urn:schemas-microsoft-com:vml" Requires="v">
                <p:oleObj name="Φύλλο εργασίας" r:id="rId2" imgW="3278063" imgH="1386768" progId="Excel.Sheet.8">
                  <p:embed/>
                </p:oleObj>
              </mc:Choice>
              <mc:Fallback>
                <p:oleObj name="Φύλλο εργασίας" r:id="rId2" imgW="3278063" imgH="1386768" progId="Excel.Sheet.8">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1916113"/>
                        <a:ext cx="7777163" cy="329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0181" name="Rectangle 7">
            <a:extLst>
              <a:ext uri="{FF2B5EF4-FFF2-40B4-BE49-F238E27FC236}">
                <a16:creationId xmlns:a16="http://schemas.microsoft.com/office/drawing/2014/main" id="{11748063-FB68-DE5F-A318-45542733074C}"/>
              </a:ext>
            </a:extLst>
          </p:cNvPr>
          <p:cNvSpPr>
            <a:spLocks noChangeArrowheads="1"/>
          </p:cNvSpPr>
          <p:nvPr/>
        </p:nvSpPr>
        <p:spPr bwMode="auto">
          <a:xfrm>
            <a:off x="900113" y="5589588"/>
            <a:ext cx="7158037"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accent1"/>
              </a:buClr>
              <a:buSzPct val="70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hlink"/>
              </a:buClr>
              <a:buSzPct val="75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defRPr>
            </a:lvl9pPr>
          </a:lstStyle>
          <a:p>
            <a:pPr eaLnBrk="1" hangingPunct="1">
              <a:spcBef>
                <a:spcPct val="0"/>
              </a:spcBef>
              <a:buClrTx/>
              <a:buSzTx/>
              <a:buFontTx/>
              <a:buNone/>
            </a:pPr>
            <a:r>
              <a:rPr lang="el-GR" altLang="el-GR" sz="2400">
                <a:solidFill>
                  <a:schemeClr val="tx2"/>
                </a:solidFill>
              </a:rPr>
              <a:t>Μέσος=67</a:t>
            </a:r>
            <a:r>
              <a:rPr lang="en-US" altLang="el-GR" sz="2400">
                <a:solidFill>
                  <a:schemeClr val="tx2"/>
                </a:solidFill>
              </a:rPr>
              <a:t>.</a:t>
            </a:r>
            <a:r>
              <a:rPr lang="el-GR" altLang="el-GR" sz="2400">
                <a:solidFill>
                  <a:schemeClr val="tx2"/>
                </a:solidFill>
              </a:rPr>
              <a:t>45, </a:t>
            </a:r>
            <a:r>
              <a:rPr lang="en-US" altLang="el-GR" sz="2400">
                <a:solidFill>
                  <a:schemeClr val="tx2"/>
                </a:solidFill>
              </a:rPr>
              <a:t>md</a:t>
            </a:r>
            <a:r>
              <a:rPr lang="el-GR" altLang="el-GR" sz="2400">
                <a:solidFill>
                  <a:schemeClr val="tx2"/>
                </a:solidFill>
              </a:rPr>
              <a:t>=67.29, </a:t>
            </a:r>
            <a:r>
              <a:rPr lang="en-US" altLang="el-GR" sz="2400">
                <a:solidFill>
                  <a:schemeClr val="tx2"/>
                </a:solidFill>
              </a:rPr>
              <a:t>s=2.92, SK=0.164</a:t>
            </a:r>
            <a:endParaRPr lang="el-GR" altLang="el-GR" sz="2400">
              <a:solidFill>
                <a:schemeClr val="tx2"/>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Number Placeholder 5">
            <a:extLst>
              <a:ext uri="{FF2B5EF4-FFF2-40B4-BE49-F238E27FC236}">
                <a16:creationId xmlns:a16="http://schemas.microsoft.com/office/drawing/2014/main" id="{B2E27434-ABC6-9DE2-7C97-2A76B590EE3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1F5D4309-FC16-4C2C-BB0F-2E3C1B8C4808}" type="slidenum">
              <a:rPr lang="el-GR" altLang="el-GR" sz="1400" smtClean="0"/>
              <a:pPr>
                <a:spcBef>
                  <a:spcPct val="0"/>
                </a:spcBef>
                <a:buClrTx/>
                <a:buSzTx/>
                <a:buFontTx/>
                <a:buNone/>
              </a:pPr>
              <a:t>28</a:t>
            </a:fld>
            <a:endParaRPr lang="el-GR" altLang="el-GR" sz="1400"/>
          </a:p>
        </p:txBody>
      </p:sp>
      <p:sp>
        <p:nvSpPr>
          <p:cNvPr id="51203" name="Rectangle 2">
            <a:extLst>
              <a:ext uri="{FF2B5EF4-FFF2-40B4-BE49-F238E27FC236}">
                <a16:creationId xmlns:a16="http://schemas.microsoft.com/office/drawing/2014/main" id="{4E277CFB-879D-E699-45FC-A74895DE2F91}"/>
              </a:ext>
            </a:extLst>
          </p:cNvPr>
          <p:cNvSpPr>
            <a:spLocks noGrp="1" noChangeArrowheads="1"/>
          </p:cNvSpPr>
          <p:nvPr>
            <p:ph type="title"/>
          </p:nvPr>
        </p:nvSpPr>
        <p:spPr/>
        <p:txBody>
          <a:bodyPr/>
          <a:lstStyle/>
          <a:p>
            <a:pPr eaLnBrk="1" hangingPunct="1"/>
            <a:r>
              <a:rPr lang="el-GR" altLang="el-GR" sz="3600"/>
              <a:t>Μέτρα Κύρτωσης (</a:t>
            </a:r>
            <a:r>
              <a:rPr lang="en-US" altLang="el-GR" sz="3600"/>
              <a:t>Kurtosis)</a:t>
            </a:r>
            <a:endParaRPr lang="el-GR" altLang="el-GR" sz="3600"/>
          </a:p>
        </p:txBody>
      </p:sp>
      <p:sp>
        <p:nvSpPr>
          <p:cNvPr id="51204" name="Rectangle 3">
            <a:extLst>
              <a:ext uri="{FF2B5EF4-FFF2-40B4-BE49-F238E27FC236}">
                <a16:creationId xmlns:a16="http://schemas.microsoft.com/office/drawing/2014/main" id="{4A8ADCA4-8991-6359-B6F3-6064C98C82C0}"/>
              </a:ext>
            </a:extLst>
          </p:cNvPr>
          <p:cNvSpPr>
            <a:spLocks noGrp="1" noChangeArrowheads="1"/>
          </p:cNvSpPr>
          <p:nvPr>
            <p:ph type="body" idx="1"/>
          </p:nvPr>
        </p:nvSpPr>
        <p:spPr>
          <a:xfrm>
            <a:off x="684213" y="2017713"/>
            <a:ext cx="8270875" cy="4114800"/>
          </a:xfrm>
        </p:spPr>
        <p:txBody>
          <a:bodyPr/>
          <a:lstStyle/>
          <a:p>
            <a:pPr eaLnBrk="1" hangingPunct="1"/>
            <a:r>
              <a:rPr lang="en-US" altLang="el-GR" sz="2200"/>
              <a:t>H </a:t>
            </a:r>
            <a:r>
              <a:rPr lang="el-GR" altLang="el-GR" sz="2200" b="1"/>
              <a:t>Κύρτωση (</a:t>
            </a:r>
            <a:r>
              <a:rPr lang="en-US" altLang="el-GR" sz="2200" b="1"/>
              <a:t>KU) </a:t>
            </a:r>
            <a:r>
              <a:rPr lang="el-GR" altLang="el-GR" sz="2200"/>
              <a:t>χαρακτηρίζει κατά πόσο η καμπύλη μιας κατανομής είναι πεπλατυσμένη ή όχι, δεχόμενοι ως κανονική κύρτωση αυτή της κανονικής κατανομής.</a:t>
            </a:r>
          </a:p>
          <a:p>
            <a:pPr eaLnBrk="1" hangingPunct="1">
              <a:buFont typeface="Wingdings" panose="05000000000000000000" pitchFamily="2" charset="2"/>
              <a:buNone/>
            </a:pPr>
            <a:r>
              <a:rPr lang="el-GR" altLang="el-GR" sz="2200"/>
              <a:t>Όσον αφορά την κύρτωση υπάρχουν 3 είδη κατανομών.</a:t>
            </a:r>
            <a:endParaRPr lang="en-GB" altLang="el-GR" sz="2200"/>
          </a:p>
          <a:p>
            <a:pPr eaLnBrk="1" hangingPunct="1">
              <a:buSzTx/>
              <a:buFont typeface="Wingdings" panose="05000000000000000000" pitchFamily="2" charset="2"/>
              <a:buChar char="§"/>
            </a:pPr>
            <a:r>
              <a:rPr lang="el-GR" altLang="el-GR" sz="2400"/>
              <a:t>Λεπτόκυρτη, </a:t>
            </a:r>
            <a:r>
              <a:rPr lang="el-GR" altLang="el-GR" sz="2200"/>
              <a:t>οπού τα δεδομένα είναι συγκεντρωμένα γύρω από τον αριθμητικό μέσο.</a:t>
            </a:r>
            <a:endParaRPr lang="en-US" altLang="el-GR" sz="2400"/>
          </a:p>
          <a:p>
            <a:pPr eaLnBrk="1" hangingPunct="1">
              <a:buSzTx/>
              <a:buFont typeface="Wingdings" panose="05000000000000000000" pitchFamily="2" charset="2"/>
              <a:buChar char="§"/>
            </a:pPr>
            <a:r>
              <a:rPr lang="el-GR" altLang="el-GR" sz="2400"/>
              <a:t>Πλατύκυρτη, </a:t>
            </a:r>
            <a:r>
              <a:rPr lang="el-GR" altLang="el-GR" sz="2200"/>
              <a:t>όπου τα δεδομένα τείνουν να συγκεντρώνονται εξίσου γύρω από τον αριθμητικό μέσο και τις ακραίες τιμές. </a:t>
            </a:r>
            <a:endParaRPr lang="en-US" altLang="el-GR" sz="2400"/>
          </a:p>
          <a:p>
            <a:pPr eaLnBrk="1" hangingPunct="1">
              <a:buSzTx/>
              <a:buFont typeface="Wingdings" panose="05000000000000000000" pitchFamily="2" charset="2"/>
              <a:buChar char="§"/>
            </a:pPr>
            <a:r>
              <a:rPr lang="el-GR" altLang="el-GR" sz="2400"/>
              <a:t>Μεσόκυρτη, </a:t>
            </a:r>
            <a:r>
              <a:rPr lang="el-GR" altLang="el-GR" sz="2200"/>
              <a:t>ενδιάμεση κατάσταση των προηγούμενων δύο (συμπίπτει με την κανονική κατανομή).</a:t>
            </a:r>
            <a:endParaRPr lang="el-GR" altLang="el-GR" sz="2400"/>
          </a:p>
          <a:p>
            <a:pPr eaLnBrk="1" hangingPunct="1">
              <a:buSzTx/>
              <a:buFont typeface="Wingdings" panose="05000000000000000000" pitchFamily="2" charset="2"/>
              <a:buNone/>
            </a:pPr>
            <a:endParaRPr lang="el-GR" altLang="el-GR" sz="2200"/>
          </a:p>
          <a:p>
            <a:pPr eaLnBrk="1" hangingPunct="1">
              <a:buFont typeface="Wingdings" panose="05000000000000000000" pitchFamily="2" charset="2"/>
              <a:buNone/>
            </a:pPr>
            <a:endParaRPr lang="el-GR" altLang="el-GR" sz="22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Number Placeholder 5">
            <a:extLst>
              <a:ext uri="{FF2B5EF4-FFF2-40B4-BE49-F238E27FC236}">
                <a16:creationId xmlns:a16="http://schemas.microsoft.com/office/drawing/2014/main" id="{259078B7-63BC-AF0E-AF59-51B48008845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71614968-0262-401E-A7B2-90884F721421}" type="slidenum">
              <a:rPr lang="el-GR" altLang="el-GR" sz="1400" smtClean="0"/>
              <a:pPr>
                <a:spcBef>
                  <a:spcPct val="0"/>
                </a:spcBef>
                <a:buClrTx/>
                <a:buSzTx/>
                <a:buFontTx/>
                <a:buNone/>
              </a:pPr>
              <a:t>29</a:t>
            </a:fld>
            <a:endParaRPr lang="el-GR" altLang="el-GR" sz="1400"/>
          </a:p>
        </p:txBody>
      </p:sp>
      <p:sp>
        <p:nvSpPr>
          <p:cNvPr id="53251" name="Rectangle 2">
            <a:extLst>
              <a:ext uri="{FF2B5EF4-FFF2-40B4-BE49-F238E27FC236}">
                <a16:creationId xmlns:a16="http://schemas.microsoft.com/office/drawing/2014/main" id="{AC9F343B-DE36-AEAD-B124-9C807166BD12}"/>
              </a:ext>
            </a:extLst>
          </p:cNvPr>
          <p:cNvSpPr>
            <a:spLocks noGrp="1" noChangeArrowheads="1"/>
          </p:cNvSpPr>
          <p:nvPr>
            <p:ph type="title"/>
          </p:nvPr>
        </p:nvSpPr>
        <p:spPr/>
        <p:txBody>
          <a:bodyPr/>
          <a:lstStyle/>
          <a:p>
            <a:pPr eaLnBrk="1" hangingPunct="1"/>
            <a:r>
              <a:rPr lang="el-GR" altLang="el-GR" sz="2800"/>
              <a:t>Καμπύλες συχνοτήτων με διαφορετική κύρτωση</a:t>
            </a:r>
          </a:p>
        </p:txBody>
      </p:sp>
      <p:sp>
        <p:nvSpPr>
          <p:cNvPr id="53252" name="Rectangle 3">
            <a:extLst>
              <a:ext uri="{FF2B5EF4-FFF2-40B4-BE49-F238E27FC236}">
                <a16:creationId xmlns:a16="http://schemas.microsoft.com/office/drawing/2014/main" id="{F73FE5FA-7CEB-4119-53F7-7124F8CFFCE5}"/>
              </a:ext>
            </a:extLst>
          </p:cNvPr>
          <p:cNvSpPr>
            <a:spLocks noGrp="1" noChangeArrowheads="1"/>
          </p:cNvSpPr>
          <p:nvPr>
            <p:ph type="body" idx="1"/>
          </p:nvPr>
        </p:nvSpPr>
        <p:spPr>
          <a:xfrm>
            <a:off x="684213" y="2017713"/>
            <a:ext cx="8270875" cy="4364037"/>
          </a:xfrm>
        </p:spPr>
        <p:txBody>
          <a:bodyPr/>
          <a:lstStyle/>
          <a:p>
            <a:pPr eaLnBrk="1" hangingPunct="1">
              <a:buFont typeface="Wingdings" panose="05000000000000000000" pitchFamily="2" charset="2"/>
              <a:buNone/>
            </a:pPr>
            <a:r>
              <a:rPr lang="el-GR" altLang="el-GR"/>
              <a:t> </a:t>
            </a:r>
            <a:r>
              <a:rPr lang="en-US" altLang="el-GR"/>
              <a:t>                                  </a:t>
            </a:r>
            <a:r>
              <a:rPr lang="el-GR" altLang="el-GR" sz="2200"/>
              <a:t>Λεπτόκυρτη</a:t>
            </a:r>
          </a:p>
          <a:p>
            <a:pPr eaLnBrk="1" hangingPunct="1">
              <a:buFont typeface="Wingdings" panose="05000000000000000000" pitchFamily="2" charset="2"/>
              <a:buNone/>
            </a:pPr>
            <a:r>
              <a:rPr lang="en-US" altLang="el-GR"/>
              <a:t> </a:t>
            </a:r>
            <a:r>
              <a:rPr lang="el-GR" altLang="el-GR"/>
              <a:t>                                          </a:t>
            </a:r>
            <a:r>
              <a:rPr lang="el-GR" altLang="el-GR" sz="2200"/>
              <a:t>Μεσόκυρτη</a:t>
            </a:r>
          </a:p>
          <a:p>
            <a:pPr eaLnBrk="1" hangingPunct="1">
              <a:buFont typeface="Wingdings" panose="05000000000000000000" pitchFamily="2" charset="2"/>
              <a:buNone/>
            </a:pPr>
            <a:r>
              <a:rPr lang="el-GR" altLang="el-GR" sz="2200"/>
              <a:t>                                                                   Πλατύκυρτη</a:t>
            </a:r>
            <a:r>
              <a:rPr lang="en-US" altLang="el-GR"/>
              <a:t>                                  </a:t>
            </a:r>
            <a:endParaRPr lang="el-GR" altLang="el-GR"/>
          </a:p>
        </p:txBody>
      </p:sp>
      <p:sp>
        <p:nvSpPr>
          <p:cNvPr id="53253" name="Line 4">
            <a:extLst>
              <a:ext uri="{FF2B5EF4-FFF2-40B4-BE49-F238E27FC236}">
                <a16:creationId xmlns:a16="http://schemas.microsoft.com/office/drawing/2014/main" id="{77882E06-970B-59E4-E8EA-3B5F25842622}"/>
              </a:ext>
            </a:extLst>
          </p:cNvPr>
          <p:cNvSpPr>
            <a:spLocks noChangeShapeType="1"/>
          </p:cNvSpPr>
          <p:nvPr/>
        </p:nvSpPr>
        <p:spPr bwMode="auto">
          <a:xfrm>
            <a:off x="1476375" y="2205038"/>
            <a:ext cx="0" cy="40322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53254" name="Line 5">
            <a:extLst>
              <a:ext uri="{FF2B5EF4-FFF2-40B4-BE49-F238E27FC236}">
                <a16:creationId xmlns:a16="http://schemas.microsoft.com/office/drawing/2014/main" id="{502A9526-A107-ABE2-FB64-9BDA526C472E}"/>
              </a:ext>
            </a:extLst>
          </p:cNvPr>
          <p:cNvSpPr>
            <a:spLocks noChangeShapeType="1"/>
          </p:cNvSpPr>
          <p:nvPr/>
        </p:nvSpPr>
        <p:spPr bwMode="auto">
          <a:xfrm>
            <a:off x="1476375" y="6237288"/>
            <a:ext cx="532765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53255" name="Line 6">
            <a:extLst>
              <a:ext uri="{FF2B5EF4-FFF2-40B4-BE49-F238E27FC236}">
                <a16:creationId xmlns:a16="http://schemas.microsoft.com/office/drawing/2014/main" id="{96F3A4ED-AF85-0FCA-1191-306994C6D653}"/>
              </a:ext>
            </a:extLst>
          </p:cNvPr>
          <p:cNvSpPr>
            <a:spLocks noChangeShapeType="1"/>
          </p:cNvSpPr>
          <p:nvPr/>
        </p:nvSpPr>
        <p:spPr bwMode="auto">
          <a:xfrm flipV="1">
            <a:off x="4284663" y="2636838"/>
            <a:ext cx="0" cy="367188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53256" name="Freeform 8">
            <a:extLst>
              <a:ext uri="{FF2B5EF4-FFF2-40B4-BE49-F238E27FC236}">
                <a16:creationId xmlns:a16="http://schemas.microsoft.com/office/drawing/2014/main" id="{7694BD0C-3264-F09E-BA9B-42933EBA596A}"/>
              </a:ext>
            </a:extLst>
          </p:cNvPr>
          <p:cNvSpPr>
            <a:spLocks/>
          </p:cNvSpPr>
          <p:nvPr/>
        </p:nvSpPr>
        <p:spPr bwMode="auto">
          <a:xfrm>
            <a:off x="1476375" y="2624138"/>
            <a:ext cx="5327650" cy="3709987"/>
          </a:xfrm>
          <a:custGeom>
            <a:avLst/>
            <a:gdLst>
              <a:gd name="T0" fmla="*/ 0 w 3356"/>
              <a:gd name="T1" fmla="*/ 2147483646 h 2337"/>
              <a:gd name="T2" fmla="*/ 2147483646 w 3356"/>
              <a:gd name="T3" fmla="*/ 2147483646 h 2337"/>
              <a:gd name="T4" fmla="*/ 2147483646 w 3356"/>
              <a:gd name="T5" fmla="*/ 2147483646 h 2337"/>
              <a:gd name="T6" fmla="*/ 2147483646 w 3356"/>
              <a:gd name="T7" fmla="*/ 2147483646 h 2337"/>
              <a:gd name="T8" fmla="*/ 2147483646 w 3356"/>
              <a:gd name="T9" fmla="*/ 2147483646 h 2337"/>
              <a:gd name="T10" fmla="*/ 0 60000 65536"/>
              <a:gd name="T11" fmla="*/ 0 60000 65536"/>
              <a:gd name="T12" fmla="*/ 0 60000 65536"/>
              <a:gd name="T13" fmla="*/ 0 60000 65536"/>
              <a:gd name="T14" fmla="*/ 0 60000 65536"/>
              <a:gd name="T15" fmla="*/ 0 w 3356"/>
              <a:gd name="T16" fmla="*/ 0 h 2337"/>
              <a:gd name="T17" fmla="*/ 3356 w 3356"/>
              <a:gd name="T18" fmla="*/ 2337 h 2337"/>
            </a:gdLst>
            <a:ahLst/>
            <a:cxnLst>
              <a:cxn ang="T10">
                <a:pos x="T0" y="T1"/>
              </a:cxn>
              <a:cxn ang="T11">
                <a:pos x="T2" y="T3"/>
              </a:cxn>
              <a:cxn ang="T12">
                <a:pos x="T4" y="T5"/>
              </a:cxn>
              <a:cxn ang="T13">
                <a:pos x="T6" y="T7"/>
              </a:cxn>
              <a:cxn ang="T14">
                <a:pos x="T8" y="T9"/>
              </a:cxn>
            </a:cxnLst>
            <a:rect l="T15" t="T16" r="T17" b="T18"/>
            <a:pathLst>
              <a:path w="3356" h="2337">
                <a:moveTo>
                  <a:pt x="0" y="2276"/>
                </a:moveTo>
                <a:cubicBezTo>
                  <a:pt x="442" y="2306"/>
                  <a:pt x="884" y="2337"/>
                  <a:pt x="1179" y="1959"/>
                </a:cubicBezTo>
                <a:cubicBezTo>
                  <a:pt x="1474" y="1581"/>
                  <a:pt x="1588" y="16"/>
                  <a:pt x="1769" y="8"/>
                </a:cubicBezTo>
                <a:cubicBezTo>
                  <a:pt x="1950" y="0"/>
                  <a:pt x="2004" y="1535"/>
                  <a:pt x="2268" y="1913"/>
                </a:cubicBezTo>
                <a:cubicBezTo>
                  <a:pt x="2532" y="2291"/>
                  <a:pt x="2944" y="2283"/>
                  <a:pt x="3356" y="2276"/>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53257" name="Freeform 9">
            <a:extLst>
              <a:ext uri="{FF2B5EF4-FFF2-40B4-BE49-F238E27FC236}">
                <a16:creationId xmlns:a16="http://schemas.microsoft.com/office/drawing/2014/main" id="{D02E3F3E-EA51-1D22-3F3D-6AEB89B078B5}"/>
              </a:ext>
            </a:extLst>
          </p:cNvPr>
          <p:cNvSpPr>
            <a:spLocks/>
          </p:cNvSpPr>
          <p:nvPr/>
        </p:nvSpPr>
        <p:spPr bwMode="auto">
          <a:xfrm>
            <a:off x="1547813" y="3405188"/>
            <a:ext cx="5184775" cy="2832100"/>
          </a:xfrm>
          <a:custGeom>
            <a:avLst/>
            <a:gdLst>
              <a:gd name="T0" fmla="*/ 0 w 3266"/>
              <a:gd name="T1" fmla="*/ 2147483646 h 1784"/>
              <a:gd name="T2" fmla="*/ 2147483646 w 3266"/>
              <a:gd name="T3" fmla="*/ 2147483646 h 1784"/>
              <a:gd name="T4" fmla="*/ 2147483646 w 3266"/>
              <a:gd name="T5" fmla="*/ 2147483646 h 1784"/>
              <a:gd name="T6" fmla="*/ 2147483646 w 3266"/>
              <a:gd name="T7" fmla="*/ 2147483646 h 1784"/>
              <a:gd name="T8" fmla="*/ 2147483646 w 3266"/>
              <a:gd name="T9" fmla="*/ 2147483646 h 1784"/>
              <a:gd name="T10" fmla="*/ 0 60000 65536"/>
              <a:gd name="T11" fmla="*/ 0 60000 65536"/>
              <a:gd name="T12" fmla="*/ 0 60000 65536"/>
              <a:gd name="T13" fmla="*/ 0 60000 65536"/>
              <a:gd name="T14" fmla="*/ 0 60000 65536"/>
              <a:gd name="T15" fmla="*/ 0 w 3266"/>
              <a:gd name="T16" fmla="*/ 0 h 1784"/>
              <a:gd name="T17" fmla="*/ 3266 w 3266"/>
              <a:gd name="T18" fmla="*/ 1784 h 1784"/>
            </a:gdLst>
            <a:ahLst/>
            <a:cxnLst>
              <a:cxn ang="T10">
                <a:pos x="T0" y="T1"/>
              </a:cxn>
              <a:cxn ang="T11">
                <a:pos x="T2" y="T3"/>
              </a:cxn>
              <a:cxn ang="T12">
                <a:pos x="T4" y="T5"/>
              </a:cxn>
              <a:cxn ang="T13">
                <a:pos x="T6" y="T7"/>
              </a:cxn>
              <a:cxn ang="T14">
                <a:pos x="T8" y="T9"/>
              </a:cxn>
            </a:cxnLst>
            <a:rect l="T15" t="T16" r="T17" b="T18"/>
            <a:pathLst>
              <a:path w="3266" h="1784">
                <a:moveTo>
                  <a:pt x="0" y="1784"/>
                </a:moveTo>
                <a:cubicBezTo>
                  <a:pt x="378" y="1546"/>
                  <a:pt x="756" y="1308"/>
                  <a:pt x="1043" y="1013"/>
                </a:cubicBezTo>
                <a:cubicBezTo>
                  <a:pt x="1330" y="718"/>
                  <a:pt x="1490" y="0"/>
                  <a:pt x="1724" y="15"/>
                </a:cubicBezTo>
                <a:cubicBezTo>
                  <a:pt x="1958" y="30"/>
                  <a:pt x="2192" y="809"/>
                  <a:pt x="2449" y="1104"/>
                </a:cubicBezTo>
                <a:cubicBezTo>
                  <a:pt x="2706" y="1399"/>
                  <a:pt x="2986" y="1591"/>
                  <a:pt x="3266" y="1784"/>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53258" name="Freeform 10">
            <a:extLst>
              <a:ext uri="{FF2B5EF4-FFF2-40B4-BE49-F238E27FC236}">
                <a16:creationId xmlns:a16="http://schemas.microsoft.com/office/drawing/2014/main" id="{1D4339A1-DE48-0670-329B-9D74FA5DC039}"/>
              </a:ext>
            </a:extLst>
          </p:cNvPr>
          <p:cNvSpPr>
            <a:spLocks/>
          </p:cNvSpPr>
          <p:nvPr/>
        </p:nvSpPr>
        <p:spPr bwMode="auto">
          <a:xfrm>
            <a:off x="1476375" y="4125913"/>
            <a:ext cx="5256213" cy="2111375"/>
          </a:xfrm>
          <a:custGeom>
            <a:avLst/>
            <a:gdLst>
              <a:gd name="T0" fmla="*/ 0 w 3311"/>
              <a:gd name="T1" fmla="*/ 2147483646 h 1330"/>
              <a:gd name="T2" fmla="*/ 2147483646 w 3311"/>
              <a:gd name="T3" fmla="*/ 2147483646 h 1330"/>
              <a:gd name="T4" fmla="*/ 2147483646 w 3311"/>
              <a:gd name="T5" fmla="*/ 2147483646 h 1330"/>
              <a:gd name="T6" fmla="*/ 2147483646 w 3311"/>
              <a:gd name="T7" fmla="*/ 2147483646 h 1330"/>
              <a:gd name="T8" fmla="*/ 2147483646 w 3311"/>
              <a:gd name="T9" fmla="*/ 2147483646 h 1330"/>
              <a:gd name="T10" fmla="*/ 0 60000 65536"/>
              <a:gd name="T11" fmla="*/ 0 60000 65536"/>
              <a:gd name="T12" fmla="*/ 0 60000 65536"/>
              <a:gd name="T13" fmla="*/ 0 60000 65536"/>
              <a:gd name="T14" fmla="*/ 0 60000 65536"/>
              <a:gd name="T15" fmla="*/ 0 w 3311"/>
              <a:gd name="T16" fmla="*/ 0 h 1330"/>
              <a:gd name="T17" fmla="*/ 3311 w 3311"/>
              <a:gd name="T18" fmla="*/ 1330 h 1330"/>
            </a:gdLst>
            <a:ahLst/>
            <a:cxnLst>
              <a:cxn ang="T10">
                <a:pos x="T0" y="T1"/>
              </a:cxn>
              <a:cxn ang="T11">
                <a:pos x="T2" y="T3"/>
              </a:cxn>
              <a:cxn ang="T12">
                <a:pos x="T4" y="T5"/>
              </a:cxn>
              <a:cxn ang="T13">
                <a:pos x="T6" y="T7"/>
              </a:cxn>
              <a:cxn ang="T14">
                <a:pos x="T8" y="T9"/>
              </a:cxn>
            </a:cxnLst>
            <a:rect l="T15" t="T16" r="T17" b="T18"/>
            <a:pathLst>
              <a:path w="3311" h="1330">
                <a:moveTo>
                  <a:pt x="0" y="1330"/>
                </a:moveTo>
                <a:cubicBezTo>
                  <a:pt x="147" y="1099"/>
                  <a:pt x="294" y="869"/>
                  <a:pt x="589" y="650"/>
                </a:cubicBezTo>
                <a:cubicBezTo>
                  <a:pt x="884" y="431"/>
                  <a:pt x="1383" y="0"/>
                  <a:pt x="1769" y="15"/>
                </a:cubicBezTo>
                <a:cubicBezTo>
                  <a:pt x="2155" y="30"/>
                  <a:pt x="2646" y="521"/>
                  <a:pt x="2903" y="740"/>
                </a:cubicBezTo>
                <a:cubicBezTo>
                  <a:pt x="3160" y="959"/>
                  <a:pt x="3243" y="1232"/>
                  <a:pt x="3311" y="1330"/>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l-GR"/>
          </a:p>
        </p:txBody>
      </p:sp>
      <p:sp>
        <p:nvSpPr>
          <p:cNvPr id="53259" name="Line 11">
            <a:extLst>
              <a:ext uri="{FF2B5EF4-FFF2-40B4-BE49-F238E27FC236}">
                <a16:creationId xmlns:a16="http://schemas.microsoft.com/office/drawing/2014/main" id="{4151AFCC-721D-299A-DD45-EF968348739A}"/>
              </a:ext>
            </a:extLst>
          </p:cNvPr>
          <p:cNvSpPr>
            <a:spLocks noChangeShapeType="1"/>
          </p:cNvSpPr>
          <p:nvPr/>
        </p:nvSpPr>
        <p:spPr bwMode="auto">
          <a:xfrm flipH="1">
            <a:off x="4500563" y="2420938"/>
            <a:ext cx="935037" cy="431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53260" name="Line 12">
            <a:extLst>
              <a:ext uri="{FF2B5EF4-FFF2-40B4-BE49-F238E27FC236}">
                <a16:creationId xmlns:a16="http://schemas.microsoft.com/office/drawing/2014/main" id="{8817DD88-1CBD-FB45-7DE5-36E2EFDED38B}"/>
              </a:ext>
            </a:extLst>
          </p:cNvPr>
          <p:cNvSpPr>
            <a:spLocks noChangeShapeType="1"/>
          </p:cNvSpPr>
          <p:nvPr/>
        </p:nvSpPr>
        <p:spPr bwMode="auto">
          <a:xfrm flipH="1">
            <a:off x="4787900" y="3141663"/>
            <a:ext cx="1439863" cy="71913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53261" name="Line 13">
            <a:extLst>
              <a:ext uri="{FF2B5EF4-FFF2-40B4-BE49-F238E27FC236}">
                <a16:creationId xmlns:a16="http://schemas.microsoft.com/office/drawing/2014/main" id="{A874006D-358E-03AB-0053-CCDC32F262F5}"/>
              </a:ext>
            </a:extLst>
          </p:cNvPr>
          <p:cNvSpPr>
            <a:spLocks noChangeShapeType="1"/>
          </p:cNvSpPr>
          <p:nvPr/>
        </p:nvSpPr>
        <p:spPr bwMode="auto">
          <a:xfrm flipH="1">
            <a:off x="5435600" y="3716338"/>
            <a:ext cx="1223963" cy="9366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a:extLst>
              <a:ext uri="{FF2B5EF4-FFF2-40B4-BE49-F238E27FC236}">
                <a16:creationId xmlns:a16="http://schemas.microsoft.com/office/drawing/2014/main" id="{E95E8325-9791-79BA-54E0-C33309AD9D4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E4AF1A08-CC74-4B6F-B246-23DAF08A996C}" type="slidenum">
              <a:rPr lang="el-GR" altLang="el-GR" sz="1400" smtClean="0"/>
              <a:pPr>
                <a:spcBef>
                  <a:spcPct val="0"/>
                </a:spcBef>
                <a:buClrTx/>
                <a:buSzTx/>
                <a:buFontTx/>
                <a:buNone/>
              </a:pPr>
              <a:t>3</a:t>
            </a:fld>
            <a:endParaRPr lang="el-GR" altLang="el-GR" sz="1400"/>
          </a:p>
        </p:txBody>
      </p:sp>
      <p:sp>
        <p:nvSpPr>
          <p:cNvPr id="11267" name="Rectangle 2">
            <a:extLst>
              <a:ext uri="{FF2B5EF4-FFF2-40B4-BE49-F238E27FC236}">
                <a16:creationId xmlns:a16="http://schemas.microsoft.com/office/drawing/2014/main" id="{15E2AB31-3B1A-1D65-FA6C-6D5257C82F9C}"/>
              </a:ext>
            </a:extLst>
          </p:cNvPr>
          <p:cNvSpPr>
            <a:spLocks noGrp="1" noChangeArrowheads="1"/>
          </p:cNvSpPr>
          <p:nvPr>
            <p:ph type="title"/>
          </p:nvPr>
        </p:nvSpPr>
        <p:spPr/>
        <p:txBody>
          <a:bodyPr/>
          <a:lstStyle/>
          <a:p>
            <a:pPr eaLnBrk="1" hangingPunct="1"/>
            <a:r>
              <a:rPr lang="el-GR" altLang="el-GR" sz="2800"/>
              <a:t>Εύρος - </a:t>
            </a:r>
            <a:r>
              <a:rPr lang="en-US" altLang="el-GR" sz="2800"/>
              <a:t>Range</a:t>
            </a:r>
            <a:endParaRPr lang="el-GR" altLang="el-GR" sz="2800"/>
          </a:p>
        </p:txBody>
      </p:sp>
      <p:sp>
        <p:nvSpPr>
          <p:cNvPr id="11268" name="Rectangle 3">
            <a:extLst>
              <a:ext uri="{FF2B5EF4-FFF2-40B4-BE49-F238E27FC236}">
                <a16:creationId xmlns:a16="http://schemas.microsoft.com/office/drawing/2014/main" id="{0B8026F0-5B11-DD01-76A1-DBE3309AAE86}"/>
              </a:ext>
            </a:extLst>
          </p:cNvPr>
          <p:cNvSpPr>
            <a:spLocks noGrp="1" noChangeArrowheads="1"/>
          </p:cNvSpPr>
          <p:nvPr>
            <p:ph type="body" idx="1"/>
          </p:nvPr>
        </p:nvSpPr>
        <p:spPr/>
        <p:txBody>
          <a:bodyPr/>
          <a:lstStyle/>
          <a:p>
            <a:pPr eaLnBrk="1" hangingPunct="1"/>
            <a:r>
              <a:rPr lang="el-GR" altLang="el-GR" sz="2400"/>
              <a:t>Εύρος </a:t>
            </a:r>
            <a:r>
              <a:rPr lang="el-GR" altLang="el-GR" sz="2200"/>
              <a:t>είναι η διαφορά της μικρότερης από τη μεγαλύτερη τιμή των παρατηρήσεων. </a:t>
            </a:r>
          </a:p>
          <a:p>
            <a:pPr eaLnBrk="1" hangingPunct="1"/>
            <a:r>
              <a:rPr lang="en-US" altLang="el-GR" sz="2400"/>
              <a:t>R= max(x)-min(x)</a:t>
            </a:r>
            <a:endParaRPr lang="el-GR" altLang="el-GR" sz="24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6">
            <a:extLst>
              <a:ext uri="{FF2B5EF4-FFF2-40B4-BE49-F238E27FC236}">
                <a16:creationId xmlns:a16="http://schemas.microsoft.com/office/drawing/2014/main" id="{64488B52-A4FC-8114-A719-1FBDD0F1511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C32080AD-7768-4969-9E81-A4A90DF3BD9C}" type="slidenum">
              <a:rPr lang="el-GR" altLang="el-GR" sz="1400" smtClean="0"/>
              <a:pPr>
                <a:spcBef>
                  <a:spcPct val="0"/>
                </a:spcBef>
                <a:buClrTx/>
                <a:buSzTx/>
                <a:buFontTx/>
                <a:buNone/>
              </a:pPr>
              <a:t>30</a:t>
            </a:fld>
            <a:endParaRPr lang="el-GR" altLang="el-GR" sz="1400"/>
          </a:p>
        </p:txBody>
      </p:sp>
      <p:sp>
        <p:nvSpPr>
          <p:cNvPr id="54275" name="Rectangle 2">
            <a:extLst>
              <a:ext uri="{FF2B5EF4-FFF2-40B4-BE49-F238E27FC236}">
                <a16:creationId xmlns:a16="http://schemas.microsoft.com/office/drawing/2014/main" id="{23CF2B2C-210C-0BCE-31B3-34F85F69E758}"/>
              </a:ext>
            </a:extLst>
          </p:cNvPr>
          <p:cNvSpPr>
            <a:spLocks noGrp="1" noChangeArrowheads="1"/>
          </p:cNvSpPr>
          <p:nvPr>
            <p:ph type="title"/>
          </p:nvPr>
        </p:nvSpPr>
        <p:spPr/>
        <p:txBody>
          <a:bodyPr/>
          <a:lstStyle/>
          <a:p>
            <a:pPr eaLnBrk="1" hangingPunct="1"/>
            <a:r>
              <a:rPr lang="el-GR" altLang="el-GR" sz="2800"/>
              <a:t>Συντελεστής Κύρτωσης </a:t>
            </a:r>
            <a:r>
              <a:rPr lang="en-US" altLang="el-GR" sz="2800"/>
              <a:t>Pearson</a:t>
            </a:r>
            <a:endParaRPr lang="el-GR" altLang="el-GR" sz="2800"/>
          </a:p>
        </p:txBody>
      </p:sp>
      <mc:AlternateContent xmlns:mc="http://schemas.openxmlformats.org/markup-compatibility/2006" xmlns:a14="http://schemas.microsoft.com/office/drawing/2010/main">
        <mc:Choice Requires="a14">
          <p:sp>
            <p:nvSpPr>
              <p:cNvPr id="54276" name="Rectangle 3">
                <a:extLst>
                  <a:ext uri="{FF2B5EF4-FFF2-40B4-BE49-F238E27FC236}">
                    <a16:creationId xmlns:a16="http://schemas.microsoft.com/office/drawing/2014/main" id="{31D44D2C-812F-D7A3-C024-329656AE9D58}"/>
                  </a:ext>
                </a:extLst>
              </p:cNvPr>
              <p:cNvSpPr>
                <a:spLocks noGrp="1" noChangeArrowheads="1"/>
              </p:cNvSpPr>
              <p:nvPr>
                <p:ph type="body" sz="half" idx="1"/>
              </p:nvPr>
            </p:nvSpPr>
            <p:spPr>
              <a:xfrm>
                <a:off x="611188" y="2017713"/>
                <a:ext cx="8064500" cy="4506912"/>
              </a:xfrm>
            </p:spPr>
            <p:txBody>
              <a:bodyPr/>
              <a:lstStyle/>
              <a:p>
                <a:pPr eaLnBrk="1" hangingPunct="1">
                  <a:buFont typeface="Wingdings" panose="05000000000000000000" pitchFamily="2" charset="2"/>
                  <a:buNone/>
                </a:pPr>
                <a:r>
                  <a:rPr lang="el-GR" altLang="el-GR" sz="2200" dirty="0"/>
                  <a:t>Για τη μέτρηση της κύρτωσης χρησιμοποιείται συνήθως ο παρακάτω συντελεστής, προτεινόμενος επίσης από τον </a:t>
                </a:r>
                <a:r>
                  <a:rPr lang="en-US" altLang="el-GR" sz="2200" dirty="0"/>
                  <a:t>Pearson.</a:t>
                </a:r>
                <a:endParaRPr lang="el-GR" altLang="el-GR" sz="2200" dirty="0"/>
              </a:p>
              <a:p>
                <a:pPr eaLnBrk="1" hangingPunct="1">
                  <a:buFont typeface="Wingdings" panose="05000000000000000000" pitchFamily="2" charset="2"/>
                  <a:buNone/>
                </a:pPr>
                <a:r>
                  <a:rPr lang="en-US" altLang="el-GR" sz="2200" dirty="0"/>
                  <a:t>               KU</a:t>
                </a:r>
                <a14:m>
                  <m:oMath xmlns:m="http://schemas.openxmlformats.org/officeDocument/2006/math">
                    <m:r>
                      <a:rPr lang="en-US" altLang="el-GR" i="1" smtClean="0">
                        <a:latin typeface="Cambria Math" panose="02040503050406030204" pitchFamily="18" charset="0"/>
                      </a:rPr>
                      <m:t>=</m:t>
                    </m:r>
                    <m:f>
                      <m:fPr>
                        <m:ctrlPr>
                          <a:rPr lang="en-US" altLang="el-GR" i="1" smtClean="0">
                            <a:solidFill>
                              <a:srgbClr val="836967"/>
                            </a:solidFill>
                            <a:latin typeface="Cambria Math" panose="02040503050406030204" pitchFamily="18" charset="0"/>
                          </a:rPr>
                        </m:ctrlPr>
                      </m:fPr>
                      <m:num>
                        <m:nary>
                          <m:naryPr>
                            <m:chr m:val="∑"/>
                            <m:grow m:val="on"/>
                            <m:subHide m:val="on"/>
                            <m:supHide m:val="on"/>
                            <m:ctrlPr>
                              <a:rPr lang="en-US" altLang="el-GR" i="1" smtClean="0">
                                <a:latin typeface="Cambria Math" panose="02040503050406030204" pitchFamily="18" charset="0"/>
                              </a:rPr>
                            </m:ctrlPr>
                          </m:naryPr>
                          <m:sub/>
                          <m:sup/>
                          <m:e>
                            <m:sSup>
                              <m:sSupPr>
                                <m:ctrlPr>
                                  <a:rPr lang="en-US" altLang="el-GR" i="1" smtClean="0">
                                    <a:solidFill>
                                      <a:srgbClr val="836967"/>
                                    </a:solidFill>
                                    <a:latin typeface="Cambria Math" panose="02040503050406030204" pitchFamily="18" charset="0"/>
                                  </a:rPr>
                                </m:ctrlPr>
                              </m:sSupPr>
                              <m:e>
                                <m:d>
                                  <m:dPr>
                                    <m:ctrlPr>
                                      <a:rPr lang="en-US" altLang="el-GR" i="1" smtClean="0">
                                        <a:solidFill>
                                          <a:srgbClr val="836967"/>
                                        </a:solidFill>
                                        <a:latin typeface="Cambria Math" panose="02040503050406030204" pitchFamily="18" charset="0"/>
                                      </a:rPr>
                                    </m:ctrlPr>
                                  </m:dPr>
                                  <m:e>
                                    <m:sSub>
                                      <m:sSubPr>
                                        <m:ctrlPr>
                                          <a:rPr lang="en-US" altLang="el-GR" i="1" smtClean="0">
                                            <a:solidFill>
                                              <a:srgbClr val="836967"/>
                                            </a:solidFill>
                                            <a:latin typeface="Cambria Math" panose="02040503050406030204" pitchFamily="18" charset="0"/>
                                          </a:rPr>
                                        </m:ctrlPr>
                                      </m:sSubPr>
                                      <m:e>
                                        <m:r>
                                          <a:rPr lang="en-US" altLang="el-GR" i="1" smtClean="0">
                                            <a:latin typeface="Cambria Math" panose="02040503050406030204" pitchFamily="18" charset="0"/>
                                          </a:rPr>
                                          <m:t>𝑥</m:t>
                                        </m:r>
                                      </m:e>
                                      <m:sub>
                                        <m:r>
                                          <a:rPr lang="en-US" altLang="el-GR" i="1" smtClean="0">
                                            <a:latin typeface="Cambria Math" panose="02040503050406030204" pitchFamily="18" charset="0"/>
                                          </a:rPr>
                                          <m:t>𝑖</m:t>
                                        </m:r>
                                      </m:sub>
                                    </m:sSub>
                                    <m:r>
                                      <a:rPr lang="en-US" altLang="el-GR" i="1" smtClean="0">
                                        <a:latin typeface="Cambria Math" panose="02040503050406030204" pitchFamily="18" charset="0"/>
                                      </a:rPr>
                                      <m:t>−</m:t>
                                    </m:r>
                                    <m:acc>
                                      <m:accPr>
                                        <m:chr m:val="̅"/>
                                        <m:ctrlPr>
                                          <a:rPr lang="en-US" altLang="el-GR" i="1" smtClean="0">
                                            <a:solidFill>
                                              <a:srgbClr val="836967"/>
                                            </a:solidFill>
                                            <a:latin typeface="Cambria Math" panose="02040503050406030204" pitchFamily="18" charset="0"/>
                                          </a:rPr>
                                        </m:ctrlPr>
                                      </m:accPr>
                                      <m:e>
                                        <m:r>
                                          <a:rPr lang="en-US" altLang="el-GR" i="1" smtClean="0">
                                            <a:latin typeface="Cambria Math" panose="02040503050406030204" pitchFamily="18" charset="0"/>
                                          </a:rPr>
                                          <m:t>𝑥</m:t>
                                        </m:r>
                                      </m:e>
                                    </m:acc>
                                  </m:e>
                                </m:d>
                              </m:e>
                              <m:sup>
                                <m:r>
                                  <a:rPr lang="en-US" altLang="el-GR" i="1" smtClean="0">
                                    <a:latin typeface="Cambria Math" panose="02040503050406030204" pitchFamily="18" charset="0"/>
                                  </a:rPr>
                                  <m:t>4</m:t>
                                </m:r>
                              </m:sup>
                            </m:sSup>
                          </m:e>
                        </m:nary>
                      </m:num>
                      <m:den>
                        <m:r>
                          <a:rPr lang="en-US" altLang="el-GR" b="0" i="1" smtClean="0">
                            <a:latin typeface="Cambria Math" panose="02040503050406030204" pitchFamily="18" charset="0"/>
                          </a:rPr>
                          <m:t>𝑠</m:t>
                        </m:r>
                        <m:r>
                          <a:rPr lang="en-US" altLang="el-GR" i="1" baseline="30000" smtClean="0">
                            <a:latin typeface="Cambria Math" panose="02040503050406030204" pitchFamily="18" charset="0"/>
                          </a:rPr>
                          <m:t>4</m:t>
                        </m:r>
                      </m:den>
                    </m:f>
                  </m:oMath>
                </a14:m>
                <a:endParaRPr lang="el-GR" altLang="el-GR" sz="2200" dirty="0"/>
              </a:p>
              <a:p>
                <a:pPr eaLnBrk="1" hangingPunct="1">
                  <a:buSzTx/>
                  <a:buFont typeface="Wingdings" panose="05000000000000000000" pitchFamily="2" charset="2"/>
                  <a:buChar char="§"/>
                </a:pPr>
                <a:endParaRPr lang="en-US" altLang="el-GR" sz="2400" dirty="0"/>
              </a:p>
              <a:p>
                <a:pPr eaLnBrk="1" hangingPunct="1">
                  <a:buSzTx/>
                  <a:buFont typeface="Wingdings" panose="05000000000000000000" pitchFamily="2" charset="2"/>
                  <a:buChar char="§"/>
                </a:pPr>
                <a:r>
                  <a:rPr lang="el-GR" altLang="el-GR" sz="2400" dirty="0"/>
                  <a:t>Αν </a:t>
                </a:r>
                <a:r>
                  <a:rPr lang="en-US" altLang="el-GR" sz="2400" dirty="0"/>
                  <a:t>KU</a:t>
                </a:r>
                <a:r>
                  <a:rPr lang="el-GR" altLang="el-GR" sz="2400" dirty="0"/>
                  <a:t>&gt;3  </a:t>
                </a:r>
                <a:r>
                  <a:rPr lang="el-GR" altLang="el-GR" sz="2400" dirty="0" err="1"/>
                  <a:t>Λεπτόκυρτη</a:t>
                </a:r>
                <a:r>
                  <a:rPr lang="el-GR" altLang="el-GR" sz="2400" dirty="0"/>
                  <a:t> κατανομή</a:t>
                </a:r>
              </a:p>
              <a:p>
                <a:pPr eaLnBrk="1" hangingPunct="1">
                  <a:buSzTx/>
                  <a:buFont typeface="Wingdings" panose="05000000000000000000" pitchFamily="2" charset="2"/>
                  <a:buChar char="§"/>
                </a:pPr>
                <a:r>
                  <a:rPr lang="el-GR" altLang="el-GR" sz="2400" dirty="0"/>
                  <a:t>Αν </a:t>
                </a:r>
                <a:r>
                  <a:rPr lang="en-US" altLang="el-GR" sz="2400" dirty="0"/>
                  <a:t>KU</a:t>
                </a:r>
                <a:r>
                  <a:rPr lang="el-GR" altLang="el-GR" sz="2400" dirty="0"/>
                  <a:t>=3  </a:t>
                </a:r>
                <a:r>
                  <a:rPr lang="el-GR" altLang="el-GR" sz="2400" dirty="0" err="1"/>
                  <a:t>Μεσόκυρτη</a:t>
                </a:r>
                <a:r>
                  <a:rPr lang="el-GR" altLang="el-GR" sz="2400" dirty="0"/>
                  <a:t> κατανομή</a:t>
                </a:r>
              </a:p>
              <a:p>
                <a:pPr eaLnBrk="1" hangingPunct="1">
                  <a:buSzTx/>
                  <a:buFont typeface="Wingdings" panose="05000000000000000000" pitchFamily="2" charset="2"/>
                  <a:buChar char="§"/>
                </a:pPr>
                <a:r>
                  <a:rPr lang="el-GR" altLang="el-GR" sz="2400" dirty="0"/>
                  <a:t>Αν </a:t>
                </a:r>
                <a:r>
                  <a:rPr lang="en-US" altLang="el-GR" sz="2400" dirty="0"/>
                  <a:t>KU</a:t>
                </a:r>
                <a:r>
                  <a:rPr lang="el-GR" altLang="el-GR" sz="2400" dirty="0"/>
                  <a:t>&lt;3 </a:t>
                </a:r>
                <a:r>
                  <a:rPr lang="en-US" altLang="el-GR" sz="2400" dirty="0"/>
                  <a:t> </a:t>
                </a:r>
                <a:r>
                  <a:rPr lang="el-GR" altLang="el-GR" sz="2400" dirty="0" err="1"/>
                  <a:t>Πλατύκυρτη</a:t>
                </a:r>
                <a:r>
                  <a:rPr lang="el-GR" altLang="el-GR" sz="2400" dirty="0"/>
                  <a:t> κατανομή</a:t>
                </a:r>
                <a:endParaRPr lang="en-US" altLang="el-GR" sz="2400" dirty="0"/>
              </a:p>
              <a:p>
                <a:pPr eaLnBrk="1" hangingPunct="1">
                  <a:buFont typeface="Wingdings" panose="05000000000000000000" pitchFamily="2" charset="2"/>
                  <a:buNone/>
                </a:pPr>
                <a:r>
                  <a:rPr lang="el-GR" altLang="el-GR" sz="2200" dirty="0"/>
                  <a:t> </a:t>
                </a:r>
              </a:p>
            </p:txBody>
          </p:sp>
        </mc:Choice>
        <mc:Fallback xmlns="">
          <p:sp>
            <p:nvSpPr>
              <p:cNvPr id="54276" name="Rectangle 3">
                <a:extLst>
                  <a:ext uri="{FF2B5EF4-FFF2-40B4-BE49-F238E27FC236}">
                    <a16:creationId xmlns:a16="http://schemas.microsoft.com/office/drawing/2014/main" id="{31D44D2C-812F-D7A3-C024-329656AE9D58}"/>
                  </a:ext>
                </a:extLst>
              </p:cNvPr>
              <p:cNvSpPr>
                <a:spLocks noGrp="1" noRot="1" noChangeAspect="1" noMove="1" noResize="1" noEditPoints="1" noAdjustHandles="1" noChangeArrowheads="1" noChangeShapeType="1" noTextEdit="1"/>
              </p:cNvSpPr>
              <p:nvPr>
                <p:ph type="body" sz="half" idx="1"/>
              </p:nvPr>
            </p:nvSpPr>
            <p:spPr>
              <a:xfrm>
                <a:off x="611188" y="2017713"/>
                <a:ext cx="8064500" cy="4506912"/>
              </a:xfrm>
              <a:blipFill>
                <a:blip r:embed="rId2"/>
                <a:stretch>
                  <a:fillRect l="-983" t="-812"/>
                </a:stretch>
              </a:blipFill>
            </p:spPr>
            <p:txBody>
              <a:bodyPr/>
              <a:lstStyle/>
              <a:p>
                <a:r>
                  <a:rPr lang="el-GR">
                    <a:noFill/>
                  </a:rPr>
                  <a:t> </a:t>
                </a:r>
              </a:p>
            </p:txBody>
          </p:sp>
        </mc:Fallback>
      </mc:AlternateContent>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Number Placeholder 6">
            <a:extLst>
              <a:ext uri="{FF2B5EF4-FFF2-40B4-BE49-F238E27FC236}">
                <a16:creationId xmlns:a16="http://schemas.microsoft.com/office/drawing/2014/main" id="{B6D705DE-68B2-330D-4A2B-32F137D7EE2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8360D0CC-5C8D-4B99-96BF-CC2647493B96}" type="slidenum">
              <a:rPr lang="el-GR" altLang="el-GR" sz="1400" smtClean="0"/>
              <a:pPr>
                <a:spcBef>
                  <a:spcPct val="0"/>
                </a:spcBef>
                <a:buClrTx/>
                <a:buSzTx/>
                <a:buFontTx/>
                <a:buNone/>
              </a:pPr>
              <a:t>31</a:t>
            </a:fld>
            <a:endParaRPr lang="el-GR" altLang="el-GR" sz="1400"/>
          </a:p>
        </p:txBody>
      </p:sp>
      <p:sp>
        <p:nvSpPr>
          <p:cNvPr id="55299" name="Rectangle 2">
            <a:extLst>
              <a:ext uri="{FF2B5EF4-FFF2-40B4-BE49-F238E27FC236}">
                <a16:creationId xmlns:a16="http://schemas.microsoft.com/office/drawing/2014/main" id="{9C65ACC2-50E0-48E4-E0FD-51920964B185}"/>
              </a:ext>
            </a:extLst>
          </p:cNvPr>
          <p:cNvSpPr>
            <a:spLocks noGrp="1" noChangeArrowheads="1"/>
          </p:cNvSpPr>
          <p:nvPr>
            <p:ph type="title"/>
          </p:nvPr>
        </p:nvSpPr>
        <p:spPr/>
        <p:txBody>
          <a:bodyPr/>
          <a:lstStyle/>
          <a:p>
            <a:pPr algn="ctr" eaLnBrk="1" hangingPunct="1"/>
            <a:r>
              <a:rPr lang="el-GR" altLang="el-GR" sz="3600"/>
              <a:t>Δείκτης ανομοιογένειας (</a:t>
            </a:r>
            <a:r>
              <a:rPr lang="en-GB" altLang="el-GR" sz="3600"/>
              <a:t>Index of Qualitative Variation, IQV)</a:t>
            </a:r>
            <a:endParaRPr lang="el-GR" altLang="el-GR" sz="3600"/>
          </a:p>
        </p:txBody>
      </p:sp>
      <p:sp>
        <p:nvSpPr>
          <p:cNvPr id="55300" name="Rectangle 3">
            <a:extLst>
              <a:ext uri="{FF2B5EF4-FFF2-40B4-BE49-F238E27FC236}">
                <a16:creationId xmlns:a16="http://schemas.microsoft.com/office/drawing/2014/main" id="{8AF52FB4-FFEE-C3A9-6579-A1B58555F840}"/>
              </a:ext>
            </a:extLst>
          </p:cNvPr>
          <p:cNvSpPr>
            <a:spLocks noGrp="1" noChangeArrowheads="1"/>
          </p:cNvSpPr>
          <p:nvPr>
            <p:ph type="body" sz="half" idx="1"/>
          </p:nvPr>
        </p:nvSpPr>
        <p:spPr>
          <a:xfrm>
            <a:off x="684213" y="2017713"/>
            <a:ext cx="7775575" cy="1411287"/>
          </a:xfrm>
        </p:spPr>
        <p:txBody>
          <a:bodyPr/>
          <a:lstStyle/>
          <a:p>
            <a:pPr eaLnBrk="1" hangingPunct="1"/>
            <a:r>
              <a:rPr lang="el-GR" altLang="el-GR" sz="2200"/>
              <a:t>Ο δείκτης ανομοιογένειας παίρνει τιμές από 0 (καμία ανομοιογένεια) μέχρι 1 (μέγιστη ανομοιογένεια) και χρησιμοποιείται κυρίως με ονομαστικές μεταβλητές.</a:t>
            </a:r>
          </a:p>
        </p:txBody>
      </p:sp>
      <p:graphicFrame>
        <p:nvGraphicFramePr>
          <p:cNvPr id="55301" name="Object 4">
            <a:extLst>
              <a:ext uri="{FF2B5EF4-FFF2-40B4-BE49-F238E27FC236}">
                <a16:creationId xmlns:a16="http://schemas.microsoft.com/office/drawing/2014/main" id="{8D421512-C710-B44F-F4FD-AFC22AD935A2}"/>
              </a:ext>
            </a:extLst>
          </p:cNvPr>
          <p:cNvGraphicFramePr>
            <a:graphicFrameLocks noGrp="1" noChangeAspect="1"/>
          </p:cNvGraphicFramePr>
          <p:nvPr>
            <p:ph sz="half" idx="2"/>
          </p:nvPr>
        </p:nvGraphicFramePr>
        <p:xfrm>
          <a:off x="2498725" y="3213100"/>
          <a:ext cx="3282950" cy="1074738"/>
        </p:xfrm>
        <a:graphic>
          <a:graphicData uri="http://schemas.openxmlformats.org/presentationml/2006/ole">
            <mc:AlternateContent xmlns:mc="http://schemas.openxmlformats.org/markup-compatibility/2006">
              <mc:Choice xmlns:v="urn:schemas-microsoft-com:vml" Requires="v">
                <p:oleObj name="Equation" r:id="rId3" imgW="1435100" imgH="469900" progId="Equation.3">
                  <p:embed/>
                </p:oleObj>
              </mc:Choice>
              <mc:Fallback>
                <p:oleObj name="Equation" r:id="rId3" imgW="1435100" imgH="4699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98725" y="3213100"/>
                        <a:ext cx="3282950" cy="10747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5302" name="Text Box 6">
            <a:extLst>
              <a:ext uri="{FF2B5EF4-FFF2-40B4-BE49-F238E27FC236}">
                <a16:creationId xmlns:a16="http://schemas.microsoft.com/office/drawing/2014/main" id="{240986DA-1A6C-2B4D-775E-6EC2A01D9CA2}"/>
              </a:ext>
            </a:extLst>
          </p:cNvPr>
          <p:cNvSpPr txBox="1">
            <a:spLocks noChangeArrowheads="1"/>
          </p:cNvSpPr>
          <p:nvPr/>
        </p:nvSpPr>
        <p:spPr bwMode="auto">
          <a:xfrm>
            <a:off x="827088" y="4437063"/>
            <a:ext cx="7058025"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r>
              <a:rPr lang="el-GR" altLang="el-GR" sz="2200"/>
              <a:t>Όπου: </a:t>
            </a:r>
            <a:r>
              <a:rPr lang="en-GB" altLang="el-GR" sz="2200"/>
              <a:t>k= </a:t>
            </a:r>
            <a:r>
              <a:rPr lang="el-GR" altLang="el-GR" sz="2200"/>
              <a:t>ο αριθμός των κατηγοριών της μεταβλητής</a:t>
            </a:r>
          </a:p>
          <a:p>
            <a:pPr eaLnBrk="1" hangingPunct="1">
              <a:spcBef>
                <a:spcPct val="50000"/>
              </a:spcBef>
              <a:buClrTx/>
              <a:buSzTx/>
              <a:buFontTx/>
              <a:buNone/>
            </a:pPr>
            <a:r>
              <a:rPr lang="el-GR" altLang="el-GR" sz="2200"/>
              <a:t>Ο δείκτης </a:t>
            </a:r>
            <a:r>
              <a:rPr lang="en-GB" altLang="el-GR" sz="2200"/>
              <a:t>IQV </a:t>
            </a:r>
            <a:r>
              <a:rPr lang="el-GR" altLang="el-GR" sz="2200"/>
              <a:t>μπορεί να χρησιμοποιηθεί και σε ποσοτικές μεταβλητές όταν έχουμε ομαδοποιημένα δεδομένα (κλάσεις)</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Number Placeholder 5">
            <a:extLst>
              <a:ext uri="{FF2B5EF4-FFF2-40B4-BE49-F238E27FC236}">
                <a16:creationId xmlns:a16="http://schemas.microsoft.com/office/drawing/2014/main" id="{A21B6146-AC82-A8CB-77EB-1FBEFF88062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0D310E81-25E9-4F61-98CB-9F76C17528FF}" type="slidenum">
              <a:rPr lang="el-GR" altLang="el-GR" sz="1400" smtClean="0"/>
              <a:pPr>
                <a:spcBef>
                  <a:spcPct val="0"/>
                </a:spcBef>
                <a:buClrTx/>
                <a:buSzTx/>
                <a:buFontTx/>
                <a:buNone/>
              </a:pPr>
              <a:t>32</a:t>
            </a:fld>
            <a:endParaRPr lang="el-GR" altLang="el-GR" sz="1400"/>
          </a:p>
        </p:txBody>
      </p:sp>
      <p:sp>
        <p:nvSpPr>
          <p:cNvPr id="57347" name="Rectangle 4">
            <a:extLst>
              <a:ext uri="{FF2B5EF4-FFF2-40B4-BE49-F238E27FC236}">
                <a16:creationId xmlns:a16="http://schemas.microsoft.com/office/drawing/2014/main" id="{56EC12F1-11AE-CFA3-ED06-33B071B41EB4}"/>
              </a:ext>
            </a:extLst>
          </p:cNvPr>
          <p:cNvSpPr>
            <a:spLocks noGrp="1" noChangeArrowheads="1"/>
          </p:cNvSpPr>
          <p:nvPr>
            <p:ph type="title"/>
          </p:nvPr>
        </p:nvSpPr>
        <p:spPr/>
        <p:txBody>
          <a:bodyPr/>
          <a:lstStyle/>
          <a:p>
            <a:pPr algn="ctr" eaLnBrk="1" hangingPunct="1"/>
            <a:r>
              <a:rPr lang="el-GR" altLang="el-GR" sz="3600"/>
              <a:t>Υπολογισμός του </a:t>
            </a:r>
            <a:r>
              <a:rPr lang="en-GB" altLang="el-GR" sz="3600"/>
              <a:t>IQV: </a:t>
            </a:r>
            <a:r>
              <a:rPr lang="el-GR" altLang="el-GR" sz="3600"/>
              <a:t>Παράδειγμα</a:t>
            </a:r>
          </a:p>
        </p:txBody>
      </p:sp>
      <p:graphicFrame>
        <p:nvGraphicFramePr>
          <p:cNvPr id="57348" name="Object 6">
            <a:extLst>
              <a:ext uri="{FF2B5EF4-FFF2-40B4-BE49-F238E27FC236}">
                <a16:creationId xmlns:a16="http://schemas.microsoft.com/office/drawing/2014/main" id="{02893A3F-62EE-8D55-7729-919D0029CBDC}"/>
              </a:ext>
            </a:extLst>
          </p:cNvPr>
          <p:cNvGraphicFramePr>
            <a:graphicFrameLocks noGrp="1" noChangeAspect="1"/>
          </p:cNvGraphicFramePr>
          <p:nvPr>
            <p:ph idx="1"/>
          </p:nvPr>
        </p:nvGraphicFramePr>
        <p:xfrm>
          <a:off x="611188" y="3573463"/>
          <a:ext cx="7416800" cy="2449512"/>
        </p:xfrm>
        <a:graphic>
          <a:graphicData uri="http://schemas.openxmlformats.org/presentationml/2006/ole">
            <mc:AlternateContent xmlns:mc="http://schemas.openxmlformats.org/markup-compatibility/2006">
              <mc:Choice xmlns:v="urn:schemas-microsoft-com:vml" Requires="v">
                <p:oleObj name="Worksheet" r:id="rId2" imgW="2613838" imgH="863764" progId="Excel.Sheet.8">
                  <p:embed/>
                </p:oleObj>
              </mc:Choice>
              <mc:Fallback>
                <p:oleObj name="Worksheet" r:id="rId2" imgW="2613838" imgH="863764" progId="Excel.Sheet.8">
                  <p:embed/>
                  <p:pic>
                    <p:nvPicPr>
                      <p:cNvPr id="0"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188" y="3573463"/>
                        <a:ext cx="7416800" cy="2449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7349" name="Text Box 7">
            <a:extLst>
              <a:ext uri="{FF2B5EF4-FFF2-40B4-BE49-F238E27FC236}">
                <a16:creationId xmlns:a16="http://schemas.microsoft.com/office/drawing/2014/main" id="{24E2DBA4-9872-630B-45F4-7438CEEF2A3C}"/>
              </a:ext>
            </a:extLst>
          </p:cNvPr>
          <p:cNvSpPr txBox="1">
            <a:spLocks noChangeArrowheads="1"/>
          </p:cNvSpPr>
          <p:nvPr/>
        </p:nvSpPr>
        <p:spPr bwMode="auto">
          <a:xfrm>
            <a:off x="1042988" y="2205038"/>
            <a:ext cx="727392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r>
              <a:rPr lang="el-GR" altLang="el-GR" sz="2200"/>
              <a:t>Υπολογίστε </a:t>
            </a:r>
            <a:r>
              <a:rPr lang="en-GB" altLang="el-GR" sz="2200"/>
              <a:t>IQV </a:t>
            </a:r>
            <a:r>
              <a:rPr lang="el-GR" altLang="el-GR" sz="2200"/>
              <a:t>το για κάθε μία από τις παρακάτω γειτονιές.</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Number Placeholder 7">
            <a:extLst>
              <a:ext uri="{FF2B5EF4-FFF2-40B4-BE49-F238E27FC236}">
                <a16:creationId xmlns:a16="http://schemas.microsoft.com/office/drawing/2014/main" id="{BA3C2986-2432-2503-650F-D3E54F0948E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377E44B3-0539-49FF-A563-B32BA31D531D}" type="slidenum">
              <a:rPr lang="el-GR" altLang="el-GR" sz="1400" smtClean="0"/>
              <a:pPr>
                <a:spcBef>
                  <a:spcPct val="0"/>
                </a:spcBef>
                <a:buClrTx/>
                <a:buSzTx/>
                <a:buFontTx/>
                <a:buNone/>
              </a:pPr>
              <a:t>33</a:t>
            </a:fld>
            <a:endParaRPr lang="el-GR" altLang="el-GR" sz="1400"/>
          </a:p>
        </p:txBody>
      </p:sp>
      <p:sp>
        <p:nvSpPr>
          <p:cNvPr id="58371" name="Rectangle 11">
            <a:extLst>
              <a:ext uri="{FF2B5EF4-FFF2-40B4-BE49-F238E27FC236}">
                <a16:creationId xmlns:a16="http://schemas.microsoft.com/office/drawing/2014/main" id="{1C4A19DB-3CC7-FFF0-CBA2-99F74BD4FA55}"/>
              </a:ext>
            </a:extLst>
          </p:cNvPr>
          <p:cNvSpPr>
            <a:spLocks noGrp="1" noChangeArrowheads="1"/>
          </p:cNvSpPr>
          <p:nvPr>
            <p:ph type="title"/>
          </p:nvPr>
        </p:nvSpPr>
        <p:spPr/>
        <p:txBody>
          <a:bodyPr/>
          <a:lstStyle/>
          <a:p>
            <a:pPr eaLnBrk="1" hangingPunct="1"/>
            <a:r>
              <a:rPr lang="el-GR" altLang="el-GR" sz="3600"/>
              <a:t>Υπολογισμός του </a:t>
            </a:r>
            <a:r>
              <a:rPr lang="en-GB" altLang="el-GR" sz="3600"/>
              <a:t>IQV: </a:t>
            </a:r>
            <a:r>
              <a:rPr lang="el-GR" altLang="el-GR" sz="3600"/>
              <a:t>Παράδειγμα</a:t>
            </a:r>
          </a:p>
        </p:txBody>
      </p:sp>
      <p:graphicFrame>
        <p:nvGraphicFramePr>
          <p:cNvPr id="58372" name="Object 4">
            <a:extLst>
              <a:ext uri="{FF2B5EF4-FFF2-40B4-BE49-F238E27FC236}">
                <a16:creationId xmlns:a16="http://schemas.microsoft.com/office/drawing/2014/main" id="{158BEC32-9993-DBF2-F98F-9C0BF5ED143A}"/>
              </a:ext>
            </a:extLst>
          </p:cNvPr>
          <p:cNvGraphicFramePr>
            <a:graphicFrameLocks noGrp="1" noChangeAspect="1"/>
          </p:cNvGraphicFramePr>
          <p:nvPr>
            <p:ph sz="half" idx="1"/>
          </p:nvPr>
        </p:nvGraphicFramePr>
        <p:xfrm>
          <a:off x="2627313" y="2349500"/>
          <a:ext cx="3241675" cy="717550"/>
        </p:xfrm>
        <a:graphic>
          <a:graphicData uri="http://schemas.openxmlformats.org/presentationml/2006/ole">
            <mc:AlternateContent xmlns:mc="http://schemas.openxmlformats.org/markup-compatibility/2006">
              <mc:Choice xmlns:v="urn:schemas-microsoft-com:vml" Requires="v">
                <p:oleObj name="Equation" r:id="rId2" imgW="1777229" imgH="393529" progId="Equation.3">
                  <p:embed/>
                </p:oleObj>
              </mc:Choice>
              <mc:Fallback>
                <p:oleObj name="Equation" r:id="rId2" imgW="1777229" imgH="393529"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7313" y="2349500"/>
                        <a:ext cx="3241675" cy="717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8373" name="Object 7">
            <a:extLst>
              <a:ext uri="{FF2B5EF4-FFF2-40B4-BE49-F238E27FC236}">
                <a16:creationId xmlns:a16="http://schemas.microsoft.com/office/drawing/2014/main" id="{71611BF9-43A2-FE47-DA82-0D79F3AE41AB}"/>
              </a:ext>
            </a:extLst>
          </p:cNvPr>
          <p:cNvGraphicFramePr>
            <a:graphicFrameLocks noGrp="1" noChangeAspect="1"/>
          </p:cNvGraphicFramePr>
          <p:nvPr>
            <p:ph sz="quarter" idx="2"/>
          </p:nvPr>
        </p:nvGraphicFramePr>
        <p:xfrm>
          <a:off x="2555875" y="3379788"/>
          <a:ext cx="4321175" cy="673100"/>
        </p:xfrm>
        <a:graphic>
          <a:graphicData uri="http://schemas.openxmlformats.org/presentationml/2006/ole">
            <mc:AlternateContent xmlns:mc="http://schemas.openxmlformats.org/markup-compatibility/2006">
              <mc:Choice xmlns:v="urn:schemas-microsoft-com:vml" Requires="v">
                <p:oleObj name="Equation" r:id="rId4" imgW="2527300" imgH="393700" progId="Equation.3">
                  <p:embed/>
                </p:oleObj>
              </mc:Choice>
              <mc:Fallback>
                <p:oleObj name="Equation" r:id="rId4" imgW="2527300" imgH="393700" progId="Equation.3">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55875" y="3379788"/>
                        <a:ext cx="4321175" cy="673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8374" name="Object 10">
            <a:extLst>
              <a:ext uri="{FF2B5EF4-FFF2-40B4-BE49-F238E27FC236}">
                <a16:creationId xmlns:a16="http://schemas.microsoft.com/office/drawing/2014/main" id="{A484B356-7F05-24D8-D250-D0A86A244482}"/>
              </a:ext>
            </a:extLst>
          </p:cNvPr>
          <p:cNvGraphicFramePr>
            <a:graphicFrameLocks noGrp="1" noChangeAspect="1"/>
          </p:cNvGraphicFramePr>
          <p:nvPr>
            <p:ph sz="quarter" idx="3"/>
          </p:nvPr>
        </p:nvGraphicFramePr>
        <p:xfrm>
          <a:off x="2555875" y="4724400"/>
          <a:ext cx="3744913" cy="636588"/>
        </p:xfrm>
        <a:graphic>
          <a:graphicData uri="http://schemas.openxmlformats.org/presentationml/2006/ole">
            <mc:AlternateContent xmlns:mc="http://schemas.openxmlformats.org/markup-compatibility/2006">
              <mc:Choice xmlns:v="urn:schemas-microsoft-com:vml" Requires="v">
                <p:oleObj name="Equation" r:id="rId6" imgW="2311400" imgH="393700" progId="Equation.3">
                  <p:embed/>
                </p:oleObj>
              </mc:Choice>
              <mc:Fallback>
                <p:oleObj name="Equation" r:id="rId6" imgW="2311400" imgH="393700" progId="Equation.3">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55875" y="4724400"/>
                        <a:ext cx="3744913" cy="63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8375" name="Text Box 13">
            <a:extLst>
              <a:ext uri="{FF2B5EF4-FFF2-40B4-BE49-F238E27FC236}">
                <a16:creationId xmlns:a16="http://schemas.microsoft.com/office/drawing/2014/main" id="{6C2A067F-01DD-DC22-3354-1733A83B91BD}"/>
              </a:ext>
            </a:extLst>
          </p:cNvPr>
          <p:cNvSpPr txBox="1">
            <a:spLocks noChangeArrowheads="1"/>
          </p:cNvSpPr>
          <p:nvPr/>
        </p:nvSpPr>
        <p:spPr bwMode="auto">
          <a:xfrm>
            <a:off x="539750" y="2420938"/>
            <a:ext cx="2087563"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r>
              <a:rPr lang="el-GR" altLang="el-GR" sz="2200"/>
              <a:t>Γειτονιά Α</a:t>
            </a:r>
          </a:p>
        </p:txBody>
      </p:sp>
      <p:sp>
        <p:nvSpPr>
          <p:cNvPr id="58376" name="Text Box 14">
            <a:extLst>
              <a:ext uri="{FF2B5EF4-FFF2-40B4-BE49-F238E27FC236}">
                <a16:creationId xmlns:a16="http://schemas.microsoft.com/office/drawing/2014/main" id="{AE75DA83-B023-3DA6-0E05-153A5DC8CFED}"/>
              </a:ext>
            </a:extLst>
          </p:cNvPr>
          <p:cNvSpPr txBox="1">
            <a:spLocks noChangeArrowheads="1"/>
          </p:cNvSpPr>
          <p:nvPr/>
        </p:nvSpPr>
        <p:spPr bwMode="auto">
          <a:xfrm>
            <a:off x="468313" y="3500438"/>
            <a:ext cx="2087562"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r>
              <a:rPr lang="el-GR" altLang="el-GR" sz="2200"/>
              <a:t>Γειτονιά Β</a:t>
            </a:r>
          </a:p>
        </p:txBody>
      </p:sp>
      <p:sp>
        <p:nvSpPr>
          <p:cNvPr id="58377" name="Text Box 15">
            <a:extLst>
              <a:ext uri="{FF2B5EF4-FFF2-40B4-BE49-F238E27FC236}">
                <a16:creationId xmlns:a16="http://schemas.microsoft.com/office/drawing/2014/main" id="{E5354FF0-E717-67B8-72FB-2D9CE9A43B7C}"/>
              </a:ext>
            </a:extLst>
          </p:cNvPr>
          <p:cNvSpPr txBox="1">
            <a:spLocks noChangeArrowheads="1"/>
          </p:cNvSpPr>
          <p:nvPr/>
        </p:nvSpPr>
        <p:spPr bwMode="auto">
          <a:xfrm>
            <a:off x="468313" y="4797425"/>
            <a:ext cx="2087562"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r>
              <a:rPr lang="el-GR" altLang="el-GR" sz="2200"/>
              <a:t>Γειτονιά Γ</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a:extLst>
              <a:ext uri="{FF2B5EF4-FFF2-40B4-BE49-F238E27FC236}">
                <a16:creationId xmlns:a16="http://schemas.microsoft.com/office/drawing/2014/main" id="{7193E1F9-9B5D-8943-DA53-C301ABC4DCF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284CD61F-9660-4DAF-AED6-0AB88FBEE61A}" type="slidenum">
              <a:rPr lang="el-GR" altLang="el-GR" sz="1400" smtClean="0"/>
              <a:pPr>
                <a:spcBef>
                  <a:spcPct val="0"/>
                </a:spcBef>
                <a:buClrTx/>
                <a:buSzTx/>
                <a:buFontTx/>
                <a:buNone/>
              </a:pPr>
              <a:t>4</a:t>
            </a:fld>
            <a:endParaRPr lang="el-GR" altLang="el-GR" sz="1400"/>
          </a:p>
        </p:txBody>
      </p:sp>
      <p:sp>
        <p:nvSpPr>
          <p:cNvPr id="13315" name="Rectangle 2">
            <a:extLst>
              <a:ext uri="{FF2B5EF4-FFF2-40B4-BE49-F238E27FC236}">
                <a16:creationId xmlns:a16="http://schemas.microsoft.com/office/drawing/2014/main" id="{D0E44FC7-51D2-7AA8-186E-DD42B8946EFA}"/>
              </a:ext>
            </a:extLst>
          </p:cNvPr>
          <p:cNvSpPr>
            <a:spLocks noGrp="1" noChangeArrowheads="1"/>
          </p:cNvSpPr>
          <p:nvPr>
            <p:ph type="title"/>
          </p:nvPr>
        </p:nvSpPr>
        <p:spPr/>
        <p:txBody>
          <a:bodyPr/>
          <a:lstStyle/>
          <a:p>
            <a:pPr algn="ctr" eaLnBrk="1" hangingPunct="1"/>
            <a:r>
              <a:rPr lang="el-GR" altLang="el-GR" sz="2400" dirty="0" err="1"/>
              <a:t>Ενδοτεταρτημοριακό</a:t>
            </a:r>
            <a:r>
              <a:rPr lang="el-GR" altLang="el-GR" sz="2400" dirty="0"/>
              <a:t> Εύρος </a:t>
            </a:r>
            <a:r>
              <a:rPr lang="en-US" altLang="el-GR" sz="2400" dirty="0"/>
              <a:t> </a:t>
            </a:r>
            <a:br>
              <a:rPr lang="en-US" altLang="el-GR" sz="2400" dirty="0"/>
            </a:br>
            <a:r>
              <a:rPr lang="en-US" altLang="el-GR" sz="2400" dirty="0"/>
              <a:t>(Interquartile Range)</a:t>
            </a:r>
            <a:endParaRPr lang="el-GR" altLang="el-GR" sz="2400" dirty="0"/>
          </a:p>
        </p:txBody>
      </p:sp>
      <p:sp>
        <p:nvSpPr>
          <p:cNvPr id="13316" name="Rectangle 3">
            <a:extLst>
              <a:ext uri="{FF2B5EF4-FFF2-40B4-BE49-F238E27FC236}">
                <a16:creationId xmlns:a16="http://schemas.microsoft.com/office/drawing/2014/main" id="{7A4FB860-2C11-EBF7-B3D4-44C731AAB2BE}"/>
              </a:ext>
            </a:extLst>
          </p:cNvPr>
          <p:cNvSpPr>
            <a:spLocks noGrp="1" noChangeArrowheads="1"/>
          </p:cNvSpPr>
          <p:nvPr>
            <p:ph type="body" idx="1"/>
          </p:nvPr>
        </p:nvSpPr>
        <p:spPr>
          <a:xfrm>
            <a:off x="539750" y="1989138"/>
            <a:ext cx="8132763" cy="4114800"/>
          </a:xfrm>
        </p:spPr>
        <p:txBody>
          <a:bodyPr/>
          <a:lstStyle/>
          <a:p>
            <a:pPr eaLnBrk="1" hangingPunct="1">
              <a:buFont typeface="Wingdings" panose="05000000000000000000" pitchFamily="2" charset="2"/>
              <a:buNone/>
            </a:pPr>
            <a:r>
              <a:rPr lang="el-GR" altLang="el-GR" sz="2200" dirty="0" err="1"/>
              <a:t>Ενδοτεταρτημοριακό</a:t>
            </a:r>
            <a:r>
              <a:rPr lang="el-GR" altLang="el-GR" sz="2200" dirty="0"/>
              <a:t> Εύρος (</a:t>
            </a:r>
            <a:r>
              <a:rPr lang="en-US" altLang="el-GR" sz="2200" dirty="0"/>
              <a:t>Q) </a:t>
            </a:r>
            <a:r>
              <a:rPr lang="el-GR" altLang="el-GR" sz="2200" dirty="0"/>
              <a:t>είναι η διαφορά του πρώτου από το τρίτο τεταρτημόριο</a:t>
            </a:r>
            <a:endParaRPr lang="en-US" altLang="el-GR" sz="2200" dirty="0"/>
          </a:p>
          <a:p>
            <a:pPr eaLnBrk="1" hangingPunct="1">
              <a:buFont typeface="Wingdings" panose="05000000000000000000" pitchFamily="2" charset="2"/>
              <a:buNone/>
            </a:pPr>
            <a:r>
              <a:rPr lang="en-US" altLang="el-GR" sz="2200" dirty="0"/>
              <a:t>Q=Q</a:t>
            </a:r>
            <a:r>
              <a:rPr lang="en-US" altLang="el-GR" sz="2200" baseline="-25000" dirty="0"/>
              <a:t>3</a:t>
            </a:r>
            <a:r>
              <a:rPr lang="en-US" altLang="el-GR" sz="2200" dirty="0"/>
              <a:t>-Q</a:t>
            </a:r>
            <a:r>
              <a:rPr lang="en-US" altLang="el-GR" sz="2200" baseline="-25000" dirty="0"/>
              <a:t>1</a:t>
            </a:r>
          </a:p>
          <a:p>
            <a:pPr eaLnBrk="1" hangingPunct="1">
              <a:buFont typeface="Wingdings" panose="05000000000000000000" pitchFamily="2" charset="2"/>
              <a:buNone/>
            </a:pPr>
            <a:endParaRPr lang="en-US" altLang="el-GR" sz="2200" baseline="-25000" dirty="0"/>
          </a:p>
          <a:p>
            <a:pPr eaLnBrk="1" hangingPunct="1">
              <a:buFont typeface="Wingdings" panose="05000000000000000000" pitchFamily="2" charset="2"/>
              <a:buNone/>
            </a:pPr>
            <a:r>
              <a:rPr lang="en-US" altLang="el-GR" sz="2200" dirty="0">
                <a:latin typeface="Arial" panose="020B0604020202020204" pitchFamily="34" charset="0"/>
              </a:rPr>
              <a:t>     25%                25%                   25%                     25%</a:t>
            </a:r>
            <a:endParaRPr lang="el-GR" altLang="el-GR" sz="2200" dirty="0">
              <a:latin typeface="Arial" panose="020B0604020202020204" pitchFamily="34" charset="0"/>
            </a:endParaRPr>
          </a:p>
          <a:p>
            <a:pPr eaLnBrk="1" hangingPunct="1">
              <a:buFont typeface="Wingdings" panose="05000000000000000000" pitchFamily="2" charset="2"/>
              <a:buNone/>
            </a:pPr>
            <a:endParaRPr lang="el-GR" altLang="el-GR" sz="2400" dirty="0"/>
          </a:p>
          <a:p>
            <a:pPr eaLnBrk="1" hangingPunct="1">
              <a:buFont typeface="Wingdings" panose="05000000000000000000" pitchFamily="2" charset="2"/>
              <a:buNone/>
            </a:pPr>
            <a:r>
              <a:rPr lang="en-US" altLang="el-GR" sz="2400" dirty="0"/>
              <a:t>     </a:t>
            </a:r>
            <a:r>
              <a:rPr lang="en-US" altLang="el-GR" sz="2200" dirty="0"/>
              <a:t>                           </a:t>
            </a:r>
            <a:r>
              <a:rPr lang="en-US" altLang="el-GR" sz="2400" dirty="0"/>
              <a:t>        </a:t>
            </a:r>
            <a:endParaRPr lang="el-GR" altLang="el-GR" sz="2400" dirty="0"/>
          </a:p>
          <a:p>
            <a:pPr eaLnBrk="1" hangingPunct="1">
              <a:buFont typeface="Wingdings" panose="05000000000000000000" pitchFamily="2" charset="2"/>
              <a:buNone/>
            </a:pPr>
            <a:endParaRPr lang="en-US" altLang="el-GR" sz="2400" dirty="0"/>
          </a:p>
          <a:p>
            <a:pPr eaLnBrk="1" hangingPunct="1">
              <a:buFont typeface="Wingdings" panose="05000000000000000000" pitchFamily="2" charset="2"/>
              <a:buNone/>
            </a:pPr>
            <a:r>
              <a:rPr lang="en-US" altLang="el-GR" sz="2200" dirty="0"/>
              <a:t>    				</a:t>
            </a:r>
            <a:endParaRPr lang="el-GR" altLang="el-GR" sz="2200" dirty="0"/>
          </a:p>
        </p:txBody>
      </p:sp>
      <p:sp>
        <p:nvSpPr>
          <p:cNvPr id="13317" name="Line 4">
            <a:extLst>
              <a:ext uri="{FF2B5EF4-FFF2-40B4-BE49-F238E27FC236}">
                <a16:creationId xmlns:a16="http://schemas.microsoft.com/office/drawing/2014/main" id="{49B92E6E-E979-F369-7CA6-1ACEC56321C6}"/>
              </a:ext>
            </a:extLst>
          </p:cNvPr>
          <p:cNvSpPr>
            <a:spLocks noChangeShapeType="1"/>
          </p:cNvSpPr>
          <p:nvPr/>
        </p:nvSpPr>
        <p:spPr bwMode="auto">
          <a:xfrm>
            <a:off x="755650" y="3789363"/>
            <a:ext cx="7416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3318" name="Text Box 5">
            <a:extLst>
              <a:ext uri="{FF2B5EF4-FFF2-40B4-BE49-F238E27FC236}">
                <a16:creationId xmlns:a16="http://schemas.microsoft.com/office/drawing/2014/main" id="{9F4DD27B-C026-6F34-DEEF-A98DA8DFD15F}"/>
              </a:ext>
            </a:extLst>
          </p:cNvPr>
          <p:cNvSpPr txBox="1">
            <a:spLocks noChangeArrowheads="1"/>
          </p:cNvSpPr>
          <p:nvPr/>
        </p:nvSpPr>
        <p:spPr bwMode="auto">
          <a:xfrm>
            <a:off x="0" y="3933825"/>
            <a:ext cx="136842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r>
              <a:rPr lang="el-GR" altLang="el-GR" sz="1800"/>
              <a:t>Μικρότερη</a:t>
            </a:r>
          </a:p>
          <a:p>
            <a:pPr eaLnBrk="1" hangingPunct="1">
              <a:spcBef>
                <a:spcPct val="0"/>
              </a:spcBef>
              <a:buClrTx/>
              <a:buSzTx/>
              <a:buFontTx/>
              <a:buNone/>
            </a:pPr>
            <a:r>
              <a:rPr lang="el-GR" altLang="el-GR" sz="1800"/>
              <a:t>τιμή</a:t>
            </a:r>
          </a:p>
        </p:txBody>
      </p:sp>
      <p:sp>
        <p:nvSpPr>
          <p:cNvPr id="13319" name="Text Box 6">
            <a:extLst>
              <a:ext uri="{FF2B5EF4-FFF2-40B4-BE49-F238E27FC236}">
                <a16:creationId xmlns:a16="http://schemas.microsoft.com/office/drawing/2014/main" id="{4921D253-0362-63FE-327D-6DF896FD6C09}"/>
              </a:ext>
            </a:extLst>
          </p:cNvPr>
          <p:cNvSpPr txBox="1">
            <a:spLocks noChangeArrowheads="1"/>
          </p:cNvSpPr>
          <p:nvPr/>
        </p:nvSpPr>
        <p:spPr bwMode="auto">
          <a:xfrm>
            <a:off x="7451725" y="4076700"/>
            <a:ext cx="1511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r>
              <a:rPr lang="el-GR" altLang="el-GR" sz="1800"/>
              <a:t>Μεγαλύτερη τιμή</a:t>
            </a:r>
          </a:p>
        </p:txBody>
      </p:sp>
      <p:sp>
        <p:nvSpPr>
          <p:cNvPr id="13320" name="Text Box 7">
            <a:extLst>
              <a:ext uri="{FF2B5EF4-FFF2-40B4-BE49-F238E27FC236}">
                <a16:creationId xmlns:a16="http://schemas.microsoft.com/office/drawing/2014/main" id="{1682D886-BAFD-ECF1-A8D3-884B5C551074}"/>
              </a:ext>
            </a:extLst>
          </p:cNvPr>
          <p:cNvSpPr txBox="1">
            <a:spLocks noChangeArrowheads="1"/>
          </p:cNvSpPr>
          <p:nvPr/>
        </p:nvSpPr>
        <p:spPr bwMode="auto">
          <a:xfrm>
            <a:off x="3995738" y="3860800"/>
            <a:ext cx="649287"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r>
              <a:rPr lang="en-US" altLang="el-GR" sz="2200"/>
              <a:t>Q</a:t>
            </a:r>
            <a:r>
              <a:rPr lang="en-US" altLang="el-GR" sz="2200" baseline="-25000"/>
              <a:t>2</a:t>
            </a:r>
            <a:endParaRPr lang="el-GR" altLang="el-GR" sz="2200"/>
          </a:p>
        </p:txBody>
      </p:sp>
      <p:sp>
        <p:nvSpPr>
          <p:cNvPr id="13321" name="Text Box 8">
            <a:extLst>
              <a:ext uri="{FF2B5EF4-FFF2-40B4-BE49-F238E27FC236}">
                <a16:creationId xmlns:a16="http://schemas.microsoft.com/office/drawing/2014/main" id="{5823F967-6AC4-B4F0-C548-910CA8BDEAC3}"/>
              </a:ext>
            </a:extLst>
          </p:cNvPr>
          <p:cNvSpPr txBox="1">
            <a:spLocks noChangeArrowheads="1"/>
          </p:cNvSpPr>
          <p:nvPr/>
        </p:nvSpPr>
        <p:spPr bwMode="auto">
          <a:xfrm>
            <a:off x="1979613" y="3933825"/>
            <a:ext cx="649287"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r>
              <a:rPr lang="en-US" altLang="el-GR" sz="2200"/>
              <a:t>Q</a:t>
            </a:r>
            <a:r>
              <a:rPr lang="en-US" altLang="el-GR" sz="2200" baseline="-25000"/>
              <a:t>1</a:t>
            </a:r>
            <a:endParaRPr lang="el-GR" altLang="el-GR" sz="2200"/>
          </a:p>
        </p:txBody>
      </p:sp>
      <p:sp>
        <p:nvSpPr>
          <p:cNvPr id="13322" name="Text Box 9">
            <a:extLst>
              <a:ext uri="{FF2B5EF4-FFF2-40B4-BE49-F238E27FC236}">
                <a16:creationId xmlns:a16="http://schemas.microsoft.com/office/drawing/2014/main" id="{A775FC8D-4EFB-CE51-6F41-4AF6E205E42B}"/>
              </a:ext>
            </a:extLst>
          </p:cNvPr>
          <p:cNvSpPr txBox="1">
            <a:spLocks noChangeArrowheads="1"/>
          </p:cNvSpPr>
          <p:nvPr/>
        </p:nvSpPr>
        <p:spPr bwMode="auto">
          <a:xfrm>
            <a:off x="6300788" y="3933825"/>
            <a:ext cx="649287"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r>
              <a:rPr lang="en-US" altLang="el-GR" sz="2200"/>
              <a:t>Q</a:t>
            </a:r>
            <a:r>
              <a:rPr lang="en-US" altLang="el-GR" sz="2200" baseline="-25000"/>
              <a:t>3</a:t>
            </a:r>
            <a:endParaRPr lang="el-GR" altLang="el-GR" sz="2200"/>
          </a:p>
        </p:txBody>
      </p:sp>
      <p:sp>
        <p:nvSpPr>
          <p:cNvPr id="13323" name="Line 10">
            <a:extLst>
              <a:ext uri="{FF2B5EF4-FFF2-40B4-BE49-F238E27FC236}">
                <a16:creationId xmlns:a16="http://schemas.microsoft.com/office/drawing/2014/main" id="{B3A000B3-38F6-8E44-27BE-3D928B9F6044}"/>
              </a:ext>
            </a:extLst>
          </p:cNvPr>
          <p:cNvSpPr>
            <a:spLocks noChangeShapeType="1"/>
          </p:cNvSpPr>
          <p:nvPr/>
        </p:nvSpPr>
        <p:spPr bwMode="auto">
          <a:xfrm flipV="1">
            <a:off x="2195513" y="3716338"/>
            <a:ext cx="0" cy="14446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3324" name="Line 11">
            <a:extLst>
              <a:ext uri="{FF2B5EF4-FFF2-40B4-BE49-F238E27FC236}">
                <a16:creationId xmlns:a16="http://schemas.microsoft.com/office/drawing/2014/main" id="{49F53C37-5499-032E-F850-09CE9F68917E}"/>
              </a:ext>
            </a:extLst>
          </p:cNvPr>
          <p:cNvSpPr>
            <a:spLocks noChangeShapeType="1"/>
          </p:cNvSpPr>
          <p:nvPr/>
        </p:nvSpPr>
        <p:spPr bwMode="auto">
          <a:xfrm flipV="1">
            <a:off x="4211638" y="3716338"/>
            <a:ext cx="0" cy="14446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3325" name="Line 12">
            <a:extLst>
              <a:ext uri="{FF2B5EF4-FFF2-40B4-BE49-F238E27FC236}">
                <a16:creationId xmlns:a16="http://schemas.microsoft.com/office/drawing/2014/main" id="{5B3BA1A7-7874-F7F3-BFD4-98753E19D207}"/>
              </a:ext>
            </a:extLst>
          </p:cNvPr>
          <p:cNvSpPr>
            <a:spLocks noChangeShapeType="1"/>
          </p:cNvSpPr>
          <p:nvPr/>
        </p:nvSpPr>
        <p:spPr bwMode="auto">
          <a:xfrm flipV="1">
            <a:off x="6443663" y="3716338"/>
            <a:ext cx="0" cy="14446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3326" name="Line 13">
            <a:extLst>
              <a:ext uri="{FF2B5EF4-FFF2-40B4-BE49-F238E27FC236}">
                <a16:creationId xmlns:a16="http://schemas.microsoft.com/office/drawing/2014/main" id="{0B665152-0C95-8F35-B888-2AE7E44CAEA3}"/>
              </a:ext>
            </a:extLst>
          </p:cNvPr>
          <p:cNvSpPr>
            <a:spLocks noChangeShapeType="1"/>
          </p:cNvSpPr>
          <p:nvPr/>
        </p:nvSpPr>
        <p:spPr bwMode="auto">
          <a:xfrm>
            <a:off x="2195513" y="5013325"/>
            <a:ext cx="424815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3327" name="Line 14">
            <a:extLst>
              <a:ext uri="{FF2B5EF4-FFF2-40B4-BE49-F238E27FC236}">
                <a16:creationId xmlns:a16="http://schemas.microsoft.com/office/drawing/2014/main" id="{BAB9FB9A-3283-88C6-8F1D-83AB034C450A}"/>
              </a:ext>
            </a:extLst>
          </p:cNvPr>
          <p:cNvSpPr>
            <a:spLocks noChangeShapeType="1"/>
          </p:cNvSpPr>
          <p:nvPr/>
        </p:nvSpPr>
        <p:spPr bwMode="auto">
          <a:xfrm>
            <a:off x="2195513" y="4941888"/>
            <a:ext cx="0" cy="1428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3328" name="Line 15">
            <a:extLst>
              <a:ext uri="{FF2B5EF4-FFF2-40B4-BE49-F238E27FC236}">
                <a16:creationId xmlns:a16="http://schemas.microsoft.com/office/drawing/2014/main" id="{8E4EFBF8-BF83-FDE6-536A-0E93E31438C5}"/>
              </a:ext>
            </a:extLst>
          </p:cNvPr>
          <p:cNvSpPr>
            <a:spLocks noChangeShapeType="1"/>
          </p:cNvSpPr>
          <p:nvPr/>
        </p:nvSpPr>
        <p:spPr bwMode="auto">
          <a:xfrm>
            <a:off x="6443663" y="4941888"/>
            <a:ext cx="0" cy="1428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3329" name="Text Box 20">
            <a:extLst>
              <a:ext uri="{FF2B5EF4-FFF2-40B4-BE49-F238E27FC236}">
                <a16:creationId xmlns:a16="http://schemas.microsoft.com/office/drawing/2014/main" id="{6E326C85-9B5A-2182-0184-D71DA257ADE8}"/>
              </a:ext>
            </a:extLst>
          </p:cNvPr>
          <p:cNvSpPr txBox="1">
            <a:spLocks noChangeArrowheads="1"/>
          </p:cNvSpPr>
          <p:nvPr/>
        </p:nvSpPr>
        <p:spPr bwMode="auto">
          <a:xfrm>
            <a:off x="4067175" y="5013325"/>
            <a:ext cx="4318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r>
              <a:rPr lang="en-US" altLang="el-GR" sz="2200"/>
              <a:t>Q</a:t>
            </a:r>
            <a:endParaRPr lang="el-GR" altLang="el-GR" sz="22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a:extLst>
              <a:ext uri="{FF2B5EF4-FFF2-40B4-BE49-F238E27FC236}">
                <a16:creationId xmlns:a16="http://schemas.microsoft.com/office/drawing/2014/main" id="{604A8F10-F386-63D0-763D-FE71615526F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7B41ACAB-3327-40BC-A605-6662B22EF304}" type="slidenum">
              <a:rPr lang="el-GR" altLang="el-GR" sz="1400" smtClean="0"/>
              <a:pPr>
                <a:spcBef>
                  <a:spcPct val="0"/>
                </a:spcBef>
                <a:buClrTx/>
                <a:buSzTx/>
                <a:buFontTx/>
                <a:buNone/>
              </a:pPr>
              <a:t>5</a:t>
            </a:fld>
            <a:endParaRPr lang="el-GR" altLang="el-GR" sz="1400"/>
          </a:p>
        </p:txBody>
      </p:sp>
      <p:sp>
        <p:nvSpPr>
          <p:cNvPr id="15363" name="Rectangle 2">
            <a:extLst>
              <a:ext uri="{FF2B5EF4-FFF2-40B4-BE49-F238E27FC236}">
                <a16:creationId xmlns:a16="http://schemas.microsoft.com/office/drawing/2014/main" id="{85F0F455-4FAB-F937-A2C1-119265C5CC37}"/>
              </a:ext>
            </a:extLst>
          </p:cNvPr>
          <p:cNvSpPr>
            <a:spLocks noGrp="1" noChangeArrowheads="1"/>
          </p:cNvSpPr>
          <p:nvPr>
            <p:ph type="title"/>
          </p:nvPr>
        </p:nvSpPr>
        <p:spPr/>
        <p:txBody>
          <a:bodyPr/>
          <a:lstStyle/>
          <a:p>
            <a:pPr algn="ctr" eaLnBrk="1" hangingPunct="1"/>
            <a:r>
              <a:rPr lang="el-GR" altLang="el-GR" sz="2800"/>
              <a:t>Υπολογισμός του εύρους και του ενδοτεταρτημοριακού εύρους.</a:t>
            </a:r>
          </a:p>
        </p:txBody>
      </p:sp>
      <p:sp>
        <p:nvSpPr>
          <p:cNvPr id="15364" name="Rectangle 6">
            <a:extLst>
              <a:ext uri="{FF2B5EF4-FFF2-40B4-BE49-F238E27FC236}">
                <a16:creationId xmlns:a16="http://schemas.microsoft.com/office/drawing/2014/main" id="{B0FB91C8-F785-E272-753A-79D5EF55086A}"/>
              </a:ext>
            </a:extLst>
          </p:cNvPr>
          <p:cNvSpPr>
            <a:spLocks noChangeArrowheads="1"/>
          </p:cNvSpPr>
          <p:nvPr/>
        </p:nvSpPr>
        <p:spPr bwMode="auto">
          <a:xfrm>
            <a:off x="755650" y="1844675"/>
            <a:ext cx="8137525" cy="66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r>
              <a:rPr lang="el-GR" altLang="el-GR" sz="2200"/>
              <a:t>Κατά κεφαλήν δαπάνες για τη δημόσια εκπαίδευση σε 20 πολιτείες των ΗΠΑ το 1987 (σε $).</a:t>
            </a:r>
          </a:p>
        </p:txBody>
      </p:sp>
      <p:graphicFrame>
        <p:nvGraphicFramePr>
          <p:cNvPr id="15365" name="Object 10">
            <a:extLst>
              <a:ext uri="{FF2B5EF4-FFF2-40B4-BE49-F238E27FC236}">
                <a16:creationId xmlns:a16="http://schemas.microsoft.com/office/drawing/2014/main" id="{B6EA326C-4374-5B8F-A7FD-0F3D7EA90ADF}"/>
              </a:ext>
            </a:extLst>
          </p:cNvPr>
          <p:cNvGraphicFramePr>
            <a:graphicFrameLocks noGrp="1" noChangeAspect="1"/>
          </p:cNvGraphicFramePr>
          <p:nvPr>
            <p:ph idx="1"/>
          </p:nvPr>
        </p:nvGraphicFramePr>
        <p:xfrm>
          <a:off x="1476375" y="2638425"/>
          <a:ext cx="6140450" cy="4219575"/>
        </p:xfrm>
        <a:graphic>
          <a:graphicData uri="http://schemas.openxmlformats.org/presentationml/2006/ole">
            <mc:AlternateContent xmlns:mc="http://schemas.openxmlformats.org/markup-compatibility/2006">
              <mc:Choice xmlns:v="urn:schemas-microsoft-com:vml" Requires="v">
                <p:oleObj name="Worksheet" r:id="rId3" imgW="3076575" imgH="2114550" progId="Excel.Sheet.8">
                  <p:embed/>
                </p:oleObj>
              </mc:Choice>
              <mc:Fallback>
                <p:oleObj name="Worksheet" r:id="rId3" imgW="3076575" imgH="2114550" progId="Excel.Sheet.8">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6375" y="2638425"/>
                        <a:ext cx="6140450" cy="421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Slide Number Placeholder 5">
            <a:extLst>
              <a:ext uri="{FF2B5EF4-FFF2-40B4-BE49-F238E27FC236}">
                <a16:creationId xmlns:a16="http://schemas.microsoft.com/office/drawing/2014/main" id="{B5797032-8C86-9AAF-22F3-10C029EE8EB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B44C48DD-64BB-4F52-BBFD-37B429AF657D}" type="slidenum">
              <a:rPr lang="el-GR" altLang="el-GR" sz="1400" smtClean="0"/>
              <a:pPr>
                <a:spcBef>
                  <a:spcPct val="0"/>
                </a:spcBef>
                <a:buClrTx/>
                <a:buSzTx/>
                <a:buFontTx/>
                <a:buNone/>
              </a:pPr>
              <a:t>6</a:t>
            </a:fld>
            <a:endParaRPr lang="el-GR" altLang="el-GR" sz="1400"/>
          </a:p>
        </p:txBody>
      </p:sp>
      <p:sp>
        <p:nvSpPr>
          <p:cNvPr id="17411" name="Rectangle 2">
            <a:extLst>
              <a:ext uri="{FF2B5EF4-FFF2-40B4-BE49-F238E27FC236}">
                <a16:creationId xmlns:a16="http://schemas.microsoft.com/office/drawing/2014/main" id="{7A8ACF4E-B016-165C-339E-FC0C50C51864}"/>
              </a:ext>
            </a:extLst>
          </p:cNvPr>
          <p:cNvSpPr>
            <a:spLocks noGrp="1" noChangeArrowheads="1"/>
          </p:cNvSpPr>
          <p:nvPr>
            <p:ph type="title"/>
          </p:nvPr>
        </p:nvSpPr>
        <p:spPr/>
        <p:txBody>
          <a:bodyPr/>
          <a:lstStyle/>
          <a:p>
            <a:pPr algn="ctr" eaLnBrk="1" hangingPunct="1"/>
            <a:r>
              <a:rPr lang="el-GR" altLang="el-GR" sz="2800"/>
              <a:t>Υπολογισμός του εύρους και του ενδοτεταρτημοριακού εύρους.</a:t>
            </a:r>
          </a:p>
        </p:txBody>
      </p:sp>
      <p:sp>
        <p:nvSpPr>
          <p:cNvPr id="18435" name="Rectangle 3">
            <a:extLst>
              <a:ext uri="{FF2B5EF4-FFF2-40B4-BE49-F238E27FC236}">
                <a16:creationId xmlns:a16="http://schemas.microsoft.com/office/drawing/2014/main" id="{68CBCC03-71BF-1A5B-4136-02769970891B}"/>
              </a:ext>
            </a:extLst>
          </p:cNvPr>
          <p:cNvSpPr>
            <a:spLocks noGrp="1" noChangeArrowheads="1"/>
          </p:cNvSpPr>
          <p:nvPr>
            <p:ph type="body" idx="1"/>
          </p:nvPr>
        </p:nvSpPr>
        <p:spPr>
          <a:xfrm>
            <a:off x="611188" y="2017713"/>
            <a:ext cx="8343900" cy="4435475"/>
          </a:xfrm>
        </p:spPr>
        <p:txBody>
          <a:bodyPr/>
          <a:lstStyle/>
          <a:p>
            <a:pPr eaLnBrk="1" hangingPunct="1">
              <a:lnSpc>
                <a:spcPct val="90000"/>
              </a:lnSpc>
            </a:pPr>
            <a:r>
              <a:rPr lang="en-US" altLang="el-GR" sz="2200"/>
              <a:t>R=1440-480=960.</a:t>
            </a:r>
          </a:p>
          <a:p>
            <a:pPr eaLnBrk="1" hangingPunct="1">
              <a:lnSpc>
                <a:spcPct val="90000"/>
              </a:lnSpc>
            </a:pPr>
            <a:r>
              <a:rPr lang="el-GR" altLang="el-GR" sz="2200"/>
              <a:t>Για να βρούμε το ενδοτερτημοριακό εύρος (</a:t>
            </a:r>
            <a:r>
              <a:rPr lang="en-US" altLang="el-GR" sz="2200"/>
              <a:t>Q)</a:t>
            </a:r>
            <a:r>
              <a:rPr lang="el-GR" altLang="el-GR" sz="2200"/>
              <a:t> πρέπει πρώτα να βρούμε το πρώτο και το τρίτο τεταρτημόριο (</a:t>
            </a:r>
            <a:r>
              <a:rPr lang="en-US" altLang="el-GR" sz="2200"/>
              <a:t>Q</a:t>
            </a:r>
            <a:r>
              <a:rPr lang="en-US" altLang="el-GR" sz="2200" baseline="-25000"/>
              <a:t>1 </a:t>
            </a:r>
            <a:r>
              <a:rPr lang="el-GR" altLang="el-GR" sz="2200"/>
              <a:t>και </a:t>
            </a:r>
            <a:r>
              <a:rPr lang="en-US" altLang="el-GR" sz="2200"/>
              <a:t>Q</a:t>
            </a:r>
            <a:r>
              <a:rPr lang="en-US" altLang="el-GR" sz="2200" baseline="-25000"/>
              <a:t>3</a:t>
            </a:r>
            <a:r>
              <a:rPr lang="en-US" altLang="el-GR" sz="2200"/>
              <a:t>).</a:t>
            </a:r>
          </a:p>
          <a:p>
            <a:pPr eaLnBrk="1" hangingPunct="1">
              <a:lnSpc>
                <a:spcPct val="90000"/>
              </a:lnSpc>
            </a:pPr>
            <a:r>
              <a:rPr lang="el-GR" altLang="el-GR" sz="2200"/>
              <a:t>Το </a:t>
            </a:r>
            <a:r>
              <a:rPr lang="en-US" altLang="el-GR" sz="2200"/>
              <a:t>Q</a:t>
            </a:r>
            <a:r>
              <a:rPr lang="en-US" altLang="el-GR" sz="2200" baseline="-25000"/>
              <a:t>1</a:t>
            </a:r>
            <a:r>
              <a:rPr lang="el-GR" altLang="el-GR" sz="2200"/>
              <a:t> αντιστοιχεί στην τιμή της παρατήρησης που η θέση της στην κατανομή είναι </a:t>
            </a:r>
            <a:r>
              <a:rPr lang="en-US" altLang="el-GR" sz="2200"/>
              <a:t>(n</a:t>
            </a:r>
            <a:r>
              <a:rPr lang="el-GR" altLang="el-GR" sz="2200"/>
              <a:t>+1</a:t>
            </a:r>
            <a:r>
              <a:rPr lang="en-US" altLang="el-GR" sz="2200"/>
              <a:t>)/4</a:t>
            </a:r>
            <a:r>
              <a:rPr lang="el-GR" altLang="el-GR" sz="2200"/>
              <a:t> </a:t>
            </a:r>
            <a:r>
              <a:rPr lang="en-US" altLang="el-GR" sz="2200"/>
              <a:t>=2</a:t>
            </a:r>
            <a:r>
              <a:rPr lang="el-GR" altLang="el-GR" sz="2200"/>
              <a:t>1</a:t>
            </a:r>
            <a:r>
              <a:rPr lang="en-US" altLang="el-GR" sz="2200"/>
              <a:t>/4</a:t>
            </a:r>
            <a:r>
              <a:rPr lang="el-GR" altLang="el-GR" sz="2200"/>
              <a:t> </a:t>
            </a:r>
            <a:r>
              <a:rPr lang="en-US" altLang="el-GR" sz="2200"/>
              <a:t>=5</a:t>
            </a:r>
            <a:r>
              <a:rPr lang="el-GR" altLang="el-GR" sz="2200"/>
              <a:t>,25</a:t>
            </a:r>
            <a:r>
              <a:rPr lang="en-US" altLang="el-GR" sz="2200"/>
              <a:t>. </a:t>
            </a:r>
            <a:r>
              <a:rPr lang="el-GR" altLang="el-GR" sz="2200"/>
              <a:t>Η πέμπτη παρατήρηση είναι το 565, η έκτη παρατήρηση είναι το 574. Επομένως το </a:t>
            </a:r>
            <a:r>
              <a:rPr lang="en-GB" altLang="el-GR" sz="2200"/>
              <a:t>Q</a:t>
            </a:r>
            <a:r>
              <a:rPr lang="en-GB" altLang="el-GR" sz="2200" baseline="-25000"/>
              <a:t>1</a:t>
            </a:r>
            <a:r>
              <a:rPr lang="en-GB" altLang="el-GR" sz="2200"/>
              <a:t> </a:t>
            </a:r>
            <a:r>
              <a:rPr lang="el-GR" altLang="el-GR" sz="2200"/>
              <a:t>βρίσκεται στο 0,25 της απόστασης μεταξύ των δύο τιμών. Δηλαδή είναι ίσο με 565+0,25(574-565) =565+0,25*9=565+2,25=567,25.</a:t>
            </a:r>
            <a:endParaRPr lang="en-US" altLang="el-GR" sz="2200"/>
          </a:p>
          <a:p>
            <a:pPr eaLnBrk="1" hangingPunct="1">
              <a:lnSpc>
                <a:spcPct val="90000"/>
              </a:lnSpc>
            </a:pPr>
            <a:r>
              <a:rPr lang="el-GR" altLang="el-GR" sz="2200"/>
              <a:t>Στο </a:t>
            </a:r>
            <a:r>
              <a:rPr lang="en-US" altLang="el-GR" sz="2200"/>
              <a:t>Q</a:t>
            </a:r>
            <a:r>
              <a:rPr lang="en-US" altLang="el-GR" sz="2200" baseline="-25000"/>
              <a:t>3</a:t>
            </a:r>
            <a:r>
              <a:rPr lang="el-GR" altLang="el-GR" sz="2200"/>
              <a:t> αντιστοιχεί η παρατήρηση που βρίσκεται στη θέση </a:t>
            </a:r>
            <a:r>
              <a:rPr lang="en-US" altLang="el-GR" sz="2200"/>
              <a:t>(3</a:t>
            </a:r>
            <a:r>
              <a:rPr lang="el-GR" altLang="el-GR" sz="2200"/>
              <a:t>(</a:t>
            </a:r>
            <a:r>
              <a:rPr lang="en-US" altLang="el-GR" sz="2200"/>
              <a:t>n</a:t>
            </a:r>
            <a:r>
              <a:rPr lang="el-GR" altLang="el-GR" sz="2200"/>
              <a:t>+1</a:t>
            </a:r>
            <a:r>
              <a:rPr lang="en-US" altLang="el-GR" sz="2200"/>
              <a:t>)</a:t>
            </a:r>
            <a:r>
              <a:rPr lang="el-GR" altLang="el-GR" sz="2200"/>
              <a:t>)</a:t>
            </a:r>
            <a:r>
              <a:rPr lang="en-US" altLang="el-GR" sz="2200"/>
              <a:t>/4=6</a:t>
            </a:r>
            <a:r>
              <a:rPr lang="el-GR" altLang="el-GR" sz="2200"/>
              <a:t>3</a:t>
            </a:r>
            <a:r>
              <a:rPr lang="en-US" altLang="el-GR" sz="2200"/>
              <a:t>/4=15</a:t>
            </a:r>
            <a:r>
              <a:rPr lang="el-GR" altLang="el-GR" sz="2200"/>
              <a:t>,75.  Δηλαδή το 687,25.</a:t>
            </a:r>
            <a:endParaRPr lang="en-US" altLang="el-GR" sz="2200"/>
          </a:p>
          <a:p>
            <a:pPr eaLnBrk="1" hangingPunct="1">
              <a:lnSpc>
                <a:spcPct val="90000"/>
              </a:lnSpc>
            </a:pPr>
            <a:r>
              <a:rPr lang="en-US" altLang="el-GR" sz="2200"/>
              <a:t>Q=Q</a:t>
            </a:r>
            <a:r>
              <a:rPr lang="en-US" altLang="el-GR" sz="2200" baseline="-25000"/>
              <a:t>3</a:t>
            </a:r>
            <a:r>
              <a:rPr lang="en-US" altLang="el-GR" sz="2200"/>
              <a:t>-Q</a:t>
            </a:r>
            <a:r>
              <a:rPr lang="en-US" altLang="el-GR" sz="2200" baseline="-25000"/>
              <a:t>1</a:t>
            </a:r>
            <a:r>
              <a:rPr lang="en-US" altLang="el-GR" sz="2200"/>
              <a:t>=</a:t>
            </a:r>
            <a:r>
              <a:rPr lang="el-GR" altLang="el-GR" sz="2200"/>
              <a:t>687,25-567,25=120.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endSync delay="0"/>
                                  <p:childTnLst>
                                    <p:set>
                                      <p:cBhvr>
                                        <p:cTn id="6" dur="1" fill="hold">
                                          <p:endSync delay="0"/>
                                        </p:cTn>
                                        <p:tgtEl>
                                          <p:spTgt spid="1843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endSync delay="0"/>
                                  <p:childTnLst>
                                    <p:set>
                                      <p:cBhvr>
                                        <p:cTn id="10" dur="1" fill="hold">
                                          <p:endSync delay="0"/>
                                        </p:cTn>
                                        <p:tgtEl>
                                          <p:spTgt spid="1843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endSync delay="0"/>
                                  <p:childTnLst>
                                    <p:set>
                                      <p:cBhvr>
                                        <p:cTn id="14" dur="1" fill="hold">
                                          <p:endSync delay="0"/>
                                        </p:cTn>
                                        <p:tgtEl>
                                          <p:spTgt spid="1843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endSync delay="0"/>
                                  <p:childTnLst>
                                    <p:set>
                                      <p:cBhvr>
                                        <p:cTn id="18" dur="1" fill="hold">
                                          <p:endSync delay="0"/>
                                        </p:cTn>
                                        <p:tgtEl>
                                          <p:spTgt spid="1843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endSync delay="0"/>
                                  <p:childTnLst>
                                    <p:set>
                                      <p:cBhvr>
                                        <p:cTn id="22" dur="1" fill="hold">
                                          <p:endSync delay="0"/>
                                        </p:cTn>
                                        <p:tgtEl>
                                          <p:spTgt spid="1843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a:extLst>
              <a:ext uri="{FF2B5EF4-FFF2-40B4-BE49-F238E27FC236}">
                <a16:creationId xmlns:a16="http://schemas.microsoft.com/office/drawing/2014/main" id="{18DE464D-DD93-7A98-A325-17421602D02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7C9E4F69-E161-4991-BCCE-5D7F4E760B17}" type="slidenum">
              <a:rPr lang="el-GR" altLang="el-GR" sz="1400" smtClean="0"/>
              <a:pPr>
                <a:spcBef>
                  <a:spcPct val="0"/>
                </a:spcBef>
                <a:buClrTx/>
                <a:buSzTx/>
                <a:buFontTx/>
                <a:buNone/>
              </a:pPr>
              <a:t>7</a:t>
            </a:fld>
            <a:endParaRPr lang="el-GR" altLang="el-GR" sz="1400"/>
          </a:p>
        </p:txBody>
      </p:sp>
      <p:sp>
        <p:nvSpPr>
          <p:cNvPr id="19459" name="Rectangle 2">
            <a:extLst>
              <a:ext uri="{FF2B5EF4-FFF2-40B4-BE49-F238E27FC236}">
                <a16:creationId xmlns:a16="http://schemas.microsoft.com/office/drawing/2014/main" id="{315C3391-4158-216E-D713-40C7EB3D7AF0}"/>
              </a:ext>
            </a:extLst>
          </p:cNvPr>
          <p:cNvSpPr>
            <a:spLocks noGrp="1" noChangeArrowheads="1"/>
          </p:cNvSpPr>
          <p:nvPr>
            <p:ph type="title"/>
          </p:nvPr>
        </p:nvSpPr>
        <p:spPr/>
        <p:txBody>
          <a:bodyPr/>
          <a:lstStyle/>
          <a:p>
            <a:pPr eaLnBrk="1" hangingPunct="1"/>
            <a:r>
              <a:rPr lang="el-GR" altLang="el-GR"/>
              <a:t>Το θηκόγραμμα </a:t>
            </a:r>
            <a:r>
              <a:rPr lang="en-US" altLang="el-GR"/>
              <a:t>(box plot)</a:t>
            </a:r>
            <a:endParaRPr lang="el-GR" altLang="el-GR"/>
          </a:p>
        </p:txBody>
      </p:sp>
      <p:sp>
        <p:nvSpPr>
          <p:cNvPr id="19460" name="Rectangle 3">
            <a:extLst>
              <a:ext uri="{FF2B5EF4-FFF2-40B4-BE49-F238E27FC236}">
                <a16:creationId xmlns:a16="http://schemas.microsoft.com/office/drawing/2014/main" id="{E5A3741F-9F90-3088-D04E-F0CE1450E3B3}"/>
              </a:ext>
            </a:extLst>
          </p:cNvPr>
          <p:cNvSpPr>
            <a:spLocks noGrp="1" noChangeArrowheads="1"/>
          </p:cNvSpPr>
          <p:nvPr>
            <p:ph type="body" idx="1"/>
          </p:nvPr>
        </p:nvSpPr>
        <p:spPr>
          <a:xfrm>
            <a:off x="323850" y="2017713"/>
            <a:ext cx="8631238" cy="4435475"/>
          </a:xfrm>
        </p:spPr>
        <p:txBody>
          <a:bodyPr/>
          <a:lstStyle/>
          <a:p>
            <a:pPr eaLnBrk="1" hangingPunct="1"/>
            <a:r>
              <a:rPr lang="el-GR" altLang="el-GR" sz="2200"/>
              <a:t>Το θηκόγραμμα είναι μια γραφική παράσταση που μας δείχνει συνοπτικά την κατανομή ενός συνόλου δεδομένων.</a:t>
            </a:r>
          </a:p>
          <a:p>
            <a:pPr eaLnBrk="1" hangingPunct="1"/>
            <a:r>
              <a:rPr lang="el-GR" altLang="el-GR" sz="2200"/>
              <a:t>Πιο συγκεκριμένα το θηκόγραμμα προσδιορίζει με άμεσο τρόπο:</a:t>
            </a:r>
          </a:p>
          <a:p>
            <a:pPr eaLnBrk="1" hangingPunct="1">
              <a:buFont typeface="Wingdings" panose="05000000000000000000" pitchFamily="2" charset="2"/>
              <a:buChar char="Ø"/>
            </a:pPr>
            <a:r>
              <a:rPr lang="el-GR" altLang="el-GR" sz="2200"/>
              <a:t>Τη διάμεσο.</a:t>
            </a:r>
          </a:p>
          <a:p>
            <a:pPr eaLnBrk="1" hangingPunct="1">
              <a:buFont typeface="Wingdings" panose="05000000000000000000" pitchFamily="2" charset="2"/>
              <a:buChar char="Ø"/>
            </a:pPr>
            <a:r>
              <a:rPr lang="el-GR" altLang="el-GR" sz="2200"/>
              <a:t>Το ενδοτεταρτημοριακό εύρος.</a:t>
            </a:r>
          </a:p>
          <a:p>
            <a:pPr eaLnBrk="1" hangingPunct="1">
              <a:buFont typeface="Wingdings" panose="05000000000000000000" pitchFamily="2" charset="2"/>
              <a:buChar char="Ø"/>
            </a:pPr>
            <a:r>
              <a:rPr lang="el-GR" altLang="el-GR" sz="2200"/>
              <a:t>Τη διασπορά των δεδομένων.</a:t>
            </a:r>
          </a:p>
          <a:p>
            <a:pPr eaLnBrk="1" hangingPunct="1">
              <a:buFont typeface="Wingdings" panose="05000000000000000000" pitchFamily="2" charset="2"/>
              <a:buChar char="Ø"/>
            </a:pPr>
            <a:r>
              <a:rPr lang="el-GR" altLang="el-GR" sz="2200"/>
              <a:t>Το αν η κατανομή είναι ασύμμετρη και προς ποια κατεύθυνση.</a:t>
            </a:r>
          </a:p>
          <a:p>
            <a:pPr eaLnBrk="1" hangingPunct="1">
              <a:buSzTx/>
              <a:buFont typeface="Wingdings" panose="05000000000000000000" pitchFamily="2" charset="2"/>
              <a:buChar char="§"/>
            </a:pPr>
            <a:r>
              <a:rPr lang="el-GR" altLang="el-GR" sz="2200"/>
              <a:t>Για να κατασκευάσουμε ένα θηκόγραμμα χρειαζόμαστε 5 αριθμούς: Τη διάμεσο (</a:t>
            </a:r>
            <a:r>
              <a:rPr lang="en-US" altLang="el-GR" sz="2200"/>
              <a:t>md), </a:t>
            </a:r>
            <a:r>
              <a:rPr lang="el-GR" altLang="el-GR" sz="2200"/>
              <a:t>το πρώτο και τρίτο τεταρτημόριο (</a:t>
            </a:r>
            <a:r>
              <a:rPr lang="en-US" altLang="el-GR" sz="2200"/>
              <a:t>Q</a:t>
            </a:r>
            <a:r>
              <a:rPr lang="en-US" altLang="el-GR" sz="2200" baseline="-25000"/>
              <a:t>1</a:t>
            </a:r>
            <a:r>
              <a:rPr lang="el-GR" altLang="el-GR" sz="2200" baseline="-25000"/>
              <a:t> </a:t>
            </a:r>
            <a:r>
              <a:rPr lang="el-GR" altLang="el-GR" sz="2200"/>
              <a:t>και</a:t>
            </a:r>
            <a:r>
              <a:rPr lang="en-US" altLang="el-GR" sz="2200" baseline="-25000"/>
              <a:t> </a:t>
            </a:r>
            <a:r>
              <a:rPr lang="en-US" altLang="el-GR" sz="2200"/>
              <a:t>Q</a:t>
            </a:r>
            <a:r>
              <a:rPr lang="en-US" altLang="el-GR" sz="2200" baseline="-25000"/>
              <a:t>3</a:t>
            </a:r>
            <a:r>
              <a:rPr lang="en-US" altLang="el-GR" sz="2200"/>
              <a:t>)</a:t>
            </a:r>
            <a:r>
              <a:rPr lang="el-GR" altLang="el-GR" sz="2200"/>
              <a:t>, τη μικρότερη και τη μεγαλύτερη τιμή των δεδομένων μας.</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a:extLst>
              <a:ext uri="{FF2B5EF4-FFF2-40B4-BE49-F238E27FC236}">
                <a16:creationId xmlns:a16="http://schemas.microsoft.com/office/drawing/2014/main" id="{1A589CAA-B419-5C16-7247-0BF1B0AEA5B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459BF88F-1F94-4F98-883F-EBCF2758196A}" type="slidenum">
              <a:rPr lang="el-GR" altLang="el-GR" sz="1400" smtClean="0"/>
              <a:pPr>
                <a:spcBef>
                  <a:spcPct val="0"/>
                </a:spcBef>
                <a:buClrTx/>
                <a:buSzTx/>
                <a:buFontTx/>
                <a:buNone/>
              </a:pPr>
              <a:t>8</a:t>
            </a:fld>
            <a:endParaRPr lang="el-GR" altLang="el-GR" sz="1400"/>
          </a:p>
        </p:txBody>
      </p:sp>
      <p:sp>
        <p:nvSpPr>
          <p:cNvPr id="21507" name="Rectangle 5">
            <a:extLst>
              <a:ext uri="{FF2B5EF4-FFF2-40B4-BE49-F238E27FC236}">
                <a16:creationId xmlns:a16="http://schemas.microsoft.com/office/drawing/2014/main" id="{2B14432C-AD22-06CE-5E0D-4F94B0FA7CE7}"/>
              </a:ext>
            </a:extLst>
          </p:cNvPr>
          <p:cNvSpPr>
            <a:spLocks noGrp="1" noChangeArrowheads="1"/>
          </p:cNvSpPr>
          <p:nvPr>
            <p:ph type="title"/>
          </p:nvPr>
        </p:nvSpPr>
        <p:spPr/>
        <p:txBody>
          <a:bodyPr/>
          <a:lstStyle/>
          <a:p>
            <a:pPr algn="ctr" eaLnBrk="1" hangingPunct="1"/>
            <a:r>
              <a:rPr lang="el-GR" altLang="el-GR" sz="2800"/>
              <a:t>Θηκόγραμμα (</a:t>
            </a:r>
            <a:r>
              <a:rPr lang="en-US" altLang="el-GR" sz="2800"/>
              <a:t>box plot)</a:t>
            </a:r>
            <a:r>
              <a:rPr lang="el-GR" altLang="el-GR" sz="2800"/>
              <a:t> για τα δεδομένα της σελίδας 5</a:t>
            </a:r>
            <a:r>
              <a:rPr lang="el-GR" altLang="el-GR"/>
              <a:t> </a:t>
            </a:r>
          </a:p>
        </p:txBody>
      </p:sp>
      <p:sp>
        <p:nvSpPr>
          <p:cNvPr id="21508" name="Line 9">
            <a:extLst>
              <a:ext uri="{FF2B5EF4-FFF2-40B4-BE49-F238E27FC236}">
                <a16:creationId xmlns:a16="http://schemas.microsoft.com/office/drawing/2014/main" id="{9C74BA30-04AB-4EF9-457F-6CF0F1033A38}"/>
              </a:ext>
            </a:extLst>
          </p:cNvPr>
          <p:cNvSpPr>
            <a:spLocks noChangeShapeType="1"/>
          </p:cNvSpPr>
          <p:nvPr/>
        </p:nvSpPr>
        <p:spPr bwMode="auto">
          <a:xfrm>
            <a:off x="539750" y="5373688"/>
            <a:ext cx="662463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1509" name="Text Box 10">
            <a:extLst>
              <a:ext uri="{FF2B5EF4-FFF2-40B4-BE49-F238E27FC236}">
                <a16:creationId xmlns:a16="http://schemas.microsoft.com/office/drawing/2014/main" id="{13DEC9F7-DC53-7055-674B-C9BB774CB61F}"/>
              </a:ext>
            </a:extLst>
          </p:cNvPr>
          <p:cNvSpPr txBox="1">
            <a:spLocks noChangeArrowheads="1"/>
          </p:cNvSpPr>
          <p:nvPr/>
        </p:nvSpPr>
        <p:spPr bwMode="auto">
          <a:xfrm>
            <a:off x="827088" y="5445125"/>
            <a:ext cx="1008062"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r>
              <a:rPr lang="el-GR" altLang="el-GR" sz="2200"/>
              <a:t>500</a:t>
            </a:r>
          </a:p>
        </p:txBody>
      </p:sp>
      <p:sp>
        <p:nvSpPr>
          <p:cNvPr id="21510" name="Text Box 11">
            <a:extLst>
              <a:ext uri="{FF2B5EF4-FFF2-40B4-BE49-F238E27FC236}">
                <a16:creationId xmlns:a16="http://schemas.microsoft.com/office/drawing/2014/main" id="{ABD5455A-94FE-8F80-C1BE-3BA0E57F9FC7}"/>
              </a:ext>
            </a:extLst>
          </p:cNvPr>
          <p:cNvSpPr txBox="1">
            <a:spLocks noChangeArrowheads="1"/>
          </p:cNvSpPr>
          <p:nvPr/>
        </p:nvSpPr>
        <p:spPr bwMode="auto">
          <a:xfrm>
            <a:off x="8135938" y="5373688"/>
            <a:ext cx="1008062"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r>
              <a:rPr lang="el-GR" altLang="el-GR" sz="2200"/>
              <a:t>1440</a:t>
            </a:r>
          </a:p>
        </p:txBody>
      </p:sp>
      <p:sp>
        <p:nvSpPr>
          <p:cNvPr id="21511" name="Text Box 12">
            <a:extLst>
              <a:ext uri="{FF2B5EF4-FFF2-40B4-BE49-F238E27FC236}">
                <a16:creationId xmlns:a16="http://schemas.microsoft.com/office/drawing/2014/main" id="{9CAB59A2-D6E1-A077-2C7D-6539C9939369}"/>
              </a:ext>
            </a:extLst>
          </p:cNvPr>
          <p:cNvSpPr txBox="1">
            <a:spLocks noChangeArrowheads="1"/>
          </p:cNvSpPr>
          <p:nvPr/>
        </p:nvSpPr>
        <p:spPr bwMode="auto">
          <a:xfrm>
            <a:off x="1908175" y="5445125"/>
            <a:ext cx="8636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r>
              <a:rPr lang="el-GR" altLang="el-GR" sz="2200"/>
              <a:t>600</a:t>
            </a:r>
          </a:p>
        </p:txBody>
      </p:sp>
      <p:sp>
        <p:nvSpPr>
          <p:cNvPr id="21512" name="Text Box 13">
            <a:extLst>
              <a:ext uri="{FF2B5EF4-FFF2-40B4-BE49-F238E27FC236}">
                <a16:creationId xmlns:a16="http://schemas.microsoft.com/office/drawing/2014/main" id="{65A06061-E274-23C6-DFD1-5A2569235393}"/>
              </a:ext>
            </a:extLst>
          </p:cNvPr>
          <p:cNvSpPr txBox="1">
            <a:spLocks noChangeArrowheads="1"/>
          </p:cNvSpPr>
          <p:nvPr/>
        </p:nvSpPr>
        <p:spPr bwMode="auto">
          <a:xfrm>
            <a:off x="2987675" y="5516563"/>
            <a:ext cx="86360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r>
              <a:rPr lang="el-GR" altLang="el-GR" sz="2200"/>
              <a:t>700</a:t>
            </a:r>
          </a:p>
        </p:txBody>
      </p:sp>
      <p:sp>
        <p:nvSpPr>
          <p:cNvPr id="21513" name="Text Box 17">
            <a:extLst>
              <a:ext uri="{FF2B5EF4-FFF2-40B4-BE49-F238E27FC236}">
                <a16:creationId xmlns:a16="http://schemas.microsoft.com/office/drawing/2014/main" id="{57AB7B55-7901-2FDE-C628-EF376750925A}"/>
              </a:ext>
            </a:extLst>
          </p:cNvPr>
          <p:cNvSpPr txBox="1">
            <a:spLocks noChangeArrowheads="1"/>
          </p:cNvSpPr>
          <p:nvPr/>
        </p:nvSpPr>
        <p:spPr bwMode="auto">
          <a:xfrm>
            <a:off x="6227763" y="5445125"/>
            <a:ext cx="936625"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r>
              <a:rPr lang="el-GR" altLang="el-GR" sz="2200"/>
              <a:t>1000</a:t>
            </a:r>
          </a:p>
        </p:txBody>
      </p:sp>
      <p:sp>
        <p:nvSpPr>
          <p:cNvPr id="21514" name="Rectangle 18">
            <a:extLst>
              <a:ext uri="{FF2B5EF4-FFF2-40B4-BE49-F238E27FC236}">
                <a16:creationId xmlns:a16="http://schemas.microsoft.com/office/drawing/2014/main" id="{8F9BB24B-6DAF-026A-5965-18082A750FC3}"/>
              </a:ext>
            </a:extLst>
          </p:cNvPr>
          <p:cNvSpPr>
            <a:spLocks noChangeArrowheads="1"/>
          </p:cNvSpPr>
          <p:nvPr/>
        </p:nvSpPr>
        <p:spPr bwMode="auto">
          <a:xfrm>
            <a:off x="1908175" y="4652963"/>
            <a:ext cx="1223963" cy="431800"/>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endParaRPr lang="el-GR" altLang="el-GR" sz="2200"/>
          </a:p>
        </p:txBody>
      </p:sp>
      <p:sp>
        <p:nvSpPr>
          <p:cNvPr id="21515" name="Line 19">
            <a:extLst>
              <a:ext uri="{FF2B5EF4-FFF2-40B4-BE49-F238E27FC236}">
                <a16:creationId xmlns:a16="http://schemas.microsoft.com/office/drawing/2014/main" id="{B6FEAB4B-B7AB-B353-9D88-6D1AC85616C9}"/>
              </a:ext>
            </a:extLst>
          </p:cNvPr>
          <p:cNvSpPr>
            <a:spLocks noChangeShapeType="1"/>
          </p:cNvSpPr>
          <p:nvPr/>
        </p:nvSpPr>
        <p:spPr bwMode="auto">
          <a:xfrm>
            <a:off x="2339975" y="4652963"/>
            <a:ext cx="0" cy="431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1516" name="Line 20">
            <a:extLst>
              <a:ext uri="{FF2B5EF4-FFF2-40B4-BE49-F238E27FC236}">
                <a16:creationId xmlns:a16="http://schemas.microsoft.com/office/drawing/2014/main" id="{9157B0D4-2A6F-8575-9109-267FF3B5EBBB}"/>
              </a:ext>
            </a:extLst>
          </p:cNvPr>
          <p:cNvSpPr>
            <a:spLocks noChangeShapeType="1"/>
          </p:cNvSpPr>
          <p:nvPr/>
        </p:nvSpPr>
        <p:spPr bwMode="auto">
          <a:xfrm>
            <a:off x="3132138" y="4868863"/>
            <a:ext cx="194468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1517" name="Line 21">
            <a:extLst>
              <a:ext uri="{FF2B5EF4-FFF2-40B4-BE49-F238E27FC236}">
                <a16:creationId xmlns:a16="http://schemas.microsoft.com/office/drawing/2014/main" id="{E0B944B6-C7F3-5ED6-9773-6939FD9BC5FF}"/>
              </a:ext>
            </a:extLst>
          </p:cNvPr>
          <p:cNvSpPr>
            <a:spLocks noChangeShapeType="1"/>
          </p:cNvSpPr>
          <p:nvPr/>
        </p:nvSpPr>
        <p:spPr bwMode="auto">
          <a:xfrm flipH="1">
            <a:off x="900113" y="4868863"/>
            <a:ext cx="100806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1518" name="Line 23">
            <a:extLst>
              <a:ext uri="{FF2B5EF4-FFF2-40B4-BE49-F238E27FC236}">
                <a16:creationId xmlns:a16="http://schemas.microsoft.com/office/drawing/2014/main" id="{F1811AD4-0EE1-E65D-FC43-81E421497847}"/>
              </a:ext>
            </a:extLst>
          </p:cNvPr>
          <p:cNvSpPr>
            <a:spLocks noChangeShapeType="1"/>
          </p:cNvSpPr>
          <p:nvPr/>
        </p:nvSpPr>
        <p:spPr bwMode="auto">
          <a:xfrm flipV="1">
            <a:off x="1187450" y="5300663"/>
            <a:ext cx="0" cy="21748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1519" name="Line 25">
            <a:extLst>
              <a:ext uri="{FF2B5EF4-FFF2-40B4-BE49-F238E27FC236}">
                <a16:creationId xmlns:a16="http://schemas.microsoft.com/office/drawing/2014/main" id="{9666CF05-A899-2ECE-FB12-EA0BE8671D5B}"/>
              </a:ext>
            </a:extLst>
          </p:cNvPr>
          <p:cNvSpPr>
            <a:spLocks noChangeShapeType="1"/>
          </p:cNvSpPr>
          <p:nvPr/>
        </p:nvSpPr>
        <p:spPr bwMode="auto">
          <a:xfrm flipV="1">
            <a:off x="2268538" y="5300663"/>
            <a:ext cx="0" cy="2159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1520" name="Line 29">
            <a:extLst>
              <a:ext uri="{FF2B5EF4-FFF2-40B4-BE49-F238E27FC236}">
                <a16:creationId xmlns:a16="http://schemas.microsoft.com/office/drawing/2014/main" id="{A6A5037B-B847-5C43-6856-7F1DCF8A53A2}"/>
              </a:ext>
            </a:extLst>
          </p:cNvPr>
          <p:cNvSpPr>
            <a:spLocks noChangeShapeType="1"/>
          </p:cNvSpPr>
          <p:nvPr/>
        </p:nvSpPr>
        <p:spPr bwMode="auto">
          <a:xfrm flipV="1">
            <a:off x="3348038" y="5300663"/>
            <a:ext cx="0" cy="14446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1521" name="Line 32">
            <a:extLst>
              <a:ext uri="{FF2B5EF4-FFF2-40B4-BE49-F238E27FC236}">
                <a16:creationId xmlns:a16="http://schemas.microsoft.com/office/drawing/2014/main" id="{A24E89B4-741C-C72E-034C-33AE48B78169}"/>
              </a:ext>
            </a:extLst>
          </p:cNvPr>
          <p:cNvSpPr>
            <a:spLocks noChangeShapeType="1"/>
          </p:cNvSpPr>
          <p:nvPr/>
        </p:nvSpPr>
        <p:spPr bwMode="auto">
          <a:xfrm flipV="1">
            <a:off x="4427538" y="5300663"/>
            <a:ext cx="0" cy="14446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1522" name="Text Box 34">
            <a:extLst>
              <a:ext uri="{FF2B5EF4-FFF2-40B4-BE49-F238E27FC236}">
                <a16:creationId xmlns:a16="http://schemas.microsoft.com/office/drawing/2014/main" id="{0C0A7153-6289-22B2-C3F4-822084F132A1}"/>
              </a:ext>
            </a:extLst>
          </p:cNvPr>
          <p:cNvSpPr txBox="1">
            <a:spLocks noChangeArrowheads="1"/>
          </p:cNvSpPr>
          <p:nvPr/>
        </p:nvSpPr>
        <p:spPr bwMode="auto">
          <a:xfrm>
            <a:off x="4067175" y="5516563"/>
            <a:ext cx="86360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r>
              <a:rPr lang="el-GR" altLang="el-GR" sz="2200"/>
              <a:t>800</a:t>
            </a:r>
          </a:p>
        </p:txBody>
      </p:sp>
      <p:sp>
        <p:nvSpPr>
          <p:cNvPr id="21523" name="Line 35">
            <a:extLst>
              <a:ext uri="{FF2B5EF4-FFF2-40B4-BE49-F238E27FC236}">
                <a16:creationId xmlns:a16="http://schemas.microsoft.com/office/drawing/2014/main" id="{EB9DE073-BEE6-5BF6-8404-2D3ACD239D2D}"/>
              </a:ext>
            </a:extLst>
          </p:cNvPr>
          <p:cNvSpPr>
            <a:spLocks noChangeShapeType="1"/>
          </p:cNvSpPr>
          <p:nvPr/>
        </p:nvSpPr>
        <p:spPr bwMode="auto">
          <a:xfrm flipH="1">
            <a:off x="5508625" y="5300663"/>
            <a:ext cx="0" cy="2159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1524" name="Text Box 36">
            <a:extLst>
              <a:ext uri="{FF2B5EF4-FFF2-40B4-BE49-F238E27FC236}">
                <a16:creationId xmlns:a16="http://schemas.microsoft.com/office/drawing/2014/main" id="{B1DAF241-2054-6C73-9D6A-0D047C406F81}"/>
              </a:ext>
            </a:extLst>
          </p:cNvPr>
          <p:cNvSpPr txBox="1">
            <a:spLocks noChangeArrowheads="1"/>
          </p:cNvSpPr>
          <p:nvPr/>
        </p:nvSpPr>
        <p:spPr bwMode="auto">
          <a:xfrm>
            <a:off x="5148263" y="5516563"/>
            <a:ext cx="719137"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r>
              <a:rPr lang="el-GR" altLang="el-GR" sz="2200"/>
              <a:t>900</a:t>
            </a:r>
          </a:p>
        </p:txBody>
      </p:sp>
      <p:sp>
        <p:nvSpPr>
          <p:cNvPr id="21525" name="Line 37">
            <a:extLst>
              <a:ext uri="{FF2B5EF4-FFF2-40B4-BE49-F238E27FC236}">
                <a16:creationId xmlns:a16="http://schemas.microsoft.com/office/drawing/2014/main" id="{658C9351-CE00-7E71-51D9-1D9A10A1D23F}"/>
              </a:ext>
            </a:extLst>
          </p:cNvPr>
          <p:cNvSpPr>
            <a:spLocks noChangeShapeType="1"/>
          </p:cNvSpPr>
          <p:nvPr/>
        </p:nvSpPr>
        <p:spPr bwMode="auto">
          <a:xfrm>
            <a:off x="6588125" y="5300663"/>
            <a:ext cx="0" cy="14446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1526" name="Line 38">
            <a:extLst>
              <a:ext uri="{FF2B5EF4-FFF2-40B4-BE49-F238E27FC236}">
                <a16:creationId xmlns:a16="http://schemas.microsoft.com/office/drawing/2014/main" id="{62EB7439-369C-76B3-876C-E7EF5B5D4267}"/>
              </a:ext>
            </a:extLst>
          </p:cNvPr>
          <p:cNvSpPr>
            <a:spLocks noChangeShapeType="1"/>
          </p:cNvSpPr>
          <p:nvPr/>
        </p:nvSpPr>
        <p:spPr bwMode="auto">
          <a:xfrm flipV="1">
            <a:off x="7092950" y="5157788"/>
            <a:ext cx="144463" cy="3587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1527" name="Line 39">
            <a:extLst>
              <a:ext uri="{FF2B5EF4-FFF2-40B4-BE49-F238E27FC236}">
                <a16:creationId xmlns:a16="http://schemas.microsoft.com/office/drawing/2014/main" id="{F339DBFA-3CF5-FE21-06B6-C209BB701FE8}"/>
              </a:ext>
            </a:extLst>
          </p:cNvPr>
          <p:cNvSpPr>
            <a:spLocks noChangeShapeType="1"/>
          </p:cNvSpPr>
          <p:nvPr/>
        </p:nvSpPr>
        <p:spPr bwMode="auto">
          <a:xfrm flipV="1">
            <a:off x="7164388" y="5229225"/>
            <a:ext cx="144462" cy="36036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1528" name="Line 40">
            <a:extLst>
              <a:ext uri="{FF2B5EF4-FFF2-40B4-BE49-F238E27FC236}">
                <a16:creationId xmlns:a16="http://schemas.microsoft.com/office/drawing/2014/main" id="{8852C001-3C5C-AFCD-6029-ECF5B99F6ECA}"/>
              </a:ext>
            </a:extLst>
          </p:cNvPr>
          <p:cNvSpPr>
            <a:spLocks noChangeShapeType="1"/>
          </p:cNvSpPr>
          <p:nvPr/>
        </p:nvSpPr>
        <p:spPr bwMode="auto">
          <a:xfrm>
            <a:off x="7308850" y="5373688"/>
            <a:ext cx="122396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1529" name="Line 41">
            <a:extLst>
              <a:ext uri="{FF2B5EF4-FFF2-40B4-BE49-F238E27FC236}">
                <a16:creationId xmlns:a16="http://schemas.microsoft.com/office/drawing/2014/main" id="{983B8BE1-FBA0-0A50-6D10-1E8652B8F317}"/>
              </a:ext>
            </a:extLst>
          </p:cNvPr>
          <p:cNvSpPr>
            <a:spLocks noChangeShapeType="1"/>
          </p:cNvSpPr>
          <p:nvPr/>
        </p:nvSpPr>
        <p:spPr bwMode="auto">
          <a:xfrm>
            <a:off x="900113" y="4724400"/>
            <a:ext cx="0" cy="2159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1530" name="Line 42">
            <a:extLst>
              <a:ext uri="{FF2B5EF4-FFF2-40B4-BE49-F238E27FC236}">
                <a16:creationId xmlns:a16="http://schemas.microsoft.com/office/drawing/2014/main" id="{F16C02BE-A2CA-5379-CD94-4ADA52A77710}"/>
              </a:ext>
            </a:extLst>
          </p:cNvPr>
          <p:cNvSpPr>
            <a:spLocks noChangeShapeType="1"/>
          </p:cNvSpPr>
          <p:nvPr/>
        </p:nvSpPr>
        <p:spPr bwMode="auto">
          <a:xfrm>
            <a:off x="5076825" y="4724400"/>
            <a:ext cx="0" cy="2174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1531" name="AutoShape 43">
            <a:extLst>
              <a:ext uri="{FF2B5EF4-FFF2-40B4-BE49-F238E27FC236}">
                <a16:creationId xmlns:a16="http://schemas.microsoft.com/office/drawing/2014/main" id="{8003FDB8-214F-149B-DB23-7A92DAA6C567}"/>
              </a:ext>
            </a:extLst>
          </p:cNvPr>
          <p:cNvSpPr>
            <a:spLocks noChangeArrowheads="1"/>
          </p:cNvSpPr>
          <p:nvPr/>
        </p:nvSpPr>
        <p:spPr bwMode="auto">
          <a:xfrm>
            <a:off x="8316913" y="4724400"/>
            <a:ext cx="142875" cy="142875"/>
          </a:xfrm>
          <a:prstGeom prst="octagon">
            <a:avLst>
              <a:gd name="adj" fmla="val 29287"/>
            </a:avLst>
          </a:prstGeom>
          <a:solidFill>
            <a:schemeClr val="accent1"/>
          </a:solidFill>
          <a:ln w="9525">
            <a:solidFill>
              <a:schemeClr val="tx1"/>
            </a:solidFill>
            <a:miter lim="800000"/>
            <a:headEnd/>
            <a:tailEnd/>
          </a:ln>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endParaRPr lang="el-GR" altLang="el-GR" sz="2200"/>
          </a:p>
        </p:txBody>
      </p:sp>
      <p:sp>
        <p:nvSpPr>
          <p:cNvPr id="21532" name="Text Box 44">
            <a:extLst>
              <a:ext uri="{FF2B5EF4-FFF2-40B4-BE49-F238E27FC236}">
                <a16:creationId xmlns:a16="http://schemas.microsoft.com/office/drawing/2014/main" id="{EC0163E8-4B31-5772-23A5-0C26E3B02BA8}"/>
              </a:ext>
            </a:extLst>
          </p:cNvPr>
          <p:cNvSpPr txBox="1">
            <a:spLocks noChangeArrowheads="1"/>
          </p:cNvSpPr>
          <p:nvPr/>
        </p:nvSpPr>
        <p:spPr bwMode="auto">
          <a:xfrm>
            <a:off x="1187450" y="2205038"/>
            <a:ext cx="5256213" cy="193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r>
              <a:rPr lang="en-US" altLang="el-GR" sz="2200"/>
              <a:t>md=606,5</a:t>
            </a:r>
          </a:p>
          <a:p>
            <a:pPr eaLnBrk="1" hangingPunct="1">
              <a:spcBef>
                <a:spcPct val="50000"/>
              </a:spcBef>
              <a:buClrTx/>
              <a:buSzTx/>
              <a:buFontTx/>
              <a:buNone/>
            </a:pPr>
            <a:r>
              <a:rPr lang="en-US" altLang="el-GR" sz="2200"/>
              <a:t>Q</a:t>
            </a:r>
            <a:r>
              <a:rPr lang="en-US" altLang="el-GR" sz="2200" baseline="-25000"/>
              <a:t>1</a:t>
            </a:r>
            <a:r>
              <a:rPr lang="en-US" altLang="el-GR" sz="2200"/>
              <a:t>=567,25</a:t>
            </a:r>
            <a:r>
              <a:rPr lang="el-GR" altLang="el-GR" sz="2200"/>
              <a:t> </a:t>
            </a:r>
            <a:r>
              <a:rPr lang="en-US" altLang="el-GR" sz="2200"/>
              <a:t>Q</a:t>
            </a:r>
            <a:r>
              <a:rPr lang="en-US" altLang="el-GR" sz="2200" baseline="-25000"/>
              <a:t>3</a:t>
            </a:r>
            <a:r>
              <a:rPr lang="en-US" altLang="el-GR" sz="2200"/>
              <a:t>=687,25</a:t>
            </a:r>
          </a:p>
          <a:p>
            <a:pPr eaLnBrk="1" hangingPunct="1">
              <a:spcBef>
                <a:spcPct val="50000"/>
              </a:spcBef>
              <a:buClrTx/>
              <a:buSzTx/>
              <a:buFontTx/>
              <a:buNone/>
            </a:pPr>
            <a:r>
              <a:rPr lang="en-US" altLang="el-GR" sz="2200"/>
              <a:t>Q</a:t>
            </a:r>
            <a:r>
              <a:rPr lang="el-GR" altLang="el-GR" sz="2200"/>
              <a:t>=120</a:t>
            </a:r>
          </a:p>
          <a:p>
            <a:pPr eaLnBrk="1" hangingPunct="1">
              <a:spcBef>
                <a:spcPct val="50000"/>
              </a:spcBef>
              <a:buClrTx/>
              <a:buSzTx/>
              <a:buFontTx/>
              <a:buNone/>
            </a:pPr>
            <a:r>
              <a:rPr lang="en-US" altLang="el-GR" sz="2200"/>
              <a:t>min=480 max=1440</a:t>
            </a:r>
            <a:endParaRPr lang="el-GR" altLang="el-GR" sz="22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Slide Number Placeholder 6">
            <a:extLst>
              <a:ext uri="{FF2B5EF4-FFF2-40B4-BE49-F238E27FC236}">
                <a16:creationId xmlns:a16="http://schemas.microsoft.com/office/drawing/2014/main" id="{4E5960F1-80AD-6531-9BB6-E062887B3F8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C7509E0D-FC73-4413-AB9A-D982393BF053}" type="slidenum">
              <a:rPr lang="el-GR" altLang="el-GR" sz="1400" smtClean="0"/>
              <a:pPr>
                <a:spcBef>
                  <a:spcPct val="0"/>
                </a:spcBef>
                <a:buClrTx/>
                <a:buSzTx/>
                <a:buFontTx/>
                <a:buNone/>
              </a:pPr>
              <a:t>9</a:t>
            </a:fld>
            <a:endParaRPr lang="el-GR" altLang="el-GR" sz="1400"/>
          </a:p>
        </p:txBody>
      </p:sp>
      <p:sp>
        <p:nvSpPr>
          <p:cNvPr id="23555" name="Rectangle 2">
            <a:extLst>
              <a:ext uri="{FF2B5EF4-FFF2-40B4-BE49-F238E27FC236}">
                <a16:creationId xmlns:a16="http://schemas.microsoft.com/office/drawing/2014/main" id="{9C7A3E5E-94A9-4987-D320-2373A3ED070A}"/>
              </a:ext>
            </a:extLst>
          </p:cNvPr>
          <p:cNvSpPr>
            <a:spLocks noGrp="1" noChangeArrowheads="1"/>
          </p:cNvSpPr>
          <p:nvPr>
            <p:ph type="title"/>
          </p:nvPr>
        </p:nvSpPr>
        <p:spPr/>
        <p:txBody>
          <a:bodyPr/>
          <a:lstStyle/>
          <a:p>
            <a:pPr algn="ctr" eaLnBrk="1" hangingPunct="1"/>
            <a:r>
              <a:rPr lang="el-GR" altLang="el-GR" sz="2800"/>
              <a:t>Μέση Απόκλιση (</a:t>
            </a:r>
            <a:r>
              <a:rPr lang="en-US" altLang="el-GR" sz="2800"/>
              <a:t>Average Deviation)</a:t>
            </a:r>
            <a:r>
              <a:rPr lang="el-GR" altLang="el-GR" sz="2800"/>
              <a:t> </a:t>
            </a:r>
          </a:p>
        </p:txBody>
      </p:sp>
      <p:sp>
        <p:nvSpPr>
          <p:cNvPr id="23556" name="Rectangle 3">
            <a:extLst>
              <a:ext uri="{FF2B5EF4-FFF2-40B4-BE49-F238E27FC236}">
                <a16:creationId xmlns:a16="http://schemas.microsoft.com/office/drawing/2014/main" id="{34C0B85D-5F93-17A0-0A18-7AA1D052737A}"/>
              </a:ext>
            </a:extLst>
          </p:cNvPr>
          <p:cNvSpPr>
            <a:spLocks noGrp="1" noChangeArrowheads="1"/>
          </p:cNvSpPr>
          <p:nvPr>
            <p:ph type="body" sz="half" idx="1"/>
          </p:nvPr>
        </p:nvSpPr>
        <p:spPr>
          <a:xfrm>
            <a:off x="468313" y="2017713"/>
            <a:ext cx="8424862" cy="4364037"/>
          </a:xfrm>
        </p:spPr>
        <p:txBody>
          <a:bodyPr/>
          <a:lstStyle/>
          <a:p>
            <a:pPr eaLnBrk="1" hangingPunct="1">
              <a:buFont typeface="Wingdings" panose="05000000000000000000" pitchFamily="2" charset="2"/>
              <a:buNone/>
            </a:pPr>
            <a:r>
              <a:rPr lang="el-GR" altLang="el-GR" sz="2200"/>
              <a:t>Ο αριθμητικός μέσος των αποκλίσεων των απόλυτων τιμών κάποιων αριθμών από τον αριθμητικό τους μέσο λέγεται μέση απόκλιση (Μ.Α).</a:t>
            </a:r>
          </a:p>
          <a:p>
            <a:pPr eaLnBrk="1" hangingPunct="1">
              <a:buFont typeface="Wingdings" panose="05000000000000000000" pitchFamily="2" charset="2"/>
              <a:buNone/>
            </a:pPr>
            <a:endParaRPr lang="el-GR" altLang="el-GR" sz="2200"/>
          </a:p>
          <a:p>
            <a:pPr eaLnBrk="1" hangingPunct="1">
              <a:buFont typeface="Wingdings" panose="05000000000000000000" pitchFamily="2" charset="2"/>
              <a:buNone/>
            </a:pPr>
            <a:endParaRPr lang="el-GR" altLang="el-GR" sz="2200"/>
          </a:p>
          <a:p>
            <a:pPr eaLnBrk="1" hangingPunct="1">
              <a:buFont typeface="Wingdings" panose="05000000000000000000" pitchFamily="2" charset="2"/>
              <a:buNone/>
            </a:pPr>
            <a:endParaRPr lang="el-GR" altLang="el-GR" sz="2200"/>
          </a:p>
          <a:p>
            <a:pPr eaLnBrk="1" hangingPunct="1">
              <a:buFont typeface="Wingdings" panose="05000000000000000000" pitchFamily="2" charset="2"/>
              <a:buNone/>
            </a:pPr>
            <a:endParaRPr lang="el-GR" altLang="el-GR" sz="2200"/>
          </a:p>
          <a:p>
            <a:pPr eaLnBrk="1" hangingPunct="1">
              <a:buFont typeface="Wingdings" panose="05000000000000000000" pitchFamily="2" charset="2"/>
              <a:buNone/>
            </a:pPr>
            <a:endParaRPr lang="el-GR" altLang="el-GR" sz="2200"/>
          </a:p>
          <a:p>
            <a:pPr eaLnBrk="1" hangingPunct="1">
              <a:buFont typeface="Wingdings" panose="05000000000000000000" pitchFamily="2" charset="2"/>
              <a:buNone/>
            </a:pPr>
            <a:r>
              <a:rPr lang="el-GR" altLang="el-GR" sz="2200"/>
              <a:t>Υπολογίστε τη μέση απόκλιση αν οι τιμές της μεταβλητής είναι 5, 6, 7, 8, 9.</a:t>
            </a:r>
          </a:p>
          <a:p>
            <a:pPr eaLnBrk="1" hangingPunct="1">
              <a:buFont typeface="Wingdings" panose="05000000000000000000" pitchFamily="2" charset="2"/>
              <a:buNone/>
            </a:pPr>
            <a:endParaRPr lang="el-GR" altLang="el-GR" sz="2200"/>
          </a:p>
        </p:txBody>
      </p:sp>
      <p:graphicFrame>
        <p:nvGraphicFramePr>
          <p:cNvPr id="23557" name="Object 4">
            <a:extLst>
              <a:ext uri="{FF2B5EF4-FFF2-40B4-BE49-F238E27FC236}">
                <a16:creationId xmlns:a16="http://schemas.microsoft.com/office/drawing/2014/main" id="{39161B47-0482-DFC8-FB59-104FD243B10E}"/>
              </a:ext>
            </a:extLst>
          </p:cNvPr>
          <p:cNvGraphicFramePr>
            <a:graphicFrameLocks noGrp="1" noChangeAspect="1"/>
          </p:cNvGraphicFramePr>
          <p:nvPr>
            <p:ph sz="half" idx="2"/>
          </p:nvPr>
        </p:nvGraphicFramePr>
        <p:xfrm>
          <a:off x="1619250" y="3373438"/>
          <a:ext cx="2730500" cy="1284287"/>
        </p:xfrm>
        <a:graphic>
          <a:graphicData uri="http://schemas.openxmlformats.org/presentationml/2006/ole">
            <mc:AlternateContent xmlns:mc="http://schemas.openxmlformats.org/markup-compatibility/2006">
              <mc:Choice xmlns:v="urn:schemas-microsoft-com:vml" Requires="v">
                <p:oleObj name="Equation" r:id="rId3" imgW="1079500" imgH="508000" progId="Equation.3">
                  <p:embed/>
                </p:oleObj>
              </mc:Choice>
              <mc:Fallback>
                <p:oleObj name="Equation" r:id="rId3" imgW="1079500" imgH="5080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19250" y="3373438"/>
                        <a:ext cx="2730500" cy="1284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theme/theme1.xml><?xml version="1.0" encoding="utf-8"?>
<a:theme xmlns:a="http://schemas.openxmlformats.org/drawingml/2006/main" name="Δίχρωμος συνδυασμός">
  <a:themeElements>
    <a:clrScheme name="Δίχρωμος συνδυασμός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Δίχρωμος συνδυασμός">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Δίχρωμος συνδυασμός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Δίχρωμος συνδυασμός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Δίχρωμος συνδυασμός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Δίχρωμος συνδυασμός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Δίχρωμος συνδυασμός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Δίχρωμος συνδυασμός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Axis">
  <a:themeElements>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fontScheme name="Ax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xis 1">
        <a:dk1>
          <a:srgbClr val="080808"/>
        </a:dk1>
        <a:lt1>
          <a:srgbClr val="F8F8F8"/>
        </a:lt1>
        <a:dk2>
          <a:srgbClr val="330000"/>
        </a:dk2>
        <a:lt2>
          <a:srgbClr val="FFFFFF"/>
        </a:lt2>
        <a:accent1>
          <a:srgbClr val="FF9900"/>
        </a:accent1>
        <a:accent2>
          <a:srgbClr val="CC3300"/>
        </a:accent2>
        <a:accent3>
          <a:srgbClr val="ADAAAA"/>
        </a:accent3>
        <a:accent4>
          <a:srgbClr val="D4D4D4"/>
        </a:accent4>
        <a:accent5>
          <a:srgbClr val="FFCAAA"/>
        </a:accent5>
        <a:accent6>
          <a:srgbClr val="B92D00"/>
        </a:accent6>
        <a:hlink>
          <a:srgbClr val="CC6600"/>
        </a:hlink>
        <a:folHlink>
          <a:srgbClr val="B2B282"/>
        </a:folHlink>
      </a:clrScheme>
      <a:clrMap bg1="dk2" tx1="lt1" bg2="dk1" tx2="lt2" accent1="accent1" accent2="accent2" accent3="accent3" accent4="accent4" accent5="accent5" accent6="accent6" hlink="hlink" folHlink="folHlink"/>
    </a:extraClrScheme>
    <a:extraClrScheme>
      <a:clrScheme name="Axis 2">
        <a:dk1>
          <a:srgbClr val="333333"/>
        </a:dk1>
        <a:lt1>
          <a:srgbClr val="F8F8F8"/>
        </a:lt1>
        <a:dk2>
          <a:srgbClr val="800000"/>
        </a:dk2>
        <a:lt2>
          <a:srgbClr val="FFFFFF"/>
        </a:lt2>
        <a:accent1>
          <a:srgbClr val="CC9900"/>
        </a:accent1>
        <a:accent2>
          <a:srgbClr val="666666"/>
        </a:accent2>
        <a:accent3>
          <a:srgbClr val="C0AAAA"/>
        </a:accent3>
        <a:accent4>
          <a:srgbClr val="D4D4D4"/>
        </a:accent4>
        <a:accent5>
          <a:srgbClr val="E2CAAA"/>
        </a:accent5>
        <a:accent6>
          <a:srgbClr val="5C5C5C"/>
        </a:accent6>
        <a:hlink>
          <a:srgbClr val="CC6600"/>
        </a:hlink>
        <a:folHlink>
          <a:srgbClr val="95A587"/>
        </a:folHlink>
      </a:clrScheme>
      <a:clrMap bg1="dk2" tx1="lt1" bg2="dk1" tx2="lt2" accent1="accent1" accent2="accent2" accent3="accent3" accent4="accent4" accent5="accent5" accent6="accent6" hlink="hlink" folHlink="folHlink"/>
    </a:extraClrScheme>
    <a:extraClrScheme>
      <a:clrScheme name="Axis 3">
        <a:dk1>
          <a:srgbClr val="5F5F5F"/>
        </a:dk1>
        <a:lt1>
          <a:srgbClr val="A4BEE0"/>
        </a:lt1>
        <a:dk2>
          <a:srgbClr val="013253"/>
        </a:dk2>
        <a:lt2>
          <a:srgbClr val="FFFFFF"/>
        </a:lt2>
        <a:accent1>
          <a:srgbClr val="588480"/>
        </a:accent1>
        <a:accent2>
          <a:srgbClr val="6600FF"/>
        </a:accent2>
        <a:accent3>
          <a:srgbClr val="AAADB3"/>
        </a:accent3>
        <a:accent4>
          <a:srgbClr val="8BA2BF"/>
        </a:accent4>
        <a:accent5>
          <a:srgbClr val="B4C2C0"/>
        </a:accent5>
        <a:accent6>
          <a:srgbClr val="5C00E7"/>
        </a:accent6>
        <a:hlink>
          <a:srgbClr val="CCCC00"/>
        </a:hlink>
        <a:folHlink>
          <a:srgbClr val="5F5F5F"/>
        </a:folHlink>
      </a:clrScheme>
      <a:clrMap bg1="dk2" tx1="lt1" bg2="dk1" tx2="lt2" accent1="accent1" accent2="accent2" accent3="accent3" accent4="accent4" accent5="accent5" accent6="accent6" hlink="hlink" folHlink="folHlink"/>
    </a:extraClrScheme>
    <a:extraClrScheme>
      <a:clrScheme name="Axis 4">
        <a:dk1>
          <a:srgbClr val="003300"/>
        </a:dk1>
        <a:lt1>
          <a:srgbClr val="F8F8F8"/>
        </a:lt1>
        <a:dk2>
          <a:srgbClr val="3D4A1C"/>
        </a:dk2>
        <a:lt2>
          <a:srgbClr val="FFFFFF"/>
        </a:lt2>
        <a:accent1>
          <a:srgbClr val="99CC00"/>
        </a:accent1>
        <a:accent2>
          <a:srgbClr val="669900"/>
        </a:accent2>
        <a:accent3>
          <a:srgbClr val="AFB1AB"/>
        </a:accent3>
        <a:accent4>
          <a:srgbClr val="D4D4D4"/>
        </a:accent4>
        <a:accent5>
          <a:srgbClr val="CAE2AA"/>
        </a:accent5>
        <a:accent6>
          <a:srgbClr val="5C8A00"/>
        </a:accent6>
        <a:hlink>
          <a:srgbClr val="CC9900"/>
        </a:hlink>
        <a:folHlink>
          <a:srgbClr val="B2B282"/>
        </a:folHlink>
      </a:clrScheme>
      <a:clrMap bg1="dk2" tx1="lt1" bg2="dk1" tx2="lt2" accent1="accent1" accent2="accent2" accent3="accent3" accent4="accent4" accent5="accent5" accent6="accent6" hlink="hlink" folHlink="folHlink"/>
    </a:extraClrScheme>
    <a:extraClrScheme>
      <a:clrScheme name="Axis 5">
        <a:dk1>
          <a:srgbClr val="333333"/>
        </a:dk1>
        <a:lt1>
          <a:srgbClr val="F8F8F8"/>
        </a:lt1>
        <a:dk2>
          <a:srgbClr val="005D8C"/>
        </a:dk2>
        <a:lt2>
          <a:srgbClr val="FFFFFF"/>
        </a:lt2>
        <a:accent1>
          <a:srgbClr val="00CC99"/>
        </a:accent1>
        <a:accent2>
          <a:srgbClr val="0099CC"/>
        </a:accent2>
        <a:accent3>
          <a:srgbClr val="AAB6C5"/>
        </a:accent3>
        <a:accent4>
          <a:srgbClr val="D4D4D4"/>
        </a:accent4>
        <a:accent5>
          <a:srgbClr val="AAE2CA"/>
        </a:accent5>
        <a:accent6>
          <a:srgbClr val="008AB9"/>
        </a:accent6>
        <a:hlink>
          <a:srgbClr val="FFCC00"/>
        </a:hlink>
        <a:folHlink>
          <a:srgbClr val="D8D48C"/>
        </a:folHlink>
      </a:clrScheme>
      <a:clrMap bg1="dk2" tx1="lt1" bg2="dk1" tx2="lt2" accent1="accent1" accent2="accent2" accent3="accent3" accent4="accent4" accent5="accent5" accent6="accent6" hlink="hlink" folHlink="folHlink"/>
    </a:extraClrScheme>
    <a:extraClrScheme>
      <a:clrScheme name="Axis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clrMap bg1="lt1" tx1="dk1" bg2="lt2" tx2="dk2" accent1="accent1" accent2="accent2" accent3="accent3" accent4="accent4" accent5="accent5" accent6="accent6" hlink="hlink" folHlink="folHlink"/>
    </a:extraClrScheme>
    <a:extraClrScheme>
      <a:clrScheme name="Axis 7">
        <a:dk1>
          <a:srgbClr val="000000"/>
        </a:dk1>
        <a:lt1>
          <a:srgbClr val="FFFFFF"/>
        </a:lt1>
        <a:dk2>
          <a:srgbClr val="372221"/>
        </a:dk2>
        <a:lt2>
          <a:srgbClr val="808080"/>
        </a:lt2>
        <a:accent1>
          <a:srgbClr val="009999"/>
        </a:accent1>
        <a:accent2>
          <a:srgbClr val="9AAC98"/>
        </a:accent2>
        <a:accent3>
          <a:srgbClr val="FFFFFF"/>
        </a:accent3>
        <a:accent4>
          <a:srgbClr val="000000"/>
        </a:accent4>
        <a:accent5>
          <a:srgbClr val="AACACA"/>
        </a:accent5>
        <a:accent6>
          <a:srgbClr val="8B9B89"/>
        </a:accent6>
        <a:hlink>
          <a:srgbClr val="666699"/>
        </a:hlink>
        <a:folHlink>
          <a:srgbClr val="B2B2B2"/>
        </a:folHlink>
      </a:clrScheme>
      <a:clrMap bg1="lt1" tx1="dk1" bg2="lt2" tx2="dk2" accent1="accent1" accent2="accent2" accent3="accent3" accent4="accent4" accent5="accent5" accent6="accent6" hlink="hlink" folHlink="folHlink"/>
    </a:extraClrScheme>
    <a:extraClrScheme>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1668</TotalTime>
  <Words>2040</Words>
  <Application>Microsoft Office PowerPoint</Application>
  <PresentationFormat>On-screen Show (4:3)</PresentationFormat>
  <Paragraphs>226</Paragraphs>
  <Slides>33</Slides>
  <Notes>18</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4</vt:i4>
      </vt:variant>
      <vt:variant>
        <vt:lpstr>Slide Titles</vt:lpstr>
      </vt:variant>
      <vt:variant>
        <vt:i4>33</vt:i4>
      </vt:variant>
    </vt:vector>
  </HeadingPairs>
  <TitlesOfParts>
    <vt:vector size="44" baseType="lpstr">
      <vt:lpstr>Arial</vt:lpstr>
      <vt:lpstr>Cambria Math</vt:lpstr>
      <vt:lpstr>Tahoma</vt:lpstr>
      <vt:lpstr>Times New Roman</vt:lpstr>
      <vt:lpstr>Wingdings</vt:lpstr>
      <vt:lpstr>Δίχρωμος συνδυασμός</vt:lpstr>
      <vt:lpstr>Axis</vt:lpstr>
      <vt:lpstr>Worksheet</vt:lpstr>
      <vt:lpstr>Equation</vt:lpstr>
      <vt:lpstr>Φύλλο εργασίας</vt:lpstr>
      <vt:lpstr>Εξίσωση</vt:lpstr>
      <vt:lpstr>Πανεπιστήμιο Αιγαίου Τμήμα Γεωγραφίας  Ποσοτικές Μέθοδοι στη Γεωγραφία </vt:lpstr>
      <vt:lpstr>Μέτρα Διασποράς (Dispersion)</vt:lpstr>
      <vt:lpstr>Εύρος - Range</vt:lpstr>
      <vt:lpstr>Ενδοτεταρτημοριακό Εύρος   (Interquartile Range)</vt:lpstr>
      <vt:lpstr>Υπολογισμός του εύρους και του ενδοτεταρτημοριακού εύρους.</vt:lpstr>
      <vt:lpstr>Υπολογισμός του εύρους και του ενδοτεταρτημοριακού εύρους.</vt:lpstr>
      <vt:lpstr>Το θηκόγραμμα (box plot)</vt:lpstr>
      <vt:lpstr>Θηκόγραμμα (box plot) για τα δεδομένα της σελίδας 5 </vt:lpstr>
      <vt:lpstr>Μέση Απόκλιση (Average Deviation) </vt:lpstr>
      <vt:lpstr>Μέση απόκλιση ταξινομημένων παρατηρήσεων</vt:lpstr>
      <vt:lpstr>Υπολογισμός Μ.Α. ταξινομημένων παρατηρήσεων</vt:lpstr>
      <vt:lpstr>Υπολογισμός Μ.Α. ταξινομημένων παρατηρήσεων</vt:lpstr>
      <vt:lpstr>Διακύμανση (Variance)</vt:lpstr>
      <vt:lpstr>Τυπική Απόκλιση (Standard Deviation)</vt:lpstr>
      <vt:lpstr>Διακύμανση και τυπική απόκλιση ταξινομημένων παρατηρήσεων.</vt:lpstr>
      <vt:lpstr>Διακύμανση και τυπική απόκλιση ομαδοποιημένων παρατηρήσεων.</vt:lpstr>
      <vt:lpstr>Διακύμανση και τυπική απόκλιση ομαδοποιημένων παρατηρήσεων.</vt:lpstr>
      <vt:lpstr>Σχετική διασπορά</vt:lpstr>
      <vt:lpstr>Σχετική διασπορά. Παράδειγμα.</vt:lpstr>
      <vt:lpstr>Σχετική διασπορά. Παράδειγμα.</vt:lpstr>
      <vt:lpstr>Μέτρα Ασυμμετρίας (Measures of Skewness)</vt:lpstr>
      <vt:lpstr>Συντελεστές Ασυμμετρίας Pearson</vt:lpstr>
      <vt:lpstr>Συντελεστές Ασυμμετρίας Pearson</vt:lpstr>
      <vt:lpstr>Υπολογισμός των συντελεστών ασυμμετρίας</vt:lpstr>
      <vt:lpstr>Υπολογισμός των συντελεστών ασυμμετρίας</vt:lpstr>
      <vt:lpstr>Υπολογισμός των συντελεστών ασυμμετρίας</vt:lpstr>
      <vt:lpstr>Υπολογισμός των συντελεστών ασυμμετρίας</vt:lpstr>
      <vt:lpstr>Μέτρα Κύρτωσης (Kurtosis)</vt:lpstr>
      <vt:lpstr>Καμπύλες συχνοτήτων με διαφορετική κύρτωση</vt:lpstr>
      <vt:lpstr>Συντελεστής Κύρτωσης Pearson</vt:lpstr>
      <vt:lpstr>Δείκτης ανομοιογένειας (Index of Qualitative Variation, IQV)</vt:lpstr>
      <vt:lpstr>Υπολογισμός του IQV: Παράδειγμα</vt:lpstr>
      <vt:lpstr>Υπολογισμός του IQV: Παράδειγμα</vt:lpstr>
    </vt:vector>
  </TitlesOfParts>
  <Company>UoA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bgav</dc:creator>
  <cp:lastModifiedBy>Vasilis Gavalas</cp:lastModifiedBy>
  <cp:revision>60</cp:revision>
  <dcterms:created xsi:type="dcterms:W3CDTF">2005-10-24T09:24:37Z</dcterms:created>
  <dcterms:modified xsi:type="dcterms:W3CDTF">2025-10-22T06:03:29Z</dcterms:modified>
</cp:coreProperties>
</file>