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73" r:id="rId2"/>
    <p:sldId id="274" r:id="rId3"/>
    <p:sldId id="275" r:id="rId4"/>
    <p:sldId id="256" r:id="rId5"/>
    <p:sldId id="259" r:id="rId6"/>
    <p:sldId id="260" r:id="rId7"/>
    <p:sldId id="267" r:id="rId8"/>
    <p:sldId id="266" r:id="rId9"/>
    <p:sldId id="261" r:id="rId10"/>
    <p:sldId id="263" r:id="rId11"/>
    <p:sldId id="262" r:id="rId12"/>
    <p:sldId id="272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4660"/>
  </p:normalViewPr>
  <p:slideViewPr>
    <p:cSldViewPr>
      <p:cViewPr varScale="1">
        <p:scale>
          <a:sx n="24" d="100"/>
          <a:sy n="24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BA42-014F-D54F-B389-A5AE4810F38A}" type="datetimeFigureOut">
              <a:rPr lang="en-US" smtClean="0"/>
              <a:t>20.4.15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BEB99-CA0B-D140-9AB5-D8AC6B953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5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64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65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66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3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4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5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6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7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8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0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1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2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4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5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6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90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1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2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93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94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82CB2C-F637-4CBD-8734-4D9FDCDDC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5F439-342D-4D01-B6E7-EECD5A92C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A33D8-5F18-4AF4-B07F-B6B5F8BCB8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861316-11D5-4C8C-943D-3E3661E065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F3A3B2F-8784-4DF8-853C-B81DD4BAD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478CBE1-0C9D-4D43-8BA2-D8B73367B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3D26CB-47C6-42E9-88D8-BDA4C2656E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84D0B-8E93-4351-8310-B80FA93BB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6F11A-1AA4-4259-A021-84E41BFED1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72B5-0912-4BCD-9E35-A8B4DB867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A8B95-9753-4AF6-BE68-8F6B92BD8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5383B-E8DF-4A55-A634-EE7188B30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837FD-618C-413A-AC64-71729535A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07999-B6BE-493C-8CF6-E667BB4FEC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A948F-3A52-4A09-8E7E-18A85068C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43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43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3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BE2495-225B-451A-8C7F-947882C92E3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8496944" cy="2592288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813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4813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47813" y="548680"/>
            <a:ext cx="38882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Πανεπιστήμιο Αιγαίου</a:t>
            </a:r>
          </a:p>
        </p:txBody>
      </p:sp>
    </p:spTree>
    <p:extLst>
      <p:ext uri="{BB962C8B-B14F-4D97-AF65-F5344CB8AC3E}">
        <p14:creationId xmlns:p14="http://schemas.microsoft.com/office/powerpoint/2010/main" val="381331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4" name="Rectangle 4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200"/>
              <a:t>Hazard Assessment vs. </a:t>
            </a:r>
            <a:br>
              <a:rPr lang="en-US" sz="3200"/>
            </a:br>
            <a:r>
              <a:rPr lang="en-US" sz="3200"/>
              <a:t>Ecological Risk Assessment</a:t>
            </a:r>
          </a:p>
        </p:txBody>
      </p:sp>
      <p:graphicFrame>
        <p:nvGraphicFramePr>
          <p:cNvPr id="9275" name="Group 5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3649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Characteristic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Hazard 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Risk Assessment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Probabilistic result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Scales of Results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Dichotomous (it is or it ain’t)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Basis for regulation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Scientific judgment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Risk 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Assessment endpoints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Not explicit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Explicit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Expression of contam.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Concentration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Exposure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Tiered assessment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Necessary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Unnecessary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Decision criteria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Judgment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Formal criteria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Use of models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Deterministic fate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Probabilistic exposure and fate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Not all segments of society are interested in all parts of an environmental risk assessment</a:t>
            </a: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828800"/>
            <a:ext cx="3621088" cy="4511675"/>
          </a:xfrm>
          <a:noFill/>
          <a:ln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40386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4191000" y="3733800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81000"/>
            <a:ext cx="3048000" cy="4530725"/>
          </a:xfrm>
        </p:spPr>
        <p:txBody>
          <a:bodyPr/>
          <a:lstStyle/>
          <a:p>
            <a:r>
              <a:rPr lang="en-US" sz="2400" dirty="0">
                <a:effectLst/>
              </a:rPr>
              <a:t>current framework developed by the EPA in 1992</a:t>
            </a:r>
          </a:p>
          <a:p>
            <a:endParaRPr lang="en-US" sz="2400" dirty="0">
              <a:effectLst/>
            </a:endParaRPr>
          </a:p>
          <a:p>
            <a:endParaRPr lang="en-US" sz="2400" dirty="0" smtClean="0">
              <a:effectLst/>
            </a:endParaRPr>
          </a:p>
          <a:p>
            <a:endParaRPr lang="en-US" sz="2400" dirty="0"/>
          </a:p>
        </p:txBody>
      </p:sp>
      <p:pic>
        <p:nvPicPr>
          <p:cNvPr id="3687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89325" y="0"/>
            <a:ext cx="5688013" cy="68580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Biggest challenge today: identifying activities that are obviously causing high risk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09800"/>
            <a:ext cx="4343400" cy="3297238"/>
          </a:xfrm>
          <a:noFill/>
          <a:ln/>
        </p:spPr>
      </p:pic>
      <p:pic>
        <p:nvPicPr>
          <p:cNvPr id="11272" name="Picture 8" descr="GP2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3429000" cy="3429000"/>
          </a:xfrm>
          <a:prstGeom prst="rect">
            <a:avLst/>
          </a:prstGeo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85800" y="59436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Deformed frog                              Reduction in human sperm count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704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</a:t>
            </a:r>
            <a:r>
              <a:rPr lang="el-GR" sz="2400" b="1" smtClean="0"/>
              <a:t>Πανεπιστήμιο Αιγαίου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907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Ecological Risk Asssessment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and Uses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Environmental Risk assessment – the </a:t>
            </a:r>
            <a:r>
              <a:rPr lang="en-US" i="1" dirty="0"/>
              <a:t>probability</a:t>
            </a:r>
            <a:r>
              <a:rPr lang="en-US" dirty="0"/>
              <a:t> of an effect occurring on an ecological system</a:t>
            </a:r>
          </a:p>
          <a:p>
            <a:r>
              <a:rPr lang="en-US" dirty="0"/>
              <a:t>ERA’s are designed to provide information on</a:t>
            </a:r>
          </a:p>
          <a:p>
            <a:pPr lvl="1"/>
            <a:r>
              <a:rPr lang="en-US" dirty="0"/>
              <a:t>Risk?  (Risk = hazard </a:t>
            </a:r>
            <a:r>
              <a:rPr lang="en-US" dirty="0" smtClean="0"/>
              <a:t>* </a:t>
            </a:r>
            <a:r>
              <a:rPr lang="en-US" dirty="0"/>
              <a:t>exposure)</a:t>
            </a:r>
          </a:p>
          <a:p>
            <a:pPr lvl="1"/>
            <a:r>
              <a:rPr lang="en-US" dirty="0"/>
              <a:t>Magnitude?</a:t>
            </a:r>
          </a:p>
          <a:p>
            <a:pPr lvl="1"/>
            <a:r>
              <a:rPr lang="en-US" dirty="0"/>
              <a:t>Ecological significance?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 of an ERA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 environmental and/or humans</a:t>
            </a:r>
          </a:p>
          <a:p>
            <a:r>
              <a:rPr lang="en-US" dirty="0"/>
              <a:t>Guide risk managers in making decisions regarding exposure</a:t>
            </a:r>
          </a:p>
          <a:p>
            <a:r>
              <a:rPr lang="en-US" dirty="0"/>
              <a:t>Compare costs to </a:t>
            </a:r>
            <a:r>
              <a:rPr lang="en-US" dirty="0" smtClean="0"/>
              <a:t>benefits</a:t>
            </a:r>
            <a:endParaRPr lang="en-US" dirty="0"/>
          </a:p>
          <a:p>
            <a:r>
              <a:rPr lang="en-US" dirty="0"/>
              <a:t>Determine how risks can be reduced or eliminated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sz="4000"/>
              <a:t>Components of an ERA</a:t>
            </a:r>
            <a:br>
              <a:rPr lang="en-US" sz="4000"/>
            </a:br>
            <a:endParaRPr lang="en-US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3886200" cy="5715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Since risk is hazard x exposure, to perform ERA one must develop an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/>
              <a:t>Estimation of hazard due to a stressor (often based on LC</a:t>
            </a:r>
            <a:r>
              <a:rPr lang="en-US" sz="2400" baseline="-25000"/>
              <a:t>50</a:t>
            </a:r>
            <a:r>
              <a:rPr lang="en-US" sz="2400"/>
              <a:t>, chronic test, ecosystem level test, case study if available)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endParaRPr lang="en-US" sz="2400"/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400"/>
              <a:t>Estimation of exposure due to a stressor (stressor poses no risk unless there is exposure)</a:t>
            </a:r>
          </a:p>
          <a:p>
            <a:pPr marL="609600" indent="-609600">
              <a:lnSpc>
                <a:spcPct val="80000"/>
              </a:lnSpc>
            </a:pPr>
            <a:endParaRPr lang="en-US" sz="24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3733800"/>
            <a:ext cx="3124200" cy="2925763"/>
          </a:xfrm>
          <a:noFill/>
          <a:ln/>
        </p:spPr>
      </p:pic>
      <p:pic>
        <p:nvPicPr>
          <p:cNvPr id="20493" name="Picture 13" descr="newec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85800"/>
            <a:ext cx="2209800" cy="279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838200"/>
          </a:xfrm>
        </p:spPr>
        <p:txBody>
          <a:bodyPr/>
          <a:lstStyle/>
          <a:p>
            <a:r>
              <a:rPr lang="en-US" sz="3200"/>
              <a:t>Components of an ERA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914400"/>
            <a:ext cx="43434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u="sng"/>
              <a:t>Stressor</a:t>
            </a:r>
            <a:r>
              <a:rPr lang="en-US" sz="1800"/>
              <a:t> – any substance, circumstance or energy field that causes a negative impact on a biological system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chemical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radiation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temperature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turbidity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haze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another organism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	etc.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Hazard – potential of a stressor to cause a particular effect upon a biological system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Exposure – measure of the concentrations or persistence  of a stressor within a defined system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792538"/>
            <a:ext cx="411480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21256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33400"/>
            <a:ext cx="20748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4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4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3581400" cy="1192213"/>
          </a:xfrm>
        </p:spPr>
        <p:txBody>
          <a:bodyPr/>
          <a:lstStyle/>
          <a:p>
            <a:r>
              <a:rPr lang="en-US" sz="3200"/>
              <a:t>Framework for Environmental Risk Assessment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28600" y="2057400"/>
            <a:ext cx="34290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Previously risk assessment seen only as hazard assessment and fate  </a:t>
            </a:r>
            <a:r>
              <a:rPr lang="en-US">
                <a:sym typeface="Wingdings" pitchFamily="2" charset="2"/>
              </a:rPr>
              <a:t> but not easily separated in ecological systems (when release chemical starts to change ecosystem while ecosystem is changing chemicals)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17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914400"/>
            <a:ext cx="4953000" cy="5715000"/>
          </a:xfrm>
          <a:noFill/>
          <a:ln/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72000" y="304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Environmental risks in the sea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957</TotalTime>
  <Words>406</Words>
  <Application>Microsoft Macintosh PowerPoint</Application>
  <PresentationFormat>On-screen Show (4:3)</PresentationFormat>
  <Paragraphs>81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Balance</vt:lpstr>
      <vt:lpstr>PowerPoint Presentation</vt:lpstr>
      <vt:lpstr>Άδειες Χρήσης</vt:lpstr>
      <vt:lpstr>Χρηματοδότηση</vt:lpstr>
      <vt:lpstr>Ecological Risk Asssessment</vt:lpstr>
      <vt:lpstr>Definition and Uses</vt:lpstr>
      <vt:lpstr>Uses of an ERA</vt:lpstr>
      <vt:lpstr>Components of an ERA </vt:lpstr>
      <vt:lpstr>Components of an ERA</vt:lpstr>
      <vt:lpstr>Framework for Environmental Risk Assessment</vt:lpstr>
      <vt:lpstr>Hazard Assessment vs.  Ecological Risk Assessment</vt:lpstr>
      <vt:lpstr>Not all segments of society are interested in all parts of an environmental risk assessment</vt:lpstr>
      <vt:lpstr>PowerPoint Presentation</vt:lpstr>
      <vt:lpstr>Biggest challenge today: identifying activities that are obviously causing high risk</vt:lpstr>
    </vt:vector>
  </TitlesOfParts>
  <Company> EcoLogic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Risk Asssessment</dc:title>
  <dc:creator>Preferred Customer</dc:creator>
  <cp:lastModifiedBy>Yiannis G. Matsinos</cp:lastModifiedBy>
  <cp:revision>26</cp:revision>
  <dcterms:created xsi:type="dcterms:W3CDTF">2006-09-10T15:30:43Z</dcterms:created>
  <dcterms:modified xsi:type="dcterms:W3CDTF">2015-04-20T06:32:50Z</dcterms:modified>
</cp:coreProperties>
</file>