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4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93" r:id="rId9"/>
    <p:sldId id="263" r:id="rId10"/>
    <p:sldId id="294" r:id="rId11"/>
    <p:sldId id="264" r:id="rId12"/>
    <p:sldId id="265" r:id="rId13"/>
    <p:sldId id="266" r:id="rId14"/>
    <p:sldId id="295" r:id="rId15"/>
    <p:sldId id="296" r:id="rId16"/>
    <p:sldId id="267" r:id="rId17"/>
    <p:sldId id="29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98" r:id="rId27"/>
    <p:sldId id="276" r:id="rId28"/>
    <p:sldId id="299" r:id="rId29"/>
    <p:sldId id="277" r:id="rId30"/>
    <p:sldId id="278" r:id="rId31"/>
    <p:sldId id="300" r:id="rId32"/>
    <p:sldId id="279" r:id="rId33"/>
    <p:sldId id="301" r:id="rId34"/>
    <p:sldId id="302" r:id="rId35"/>
    <p:sldId id="280" r:id="rId36"/>
    <p:sldId id="303" r:id="rId37"/>
    <p:sldId id="281" r:id="rId38"/>
    <p:sldId id="282" r:id="rId39"/>
    <p:sldId id="283" r:id="rId40"/>
    <p:sldId id="304" r:id="rId4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7D70FB0-1100-41D8-8A4F-D10258220B7E}">
  <a:tblStyle styleId="{E7D70FB0-1100-41D8-8A4F-D10258220B7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A3E7EF85-A36E-43C3-9AE3-ED52EB755D7F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67"/>
    <p:restoredTop sz="94666"/>
  </p:normalViewPr>
  <p:slideViewPr>
    <p:cSldViewPr snapToGrid="0">
      <p:cViewPr varScale="1">
        <p:scale>
          <a:sx n="154" d="100"/>
          <a:sy n="154" d="100"/>
        </p:scale>
        <p:origin x="704" y="1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>
          <a:extLst>
            <a:ext uri="{FF2B5EF4-FFF2-40B4-BE49-F238E27FC236}">
              <a16:creationId xmlns:a16="http://schemas.microsoft.com/office/drawing/2014/main" id="{BCD0E109-31A0-4789-A35C-1F5452AD2E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9c16158696_0_115:notes">
            <a:extLst>
              <a:ext uri="{FF2B5EF4-FFF2-40B4-BE49-F238E27FC236}">
                <a16:creationId xmlns:a16="http://schemas.microsoft.com/office/drawing/2014/main" id="{A9E20D0E-A858-B567-CD5E-F1AFB1A38ED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39c16158696_0_115:notes">
            <a:extLst>
              <a:ext uri="{FF2B5EF4-FFF2-40B4-BE49-F238E27FC236}">
                <a16:creationId xmlns:a16="http://schemas.microsoft.com/office/drawing/2014/main" id="{56CD337A-8712-32B6-AAE5-F0B8204E38A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001604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9c16158696_0_1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39c16158696_0_1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9acc61c09d_1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9acc61c09d_1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9acc61c09d_1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39acc61c09d_1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>
          <a:extLst>
            <a:ext uri="{FF2B5EF4-FFF2-40B4-BE49-F238E27FC236}">
              <a16:creationId xmlns:a16="http://schemas.microsoft.com/office/drawing/2014/main" id="{ADE3E944-3B98-0EF6-42C1-5626A5AAC8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9acc61c09d_1_11:notes">
            <a:extLst>
              <a:ext uri="{FF2B5EF4-FFF2-40B4-BE49-F238E27FC236}">
                <a16:creationId xmlns:a16="http://schemas.microsoft.com/office/drawing/2014/main" id="{B00BD487-CE4A-D0AD-84AA-FD6B402AFE4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39acc61c09d_1_11:notes">
            <a:extLst>
              <a:ext uri="{FF2B5EF4-FFF2-40B4-BE49-F238E27FC236}">
                <a16:creationId xmlns:a16="http://schemas.microsoft.com/office/drawing/2014/main" id="{CED3CE1B-0477-9A02-72DF-87BF544B889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6055255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>
          <a:extLst>
            <a:ext uri="{FF2B5EF4-FFF2-40B4-BE49-F238E27FC236}">
              <a16:creationId xmlns:a16="http://schemas.microsoft.com/office/drawing/2014/main" id="{91F42EED-37EF-A5F6-E3CC-543E989831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9acc61c09d_1_11:notes">
            <a:extLst>
              <a:ext uri="{FF2B5EF4-FFF2-40B4-BE49-F238E27FC236}">
                <a16:creationId xmlns:a16="http://schemas.microsoft.com/office/drawing/2014/main" id="{43CDB130-A0FB-A928-6E7B-907023F4996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39acc61c09d_1_11:notes">
            <a:extLst>
              <a:ext uri="{FF2B5EF4-FFF2-40B4-BE49-F238E27FC236}">
                <a16:creationId xmlns:a16="http://schemas.microsoft.com/office/drawing/2014/main" id="{33D380C7-FFCB-A6FF-9D53-F85DC5313FD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9030068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9acc61c09d_1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9acc61c09d_1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>
          <a:extLst>
            <a:ext uri="{FF2B5EF4-FFF2-40B4-BE49-F238E27FC236}">
              <a16:creationId xmlns:a16="http://schemas.microsoft.com/office/drawing/2014/main" id="{F9E3EDA3-7D4B-2ED0-2B3C-5A483EA449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9acc61c09d_1_21:notes">
            <a:extLst>
              <a:ext uri="{FF2B5EF4-FFF2-40B4-BE49-F238E27FC236}">
                <a16:creationId xmlns:a16="http://schemas.microsoft.com/office/drawing/2014/main" id="{1CD07C42-AB41-0D1A-121F-8D4937CF37E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9acc61c09d_1_21:notes">
            <a:extLst>
              <a:ext uri="{FF2B5EF4-FFF2-40B4-BE49-F238E27FC236}">
                <a16:creationId xmlns:a16="http://schemas.microsoft.com/office/drawing/2014/main" id="{1E265473-8646-E785-EB97-7AA41D6340F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6967552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9acc61c09d_1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39acc61c09d_1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39acc61c09d_1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39acc61c09d_1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9c1615869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9c1615869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39acc61c09d_1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39acc61c09d_1_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39acc61c09d_1_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39acc61c09d_1_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39acc61c09d_1_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39acc61c09d_1_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39acc61c09d_1_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9" name="Google Shape;169;g39acc61c09d_1_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39c16158696_0_3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39c16158696_0_3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39acc61c09d_1_1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Google Shape;184;g39acc61c09d_1_1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39acc61c09d_1_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" name="Google Shape;191;g39acc61c09d_1_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>
          <a:extLst>
            <a:ext uri="{FF2B5EF4-FFF2-40B4-BE49-F238E27FC236}">
              <a16:creationId xmlns:a16="http://schemas.microsoft.com/office/drawing/2014/main" id="{37CA767A-B51F-419A-DDE5-86354B0D02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39acc61c09d_1_66:notes">
            <a:extLst>
              <a:ext uri="{FF2B5EF4-FFF2-40B4-BE49-F238E27FC236}">
                <a16:creationId xmlns:a16="http://schemas.microsoft.com/office/drawing/2014/main" id="{F2F6B61E-6CCF-A8A4-EA93-59FDA9FD6B5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" name="Google Shape;191;g39acc61c09d_1_66:notes">
            <a:extLst>
              <a:ext uri="{FF2B5EF4-FFF2-40B4-BE49-F238E27FC236}">
                <a16:creationId xmlns:a16="http://schemas.microsoft.com/office/drawing/2014/main" id="{82243E83-0684-2DF1-5959-8A642C6D48F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3854448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39acc61c09d_1_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7" name="Google Shape;197;g39acc61c09d_1_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39acc61c09d_1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4" name="Google Shape;204;g39acc61c09d_1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9c16158696_0_1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39c16158696_0_1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>
          <a:extLst>
            <a:ext uri="{FF2B5EF4-FFF2-40B4-BE49-F238E27FC236}">
              <a16:creationId xmlns:a16="http://schemas.microsoft.com/office/drawing/2014/main" id="{82553FE8-116B-1091-8A39-48829EE307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39acc61c09d_1_76:notes">
            <a:extLst>
              <a:ext uri="{FF2B5EF4-FFF2-40B4-BE49-F238E27FC236}">
                <a16:creationId xmlns:a16="http://schemas.microsoft.com/office/drawing/2014/main" id="{6EFE77DE-D08A-0618-5151-8F0A46B5B1F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4" name="Google Shape;204;g39acc61c09d_1_76:notes">
            <a:extLst>
              <a:ext uri="{FF2B5EF4-FFF2-40B4-BE49-F238E27FC236}">
                <a16:creationId xmlns:a16="http://schemas.microsoft.com/office/drawing/2014/main" id="{1D1C31B8-5BE6-5EC1-29D2-95591BB0355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650158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39acc61c09d_1_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1" name="Google Shape;211;g39acc61c09d_1_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>
          <a:extLst>
            <a:ext uri="{FF2B5EF4-FFF2-40B4-BE49-F238E27FC236}">
              <a16:creationId xmlns:a16="http://schemas.microsoft.com/office/drawing/2014/main" id="{9D0672AD-D789-9A22-B835-8B24AD0FD5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39acc61c09d_1_81:notes">
            <a:extLst>
              <a:ext uri="{FF2B5EF4-FFF2-40B4-BE49-F238E27FC236}">
                <a16:creationId xmlns:a16="http://schemas.microsoft.com/office/drawing/2014/main" id="{30E314CF-DE81-B9D2-54F1-A5DECF14515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1" name="Google Shape;211;g39acc61c09d_1_81:notes">
            <a:extLst>
              <a:ext uri="{FF2B5EF4-FFF2-40B4-BE49-F238E27FC236}">
                <a16:creationId xmlns:a16="http://schemas.microsoft.com/office/drawing/2014/main" id="{44E95C5C-8FBF-50D0-313B-597F8DFD4B5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3256389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>
          <a:extLst>
            <a:ext uri="{FF2B5EF4-FFF2-40B4-BE49-F238E27FC236}">
              <a16:creationId xmlns:a16="http://schemas.microsoft.com/office/drawing/2014/main" id="{DD27E717-EA5A-B605-4A38-1478604828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39acc61c09d_1_86:notes">
            <a:extLst>
              <a:ext uri="{FF2B5EF4-FFF2-40B4-BE49-F238E27FC236}">
                <a16:creationId xmlns:a16="http://schemas.microsoft.com/office/drawing/2014/main" id="{2910A025-5589-0206-DD6E-09826537A83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8" name="Google Shape;218;g39acc61c09d_1_86:notes">
            <a:extLst>
              <a:ext uri="{FF2B5EF4-FFF2-40B4-BE49-F238E27FC236}">
                <a16:creationId xmlns:a16="http://schemas.microsoft.com/office/drawing/2014/main" id="{81F8826A-BB5B-9C60-436F-76F85095D24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807190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39acc61c09d_1_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8" name="Google Shape;218;g39acc61c09d_1_8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9040955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>
          <a:extLst>
            <a:ext uri="{FF2B5EF4-FFF2-40B4-BE49-F238E27FC236}">
              <a16:creationId xmlns:a16="http://schemas.microsoft.com/office/drawing/2014/main" id="{9336AD4C-627A-21EB-D8B6-607394F631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g39c16158696_0_504:notes">
            <a:extLst>
              <a:ext uri="{FF2B5EF4-FFF2-40B4-BE49-F238E27FC236}">
                <a16:creationId xmlns:a16="http://schemas.microsoft.com/office/drawing/2014/main" id="{C0077C09-EAED-1A7E-601A-FA6FF0AB8EB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5" name="Google Shape;225;g39c16158696_0_504:notes">
            <a:extLst>
              <a:ext uri="{FF2B5EF4-FFF2-40B4-BE49-F238E27FC236}">
                <a16:creationId xmlns:a16="http://schemas.microsoft.com/office/drawing/2014/main" id="{D18BE825-5E76-E2C7-01C0-DBFCEE1082F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8429413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g39c16158696_0_5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5" name="Google Shape;225;g39c16158696_0_5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g39acc61c09d_1_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2" name="Google Shape;232;g39acc61c09d_1_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g39c16158696_0_5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9" name="Google Shape;239;g39c16158696_0_5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>
          <a:extLst>
            <a:ext uri="{FF2B5EF4-FFF2-40B4-BE49-F238E27FC236}">
              <a16:creationId xmlns:a16="http://schemas.microsoft.com/office/drawing/2014/main" id="{46DCAE43-F8F0-F778-FBD9-A28C60FF93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g39c16158696_0_530:notes">
            <a:extLst>
              <a:ext uri="{FF2B5EF4-FFF2-40B4-BE49-F238E27FC236}">
                <a16:creationId xmlns:a16="http://schemas.microsoft.com/office/drawing/2014/main" id="{58F2B269-45FC-DBE5-DD4B-7563BEDABA9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9" name="Google Shape;239;g39c16158696_0_530:notes">
            <a:extLst>
              <a:ext uri="{FF2B5EF4-FFF2-40B4-BE49-F238E27FC236}">
                <a16:creationId xmlns:a16="http://schemas.microsoft.com/office/drawing/2014/main" id="{AE33D0FD-9917-444D-B527-0325AD3DA62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605097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9c16158696_0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39c16158696_0_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9c16158696_0_1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9c16158696_0_1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9c16158696_0_1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39c16158696_0_1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9c16158696_0_1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9c16158696_0_1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>
          <a:extLst>
            <a:ext uri="{FF2B5EF4-FFF2-40B4-BE49-F238E27FC236}">
              <a16:creationId xmlns:a16="http://schemas.microsoft.com/office/drawing/2014/main" id="{B2D18862-B5F2-4068-7721-232B0289B1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9c16158696_0_110:notes">
            <a:extLst>
              <a:ext uri="{FF2B5EF4-FFF2-40B4-BE49-F238E27FC236}">
                <a16:creationId xmlns:a16="http://schemas.microsoft.com/office/drawing/2014/main" id="{86B51135-F0C8-E239-B2C1-9B1682596FF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9c16158696_0_110:notes">
            <a:extLst>
              <a:ext uri="{FF2B5EF4-FFF2-40B4-BE49-F238E27FC236}">
                <a16:creationId xmlns:a16="http://schemas.microsoft.com/office/drawing/2014/main" id="{B544E0C6-A6AF-0770-53AE-FA927D0AB90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759289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9c16158696_0_1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39c16158696_0_1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W6-7: Τρίτο Κύμα</a:t>
            </a: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2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err="1"/>
              <a:t>Εισ</a:t>
            </a:r>
            <a:r>
              <a:rPr lang="en" dirty="0"/>
              <a:t>α</a:t>
            </a:r>
            <a:r>
              <a:rPr lang="en" dirty="0" err="1"/>
              <a:t>γωγή</a:t>
            </a:r>
            <a:r>
              <a:rPr lang="en" dirty="0"/>
              <a:t> </a:t>
            </a:r>
            <a:r>
              <a:rPr lang="en" dirty="0" err="1"/>
              <a:t>στο</a:t>
            </a:r>
            <a:r>
              <a:rPr lang="en" dirty="0"/>
              <a:t> </a:t>
            </a:r>
            <a:r>
              <a:rPr lang="en" dirty="0" err="1"/>
              <a:t>Τρίτο</a:t>
            </a:r>
            <a:r>
              <a:rPr lang="en" dirty="0"/>
              <a:t> </a:t>
            </a:r>
            <a:r>
              <a:rPr lang="en" dirty="0" err="1"/>
              <a:t>Κύμ</a:t>
            </a:r>
            <a:r>
              <a:rPr lang="en" dirty="0"/>
              <a:t>α </a:t>
            </a:r>
            <a:r>
              <a:rPr lang="en" dirty="0" err="1"/>
              <a:t>Συστημικώ</a:t>
            </a:r>
            <a:r>
              <a:rPr lang="el-GR" dirty="0"/>
              <a:t>ν</a:t>
            </a:r>
            <a:r>
              <a:rPr lang="en" dirty="0"/>
              <a:t> </a:t>
            </a:r>
            <a:r>
              <a:rPr lang="en" dirty="0" err="1"/>
              <a:t>Μεθοδολογ</a:t>
            </a:r>
            <a:r>
              <a:rPr lang="el-GR" dirty="0"/>
              <a:t>ιών – </a:t>
            </a:r>
            <a:r>
              <a:rPr lang="en-US" dirty="0"/>
              <a:t>Critical </a:t>
            </a:r>
            <a:r>
              <a:rPr lang="en-US"/>
              <a:t>Systems Heuristics</a:t>
            </a:r>
            <a:r>
              <a:rPr lang="el-GR"/>
              <a:t> 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>
          <a:extLst>
            <a:ext uri="{FF2B5EF4-FFF2-40B4-BE49-F238E27FC236}">
              <a16:creationId xmlns:a16="http://schemas.microsoft.com/office/drawing/2014/main" id="{1D2344D2-8DDD-7578-7CFA-C1641EC802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0">
            <a:extLst>
              <a:ext uri="{FF2B5EF4-FFF2-40B4-BE49-F238E27FC236}">
                <a16:creationId xmlns:a16="http://schemas.microsoft.com/office/drawing/2014/main" id="{CB1D0154-0C2C-D803-9BF8-FDD6AC1FFD4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52250" y="0"/>
            <a:ext cx="8791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320"/>
              <a:t>Bhaskar</a:t>
            </a:r>
            <a:endParaRPr sz="2320"/>
          </a:p>
        </p:txBody>
      </p:sp>
      <p:sp>
        <p:nvSpPr>
          <p:cNvPr id="100" name="Google Shape;100;p20">
            <a:extLst>
              <a:ext uri="{FF2B5EF4-FFF2-40B4-BE49-F238E27FC236}">
                <a16:creationId xmlns:a16="http://schemas.microsoft.com/office/drawing/2014/main" id="{557485A9-E1C3-B46F-6B0C-89BD68DD9DFE}"/>
              </a:ext>
            </a:extLst>
          </p:cNvPr>
          <p:cNvSpPr txBox="1"/>
          <p:nvPr/>
        </p:nvSpPr>
        <p:spPr>
          <a:xfrm>
            <a:off x="152250" y="572700"/>
            <a:ext cx="8791800" cy="43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Wingdings" pitchFamily="2" charset="2"/>
              <a:buChar char="Ø"/>
            </a:pPr>
            <a:r>
              <a:rPr lang="en" b="1" dirty="0" err="1">
                <a:solidFill>
                  <a:schemeClr val="dk2"/>
                </a:solidFill>
              </a:rPr>
              <a:t>Τι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σύνδεση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έχει</a:t>
            </a:r>
            <a:r>
              <a:rPr lang="en" b="1" dirty="0">
                <a:solidFill>
                  <a:schemeClr val="dk2"/>
                </a:solidFill>
              </a:rPr>
              <a:t> α</a:t>
            </a:r>
            <a:r>
              <a:rPr lang="en" b="1" dirty="0" err="1">
                <a:solidFill>
                  <a:schemeClr val="dk2"/>
                </a:solidFill>
              </a:rPr>
              <a:t>υτό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με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την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συστημική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ε</a:t>
            </a:r>
            <a:r>
              <a:rPr lang="en" b="1" dirty="0">
                <a:solidFill>
                  <a:schemeClr val="dk2"/>
                </a:solidFill>
              </a:rPr>
              <a:t>π</a:t>
            </a:r>
            <a:r>
              <a:rPr lang="en" b="1" dirty="0" err="1">
                <a:solidFill>
                  <a:schemeClr val="dk2"/>
                </a:solidFill>
              </a:rPr>
              <a:t>έμ</a:t>
            </a:r>
            <a:r>
              <a:rPr lang="en" b="1" dirty="0">
                <a:solidFill>
                  <a:schemeClr val="dk2"/>
                </a:solidFill>
              </a:rPr>
              <a:t>βα</a:t>
            </a:r>
            <a:r>
              <a:rPr lang="en" b="1" dirty="0" err="1">
                <a:solidFill>
                  <a:schemeClr val="dk2"/>
                </a:solidFill>
              </a:rPr>
              <a:t>ση</a:t>
            </a:r>
            <a:r>
              <a:rPr lang="en" b="1" dirty="0">
                <a:solidFill>
                  <a:schemeClr val="dk2"/>
                </a:solidFill>
              </a:rPr>
              <a:t>;</a:t>
            </a:r>
            <a:endParaRPr b="1" dirty="0">
              <a:solidFill>
                <a:schemeClr val="dk2"/>
              </a:solidFill>
            </a:endParaRPr>
          </a:p>
          <a:p>
            <a:pPr marL="457200" lvl="0" indent="-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900"/>
              <a:buChar char="●"/>
            </a:pPr>
            <a:r>
              <a:rPr lang="en" b="1" dirty="0" err="1">
                <a:solidFill>
                  <a:schemeClr val="dk2"/>
                </a:solidFill>
              </a:rPr>
              <a:t>Μην</a:t>
            </a:r>
            <a:r>
              <a:rPr lang="en" b="1" dirty="0">
                <a:solidFill>
                  <a:schemeClr val="dk2"/>
                </a:solidFill>
              </a:rPr>
              <a:t> α</a:t>
            </a:r>
            <a:r>
              <a:rPr lang="en" b="1" dirty="0" err="1">
                <a:solidFill>
                  <a:schemeClr val="dk2"/>
                </a:solidFill>
              </a:rPr>
              <a:t>ντιμετω</a:t>
            </a:r>
            <a:r>
              <a:rPr lang="en" b="1" dirty="0">
                <a:solidFill>
                  <a:schemeClr val="dk2"/>
                </a:solidFill>
              </a:rPr>
              <a:t>π</a:t>
            </a:r>
            <a:r>
              <a:rPr lang="en" b="1" dirty="0" err="1">
                <a:solidFill>
                  <a:schemeClr val="dk2"/>
                </a:solidFill>
              </a:rPr>
              <a:t>ίζεις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μόνο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τ</a:t>
            </a:r>
            <a:r>
              <a:rPr lang="en" b="1" dirty="0">
                <a:solidFill>
                  <a:schemeClr val="dk2"/>
                </a:solidFill>
              </a:rPr>
              <a:t>α </a:t>
            </a:r>
            <a:r>
              <a:rPr lang="en" b="1" dirty="0" err="1">
                <a:solidFill>
                  <a:schemeClr val="dk2"/>
                </a:solidFill>
              </a:rPr>
              <a:t>συμ</a:t>
            </a:r>
            <a:r>
              <a:rPr lang="en" b="1" dirty="0">
                <a:solidFill>
                  <a:schemeClr val="dk2"/>
                </a:solidFill>
              </a:rPr>
              <a:t>π</a:t>
            </a:r>
            <a:r>
              <a:rPr lang="en" b="1" dirty="0" err="1">
                <a:solidFill>
                  <a:schemeClr val="dk2"/>
                </a:solidFill>
              </a:rPr>
              <a:t>τώμ</a:t>
            </a:r>
            <a:r>
              <a:rPr lang="en" b="1" dirty="0">
                <a:solidFill>
                  <a:schemeClr val="dk2"/>
                </a:solidFill>
              </a:rPr>
              <a:t>α</a:t>
            </a:r>
            <a:r>
              <a:rPr lang="en" b="1" dirty="0" err="1">
                <a:solidFill>
                  <a:schemeClr val="dk2"/>
                </a:solidFill>
              </a:rPr>
              <a:t>τ</a:t>
            </a:r>
            <a:r>
              <a:rPr lang="en" b="1" dirty="0">
                <a:solidFill>
                  <a:schemeClr val="dk2"/>
                </a:solidFill>
              </a:rPr>
              <a:t>α: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Μι</a:t>
            </a:r>
            <a:r>
              <a:rPr lang="en" dirty="0">
                <a:solidFill>
                  <a:schemeClr val="dk2"/>
                </a:solidFill>
              </a:rPr>
              <a:t>α πα</a:t>
            </a:r>
            <a:r>
              <a:rPr lang="en" dirty="0" err="1">
                <a:solidFill>
                  <a:schemeClr val="dk2"/>
                </a:solidFill>
              </a:rPr>
              <a:t>ρέμ</a:t>
            </a:r>
            <a:r>
              <a:rPr lang="en" dirty="0">
                <a:solidFill>
                  <a:schemeClr val="dk2"/>
                </a:solidFill>
              </a:rPr>
              <a:t>βα</a:t>
            </a:r>
            <a:r>
              <a:rPr lang="en" dirty="0" err="1">
                <a:solidFill>
                  <a:schemeClr val="dk2"/>
                </a:solidFill>
              </a:rPr>
              <a:t>ση</a:t>
            </a:r>
            <a:r>
              <a:rPr lang="en" dirty="0">
                <a:solidFill>
                  <a:schemeClr val="dk2"/>
                </a:solidFill>
              </a:rPr>
              <a:t> π</a:t>
            </a:r>
            <a:r>
              <a:rPr lang="en" dirty="0" err="1">
                <a:solidFill>
                  <a:schemeClr val="dk2"/>
                </a:solidFill>
              </a:rPr>
              <a:t>ου</a:t>
            </a:r>
            <a:r>
              <a:rPr lang="en" dirty="0">
                <a:solidFill>
                  <a:schemeClr val="dk2"/>
                </a:solidFill>
              </a:rPr>
              <a:t> α</a:t>
            </a:r>
            <a:r>
              <a:rPr lang="en" dirty="0" err="1">
                <a:solidFill>
                  <a:schemeClr val="dk2"/>
                </a:solidFill>
              </a:rPr>
              <a:t>σχολείτ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ι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μόνο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με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το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Εμ</a:t>
            </a:r>
            <a:r>
              <a:rPr lang="en" dirty="0">
                <a:solidFill>
                  <a:schemeClr val="dk2"/>
                </a:solidFill>
              </a:rPr>
              <a:t>π</a:t>
            </a:r>
            <a:r>
              <a:rPr lang="en" dirty="0" err="1">
                <a:solidFill>
                  <a:schemeClr val="dk2"/>
                </a:solidFill>
              </a:rPr>
              <a:t>ειρικό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ε</a:t>
            </a:r>
            <a:r>
              <a:rPr lang="en" dirty="0">
                <a:solidFill>
                  <a:schemeClr val="dk2"/>
                </a:solidFill>
              </a:rPr>
              <a:t>π</a:t>
            </a:r>
            <a:r>
              <a:rPr lang="en" dirty="0" err="1">
                <a:solidFill>
                  <a:schemeClr val="dk2"/>
                </a:solidFill>
              </a:rPr>
              <a:t>ί</a:t>
            </a:r>
            <a:r>
              <a:rPr lang="en" dirty="0">
                <a:solidFill>
                  <a:schemeClr val="dk2"/>
                </a:solidFill>
              </a:rPr>
              <a:t>π</a:t>
            </a:r>
            <a:r>
              <a:rPr lang="en" dirty="0" err="1">
                <a:solidFill>
                  <a:schemeClr val="dk2"/>
                </a:solidFill>
              </a:rPr>
              <a:t>εδο</a:t>
            </a:r>
            <a:r>
              <a:rPr lang="en" dirty="0">
                <a:solidFill>
                  <a:schemeClr val="dk2"/>
                </a:solidFill>
              </a:rPr>
              <a:t> (π.</a:t>
            </a:r>
            <a:r>
              <a:rPr lang="en" dirty="0" err="1">
                <a:solidFill>
                  <a:schemeClr val="dk2"/>
                </a:solidFill>
              </a:rPr>
              <a:t>χ</a:t>
            </a:r>
            <a:r>
              <a:rPr lang="en" dirty="0">
                <a:solidFill>
                  <a:schemeClr val="dk2"/>
                </a:solidFill>
              </a:rPr>
              <a:t>., </a:t>
            </a:r>
            <a:r>
              <a:rPr lang="en" dirty="0" err="1">
                <a:solidFill>
                  <a:schemeClr val="dk2"/>
                </a:solidFill>
              </a:rPr>
              <a:t>έν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νέος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κ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νόν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γι</a:t>
            </a:r>
            <a:r>
              <a:rPr lang="en" dirty="0">
                <a:solidFill>
                  <a:schemeClr val="dk2"/>
                </a:solidFill>
              </a:rPr>
              <a:t>α </a:t>
            </a:r>
            <a:r>
              <a:rPr lang="en" dirty="0" err="1">
                <a:solidFill>
                  <a:schemeClr val="dk2"/>
                </a:solidFill>
              </a:rPr>
              <a:t>την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ε</a:t>
            </a:r>
            <a:r>
              <a:rPr lang="en" dirty="0">
                <a:solidFill>
                  <a:schemeClr val="dk2"/>
                </a:solidFill>
              </a:rPr>
              <a:t>π</a:t>
            </a:r>
            <a:r>
              <a:rPr lang="en" dirty="0" err="1">
                <a:solidFill>
                  <a:schemeClr val="dk2"/>
                </a:solidFill>
              </a:rPr>
              <a:t>ι</a:t>
            </a:r>
            <a:r>
              <a:rPr lang="en" dirty="0">
                <a:solidFill>
                  <a:schemeClr val="dk2"/>
                </a:solidFill>
              </a:rPr>
              <a:t>β</a:t>
            </a:r>
            <a:r>
              <a:rPr lang="en" dirty="0" err="1">
                <a:solidFill>
                  <a:schemeClr val="dk2"/>
                </a:solidFill>
              </a:rPr>
              <a:t>ολή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της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ε</a:t>
            </a:r>
            <a:r>
              <a:rPr lang="en" dirty="0">
                <a:solidFill>
                  <a:schemeClr val="dk2"/>
                </a:solidFill>
              </a:rPr>
              <a:t>π</a:t>
            </a:r>
            <a:r>
              <a:rPr lang="en" dirty="0" err="1">
                <a:solidFill>
                  <a:schemeClr val="dk2"/>
                </a:solidFill>
              </a:rPr>
              <a:t>ικοινωνί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ς</a:t>
            </a:r>
            <a:r>
              <a:rPr lang="en" dirty="0">
                <a:solidFill>
                  <a:schemeClr val="dk2"/>
                </a:solidFill>
              </a:rPr>
              <a:t>) </a:t>
            </a:r>
            <a:r>
              <a:rPr lang="en" dirty="0" err="1">
                <a:solidFill>
                  <a:schemeClr val="dk2"/>
                </a:solidFill>
              </a:rPr>
              <a:t>θ</a:t>
            </a:r>
            <a:r>
              <a:rPr lang="en" dirty="0">
                <a:solidFill>
                  <a:schemeClr val="dk2"/>
                </a:solidFill>
              </a:rPr>
              <a:t>α απ</a:t>
            </a:r>
            <a:r>
              <a:rPr lang="en" dirty="0" err="1">
                <a:solidFill>
                  <a:schemeClr val="dk2"/>
                </a:solidFill>
              </a:rPr>
              <a:t>οτύχει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ε</a:t>
            </a:r>
            <a:r>
              <a:rPr lang="en" dirty="0">
                <a:solidFill>
                  <a:schemeClr val="dk2"/>
                </a:solidFill>
              </a:rPr>
              <a:t>π</a:t>
            </a:r>
            <a:r>
              <a:rPr lang="en" dirty="0" err="1">
                <a:solidFill>
                  <a:schemeClr val="dk2"/>
                </a:solidFill>
              </a:rPr>
              <a:t>ειδή</a:t>
            </a:r>
            <a:r>
              <a:rPr lang="en" dirty="0">
                <a:solidFill>
                  <a:schemeClr val="dk2"/>
                </a:solidFill>
              </a:rPr>
              <a:t> α</a:t>
            </a:r>
            <a:r>
              <a:rPr lang="en" dirty="0" err="1">
                <a:solidFill>
                  <a:schemeClr val="dk2"/>
                </a:solidFill>
              </a:rPr>
              <a:t>φήνει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άθικτη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την</a:t>
            </a:r>
            <a:r>
              <a:rPr lang="en" dirty="0">
                <a:solidFill>
                  <a:schemeClr val="dk2"/>
                </a:solidFill>
              </a:rPr>
              <a:t> α</a:t>
            </a:r>
            <a:r>
              <a:rPr lang="en" dirty="0" err="1">
                <a:solidFill>
                  <a:schemeClr val="dk2"/>
                </a:solidFill>
              </a:rPr>
              <a:t>ιτί</a:t>
            </a:r>
            <a:r>
              <a:rPr lang="en" dirty="0">
                <a:solidFill>
                  <a:schemeClr val="dk2"/>
                </a:solidFill>
              </a:rPr>
              <a:t>α.</a:t>
            </a:r>
            <a:endParaRPr dirty="0">
              <a:solidFill>
                <a:schemeClr val="dk2"/>
              </a:solidFill>
            </a:endParaRPr>
          </a:p>
          <a:p>
            <a:pPr marL="457200" lvl="0" indent="-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900"/>
              <a:buChar char="●"/>
            </a:pPr>
            <a:r>
              <a:rPr lang="en" b="1" dirty="0" err="1">
                <a:solidFill>
                  <a:schemeClr val="dk2"/>
                </a:solidFill>
              </a:rPr>
              <a:t>Στοχεύστε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την</a:t>
            </a:r>
            <a:r>
              <a:rPr lang="en" b="1" dirty="0">
                <a:solidFill>
                  <a:schemeClr val="dk2"/>
                </a:solidFill>
              </a:rPr>
              <a:t> βα</a:t>
            </a:r>
            <a:r>
              <a:rPr lang="en" b="1" dirty="0" err="1">
                <a:solidFill>
                  <a:schemeClr val="dk2"/>
                </a:solidFill>
              </a:rPr>
              <a:t>σική</a:t>
            </a:r>
            <a:r>
              <a:rPr lang="en" b="1" dirty="0">
                <a:solidFill>
                  <a:schemeClr val="dk2"/>
                </a:solidFill>
              </a:rPr>
              <a:t> α</a:t>
            </a:r>
            <a:r>
              <a:rPr lang="en" b="1" dirty="0" err="1">
                <a:solidFill>
                  <a:schemeClr val="dk2"/>
                </a:solidFill>
              </a:rPr>
              <a:t>ιτί</a:t>
            </a:r>
            <a:r>
              <a:rPr lang="en" b="1" dirty="0">
                <a:solidFill>
                  <a:schemeClr val="dk2"/>
                </a:solidFill>
              </a:rPr>
              <a:t>α: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Η</a:t>
            </a:r>
            <a:r>
              <a:rPr lang="en" dirty="0">
                <a:solidFill>
                  <a:schemeClr val="dk2"/>
                </a:solidFill>
              </a:rPr>
              <a:t> απ</a:t>
            </a:r>
            <a:r>
              <a:rPr lang="en" dirty="0" err="1">
                <a:solidFill>
                  <a:schemeClr val="dk2"/>
                </a:solidFill>
              </a:rPr>
              <a:t>οτελεσμ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τική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κ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ι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δι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ρκής</a:t>
            </a:r>
            <a:r>
              <a:rPr lang="en" dirty="0">
                <a:solidFill>
                  <a:schemeClr val="dk2"/>
                </a:solidFill>
              </a:rPr>
              <a:t> α</a:t>
            </a:r>
            <a:r>
              <a:rPr lang="en" dirty="0" err="1">
                <a:solidFill>
                  <a:schemeClr val="dk2"/>
                </a:solidFill>
              </a:rPr>
              <a:t>λλ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γή</a:t>
            </a:r>
            <a:r>
              <a:rPr lang="en" dirty="0">
                <a:solidFill>
                  <a:schemeClr val="dk2"/>
                </a:solidFill>
              </a:rPr>
              <a:t> απα</a:t>
            </a:r>
            <a:r>
              <a:rPr lang="en" dirty="0" err="1">
                <a:solidFill>
                  <a:schemeClr val="dk2"/>
                </a:solidFill>
              </a:rPr>
              <a:t>ιτεί</a:t>
            </a:r>
            <a:r>
              <a:rPr lang="en" dirty="0">
                <a:solidFill>
                  <a:schemeClr val="dk2"/>
                </a:solidFill>
              </a:rPr>
              <a:t> πα</a:t>
            </a:r>
            <a:r>
              <a:rPr lang="en" dirty="0" err="1">
                <a:solidFill>
                  <a:schemeClr val="dk2"/>
                </a:solidFill>
              </a:rPr>
              <a:t>ρεμ</a:t>
            </a:r>
            <a:r>
              <a:rPr lang="en" dirty="0">
                <a:solidFill>
                  <a:schemeClr val="dk2"/>
                </a:solidFill>
              </a:rPr>
              <a:t>β</a:t>
            </a:r>
            <a:r>
              <a:rPr lang="en" dirty="0" err="1">
                <a:solidFill>
                  <a:schemeClr val="dk2"/>
                </a:solidFill>
              </a:rPr>
              <a:t>άσεις</a:t>
            </a:r>
            <a:r>
              <a:rPr lang="en" dirty="0">
                <a:solidFill>
                  <a:schemeClr val="dk2"/>
                </a:solidFill>
              </a:rPr>
              <a:t> π</a:t>
            </a:r>
            <a:r>
              <a:rPr lang="en" dirty="0" err="1">
                <a:solidFill>
                  <a:schemeClr val="dk2"/>
                </a:solidFill>
              </a:rPr>
              <a:t>ου</a:t>
            </a:r>
            <a:r>
              <a:rPr lang="en" dirty="0">
                <a:solidFill>
                  <a:schemeClr val="dk2"/>
                </a:solidFill>
              </a:rPr>
              <a:t> α</a:t>
            </a:r>
            <a:r>
              <a:rPr lang="en" dirty="0" err="1">
                <a:solidFill>
                  <a:schemeClr val="dk2"/>
                </a:solidFill>
              </a:rPr>
              <a:t>ν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δι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μορφώνουν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τους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υ</a:t>
            </a:r>
            <a:r>
              <a:rPr lang="en" dirty="0">
                <a:solidFill>
                  <a:schemeClr val="dk2"/>
                </a:solidFill>
              </a:rPr>
              <a:t>π</a:t>
            </a:r>
            <a:r>
              <a:rPr lang="en" dirty="0" err="1">
                <a:solidFill>
                  <a:schemeClr val="dk2"/>
                </a:solidFill>
              </a:rPr>
              <a:t>οκείμενους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μηχ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νισμούς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σε</a:t>
            </a:r>
            <a:r>
              <a:rPr lang="en" dirty="0">
                <a:solidFill>
                  <a:schemeClr val="dk2"/>
                </a:solidFill>
              </a:rPr>
              <a:t> π</a:t>
            </a:r>
            <a:r>
              <a:rPr lang="en" dirty="0" err="1">
                <a:solidFill>
                  <a:schemeClr val="dk2"/>
                </a:solidFill>
              </a:rPr>
              <a:t>ρ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γμ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τικό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ε</a:t>
            </a:r>
            <a:r>
              <a:rPr lang="en" dirty="0">
                <a:solidFill>
                  <a:schemeClr val="dk2"/>
                </a:solidFill>
              </a:rPr>
              <a:t>π</a:t>
            </a:r>
            <a:r>
              <a:rPr lang="en" dirty="0" err="1">
                <a:solidFill>
                  <a:schemeClr val="dk2"/>
                </a:solidFill>
              </a:rPr>
              <a:t>ί</a:t>
            </a:r>
            <a:r>
              <a:rPr lang="en" dirty="0">
                <a:solidFill>
                  <a:schemeClr val="dk2"/>
                </a:solidFill>
              </a:rPr>
              <a:t>π</a:t>
            </a:r>
            <a:r>
              <a:rPr lang="en" dirty="0" err="1">
                <a:solidFill>
                  <a:schemeClr val="dk2"/>
                </a:solidFill>
              </a:rPr>
              <a:t>εδο</a:t>
            </a:r>
            <a:r>
              <a:rPr lang="en" dirty="0">
                <a:solidFill>
                  <a:schemeClr val="dk2"/>
                </a:solidFill>
              </a:rPr>
              <a:t> (π.</a:t>
            </a:r>
            <a:r>
              <a:rPr lang="en" dirty="0" err="1">
                <a:solidFill>
                  <a:schemeClr val="dk2"/>
                </a:solidFill>
              </a:rPr>
              <a:t>χ</a:t>
            </a:r>
            <a:r>
              <a:rPr lang="en" dirty="0">
                <a:solidFill>
                  <a:schemeClr val="dk2"/>
                </a:solidFill>
              </a:rPr>
              <a:t>., α</a:t>
            </a:r>
            <a:r>
              <a:rPr lang="en" dirty="0" err="1">
                <a:solidFill>
                  <a:schemeClr val="dk2"/>
                </a:solidFill>
              </a:rPr>
              <a:t>λλ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γή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συστημάτων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κινήτρων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ή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οργ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νωτικών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δομών</a:t>
            </a:r>
            <a:r>
              <a:rPr lang="en" dirty="0">
                <a:solidFill>
                  <a:schemeClr val="dk2"/>
                </a:solidFill>
              </a:rPr>
              <a:t>).</a:t>
            </a:r>
            <a:endParaRPr dirty="0">
              <a:solidFill>
                <a:schemeClr val="dk2"/>
              </a:solidFill>
            </a:endParaRPr>
          </a:p>
          <a:p>
            <a:pPr marL="457200" lvl="0" indent="-292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Char char="●"/>
            </a:pPr>
            <a:r>
              <a:rPr lang="en" b="1" dirty="0" err="1">
                <a:solidFill>
                  <a:schemeClr val="dk2"/>
                </a:solidFill>
              </a:rPr>
              <a:t>Πολλ</a:t>
            </a:r>
            <a:r>
              <a:rPr lang="en" b="1" dirty="0">
                <a:solidFill>
                  <a:schemeClr val="dk2"/>
                </a:solidFill>
              </a:rPr>
              <a:t>απ</a:t>
            </a:r>
            <a:r>
              <a:rPr lang="en" b="1" dirty="0" err="1">
                <a:solidFill>
                  <a:schemeClr val="dk2"/>
                </a:solidFill>
              </a:rPr>
              <a:t>λά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εργ</a:t>
            </a:r>
            <a:r>
              <a:rPr lang="en" b="1" dirty="0">
                <a:solidFill>
                  <a:schemeClr val="dk2"/>
                </a:solidFill>
              </a:rPr>
              <a:t>α</a:t>
            </a:r>
            <a:r>
              <a:rPr lang="en" b="1" dirty="0" err="1">
                <a:solidFill>
                  <a:schemeClr val="dk2"/>
                </a:solidFill>
              </a:rPr>
              <a:t>λεί</a:t>
            </a:r>
            <a:r>
              <a:rPr lang="en" b="1" dirty="0">
                <a:solidFill>
                  <a:schemeClr val="dk2"/>
                </a:solidFill>
              </a:rPr>
              <a:t>α </a:t>
            </a:r>
            <a:r>
              <a:rPr lang="en" b="1" dirty="0" err="1">
                <a:solidFill>
                  <a:schemeClr val="dk2"/>
                </a:solidFill>
              </a:rPr>
              <a:t>έρευν</a:t>
            </a:r>
            <a:r>
              <a:rPr lang="en" b="1" dirty="0">
                <a:solidFill>
                  <a:schemeClr val="dk2"/>
                </a:solidFill>
              </a:rPr>
              <a:t>α</a:t>
            </a:r>
            <a:r>
              <a:rPr lang="en" b="1" dirty="0" err="1">
                <a:solidFill>
                  <a:schemeClr val="dk2"/>
                </a:solidFill>
              </a:rPr>
              <a:t>ς</a:t>
            </a:r>
            <a:r>
              <a:rPr lang="en" b="1" dirty="0">
                <a:solidFill>
                  <a:schemeClr val="dk2"/>
                </a:solidFill>
              </a:rPr>
              <a:t>: </a:t>
            </a:r>
            <a:r>
              <a:rPr lang="en" dirty="0" err="1">
                <a:solidFill>
                  <a:schemeClr val="dk2"/>
                </a:solidFill>
              </a:rPr>
              <a:t>Η</a:t>
            </a:r>
            <a:r>
              <a:rPr lang="en" dirty="0">
                <a:solidFill>
                  <a:schemeClr val="dk2"/>
                </a:solidFill>
              </a:rPr>
              <a:t> βα</a:t>
            </a:r>
            <a:r>
              <a:rPr lang="en" dirty="0" err="1">
                <a:solidFill>
                  <a:schemeClr val="dk2"/>
                </a:solidFill>
              </a:rPr>
              <a:t>θύτερη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κ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τ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νόηση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των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τριών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ε</a:t>
            </a:r>
            <a:r>
              <a:rPr lang="en" dirty="0">
                <a:solidFill>
                  <a:schemeClr val="dk2"/>
                </a:solidFill>
              </a:rPr>
              <a:t>π</a:t>
            </a:r>
            <a:r>
              <a:rPr lang="en" dirty="0" err="1">
                <a:solidFill>
                  <a:schemeClr val="dk2"/>
                </a:solidFill>
              </a:rPr>
              <a:t>ι</a:t>
            </a:r>
            <a:r>
              <a:rPr lang="en" dirty="0">
                <a:solidFill>
                  <a:schemeClr val="dk2"/>
                </a:solidFill>
              </a:rPr>
              <a:t>π</a:t>
            </a:r>
            <a:r>
              <a:rPr lang="en" dirty="0" err="1">
                <a:solidFill>
                  <a:schemeClr val="dk2"/>
                </a:solidFill>
              </a:rPr>
              <a:t>έδων</a:t>
            </a:r>
            <a:r>
              <a:rPr lang="en" dirty="0">
                <a:solidFill>
                  <a:schemeClr val="dk2"/>
                </a:solidFill>
              </a:rPr>
              <a:t> απα</a:t>
            </a:r>
            <a:r>
              <a:rPr lang="en" dirty="0" err="1">
                <a:solidFill>
                  <a:schemeClr val="dk2"/>
                </a:solidFill>
              </a:rPr>
              <a:t>ιτεί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την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χρήση</a:t>
            </a:r>
            <a:r>
              <a:rPr lang="en" dirty="0">
                <a:solidFill>
                  <a:schemeClr val="dk2"/>
                </a:solidFill>
              </a:rPr>
              <a:t> π</a:t>
            </a:r>
            <a:r>
              <a:rPr lang="en" dirty="0" err="1">
                <a:solidFill>
                  <a:schemeClr val="dk2"/>
                </a:solidFill>
              </a:rPr>
              <a:t>ολλών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κ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ι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δι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φορετικών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μεθοδολογιών</a:t>
            </a:r>
            <a:r>
              <a:rPr lang="en" dirty="0">
                <a:solidFill>
                  <a:schemeClr val="dk2"/>
                </a:solidFill>
              </a:rPr>
              <a:t>.</a:t>
            </a:r>
            <a:endParaRPr dirty="0">
              <a:solidFill>
                <a:schemeClr val="dk2"/>
              </a:solidFill>
            </a:endParaRPr>
          </a:p>
          <a:p>
            <a:pPr marL="457200" lvl="0" indent="-292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Char char="●"/>
            </a:pPr>
            <a:r>
              <a:rPr lang="en" b="1" dirty="0" err="1">
                <a:solidFill>
                  <a:schemeClr val="dk2"/>
                </a:solidFill>
              </a:rPr>
              <a:t>Β</a:t>
            </a:r>
            <a:r>
              <a:rPr lang="en" b="1" dirty="0">
                <a:solidFill>
                  <a:schemeClr val="dk2"/>
                </a:solidFill>
              </a:rPr>
              <a:t>α</a:t>
            </a:r>
            <a:r>
              <a:rPr lang="en" b="1" dirty="0" err="1">
                <a:solidFill>
                  <a:schemeClr val="dk2"/>
                </a:solidFill>
              </a:rPr>
              <a:t>θιά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έρευν</a:t>
            </a:r>
            <a:r>
              <a:rPr lang="en" b="1" dirty="0">
                <a:solidFill>
                  <a:schemeClr val="dk2"/>
                </a:solidFill>
              </a:rPr>
              <a:t>α: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Η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κ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λή</a:t>
            </a:r>
            <a:r>
              <a:rPr lang="en" dirty="0">
                <a:solidFill>
                  <a:schemeClr val="dk2"/>
                </a:solidFill>
              </a:rPr>
              <a:t> π</a:t>
            </a:r>
            <a:r>
              <a:rPr lang="en" dirty="0" err="1">
                <a:solidFill>
                  <a:schemeClr val="dk2"/>
                </a:solidFill>
              </a:rPr>
              <a:t>ρ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κτική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είν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ι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μι</a:t>
            </a:r>
            <a:r>
              <a:rPr lang="en" dirty="0">
                <a:solidFill>
                  <a:schemeClr val="dk2"/>
                </a:solidFill>
              </a:rPr>
              <a:t>α </a:t>
            </a:r>
            <a:r>
              <a:rPr lang="en" dirty="0" err="1">
                <a:solidFill>
                  <a:schemeClr val="dk2"/>
                </a:solidFill>
              </a:rPr>
              <a:t>δι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γνωστική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δι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δικ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σί</a:t>
            </a:r>
            <a:r>
              <a:rPr lang="en" dirty="0">
                <a:solidFill>
                  <a:schemeClr val="dk2"/>
                </a:solidFill>
              </a:rPr>
              <a:t>α π</a:t>
            </a:r>
            <a:r>
              <a:rPr lang="en" dirty="0" err="1">
                <a:solidFill>
                  <a:schemeClr val="dk2"/>
                </a:solidFill>
              </a:rPr>
              <a:t>ου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κινείτ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ι</a:t>
            </a:r>
            <a:r>
              <a:rPr lang="en" dirty="0">
                <a:solidFill>
                  <a:schemeClr val="dk2"/>
                </a:solidFill>
              </a:rPr>
              <a:t> απ</a:t>
            </a:r>
            <a:r>
              <a:rPr lang="en" dirty="0" err="1">
                <a:solidFill>
                  <a:schemeClr val="dk2"/>
                </a:solidFill>
              </a:rPr>
              <a:t>ό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την</a:t>
            </a:r>
            <a:r>
              <a:rPr lang="en" dirty="0">
                <a:solidFill>
                  <a:schemeClr val="dk2"/>
                </a:solidFill>
              </a:rPr>
              <a:t> π</a:t>
            </a:r>
            <a:r>
              <a:rPr lang="en" dirty="0" err="1">
                <a:solidFill>
                  <a:schemeClr val="dk2"/>
                </a:solidFill>
              </a:rPr>
              <a:t>εριγρ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φή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γεγονότων</a:t>
            </a:r>
            <a:r>
              <a:rPr lang="en" dirty="0">
                <a:solidFill>
                  <a:schemeClr val="dk2"/>
                </a:solidFill>
              </a:rPr>
              <a:t>, </a:t>
            </a:r>
            <a:r>
              <a:rPr lang="en" dirty="0" err="1">
                <a:solidFill>
                  <a:schemeClr val="dk2"/>
                </a:solidFill>
              </a:rPr>
              <a:t>στον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εντο</a:t>
            </a:r>
            <a:r>
              <a:rPr lang="en" dirty="0">
                <a:solidFill>
                  <a:schemeClr val="dk2"/>
                </a:solidFill>
              </a:rPr>
              <a:t>π</a:t>
            </a:r>
            <a:r>
              <a:rPr lang="en" dirty="0" err="1">
                <a:solidFill>
                  <a:schemeClr val="dk2"/>
                </a:solidFill>
              </a:rPr>
              <a:t>ισμό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μοτί</a:t>
            </a:r>
            <a:r>
              <a:rPr lang="en" dirty="0">
                <a:solidFill>
                  <a:schemeClr val="dk2"/>
                </a:solidFill>
              </a:rPr>
              <a:t>β</a:t>
            </a:r>
            <a:r>
              <a:rPr lang="en" dirty="0" err="1">
                <a:solidFill>
                  <a:schemeClr val="dk2"/>
                </a:solidFill>
              </a:rPr>
              <a:t>ων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κ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ι</a:t>
            </a:r>
            <a:r>
              <a:rPr lang="en" dirty="0">
                <a:solidFill>
                  <a:schemeClr val="dk2"/>
                </a:solidFill>
              </a:rPr>
              <a:t>, </a:t>
            </a:r>
            <a:r>
              <a:rPr lang="en" dirty="0" err="1">
                <a:solidFill>
                  <a:schemeClr val="dk2"/>
                </a:solidFill>
              </a:rPr>
              <a:t>τελικά</a:t>
            </a:r>
            <a:r>
              <a:rPr lang="en" dirty="0">
                <a:solidFill>
                  <a:schemeClr val="dk2"/>
                </a:solidFill>
              </a:rPr>
              <a:t>, </a:t>
            </a:r>
            <a:r>
              <a:rPr lang="en" dirty="0" err="1">
                <a:solidFill>
                  <a:schemeClr val="dk2"/>
                </a:solidFill>
              </a:rPr>
              <a:t>στην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εξήγηση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των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υ</a:t>
            </a:r>
            <a:r>
              <a:rPr lang="en" dirty="0">
                <a:solidFill>
                  <a:schemeClr val="dk2"/>
                </a:solidFill>
              </a:rPr>
              <a:t>π</a:t>
            </a:r>
            <a:r>
              <a:rPr lang="en" dirty="0" err="1">
                <a:solidFill>
                  <a:schemeClr val="dk2"/>
                </a:solidFill>
              </a:rPr>
              <a:t>οκείμενων</a:t>
            </a:r>
            <a:r>
              <a:rPr lang="en" dirty="0">
                <a:solidFill>
                  <a:schemeClr val="dk2"/>
                </a:solidFill>
              </a:rPr>
              <a:t> α</a:t>
            </a:r>
            <a:r>
              <a:rPr lang="en" dirty="0" err="1">
                <a:solidFill>
                  <a:schemeClr val="dk2"/>
                </a:solidFill>
              </a:rPr>
              <a:t>ιτιών</a:t>
            </a:r>
            <a:r>
              <a:rPr lang="en" dirty="0">
                <a:solidFill>
                  <a:schemeClr val="dk2"/>
                </a:solidFill>
              </a:rPr>
              <a:t>.</a:t>
            </a:r>
            <a:endParaRPr dirty="0">
              <a:solidFill>
                <a:schemeClr val="dk2"/>
              </a:solidFill>
            </a:endParaRPr>
          </a:p>
          <a:p>
            <a:pPr marL="457200" lvl="0" indent="-292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Char char="●"/>
            </a:pPr>
            <a:r>
              <a:rPr lang="en" b="1" dirty="0" err="1">
                <a:solidFill>
                  <a:schemeClr val="dk2"/>
                </a:solidFill>
              </a:rPr>
              <a:t>Α</a:t>
            </a:r>
            <a:r>
              <a:rPr lang="en" b="1" dirty="0">
                <a:solidFill>
                  <a:schemeClr val="dk2"/>
                </a:solidFill>
              </a:rPr>
              <a:t>π</a:t>
            </a:r>
            <a:r>
              <a:rPr lang="en" b="1" dirty="0" err="1">
                <a:solidFill>
                  <a:schemeClr val="dk2"/>
                </a:solidFill>
              </a:rPr>
              <a:t>οκ</a:t>
            </a:r>
            <a:r>
              <a:rPr lang="en" b="1" dirty="0">
                <a:solidFill>
                  <a:schemeClr val="dk2"/>
                </a:solidFill>
              </a:rPr>
              <a:t>α</a:t>
            </a:r>
            <a:r>
              <a:rPr lang="en" b="1" dirty="0" err="1">
                <a:solidFill>
                  <a:schemeClr val="dk2"/>
                </a:solidFill>
              </a:rPr>
              <a:t>λύ</a:t>
            </a:r>
            <a:r>
              <a:rPr lang="en" b="1" dirty="0">
                <a:solidFill>
                  <a:schemeClr val="dk2"/>
                </a:solidFill>
              </a:rPr>
              <a:t>π</a:t>
            </a:r>
            <a:r>
              <a:rPr lang="en" b="1" dirty="0" err="1">
                <a:solidFill>
                  <a:schemeClr val="dk2"/>
                </a:solidFill>
              </a:rPr>
              <a:t>τοντ</a:t>
            </a:r>
            <a:r>
              <a:rPr lang="en" b="1" dirty="0">
                <a:solidFill>
                  <a:schemeClr val="dk2"/>
                </a:solidFill>
              </a:rPr>
              <a:t>α</a:t>
            </a:r>
            <a:r>
              <a:rPr lang="en" b="1" dirty="0" err="1">
                <a:solidFill>
                  <a:schemeClr val="dk2"/>
                </a:solidFill>
              </a:rPr>
              <a:t>ς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κρυμμένους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μηχ</a:t>
            </a:r>
            <a:r>
              <a:rPr lang="en" b="1" dirty="0">
                <a:solidFill>
                  <a:schemeClr val="dk2"/>
                </a:solidFill>
              </a:rPr>
              <a:t>α</a:t>
            </a:r>
            <a:r>
              <a:rPr lang="en" b="1" dirty="0" err="1">
                <a:solidFill>
                  <a:schemeClr val="dk2"/>
                </a:solidFill>
              </a:rPr>
              <a:t>νισμούς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Το</a:t>
            </a:r>
            <a:r>
              <a:rPr lang="en" dirty="0">
                <a:solidFill>
                  <a:schemeClr val="dk2"/>
                </a:solidFill>
              </a:rPr>
              <a:t> π</a:t>
            </a:r>
            <a:r>
              <a:rPr lang="en" dirty="0" err="1">
                <a:solidFill>
                  <a:schemeClr val="dk2"/>
                </a:solidFill>
              </a:rPr>
              <a:t>ρωτ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ρχικό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κ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θήκον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είν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ι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ν</a:t>
            </a:r>
            <a:r>
              <a:rPr lang="en" dirty="0">
                <a:solidFill>
                  <a:schemeClr val="dk2"/>
                </a:solidFill>
              </a:rPr>
              <a:t>α απ</a:t>
            </a:r>
            <a:r>
              <a:rPr lang="en" dirty="0" err="1">
                <a:solidFill>
                  <a:schemeClr val="dk2"/>
                </a:solidFill>
              </a:rPr>
              <a:t>οκ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λυφθούν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οι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κρυφές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δομές</a:t>
            </a:r>
            <a:r>
              <a:rPr lang="en" dirty="0">
                <a:solidFill>
                  <a:schemeClr val="dk2"/>
                </a:solidFill>
              </a:rPr>
              <a:t> (</a:t>
            </a:r>
            <a:r>
              <a:rPr lang="en" dirty="0" err="1">
                <a:solidFill>
                  <a:schemeClr val="dk2"/>
                </a:solidFill>
              </a:rPr>
              <a:t>είτε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οικονομικές</a:t>
            </a:r>
            <a:r>
              <a:rPr lang="en" dirty="0">
                <a:solidFill>
                  <a:schemeClr val="dk2"/>
                </a:solidFill>
              </a:rPr>
              <a:t>, π</a:t>
            </a:r>
            <a:r>
              <a:rPr lang="en" dirty="0" err="1">
                <a:solidFill>
                  <a:schemeClr val="dk2"/>
                </a:solidFill>
              </a:rPr>
              <a:t>ολιτιστικές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είτε</a:t>
            </a:r>
            <a:r>
              <a:rPr lang="en" dirty="0">
                <a:solidFill>
                  <a:schemeClr val="dk2"/>
                </a:solidFill>
              </a:rPr>
              <a:t> π</a:t>
            </a:r>
            <a:r>
              <a:rPr lang="en" dirty="0" err="1">
                <a:solidFill>
                  <a:schemeClr val="dk2"/>
                </a:solidFill>
              </a:rPr>
              <a:t>ολιτικές</a:t>
            </a:r>
            <a:r>
              <a:rPr lang="en" dirty="0">
                <a:solidFill>
                  <a:schemeClr val="dk2"/>
                </a:solidFill>
              </a:rPr>
              <a:t>) π</a:t>
            </a:r>
            <a:r>
              <a:rPr lang="en" dirty="0" err="1">
                <a:solidFill>
                  <a:schemeClr val="dk2"/>
                </a:solidFill>
              </a:rPr>
              <a:t>ου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δημιουργούν</a:t>
            </a:r>
            <a:r>
              <a:rPr lang="en" dirty="0">
                <a:solidFill>
                  <a:schemeClr val="dk2"/>
                </a:solidFill>
              </a:rPr>
              <a:t> πα</a:t>
            </a:r>
            <a:r>
              <a:rPr lang="en" dirty="0" err="1">
                <a:solidFill>
                  <a:schemeClr val="dk2"/>
                </a:solidFill>
              </a:rPr>
              <a:t>ρ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τηρήσιμ</a:t>
            </a:r>
            <a:r>
              <a:rPr lang="en" dirty="0">
                <a:solidFill>
                  <a:schemeClr val="dk2"/>
                </a:solidFill>
              </a:rPr>
              <a:t>α π</a:t>
            </a:r>
            <a:r>
              <a:rPr lang="en" dirty="0" err="1">
                <a:solidFill>
                  <a:schemeClr val="dk2"/>
                </a:solidFill>
              </a:rPr>
              <a:t>ρο</a:t>
            </a:r>
            <a:r>
              <a:rPr lang="en" dirty="0">
                <a:solidFill>
                  <a:schemeClr val="dk2"/>
                </a:solidFill>
              </a:rPr>
              <a:t>β</a:t>
            </a:r>
            <a:r>
              <a:rPr lang="en" dirty="0" err="1">
                <a:solidFill>
                  <a:schemeClr val="dk2"/>
                </a:solidFill>
              </a:rPr>
              <a:t>λήμ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τ</a:t>
            </a:r>
            <a:r>
              <a:rPr lang="en" dirty="0">
                <a:solidFill>
                  <a:schemeClr val="dk2"/>
                </a:solidFill>
              </a:rPr>
              <a:t>α </a:t>
            </a:r>
            <a:r>
              <a:rPr lang="en" dirty="0" err="1">
                <a:solidFill>
                  <a:schemeClr val="dk2"/>
                </a:solidFill>
              </a:rPr>
              <a:t>κ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ι</a:t>
            </a:r>
            <a:r>
              <a:rPr lang="en" dirty="0">
                <a:solidFill>
                  <a:schemeClr val="dk2"/>
                </a:solidFill>
              </a:rPr>
              <a:t> α</a:t>
            </a:r>
            <a:r>
              <a:rPr lang="en" dirty="0" err="1">
                <a:solidFill>
                  <a:schemeClr val="dk2"/>
                </a:solidFill>
              </a:rPr>
              <a:t>νισορρο</a:t>
            </a:r>
            <a:r>
              <a:rPr lang="en" dirty="0">
                <a:solidFill>
                  <a:schemeClr val="dk2"/>
                </a:solidFill>
              </a:rPr>
              <a:t>π</a:t>
            </a:r>
            <a:r>
              <a:rPr lang="en" dirty="0" err="1">
                <a:solidFill>
                  <a:schemeClr val="dk2"/>
                </a:solidFill>
              </a:rPr>
              <a:t>ίες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δυνάμεων</a:t>
            </a:r>
            <a:r>
              <a:rPr lang="en" dirty="0">
                <a:solidFill>
                  <a:schemeClr val="dk2"/>
                </a:solidFill>
              </a:rPr>
              <a:t>.</a:t>
            </a:r>
            <a:endParaRPr dirty="0">
              <a:solidFill>
                <a:schemeClr val="dk2"/>
              </a:solidFill>
            </a:endParaRPr>
          </a:p>
          <a:p>
            <a:pPr marL="457200" lvl="0" indent="-292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Char char="●"/>
            </a:pPr>
            <a:r>
              <a:rPr lang="en" b="1" dirty="0" err="1">
                <a:solidFill>
                  <a:schemeClr val="dk2"/>
                </a:solidFill>
              </a:rPr>
              <a:t>Ενδυνάμωση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της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μ</a:t>
            </a:r>
            <a:r>
              <a:rPr lang="en" b="1" dirty="0">
                <a:solidFill>
                  <a:schemeClr val="dk2"/>
                </a:solidFill>
              </a:rPr>
              <a:t>α</a:t>
            </a:r>
            <a:r>
              <a:rPr lang="en" b="1" dirty="0" err="1">
                <a:solidFill>
                  <a:schemeClr val="dk2"/>
                </a:solidFill>
              </a:rPr>
              <a:t>κροχρόνι</a:t>
            </a:r>
            <a:r>
              <a:rPr lang="en" b="1" dirty="0">
                <a:solidFill>
                  <a:schemeClr val="dk2"/>
                </a:solidFill>
              </a:rPr>
              <a:t>α</a:t>
            </a:r>
            <a:r>
              <a:rPr lang="en" b="1" dirty="0" err="1">
                <a:solidFill>
                  <a:schemeClr val="dk2"/>
                </a:solidFill>
              </a:rPr>
              <a:t>ς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ε</a:t>
            </a:r>
            <a:r>
              <a:rPr lang="en" b="1" dirty="0">
                <a:solidFill>
                  <a:schemeClr val="dk2"/>
                </a:solidFill>
              </a:rPr>
              <a:t>π</a:t>
            </a:r>
            <a:r>
              <a:rPr lang="en" b="1" dirty="0" err="1">
                <a:solidFill>
                  <a:schemeClr val="dk2"/>
                </a:solidFill>
              </a:rPr>
              <a:t>ίδρ</a:t>
            </a:r>
            <a:r>
              <a:rPr lang="en" b="1" dirty="0">
                <a:solidFill>
                  <a:schemeClr val="dk2"/>
                </a:solidFill>
              </a:rPr>
              <a:t>α</a:t>
            </a:r>
            <a:r>
              <a:rPr lang="en" b="1" dirty="0" err="1">
                <a:solidFill>
                  <a:schemeClr val="dk2"/>
                </a:solidFill>
              </a:rPr>
              <a:t>σης</a:t>
            </a:r>
            <a:r>
              <a:rPr lang="en" b="1" dirty="0">
                <a:solidFill>
                  <a:schemeClr val="dk2"/>
                </a:solidFill>
              </a:rPr>
              <a:t>: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Η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χειρ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φέτηση</a:t>
            </a:r>
            <a:r>
              <a:rPr lang="en" dirty="0">
                <a:solidFill>
                  <a:schemeClr val="dk2"/>
                </a:solidFill>
              </a:rPr>
              <a:t> απ</a:t>
            </a:r>
            <a:r>
              <a:rPr lang="en" dirty="0" err="1">
                <a:solidFill>
                  <a:schemeClr val="dk2"/>
                </a:solidFill>
              </a:rPr>
              <a:t>ό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δυσλειτουργικά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συστήμ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τ</a:t>
            </a:r>
            <a:r>
              <a:rPr lang="en" dirty="0">
                <a:solidFill>
                  <a:schemeClr val="dk2"/>
                </a:solidFill>
              </a:rPr>
              <a:t>α π</a:t>
            </a:r>
            <a:r>
              <a:rPr lang="en" dirty="0" err="1">
                <a:solidFill>
                  <a:schemeClr val="dk2"/>
                </a:solidFill>
              </a:rPr>
              <a:t>ροέρχετ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ι</a:t>
            </a:r>
            <a:r>
              <a:rPr lang="en" dirty="0">
                <a:solidFill>
                  <a:schemeClr val="dk2"/>
                </a:solidFill>
              </a:rPr>
              <a:t> απ</a:t>
            </a:r>
            <a:r>
              <a:rPr lang="en" dirty="0" err="1">
                <a:solidFill>
                  <a:schemeClr val="dk2"/>
                </a:solidFill>
              </a:rPr>
              <a:t>ό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την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κ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τ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νόηση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κ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ι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τον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μετ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σχημ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τισμό</a:t>
            </a:r>
            <a:r>
              <a:rPr lang="en" dirty="0">
                <a:solidFill>
                  <a:schemeClr val="dk2"/>
                </a:solidFill>
              </a:rPr>
              <a:t> α</a:t>
            </a:r>
            <a:r>
              <a:rPr lang="en" dirty="0" err="1">
                <a:solidFill>
                  <a:schemeClr val="dk2"/>
                </a:solidFill>
              </a:rPr>
              <a:t>υτών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των</a:t>
            </a:r>
            <a:r>
              <a:rPr lang="en" dirty="0">
                <a:solidFill>
                  <a:schemeClr val="dk2"/>
                </a:solidFill>
              </a:rPr>
              <a:t> βα</a:t>
            </a:r>
            <a:r>
              <a:rPr lang="en" dirty="0" err="1">
                <a:solidFill>
                  <a:schemeClr val="dk2"/>
                </a:solidFill>
              </a:rPr>
              <a:t>θιά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ριζωμένων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γενετικών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μηχ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νισμών</a:t>
            </a:r>
            <a:r>
              <a:rPr lang="en" dirty="0">
                <a:solidFill>
                  <a:schemeClr val="dk2"/>
                </a:solidFill>
              </a:rPr>
              <a:t>.</a:t>
            </a:r>
            <a:endParaRPr dirty="0"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88733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1"/>
          <p:cNvSpPr txBox="1">
            <a:spLocks noGrp="1"/>
          </p:cNvSpPr>
          <p:nvPr>
            <p:ph type="title"/>
          </p:nvPr>
        </p:nvSpPr>
        <p:spPr>
          <a:xfrm>
            <a:off x="152250" y="0"/>
            <a:ext cx="8791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320" dirty="0"/>
              <a:t>Ποιά </a:t>
            </a:r>
            <a:r>
              <a:rPr lang="en" sz="2320" dirty="0" err="1"/>
              <a:t>είν</a:t>
            </a:r>
            <a:r>
              <a:rPr lang="en" sz="2320" dirty="0"/>
              <a:t>α</a:t>
            </a:r>
            <a:r>
              <a:rPr lang="en" sz="2320" dirty="0" err="1"/>
              <a:t>ι</a:t>
            </a:r>
            <a:r>
              <a:rPr lang="en" sz="2320" dirty="0"/>
              <a:t> </a:t>
            </a:r>
            <a:r>
              <a:rPr lang="en" sz="2320" dirty="0" err="1"/>
              <a:t>η</a:t>
            </a:r>
            <a:r>
              <a:rPr lang="en" sz="2320" dirty="0"/>
              <a:t> β</a:t>
            </a:r>
            <a:r>
              <a:rPr lang="en" sz="2320" dirty="0" err="1"/>
              <a:t>άση</a:t>
            </a:r>
            <a:r>
              <a:rPr lang="en" sz="2320" dirty="0"/>
              <a:t> </a:t>
            </a:r>
            <a:r>
              <a:rPr lang="en" sz="2320" dirty="0" err="1"/>
              <a:t>του</a:t>
            </a:r>
            <a:r>
              <a:rPr lang="en" sz="2320" dirty="0"/>
              <a:t> </a:t>
            </a:r>
            <a:r>
              <a:rPr lang="en" sz="2320" dirty="0" err="1"/>
              <a:t>Τρίτου</a:t>
            </a:r>
            <a:r>
              <a:rPr lang="en" sz="2320" dirty="0"/>
              <a:t> </a:t>
            </a:r>
            <a:r>
              <a:rPr lang="en" sz="2320" dirty="0" err="1"/>
              <a:t>Κύμ</a:t>
            </a:r>
            <a:r>
              <a:rPr lang="en" sz="2320" dirty="0"/>
              <a:t>α</a:t>
            </a:r>
            <a:r>
              <a:rPr lang="en" sz="2320" dirty="0" err="1"/>
              <a:t>τος</a:t>
            </a:r>
            <a:r>
              <a:rPr lang="en" sz="2320" dirty="0"/>
              <a:t>?</a:t>
            </a:r>
            <a:endParaRPr sz="2320" dirty="0"/>
          </a:p>
        </p:txBody>
      </p:sp>
      <p:sp>
        <p:nvSpPr>
          <p:cNvPr id="106" name="Google Shape;106;p21"/>
          <p:cNvSpPr txBox="1"/>
          <p:nvPr/>
        </p:nvSpPr>
        <p:spPr>
          <a:xfrm>
            <a:off x="152250" y="572700"/>
            <a:ext cx="8791800" cy="43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en" sz="1500" dirty="0" err="1">
                <a:solidFill>
                  <a:schemeClr val="dk2"/>
                </a:solidFill>
              </a:rPr>
              <a:t>Οι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φιλοσοφικές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κ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ι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θεωρητικές</a:t>
            </a:r>
            <a:r>
              <a:rPr lang="en" sz="1500" dirty="0">
                <a:solidFill>
                  <a:schemeClr val="dk2"/>
                </a:solidFill>
              </a:rPr>
              <a:t> π</a:t>
            </a:r>
            <a:r>
              <a:rPr lang="en" sz="1500" dirty="0" err="1">
                <a:solidFill>
                  <a:schemeClr val="dk2"/>
                </a:solidFill>
              </a:rPr>
              <a:t>ε</a:t>
            </a:r>
            <a:r>
              <a:rPr lang="en" sz="1500" dirty="0">
                <a:solidFill>
                  <a:schemeClr val="dk2"/>
                </a:solidFill>
              </a:rPr>
              <a:t>π</a:t>
            </a:r>
            <a:r>
              <a:rPr lang="en" sz="1500" dirty="0" err="1">
                <a:solidFill>
                  <a:schemeClr val="dk2"/>
                </a:solidFill>
              </a:rPr>
              <a:t>οιθήσεις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των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τριών</a:t>
            </a:r>
            <a:r>
              <a:rPr lang="en" sz="1500" dirty="0">
                <a:solidFill>
                  <a:schemeClr val="dk2"/>
                </a:solidFill>
              </a:rPr>
              <a:t> α</a:t>
            </a:r>
            <a:r>
              <a:rPr lang="en" sz="1500" dirty="0" err="1">
                <a:solidFill>
                  <a:schemeClr val="dk2"/>
                </a:solidFill>
              </a:rPr>
              <a:t>υτών</a:t>
            </a:r>
            <a:r>
              <a:rPr lang="en" sz="1500" dirty="0">
                <a:solidFill>
                  <a:schemeClr val="dk2"/>
                </a:solidFill>
              </a:rPr>
              <a:t> α</a:t>
            </a:r>
            <a:r>
              <a:rPr lang="en" sz="1500" dirty="0" err="1">
                <a:solidFill>
                  <a:schemeClr val="dk2"/>
                </a:solidFill>
              </a:rPr>
              <a:t>τόμων</a:t>
            </a:r>
            <a:r>
              <a:rPr lang="en" sz="1500" dirty="0">
                <a:solidFill>
                  <a:schemeClr val="dk2"/>
                </a:solidFill>
              </a:rPr>
              <a:t> π</a:t>
            </a:r>
            <a:r>
              <a:rPr lang="en" sz="1500" dirty="0" err="1">
                <a:solidFill>
                  <a:schemeClr val="dk2"/>
                </a:solidFill>
              </a:rPr>
              <a:t>ου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είδ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με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σε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γενικές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γρ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μμές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χτίζουν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δύο</a:t>
            </a:r>
            <a:r>
              <a:rPr lang="en" sz="1500" dirty="0">
                <a:solidFill>
                  <a:schemeClr val="dk2"/>
                </a:solidFill>
              </a:rPr>
              <a:t> π</a:t>
            </a:r>
            <a:r>
              <a:rPr lang="en" sz="1500" dirty="0" err="1">
                <a:solidFill>
                  <a:schemeClr val="dk2"/>
                </a:solidFill>
              </a:rPr>
              <a:t>ολύ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σημ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ντικούς</a:t>
            </a:r>
            <a:r>
              <a:rPr lang="en" sz="1500" dirty="0">
                <a:solidFill>
                  <a:schemeClr val="dk2"/>
                </a:solidFill>
              </a:rPr>
              <a:t> π</a:t>
            </a:r>
            <a:r>
              <a:rPr lang="en" sz="1500" dirty="0" err="1">
                <a:solidFill>
                  <a:schemeClr val="dk2"/>
                </a:solidFill>
              </a:rPr>
              <a:t>υλώνες</a:t>
            </a:r>
            <a:r>
              <a:rPr lang="en" sz="1500" dirty="0">
                <a:solidFill>
                  <a:schemeClr val="dk2"/>
                </a:solidFill>
              </a:rPr>
              <a:t> π</a:t>
            </a:r>
            <a:r>
              <a:rPr lang="en" sz="1500" dirty="0" err="1">
                <a:solidFill>
                  <a:schemeClr val="dk2"/>
                </a:solidFill>
              </a:rPr>
              <a:t>ου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χ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ρ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κτηρίζουν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το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τρίτο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κύμ</a:t>
            </a:r>
            <a:r>
              <a:rPr lang="en" sz="1500" dirty="0">
                <a:solidFill>
                  <a:schemeClr val="dk2"/>
                </a:solidFill>
              </a:rPr>
              <a:t>α. </a:t>
            </a:r>
            <a:r>
              <a:rPr lang="en" sz="1500" dirty="0" err="1">
                <a:solidFill>
                  <a:schemeClr val="dk2"/>
                </a:solidFill>
              </a:rPr>
              <a:t>Αυτοί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οι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δύο</a:t>
            </a:r>
            <a:r>
              <a:rPr lang="en" sz="1500" dirty="0">
                <a:solidFill>
                  <a:schemeClr val="dk2"/>
                </a:solidFill>
              </a:rPr>
              <a:t> π</a:t>
            </a:r>
            <a:r>
              <a:rPr lang="en" sz="1500" dirty="0" err="1">
                <a:solidFill>
                  <a:schemeClr val="dk2"/>
                </a:solidFill>
              </a:rPr>
              <a:t>υλώνες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είν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ι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ο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Πλουρ</a:t>
            </a:r>
            <a:r>
              <a:rPr lang="en" sz="1500" b="1" dirty="0">
                <a:solidFill>
                  <a:schemeClr val="dk2"/>
                </a:solidFill>
              </a:rPr>
              <a:t>α</a:t>
            </a:r>
            <a:r>
              <a:rPr lang="en" sz="1500" b="1" dirty="0" err="1">
                <a:solidFill>
                  <a:schemeClr val="dk2"/>
                </a:solidFill>
              </a:rPr>
              <a:t>λισμός</a:t>
            </a:r>
            <a:r>
              <a:rPr lang="en" sz="1500" b="1" dirty="0">
                <a:solidFill>
                  <a:schemeClr val="dk2"/>
                </a:solidFill>
              </a:rPr>
              <a:t> (Pluralism)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κ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ι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η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Χειρ</a:t>
            </a:r>
            <a:r>
              <a:rPr lang="en" sz="1500" b="1" dirty="0">
                <a:solidFill>
                  <a:schemeClr val="dk2"/>
                </a:solidFill>
              </a:rPr>
              <a:t>α</a:t>
            </a:r>
            <a:r>
              <a:rPr lang="en" sz="1500" b="1" dirty="0" err="1">
                <a:solidFill>
                  <a:schemeClr val="dk2"/>
                </a:solidFill>
              </a:rPr>
              <a:t>φέτηση</a:t>
            </a:r>
            <a:r>
              <a:rPr lang="en" sz="1500" b="1" dirty="0">
                <a:solidFill>
                  <a:schemeClr val="dk2"/>
                </a:solidFill>
              </a:rPr>
              <a:t> (Emancipation)</a:t>
            </a:r>
            <a:r>
              <a:rPr lang="en" sz="1500" dirty="0">
                <a:solidFill>
                  <a:schemeClr val="dk2"/>
                </a:solidFill>
              </a:rPr>
              <a:t>. </a:t>
            </a:r>
            <a:r>
              <a:rPr lang="en" sz="1500" dirty="0" err="1">
                <a:solidFill>
                  <a:schemeClr val="dk2"/>
                </a:solidFill>
              </a:rPr>
              <a:t>Αυτά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ορίζοντ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ι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ως</a:t>
            </a:r>
            <a:r>
              <a:rPr lang="en" sz="1500" dirty="0">
                <a:solidFill>
                  <a:schemeClr val="dk2"/>
                </a:solidFill>
              </a:rPr>
              <a:t> α</a:t>
            </a:r>
            <a:r>
              <a:rPr lang="en" sz="1500" dirty="0" err="1">
                <a:solidFill>
                  <a:schemeClr val="dk2"/>
                </a:solidFill>
              </a:rPr>
              <a:t>κολούθως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εντός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του</a:t>
            </a:r>
            <a:r>
              <a:rPr lang="en" sz="1500" dirty="0">
                <a:solidFill>
                  <a:schemeClr val="dk2"/>
                </a:solidFill>
              </a:rPr>
              <a:t> π</a:t>
            </a:r>
            <a:r>
              <a:rPr lang="en" sz="1500" dirty="0" err="1">
                <a:solidFill>
                  <a:schemeClr val="dk2"/>
                </a:solidFill>
              </a:rPr>
              <a:t>λ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ισίου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της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συστημικής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σκέψης</a:t>
            </a:r>
            <a:r>
              <a:rPr lang="en" sz="1500" dirty="0">
                <a:solidFill>
                  <a:schemeClr val="dk2"/>
                </a:solidFill>
              </a:rPr>
              <a:t>:</a:t>
            </a:r>
            <a:endParaRPr sz="1500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500" dirty="0">
              <a:solidFill>
                <a:schemeClr val="dk2"/>
              </a:solidFill>
            </a:endParaRP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" b="1" dirty="0" err="1">
                <a:solidFill>
                  <a:schemeClr val="dk2"/>
                </a:solidFill>
              </a:rPr>
              <a:t>Πλουρ</a:t>
            </a:r>
            <a:r>
              <a:rPr lang="en" b="1" dirty="0">
                <a:solidFill>
                  <a:schemeClr val="dk2"/>
                </a:solidFill>
              </a:rPr>
              <a:t>α</a:t>
            </a:r>
            <a:r>
              <a:rPr lang="en" b="1" dirty="0" err="1">
                <a:solidFill>
                  <a:schemeClr val="dk2"/>
                </a:solidFill>
              </a:rPr>
              <a:t>λισμός</a:t>
            </a:r>
            <a:r>
              <a:rPr lang="en" dirty="0">
                <a:solidFill>
                  <a:schemeClr val="dk2"/>
                </a:solidFill>
              </a:rPr>
              <a:t>: </a:t>
            </a:r>
            <a:r>
              <a:rPr lang="en" dirty="0" err="1">
                <a:solidFill>
                  <a:schemeClr val="dk2"/>
                </a:solidFill>
              </a:rPr>
              <a:t>Αν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φέρετ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ι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στην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b="1" i="1" dirty="0" err="1">
                <a:solidFill>
                  <a:schemeClr val="dk2"/>
                </a:solidFill>
              </a:rPr>
              <a:t>συνειδητή</a:t>
            </a:r>
            <a:r>
              <a:rPr lang="en" b="1" i="1" dirty="0">
                <a:solidFill>
                  <a:schemeClr val="dk2"/>
                </a:solidFill>
              </a:rPr>
              <a:t> </a:t>
            </a:r>
            <a:r>
              <a:rPr lang="en" b="1" i="1" dirty="0" err="1">
                <a:solidFill>
                  <a:schemeClr val="dk2"/>
                </a:solidFill>
              </a:rPr>
              <a:t>κ</a:t>
            </a:r>
            <a:r>
              <a:rPr lang="en" b="1" i="1" dirty="0">
                <a:solidFill>
                  <a:schemeClr val="dk2"/>
                </a:solidFill>
              </a:rPr>
              <a:t>α</a:t>
            </a:r>
            <a:r>
              <a:rPr lang="en" b="1" i="1" dirty="0" err="1">
                <a:solidFill>
                  <a:schemeClr val="dk2"/>
                </a:solidFill>
              </a:rPr>
              <a:t>ι</a:t>
            </a:r>
            <a:r>
              <a:rPr lang="en" b="1" i="1" dirty="0">
                <a:solidFill>
                  <a:schemeClr val="dk2"/>
                </a:solidFill>
              </a:rPr>
              <a:t> </a:t>
            </a:r>
            <a:r>
              <a:rPr lang="en" b="1" i="1" dirty="0" err="1">
                <a:solidFill>
                  <a:schemeClr val="dk2"/>
                </a:solidFill>
              </a:rPr>
              <a:t>ενημερωμένη</a:t>
            </a:r>
            <a:r>
              <a:rPr lang="en" b="1" i="1" dirty="0">
                <a:solidFill>
                  <a:schemeClr val="dk2"/>
                </a:solidFill>
              </a:rPr>
              <a:t> </a:t>
            </a:r>
            <a:r>
              <a:rPr lang="en" b="1" i="1" dirty="0" err="1">
                <a:solidFill>
                  <a:schemeClr val="dk2"/>
                </a:solidFill>
              </a:rPr>
              <a:t>χρήσης</a:t>
            </a:r>
            <a:r>
              <a:rPr lang="en" b="1" i="1" dirty="0">
                <a:solidFill>
                  <a:schemeClr val="dk2"/>
                </a:solidFill>
              </a:rPr>
              <a:t> π</a:t>
            </a:r>
            <a:r>
              <a:rPr lang="en" b="1" i="1" dirty="0" err="1">
                <a:solidFill>
                  <a:schemeClr val="dk2"/>
                </a:solidFill>
              </a:rPr>
              <a:t>ολλ</a:t>
            </a:r>
            <a:r>
              <a:rPr lang="en" b="1" i="1" dirty="0">
                <a:solidFill>
                  <a:schemeClr val="dk2"/>
                </a:solidFill>
              </a:rPr>
              <a:t>απ</a:t>
            </a:r>
            <a:r>
              <a:rPr lang="en" b="1" i="1" dirty="0" err="1">
                <a:solidFill>
                  <a:schemeClr val="dk2"/>
                </a:solidFill>
              </a:rPr>
              <a:t>λών</a:t>
            </a:r>
            <a:r>
              <a:rPr lang="en" b="1" i="1" dirty="0">
                <a:solidFill>
                  <a:schemeClr val="dk2"/>
                </a:solidFill>
              </a:rPr>
              <a:t> </a:t>
            </a:r>
            <a:r>
              <a:rPr lang="en" b="1" i="1" dirty="0" err="1">
                <a:solidFill>
                  <a:schemeClr val="dk2"/>
                </a:solidFill>
              </a:rPr>
              <a:t>μεθοδολογιών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γι</a:t>
            </a:r>
            <a:r>
              <a:rPr lang="en" dirty="0">
                <a:solidFill>
                  <a:schemeClr val="dk2"/>
                </a:solidFill>
              </a:rPr>
              <a:t>α </a:t>
            </a:r>
            <a:r>
              <a:rPr lang="en" dirty="0" err="1">
                <a:solidFill>
                  <a:schemeClr val="dk2"/>
                </a:solidFill>
              </a:rPr>
              <a:t>την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u="sng" dirty="0">
                <a:solidFill>
                  <a:schemeClr val="dk2"/>
                </a:solidFill>
              </a:rPr>
              <a:t>α</a:t>
            </a:r>
            <a:r>
              <a:rPr lang="en" u="sng" dirty="0" err="1">
                <a:solidFill>
                  <a:schemeClr val="dk2"/>
                </a:solidFill>
              </a:rPr>
              <a:t>ντιμετώ</a:t>
            </a:r>
            <a:r>
              <a:rPr lang="en" u="sng" dirty="0">
                <a:solidFill>
                  <a:schemeClr val="dk2"/>
                </a:solidFill>
              </a:rPr>
              <a:t>π</a:t>
            </a:r>
            <a:r>
              <a:rPr lang="en" u="sng" dirty="0" err="1">
                <a:solidFill>
                  <a:schemeClr val="dk2"/>
                </a:solidFill>
              </a:rPr>
              <a:t>ιση</a:t>
            </a:r>
            <a:r>
              <a:rPr lang="en" u="sng" dirty="0">
                <a:solidFill>
                  <a:schemeClr val="dk2"/>
                </a:solidFill>
              </a:rPr>
              <a:t> </a:t>
            </a:r>
            <a:r>
              <a:rPr lang="en" u="sng" dirty="0" err="1">
                <a:solidFill>
                  <a:schemeClr val="dk2"/>
                </a:solidFill>
              </a:rPr>
              <a:t>της</a:t>
            </a:r>
            <a:r>
              <a:rPr lang="en" u="sng" dirty="0">
                <a:solidFill>
                  <a:schemeClr val="dk2"/>
                </a:solidFill>
              </a:rPr>
              <a:t> π</a:t>
            </a:r>
            <a:r>
              <a:rPr lang="en" u="sng" dirty="0" err="1">
                <a:solidFill>
                  <a:schemeClr val="dk2"/>
                </a:solidFill>
              </a:rPr>
              <a:t>λήρους</a:t>
            </a:r>
            <a:r>
              <a:rPr lang="en" u="sng" dirty="0">
                <a:solidFill>
                  <a:schemeClr val="dk2"/>
                </a:solidFill>
              </a:rPr>
              <a:t> π</a:t>
            </a:r>
            <a:r>
              <a:rPr lang="en" u="sng" dirty="0" err="1">
                <a:solidFill>
                  <a:schemeClr val="dk2"/>
                </a:solidFill>
              </a:rPr>
              <a:t>ολυ</a:t>
            </a:r>
            <a:r>
              <a:rPr lang="en" u="sng" dirty="0">
                <a:solidFill>
                  <a:schemeClr val="dk2"/>
                </a:solidFill>
              </a:rPr>
              <a:t>π</a:t>
            </a:r>
            <a:r>
              <a:rPr lang="en" u="sng" dirty="0" err="1">
                <a:solidFill>
                  <a:schemeClr val="dk2"/>
                </a:solidFill>
              </a:rPr>
              <a:t>λοκότητ</a:t>
            </a:r>
            <a:r>
              <a:rPr lang="en" u="sng" dirty="0">
                <a:solidFill>
                  <a:schemeClr val="dk2"/>
                </a:solidFill>
              </a:rPr>
              <a:t>α</a:t>
            </a:r>
            <a:r>
              <a:rPr lang="en" u="sng" dirty="0" err="1">
                <a:solidFill>
                  <a:schemeClr val="dk2"/>
                </a:solidFill>
              </a:rPr>
              <a:t>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των</a:t>
            </a:r>
            <a:r>
              <a:rPr lang="en" dirty="0">
                <a:solidFill>
                  <a:schemeClr val="dk2"/>
                </a:solidFill>
              </a:rPr>
              <a:t> π</a:t>
            </a:r>
            <a:r>
              <a:rPr lang="en" dirty="0" err="1">
                <a:solidFill>
                  <a:schemeClr val="dk2"/>
                </a:solidFill>
              </a:rPr>
              <a:t>ρο</a:t>
            </a:r>
            <a:r>
              <a:rPr lang="en" dirty="0">
                <a:solidFill>
                  <a:schemeClr val="dk2"/>
                </a:solidFill>
              </a:rPr>
              <a:t>β</a:t>
            </a:r>
            <a:r>
              <a:rPr lang="en" dirty="0" err="1">
                <a:solidFill>
                  <a:schemeClr val="dk2"/>
                </a:solidFill>
              </a:rPr>
              <a:t>λημάτων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του</a:t>
            </a:r>
            <a:r>
              <a:rPr lang="en" dirty="0">
                <a:solidFill>
                  <a:schemeClr val="dk2"/>
                </a:solidFill>
              </a:rPr>
              <a:t> π</a:t>
            </a:r>
            <a:r>
              <a:rPr lang="en" dirty="0" err="1">
                <a:solidFill>
                  <a:schemeClr val="dk2"/>
                </a:solidFill>
              </a:rPr>
              <a:t>ρ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γμ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τικού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κόσμου</a:t>
            </a:r>
            <a:r>
              <a:rPr lang="en" dirty="0">
                <a:solidFill>
                  <a:schemeClr val="dk2"/>
                </a:solidFill>
              </a:rPr>
              <a:t>. </a:t>
            </a:r>
            <a:r>
              <a:rPr lang="en" dirty="0" err="1">
                <a:solidFill>
                  <a:schemeClr val="dk2"/>
                </a:solidFill>
              </a:rPr>
              <a:t>Α</a:t>
            </a:r>
            <a:r>
              <a:rPr lang="en" dirty="0">
                <a:solidFill>
                  <a:schemeClr val="dk2"/>
                </a:solidFill>
              </a:rPr>
              <a:t>π</a:t>
            </a:r>
            <a:r>
              <a:rPr lang="en" dirty="0" err="1">
                <a:solidFill>
                  <a:schemeClr val="dk2"/>
                </a:solidFill>
              </a:rPr>
              <a:t>ορρί</a:t>
            </a:r>
            <a:r>
              <a:rPr lang="en" dirty="0">
                <a:solidFill>
                  <a:schemeClr val="dk2"/>
                </a:solidFill>
              </a:rPr>
              <a:t>π</a:t>
            </a:r>
            <a:r>
              <a:rPr lang="en" dirty="0" err="1">
                <a:solidFill>
                  <a:schemeClr val="dk2"/>
                </a:solidFill>
              </a:rPr>
              <a:t>τει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την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ιδέ</a:t>
            </a:r>
            <a:r>
              <a:rPr lang="en" dirty="0">
                <a:solidFill>
                  <a:schemeClr val="dk2"/>
                </a:solidFill>
              </a:rPr>
              <a:t>α </a:t>
            </a:r>
            <a:r>
              <a:rPr lang="en" dirty="0" err="1">
                <a:solidFill>
                  <a:schemeClr val="dk2"/>
                </a:solidFill>
              </a:rPr>
              <a:t>ότι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μι</a:t>
            </a:r>
            <a:r>
              <a:rPr lang="en" dirty="0">
                <a:solidFill>
                  <a:schemeClr val="dk2"/>
                </a:solidFill>
              </a:rPr>
              <a:t>α </a:t>
            </a:r>
            <a:r>
              <a:rPr lang="en" dirty="0" err="1">
                <a:solidFill>
                  <a:schemeClr val="dk2"/>
                </a:solidFill>
              </a:rPr>
              <a:t>ενι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ί</a:t>
            </a:r>
            <a:r>
              <a:rPr lang="en" dirty="0">
                <a:solidFill>
                  <a:schemeClr val="dk2"/>
                </a:solidFill>
              </a:rPr>
              <a:t>α π</a:t>
            </a:r>
            <a:r>
              <a:rPr lang="en" dirty="0" err="1">
                <a:solidFill>
                  <a:schemeClr val="dk2"/>
                </a:solidFill>
              </a:rPr>
              <a:t>ροσέγγιση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είν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ι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ε</a:t>
            </a:r>
            <a:r>
              <a:rPr lang="en" dirty="0">
                <a:solidFill>
                  <a:schemeClr val="dk2"/>
                </a:solidFill>
              </a:rPr>
              <a:t>πα</a:t>
            </a:r>
            <a:r>
              <a:rPr lang="en" dirty="0" err="1">
                <a:solidFill>
                  <a:schemeClr val="dk2"/>
                </a:solidFill>
              </a:rPr>
              <a:t>ρκής</a:t>
            </a:r>
            <a:r>
              <a:rPr lang="en" dirty="0">
                <a:solidFill>
                  <a:schemeClr val="dk2"/>
                </a:solidFill>
              </a:rPr>
              <a:t>, α</a:t>
            </a:r>
            <a:r>
              <a:rPr lang="en" dirty="0" err="1">
                <a:solidFill>
                  <a:schemeClr val="dk2"/>
                </a:solidFill>
              </a:rPr>
              <a:t>ν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γνωρίζοντ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ότι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b="1" i="1" dirty="0" err="1">
                <a:solidFill>
                  <a:schemeClr val="dk2"/>
                </a:solidFill>
              </a:rPr>
              <a:t>χρειάζοντ</a:t>
            </a:r>
            <a:r>
              <a:rPr lang="en" b="1" i="1" dirty="0">
                <a:solidFill>
                  <a:schemeClr val="dk2"/>
                </a:solidFill>
              </a:rPr>
              <a:t>α</a:t>
            </a:r>
            <a:r>
              <a:rPr lang="en" b="1" i="1" dirty="0" err="1">
                <a:solidFill>
                  <a:schemeClr val="dk2"/>
                </a:solidFill>
              </a:rPr>
              <a:t>ι</a:t>
            </a:r>
            <a:r>
              <a:rPr lang="en" b="1" i="1" dirty="0">
                <a:solidFill>
                  <a:schemeClr val="dk2"/>
                </a:solidFill>
              </a:rPr>
              <a:t> </a:t>
            </a:r>
            <a:r>
              <a:rPr lang="en" b="1" i="1" dirty="0" err="1">
                <a:solidFill>
                  <a:schemeClr val="dk2"/>
                </a:solidFill>
              </a:rPr>
              <a:t>δι</a:t>
            </a:r>
            <a:r>
              <a:rPr lang="en" b="1" i="1" dirty="0">
                <a:solidFill>
                  <a:schemeClr val="dk2"/>
                </a:solidFill>
              </a:rPr>
              <a:t>α</a:t>
            </a:r>
            <a:r>
              <a:rPr lang="en" b="1" i="1" dirty="0" err="1">
                <a:solidFill>
                  <a:schemeClr val="dk2"/>
                </a:solidFill>
              </a:rPr>
              <a:t>φορετικά</a:t>
            </a:r>
            <a:r>
              <a:rPr lang="en" b="1" i="1" dirty="0">
                <a:solidFill>
                  <a:schemeClr val="dk2"/>
                </a:solidFill>
              </a:rPr>
              <a:t> </a:t>
            </a:r>
            <a:r>
              <a:rPr lang="en" b="1" i="1" dirty="0" err="1">
                <a:solidFill>
                  <a:schemeClr val="dk2"/>
                </a:solidFill>
              </a:rPr>
              <a:t>εργ</a:t>
            </a:r>
            <a:r>
              <a:rPr lang="en" b="1" i="1" dirty="0">
                <a:solidFill>
                  <a:schemeClr val="dk2"/>
                </a:solidFill>
              </a:rPr>
              <a:t>α</a:t>
            </a:r>
            <a:r>
              <a:rPr lang="en" b="1" i="1" dirty="0" err="1">
                <a:solidFill>
                  <a:schemeClr val="dk2"/>
                </a:solidFill>
              </a:rPr>
              <a:t>λεί</a:t>
            </a:r>
            <a:r>
              <a:rPr lang="en" b="1" i="1" dirty="0">
                <a:solidFill>
                  <a:schemeClr val="dk2"/>
                </a:solidFill>
              </a:rPr>
              <a:t>α </a:t>
            </a:r>
            <a:r>
              <a:rPr lang="en" b="1" i="1" dirty="0" err="1">
                <a:solidFill>
                  <a:schemeClr val="dk2"/>
                </a:solidFill>
              </a:rPr>
              <a:t>κ</a:t>
            </a:r>
            <a:r>
              <a:rPr lang="en" b="1" i="1" dirty="0">
                <a:solidFill>
                  <a:schemeClr val="dk2"/>
                </a:solidFill>
              </a:rPr>
              <a:t>α</a:t>
            </a:r>
            <a:r>
              <a:rPr lang="en" b="1" i="1" dirty="0" err="1">
                <a:solidFill>
                  <a:schemeClr val="dk2"/>
                </a:solidFill>
              </a:rPr>
              <a:t>ι</a:t>
            </a:r>
            <a:r>
              <a:rPr lang="en" b="1" i="1" dirty="0">
                <a:solidFill>
                  <a:schemeClr val="dk2"/>
                </a:solidFill>
              </a:rPr>
              <a:t> π</a:t>
            </a:r>
            <a:r>
              <a:rPr lang="en" b="1" i="1" dirty="0" err="1">
                <a:solidFill>
                  <a:schemeClr val="dk2"/>
                </a:solidFill>
              </a:rPr>
              <a:t>ροο</a:t>
            </a:r>
            <a:r>
              <a:rPr lang="en" b="1" i="1" dirty="0">
                <a:solidFill>
                  <a:schemeClr val="dk2"/>
                </a:solidFill>
              </a:rPr>
              <a:t>π</a:t>
            </a:r>
            <a:r>
              <a:rPr lang="en" b="1" i="1" dirty="0" err="1">
                <a:solidFill>
                  <a:schemeClr val="dk2"/>
                </a:solidFill>
              </a:rPr>
              <a:t>τικές</a:t>
            </a:r>
            <a:r>
              <a:rPr lang="en" b="1" i="1" dirty="0">
                <a:solidFill>
                  <a:schemeClr val="dk2"/>
                </a:solidFill>
              </a:rPr>
              <a:t> </a:t>
            </a:r>
            <a:r>
              <a:rPr lang="en" b="1" i="1" dirty="0" err="1">
                <a:solidFill>
                  <a:schemeClr val="dk2"/>
                </a:solidFill>
              </a:rPr>
              <a:t>γι</a:t>
            </a:r>
            <a:r>
              <a:rPr lang="en" b="1" i="1" dirty="0">
                <a:solidFill>
                  <a:schemeClr val="dk2"/>
                </a:solidFill>
              </a:rPr>
              <a:t>α </a:t>
            </a:r>
            <a:r>
              <a:rPr lang="en" b="1" i="1" dirty="0" err="1">
                <a:solidFill>
                  <a:schemeClr val="dk2"/>
                </a:solidFill>
              </a:rPr>
              <a:t>την</a:t>
            </a:r>
            <a:r>
              <a:rPr lang="en" b="1" i="1" dirty="0">
                <a:solidFill>
                  <a:schemeClr val="dk2"/>
                </a:solidFill>
              </a:rPr>
              <a:t> α</a:t>
            </a:r>
            <a:r>
              <a:rPr lang="en" b="1" i="1" dirty="0" err="1">
                <a:solidFill>
                  <a:schemeClr val="dk2"/>
                </a:solidFill>
              </a:rPr>
              <a:t>ντιμετώ</a:t>
            </a:r>
            <a:r>
              <a:rPr lang="en" b="1" i="1" dirty="0">
                <a:solidFill>
                  <a:schemeClr val="dk2"/>
                </a:solidFill>
              </a:rPr>
              <a:t>π</a:t>
            </a:r>
            <a:r>
              <a:rPr lang="en" b="1" i="1" dirty="0" err="1">
                <a:solidFill>
                  <a:schemeClr val="dk2"/>
                </a:solidFill>
              </a:rPr>
              <a:t>ιση</a:t>
            </a:r>
            <a:r>
              <a:rPr lang="en" b="1" i="1" dirty="0">
                <a:solidFill>
                  <a:schemeClr val="dk2"/>
                </a:solidFill>
              </a:rPr>
              <a:t> </a:t>
            </a:r>
            <a:r>
              <a:rPr lang="en" b="1" i="1" dirty="0" err="1">
                <a:solidFill>
                  <a:schemeClr val="dk2"/>
                </a:solidFill>
              </a:rPr>
              <a:t>των</a:t>
            </a:r>
            <a:r>
              <a:rPr lang="en" b="1" i="1" dirty="0">
                <a:solidFill>
                  <a:schemeClr val="dk2"/>
                </a:solidFill>
              </a:rPr>
              <a:t> </a:t>
            </a:r>
            <a:r>
              <a:rPr lang="en" b="1" i="1" dirty="0" err="1">
                <a:solidFill>
                  <a:schemeClr val="dk2"/>
                </a:solidFill>
              </a:rPr>
              <a:t>τεχνικών</a:t>
            </a:r>
            <a:r>
              <a:rPr lang="en" b="1" i="1" dirty="0">
                <a:solidFill>
                  <a:schemeClr val="dk2"/>
                </a:solidFill>
              </a:rPr>
              <a:t>, </a:t>
            </a:r>
            <a:r>
              <a:rPr lang="en" b="1" i="1" dirty="0" err="1">
                <a:solidFill>
                  <a:schemeClr val="dk2"/>
                </a:solidFill>
              </a:rPr>
              <a:t>κοινωνικών</a:t>
            </a:r>
            <a:r>
              <a:rPr lang="en" b="1" i="1" dirty="0">
                <a:solidFill>
                  <a:schemeClr val="dk2"/>
                </a:solidFill>
              </a:rPr>
              <a:t> </a:t>
            </a:r>
            <a:r>
              <a:rPr lang="en" b="1" i="1" dirty="0" err="1">
                <a:solidFill>
                  <a:schemeClr val="dk2"/>
                </a:solidFill>
              </a:rPr>
              <a:t>κ</a:t>
            </a:r>
            <a:r>
              <a:rPr lang="en" b="1" i="1" dirty="0">
                <a:solidFill>
                  <a:schemeClr val="dk2"/>
                </a:solidFill>
              </a:rPr>
              <a:t>α</a:t>
            </a:r>
            <a:r>
              <a:rPr lang="en" b="1" i="1" dirty="0" err="1">
                <a:solidFill>
                  <a:schemeClr val="dk2"/>
                </a:solidFill>
              </a:rPr>
              <a:t>ι</a:t>
            </a:r>
            <a:r>
              <a:rPr lang="en" b="1" i="1" dirty="0">
                <a:solidFill>
                  <a:schemeClr val="dk2"/>
                </a:solidFill>
              </a:rPr>
              <a:t> </a:t>
            </a:r>
            <a:r>
              <a:rPr lang="en" b="1" i="1" dirty="0" err="1">
                <a:solidFill>
                  <a:schemeClr val="dk2"/>
                </a:solidFill>
              </a:rPr>
              <a:t>χειρ</a:t>
            </a:r>
            <a:r>
              <a:rPr lang="en" b="1" i="1" dirty="0">
                <a:solidFill>
                  <a:schemeClr val="dk2"/>
                </a:solidFill>
              </a:rPr>
              <a:t>α</a:t>
            </a:r>
            <a:r>
              <a:rPr lang="en" b="1" i="1" dirty="0" err="1">
                <a:solidFill>
                  <a:schemeClr val="dk2"/>
                </a:solidFill>
              </a:rPr>
              <a:t>φετητικών</a:t>
            </a:r>
            <a:r>
              <a:rPr lang="en" b="1" i="1" dirty="0">
                <a:solidFill>
                  <a:schemeClr val="dk2"/>
                </a:solidFill>
              </a:rPr>
              <a:t> </a:t>
            </a:r>
            <a:r>
              <a:rPr lang="en" b="1" i="1" dirty="0" err="1">
                <a:solidFill>
                  <a:schemeClr val="dk2"/>
                </a:solidFill>
              </a:rPr>
              <a:t>δι</a:t>
            </a:r>
            <a:r>
              <a:rPr lang="en" b="1" i="1" dirty="0">
                <a:solidFill>
                  <a:schemeClr val="dk2"/>
                </a:solidFill>
              </a:rPr>
              <a:t>α</a:t>
            </a:r>
            <a:r>
              <a:rPr lang="en" b="1" i="1" dirty="0" err="1">
                <a:solidFill>
                  <a:schemeClr val="dk2"/>
                </a:solidFill>
              </a:rPr>
              <a:t>στάσεων</a:t>
            </a:r>
            <a:r>
              <a:rPr lang="en" b="1" i="1" dirty="0">
                <a:solidFill>
                  <a:schemeClr val="dk2"/>
                </a:solidFill>
              </a:rPr>
              <a:t> </a:t>
            </a:r>
            <a:r>
              <a:rPr lang="en" b="1" i="1" dirty="0" err="1">
                <a:solidFill>
                  <a:schemeClr val="dk2"/>
                </a:solidFill>
              </a:rPr>
              <a:t>ενός</a:t>
            </a:r>
            <a:r>
              <a:rPr lang="en" b="1" i="1" dirty="0">
                <a:solidFill>
                  <a:schemeClr val="dk2"/>
                </a:solidFill>
              </a:rPr>
              <a:t> </a:t>
            </a:r>
            <a:r>
              <a:rPr lang="en" b="1" i="1" dirty="0" err="1">
                <a:solidFill>
                  <a:schemeClr val="dk2"/>
                </a:solidFill>
              </a:rPr>
              <a:t>ζητήμ</a:t>
            </a:r>
            <a:r>
              <a:rPr lang="en" b="1" i="1" dirty="0">
                <a:solidFill>
                  <a:schemeClr val="dk2"/>
                </a:solidFill>
              </a:rPr>
              <a:t>α</a:t>
            </a:r>
            <a:r>
              <a:rPr lang="en" b="1" i="1" dirty="0" err="1">
                <a:solidFill>
                  <a:schemeClr val="dk2"/>
                </a:solidFill>
              </a:rPr>
              <a:t>τος</a:t>
            </a:r>
            <a:r>
              <a:rPr lang="en" dirty="0">
                <a:solidFill>
                  <a:schemeClr val="dk2"/>
                </a:solidFill>
              </a:rPr>
              <a:t>. </a:t>
            </a:r>
            <a:r>
              <a:rPr lang="en" dirty="0" err="1">
                <a:solidFill>
                  <a:schemeClr val="dk2"/>
                </a:solidFill>
              </a:rPr>
              <a:t>Αυτή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η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u="sng" dirty="0" err="1">
                <a:solidFill>
                  <a:schemeClr val="dk2"/>
                </a:solidFill>
              </a:rPr>
              <a:t>δέσμευση</a:t>
            </a:r>
            <a:r>
              <a:rPr lang="en" u="sng" dirty="0">
                <a:solidFill>
                  <a:schemeClr val="dk2"/>
                </a:solidFill>
              </a:rPr>
              <a:t> </a:t>
            </a:r>
            <a:r>
              <a:rPr lang="en" u="sng" dirty="0" err="1">
                <a:solidFill>
                  <a:schemeClr val="dk2"/>
                </a:solidFill>
              </a:rPr>
              <a:t>γι</a:t>
            </a:r>
            <a:r>
              <a:rPr lang="en" u="sng" dirty="0">
                <a:solidFill>
                  <a:schemeClr val="dk2"/>
                </a:solidFill>
              </a:rPr>
              <a:t>α </a:t>
            </a:r>
            <a:r>
              <a:rPr lang="en" u="sng" dirty="0" err="1">
                <a:solidFill>
                  <a:schemeClr val="dk2"/>
                </a:solidFill>
              </a:rPr>
              <a:t>ευελιξί</a:t>
            </a:r>
            <a:r>
              <a:rPr lang="en" u="sng" dirty="0">
                <a:solidFill>
                  <a:schemeClr val="dk2"/>
                </a:solidFill>
              </a:rPr>
              <a:t>α </a:t>
            </a:r>
            <a:r>
              <a:rPr lang="en" u="sng" dirty="0" err="1">
                <a:solidFill>
                  <a:schemeClr val="dk2"/>
                </a:solidFill>
              </a:rPr>
              <a:t>κ</a:t>
            </a:r>
            <a:r>
              <a:rPr lang="en" u="sng" dirty="0">
                <a:solidFill>
                  <a:schemeClr val="dk2"/>
                </a:solidFill>
              </a:rPr>
              <a:t>α</a:t>
            </a:r>
            <a:r>
              <a:rPr lang="en" u="sng" dirty="0" err="1">
                <a:solidFill>
                  <a:schemeClr val="dk2"/>
                </a:solidFill>
              </a:rPr>
              <a:t>ι</a:t>
            </a:r>
            <a:r>
              <a:rPr lang="en" u="sng" dirty="0">
                <a:solidFill>
                  <a:schemeClr val="dk2"/>
                </a:solidFill>
              </a:rPr>
              <a:t> </a:t>
            </a:r>
            <a:r>
              <a:rPr lang="en" u="sng" dirty="0" err="1">
                <a:solidFill>
                  <a:schemeClr val="dk2"/>
                </a:solidFill>
              </a:rPr>
              <a:t>συμ</a:t>
            </a:r>
            <a:r>
              <a:rPr lang="en" u="sng" dirty="0">
                <a:solidFill>
                  <a:schemeClr val="dk2"/>
                </a:solidFill>
              </a:rPr>
              <a:t>π</a:t>
            </a:r>
            <a:r>
              <a:rPr lang="en" u="sng" dirty="0" err="1">
                <a:solidFill>
                  <a:schemeClr val="dk2"/>
                </a:solidFill>
              </a:rPr>
              <a:t>ερίληψη</a:t>
            </a:r>
            <a:r>
              <a:rPr lang="en" u="sng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δι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σφ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λίζει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ότι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οι</a:t>
            </a:r>
            <a:r>
              <a:rPr lang="en" dirty="0">
                <a:solidFill>
                  <a:schemeClr val="dk2"/>
                </a:solidFill>
              </a:rPr>
              <a:t> πα</a:t>
            </a:r>
            <a:r>
              <a:rPr lang="en" dirty="0" err="1">
                <a:solidFill>
                  <a:schemeClr val="dk2"/>
                </a:solidFill>
              </a:rPr>
              <a:t>ρεμ</a:t>
            </a:r>
            <a:r>
              <a:rPr lang="en" dirty="0">
                <a:solidFill>
                  <a:schemeClr val="dk2"/>
                </a:solidFill>
              </a:rPr>
              <a:t>β</a:t>
            </a:r>
            <a:r>
              <a:rPr lang="en" dirty="0" err="1">
                <a:solidFill>
                  <a:schemeClr val="dk2"/>
                </a:solidFill>
              </a:rPr>
              <a:t>άσεις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είν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ι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θεωρητικά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συνεκτικές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κ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ι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ευ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ίσθητες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στ</a:t>
            </a:r>
            <a:r>
              <a:rPr lang="en" dirty="0">
                <a:solidFill>
                  <a:schemeClr val="dk2"/>
                </a:solidFill>
              </a:rPr>
              <a:t>α </a:t>
            </a:r>
            <a:r>
              <a:rPr lang="en" dirty="0" err="1">
                <a:solidFill>
                  <a:schemeClr val="dk2"/>
                </a:solidFill>
              </a:rPr>
              <a:t>συμφρ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ζόμεν</a:t>
            </a:r>
            <a:r>
              <a:rPr lang="en" dirty="0">
                <a:solidFill>
                  <a:schemeClr val="dk2"/>
                </a:solidFill>
              </a:rPr>
              <a:t>α </a:t>
            </a:r>
            <a:r>
              <a:rPr lang="en" dirty="0" err="1">
                <a:solidFill>
                  <a:schemeClr val="dk2"/>
                </a:solidFill>
              </a:rPr>
              <a:t>της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κάθε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ξεχωριστής</a:t>
            </a:r>
            <a:r>
              <a:rPr lang="en" dirty="0">
                <a:solidFill>
                  <a:schemeClr val="dk2"/>
                </a:solidFill>
              </a:rPr>
              <a:t> π</a:t>
            </a:r>
            <a:r>
              <a:rPr lang="en" dirty="0" err="1">
                <a:solidFill>
                  <a:schemeClr val="dk2"/>
                </a:solidFill>
              </a:rPr>
              <a:t>ρο</a:t>
            </a:r>
            <a:r>
              <a:rPr lang="en" dirty="0">
                <a:solidFill>
                  <a:schemeClr val="dk2"/>
                </a:solidFill>
              </a:rPr>
              <a:t>β</a:t>
            </a:r>
            <a:r>
              <a:rPr lang="en" dirty="0" err="1">
                <a:solidFill>
                  <a:schemeClr val="dk2"/>
                </a:solidFill>
              </a:rPr>
              <a:t>λημ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τικής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κ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τάστ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σης</a:t>
            </a:r>
            <a:r>
              <a:rPr lang="en" dirty="0">
                <a:solidFill>
                  <a:schemeClr val="dk2"/>
                </a:solidFill>
              </a:rPr>
              <a:t>.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" b="1" dirty="0">
              <a:solidFill>
                <a:schemeClr val="dk2"/>
              </a:solidFill>
            </a:endParaRP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" b="1" dirty="0" err="1">
                <a:solidFill>
                  <a:schemeClr val="dk2"/>
                </a:solidFill>
              </a:rPr>
              <a:t>Χειρ</a:t>
            </a:r>
            <a:r>
              <a:rPr lang="en" b="1" dirty="0">
                <a:solidFill>
                  <a:schemeClr val="dk2"/>
                </a:solidFill>
              </a:rPr>
              <a:t>α</a:t>
            </a:r>
            <a:r>
              <a:rPr lang="en" b="1" dirty="0" err="1">
                <a:solidFill>
                  <a:schemeClr val="dk2"/>
                </a:solidFill>
              </a:rPr>
              <a:t>φέτηση</a:t>
            </a:r>
            <a:r>
              <a:rPr lang="en" b="1" dirty="0">
                <a:solidFill>
                  <a:schemeClr val="dk2"/>
                </a:solidFill>
              </a:rPr>
              <a:t>: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Στην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συστημική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σκέψη</a:t>
            </a:r>
            <a:r>
              <a:rPr lang="en" dirty="0">
                <a:solidFill>
                  <a:schemeClr val="dk2"/>
                </a:solidFill>
              </a:rPr>
              <a:t>, α</a:t>
            </a:r>
            <a:r>
              <a:rPr lang="en" dirty="0" err="1">
                <a:solidFill>
                  <a:schemeClr val="dk2"/>
                </a:solidFill>
              </a:rPr>
              <a:t>ν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φέρετ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ι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στην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b="1" i="1" dirty="0" err="1">
                <a:solidFill>
                  <a:schemeClr val="dk2"/>
                </a:solidFill>
              </a:rPr>
              <a:t>δι</a:t>
            </a:r>
            <a:r>
              <a:rPr lang="en" b="1" i="1" dirty="0">
                <a:solidFill>
                  <a:schemeClr val="dk2"/>
                </a:solidFill>
              </a:rPr>
              <a:t>α</a:t>
            </a:r>
            <a:r>
              <a:rPr lang="en" b="1" i="1" dirty="0" err="1">
                <a:solidFill>
                  <a:schemeClr val="dk2"/>
                </a:solidFill>
              </a:rPr>
              <a:t>δικ</a:t>
            </a:r>
            <a:r>
              <a:rPr lang="en" b="1" i="1" dirty="0">
                <a:solidFill>
                  <a:schemeClr val="dk2"/>
                </a:solidFill>
              </a:rPr>
              <a:t>α</a:t>
            </a:r>
            <a:r>
              <a:rPr lang="en" b="1" i="1" dirty="0" err="1">
                <a:solidFill>
                  <a:schemeClr val="dk2"/>
                </a:solidFill>
              </a:rPr>
              <a:t>σί</a:t>
            </a:r>
            <a:r>
              <a:rPr lang="en" b="1" i="1" dirty="0">
                <a:solidFill>
                  <a:schemeClr val="dk2"/>
                </a:solidFill>
              </a:rPr>
              <a:t>α απ</a:t>
            </a:r>
            <a:r>
              <a:rPr lang="en" b="1" i="1" dirty="0" err="1">
                <a:solidFill>
                  <a:schemeClr val="dk2"/>
                </a:solidFill>
              </a:rPr>
              <a:t>ελευθέρωσης</a:t>
            </a:r>
            <a:r>
              <a:rPr lang="en" b="1" i="1" dirty="0">
                <a:solidFill>
                  <a:schemeClr val="dk2"/>
                </a:solidFill>
              </a:rPr>
              <a:t> α</a:t>
            </a:r>
            <a:r>
              <a:rPr lang="en" b="1" i="1" dirty="0" err="1">
                <a:solidFill>
                  <a:schemeClr val="dk2"/>
                </a:solidFill>
              </a:rPr>
              <a:t>τόμων</a:t>
            </a:r>
            <a:r>
              <a:rPr lang="en" b="1" i="1" dirty="0">
                <a:solidFill>
                  <a:schemeClr val="dk2"/>
                </a:solidFill>
              </a:rPr>
              <a:t> </a:t>
            </a:r>
            <a:r>
              <a:rPr lang="en" b="1" i="1" dirty="0" err="1">
                <a:solidFill>
                  <a:schemeClr val="dk2"/>
                </a:solidFill>
              </a:rPr>
              <a:t>κ</a:t>
            </a:r>
            <a:r>
              <a:rPr lang="en" b="1" i="1" dirty="0">
                <a:solidFill>
                  <a:schemeClr val="dk2"/>
                </a:solidFill>
              </a:rPr>
              <a:t>α</a:t>
            </a:r>
            <a:r>
              <a:rPr lang="en" b="1" i="1" dirty="0" err="1">
                <a:solidFill>
                  <a:schemeClr val="dk2"/>
                </a:solidFill>
              </a:rPr>
              <a:t>ι</a:t>
            </a:r>
            <a:r>
              <a:rPr lang="en" b="1" i="1" dirty="0">
                <a:solidFill>
                  <a:schemeClr val="dk2"/>
                </a:solidFill>
              </a:rPr>
              <a:t> </a:t>
            </a:r>
            <a:r>
              <a:rPr lang="en" b="1" i="1" dirty="0" err="1">
                <a:solidFill>
                  <a:schemeClr val="dk2"/>
                </a:solidFill>
              </a:rPr>
              <a:t>ομάδων</a:t>
            </a:r>
            <a:r>
              <a:rPr lang="en" b="1" i="1" dirty="0">
                <a:solidFill>
                  <a:schemeClr val="dk2"/>
                </a:solidFill>
              </a:rPr>
              <a:t> απ</a:t>
            </a:r>
            <a:r>
              <a:rPr lang="en" b="1" i="1" dirty="0" err="1">
                <a:solidFill>
                  <a:schemeClr val="dk2"/>
                </a:solidFill>
              </a:rPr>
              <a:t>ό</a:t>
            </a:r>
            <a:r>
              <a:rPr lang="en" b="1" i="1" dirty="0">
                <a:solidFill>
                  <a:schemeClr val="dk2"/>
                </a:solidFill>
              </a:rPr>
              <a:t> </a:t>
            </a:r>
            <a:r>
              <a:rPr lang="en" b="1" i="1" dirty="0" err="1">
                <a:solidFill>
                  <a:schemeClr val="dk2"/>
                </a:solidFill>
              </a:rPr>
              <a:t>κ</a:t>
            </a:r>
            <a:r>
              <a:rPr lang="en" b="1" i="1" dirty="0">
                <a:solidFill>
                  <a:schemeClr val="dk2"/>
                </a:solidFill>
              </a:rPr>
              <a:t>α</a:t>
            </a:r>
            <a:r>
              <a:rPr lang="en" b="1" i="1" dirty="0" err="1">
                <a:solidFill>
                  <a:schemeClr val="dk2"/>
                </a:solidFill>
              </a:rPr>
              <a:t>τ</a:t>
            </a:r>
            <a:r>
              <a:rPr lang="en" b="1" i="1" dirty="0">
                <a:solidFill>
                  <a:schemeClr val="dk2"/>
                </a:solidFill>
              </a:rPr>
              <a:t>απ</a:t>
            </a:r>
            <a:r>
              <a:rPr lang="en" b="1" i="1" dirty="0" err="1">
                <a:solidFill>
                  <a:schemeClr val="dk2"/>
                </a:solidFill>
              </a:rPr>
              <a:t>ιεστικές</a:t>
            </a:r>
            <a:r>
              <a:rPr lang="en" b="1" i="1" dirty="0">
                <a:solidFill>
                  <a:schemeClr val="dk2"/>
                </a:solidFill>
              </a:rPr>
              <a:t> </a:t>
            </a:r>
            <a:r>
              <a:rPr lang="en" b="1" i="1" dirty="0" err="1">
                <a:solidFill>
                  <a:schemeClr val="dk2"/>
                </a:solidFill>
              </a:rPr>
              <a:t>δομές</a:t>
            </a:r>
            <a:r>
              <a:rPr lang="en" dirty="0">
                <a:solidFill>
                  <a:schemeClr val="dk2"/>
                </a:solidFill>
              </a:rPr>
              <a:t>. </a:t>
            </a:r>
            <a:r>
              <a:rPr lang="en" dirty="0" err="1">
                <a:solidFill>
                  <a:schemeClr val="dk2"/>
                </a:solidFill>
              </a:rPr>
              <a:t>Αυτό</a:t>
            </a:r>
            <a:r>
              <a:rPr lang="en" dirty="0">
                <a:solidFill>
                  <a:schemeClr val="dk2"/>
                </a:solidFill>
              </a:rPr>
              <a:t> π</a:t>
            </a:r>
            <a:r>
              <a:rPr lang="en" dirty="0" err="1">
                <a:solidFill>
                  <a:schemeClr val="dk2"/>
                </a:solidFill>
              </a:rPr>
              <a:t>εριλ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μ</a:t>
            </a:r>
            <a:r>
              <a:rPr lang="en" dirty="0">
                <a:solidFill>
                  <a:schemeClr val="dk2"/>
                </a:solidFill>
              </a:rPr>
              <a:t>β</a:t>
            </a:r>
            <a:r>
              <a:rPr lang="en" dirty="0" err="1">
                <a:solidFill>
                  <a:schemeClr val="dk2"/>
                </a:solidFill>
              </a:rPr>
              <a:t>άνει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την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u="sng" dirty="0" err="1">
                <a:solidFill>
                  <a:schemeClr val="dk2"/>
                </a:solidFill>
              </a:rPr>
              <a:t>κριτική</a:t>
            </a:r>
            <a:r>
              <a:rPr lang="en" u="sng" dirty="0">
                <a:solidFill>
                  <a:schemeClr val="dk2"/>
                </a:solidFill>
              </a:rPr>
              <a:t> απ</a:t>
            </a:r>
            <a:r>
              <a:rPr lang="en" u="sng" dirty="0" err="1">
                <a:solidFill>
                  <a:schemeClr val="dk2"/>
                </a:solidFill>
              </a:rPr>
              <a:t>οκάλυψη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κ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ι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τον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u="sng" dirty="0" err="1">
                <a:solidFill>
                  <a:schemeClr val="dk2"/>
                </a:solidFill>
              </a:rPr>
              <a:t>μετ</a:t>
            </a:r>
            <a:r>
              <a:rPr lang="en" u="sng" dirty="0">
                <a:solidFill>
                  <a:schemeClr val="dk2"/>
                </a:solidFill>
              </a:rPr>
              <a:t>α</a:t>
            </a:r>
            <a:r>
              <a:rPr lang="en" u="sng" dirty="0" err="1">
                <a:solidFill>
                  <a:schemeClr val="dk2"/>
                </a:solidFill>
              </a:rPr>
              <a:t>σχημ</a:t>
            </a:r>
            <a:r>
              <a:rPr lang="en" u="sng" dirty="0">
                <a:solidFill>
                  <a:schemeClr val="dk2"/>
                </a:solidFill>
              </a:rPr>
              <a:t>α</a:t>
            </a:r>
            <a:r>
              <a:rPr lang="en" u="sng" dirty="0" err="1">
                <a:solidFill>
                  <a:schemeClr val="dk2"/>
                </a:solidFill>
              </a:rPr>
              <a:t>τισμό</a:t>
            </a:r>
            <a:r>
              <a:rPr lang="en" u="sng" dirty="0">
                <a:solidFill>
                  <a:schemeClr val="dk2"/>
                </a:solidFill>
              </a:rPr>
              <a:t> </a:t>
            </a:r>
            <a:r>
              <a:rPr lang="en" u="sng" dirty="0" err="1">
                <a:solidFill>
                  <a:schemeClr val="dk2"/>
                </a:solidFill>
              </a:rPr>
              <a:t>των</a:t>
            </a:r>
            <a:r>
              <a:rPr lang="en" u="sng" dirty="0">
                <a:solidFill>
                  <a:schemeClr val="dk2"/>
                </a:solidFill>
              </a:rPr>
              <a:t> </a:t>
            </a:r>
            <a:r>
              <a:rPr lang="en" u="sng" dirty="0" err="1">
                <a:solidFill>
                  <a:schemeClr val="dk2"/>
                </a:solidFill>
              </a:rPr>
              <a:t>κρυφών</a:t>
            </a:r>
            <a:r>
              <a:rPr lang="en" u="sng" dirty="0">
                <a:solidFill>
                  <a:schemeClr val="dk2"/>
                </a:solidFill>
              </a:rPr>
              <a:t> </a:t>
            </a:r>
            <a:r>
              <a:rPr lang="en" u="sng" dirty="0" err="1">
                <a:solidFill>
                  <a:schemeClr val="dk2"/>
                </a:solidFill>
              </a:rPr>
              <a:t>δυν</a:t>
            </a:r>
            <a:r>
              <a:rPr lang="en" u="sng" dirty="0">
                <a:solidFill>
                  <a:schemeClr val="dk2"/>
                </a:solidFill>
              </a:rPr>
              <a:t>α</a:t>
            </a:r>
            <a:r>
              <a:rPr lang="en" u="sng" dirty="0" err="1">
                <a:solidFill>
                  <a:schemeClr val="dk2"/>
                </a:solidFill>
              </a:rPr>
              <a:t>μικών</a:t>
            </a:r>
            <a:r>
              <a:rPr lang="en" u="sng" dirty="0">
                <a:solidFill>
                  <a:schemeClr val="dk2"/>
                </a:solidFill>
              </a:rPr>
              <a:t> </a:t>
            </a:r>
            <a:r>
              <a:rPr lang="en" u="sng" dirty="0" err="1">
                <a:solidFill>
                  <a:schemeClr val="dk2"/>
                </a:solidFill>
              </a:rPr>
              <a:t>εξουσί</a:t>
            </a:r>
            <a:r>
              <a:rPr lang="en" u="sng" dirty="0">
                <a:solidFill>
                  <a:schemeClr val="dk2"/>
                </a:solidFill>
              </a:rPr>
              <a:t>α</a:t>
            </a:r>
            <a:r>
              <a:rPr lang="en" u="sng" dirty="0" err="1">
                <a:solidFill>
                  <a:schemeClr val="dk2"/>
                </a:solidFill>
              </a:rPr>
              <a:t>ς</a:t>
            </a:r>
            <a:r>
              <a:rPr lang="en" u="sng" dirty="0">
                <a:solidFill>
                  <a:schemeClr val="dk2"/>
                </a:solidFill>
              </a:rPr>
              <a:t>, </a:t>
            </a:r>
            <a:r>
              <a:rPr lang="en" u="sng" dirty="0" err="1">
                <a:solidFill>
                  <a:schemeClr val="dk2"/>
                </a:solidFill>
              </a:rPr>
              <a:t>των</a:t>
            </a:r>
            <a:r>
              <a:rPr lang="en" u="sng" dirty="0">
                <a:solidFill>
                  <a:schemeClr val="dk2"/>
                </a:solidFill>
              </a:rPr>
              <a:t> π</a:t>
            </a:r>
            <a:r>
              <a:rPr lang="en" u="sng" dirty="0" err="1">
                <a:solidFill>
                  <a:schemeClr val="dk2"/>
                </a:solidFill>
              </a:rPr>
              <a:t>ροκ</a:t>
            </a:r>
            <a:r>
              <a:rPr lang="en" u="sng" dirty="0">
                <a:solidFill>
                  <a:schemeClr val="dk2"/>
                </a:solidFill>
              </a:rPr>
              <a:t>α</a:t>
            </a:r>
            <a:r>
              <a:rPr lang="en" u="sng" dirty="0" err="1">
                <a:solidFill>
                  <a:schemeClr val="dk2"/>
                </a:solidFill>
              </a:rPr>
              <a:t>τ</a:t>
            </a:r>
            <a:r>
              <a:rPr lang="en" u="sng" dirty="0">
                <a:solidFill>
                  <a:schemeClr val="dk2"/>
                </a:solidFill>
              </a:rPr>
              <a:t>α</a:t>
            </a:r>
            <a:r>
              <a:rPr lang="en" u="sng" dirty="0" err="1">
                <a:solidFill>
                  <a:schemeClr val="dk2"/>
                </a:solidFill>
              </a:rPr>
              <a:t>λήψεων</a:t>
            </a:r>
            <a:r>
              <a:rPr lang="en" u="sng" dirty="0">
                <a:solidFill>
                  <a:schemeClr val="dk2"/>
                </a:solidFill>
              </a:rPr>
              <a:t> </a:t>
            </a:r>
            <a:r>
              <a:rPr lang="en" u="sng" dirty="0" err="1">
                <a:solidFill>
                  <a:schemeClr val="dk2"/>
                </a:solidFill>
              </a:rPr>
              <a:t>κ</a:t>
            </a:r>
            <a:r>
              <a:rPr lang="en" u="sng" dirty="0">
                <a:solidFill>
                  <a:schemeClr val="dk2"/>
                </a:solidFill>
              </a:rPr>
              <a:t>α</a:t>
            </a:r>
            <a:r>
              <a:rPr lang="en" u="sng" dirty="0" err="1">
                <a:solidFill>
                  <a:schemeClr val="dk2"/>
                </a:solidFill>
              </a:rPr>
              <a:t>ι</a:t>
            </a:r>
            <a:r>
              <a:rPr lang="en" u="sng" dirty="0">
                <a:solidFill>
                  <a:schemeClr val="dk2"/>
                </a:solidFill>
              </a:rPr>
              <a:t> </a:t>
            </a:r>
            <a:r>
              <a:rPr lang="en" u="sng" dirty="0" err="1">
                <a:solidFill>
                  <a:schemeClr val="dk2"/>
                </a:solidFill>
              </a:rPr>
              <a:t>των</a:t>
            </a:r>
            <a:r>
              <a:rPr lang="en" u="sng" dirty="0">
                <a:solidFill>
                  <a:schemeClr val="dk2"/>
                </a:solidFill>
              </a:rPr>
              <a:t> </a:t>
            </a:r>
            <a:r>
              <a:rPr lang="en" u="sng" dirty="0" err="1">
                <a:solidFill>
                  <a:schemeClr val="dk2"/>
                </a:solidFill>
              </a:rPr>
              <a:t>μηχ</a:t>
            </a:r>
            <a:r>
              <a:rPr lang="en" u="sng" dirty="0">
                <a:solidFill>
                  <a:schemeClr val="dk2"/>
                </a:solidFill>
              </a:rPr>
              <a:t>α</a:t>
            </a:r>
            <a:r>
              <a:rPr lang="en" u="sng" dirty="0" err="1">
                <a:solidFill>
                  <a:schemeClr val="dk2"/>
                </a:solidFill>
              </a:rPr>
              <a:t>νισμών</a:t>
            </a:r>
            <a:r>
              <a:rPr lang="en" u="sng" dirty="0">
                <a:solidFill>
                  <a:schemeClr val="dk2"/>
                </a:solidFill>
              </a:rPr>
              <a:t> π</a:t>
            </a:r>
            <a:r>
              <a:rPr lang="en" u="sng" dirty="0" err="1">
                <a:solidFill>
                  <a:schemeClr val="dk2"/>
                </a:solidFill>
              </a:rPr>
              <a:t>ου</a:t>
            </a:r>
            <a:r>
              <a:rPr lang="en" u="sng" dirty="0">
                <a:solidFill>
                  <a:schemeClr val="dk2"/>
                </a:solidFill>
              </a:rPr>
              <a:t> </a:t>
            </a:r>
            <a:r>
              <a:rPr lang="en" u="sng" dirty="0" err="1">
                <a:solidFill>
                  <a:schemeClr val="dk2"/>
                </a:solidFill>
              </a:rPr>
              <a:t>δημιουργούν</a:t>
            </a:r>
            <a:r>
              <a:rPr lang="en" u="sng" dirty="0">
                <a:solidFill>
                  <a:schemeClr val="dk2"/>
                </a:solidFill>
              </a:rPr>
              <a:t> </a:t>
            </a:r>
            <a:r>
              <a:rPr lang="en" u="sng" dirty="0" err="1">
                <a:solidFill>
                  <a:schemeClr val="dk2"/>
                </a:solidFill>
              </a:rPr>
              <a:t>κ</a:t>
            </a:r>
            <a:r>
              <a:rPr lang="en" u="sng" dirty="0">
                <a:solidFill>
                  <a:schemeClr val="dk2"/>
                </a:solidFill>
              </a:rPr>
              <a:t>α</a:t>
            </a:r>
            <a:r>
              <a:rPr lang="en" u="sng" dirty="0" err="1">
                <a:solidFill>
                  <a:schemeClr val="dk2"/>
                </a:solidFill>
              </a:rPr>
              <a:t>ι</a:t>
            </a:r>
            <a:r>
              <a:rPr lang="en" u="sng" dirty="0">
                <a:solidFill>
                  <a:schemeClr val="dk2"/>
                </a:solidFill>
              </a:rPr>
              <a:t> </a:t>
            </a:r>
            <a:r>
              <a:rPr lang="en" u="sng" dirty="0" err="1">
                <a:solidFill>
                  <a:schemeClr val="dk2"/>
                </a:solidFill>
              </a:rPr>
              <a:t>συντηρούν</a:t>
            </a:r>
            <a:r>
              <a:rPr lang="en" u="sng" dirty="0">
                <a:solidFill>
                  <a:schemeClr val="dk2"/>
                </a:solidFill>
              </a:rPr>
              <a:t> </a:t>
            </a:r>
            <a:r>
              <a:rPr lang="en" u="sng" dirty="0" err="1">
                <a:solidFill>
                  <a:schemeClr val="dk2"/>
                </a:solidFill>
              </a:rPr>
              <a:t>τον</a:t>
            </a:r>
            <a:r>
              <a:rPr lang="en" u="sng" dirty="0">
                <a:solidFill>
                  <a:schemeClr val="dk2"/>
                </a:solidFill>
              </a:rPr>
              <a:t> </a:t>
            </a:r>
            <a:r>
              <a:rPr lang="en" u="sng" dirty="0" err="1">
                <a:solidFill>
                  <a:schemeClr val="dk2"/>
                </a:solidFill>
              </a:rPr>
              <a:t>κ</a:t>
            </a:r>
            <a:r>
              <a:rPr lang="en" u="sng" dirty="0">
                <a:solidFill>
                  <a:schemeClr val="dk2"/>
                </a:solidFill>
              </a:rPr>
              <a:t>α</a:t>
            </a:r>
            <a:r>
              <a:rPr lang="en" u="sng" dirty="0" err="1">
                <a:solidFill>
                  <a:schemeClr val="dk2"/>
                </a:solidFill>
              </a:rPr>
              <a:t>τ</a:t>
            </a:r>
            <a:r>
              <a:rPr lang="en" u="sng" dirty="0">
                <a:solidFill>
                  <a:schemeClr val="dk2"/>
                </a:solidFill>
              </a:rPr>
              <a:t>α</a:t>
            </a:r>
            <a:r>
              <a:rPr lang="en" u="sng" dirty="0" err="1">
                <a:solidFill>
                  <a:schemeClr val="dk2"/>
                </a:solidFill>
              </a:rPr>
              <a:t>ν</a:t>
            </a:r>
            <a:r>
              <a:rPr lang="en" u="sng" dirty="0">
                <a:solidFill>
                  <a:schemeClr val="dk2"/>
                </a:solidFill>
              </a:rPr>
              <a:t>α</a:t>
            </a:r>
            <a:r>
              <a:rPr lang="en" u="sng" dirty="0" err="1">
                <a:solidFill>
                  <a:schemeClr val="dk2"/>
                </a:solidFill>
              </a:rPr>
              <a:t>γκ</a:t>
            </a:r>
            <a:r>
              <a:rPr lang="en" u="sng" dirty="0">
                <a:solidFill>
                  <a:schemeClr val="dk2"/>
                </a:solidFill>
              </a:rPr>
              <a:t>α</a:t>
            </a:r>
            <a:r>
              <a:rPr lang="en" u="sng" dirty="0" err="1">
                <a:solidFill>
                  <a:schemeClr val="dk2"/>
                </a:solidFill>
              </a:rPr>
              <a:t>σμό</a:t>
            </a:r>
            <a:r>
              <a:rPr lang="en" dirty="0">
                <a:solidFill>
                  <a:schemeClr val="dk2"/>
                </a:solidFill>
              </a:rPr>
              <a:t>. </a:t>
            </a:r>
            <a:r>
              <a:rPr lang="en" dirty="0" err="1">
                <a:solidFill>
                  <a:schemeClr val="dk2"/>
                </a:solidFill>
              </a:rPr>
              <a:t>Η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χειρ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φέτηση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ε</a:t>
            </a:r>
            <a:r>
              <a:rPr lang="en" dirty="0">
                <a:solidFill>
                  <a:schemeClr val="dk2"/>
                </a:solidFill>
              </a:rPr>
              <a:t>π</a:t>
            </a:r>
            <a:r>
              <a:rPr lang="en" dirty="0" err="1">
                <a:solidFill>
                  <a:schemeClr val="dk2"/>
                </a:solidFill>
              </a:rPr>
              <a:t>ιτυγχάνετ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ι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όχι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με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την</a:t>
            </a:r>
            <a:r>
              <a:rPr lang="en" dirty="0">
                <a:solidFill>
                  <a:schemeClr val="dk2"/>
                </a:solidFill>
              </a:rPr>
              <a:t> α</a:t>
            </a:r>
            <a:r>
              <a:rPr lang="en" dirty="0" err="1">
                <a:solidFill>
                  <a:schemeClr val="dk2"/>
                </a:solidFill>
              </a:rPr>
              <a:t>ντιμετώ</a:t>
            </a:r>
            <a:r>
              <a:rPr lang="en" dirty="0">
                <a:solidFill>
                  <a:schemeClr val="dk2"/>
                </a:solidFill>
              </a:rPr>
              <a:t>π</a:t>
            </a:r>
            <a:r>
              <a:rPr lang="en" dirty="0" err="1">
                <a:solidFill>
                  <a:schemeClr val="dk2"/>
                </a:solidFill>
              </a:rPr>
              <a:t>ιση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ε</a:t>
            </a:r>
            <a:r>
              <a:rPr lang="en" dirty="0">
                <a:solidFill>
                  <a:schemeClr val="dk2"/>
                </a:solidFill>
              </a:rPr>
              <a:t>π</a:t>
            </a:r>
            <a:r>
              <a:rPr lang="en" dirty="0" err="1">
                <a:solidFill>
                  <a:schemeClr val="dk2"/>
                </a:solidFill>
              </a:rPr>
              <a:t>ιφ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νει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κών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συμ</a:t>
            </a:r>
            <a:r>
              <a:rPr lang="en" dirty="0">
                <a:solidFill>
                  <a:schemeClr val="dk2"/>
                </a:solidFill>
              </a:rPr>
              <a:t>π</a:t>
            </a:r>
            <a:r>
              <a:rPr lang="en" dirty="0" err="1">
                <a:solidFill>
                  <a:schemeClr val="dk2"/>
                </a:solidFill>
              </a:rPr>
              <a:t>τωμάτων</a:t>
            </a:r>
            <a:r>
              <a:rPr lang="en" dirty="0">
                <a:solidFill>
                  <a:schemeClr val="dk2"/>
                </a:solidFill>
              </a:rPr>
              <a:t>, α</a:t>
            </a:r>
            <a:r>
              <a:rPr lang="en" dirty="0" err="1">
                <a:solidFill>
                  <a:schemeClr val="dk2"/>
                </a:solidFill>
              </a:rPr>
              <a:t>λλά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με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την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ελεύθερη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συμμετοχή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κ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ι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την</a:t>
            </a:r>
            <a:r>
              <a:rPr lang="en" dirty="0">
                <a:solidFill>
                  <a:schemeClr val="dk2"/>
                </a:solidFill>
              </a:rPr>
              <a:t> α</a:t>
            </a:r>
            <a:r>
              <a:rPr lang="en" dirty="0" err="1">
                <a:solidFill>
                  <a:schemeClr val="dk2"/>
                </a:solidFill>
              </a:rPr>
              <a:t>ν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δι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μόρφωση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των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υ</a:t>
            </a:r>
            <a:r>
              <a:rPr lang="en" dirty="0">
                <a:solidFill>
                  <a:schemeClr val="dk2"/>
                </a:solidFill>
              </a:rPr>
              <a:t>π</a:t>
            </a:r>
            <a:r>
              <a:rPr lang="en" dirty="0" err="1">
                <a:solidFill>
                  <a:schemeClr val="dk2"/>
                </a:solidFill>
              </a:rPr>
              <a:t>οκείμενων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κοινωνικών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κ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ι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θεσμικών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κ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νόνων</a:t>
            </a:r>
            <a:r>
              <a:rPr lang="en" dirty="0">
                <a:solidFill>
                  <a:schemeClr val="dk2"/>
                </a:solidFill>
              </a:rPr>
              <a:t> π</a:t>
            </a:r>
            <a:r>
              <a:rPr lang="en" dirty="0" err="1">
                <a:solidFill>
                  <a:schemeClr val="dk2"/>
                </a:solidFill>
              </a:rPr>
              <a:t>ου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δι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ιωνίζουν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την</a:t>
            </a:r>
            <a:r>
              <a:rPr lang="en" dirty="0">
                <a:solidFill>
                  <a:schemeClr val="dk2"/>
                </a:solidFill>
              </a:rPr>
              <a:t> α</a:t>
            </a:r>
            <a:r>
              <a:rPr lang="en" dirty="0" err="1">
                <a:solidFill>
                  <a:schemeClr val="dk2"/>
                </a:solidFill>
              </a:rPr>
              <a:t>νισότητ</a:t>
            </a:r>
            <a:r>
              <a:rPr lang="en" dirty="0">
                <a:solidFill>
                  <a:schemeClr val="dk2"/>
                </a:solidFill>
              </a:rPr>
              <a:t>α.</a:t>
            </a:r>
            <a:endParaRPr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2"/>
          <p:cNvSpPr txBox="1">
            <a:spLocks noGrp="1"/>
          </p:cNvSpPr>
          <p:nvPr>
            <p:ph type="title"/>
          </p:nvPr>
        </p:nvSpPr>
        <p:spPr>
          <a:xfrm>
            <a:off x="152250" y="0"/>
            <a:ext cx="8791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320"/>
              <a:t>Ποιες Μεθοδολογίες θα δούμε σε αυτό το κύμα?</a:t>
            </a:r>
            <a:endParaRPr sz="2320"/>
          </a:p>
        </p:txBody>
      </p:sp>
      <p:sp>
        <p:nvSpPr>
          <p:cNvPr id="112" name="Google Shape;112;p22"/>
          <p:cNvSpPr txBox="1"/>
          <p:nvPr/>
        </p:nvSpPr>
        <p:spPr>
          <a:xfrm>
            <a:off x="152250" y="572700"/>
            <a:ext cx="8791800" cy="43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 err="1">
                <a:solidFill>
                  <a:schemeClr val="dk2"/>
                </a:solidFill>
              </a:rPr>
              <a:t>Το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τρίτο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κύμ</a:t>
            </a:r>
            <a:r>
              <a:rPr lang="en" sz="1600" dirty="0">
                <a:solidFill>
                  <a:schemeClr val="dk2"/>
                </a:solidFill>
              </a:rPr>
              <a:t>α </a:t>
            </a:r>
            <a:r>
              <a:rPr lang="en" sz="1600" dirty="0" err="1">
                <a:solidFill>
                  <a:schemeClr val="dk2"/>
                </a:solidFill>
              </a:rPr>
              <a:t>θ</a:t>
            </a:r>
            <a:r>
              <a:rPr lang="en" sz="1600" dirty="0">
                <a:solidFill>
                  <a:schemeClr val="dk2"/>
                </a:solidFill>
              </a:rPr>
              <a:t>α </a:t>
            </a:r>
            <a:r>
              <a:rPr lang="en" sz="1600" dirty="0" err="1">
                <a:solidFill>
                  <a:schemeClr val="dk2"/>
                </a:solidFill>
              </a:rPr>
              <a:t>μ</a:t>
            </a:r>
            <a:r>
              <a:rPr lang="en" sz="1600" dirty="0">
                <a:solidFill>
                  <a:schemeClr val="dk2"/>
                </a:solidFill>
              </a:rPr>
              <a:t>π</a:t>
            </a:r>
            <a:r>
              <a:rPr lang="en" sz="1600" dirty="0" err="1">
                <a:solidFill>
                  <a:schemeClr val="dk2"/>
                </a:solidFill>
              </a:rPr>
              <a:t>ορούσε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κά</a:t>
            </a:r>
            <a:r>
              <a:rPr lang="en" sz="1600" dirty="0">
                <a:solidFill>
                  <a:schemeClr val="dk2"/>
                </a:solidFill>
              </a:rPr>
              <a:t>π</a:t>
            </a:r>
            <a:r>
              <a:rPr lang="en" sz="1600" dirty="0" err="1">
                <a:solidFill>
                  <a:schemeClr val="dk2"/>
                </a:solidFill>
              </a:rPr>
              <a:t>οιος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ν</a:t>
            </a:r>
            <a:r>
              <a:rPr lang="en" sz="1600" dirty="0">
                <a:solidFill>
                  <a:schemeClr val="dk2"/>
                </a:solidFill>
              </a:rPr>
              <a:t>α </a:t>
            </a:r>
            <a:r>
              <a:rPr lang="en" sz="1600" dirty="0" err="1">
                <a:solidFill>
                  <a:schemeClr val="dk2"/>
                </a:solidFill>
              </a:rPr>
              <a:t>το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χωρίσει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σε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δύο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μεγάλες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κ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τηγορίες</a:t>
            </a:r>
            <a:r>
              <a:rPr lang="en" sz="1600" dirty="0">
                <a:solidFill>
                  <a:schemeClr val="dk2"/>
                </a:solidFill>
              </a:rPr>
              <a:t>:</a:t>
            </a:r>
            <a:endParaRPr sz="1600" dirty="0">
              <a:solidFill>
                <a:schemeClr val="dk2"/>
              </a:solidFill>
            </a:endParaRPr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Char char="●"/>
            </a:pPr>
            <a:r>
              <a:rPr lang="en" sz="1600" dirty="0" err="1">
                <a:solidFill>
                  <a:schemeClr val="dk2"/>
                </a:solidFill>
              </a:rPr>
              <a:t>Στις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b="1" dirty="0" err="1">
                <a:solidFill>
                  <a:schemeClr val="dk2"/>
                </a:solidFill>
              </a:rPr>
              <a:t>μεμονωμένες</a:t>
            </a:r>
            <a:r>
              <a:rPr lang="en" sz="1600" b="1" dirty="0">
                <a:solidFill>
                  <a:schemeClr val="dk2"/>
                </a:solidFill>
              </a:rPr>
              <a:t> </a:t>
            </a:r>
            <a:r>
              <a:rPr lang="en" sz="1600" b="1" dirty="0" err="1">
                <a:solidFill>
                  <a:schemeClr val="dk2"/>
                </a:solidFill>
              </a:rPr>
              <a:t>μεθοδολογίες</a:t>
            </a:r>
            <a:endParaRPr sz="1600" b="1" dirty="0">
              <a:solidFill>
                <a:schemeClr val="dk2"/>
              </a:solidFill>
            </a:endParaRPr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Char char="●"/>
            </a:pPr>
            <a:r>
              <a:rPr lang="en" sz="1600" dirty="0" err="1">
                <a:solidFill>
                  <a:schemeClr val="dk2"/>
                </a:solidFill>
              </a:rPr>
              <a:t>Στις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b="1" dirty="0" err="1">
                <a:solidFill>
                  <a:schemeClr val="dk2"/>
                </a:solidFill>
              </a:rPr>
              <a:t>Πολυ-Μεθοδολογίες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endParaRPr sz="1600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i="1" u="sng" dirty="0" err="1">
                <a:solidFill>
                  <a:schemeClr val="dk2"/>
                </a:solidFill>
              </a:rPr>
              <a:t>Κ</a:t>
            </a:r>
            <a:r>
              <a:rPr lang="en" sz="1600" i="1" u="sng" dirty="0">
                <a:solidFill>
                  <a:schemeClr val="dk2"/>
                </a:solidFill>
              </a:rPr>
              <a:t>α</a:t>
            </a:r>
            <a:r>
              <a:rPr lang="en" sz="1600" i="1" u="sng" dirty="0" err="1">
                <a:solidFill>
                  <a:schemeClr val="dk2"/>
                </a:solidFill>
              </a:rPr>
              <a:t>ι</a:t>
            </a:r>
            <a:r>
              <a:rPr lang="en" sz="1600" i="1" u="sng" dirty="0">
                <a:solidFill>
                  <a:schemeClr val="dk2"/>
                </a:solidFill>
              </a:rPr>
              <a:t> </a:t>
            </a:r>
            <a:r>
              <a:rPr lang="en" sz="1600" i="1" u="sng" dirty="0" err="1">
                <a:solidFill>
                  <a:schemeClr val="dk2"/>
                </a:solidFill>
              </a:rPr>
              <a:t>στις</a:t>
            </a:r>
            <a:r>
              <a:rPr lang="en" sz="1600" i="1" u="sng" dirty="0">
                <a:solidFill>
                  <a:schemeClr val="dk2"/>
                </a:solidFill>
              </a:rPr>
              <a:t> </a:t>
            </a:r>
            <a:r>
              <a:rPr lang="en" sz="1600" i="1" u="sng" dirty="0" err="1">
                <a:solidFill>
                  <a:schemeClr val="dk2"/>
                </a:solidFill>
              </a:rPr>
              <a:t>δύο</a:t>
            </a:r>
            <a:r>
              <a:rPr lang="en" sz="1600" i="1" u="sng" dirty="0">
                <a:solidFill>
                  <a:schemeClr val="dk2"/>
                </a:solidFill>
              </a:rPr>
              <a:t> π</a:t>
            </a:r>
            <a:r>
              <a:rPr lang="en" sz="1600" i="1" u="sng" dirty="0" err="1">
                <a:solidFill>
                  <a:schemeClr val="dk2"/>
                </a:solidFill>
              </a:rPr>
              <a:t>ερι</a:t>
            </a:r>
            <a:r>
              <a:rPr lang="en" sz="1600" i="1" u="sng" dirty="0">
                <a:solidFill>
                  <a:schemeClr val="dk2"/>
                </a:solidFill>
              </a:rPr>
              <a:t>π</a:t>
            </a:r>
            <a:r>
              <a:rPr lang="en" sz="1600" i="1" u="sng" dirty="0" err="1">
                <a:solidFill>
                  <a:schemeClr val="dk2"/>
                </a:solidFill>
              </a:rPr>
              <a:t>τώσεις</a:t>
            </a:r>
            <a:r>
              <a:rPr lang="en" sz="1600" i="1" u="sng" dirty="0">
                <a:solidFill>
                  <a:schemeClr val="dk2"/>
                </a:solidFill>
              </a:rPr>
              <a:t> </a:t>
            </a:r>
            <a:r>
              <a:rPr lang="en" sz="1600" i="1" u="sng" dirty="0" err="1">
                <a:solidFill>
                  <a:schemeClr val="dk2"/>
                </a:solidFill>
              </a:rPr>
              <a:t>θ</a:t>
            </a:r>
            <a:r>
              <a:rPr lang="en" sz="1600" i="1" u="sng" dirty="0">
                <a:solidFill>
                  <a:schemeClr val="dk2"/>
                </a:solidFill>
              </a:rPr>
              <a:t>α </a:t>
            </a:r>
            <a:r>
              <a:rPr lang="en" sz="1600" i="1" u="sng" dirty="0" err="1">
                <a:solidFill>
                  <a:schemeClr val="dk2"/>
                </a:solidFill>
              </a:rPr>
              <a:t>δούμε</a:t>
            </a:r>
            <a:r>
              <a:rPr lang="en" sz="1600" i="1" u="sng" dirty="0">
                <a:solidFill>
                  <a:schemeClr val="dk2"/>
                </a:solidFill>
              </a:rPr>
              <a:t> </a:t>
            </a:r>
            <a:r>
              <a:rPr lang="en" sz="1600" i="1" u="sng" dirty="0" err="1">
                <a:solidFill>
                  <a:schemeClr val="dk2"/>
                </a:solidFill>
              </a:rPr>
              <a:t>έν</a:t>
            </a:r>
            <a:r>
              <a:rPr lang="en" sz="1600" i="1" u="sng" dirty="0">
                <a:solidFill>
                  <a:schemeClr val="dk2"/>
                </a:solidFill>
              </a:rPr>
              <a:t>α </a:t>
            </a:r>
            <a:r>
              <a:rPr lang="en" sz="1600" i="1" u="sng" dirty="0" err="1">
                <a:solidFill>
                  <a:schemeClr val="dk2"/>
                </a:solidFill>
              </a:rPr>
              <a:t>χ</a:t>
            </a:r>
            <a:r>
              <a:rPr lang="en" sz="1600" i="1" u="sng" dirty="0">
                <a:solidFill>
                  <a:schemeClr val="dk2"/>
                </a:solidFill>
              </a:rPr>
              <a:t>α</a:t>
            </a:r>
            <a:r>
              <a:rPr lang="en" sz="1600" i="1" u="sng" dirty="0" err="1">
                <a:solidFill>
                  <a:schemeClr val="dk2"/>
                </a:solidFill>
              </a:rPr>
              <a:t>ρ</a:t>
            </a:r>
            <a:r>
              <a:rPr lang="en" sz="1600" i="1" u="sng" dirty="0">
                <a:solidFill>
                  <a:schemeClr val="dk2"/>
                </a:solidFill>
              </a:rPr>
              <a:t>α</a:t>
            </a:r>
            <a:r>
              <a:rPr lang="en" sz="1600" i="1" u="sng" dirty="0" err="1">
                <a:solidFill>
                  <a:schemeClr val="dk2"/>
                </a:solidFill>
              </a:rPr>
              <a:t>κτηριστικό</a:t>
            </a:r>
            <a:r>
              <a:rPr lang="en" sz="1600" i="1" u="sng" dirty="0">
                <a:solidFill>
                  <a:schemeClr val="dk2"/>
                </a:solidFill>
              </a:rPr>
              <a:t> πα</a:t>
            </a:r>
            <a:r>
              <a:rPr lang="en" sz="1600" i="1" u="sng" dirty="0" err="1">
                <a:solidFill>
                  <a:schemeClr val="dk2"/>
                </a:solidFill>
              </a:rPr>
              <a:t>ράδειγμ</a:t>
            </a:r>
            <a:r>
              <a:rPr lang="en" sz="1600" i="1" u="sng" dirty="0">
                <a:solidFill>
                  <a:schemeClr val="dk2"/>
                </a:solidFill>
              </a:rPr>
              <a:t>α:</a:t>
            </a:r>
            <a:r>
              <a:rPr lang="en" sz="1600" dirty="0">
                <a:solidFill>
                  <a:schemeClr val="dk2"/>
                </a:solidFill>
              </a:rPr>
              <a:t> 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" sz="1600" dirty="0" err="1">
                <a:solidFill>
                  <a:schemeClr val="dk2"/>
                </a:solidFill>
              </a:rPr>
              <a:t>Στην</a:t>
            </a:r>
            <a:r>
              <a:rPr lang="en" sz="1600" dirty="0">
                <a:solidFill>
                  <a:schemeClr val="dk2"/>
                </a:solidFill>
              </a:rPr>
              <a:t> π</a:t>
            </a:r>
            <a:r>
              <a:rPr lang="en" sz="1600" dirty="0" err="1">
                <a:solidFill>
                  <a:schemeClr val="dk2"/>
                </a:solidFill>
              </a:rPr>
              <a:t>ερί</a:t>
            </a:r>
            <a:r>
              <a:rPr lang="en" sz="1600" dirty="0">
                <a:solidFill>
                  <a:schemeClr val="dk2"/>
                </a:solidFill>
              </a:rPr>
              <a:t>π</a:t>
            </a:r>
            <a:r>
              <a:rPr lang="en" sz="1600" dirty="0" err="1">
                <a:solidFill>
                  <a:schemeClr val="dk2"/>
                </a:solidFill>
              </a:rPr>
              <a:t>τωση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των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μεμονωμένων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μεθοδολογιών</a:t>
            </a:r>
            <a:r>
              <a:rPr lang="en" sz="1600" dirty="0">
                <a:solidFill>
                  <a:schemeClr val="dk2"/>
                </a:solidFill>
              </a:rPr>
              <a:t>, </a:t>
            </a:r>
            <a:r>
              <a:rPr lang="en" sz="1600" dirty="0" err="1">
                <a:solidFill>
                  <a:schemeClr val="dk2"/>
                </a:solidFill>
              </a:rPr>
              <a:t>θ</a:t>
            </a:r>
            <a:r>
              <a:rPr lang="en" sz="1600" dirty="0">
                <a:solidFill>
                  <a:schemeClr val="dk2"/>
                </a:solidFill>
              </a:rPr>
              <a:t>α </a:t>
            </a:r>
            <a:r>
              <a:rPr lang="en" sz="1600" dirty="0" err="1">
                <a:solidFill>
                  <a:schemeClr val="dk2"/>
                </a:solidFill>
              </a:rPr>
              <a:t>εξετάσουμε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την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μεθοδολογί</a:t>
            </a:r>
            <a:r>
              <a:rPr lang="en" sz="1600" dirty="0">
                <a:solidFill>
                  <a:schemeClr val="dk2"/>
                </a:solidFill>
              </a:rPr>
              <a:t>α </a:t>
            </a:r>
            <a:r>
              <a:rPr lang="en" sz="1600" dirty="0" err="1">
                <a:solidFill>
                  <a:schemeClr val="dk2"/>
                </a:solidFill>
              </a:rPr>
              <a:t>της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b="1" dirty="0">
                <a:solidFill>
                  <a:schemeClr val="dk2"/>
                </a:solidFill>
              </a:rPr>
              <a:t>Critical Systems Heuristics</a:t>
            </a:r>
            <a:r>
              <a:rPr lang="en" sz="1600" dirty="0">
                <a:solidFill>
                  <a:schemeClr val="dk2"/>
                </a:solidFill>
              </a:rPr>
              <a:t>, </a:t>
            </a:r>
            <a:r>
              <a:rPr lang="en" sz="1600" dirty="0" err="1">
                <a:solidFill>
                  <a:schemeClr val="dk2"/>
                </a:solidFill>
              </a:rPr>
              <a:t>μί</a:t>
            </a:r>
            <a:r>
              <a:rPr lang="en" sz="1600" dirty="0">
                <a:solidFill>
                  <a:schemeClr val="dk2"/>
                </a:solidFill>
              </a:rPr>
              <a:t>α </a:t>
            </a:r>
            <a:r>
              <a:rPr lang="en" sz="1600" dirty="0" err="1">
                <a:solidFill>
                  <a:schemeClr val="dk2"/>
                </a:solidFill>
              </a:rPr>
              <a:t>μεθοδολογί</a:t>
            </a:r>
            <a:r>
              <a:rPr lang="en" sz="1600" dirty="0">
                <a:solidFill>
                  <a:schemeClr val="dk2"/>
                </a:solidFill>
              </a:rPr>
              <a:t>α βα</a:t>
            </a:r>
            <a:r>
              <a:rPr lang="en" sz="1600" dirty="0" err="1">
                <a:solidFill>
                  <a:schemeClr val="dk2"/>
                </a:solidFill>
              </a:rPr>
              <a:t>θιά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ριζωμένη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στην</a:t>
            </a:r>
            <a:r>
              <a:rPr lang="en" sz="1600" dirty="0">
                <a:solidFill>
                  <a:schemeClr val="dk2"/>
                </a:solidFill>
              </a:rPr>
              <a:t> π</a:t>
            </a:r>
            <a:r>
              <a:rPr lang="en" sz="1600" dirty="0" err="1">
                <a:solidFill>
                  <a:schemeClr val="dk2"/>
                </a:solidFill>
              </a:rPr>
              <a:t>ε</a:t>
            </a:r>
            <a:r>
              <a:rPr lang="en" sz="1600" dirty="0">
                <a:solidFill>
                  <a:schemeClr val="dk2"/>
                </a:solidFill>
              </a:rPr>
              <a:t>π</a:t>
            </a:r>
            <a:r>
              <a:rPr lang="en" sz="1600" dirty="0" err="1">
                <a:solidFill>
                  <a:schemeClr val="dk2"/>
                </a:solidFill>
              </a:rPr>
              <a:t>οίθηση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της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u="sng" dirty="0" err="1">
                <a:solidFill>
                  <a:schemeClr val="dk2"/>
                </a:solidFill>
              </a:rPr>
              <a:t>χειρ</a:t>
            </a:r>
            <a:r>
              <a:rPr lang="en" sz="1600" u="sng" dirty="0">
                <a:solidFill>
                  <a:schemeClr val="dk2"/>
                </a:solidFill>
              </a:rPr>
              <a:t>α</a:t>
            </a:r>
            <a:r>
              <a:rPr lang="en" sz="1600" u="sng" dirty="0" err="1">
                <a:solidFill>
                  <a:schemeClr val="dk2"/>
                </a:solidFill>
              </a:rPr>
              <a:t>φέτησης</a:t>
            </a:r>
            <a:r>
              <a:rPr lang="en" sz="1600" dirty="0">
                <a:solidFill>
                  <a:schemeClr val="dk2"/>
                </a:solidFill>
              </a:rPr>
              <a:t>. </a:t>
            </a:r>
            <a:endParaRPr sz="1600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2"/>
              </a:solidFill>
            </a:endParaRP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" sz="1600" dirty="0" err="1">
                <a:solidFill>
                  <a:schemeClr val="dk2"/>
                </a:solidFill>
              </a:rPr>
              <a:t>Α</a:t>
            </a:r>
            <a:r>
              <a:rPr lang="en" sz="1600" dirty="0">
                <a:solidFill>
                  <a:schemeClr val="dk2"/>
                </a:solidFill>
              </a:rPr>
              <a:t>π</a:t>
            </a:r>
            <a:r>
              <a:rPr lang="en" sz="1600" dirty="0" err="1">
                <a:solidFill>
                  <a:schemeClr val="dk2"/>
                </a:solidFill>
              </a:rPr>
              <a:t>ο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την</a:t>
            </a:r>
            <a:r>
              <a:rPr lang="en" sz="1600" dirty="0">
                <a:solidFill>
                  <a:schemeClr val="dk2"/>
                </a:solidFill>
              </a:rPr>
              <a:t> π</a:t>
            </a:r>
            <a:r>
              <a:rPr lang="en" sz="1600" dirty="0" err="1">
                <a:solidFill>
                  <a:schemeClr val="dk2"/>
                </a:solidFill>
              </a:rPr>
              <a:t>λευρά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των</a:t>
            </a:r>
            <a:r>
              <a:rPr lang="en" sz="1600" dirty="0">
                <a:solidFill>
                  <a:schemeClr val="dk2"/>
                </a:solidFill>
              </a:rPr>
              <a:t> π</a:t>
            </a:r>
            <a:r>
              <a:rPr lang="en" sz="1600" dirty="0" err="1">
                <a:solidFill>
                  <a:schemeClr val="dk2"/>
                </a:solidFill>
              </a:rPr>
              <a:t>ολυ-μεθοδολογιών</a:t>
            </a:r>
            <a:r>
              <a:rPr lang="en" sz="1600" dirty="0">
                <a:solidFill>
                  <a:schemeClr val="dk2"/>
                </a:solidFill>
              </a:rPr>
              <a:t>, </a:t>
            </a:r>
            <a:r>
              <a:rPr lang="en" sz="1600" dirty="0" err="1">
                <a:solidFill>
                  <a:schemeClr val="dk2"/>
                </a:solidFill>
              </a:rPr>
              <a:t>θ</a:t>
            </a:r>
            <a:r>
              <a:rPr lang="en" sz="1600" dirty="0">
                <a:solidFill>
                  <a:schemeClr val="dk2"/>
                </a:solidFill>
              </a:rPr>
              <a:t>α </a:t>
            </a:r>
            <a:r>
              <a:rPr lang="en" sz="1600" dirty="0" err="1">
                <a:solidFill>
                  <a:schemeClr val="dk2"/>
                </a:solidFill>
              </a:rPr>
              <a:t>εστιάσουμε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στην</a:t>
            </a:r>
            <a:r>
              <a:rPr lang="en" sz="1600" dirty="0">
                <a:solidFill>
                  <a:schemeClr val="dk2"/>
                </a:solidFill>
              </a:rPr>
              <a:t> βα</a:t>
            </a:r>
            <a:r>
              <a:rPr lang="en" sz="1600" dirty="0" err="1">
                <a:solidFill>
                  <a:schemeClr val="dk2"/>
                </a:solidFill>
              </a:rPr>
              <a:t>σικότερη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κ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ι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την</a:t>
            </a:r>
            <a:r>
              <a:rPr lang="en" sz="1600" dirty="0">
                <a:solidFill>
                  <a:schemeClr val="dk2"/>
                </a:solidFill>
              </a:rPr>
              <a:t> π</a:t>
            </a:r>
            <a:r>
              <a:rPr lang="en" sz="1600" dirty="0" err="1">
                <a:solidFill>
                  <a:schemeClr val="dk2"/>
                </a:solidFill>
              </a:rPr>
              <a:t>ιο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κύρι</a:t>
            </a:r>
            <a:r>
              <a:rPr lang="en" sz="1600" dirty="0">
                <a:solidFill>
                  <a:schemeClr val="dk2"/>
                </a:solidFill>
              </a:rPr>
              <a:t>α </a:t>
            </a:r>
            <a:r>
              <a:rPr lang="en" sz="1600" dirty="0" err="1">
                <a:solidFill>
                  <a:schemeClr val="dk2"/>
                </a:solidFill>
              </a:rPr>
              <a:t>όλων</a:t>
            </a:r>
            <a:r>
              <a:rPr lang="en" sz="1600" dirty="0">
                <a:solidFill>
                  <a:schemeClr val="dk2"/>
                </a:solidFill>
              </a:rPr>
              <a:t>, </a:t>
            </a:r>
            <a:r>
              <a:rPr lang="en" sz="1600" dirty="0" err="1">
                <a:solidFill>
                  <a:schemeClr val="dk2"/>
                </a:solidFill>
              </a:rPr>
              <a:t>την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b="1" dirty="0" err="1">
                <a:solidFill>
                  <a:schemeClr val="dk2"/>
                </a:solidFill>
              </a:rPr>
              <a:t>Κριτική</a:t>
            </a:r>
            <a:r>
              <a:rPr lang="en" sz="1600" b="1" dirty="0">
                <a:solidFill>
                  <a:schemeClr val="dk2"/>
                </a:solidFill>
              </a:rPr>
              <a:t> </a:t>
            </a:r>
            <a:r>
              <a:rPr lang="en" sz="1600" b="1" dirty="0" err="1">
                <a:solidFill>
                  <a:schemeClr val="dk2"/>
                </a:solidFill>
              </a:rPr>
              <a:t>Συστημική</a:t>
            </a:r>
            <a:r>
              <a:rPr lang="en" sz="1600" b="1" dirty="0">
                <a:solidFill>
                  <a:schemeClr val="dk2"/>
                </a:solidFill>
              </a:rPr>
              <a:t> </a:t>
            </a:r>
            <a:r>
              <a:rPr lang="en" sz="1600" b="1" dirty="0" err="1">
                <a:solidFill>
                  <a:schemeClr val="dk2"/>
                </a:solidFill>
              </a:rPr>
              <a:t>Πράξη</a:t>
            </a:r>
            <a:r>
              <a:rPr lang="en" sz="1600" dirty="0">
                <a:solidFill>
                  <a:schemeClr val="dk2"/>
                </a:solidFill>
              </a:rPr>
              <a:t> (</a:t>
            </a:r>
            <a:r>
              <a:rPr lang="en" sz="1600" b="1" i="1" dirty="0">
                <a:solidFill>
                  <a:schemeClr val="dk2"/>
                </a:solidFill>
              </a:rPr>
              <a:t>Critical Systems Practice</a:t>
            </a:r>
            <a:r>
              <a:rPr lang="en" sz="1600" dirty="0">
                <a:solidFill>
                  <a:schemeClr val="dk2"/>
                </a:solidFill>
              </a:rPr>
              <a:t>, </a:t>
            </a:r>
            <a:r>
              <a:rPr lang="en" sz="1600" u="sng" dirty="0">
                <a:solidFill>
                  <a:schemeClr val="dk2"/>
                </a:solidFill>
              </a:rPr>
              <a:t>π</a:t>
            </a:r>
            <a:r>
              <a:rPr lang="en" sz="1600" u="sng" dirty="0" err="1">
                <a:solidFill>
                  <a:schemeClr val="dk2"/>
                </a:solidFill>
              </a:rPr>
              <a:t>ρώην</a:t>
            </a:r>
            <a:r>
              <a:rPr lang="en" sz="1600" u="sng" dirty="0">
                <a:solidFill>
                  <a:schemeClr val="dk2"/>
                </a:solidFill>
              </a:rPr>
              <a:t> Total Systems Intervention</a:t>
            </a:r>
            <a:r>
              <a:rPr lang="en" sz="1600" dirty="0">
                <a:solidFill>
                  <a:schemeClr val="dk2"/>
                </a:solidFill>
              </a:rPr>
              <a:t>).</a:t>
            </a:r>
            <a:endParaRPr sz="1600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3"/>
          <p:cNvSpPr txBox="1">
            <a:spLocks noGrp="1"/>
          </p:cNvSpPr>
          <p:nvPr>
            <p:ph type="title"/>
          </p:nvPr>
        </p:nvSpPr>
        <p:spPr>
          <a:xfrm>
            <a:off x="152250" y="0"/>
            <a:ext cx="8791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320" dirty="0"/>
              <a:t>Critical Systems Heuristics: </a:t>
            </a:r>
            <a:r>
              <a:rPr lang="en" sz="2320" dirty="0" err="1"/>
              <a:t>Τι</a:t>
            </a:r>
            <a:r>
              <a:rPr lang="en" sz="2320" dirty="0"/>
              <a:t> </a:t>
            </a:r>
            <a:r>
              <a:rPr lang="en" sz="2320" dirty="0" err="1"/>
              <a:t>είν</a:t>
            </a:r>
            <a:r>
              <a:rPr lang="en" sz="2320" dirty="0"/>
              <a:t>α</a:t>
            </a:r>
            <a:r>
              <a:rPr lang="en" sz="2320" dirty="0" err="1"/>
              <a:t>ι</a:t>
            </a:r>
            <a:endParaRPr sz="2320" dirty="0"/>
          </a:p>
        </p:txBody>
      </p:sp>
      <p:sp>
        <p:nvSpPr>
          <p:cNvPr id="118" name="Google Shape;118;p23"/>
          <p:cNvSpPr txBox="1"/>
          <p:nvPr/>
        </p:nvSpPr>
        <p:spPr>
          <a:xfrm>
            <a:off x="152250" y="572700"/>
            <a:ext cx="8791800" cy="43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l" rtl="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" sz="1600" dirty="0" err="1">
                <a:solidFill>
                  <a:schemeClr val="dk2"/>
                </a:solidFill>
              </a:rPr>
              <a:t>Η</a:t>
            </a:r>
            <a:r>
              <a:rPr lang="en" sz="1600" dirty="0">
                <a:solidFill>
                  <a:schemeClr val="dk2"/>
                </a:solidFill>
              </a:rPr>
              <a:t> Critical Systems Heuristics (CSH) </a:t>
            </a:r>
            <a:r>
              <a:rPr lang="en" sz="1600" dirty="0" err="1">
                <a:solidFill>
                  <a:schemeClr val="dk2"/>
                </a:solidFill>
              </a:rPr>
              <a:t>είν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ι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b="1" i="1" dirty="0" err="1">
                <a:solidFill>
                  <a:schemeClr val="dk2"/>
                </a:solidFill>
              </a:rPr>
              <a:t>έν</a:t>
            </a:r>
            <a:r>
              <a:rPr lang="en" sz="1600" b="1" i="1" dirty="0">
                <a:solidFill>
                  <a:schemeClr val="dk2"/>
                </a:solidFill>
              </a:rPr>
              <a:t>α π</a:t>
            </a:r>
            <a:r>
              <a:rPr lang="en" sz="1600" b="1" i="1" dirty="0" err="1">
                <a:solidFill>
                  <a:schemeClr val="dk2"/>
                </a:solidFill>
              </a:rPr>
              <a:t>λ</a:t>
            </a:r>
            <a:r>
              <a:rPr lang="en" sz="1600" b="1" i="1" dirty="0">
                <a:solidFill>
                  <a:schemeClr val="dk2"/>
                </a:solidFill>
              </a:rPr>
              <a:t>α</a:t>
            </a:r>
            <a:r>
              <a:rPr lang="en" sz="1600" b="1" i="1" dirty="0" err="1">
                <a:solidFill>
                  <a:schemeClr val="dk2"/>
                </a:solidFill>
              </a:rPr>
              <a:t>ίσιο</a:t>
            </a:r>
            <a:r>
              <a:rPr lang="en" sz="1600" b="1" i="1" dirty="0">
                <a:solidFill>
                  <a:schemeClr val="dk2"/>
                </a:solidFill>
              </a:rPr>
              <a:t> </a:t>
            </a:r>
            <a:r>
              <a:rPr lang="en" sz="1600" b="1" i="1" dirty="0" err="1">
                <a:solidFill>
                  <a:schemeClr val="dk2"/>
                </a:solidFill>
              </a:rPr>
              <a:t>γι</a:t>
            </a:r>
            <a:r>
              <a:rPr lang="en" sz="1600" b="1" i="1" dirty="0">
                <a:solidFill>
                  <a:schemeClr val="dk2"/>
                </a:solidFill>
              </a:rPr>
              <a:t>α </a:t>
            </a:r>
            <a:r>
              <a:rPr lang="en" sz="1600" b="1" i="1" dirty="0" err="1">
                <a:solidFill>
                  <a:schemeClr val="dk2"/>
                </a:solidFill>
              </a:rPr>
              <a:t>την</a:t>
            </a:r>
            <a:r>
              <a:rPr lang="en" sz="1600" b="1" i="1" dirty="0">
                <a:solidFill>
                  <a:schemeClr val="dk2"/>
                </a:solidFill>
              </a:rPr>
              <a:t> απ</a:t>
            </a:r>
            <a:r>
              <a:rPr lang="en" sz="1600" b="1" i="1" dirty="0" err="1">
                <a:solidFill>
                  <a:schemeClr val="dk2"/>
                </a:solidFill>
              </a:rPr>
              <a:t>οκάλυψη</a:t>
            </a:r>
            <a:r>
              <a:rPr lang="en" sz="1600" b="1" i="1" dirty="0">
                <a:solidFill>
                  <a:schemeClr val="dk2"/>
                </a:solidFill>
              </a:rPr>
              <a:t> </a:t>
            </a:r>
            <a:r>
              <a:rPr lang="en" sz="1600" b="1" i="1" dirty="0" err="1">
                <a:solidFill>
                  <a:schemeClr val="dk2"/>
                </a:solidFill>
              </a:rPr>
              <a:t>κ</a:t>
            </a:r>
            <a:r>
              <a:rPr lang="en" sz="1600" b="1" i="1" dirty="0">
                <a:solidFill>
                  <a:schemeClr val="dk2"/>
                </a:solidFill>
              </a:rPr>
              <a:t>α</a:t>
            </a:r>
            <a:r>
              <a:rPr lang="en" sz="1600" b="1" i="1" dirty="0" err="1">
                <a:solidFill>
                  <a:schemeClr val="dk2"/>
                </a:solidFill>
              </a:rPr>
              <a:t>ι</a:t>
            </a:r>
            <a:r>
              <a:rPr lang="en" sz="1600" b="1" i="1" dirty="0">
                <a:solidFill>
                  <a:schemeClr val="dk2"/>
                </a:solidFill>
              </a:rPr>
              <a:t> </a:t>
            </a:r>
            <a:r>
              <a:rPr lang="en" sz="1600" b="1" i="1" dirty="0" err="1">
                <a:solidFill>
                  <a:schemeClr val="dk2"/>
                </a:solidFill>
              </a:rPr>
              <a:t>την</a:t>
            </a:r>
            <a:r>
              <a:rPr lang="en" sz="1600" b="1" i="1" dirty="0">
                <a:solidFill>
                  <a:schemeClr val="dk2"/>
                </a:solidFill>
              </a:rPr>
              <a:t> α</a:t>
            </a:r>
            <a:r>
              <a:rPr lang="en" sz="1600" b="1" i="1" dirty="0" err="1">
                <a:solidFill>
                  <a:schemeClr val="dk2"/>
                </a:solidFill>
              </a:rPr>
              <a:t>μφισ</a:t>
            </a:r>
            <a:r>
              <a:rPr lang="en" sz="1600" b="1" i="1" dirty="0">
                <a:solidFill>
                  <a:schemeClr val="dk2"/>
                </a:solidFill>
              </a:rPr>
              <a:t>β</a:t>
            </a:r>
            <a:r>
              <a:rPr lang="en" sz="1600" b="1" i="1" dirty="0" err="1">
                <a:solidFill>
                  <a:schemeClr val="dk2"/>
                </a:solidFill>
              </a:rPr>
              <a:t>ήτηση</a:t>
            </a:r>
            <a:r>
              <a:rPr lang="en" sz="1600" b="1" i="1" dirty="0">
                <a:solidFill>
                  <a:schemeClr val="dk2"/>
                </a:solidFill>
              </a:rPr>
              <a:t> </a:t>
            </a:r>
            <a:r>
              <a:rPr lang="en" sz="1600" b="1" i="1" dirty="0" err="1">
                <a:solidFill>
                  <a:schemeClr val="dk2"/>
                </a:solidFill>
              </a:rPr>
              <a:t>των</a:t>
            </a:r>
            <a:r>
              <a:rPr lang="en" sz="1600" b="1" i="1" dirty="0">
                <a:solidFill>
                  <a:schemeClr val="dk2"/>
                </a:solidFill>
              </a:rPr>
              <a:t> </a:t>
            </a:r>
            <a:r>
              <a:rPr lang="en" sz="1600" b="1" i="1" dirty="0" err="1">
                <a:solidFill>
                  <a:schemeClr val="dk2"/>
                </a:solidFill>
              </a:rPr>
              <a:t>κρυφών</a:t>
            </a:r>
            <a:r>
              <a:rPr lang="en" sz="1600" b="1" i="1" dirty="0">
                <a:solidFill>
                  <a:schemeClr val="dk2"/>
                </a:solidFill>
              </a:rPr>
              <a:t> α</a:t>
            </a:r>
            <a:r>
              <a:rPr lang="en" sz="1600" b="1" i="1" dirty="0" err="1">
                <a:solidFill>
                  <a:schemeClr val="dk2"/>
                </a:solidFill>
              </a:rPr>
              <a:t>ξιολογικών</a:t>
            </a:r>
            <a:r>
              <a:rPr lang="en" sz="1600" b="1" i="1" dirty="0">
                <a:solidFill>
                  <a:schemeClr val="dk2"/>
                </a:solidFill>
              </a:rPr>
              <a:t> </a:t>
            </a:r>
            <a:r>
              <a:rPr lang="en" sz="1600" b="1" i="1" dirty="0" err="1">
                <a:solidFill>
                  <a:schemeClr val="dk2"/>
                </a:solidFill>
              </a:rPr>
              <a:t>κρίσεων</a:t>
            </a:r>
            <a:r>
              <a:rPr lang="en" sz="1600" b="1" i="1" dirty="0">
                <a:solidFill>
                  <a:schemeClr val="dk2"/>
                </a:solidFill>
              </a:rPr>
              <a:t> </a:t>
            </a:r>
            <a:r>
              <a:rPr lang="en" sz="1600" b="1" i="1" dirty="0" err="1">
                <a:solidFill>
                  <a:schemeClr val="dk2"/>
                </a:solidFill>
              </a:rPr>
              <a:t>κ</a:t>
            </a:r>
            <a:r>
              <a:rPr lang="en" sz="1600" b="1" i="1" dirty="0">
                <a:solidFill>
                  <a:schemeClr val="dk2"/>
                </a:solidFill>
              </a:rPr>
              <a:t>α</a:t>
            </a:r>
            <a:r>
              <a:rPr lang="en" sz="1600" b="1" i="1" dirty="0" err="1">
                <a:solidFill>
                  <a:schemeClr val="dk2"/>
                </a:solidFill>
              </a:rPr>
              <a:t>ι</a:t>
            </a:r>
            <a:r>
              <a:rPr lang="en" sz="1600" b="1" i="1" dirty="0">
                <a:solidFill>
                  <a:schemeClr val="dk2"/>
                </a:solidFill>
              </a:rPr>
              <a:t> </a:t>
            </a:r>
            <a:r>
              <a:rPr lang="en" sz="1600" b="1" i="1" dirty="0" err="1">
                <a:solidFill>
                  <a:schemeClr val="dk2"/>
                </a:solidFill>
              </a:rPr>
              <a:t>υ</a:t>
            </a:r>
            <a:r>
              <a:rPr lang="en" sz="1600" b="1" i="1" dirty="0">
                <a:solidFill>
                  <a:schemeClr val="dk2"/>
                </a:solidFill>
              </a:rPr>
              <a:t>π</a:t>
            </a:r>
            <a:r>
              <a:rPr lang="en" sz="1600" b="1" i="1" dirty="0" err="1">
                <a:solidFill>
                  <a:schemeClr val="dk2"/>
                </a:solidFill>
              </a:rPr>
              <a:t>οθέσεων</a:t>
            </a:r>
            <a:r>
              <a:rPr lang="en" sz="1600" b="1" i="1" dirty="0">
                <a:solidFill>
                  <a:schemeClr val="dk2"/>
                </a:solidFill>
              </a:rPr>
              <a:t> (</a:t>
            </a:r>
            <a:r>
              <a:rPr lang="en" sz="1600" b="1" i="1" dirty="0" err="1">
                <a:solidFill>
                  <a:schemeClr val="dk2"/>
                </a:solidFill>
              </a:rPr>
              <a:t>το</a:t>
            </a:r>
            <a:r>
              <a:rPr lang="en" sz="1600" b="1" i="1" dirty="0">
                <a:solidFill>
                  <a:schemeClr val="dk2"/>
                </a:solidFill>
              </a:rPr>
              <a:t> “</a:t>
            </a:r>
            <a:r>
              <a:rPr lang="en" sz="1600" b="1" i="1" dirty="0" err="1">
                <a:solidFill>
                  <a:schemeClr val="dk2"/>
                </a:solidFill>
              </a:rPr>
              <a:t>κ</a:t>
            </a:r>
            <a:r>
              <a:rPr lang="en" sz="1600" b="1" i="1" dirty="0">
                <a:solidFill>
                  <a:schemeClr val="dk2"/>
                </a:solidFill>
              </a:rPr>
              <a:t>α</a:t>
            </a:r>
            <a:r>
              <a:rPr lang="en" sz="1600" b="1" i="1" dirty="0" err="1">
                <a:solidFill>
                  <a:schemeClr val="dk2"/>
                </a:solidFill>
              </a:rPr>
              <a:t>νονιστικό</a:t>
            </a:r>
            <a:r>
              <a:rPr lang="en" sz="1600" b="1" i="1" dirty="0">
                <a:solidFill>
                  <a:schemeClr val="dk2"/>
                </a:solidFill>
              </a:rPr>
              <a:t> π</a:t>
            </a:r>
            <a:r>
              <a:rPr lang="en" sz="1600" b="1" i="1" dirty="0" err="1">
                <a:solidFill>
                  <a:schemeClr val="dk2"/>
                </a:solidFill>
              </a:rPr>
              <a:t>εριεχόμενο</a:t>
            </a:r>
            <a:r>
              <a:rPr lang="en" sz="1600" b="1" i="1" dirty="0">
                <a:solidFill>
                  <a:schemeClr val="dk2"/>
                </a:solidFill>
              </a:rPr>
              <a:t>”)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σε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ο</a:t>
            </a:r>
            <a:r>
              <a:rPr lang="en" sz="1600" dirty="0">
                <a:solidFill>
                  <a:schemeClr val="dk2"/>
                </a:solidFill>
              </a:rPr>
              <a:t>π</a:t>
            </a:r>
            <a:r>
              <a:rPr lang="en" sz="1600" dirty="0" err="1">
                <a:solidFill>
                  <a:schemeClr val="dk2"/>
                </a:solidFill>
              </a:rPr>
              <a:t>οι</a:t>
            </a:r>
            <a:r>
              <a:rPr lang="el-GR" sz="1600" dirty="0" err="1">
                <a:solidFill>
                  <a:schemeClr val="dk2"/>
                </a:solidFill>
              </a:rPr>
              <a:t>αδήποτε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σχεδί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σ</a:t>
            </a:r>
            <a:r>
              <a:rPr lang="el-GR" sz="1600" dirty="0">
                <a:solidFill>
                  <a:schemeClr val="dk2"/>
                </a:solidFill>
              </a:rPr>
              <a:t>η</a:t>
            </a:r>
            <a:r>
              <a:rPr lang="en" sz="1600" dirty="0">
                <a:solidFill>
                  <a:schemeClr val="dk2"/>
                </a:solidFill>
              </a:rPr>
              <a:t>, </a:t>
            </a:r>
            <a:r>
              <a:rPr lang="en" sz="1600" dirty="0" err="1">
                <a:solidFill>
                  <a:schemeClr val="dk2"/>
                </a:solidFill>
              </a:rPr>
              <a:t>σχέδιο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ή</a:t>
            </a:r>
            <a:r>
              <a:rPr lang="en" sz="1600" dirty="0">
                <a:solidFill>
                  <a:schemeClr val="dk2"/>
                </a:solidFill>
              </a:rPr>
              <a:t> π</a:t>
            </a:r>
            <a:r>
              <a:rPr lang="en" sz="1600" dirty="0" err="1">
                <a:solidFill>
                  <a:schemeClr val="dk2"/>
                </a:solidFill>
              </a:rPr>
              <a:t>ολιτική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συστημάτων</a:t>
            </a:r>
            <a:r>
              <a:rPr lang="en" sz="1600" dirty="0">
                <a:solidFill>
                  <a:schemeClr val="dk2"/>
                </a:solidFill>
              </a:rPr>
              <a:t>. </a:t>
            </a:r>
            <a:endParaRPr lang="el-GR" sz="1600" dirty="0">
              <a:solidFill>
                <a:schemeClr val="dk2"/>
              </a:solidFill>
            </a:endParaRPr>
          </a:p>
          <a:p>
            <a:pPr marL="285750" lvl="0" indent="-285750" algn="l" rtl="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endParaRPr lang="el-GR" sz="1600" dirty="0">
              <a:solidFill>
                <a:schemeClr val="dk2"/>
              </a:solidFill>
            </a:endParaRPr>
          </a:p>
          <a:p>
            <a:pPr marL="285750" lvl="0" indent="-285750" algn="l" rtl="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" sz="1600" dirty="0" err="1">
                <a:solidFill>
                  <a:schemeClr val="dk2"/>
                </a:solidFill>
              </a:rPr>
              <a:t>Υ</a:t>
            </a:r>
            <a:r>
              <a:rPr lang="en" sz="1600" dirty="0">
                <a:solidFill>
                  <a:schemeClr val="dk2"/>
                </a:solidFill>
              </a:rPr>
              <a:t>π</a:t>
            </a:r>
            <a:r>
              <a:rPr lang="en" sz="1600" dirty="0" err="1">
                <a:solidFill>
                  <a:schemeClr val="dk2"/>
                </a:solidFill>
              </a:rPr>
              <a:t>οστηρίζει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ότι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u="sng" dirty="0">
                <a:solidFill>
                  <a:schemeClr val="dk2"/>
                </a:solidFill>
              </a:rPr>
              <a:t>α</a:t>
            </a:r>
            <a:r>
              <a:rPr lang="en" sz="1600" u="sng" dirty="0" err="1">
                <a:solidFill>
                  <a:schemeClr val="dk2"/>
                </a:solidFill>
              </a:rPr>
              <a:t>υτό</a:t>
            </a:r>
            <a:r>
              <a:rPr lang="en" sz="1600" u="sng" dirty="0">
                <a:solidFill>
                  <a:schemeClr val="dk2"/>
                </a:solidFill>
              </a:rPr>
              <a:t> π</a:t>
            </a:r>
            <a:r>
              <a:rPr lang="en" sz="1600" u="sng" dirty="0" err="1">
                <a:solidFill>
                  <a:schemeClr val="dk2"/>
                </a:solidFill>
              </a:rPr>
              <a:t>ου</a:t>
            </a:r>
            <a:r>
              <a:rPr lang="en" sz="1600" u="sng" dirty="0">
                <a:solidFill>
                  <a:schemeClr val="dk2"/>
                </a:solidFill>
              </a:rPr>
              <a:t> </a:t>
            </a:r>
            <a:r>
              <a:rPr lang="en" sz="1600" u="sng" dirty="0" err="1">
                <a:solidFill>
                  <a:schemeClr val="dk2"/>
                </a:solidFill>
              </a:rPr>
              <a:t>θεωρείτ</a:t>
            </a:r>
            <a:r>
              <a:rPr lang="en" sz="1600" u="sng" dirty="0">
                <a:solidFill>
                  <a:schemeClr val="dk2"/>
                </a:solidFill>
              </a:rPr>
              <a:t>α</a:t>
            </a:r>
            <a:r>
              <a:rPr lang="en" sz="1600" u="sng" dirty="0" err="1">
                <a:solidFill>
                  <a:schemeClr val="dk2"/>
                </a:solidFill>
              </a:rPr>
              <a:t>ι</a:t>
            </a:r>
            <a:r>
              <a:rPr lang="en" sz="1600" u="sng" dirty="0">
                <a:solidFill>
                  <a:schemeClr val="dk2"/>
                </a:solidFill>
              </a:rPr>
              <a:t> “</a:t>
            </a:r>
            <a:r>
              <a:rPr lang="en" sz="1600" u="sng" dirty="0" err="1">
                <a:solidFill>
                  <a:schemeClr val="dk2"/>
                </a:solidFill>
              </a:rPr>
              <a:t>ορθολογικό</a:t>
            </a:r>
            <a:r>
              <a:rPr lang="en" sz="1600" u="sng" dirty="0">
                <a:solidFill>
                  <a:schemeClr val="dk2"/>
                </a:solidFill>
              </a:rPr>
              <a:t>” </a:t>
            </a:r>
            <a:r>
              <a:rPr lang="el-GR" sz="1600" u="sng" dirty="0">
                <a:solidFill>
                  <a:schemeClr val="dk2"/>
                </a:solidFill>
              </a:rPr>
              <a:t>στην</a:t>
            </a:r>
            <a:r>
              <a:rPr lang="en" sz="1600" u="sng" dirty="0">
                <a:solidFill>
                  <a:schemeClr val="dk2"/>
                </a:solidFill>
              </a:rPr>
              <a:t> </a:t>
            </a:r>
            <a:r>
              <a:rPr lang="en" sz="1600" u="sng" dirty="0" err="1">
                <a:solidFill>
                  <a:schemeClr val="dk2"/>
                </a:solidFill>
              </a:rPr>
              <a:t>σχεδί</a:t>
            </a:r>
            <a:r>
              <a:rPr lang="el-GR" sz="1600" u="sng" dirty="0" err="1">
                <a:solidFill>
                  <a:schemeClr val="dk2"/>
                </a:solidFill>
              </a:rPr>
              <a:t>αση</a:t>
            </a:r>
            <a:r>
              <a:rPr lang="en" sz="1600" u="sng" dirty="0">
                <a:solidFill>
                  <a:schemeClr val="dk2"/>
                </a:solidFill>
              </a:rPr>
              <a:t> </a:t>
            </a:r>
            <a:r>
              <a:rPr lang="en" sz="1600" u="sng" dirty="0" err="1">
                <a:solidFill>
                  <a:schemeClr val="dk2"/>
                </a:solidFill>
              </a:rPr>
              <a:t>δεν</a:t>
            </a:r>
            <a:r>
              <a:rPr lang="en" sz="1600" u="sng" dirty="0">
                <a:solidFill>
                  <a:schemeClr val="dk2"/>
                </a:solidFill>
              </a:rPr>
              <a:t> </a:t>
            </a:r>
            <a:r>
              <a:rPr lang="en" sz="1600" u="sng" dirty="0" err="1">
                <a:solidFill>
                  <a:schemeClr val="dk2"/>
                </a:solidFill>
              </a:rPr>
              <a:t>είν</a:t>
            </a:r>
            <a:r>
              <a:rPr lang="en" sz="1600" u="sng" dirty="0">
                <a:solidFill>
                  <a:schemeClr val="dk2"/>
                </a:solidFill>
              </a:rPr>
              <a:t>α</a:t>
            </a:r>
            <a:r>
              <a:rPr lang="en" sz="1600" u="sng" dirty="0" err="1">
                <a:solidFill>
                  <a:schemeClr val="dk2"/>
                </a:solidFill>
              </a:rPr>
              <a:t>ι</a:t>
            </a:r>
            <a:r>
              <a:rPr lang="en" sz="1600" u="sng" dirty="0">
                <a:solidFill>
                  <a:schemeClr val="dk2"/>
                </a:solidFill>
              </a:rPr>
              <a:t> π</a:t>
            </a:r>
            <a:r>
              <a:rPr lang="en" sz="1600" u="sng" dirty="0" err="1">
                <a:solidFill>
                  <a:schemeClr val="dk2"/>
                </a:solidFill>
              </a:rPr>
              <a:t>οτέ</a:t>
            </a:r>
            <a:r>
              <a:rPr lang="en" sz="1600" u="sng" dirty="0">
                <a:solidFill>
                  <a:schemeClr val="dk2"/>
                </a:solidFill>
              </a:rPr>
              <a:t> </a:t>
            </a:r>
            <a:r>
              <a:rPr lang="en" sz="1600" u="sng" dirty="0" err="1">
                <a:solidFill>
                  <a:schemeClr val="dk2"/>
                </a:solidFill>
              </a:rPr>
              <a:t>κ</a:t>
            </a:r>
            <a:r>
              <a:rPr lang="en" sz="1600" u="sng" dirty="0">
                <a:solidFill>
                  <a:schemeClr val="dk2"/>
                </a:solidFill>
              </a:rPr>
              <a:t>α</a:t>
            </a:r>
            <a:r>
              <a:rPr lang="en" sz="1600" u="sng" dirty="0" err="1">
                <a:solidFill>
                  <a:schemeClr val="dk2"/>
                </a:solidFill>
              </a:rPr>
              <a:t>θ</a:t>
            </a:r>
            <a:r>
              <a:rPr lang="en" sz="1600" u="sng" dirty="0">
                <a:solidFill>
                  <a:schemeClr val="dk2"/>
                </a:solidFill>
              </a:rPr>
              <a:t>α</a:t>
            </a:r>
            <a:r>
              <a:rPr lang="en" sz="1600" u="sng" dirty="0" err="1">
                <a:solidFill>
                  <a:schemeClr val="dk2"/>
                </a:solidFill>
              </a:rPr>
              <a:t>ρά</a:t>
            </a:r>
            <a:r>
              <a:rPr lang="en" sz="1600" u="sng" dirty="0">
                <a:solidFill>
                  <a:schemeClr val="dk2"/>
                </a:solidFill>
              </a:rPr>
              <a:t> α</a:t>
            </a:r>
            <a:r>
              <a:rPr lang="en" sz="1600" u="sng" dirty="0" err="1">
                <a:solidFill>
                  <a:schemeClr val="dk2"/>
                </a:solidFill>
              </a:rPr>
              <a:t>ντικειμενικό</a:t>
            </a:r>
            <a:r>
              <a:rPr lang="en" sz="1600" dirty="0">
                <a:solidFill>
                  <a:schemeClr val="dk2"/>
                </a:solidFill>
              </a:rPr>
              <a:t>, α</a:t>
            </a:r>
            <a:r>
              <a:rPr lang="en" sz="1600" dirty="0" err="1">
                <a:solidFill>
                  <a:schemeClr val="dk2"/>
                </a:solidFill>
              </a:rPr>
              <a:t>λλά</a:t>
            </a:r>
            <a:r>
              <a:rPr lang="en" sz="1600" dirty="0">
                <a:solidFill>
                  <a:schemeClr val="dk2"/>
                </a:solidFill>
              </a:rPr>
              <a:t> βα</a:t>
            </a:r>
            <a:r>
              <a:rPr lang="en" sz="1600" dirty="0" err="1">
                <a:solidFill>
                  <a:schemeClr val="dk2"/>
                </a:solidFill>
              </a:rPr>
              <a:t>σίζετ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ι</a:t>
            </a:r>
            <a:r>
              <a:rPr lang="en" sz="1600" dirty="0">
                <a:solidFill>
                  <a:schemeClr val="dk2"/>
                </a:solidFill>
              </a:rPr>
              <a:t> π</a:t>
            </a:r>
            <a:r>
              <a:rPr lang="en" sz="1600" dirty="0" err="1">
                <a:solidFill>
                  <a:schemeClr val="dk2"/>
                </a:solidFill>
              </a:rPr>
              <a:t>άντ</a:t>
            </a:r>
            <a:r>
              <a:rPr lang="en" sz="1600" dirty="0">
                <a:solidFill>
                  <a:schemeClr val="dk2"/>
                </a:solidFill>
              </a:rPr>
              <a:t>α </a:t>
            </a:r>
            <a:r>
              <a:rPr lang="en" sz="1600" dirty="0" err="1">
                <a:solidFill>
                  <a:schemeClr val="dk2"/>
                </a:solidFill>
              </a:rPr>
              <a:t>σε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ορι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κές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κρίσεις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σχετικά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με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το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τι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κ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ι</a:t>
            </a:r>
            <a:r>
              <a:rPr lang="en" sz="1600" dirty="0">
                <a:solidFill>
                  <a:schemeClr val="dk2"/>
                </a:solidFill>
              </a:rPr>
              <a:t> π</a:t>
            </a:r>
            <a:r>
              <a:rPr lang="en" sz="1600" dirty="0" err="1">
                <a:solidFill>
                  <a:schemeClr val="dk2"/>
                </a:solidFill>
              </a:rPr>
              <a:t>οιος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θεωρείτ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ι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σημ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ντικός</a:t>
            </a:r>
            <a:r>
              <a:rPr lang="en" sz="1600" dirty="0">
                <a:solidFill>
                  <a:schemeClr val="dk2"/>
                </a:solidFill>
              </a:rPr>
              <a:t>.</a:t>
            </a:r>
            <a:endParaRPr sz="1600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dirty="0">
              <a:solidFill>
                <a:schemeClr val="dk2"/>
              </a:solidFill>
            </a:endParaRPr>
          </a:p>
          <a:p>
            <a:pPr marL="285750" lvl="0" indent="-285750" algn="l" rtl="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" sz="1600" b="1" dirty="0" err="1">
                <a:solidFill>
                  <a:schemeClr val="dk2"/>
                </a:solidFill>
              </a:rPr>
              <a:t>Το</a:t>
            </a:r>
            <a:r>
              <a:rPr lang="en" sz="1600" b="1" dirty="0">
                <a:solidFill>
                  <a:schemeClr val="dk2"/>
                </a:solidFill>
              </a:rPr>
              <a:t> π</a:t>
            </a:r>
            <a:r>
              <a:rPr lang="en" sz="1600" b="1" dirty="0" err="1">
                <a:solidFill>
                  <a:schemeClr val="dk2"/>
                </a:solidFill>
              </a:rPr>
              <a:t>ρό</a:t>
            </a:r>
            <a:r>
              <a:rPr lang="en" sz="1600" b="1" dirty="0">
                <a:solidFill>
                  <a:schemeClr val="dk2"/>
                </a:solidFill>
              </a:rPr>
              <a:t>β</a:t>
            </a:r>
            <a:r>
              <a:rPr lang="en" sz="1600" b="1" dirty="0" err="1">
                <a:solidFill>
                  <a:schemeClr val="dk2"/>
                </a:solidFill>
              </a:rPr>
              <a:t>λημ</a:t>
            </a:r>
            <a:r>
              <a:rPr lang="en" sz="1600" b="1" dirty="0">
                <a:solidFill>
                  <a:schemeClr val="dk2"/>
                </a:solidFill>
              </a:rPr>
              <a:t>α </a:t>
            </a:r>
            <a:r>
              <a:rPr lang="en" sz="1600" b="1" dirty="0" err="1">
                <a:solidFill>
                  <a:schemeClr val="dk2"/>
                </a:solidFill>
              </a:rPr>
              <a:t>το</a:t>
            </a:r>
            <a:r>
              <a:rPr lang="en" sz="1600" b="1" dirty="0">
                <a:solidFill>
                  <a:schemeClr val="dk2"/>
                </a:solidFill>
              </a:rPr>
              <a:t> </a:t>
            </a:r>
            <a:r>
              <a:rPr lang="en" sz="1600" b="1" dirty="0" err="1">
                <a:solidFill>
                  <a:schemeClr val="dk2"/>
                </a:solidFill>
              </a:rPr>
              <a:t>ο</a:t>
            </a:r>
            <a:r>
              <a:rPr lang="en" sz="1600" b="1" dirty="0">
                <a:solidFill>
                  <a:schemeClr val="dk2"/>
                </a:solidFill>
              </a:rPr>
              <a:t>π</a:t>
            </a:r>
            <a:r>
              <a:rPr lang="en" sz="1600" b="1" dirty="0" err="1">
                <a:solidFill>
                  <a:schemeClr val="dk2"/>
                </a:solidFill>
              </a:rPr>
              <a:t>οίο</a:t>
            </a:r>
            <a:r>
              <a:rPr lang="en" sz="1600" b="1" dirty="0">
                <a:solidFill>
                  <a:schemeClr val="dk2"/>
                </a:solidFill>
              </a:rPr>
              <a:t> </a:t>
            </a:r>
            <a:r>
              <a:rPr lang="en" sz="1600" b="1" dirty="0" err="1">
                <a:solidFill>
                  <a:schemeClr val="dk2"/>
                </a:solidFill>
              </a:rPr>
              <a:t>στοχεύει</a:t>
            </a:r>
            <a:r>
              <a:rPr lang="en" sz="1600" b="1" dirty="0">
                <a:solidFill>
                  <a:schemeClr val="dk2"/>
                </a:solidFill>
              </a:rPr>
              <a:t>:</a:t>
            </a:r>
            <a:br>
              <a:rPr lang="en" sz="1600" b="1" dirty="0">
                <a:solidFill>
                  <a:schemeClr val="dk2"/>
                </a:solidFill>
              </a:rPr>
            </a:br>
            <a:r>
              <a:rPr lang="en" sz="1600" dirty="0" err="1">
                <a:solidFill>
                  <a:schemeClr val="dk2"/>
                </a:solidFill>
              </a:rPr>
              <a:t>Οι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σχεδι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στές</a:t>
            </a:r>
            <a:r>
              <a:rPr lang="en" sz="1600" dirty="0">
                <a:solidFill>
                  <a:schemeClr val="dk2"/>
                </a:solidFill>
              </a:rPr>
              <a:t>, </a:t>
            </a:r>
            <a:r>
              <a:rPr lang="en" sz="1600" dirty="0" err="1">
                <a:solidFill>
                  <a:schemeClr val="dk2"/>
                </a:solidFill>
              </a:rPr>
              <a:t>οι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ειδικοί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κ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ι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οι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δι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χειριστές</a:t>
            </a:r>
            <a:r>
              <a:rPr lang="en" sz="1600" dirty="0">
                <a:solidFill>
                  <a:schemeClr val="dk2"/>
                </a:solidFill>
              </a:rPr>
              <a:t> α</a:t>
            </a:r>
            <a:r>
              <a:rPr lang="en" sz="1600" dirty="0" err="1">
                <a:solidFill>
                  <a:schemeClr val="dk2"/>
                </a:solidFill>
              </a:rPr>
              <a:t>ν</a:t>
            </a:r>
            <a:r>
              <a:rPr lang="en" sz="1600" dirty="0">
                <a:solidFill>
                  <a:schemeClr val="dk2"/>
                </a:solidFill>
              </a:rPr>
              <a:t>απ</a:t>
            </a:r>
            <a:r>
              <a:rPr lang="en" sz="1600" dirty="0" err="1">
                <a:solidFill>
                  <a:schemeClr val="dk2"/>
                </a:solidFill>
              </a:rPr>
              <a:t>όφευκτ</a:t>
            </a:r>
            <a:r>
              <a:rPr lang="en" sz="1600" dirty="0">
                <a:solidFill>
                  <a:schemeClr val="dk2"/>
                </a:solidFill>
              </a:rPr>
              <a:t>α </a:t>
            </a:r>
            <a:r>
              <a:rPr lang="en" sz="1600" dirty="0" err="1">
                <a:solidFill>
                  <a:schemeClr val="dk2"/>
                </a:solidFill>
              </a:rPr>
              <a:t>κάνουν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ε</a:t>
            </a:r>
            <a:r>
              <a:rPr lang="en" sz="1600" dirty="0">
                <a:solidFill>
                  <a:schemeClr val="dk2"/>
                </a:solidFill>
              </a:rPr>
              <a:t>π</a:t>
            </a:r>
            <a:r>
              <a:rPr lang="en" sz="1600" dirty="0" err="1">
                <a:solidFill>
                  <a:schemeClr val="dk2"/>
                </a:solidFill>
              </a:rPr>
              <a:t>ιλεκτικές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ε</a:t>
            </a:r>
            <a:r>
              <a:rPr lang="en" sz="1600" dirty="0">
                <a:solidFill>
                  <a:schemeClr val="dk2"/>
                </a:solidFill>
              </a:rPr>
              <a:t>π</a:t>
            </a:r>
            <a:r>
              <a:rPr lang="en" sz="1600" dirty="0" err="1">
                <a:solidFill>
                  <a:schemeClr val="dk2"/>
                </a:solidFill>
              </a:rPr>
              <a:t>ιλογές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σχετικά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με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το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τι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θ</a:t>
            </a:r>
            <a:r>
              <a:rPr lang="en" sz="1600" dirty="0">
                <a:solidFill>
                  <a:schemeClr val="dk2"/>
                </a:solidFill>
              </a:rPr>
              <a:t>α </a:t>
            </a:r>
            <a:r>
              <a:rPr lang="en" sz="1600" dirty="0" err="1">
                <a:solidFill>
                  <a:schemeClr val="dk2"/>
                </a:solidFill>
              </a:rPr>
              <a:t>συμ</a:t>
            </a:r>
            <a:r>
              <a:rPr lang="en" sz="1600" dirty="0">
                <a:solidFill>
                  <a:schemeClr val="dk2"/>
                </a:solidFill>
              </a:rPr>
              <a:t>π</a:t>
            </a:r>
            <a:r>
              <a:rPr lang="en" sz="1600" dirty="0" err="1">
                <a:solidFill>
                  <a:schemeClr val="dk2"/>
                </a:solidFill>
              </a:rPr>
              <a:t>εριλά</a:t>
            </a:r>
            <a:r>
              <a:rPr lang="en" sz="1600" dirty="0">
                <a:solidFill>
                  <a:schemeClr val="dk2"/>
                </a:solidFill>
              </a:rPr>
              <a:t>β</a:t>
            </a:r>
            <a:r>
              <a:rPr lang="en" sz="1600" dirty="0" err="1">
                <a:solidFill>
                  <a:schemeClr val="dk2"/>
                </a:solidFill>
              </a:rPr>
              <a:t>ουν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στην</a:t>
            </a:r>
            <a:r>
              <a:rPr lang="en" sz="1600" dirty="0">
                <a:solidFill>
                  <a:schemeClr val="dk2"/>
                </a:solidFill>
              </a:rPr>
              <a:t> α</a:t>
            </a:r>
            <a:r>
              <a:rPr lang="en" sz="1600" dirty="0" err="1">
                <a:solidFill>
                  <a:schemeClr val="dk2"/>
                </a:solidFill>
              </a:rPr>
              <a:t>νάλυσή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τους</a:t>
            </a:r>
            <a:r>
              <a:rPr lang="en" sz="1600" dirty="0">
                <a:solidFill>
                  <a:schemeClr val="dk2"/>
                </a:solidFill>
              </a:rPr>
              <a:t>. </a:t>
            </a:r>
            <a:r>
              <a:rPr lang="en" sz="1600" dirty="0" err="1">
                <a:solidFill>
                  <a:schemeClr val="dk2"/>
                </a:solidFill>
              </a:rPr>
              <a:t>Αυτό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οδηγεί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σε</a:t>
            </a:r>
            <a:r>
              <a:rPr lang="en" sz="1600" dirty="0">
                <a:solidFill>
                  <a:schemeClr val="dk2"/>
                </a:solidFill>
              </a:rPr>
              <a:t> “</a:t>
            </a:r>
            <a:r>
              <a:rPr lang="en" sz="1600" dirty="0" err="1">
                <a:solidFill>
                  <a:schemeClr val="dk2"/>
                </a:solidFill>
              </a:rPr>
              <a:t>μεροληψί</a:t>
            </a:r>
            <a:r>
              <a:rPr lang="en" sz="1600" dirty="0">
                <a:solidFill>
                  <a:schemeClr val="dk2"/>
                </a:solidFill>
              </a:rPr>
              <a:t>α”, </a:t>
            </a:r>
            <a:r>
              <a:rPr lang="en" sz="1600" dirty="0" err="1">
                <a:solidFill>
                  <a:schemeClr val="dk2"/>
                </a:solidFill>
              </a:rPr>
              <a:t>ό</a:t>
            </a:r>
            <a:r>
              <a:rPr lang="en" sz="1600" dirty="0">
                <a:solidFill>
                  <a:schemeClr val="dk2"/>
                </a:solidFill>
              </a:rPr>
              <a:t>π</a:t>
            </a:r>
            <a:r>
              <a:rPr lang="en" sz="1600" dirty="0" err="1">
                <a:solidFill>
                  <a:schemeClr val="dk2"/>
                </a:solidFill>
              </a:rPr>
              <a:t>ου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b="1" i="1" dirty="0" err="1">
                <a:solidFill>
                  <a:schemeClr val="dk2"/>
                </a:solidFill>
              </a:rPr>
              <a:t>ορισμέν</a:t>
            </a:r>
            <a:r>
              <a:rPr lang="en" sz="1600" b="1" i="1" dirty="0">
                <a:solidFill>
                  <a:schemeClr val="dk2"/>
                </a:solidFill>
              </a:rPr>
              <a:t>α </a:t>
            </a:r>
            <a:r>
              <a:rPr lang="en" sz="1600" b="1" i="1" dirty="0" err="1">
                <a:solidFill>
                  <a:schemeClr val="dk2"/>
                </a:solidFill>
              </a:rPr>
              <a:t>ενδι</a:t>
            </a:r>
            <a:r>
              <a:rPr lang="en" sz="1600" b="1" i="1" dirty="0">
                <a:solidFill>
                  <a:schemeClr val="dk2"/>
                </a:solidFill>
              </a:rPr>
              <a:t>α</a:t>
            </a:r>
            <a:r>
              <a:rPr lang="en" sz="1600" b="1" i="1" dirty="0" err="1">
                <a:solidFill>
                  <a:schemeClr val="dk2"/>
                </a:solidFill>
              </a:rPr>
              <a:t>φερόμεν</a:t>
            </a:r>
            <a:r>
              <a:rPr lang="en" sz="1600" b="1" i="1" dirty="0">
                <a:solidFill>
                  <a:schemeClr val="dk2"/>
                </a:solidFill>
              </a:rPr>
              <a:t>α </a:t>
            </a:r>
            <a:r>
              <a:rPr lang="en" sz="1600" b="1" i="1" dirty="0" err="1">
                <a:solidFill>
                  <a:schemeClr val="dk2"/>
                </a:solidFill>
              </a:rPr>
              <a:t>μέρη</a:t>
            </a:r>
            <a:r>
              <a:rPr lang="en" sz="1600" dirty="0">
                <a:solidFill>
                  <a:schemeClr val="dk2"/>
                </a:solidFill>
              </a:rPr>
              <a:t> (</a:t>
            </a:r>
            <a:r>
              <a:rPr lang="en" sz="1600" u="sng" dirty="0" err="1">
                <a:solidFill>
                  <a:schemeClr val="dk2"/>
                </a:solidFill>
              </a:rPr>
              <a:t>ειδικά</a:t>
            </a:r>
            <a:r>
              <a:rPr lang="en" sz="1600" u="sng" dirty="0">
                <a:solidFill>
                  <a:schemeClr val="dk2"/>
                </a:solidFill>
              </a:rPr>
              <a:t> </a:t>
            </a:r>
            <a:r>
              <a:rPr lang="en" sz="1600" u="sng" dirty="0" err="1">
                <a:solidFill>
                  <a:schemeClr val="dk2"/>
                </a:solidFill>
              </a:rPr>
              <a:t>εκείν</a:t>
            </a:r>
            <a:r>
              <a:rPr lang="en" sz="1600" u="sng" dirty="0">
                <a:solidFill>
                  <a:schemeClr val="dk2"/>
                </a:solidFill>
              </a:rPr>
              <a:t>α π</a:t>
            </a:r>
            <a:r>
              <a:rPr lang="en" sz="1600" u="sng" dirty="0" err="1">
                <a:solidFill>
                  <a:schemeClr val="dk2"/>
                </a:solidFill>
              </a:rPr>
              <a:t>ου</a:t>
            </a:r>
            <a:r>
              <a:rPr lang="en" sz="1600" u="sng" dirty="0">
                <a:solidFill>
                  <a:schemeClr val="dk2"/>
                </a:solidFill>
              </a:rPr>
              <a:t> </a:t>
            </a:r>
            <a:r>
              <a:rPr lang="en" sz="1600" u="sng" dirty="0" err="1">
                <a:solidFill>
                  <a:schemeClr val="dk2"/>
                </a:solidFill>
              </a:rPr>
              <a:t>ε</a:t>
            </a:r>
            <a:r>
              <a:rPr lang="en" sz="1600" u="sng" dirty="0">
                <a:solidFill>
                  <a:schemeClr val="dk2"/>
                </a:solidFill>
              </a:rPr>
              <a:t>π</a:t>
            </a:r>
            <a:r>
              <a:rPr lang="en" sz="1600" u="sng" dirty="0" err="1">
                <a:solidFill>
                  <a:schemeClr val="dk2"/>
                </a:solidFill>
              </a:rPr>
              <a:t>ηρεάζοντ</a:t>
            </a:r>
            <a:r>
              <a:rPr lang="en" sz="1600" u="sng" dirty="0">
                <a:solidFill>
                  <a:schemeClr val="dk2"/>
                </a:solidFill>
              </a:rPr>
              <a:t>α</a:t>
            </a:r>
            <a:r>
              <a:rPr lang="en" sz="1600" u="sng" dirty="0" err="1">
                <a:solidFill>
                  <a:schemeClr val="dk2"/>
                </a:solidFill>
              </a:rPr>
              <a:t>ι</a:t>
            </a:r>
            <a:r>
              <a:rPr lang="en" sz="1600" u="sng" dirty="0">
                <a:solidFill>
                  <a:schemeClr val="dk2"/>
                </a:solidFill>
              </a:rPr>
              <a:t> α</a:t>
            </a:r>
            <a:r>
              <a:rPr lang="en" sz="1600" u="sng" dirty="0" err="1">
                <a:solidFill>
                  <a:schemeClr val="dk2"/>
                </a:solidFill>
              </a:rPr>
              <a:t>λλά</a:t>
            </a:r>
            <a:r>
              <a:rPr lang="en" sz="1600" u="sng" dirty="0">
                <a:solidFill>
                  <a:schemeClr val="dk2"/>
                </a:solidFill>
              </a:rPr>
              <a:t> </a:t>
            </a:r>
            <a:r>
              <a:rPr lang="en" sz="1600" u="sng" dirty="0" err="1">
                <a:solidFill>
                  <a:schemeClr val="dk2"/>
                </a:solidFill>
              </a:rPr>
              <a:t>δεν</a:t>
            </a:r>
            <a:r>
              <a:rPr lang="en" sz="1600" u="sng" dirty="0">
                <a:solidFill>
                  <a:schemeClr val="dk2"/>
                </a:solidFill>
              </a:rPr>
              <a:t> </a:t>
            </a:r>
            <a:r>
              <a:rPr lang="en" sz="1600" u="sng" dirty="0" err="1">
                <a:solidFill>
                  <a:schemeClr val="dk2"/>
                </a:solidFill>
              </a:rPr>
              <a:t>συμμετέχουν</a:t>
            </a:r>
            <a:r>
              <a:rPr lang="en" sz="1600" u="sng" dirty="0">
                <a:solidFill>
                  <a:schemeClr val="dk2"/>
                </a:solidFill>
              </a:rPr>
              <a:t> </a:t>
            </a:r>
            <a:r>
              <a:rPr lang="en" sz="1600" u="sng" dirty="0" err="1">
                <a:solidFill>
                  <a:schemeClr val="dk2"/>
                </a:solidFill>
              </a:rPr>
              <a:t>στη</a:t>
            </a:r>
            <a:r>
              <a:rPr lang="en" sz="1600" u="sng" dirty="0">
                <a:solidFill>
                  <a:schemeClr val="dk2"/>
                </a:solidFill>
              </a:rPr>
              <a:t> </a:t>
            </a:r>
            <a:r>
              <a:rPr lang="en" sz="1600" u="sng" dirty="0" err="1">
                <a:solidFill>
                  <a:schemeClr val="dk2"/>
                </a:solidFill>
              </a:rPr>
              <a:t>λήψη</a:t>
            </a:r>
            <a:r>
              <a:rPr lang="en" sz="1600" u="sng" dirty="0">
                <a:solidFill>
                  <a:schemeClr val="dk2"/>
                </a:solidFill>
              </a:rPr>
              <a:t> απ</a:t>
            </a:r>
            <a:r>
              <a:rPr lang="en" sz="1600" u="sng" dirty="0" err="1">
                <a:solidFill>
                  <a:schemeClr val="dk2"/>
                </a:solidFill>
              </a:rPr>
              <a:t>οφάσεων</a:t>
            </a:r>
            <a:r>
              <a:rPr lang="en" sz="1600" dirty="0">
                <a:solidFill>
                  <a:schemeClr val="dk2"/>
                </a:solidFill>
              </a:rPr>
              <a:t>) β</a:t>
            </a:r>
            <a:r>
              <a:rPr lang="en" sz="1600" dirty="0" err="1">
                <a:solidFill>
                  <a:schemeClr val="dk2"/>
                </a:solidFill>
              </a:rPr>
              <a:t>ρίσκοντ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ι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σε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μειονεκτική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θέση</a:t>
            </a:r>
            <a:r>
              <a:rPr lang="en" sz="1600" dirty="0">
                <a:solidFill>
                  <a:schemeClr val="dk2"/>
                </a:solidFill>
              </a:rPr>
              <a:t>. </a:t>
            </a:r>
            <a:endParaRPr lang="el-GR" sz="1600" dirty="0">
              <a:solidFill>
                <a:schemeClr val="dk2"/>
              </a:solidFill>
            </a:endParaRPr>
          </a:p>
          <a:p>
            <a:pPr marL="285750" lvl="0" indent="-285750" algn="l" rtl="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ü"/>
            </a:pPr>
            <a:r>
              <a:rPr lang="en" sz="1600" dirty="0" err="1">
                <a:solidFill>
                  <a:schemeClr val="dk2"/>
                </a:solidFill>
              </a:rPr>
              <a:t>Η</a:t>
            </a:r>
            <a:r>
              <a:rPr lang="en" sz="1600" dirty="0">
                <a:solidFill>
                  <a:schemeClr val="dk2"/>
                </a:solidFill>
              </a:rPr>
              <a:t> CSH πα</a:t>
            </a:r>
            <a:r>
              <a:rPr lang="en" sz="1600" dirty="0" err="1">
                <a:solidFill>
                  <a:schemeClr val="dk2"/>
                </a:solidFill>
              </a:rPr>
              <a:t>ρέχει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τ</a:t>
            </a:r>
            <a:r>
              <a:rPr lang="en" sz="1600" dirty="0">
                <a:solidFill>
                  <a:schemeClr val="dk2"/>
                </a:solidFill>
              </a:rPr>
              <a:t>α </a:t>
            </a:r>
            <a:r>
              <a:rPr lang="en" sz="1600" dirty="0" err="1">
                <a:solidFill>
                  <a:schemeClr val="dk2"/>
                </a:solidFill>
              </a:rPr>
              <a:t>εργ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λεί</a:t>
            </a:r>
            <a:r>
              <a:rPr lang="en" sz="1600" dirty="0">
                <a:solidFill>
                  <a:schemeClr val="dk2"/>
                </a:solidFill>
              </a:rPr>
              <a:t>α </a:t>
            </a:r>
            <a:r>
              <a:rPr lang="en" sz="1600" dirty="0" err="1">
                <a:solidFill>
                  <a:schemeClr val="dk2"/>
                </a:solidFill>
              </a:rPr>
              <a:t>γι</a:t>
            </a:r>
            <a:r>
              <a:rPr lang="en" sz="1600" dirty="0">
                <a:solidFill>
                  <a:schemeClr val="dk2"/>
                </a:solidFill>
              </a:rPr>
              <a:t>α </a:t>
            </a:r>
            <a:r>
              <a:rPr lang="en" sz="1600" dirty="0" err="1">
                <a:solidFill>
                  <a:schemeClr val="dk2"/>
                </a:solidFill>
              </a:rPr>
              <a:t>ν</a:t>
            </a:r>
            <a:r>
              <a:rPr lang="en" sz="1600" dirty="0">
                <a:solidFill>
                  <a:schemeClr val="dk2"/>
                </a:solidFill>
              </a:rPr>
              <a:t>α </a:t>
            </a:r>
            <a:r>
              <a:rPr lang="en" sz="1600" dirty="0" err="1">
                <a:solidFill>
                  <a:schemeClr val="dk2"/>
                </a:solidFill>
              </a:rPr>
              <a:t>κ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τ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στήσει</a:t>
            </a:r>
            <a:r>
              <a:rPr lang="en" sz="1600" dirty="0">
                <a:solidFill>
                  <a:schemeClr val="dk2"/>
                </a:solidFill>
              </a:rPr>
              <a:t> α</a:t>
            </a:r>
            <a:r>
              <a:rPr lang="en" sz="1600" dirty="0" err="1">
                <a:solidFill>
                  <a:schemeClr val="dk2"/>
                </a:solidFill>
              </a:rPr>
              <a:t>υτές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τις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ε</a:t>
            </a:r>
            <a:r>
              <a:rPr lang="en" sz="1600" dirty="0">
                <a:solidFill>
                  <a:schemeClr val="dk2"/>
                </a:solidFill>
              </a:rPr>
              <a:t>π</a:t>
            </a:r>
            <a:r>
              <a:rPr lang="en" sz="1600" dirty="0" err="1">
                <a:solidFill>
                  <a:schemeClr val="dk2"/>
                </a:solidFill>
              </a:rPr>
              <a:t>ιλεκτικές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κρίσεις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δι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φ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νείς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κ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ι</a:t>
            </a:r>
            <a:r>
              <a:rPr lang="en" sz="1600" dirty="0">
                <a:solidFill>
                  <a:schemeClr val="dk2"/>
                </a:solidFill>
              </a:rPr>
              <a:t> α</a:t>
            </a:r>
            <a:r>
              <a:rPr lang="en" sz="1600" dirty="0" err="1">
                <a:solidFill>
                  <a:schemeClr val="dk2"/>
                </a:solidFill>
              </a:rPr>
              <a:t>νοιχτές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σε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συζήτηση</a:t>
            </a:r>
            <a:r>
              <a:rPr lang="en" sz="1600" dirty="0">
                <a:solidFill>
                  <a:schemeClr val="dk2"/>
                </a:solidFill>
              </a:rPr>
              <a:t>.</a:t>
            </a:r>
            <a:endParaRPr sz="1600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dirty="0">
              <a:solidFill>
                <a:schemeClr val="dk2"/>
              </a:solidFill>
            </a:endParaRPr>
          </a:p>
        </p:txBody>
      </p:sp>
      <p:sp>
        <p:nvSpPr>
          <p:cNvPr id="119" name="Google Shape;119;p23"/>
          <p:cNvSpPr txBox="1"/>
          <p:nvPr/>
        </p:nvSpPr>
        <p:spPr>
          <a:xfrm>
            <a:off x="77775" y="4758000"/>
            <a:ext cx="8013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595959"/>
                </a:solidFill>
              </a:rPr>
              <a:t>Jackson, M. C. (2019). </a:t>
            </a:r>
            <a:r>
              <a:rPr lang="en" sz="800" i="1">
                <a:solidFill>
                  <a:srgbClr val="595959"/>
                </a:solidFill>
              </a:rPr>
              <a:t>Critical systems thinking and the management of complexity</a:t>
            </a:r>
            <a:r>
              <a:rPr lang="en" sz="800">
                <a:solidFill>
                  <a:srgbClr val="595959"/>
                </a:solidFill>
              </a:rPr>
              <a:t>. John Wiley &amp; Sons.</a:t>
            </a:r>
            <a:endParaRPr sz="800">
              <a:solidFill>
                <a:srgbClr val="595959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>
          <a:extLst>
            <a:ext uri="{FF2B5EF4-FFF2-40B4-BE49-F238E27FC236}">
              <a16:creationId xmlns:a16="http://schemas.microsoft.com/office/drawing/2014/main" id="{5178FD4A-C434-CC9B-8B53-4B756C2560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3">
            <a:extLst>
              <a:ext uri="{FF2B5EF4-FFF2-40B4-BE49-F238E27FC236}">
                <a16:creationId xmlns:a16="http://schemas.microsoft.com/office/drawing/2014/main" id="{F9375938-6009-05CE-6AA8-1BDBFF279BE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52250" y="0"/>
            <a:ext cx="8791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320" dirty="0"/>
              <a:t>Critical Systems Heuristics: </a:t>
            </a:r>
            <a:r>
              <a:rPr lang="en" sz="2320" dirty="0" err="1"/>
              <a:t>Τι</a:t>
            </a:r>
            <a:r>
              <a:rPr lang="en" sz="2320" dirty="0"/>
              <a:t> </a:t>
            </a:r>
            <a:r>
              <a:rPr lang="en" sz="2320" dirty="0" err="1"/>
              <a:t>είν</a:t>
            </a:r>
            <a:r>
              <a:rPr lang="en" sz="2320" dirty="0"/>
              <a:t>α</a:t>
            </a:r>
            <a:r>
              <a:rPr lang="en" sz="2320" dirty="0" err="1"/>
              <a:t>ι</a:t>
            </a:r>
            <a:endParaRPr sz="2320" dirty="0"/>
          </a:p>
        </p:txBody>
      </p:sp>
      <p:sp>
        <p:nvSpPr>
          <p:cNvPr id="118" name="Google Shape;118;p23">
            <a:extLst>
              <a:ext uri="{FF2B5EF4-FFF2-40B4-BE49-F238E27FC236}">
                <a16:creationId xmlns:a16="http://schemas.microsoft.com/office/drawing/2014/main" id="{56D802D9-0D7B-0BD9-0715-E07A61E42F82}"/>
              </a:ext>
            </a:extLst>
          </p:cNvPr>
          <p:cNvSpPr txBox="1"/>
          <p:nvPr/>
        </p:nvSpPr>
        <p:spPr>
          <a:xfrm>
            <a:off x="152250" y="490932"/>
            <a:ext cx="8791800" cy="43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l-GR" sz="1500" b="1" dirty="0">
                <a:solidFill>
                  <a:schemeClr val="dk2"/>
                </a:solidFill>
              </a:rPr>
              <a:t>Οι τρεις βασικοί στόχοι / ιδανικά του </a:t>
            </a:r>
            <a:r>
              <a:rPr lang="en-US" sz="1500" b="1" dirty="0">
                <a:solidFill>
                  <a:schemeClr val="dk2"/>
                </a:solidFill>
              </a:rPr>
              <a:t>CSH:</a:t>
            </a:r>
          </a:p>
          <a:p>
            <a:pPr marL="457200" lvl="0" indent="-285750">
              <a:lnSpc>
                <a:spcPct val="115000"/>
              </a:lnSpc>
              <a:buClr>
                <a:schemeClr val="dk2"/>
              </a:buClr>
              <a:buSzPts val="900"/>
              <a:buAutoNum type="arabicPeriod"/>
            </a:pPr>
            <a:r>
              <a:rPr lang="el-GR" sz="1500" b="1" dirty="0" err="1">
                <a:solidFill>
                  <a:schemeClr val="dk2"/>
                </a:solidFill>
              </a:rPr>
              <a:t>Αναστοχασμός</a:t>
            </a:r>
            <a:r>
              <a:rPr lang="el-GR" sz="1500" b="1" dirty="0">
                <a:solidFill>
                  <a:schemeClr val="dk2"/>
                </a:solidFill>
              </a:rPr>
              <a:t>:</a:t>
            </a:r>
            <a:r>
              <a:rPr lang="el-GR" sz="1500" dirty="0">
                <a:solidFill>
                  <a:schemeClr val="dk2"/>
                </a:solidFill>
              </a:rPr>
              <a:t> Βοηθάμε τους εμπλεκόμενους να αναλογιστούν κριτικά τις δικές τους πηγές προκατάληψης, </a:t>
            </a:r>
            <a:r>
              <a:rPr lang="el-GR" sz="1500" dirty="0" err="1">
                <a:solidFill>
                  <a:schemeClr val="dk2"/>
                </a:solidFill>
              </a:rPr>
              <a:t>καθιστώνταστες</a:t>
            </a:r>
            <a:r>
              <a:rPr lang="el-GR" sz="1500" dirty="0">
                <a:solidFill>
                  <a:schemeClr val="dk2"/>
                </a:solidFill>
              </a:rPr>
              <a:t> σαφείς. Τους επιτρέπει να αναρωτηθούν: “</a:t>
            </a:r>
            <a:r>
              <a:rPr lang="el-GR" sz="1500" b="1" i="1" dirty="0">
                <a:solidFill>
                  <a:schemeClr val="dk2"/>
                </a:solidFill>
              </a:rPr>
              <a:t>Τι θεωρώ δεδομένο και </a:t>
            </a:r>
            <a:r>
              <a:rPr lang="el-GR" sz="1500" b="1" i="1" dirty="0" err="1">
                <a:solidFill>
                  <a:schemeClr val="dk2"/>
                </a:solidFill>
              </a:rPr>
              <a:t>ποιός</a:t>
            </a:r>
            <a:r>
              <a:rPr lang="el-GR" sz="1500" b="1" i="1" dirty="0">
                <a:solidFill>
                  <a:schemeClr val="dk2"/>
                </a:solidFill>
              </a:rPr>
              <a:t> μπορεί να βλάψει τις υποθέσεις μου;</a:t>
            </a:r>
            <a:r>
              <a:rPr lang="el-GR" sz="1500" dirty="0">
                <a:solidFill>
                  <a:schemeClr val="dk2"/>
                </a:solidFill>
              </a:rPr>
              <a:t>”</a:t>
            </a:r>
          </a:p>
          <a:p>
            <a:pPr marL="457200" lvl="0" indent="-285750">
              <a:lnSpc>
                <a:spcPct val="115000"/>
              </a:lnSpc>
              <a:buClr>
                <a:schemeClr val="dk2"/>
              </a:buClr>
              <a:buSzPts val="900"/>
              <a:buAutoNum type="arabicPeriod"/>
            </a:pPr>
            <a:endParaRPr lang="el-GR" sz="1500" b="1" dirty="0">
              <a:solidFill>
                <a:schemeClr val="dk2"/>
              </a:solidFill>
            </a:endParaRPr>
          </a:p>
          <a:p>
            <a:pPr marL="457200" lvl="0" indent="-285750">
              <a:lnSpc>
                <a:spcPct val="115000"/>
              </a:lnSpc>
              <a:buClr>
                <a:schemeClr val="dk2"/>
              </a:buClr>
              <a:buSzPts val="900"/>
              <a:buAutoNum type="arabicPeriod"/>
            </a:pPr>
            <a:r>
              <a:rPr lang="el-GR" sz="1500" b="1" dirty="0">
                <a:solidFill>
                  <a:schemeClr val="dk2"/>
                </a:solidFill>
              </a:rPr>
              <a:t>Κατανόηση μέσω Διαλόγου:</a:t>
            </a:r>
            <a:r>
              <a:rPr lang="el-GR" sz="1500" dirty="0">
                <a:solidFill>
                  <a:schemeClr val="dk2"/>
                </a:solidFill>
              </a:rPr>
              <a:t> Βοηθάμε διαφορετικά ενδιαφερόμενα μέλη με αντικρουόμενες απόψεις να κατανοήσουν τη ρίζα των διαφωνιών τους. </a:t>
            </a:r>
            <a:r>
              <a:rPr lang="el-GR" sz="1500" u="sng" dirty="0">
                <a:solidFill>
                  <a:schemeClr val="dk2"/>
                </a:solidFill>
              </a:rPr>
              <a:t>Συγκρίνοντας συστηματικά τα “συστημικά όρια” που θέτονται, μπορούν να δουν πώς θα διατυπώσουν το πρόβλημα διαφορετικά</a:t>
            </a:r>
            <a:r>
              <a:rPr lang="el-GR" sz="1500" dirty="0">
                <a:solidFill>
                  <a:schemeClr val="dk2"/>
                </a:solidFill>
              </a:rPr>
              <a:t> και να εργαστούν για μια πιο εποικοδομητική συζήτηση.</a:t>
            </a:r>
          </a:p>
          <a:p>
            <a:pPr marL="457200" lvl="0" indent="-285750">
              <a:lnSpc>
                <a:spcPct val="115000"/>
              </a:lnSpc>
              <a:buClr>
                <a:schemeClr val="dk2"/>
              </a:buClr>
              <a:buSzPts val="900"/>
              <a:buAutoNum type="arabicPeriod"/>
            </a:pPr>
            <a:endParaRPr lang="el-GR" sz="1500" b="1" dirty="0">
              <a:solidFill>
                <a:schemeClr val="dk2"/>
              </a:solidFill>
            </a:endParaRPr>
          </a:p>
          <a:p>
            <a:pPr marL="457200" lvl="0" indent="-285750">
              <a:lnSpc>
                <a:spcPct val="115000"/>
              </a:lnSpc>
              <a:buClr>
                <a:schemeClr val="dk2"/>
              </a:buClr>
              <a:buSzPts val="900"/>
              <a:buAutoNum type="arabicPeriod"/>
            </a:pPr>
            <a:r>
              <a:rPr lang="el-GR" sz="1500" b="1" dirty="0" err="1">
                <a:solidFill>
                  <a:schemeClr val="dk2"/>
                </a:solidFill>
              </a:rPr>
              <a:t>Χειραφετητική</a:t>
            </a:r>
            <a:r>
              <a:rPr lang="el-GR" sz="1500" b="1" dirty="0">
                <a:solidFill>
                  <a:schemeClr val="dk2"/>
                </a:solidFill>
              </a:rPr>
              <a:t> κριτική συστημικών ορίων:</a:t>
            </a:r>
            <a:r>
              <a:rPr lang="el-GR" sz="1500" dirty="0">
                <a:solidFill>
                  <a:schemeClr val="dk2"/>
                </a:solidFill>
              </a:rPr>
              <a:t> Ενδυναμώνουμε τα ενδιαφερόμενα μέρη που επηρεάζονται αλλά δεν εμπλέκονται (τους περιθωριοποιημένους) παρέχοντάς τους έναν δομημένο τρόπο να αμφισβητήσουν τους ισχυρούς. </a:t>
            </a:r>
            <a:r>
              <a:rPr lang="el-GR" sz="1500" u="sng" dirty="0">
                <a:solidFill>
                  <a:schemeClr val="dk2"/>
                </a:solidFill>
              </a:rPr>
              <a:t>Καταδεικνύει ότι οι απόψεις των ειδικών σχετικά με το “τι πρέπει να γίνει” δεν είναι περισσότερο αντικειμενικές από τις αξίες των απλών πολιτών</a:t>
            </a:r>
            <a:r>
              <a:rPr lang="el-GR" sz="1500" dirty="0">
                <a:solidFill>
                  <a:schemeClr val="dk2"/>
                </a:solidFill>
              </a:rPr>
              <a:t>, διασφαλίζοντας ότι οι φωνές τους ακούγονται σε συζητήσεις που τους επηρεάζουν.</a:t>
            </a:r>
          </a:p>
          <a:p>
            <a:pPr marL="0" lvl="0" indent="0" algn="l" rtl="0">
              <a:lnSpc>
                <a:spcPct val="115000"/>
              </a:lnSpc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l-GR" sz="1500" b="1" dirty="0">
              <a:solidFill>
                <a:schemeClr val="dk2"/>
              </a:solidFill>
            </a:endParaRPr>
          </a:p>
          <a:p>
            <a:pPr marL="0" lvl="0" indent="0" algn="l" rtl="0">
              <a:spcAft>
                <a:spcPts val="0"/>
              </a:spcAft>
              <a:buNone/>
            </a:pPr>
            <a:endParaRPr lang="el-GR" sz="1500" dirty="0">
              <a:solidFill>
                <a:schemeClr val="dk2"/>
              </a:solidFill>
            </a:endParaRPr>
          </a:p>
        </p:txBody>
      </p:sp>
      <p:sp>
        <p:nvSpPr>
          <p:cNvPr id="119" name="Google Shape;119;p23">
            <a:extLst>
              <a:ext uri="{FF2B5EF4-FFF2-40B4-BE49-F238E27FC236}">
                <a16:creationId xmlns:a16="http://schemas.microsoft.com/office/drawing/2014/main" id="{1F8F03D4-42DF-5AD7-DA81-FBB0F6DB0042}"/>
              </a:ext>
            </a:extLst>
          </p:cNvPr>
          <p:cNvSpPr txBox="1"/>
          <p:nvPr/>
        </p:nvSpPr>
        <p:spPr>
          <a:xfrm>
            <a:off x="77775" y="4758000"/>
            <a:ext cx="8013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595959"/>
                </a:solidFill>
              </a:rPr>
              <a:t>Jackson, M. C. (2019). </a:t>
            </a:r>
            <a:r>
              <a:rPr lang="en" sz="800" i="1">
                <a:solidFill>
                  <a:srgbClr val="595959"/>
                </a:solidFill>
              </a:rPr>
              <a:t>Critical systems thinking and the management of complexity</a:t>
            </a:r>
            <a:r>
              <a:rPr lang="en" sz="800">
                <a:solidFill>
                  <a:srgbClr val="595959"/>
                </a:solidFill>
              </a:rPr>
              <a:t>. John Wiley &amp; Sons.</a:t>
            </a:r>
            <a:endParaRPr sz="800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8226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>
          <a:extLst>
            <a:ext uri="{FF2B5EF4-FFF2-40B4-BE49-F238E27FC236}">
              <a16:creationId xmlns:a16="http://schemas.microsoft.com/office/drawing/2014/main" id="{5B3646ED-BB17-891B-B8A1-0D6A34544E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3">
            <a:extLst>
              <a:ext uri="{FF2B5EF4-FFF2-40B4-BE49-F238E27FC236}">
                <a16:creationId xmlns:a16="http://schemas.microsoft.com/office/drawing/2014/main" id="{3391CF76-6E5B-87FF-0789-C83AB446DD4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52250" y="0"/>
            <a:ext cx="8791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320" dirty="0"/>
              <a:t>Critical Systems Heuristics: </a:t>
            </a:r>
            <a:r>
              <a:rPr lang="en" sz="2320" dirty="0" err="1"/>
              <a:t>Τι</a:t>
            </a:r>
            <a:r>
              <a:rPr lang="en" sz="2320" dirty="0"/>
              <a:t> </a:t>
            </a:r>
            <a:r>
              <a:rPr lang="en" sz="2320" dirty="0" err="1"/>
              <a:t>είν</a:t>
            </a:r>
            <a:r>
              <a:rPr lang="en" sz="2320" dirty="0"/>
              <a:t>α</a:t>
            </a:r>
            <a:r>
              <a:rPr lang="en" sz="2320" dirty="0" err="1"/>
              <a:t>ι</a:t>
            </a:r>
            <a:endParaRPr sz="2320" dirty="0"/>
          </a:p>
        </p:txBody>
      </p:sp>
      <p:sp>
        <p:nvSpPr>
          <p:cNvPr id="118" name="Google Shape;118;p23">
            <a:extLst>
              <a:ext uri="{FF2B5EF4-FFF2-40B4-BE49-F238E27FC236}">
                <a16:creationId xmlns:a16="http://schemas.microsoft.com/office/drawing/2014/main" id="{A1D12180-A5CF-9322-66C3-E852A676706E}"/>
              </a:ext>
            </a:extLst>
          </p:cNvPr>
          <p:cNvSpPr txBox="1"/>
          <p:nvPr/>
        </p:nvSpPr>
        <p:spPr>
          <a:xfrm>
            <a:off x="152250" y="490932"/>
            <a:ext cx="8791800" cy="43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l" rtl="0">
              <a:lnSpc>
                <a:spcPct val="115000"/>
              </a:lnSpc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en" sz="1800" dirty="0" err="1">
                <a:solidFill>
                  <a:schemeClr val="dk2"/>
                </a:solidFill>
              </a:rPr>
              <a:t>Το</a:t>
            </a:r>
            <a:r>
              <a:rPr lang="en" sz="1800" dirty="0">
                <a:solidFill>
                  <a:schemeClr val="dk2"/>
                </a:solidFill>
              </a:rPr>
              <a:t> βα</a:t>
            </a:r>
            <a:r>
              <a:rPr lang="en" sz="1800" dirty="0" err="1">
                <a:solidFill>
                  <a:schemeClr val="dk2"/>
                </a:solidFill>
              </a:rPr>
              <a:t>σικό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εργ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λείο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της</a:t>
            </a:r>
            <a:r>
              <a:rPr lang="en" sz="1800" dirty="0">
                <a:solidFill>
                  <a:schemeClr val="dk2"/>
                </a:solidFill>
              </a:rPr>
              <a:t> CSH </a:t>
            </a:r>
            <a:r>
              <a:rPr lang="en" sz="1800" dirty="0" err="1">
                <a:solidFill>
                  <a:schemeClr val="dk2"/>
                </a:solidFill>
              </a:rPr>
              <a:t>είν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ι</a:t>
            </a:r>
            <a:r>
              <a:rPr lang="en" sz="1800" b="1" dirty="0">
                <a:solidFill>
                  <a:schemeClr val="dk2"/>
                </a:solidFill>
              </a:rPr>
              <a:t> </a:t>
            </a:r>
            <a:r>
              <a:rPr lang="en" sz="1800" b="1" i="1" dirty="0" err="1">
                <a:solidFill>
                  <a:schemeClr val="dk2"/>
                </a:solidFill>
              </a:rPr>
              <a:t>η</a:t>
            </a:r>
            <a:r>
              <a:rPr lang="en" sz="1800" b="1" i="1" dirty="0">
                <a:solidFill>
                  <a:schemeClr val="dk2"/>
                </a:solidFill>
              </a:rPr>
              <a:t> </a:t>
            </a:r>
            <a:r>
              <a:rPr lang="en" sz="1800" b="1" i="1" dirty="0" err="1">
                <a:solidFill>
                  <a:schemeClr val="dk2"/>
                </a:solidFill>
              </a:rPr>
              <a:t>Κριτική</a:t>
            </a:r>
            <a:r>
              <a:rPr lang="en" sz="1800" b="1" i="1" dirty="0">
                <a:solidFill>
                  <a:schemeClr val="dk2"/>
                </a:solidFill>
              </a:rPr>
              <a:t> </a:t>
            </a:r>
            <a:r>
              <a:rPr lang="en" sz="1800" b="1" i="1" dirty="0" err="1">
                <a:solidFill>
                  <a:schemeClr val="dk2"/>
                </a:solidFill>
              </a:rPr>
              <a:t>Συστημικών</a:t>
            </a:r>
            <a:r>
              <a:rPr lang="en" sz="1800" b="1" i="1" dirty="0">
                <a:solidFill>
                  <a:schemeClr val="dk2"/>
                </a:solidFill>
              </a:rPr>
              <a:t> </a:t>
            </a:r>
            <a:r>
              <a:rPr lang="en" sz="1800" b="1" i="1" dirty="0" err="1">
                <a:solidFill>
                  <a:schemeClr val="dk2"/>
                </a:solidFill>
              </a:rPr>
              <a:t>Ορίων</a:t>
            </a:r>
            <a:r>
              <a:rPr lang="en" sz="1800" b="1" i="1" dirty="0">
                <a:solidFill>
                  <a:schemeClr val="dk2"/>
                </a:solidFill>
              </a:rPr>
              <a:t> (Boundary Critique)</a:t>
            </a:r>
            <a:br>
              <a:rPr lang="en" sz="1800" b="1" dirty="0">
                <a:solidFill>
                  <a:schemeClr val="dk2"/>
                </a:solidFill>
              </a:rPr>
            </a:br>
            <a:r>
              <a:rPr lang="en" sz="1800" dirty="0" err="1">
                <a:solidFill>
                  <a:schemeClr val="dk2"/>
                </a:solidFill>
              </a:rPr>
              <a:t>Αυτή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είν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ι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η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κεντρική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δρ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στηριότητ</a:t>
            </a:r>
            <a:r>
              <a:rPr lang="en" sz="1800" dirty="0">
                <a:solidFill>
                  <a:schemeClr val="dk2"/>
                </a:solidFill>
              </a:rPr>
              <a:t>α </a:t>
            </a:r>
            <a:r>
              <a:rPr lang="en" sz="1800" dirty="0" err="1">
                <a:solidFill>
                  <a:schemeClr val="dk2"/>
                </a:solidFill>
              </a:rPr>
              <a:t>της</a:t>
            </a:r>
            <a:r>
              <a:rPr lang="en" sz="1800" dirty="0">
                <a:solidFill>
                  <a:schemeClr val="dk2"/>
                </a:solidFill>
              </a:rPr>
              <a:t> CSH. </a:t>
            </a:r>
            <a:r>
              <a:rPr lang="en" sz="1800" dirty="0" err="1">
                <a:solidFill>
                  <a:schemeClr val="dk2"/>
                </a:solidFill>
              </a:rPr>
              <a:t>Περιλ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μ</a:t>
            </a:r>
            <a:r>
              <a:rPr lang="en" sz="1800" dirty="0">
                <a:solidFill>
                  <a:schemeClr val="dk2"/>
                </a:solidFill>
              </a:rPr>
              <a:t>β</a:t>
            </a:r>
            <a:r>
              <a:rPr lang="en" sz="1800" dirty="0" err="1">
                <a:solidFill>
                  <a:schemeClr val="dk2"/>
                </a:solidFill>
              </a:rPr>
              <a:t>άνει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την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b="1" i="1" dirty="0" err="1">
                <a:solidFill>
                  <a:schemeClr val="dk2"/>
                </a:solidFill>
              </a:rPr>
              <a:t>κριτική</a:t>
            </a:r>
            <a:r>
              <a:rPr lang="en" sz="1800" b="1" i="1" dirty="0">
                <a:solidFill>
                  <a:schemeClr val="dk2"/>
                </a:solidFill>
              </a:rPr>
              <a:t> </a:t>
            </a:r>
            <a:r>
              <a:rPr lang="en" sz="1800" b="1" i="1" dirty="0" err="1">
                <a:solidFill>
                  <a:schemeClr val="dk2"/>
                </a:solidFill>
              </a:rPr>
              <a:t>εξέτ</a:t>
            </a:r>
            <a:r>
              <a:rPr lang="en" sz="1800" b="1" i="1" dirty="0">
                <a:solidFill>
                  <a:schemeClr val="dk2"/>
                </a:solidFill>
              </a:rPr>
              <a:t>α</a:t>
            </a:r>
            <a:r>
              <a:rPr lang="en" sz="1800" b="1" i="1" dirty="0" err="1">
                <a:solidFill>
                  <a:schemeClr val="dk2"/>
                </a:solidFill>
              </a:rPr>
              <a:t>ση</a:t>
            </a:r>
            <a:r>
              <a:rPr lang="en" sz="1800" b="1" i="1" dirty="0">
                <a:solidFill>
                  <a:schemeClr val="dk2"/>
                </a:solidFill>
              </a:rPr>
              <a:t> </a:t>
            </a:r>
            <a:r>
              <a:rPr lang="en" sz="1800" b="1" i="1" dirty="0" err="1">
                <a:solidFill>
                  <a:schemeClr val="dk2"/>
                </a:solidFill>
              </a:rPr>
              <a:t>των</a:t>
            </a:r>
            <a:r>
              <a:rPr lang="en" sz="1800" b="1" i="1" dirty="0">
                <a:solidFill>
                  <a:schemeClr val="dk2"/>
                </a:solidFill>
              </a:rPr>
              <a:t> </a:t>
            </a:r>
            <a:r>
              <a:rPr lang="en" sz="1800" b="1" i="1" dirty="0" err="1">
                <a:solidFill>
                  <a:schemeClr val="dk2"/>
                </a:solidFill>
              </a:rPr>
              <a:t>ορίων</a:t>
            </a:r>
            <a:r>
              <a:rPr lang="en" sz="1800" b="1" i="1" dirty="0">
                <a:solidFill>
                  <a:schemeClr val="dk2"/>
                </a:solidFill>
              </a:rPr>
              <a:t> π</a:t>
            </a:r>
            <a:r>
              <a:rPr lang="en" sz="1800" b="1" i="1" dirty="0" err="1">
                <a:solidFill>
                  <a:schemeClr val="dk2"/>
                </a:solidFill>
              </a:rPr>
              <a:t>ου</a:t>
            </a:r>
            <a:r>
              <a:rPr lang="en" sz="1800" b="1" i="1" dirty="0">
                <a:solidFill>
                  <a:schemeClr val="dk2"/>
                </a:solidFill>
              </a:rPr>
              <a:t> </a:t>
            </a:r>
            <a:r>
              <a:rPr lang="en" sz="1800" b="1" i="1" dirty="0" err="1">
                <a:solidFill>
                  <a:schemeClr val="dk2"/>
                </a:solidFill>
              </a:rPr>
              <a:t>χ</a:t>
            </a:r>
            <a:r>
              <a:rPr lang="en" sz="1800" b="1" i="1" dirty="0">
                <a:solidFill>
                  <a:schemeClr val="dk2"/>
                </a:solidFill>
              </a:rPr>
              <a:t>α</a:t>
            </a:r>
            <a:r>
              <a:rPr lang="en" sz="1800" b="1" i="1" dirty="0" err="1">
                <a:solidFill>
                  <a:schemeClr val="dk2"/>
                </a:solidFill>
              </a:rPr>
              <a:t>ράσσουμε</a:t>
            </a:r>
            <a:r>
              <a:rPr lang="en" sz="1800" b="1" i="1" dirty="0">
                <a:solidFill>
                  <a:schemeClr val="dk2"/>
                </a:solidFill>
              </a:rPr>
              <a:t> </a:t>
            </a:r>
            <a:r>
              <a:rPr lang="en" sz="1800" b="1" i="1" dirty="0" err="1">
                <a:solidFill>
                  <a:schemeClr val="dk2"/>
                </a:solidFill>
              </a:rPr>
              <a:t>γι</a:t>
            </a:r>
            <a:r>
              <a:rPr lang="en" sz="1800" b="1" i="1" dirty="0">
                <a:solidFill>
                  <a:schemeClr val="dk2"/>
                </a:solidFill>
              </a:rPr>
              <a:t>α </a:t>
            </a:r>
            <a:r>
              <a:rPr lang="en" sz="1800" b="1" i="1" dirty="0" err="1">
                <a:solidFill>
                  <a:schemeClr val="dk2"/>
                </a:solidFill>
              </a:rPr>
              <a:t>έν</a:t>
            </a:r>
            <a:r>
              <a:rPr lang="en" sz="1800" b="1" i="1" dirty="0">
                <a:solidFill>
                  <a:schemeClr val="dk2"/>
                </a:solidFill>
              </a:rPr>
              <a:t>α </a:t>
            </a:r>
            <a:r>
              <a:rPr lang="en" sz="1800" b="1" i="1" dirty="0" err="1">
                <a:solidFill>
                  <a:schemeClr val="dk2"/>
                </a:solidFill>
              </a:rPr>
              <a:t>σύστημ</a:t>
            </a:r>
            <a:r>
              <a:rPr lang="en" sz="1800" b="1" i="1" dirty="0">
                <a:solidFill>
                  <a:schemeClr val="dk2"/>
                </a:solidFill>
              </a:rPr>
              <a:t>α</a:t>
            </a:r>
            <a:r>
              <a:rPr lang="en" sz="1800" dirty="0">
                <a:solidFill>
                  <a:schemeClr val="dk2"/>
                </a:solidFill>
              </a:rPr>
              <a:t>, </a:t>
            </a:r>
            <a:r>
              <a:rPr lang="en" sz="1800" dirty="0" err="1">
                <a:solidFill>
                  <a:schemeClr val="dk2"/>
                </a:solidFill>
              </a:rPr>
              <a:t>θέτοντ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ς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τ</a:t>
            </a:r>
            <a:r>
              <a:rPr lang="en" sz="1800" dirty="0">
                <a:solidFill>
                  <a:schemeClr val="dk2"/>
                </a:solidFill>
              </a:rPr>
              <a:t>α </a:t>
            </a:r>
            <a:r>
              <a:rPr lang="en" sz="1800" dirty="0" err="1">
                <a:solidFill>
                  <a:schemeClr val="dk2"/>
                </a:solidFill>
              </a:rPr>
              <a:t>εξής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ερωτήμ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τ</a:t>
            </a:r>
            <a:r>
              <a:rPr lang="en" sz="1800" dirty="0">
                <a:solidFill>
                  <a:schemeClr val="dk2"/>
                </a:solidFill>
              </a:rPr>
              <a:t>α:</a:t>
            </a:r>
            <a:endParaRPr sz="1800" dirty="0">
              <a:solidFill>
                <a:schemeClr val="dk2"/>
              </a:solidFill>
            </a:endParaRPr>
          </a:p>
          <a:p>
            <a:pPr marL="457200" lvl="0" indent="-285750" algn="l" rtl="0">
              <a:lnSpc>
                <a:spcPct val="115000"/>
              </a:lnSpc>
              <a:spcAft>
                <a:spcPts val="0"/>
              </a:spcAft>
              <a:buClr>
                <a:schemeClr val="dk2"/>
              </a:buClr>
              <a:buSzPts val="900"/>
              <a:buChar char="●"/>
            </a:pPr>
            <a:endParaRPr lang="el-GR" sz="1800" dirty="0">
              <a:solidFill>
                <a:schemeClr val="dk2"/>
              </a:solidFill>
            </a:endParaRPr>
          </a:p>
          <a:p>
            <a:pPr marL="457200" lvl="0" indent="-285750" algn="l" rtl="0">
              <a:lnSpc>
                <a:spcPct val="115000"/>
              </a:lnSpc>
              <a:spcAft>
                <a:spcPts val="0"/>
              </a:spcAft>
              <a:buClr>
                <a:schemeClr val="dk2"/>
              </a:buClr>
              <a:buSzPts val="900"/>
              <a:buChar char="●"/>
            </a:pPr>
            <a:r>
              <a:rPr lang="en" sz="1800" dirty="0" err="1">
                <a:solidFill>
                  <a:schemeClr val="dk2"/>
                </a:solidFill>
              </a:rPr>
              <a:t>Ποιος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θεωρείτ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ι</a:t>
            </a:r>
            <a:r>
              <a:rPr lang="en" sz="1800" dirty="0">
                <a:solidFill>
                  <a:schemeClr val="dk2"/>
                </a:solidFill>
              </a:rPr>
              <a:t> π</a:t>
            </a:r>
            <a:r>
              <a:rPr lang="en" sz="1800" dirty="0" err="1">
                <a:solidFill>
                  <a:schemeClr val="dk2"/>
                </a:solidFill>
              </a:rPr>
              <a:t>ελάτης</a:t>
            </a:r>
            <a:r>
              <a:rPr lang="en" sz="1800" dirty="0">
                <a:solidFill>
                  <a:schemeClr val="dk2"/>
                </a:solidFill>
              </a:rPr>
              <a:t>; (</a:t>
            </a:r>
            <a:r>
              <a:rPr lang="en" sz="1800" dirty="0" err="1">
                <a:solidFill>
                  <a:schemeClr val="dk2"/>
                </a:solidFill>
              </a:rPr>
              <a:t>Ο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εμ</a:t>
            </a:r>
            <a:r>
              <a:rPr lang="en" sz="1800" dirty="0">
                <a:solidFill>
                  <a:schemeClr val="dk2"/>
                </a:solidFill>
              </a:rPr>
              <a:t>π</a:t>
            </a:r>
            <a:r>
              <a:rPr lang="en" sz="1800" dirty="0" err="1">
                <a:solidFill>
                  <a:schemeClr val="dk2"/>
                </a:solidFill>
              </a:rPr>
              <a:t>λεκόμενος</a:t>
            </a:r>
            <a:r>
              <a:rPr lang="en" sz="1800" dirty="0">
                <a:solidFill>
                  <a:schemeClr val="dk2"/>
                </a:solidFill>
              </a:rPr>
              <a:t>)</a:t>
            </a:r>
            <a:endParaRPr sz="1800" dirty="0">
              <a:solidFill>
                <a:schemeClr val="dk2"/>
              </a:solidFill>
            </a:endParaRPr>
          </a:p>
          <a:p>
            <a:pPr marL="457200" lvl="0" indent="-285750" algn="l" rtl="0">
              <a:lnSpc>
                <a:spcPct val="115000"/>
              </a:lnSpc>
              <a:spcAft>
                <a:spcPts val="0"/>
              </a:spcAft>
              <a:buClr>
                <a:schemeClr val="dk2"/>
              </a:buClr>
              <a:buSzPts val="900"/>
              <a:buChar char="●"/>
            </a:pPr>
            <a:endParaRPr lang="el-GR" sz="1800" dirty="0">
              <a:solidFill>
                <a:schemeClr val="dk2"/>
              </a:solidFill>
            </a:endParaRPr>
          </a:p>
          <a:p>
            <a:pPr marL="457200" lvl="0" indent="-285750" algn="l" rtl="0">
              <a:lnSpc>
                <a:spcPct val="115000"/>
              </a:lnSpc>
              <a:spcAft>
                <a:spcPts val="0"/>
              </a:spcAft>
              <a:buClr>
                <a:schemeClr val="dk2"/>
              </a:buClr>
              <a:buSzPts val="900"/>
              <a:buChar char="●"/>
            </a:pPr>
            <a:r>
              <a:rPr lang="en" sz="1800" dirty="0" err="1">
                <a:solidFill>
                  <a:schemeClr val="dk2"/>
                </a:solidFill>
              </a:rPr>
              <a:t>Ποιος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μένει</a:t>
            </a:r>
            <a:r>
              <a:rPr lang="en" sz="1800" dirty="0">
                <a:solidFill>
                  <a:schemeClr val="dk2"/>
                </a:solidFill>
              </a:rPr>
              <a:t> απ</a:t>
            </a:r>
            <a:r>
              <a:rPr lang="en" sz="1800" dirty="0" err="1">
                <a:solidFill>
                  <a:schemeClr val="dk2"/>
                </a:solidFill>
              </a:rPr>
              <a:t>έξω</a:t>
            </a:r>
            <a:r>
              <a:rPr lang="en" sz="1800" dirty="0">
                <a:solidFill>
                  <a:schemeClr val="dk2"/>
                </a:solidFill>
              </a:rPr>
              <a:t>; (</a:t>
            </a:r>
            <a:r>
              <a:rPr lang="en" sz="1800" dirty="0" err="1">
                <a:solidFill>
                  <a:schemeClr val="dk2"/>
                </a:solidFill>
              </a:rPr>
              <a:t>Οι</a:t>
            </a:r>
            <a:r>
              <a:rPr lang="en" sz="1800" dirty="0">
                <a:solidFill>
                  <a:schemeClr val="dk2"/>
                </a:solidFill>
              </a:rPr>
              <a:t> π</a:t>
            </a:r>
            <a:r>
              <a:rPr lang="en" sz="1800" dirty="0" err="1">
                <a:solidFill>
                  <a:schemeClr val="dk2"/>
                </a:solidFill>
              </a:rPr>
              <a:t>ληγέντες</a:t>
            </a:r>
            <a:r>
              <a:rPr lang="en" sz="1800" dirty="0">
                <a:solidFill>
                  <a:schemeClr val="dk2"/>
                </a:solidFill>
              </a:rPr>
              <a:t>)</a:t>
            </a:r>
            <a:endParaRPr sz="1800" dirty="0">
              <a:solidFill>
                <a:schemeClr val="dk2"/>
              </a:solidFill>
            </a:endParaRPr>
          </a:p>
          <a:p>
            <a:pPr marL="457200" lvl="0" indent="-285750" algn="l" rtl="0">
              <a:lnSpc>
                <a:spcPct val="115000"/>
              </a:lnSpc>
              <a:spcAft>
                <a:spcPts val="0"/>
              </a:spcAft>
              <a:buClr>
                <a:schemeClr val="dk2"/>
              </a:buClr>
              <a:buSzPts val="900"/>
              <a:buChar char="●"/>
            </a:pPr>
            <a:endParaRPr lang="el-GR" sz="1800" dirty="0">
              <a:solidFill>
                <a:schemeClr val="dk2"/>
              </a:solidFill>
            </a:endParaRPr>
          </a:p>
          <a:p>
            <a:pPr marL="457200" lvl="0" indent="-285750" algn="l" rtl="0">
              <a:lnSpc>
                <a:spcPct val="115000"/>
              </a:lnSpc>
              <a:spcAft>
                <a:spcPts val="0"/>
              </a:spcAft>
              <a:buClr>
                <a:schemeClr val="dk2"/>
              </a:buClr>
              <a:buSzPts val="900"/>
              <a:buChar char="●"/>
            </a:pPr>
            <a:r>
              <a:rPr lang="en" sz="1800" dirty="0" err="1">
                <a:solidFill>
                  <a:schemeClr val="dk2"/>
                </a:solidFill>
              </a:rPr>
              <a:t>Ποι</a:t>
            </a:r>
            <a:r>
              <a:rPr lang="en" sz="1800" dirty="0">
                <a:solidFill>
                  <a:schemeClr val="dk2"/>
                </a:solidFill>
              </a:rPr>
              <a:t>α </a:t>
            </a:r>
            <a:r>
              <a:rPr lang="en" sz="1800" dirty="0" err="1">
                <a:solidFill>
                  <a:schemeClr val="dk2"/>
                </a:solidFill>
              </a:rPr>
              <a:t>μέτρ</a:t>
            </a:r>
            <a:r>
              <a:rPr lang="en" sz="1800" dirty="0">
                <a:solidFill>
                  <a:schemeClr val="dk2"/>
                </a:solidFill>
              </a:rPr>
              <a:t>α </a:t>
            </a:r>
            <a:r>
              <a:rPr lang="en" sz="1800" dirty="0" err="1">
                <a:solidFill>
                  <a:schemeClr val="dk2"/>
                </a:solidFill>
              </a:rPr>
              <a:t>ε</a:t>
            </a:r>
            <a:r>
              <a:rPr lang="en" sz="1800" dirty="0">
                <a:solidFill>
                  <a:schemeClr val="dk2"/>
                </a:solidFill>
              </a:rPr>
              <a:t>π</a:t>
            </a:r>
            <a:r>
              <a:rPr lang="en" sz="1800" dirty="0" err="1">
                <a:solidFill>
                  <a:schemeClr val="dk2"/>
                </a:solidFill>
              </a:rPr>
              <a:t>ιτυχί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ς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χρησιμο</a:t>
            </a:r>
            <a:r>
              <a:rPr lang="en" sz="1800" dirty="0">
                <a:solidFill>
                  <a:schemeClr val="dk2"/>
                </a:solidFill>
              </a:rPr>
              <a:t>π</a:t>
            </a:r>
            <a:r>
              <a:rPr lang="en" sz="1800" dirty="0" err="1">
                <a:solidFill>
                  <a:schemeClr val="dk2"/>
                </a:solidFill>
              </a:rPr>
              <a:t>οιούντ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ι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κ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ι</a:t>
            </a:r>
            <a:r>
              <a:rPr lang="en" sz="1800" dirty="0">
                <a:solidFill>
                  <a:schemeClr val="dk2"/>
                </a:solidFill>
              </a:rPr>
              <a:t> π</a:t>
            </a:r>
            <a:r>
              <a:rPr lang="en" sz="1800" dirty="0" err="1">
                <a:solidFill>
                  <a:schemeClr val="dk2"/>
                </a:solidFill>
              </a:rPr>
              <a:t>οιος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τ</a:t>
            </a:r>
            <a:r>
              <a:rPr lang="en" sz="1800" dirty="0">
                <a:solidFill>
                  <a:schemeClr val="dk2"/>
                </a:solidFill>
              </a:rPr>
              <a:t>α </a:t>
            </a:r>
            <a:r>
              <a:rPr lang="en" sz="1800" dirty="0" err="1">
                <a:solidFill>
                  <a:schemeClr val="dk2"/>
                </a:solidFill>
              </a:rPr>
              <a:t>ορίζει</a:t>
            </a:r>
            <a:r>
              <a:rPr lang="en" sz="1800" dirty="0">
                <a:solidFill>
                  <a:schemeClr val="dk2"/>
                </a:solidFill>
              </a:rPr>
              <a:t>;</a:t>
            </a:r>
            <a:endParaRPr sz="1800" dirty="0">
              <a:solidFill>
                <a:schemeClr val="dk2"/>
              </a:solidFill>
            </a:endParaRPr>
          </a:p>
          <a:p>
            <a:pPr marL="457200" lvl="0" indent="-285750" algn="l" rtl="0">
              <a:lnSpc>
                <a:spcPct val="115000"/>
              </a:lnSpc>
              <a:spcAft>
                <a:spcPts val="0"/>
              </a:spcAft>
              <a:buClr>
                <a:schemeClr val="dk2"/>
              </a:buClr>
              <a:buSzPts val="900"/>
              <a:buChar char="●"/>
            </a:pPr>
            <a:endParaRPr lang="el-GR" sz="1800" dirty="0">
              <a:solidFill>
                <a:schemeClr val="dk2"/>
              </a:solidFill>
            </a:endParaRPr>
          </a:p>
          <a:p>
            <a:pPr marL="457200" lvl="0" indent="-285750" algn="l" rtl="0">
              <a:lnSpc>
                <a:spcPct val="115000"/>
              </a:lnSpc>
              <a:spcAft>
                <a:spcPts val="0"/>
              </a:spcAft>
              <a:buClr>
                <a:schemeClr val="dk2"/>
              </a:buClr>
              <a:buSzPts val="900"/>
              <a:buChar char="●"/>
            </a:pPr>
            <a:r>
              <a:rPr lang="en" sz="1800" dirty="0" err="1">
                <a:solidFill>
                  <a:schemeClr val="dk2"/>
                </a:solidFill>
              </a:rPr>
              <a:t>Ποιες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υ</a:t>
            </a:r>
            <a:r>
              <a:rPr lang="en" sz="1800" dirty="0">
                <a:solidFill>
                  <a:schemeClr val="dk2"/>
                </a:solidFill>
              </a:rPr>
              <a:t>π</a:t>
            </a:r>
            <a:r>
              <a:rPr lang="en" sz="1800" dirty="0" err="1">
                <a:solidFill>
                  <a:schemeClr val="dk2"/>
                </a:solidFill>
              </a:rPr>
              <a:t>οθέσεις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γίνοντ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ι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σχετικά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με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το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ευρύτερο</a:t>
            </a:r>
            <a:r>
              <a:rPr lang="en" sz="1800" dirty="0">
                <a:solidFill>
                  <a:schemeClr val="dk2"/>
                </a:solidFill>
              </a:rPr>
              <a:t> π</a:t>
            </a:r>
            <a:r>
              <a:rPr lang="en" sz="1800" dirty="0" err="1">
                <a:solidFill>
                  <a:schemeClr val="dk2"/>
                </a:solidFill>
              </a:rPr>
              <a:t>λ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ίσιο</a:t>
            </a:r>
            <a:r>
              <a:rPr lang="en" sz="1800" dirty="0">
                <a:solidFill>
                  <a:schemeClr val="dk2"/>
                </a:solidFill>
              </a:rPr>
              <a:t>;</a:t>
            </a:r>
            <a:endParaRPr sz="1500" dirty="0">
              <a:solidFill>
                <a:schemeClr val="dk2"/>
              </a:solidFill>
            </a:endParaRPr>
          </a:p>
        </p:txBody>
      </p:sp>
      <p:sp>
        <p:nvSpPr>
          <p:cNvPr id="119" name="Google Shape;119;p23">
            <a:extLst>
              <a:ext uri="{FF2B5EF4-FFF2-40B4-BE49-F238E27FC236}">
                <a16:creationId xmlns:a16="http://schemas.microsoft.com/office/drawing/2014/main" id="{1871490F-B503-DE5F-6BD2-09C71960759B}"/>
              </a:ext>
            </a:extLst>
          </p:cNvPr>
          <p:cNvSpPr txBox="1"/>
          <p:nvPr/>
        </p:nvSpPr>
        <p:spPr>
          <a:xfrm>
            <a:off x="77775" y="4758000"/>
            <a:ext cx="8013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595959"/>
                </a:solidFill>
              </a:rPr>
              <a:t>Jackson, M. C. (2019). </a:t>
            </a:r>
            <a:r>
              <a:rPr lang="en" sz="800" i="1">
                <a:solidFill>
                  <a:srgbClr val="595959"/>
                </a:solidFill>
              </a:rPr>
              <a:t>Critical systems thinking and the management of complexity</a:t>
            </a:r>
            <a:r>
              <a:rPr lang="en" sz="800">
                <a:solidFill>
                  <a:srgbClr val="595959"/>
                </a:solidFill>
              </a:rPr>
              <a:t>. John Wiley &amp; Sons.</a:t>
            </a:r>
            <a:endParaRPr sz="800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1047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4"/>
          <p:cNvSpPr txBox="1">
            <a:spLocks noGrp="1"/>
          </p:cNvSpPr>
          <p:nvPr>
            <p:ph type="title"/>
          </p:nvPr>
        </p:nvSpPr>
        <p:spPr>
          <a:xfrm>
            <a:off x="152250" y="0"/>
            <a:ext cx="8791800" cy="42394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320" dirty="0"/>
              <a:t>Critical Systems Heuristics: H </a:t>
            </a:r>
            <a:r>
              <a:rPr lang="en" sz="2320" dirty="0" err="1"/>
              <a:t>ιστορί</a:t>
            </a:r>
            <a:r>
              <a:rPr lang="en" sz="2320" dirty="0"/>
              <a:t>α</a:t>
            </a:r>
            <a:endParaRPr sz="2320" dirty="0"/>
          </a:p>
        </p:txBody>
      </p:sp>
      <p:sp>
        <p:nvSpPr>
          <p:cNvPr id="125" name="Google Shape;125;p24"/>
          <p:cNvSpPr txBox="1"/>
          <p:nvPr/>
        </p:nvSpPr>
        <p:spPr>
          <a:xfrm>
            <a:off x="152250" y="423949"/>
            <a:ext cx="8791800" cy="45287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b="1" dirty="0" err="1">
                <a:solidFill>
                  <a:schemeClr val="dk2"/>
                </a:solidFill>
              </a:rPr>
              <a:t>Η</a:t>
            </a:r>
            <a:r>
              <a:rPr lang="en" b="1" dirty="0">
                <a:solidFill>
                  <a:schemeClr val="dk2"/>
                </a:solidFill>
              </a:rPr>
              <a:t> π</a:t>
            </a:r>
            <a:r>
              <a:rPr lang="en" b="1" dirty="0" err="1">
                <a:solidFill>
                  <a:schemeClr val="dk2"/>
                </a:solidFill>
              </a:rPr>
              <a:t>νευμ</a:t>
            </a:r>
            <a:r>
              <a:rPr lang="en" b="1" dirty="0">
                <a:solidFill>
                  <a:schemeClr val="dk2"/>
                </a:solidFill>
              </a:rPr>
              <a:t>α</a:t>
            </a:r>
            <a:r>
              <a:rPr lang="en" b="1" dirty="0" err="1">
                <a:solidFill>
                  <a:schemeClr val="dk2"/>
                </a:solidFill>
              </a:rPr>
              <a:t>τική</a:t>
            </a:r>
            <a:r>
              <a:rPr lang="en" b="1" dirty="0">
                <a:solidFill>
                  <a:schemeClr val="dk2"/>
                </a:solidFill>
              </a:rPr>
              <a:t> α</a:t>
            </a:r>
            <a:r>
              <a:rPr lang="en" b="1" dirty="0" err="1">
                <a:solidFill>
                  <a:schemeClr val="dk2"/>
                </a:solidFill>
              </a:rPr>
              <a:t>ρχή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της</a:t>
            </a:r>
            <a:r>
              <a:rPr lang="en" b="1" dirty="0">
                <a:solidFill>
                  <a:schemeClr val="dk2"/>
                </a:solidFill>
              </a:rPr>
              <a:t> CSΗ π</a:t>
            </a:r>
            <a:r>
              <a:rPr lang="en" b="1" dirty="0" err="1">
                <a:solidFill>
                  <a:schemeClr val="dk2"/>
                </a:solidFill>
              </a:rPr>
              <a:t>ρ</a:t>
            </a:r>
            <a:r>
              <a:rPr lang="en" b="1" dirty="0">
                <a:solidFill>
                  <a:schemeClr val="dk2"/>
                </a:solidFill>
              </a:rPr>
              <a:t>α</a:t>
            </a:r>
            <a:r>
              <a:rPr lang="en" b="1" dirty="0" err="1">
                <a:solidFill>
                  <a:schemeClr val="dk2"/>
                </a:solidFill>
              </a:rPr>
              <a:t>γμ</a:t>
            </a:r>
            <a:r>
              <a:rPr lang="en" b="1" dirty="0">
                <a:solidFill>
                  <a:schemeClr val="dk2"/>
                </a:solidFill>
              </a:rPr>
              <a:t>α</a:t>
            </a:r>
            <a:r>
              <a:rPr lang="en" b="1" dirty="0" err="1">
                <a:solidFill>
                  <a:schemeClr val="dk2"/>
                </a:solidFill>
              </a:rPr>
              <a:t>το</a:t>
            </a:r>
            <a:r>
              <a:rPr lang="en" b="1" dirty="0">
                <a:solidFill>
                  <a:schemeClr val="dk2"/>
                </a:solidFill>
              </a:rPr>
              <a:t>π</a:t>
            </a:r>
            <a:r>
              <a:rPr lang="en" b="1" dirty="0" err="1">
                <a:solidFill>
                  <a:schemeClr val="dk2"/>
                </a:solidFill>
              </a:rPr>
              <a:t>οιήθηκε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την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δεκ</a:t>
            </a:r>
            <a:r>
              <a:rPr lang="en" b="1" dirty="0">
                <a:solidFill>
                  <a:schemeClr val="dk2"/>
                </a:solidFill>
              </a:rPr>
              <a:t>α</a:t>
            </a:r>
            <a:r>
              <a:rPr lang="en" b="1" dirty="0" err="1">
                <a:solidFill>
                  <a:schemeClr val="dk2"/>
                </a:solidFill>
              </a:rPr>
              <a:t>ετί</a:t>
            </a:r>
            <a:r>
              <a:rPr lang="en" b="1" dirty="0">
                <a:solidFill>
                  <a:schemeClr val="dk2"/>
                </a:solidFill>
              </a:rPr>
              <a:t>α </a:t>
            </a:r>
            <a:r>
              <a:rPr lang="en" b="1" dirty="0" err="1">
                <a:solidFill>
                  <a:schemeClr val="dk2"/>
                </a:solidFill>
              </a:rPr>
              <a:t>των</a:t>
            </a:r>
            <a:r>
              <a:rPr lang="en" b="1" dirty="0">
                <a:solidFill>
                  <a:schemeClr val="dk2"/>
                </a:solidFill>
              </a:rPr>
              <a:t> 1970s</a:t>
            </a:r>
            <a:endParaRPr b="1" dirty="0">
              <a:solidFill>
                <a:schemeClr val="dk2"/>
              </a:solidFill>
            </a:endParaRPr>
          </a:p>
          <a:p>
            <a:pPr marL="457200" lvl="0" indent="-282575" algn="l" rtl="0">
              <a:lnSpc>
                <a:spcPct val="115000"/>
              </a:lnSpc>
              <a:spcAft>
                <a:spcPts val="0"/>
              </a:spcAft>
              <a:buClr>
                <a:schemeClr val="dk2"/>
              </a:buClr>
              <a:buSzPts val="850"/>
              <a:buChar char="●"/>
            </a:pPr>
            <a:r>
              <a:rPr lang="en" dirty="0" err="1">
                <a:solidFill>
                  <a:schemeClr val="dk2"/>
                </a:solidFill>
              </a:rPr>
              <a:t>Α</a:t>
            </a:r>
            <a:r>
              <a:rPr lang="en" dirty="0">
                <a:solidFill>
                  <a:schemeClr val="dk2"/>
                </a:solidFill>
              </a:rPr>
              <a:t>π</a:t>
            </a:r>
            <a:r>
              <a:rPr lang="en" dirty="0" err="1">
                <a:solidFill>
                  <a:schemeClr val="dk2"/>
                </a:solidFill>
              </a:rPr>
              <a:t>ό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την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μί</a:t>
            </a:r>
            <a:r>
              <a:rPr lang="en" dirty="0">
                <a:solidFill>
                  <a:schemeClr val="dk2"/>
                </a:solidFill>
              </a:rPr>
              <a:t>α </a:t>
            </a:r>
            <a:r>
              <a:rPr lang="en" dirty="0" err="1">
                <a:solidFill>
                  <a:schemeClr val="dk2"/>
                </a:solidFill>
              </a:rPr>
              <a:t>έχουμε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την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συστημική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φιλοσοφί</a:t>
            </a:r>
            <a:r>
              <a:rPr lang="en" dirty="0">
                <a:solidFill>
                  <a:schemeClr val="dk2"/>
                </a:solidFill>
              </a:rPr>
              <a:t>α </a:t>
            </a:r>
            <a:r>
              <a:rPr lang="en" dirty="0" err="1">
                <a:solidFill>
                  <a:schemeClr val="dk2"/>
                </a:solidFill>
              </a:rPr>
              <a:t>του</a:t>
            </a:r>
            <a:r>
              <a:rPr lang="en" dirty="0">
                <a:solidFill>
                  <a:schemeClr val="dk2"/>
                </a:solidFill>
              </a:rPr>
              <a:t> C. West Churchman. </a:t>
            </a:r>
            <a:r>
              <a:rPr lang="en" dirty="0" err="1">
                <a:solidFill>
                  <a:schemeClr val="dk2"/>
                </a:solidFill>
              </a:rPr>
              <a:t>Το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έργο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του</a:t>
            </a:r>
            <a:r>
              <a:rPr lang="en" dirty="0">
                <a:solidFill>
                  <a:schemeClr val="dk2"/>
                </a:solidFill>
              </a:rPr>
              <a:t> Churchman </a:t>
            </a:r>
            <a:r>
              <a:rPr lang="en" dirty="0" err="1">
                <a:solidFill>
                  <a:schemeClr val="dk2"/>
                </a:solidFill>
              </a:rPr>
              <a:t>τόνισε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τον</a:t>
            </a:r>
            <a:r>
              <a:rPr lang="en" dirty="0">
                <a:solidFill>
                  <a:schemeClr val="dk2"/>
                </a:solidFill>
              </a:rPr>
              <a:t> α</a:t>
            </a:r>
            <a:r>
              <a:rPr lang="en" dirty="0" err="1">
                <a:solidFill>
                  <a:schemeClr val="dk2"/>
                </a:solidFill>
              </a:rPr>
              <a:t>ν</a:t>
            </a:r>
            <a:r>
              <a:rPr lang="en" dirty="0">
                <a:solidFill>
                  <a:schemeClr val="dk2"/>
                </a:solidFill>
              </a:rPr>
              <a:t>απ</a:t>
            </a:r>
            <a:r>
              <a:rPr lang="en" dirty="0" err="1">
                <a:solidFill>
                  <a:schemeClr val="dk2"/>
                </a:solidFill>
              </a:rPr>
              <a:t>όφευκτο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ρόλο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της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κοσμοθεωρί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ς</a:t>
            </a:r>
            <a:r>
              <a:rPr lang="en" dirty="0">
                <a:solidFill>
                  <a:schemeClr val="dk2"/>
                </a:solidFill>
              </a:rPr>
              <a:t> (Weltanschauung) </a:t>
            </a:r>
            <a:r>
              <a:rPr lang="en" dirty="0" err="1">
                <a:solidFill>
                  <a:schemeClr val="dk2"/>
                </a:solidFill>
              </a:rPr>
              <a:t>στον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ορισμό</a:t>
            </a:r>
            <a:r>
              <a:rPr lang="en" dirty="0">
                <a:solidFill>
                  <a:schemeClr val="dk2"/>
                </a:solidFill>
              </a:rPr>
              <a:t> π</a:t>
            </a:r>
            <a:r>
              <a:rPr lang="en" dirty="0" err="1">
                <a:solidFill>
                  <a:schemeClr val="dk2"/>
                </a:solidFill>
              </a:rPr>
              <a:t>ρο</a:t>
            </a:r>
            <a:r>
              <a:rPr lang="en" dirty="0">
                <a:solidFill>
                  <a:schemeClr val="dk2"/>
                </a:solidFill>
              </a:rPr>
              <a:t>β</a:t>
            </a:r>
            <a:r>
              <a:rPr lang="en" dirty="0" err="1">
                <a:solidFill>
                  <a:schemeClr val="dk2"/>
                </a:solidFill>
              </a:rPr>
              <a:t>λημάτων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κ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ι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λύσεων</a:t>
            </a:r>
            <a:r>
              <a:rPr lang="en" dirty="0">
                <a:solidFill>
                  <a:schemeClr val="dk2"/>
                </a:solidFill>
              </a:rPr>
              <a:t>, </a:t>
            </a:r>
            <a:r>
              <a:rPr lang="en" dirty="0" err="1">
                <a:solidFill>
                  <a:schemeClr val="dk2"/>
                </a:solidFill>
              </a:rPr>
              <a:t>ό</a:t>
            </a:r>
            <a:r>
              <a:rPr lang="en" dirty="0">
                <a:solidFill>
                  <a:schemeClr val="dk2"/>
                </a:solidFill>
              </a:rPr>
              <a:t>π</a:t>
            </a:r>
            <a:r>
              <a:rPr lang="en" dirty="0" err="1">
                <a:solidFill>
                  <a:schemeClr val="dk2"/>
                </a:solidFill>
              </a:rPr>
              <a:t>ως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φ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ίνετ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ι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στην</a:t>
            </a:r>
            <a:r>
              <a:rPr lang="en" dirty="0">
                <a:solidFill>
                  <a:schemeClr val="dk2"/>
                </a:solidFill>
              </a:rPr>
              <a:t> πα</a:t>
            </a:r>
            <a:r>
              <a:rPr lang="en" dirty="0" err="1">
                <a:solidFill>
                  <a:schemeClr val="dk2"/>
                </a:solidFill>
              </a:rPr>
              <a:t>ρ</a:t>
            </a:r>
            <a:r>
              <a:rPr lang="en" dirty="0">
                <a:solidFill>
                  <a:schemeClr val="dk2"/>
                </a:solidFill>
              </a:rPr>
              <a:t>αβ</a:t>
            </a:r>
            <a:r>
              <a:rPr lang="en" dirty="0" err="1">
                <a:solidFill>
                  <a:schemeClr val="dk2"/>
                </a:solidFill>
              </a:rPr>
              <a:t>ολή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του</a:t>
            </a:r>
            <a:r>
              <a:rPr lang="en" dirty="0">
                <a:solidFill>
                  <a:schemeClr val="dk2"/>
                </a:solidFill>
              </a:rPr>
              <a:t> “α</a:t>
            </a:r>
            <a:r>
              <a:rPr lang="en" dirty="0" err="1">
                <a:solidFill>
                  <a:schemeClr val="dk2"/>
                </a:solidFill>
              </a:rPr>
              <a:t>ερο</a:t>
            </a:r>
            <a:r>
              <a:rPr lang="en" dirty="0">
                <a:solidFill>
                  <a:schemeClr val="dk2"/>
                </a:solidFill>
              </a:rPr>
              <a:t>π</a:t>
            </a:r>
            <a:r>
              <a:rPr lang="en" dirty="0" err="1">
                <a:solidFill>
                  <a:schemeClr val="dk2"/>
                </a:solidFill>
              </a:rPr>
              <a:t>ειρ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τή</a:t>
            </a:r>
            <a:r>
              <a:rPr lang="en" dirty="0">
                <a:solidFill>
                  <a:schemeClr val="dk2"/>
                </a:solidFill>
              </a:rPr>
              <a:t>”, </a:t>
            </a:r>
            <a:r>
              <a:rPr lang="en" dirty="0" err="1">
                <a:solidFill>
                  <a:schemeClr val="dk2"/>
                </a:solidFill>
              </a:rPr>
              <a:t>ό</a:t>
            </a:r>
            <a:r>
              <a:rPr lang="en" dirty="0">
                <a:solidFill>
                  <a:schemeClr val="dk2"/>
                </a:solidFill>
              </a:rPr>
              <a:t>π</a:t>
            </a:r>
            <a:r>
              <a:rPr lang="en" dirty="0" err="1">
                <a:solidFill>
                  <a:schemeClr val="dk2"/>
                </a:solidFill>
              </a:rPr>
              <a:t>ου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έν</a:t>
            </a:r>
            <a:r>
              <a:rPr lang="en" dirty="0">
                <a:solidFill>
                  <a:schemeClr val="dk2"/>
                </a:solidFill>
              </a:rPr>
              <a:t>α </a:t>
            </a:r>
            <a:r>
              <a:rPr lang="en" u="sng" dirty="0" err="1">
                <a:solidFill>
                  <a:schemeClr val="dk2"/>
                </a:solidFill>
              </a:rPr>
              <a:t>στέλεχος</a:t>
            </a:r>
            <a:r>
              <a:rPr lang="en" dirty="0">
                <a:solidFill>
                  <a:schemeClr val="dk2"/>
                </a:solidFill>
              </a:rPr>
              <a:t>, </a:t>
            </a:r>
            <a:r>
              <a:rPr lang="en" dirty="0" err="1">
                <a:solidFill>
                  <a:schemeClr val="dk2"/>
                </a:solidFill>
              </a:rPr>
              <a:t>έν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u="sng" dirty="0" err="1">
                <a:solidFill>
                  <a:schemeClr val="dk2"/>
                </a:solidFill>
              </a:rPr>
              <a:t>συστημικός</a:t>
            </a:r>
            <a:r>
              <a:rPr lang="en" u="sng" dirty="0">
                <a:solidFill>
                  <a:schemeClr val="dk2"/>
                </a:solidFill>
              </a:rPr>
              <a:t> </a:t>
            </a:r>
            <a:r>
              <a:rPr lang="en" u="sng" dirty="0" err="1">
                <a:solidFill>
                  <a:schemeClr val="dk2"/>
                </a:solidFill>
              </a:rPr>
              <a:t>εμ</a:t>
            </a:r>
            <a:r>
              <a:rPr lang="en" u="sng" dirty="0">
                <a:solidFill>
                  <a:schemeClr val="dk2"/>
                </a:solidFill>
              </a:rPr>
              <a:t>π</a:t>
            </a:r>
            <a:r>
              <a:rPr lang="en" u="sng" dirty="0" err="1">
                <a:solidFill>
                  <a:schemeClr val="dk2"/>
                </a:solidFill>
              </a:rPr>
              <a:t>ειρογνώμον</a:t>
            </a:r>
            <a:r>
              <a:rPr lang="en" u="sng" dirty="0">
                <a:solidFill>
                  <a:schemeClr val="dk2"/>
                </a:solidFill>
              </a:rPr>
              <a:t>α</a:t>
            </a:r>
            <a:r>
              <a:rPr lang="en" u="sng" dirty="0" err="1">
                <a:solidFill>
                  <a:schemeClr val="dk2"/>
                </a:solidFill>
              </a:rPr>
              <a:t>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κ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ι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έν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u="sng" dirty="0" err="1">
                <a:solidFill>
                  <a:schemeClr val="dk2"/>
                </a:solidFill>
              </a:rPr>
              <a:t>φιλόσοφος</a:t>
            </a:r>
            <a:r>
              <a:rPr lang="en" dirty="0">
                <a:solidFill>
                  <a:schemeClr val="dk2"/>
                </a:solidFill>
              </a:rPr>
              <a:t> β</a:t>
            </a:r>
            <a:r>
              <a:rPr lang="en" dirty="0" err="1">
                <a:solidFill>
                  <a:schemeClr val="dk2"/>
                </a:solidFill>
              </a:rPr>
              <a:t>λέ</a:t>
            </a:r>
            <a:r>
              <a:rPr lang="en" dirty="0">
                <a:solidFill>
                  <a:schemeClr val="dk2"/>
                </a:solidFill>
              </a:rPr>
              <a:t>π</a:t>
            </a:r>
            <a:r>
              <a:rPr lang="en" dirty="0" err="1">
                <a:solidFill>
                  <a:schemeClr val="dk2"/>
                </a:solidFill>
              </a:rPr>
              <a:t>ουν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το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ίδιο</a:t>
            </a:r>
            <a:r>
              <a:rPr lang="en" dirty="0">
                <a:solidFill>
                  <a:schemeClr val="dk2"/>
                </a:solidFill>
              </a:rPr>
              <a:t> π</a:t>
            </a:r>
            <a:r>
              <a:rPr lang="en" dirty="0" err="1">
                <a:solidFill>
                  <a:schemeClr val="dk2"/>
                </a:solidFill>
              </a:rPr>
              <a:t>ρό</a:t>
            </a:r>
            <a:r>
              <a:rPr lang="en" dirty="0">
                <a:solidFill>
                  <a:schemeClr val="dk2"/>
                </a:solidFill>
              </a:rPr>
              <a:t>β</a:t>
            </a:r>
            <a:r>
              <a:rPr lang="en" dirty="0" err="1">
                <a:solidFill>
                  <a:schemeClr val="dk2"/>
                </a:solidFill>
              </a:rPr>
              <a:t>λημ</a:t>
            </a:r>
            <a:r>
              <a:rPr lang="en" dirty="0">
                <a:solidFill>
                  <a:schemeClr val="dk2"/>
                </a:solidFill>
              </a:rPr>
              <a:t>α </a:t>
            </a:r>
            <a:r>
              <a:rPr lang="en" dirty="0" err="1">
                <a:solidFill>
                  <a:schemeClr val="dk2"/>
                </a:solidFill>
              </a:rPr>
              <a:t>μέσ</a:t>
            </a:r>
            <a:r>
              <a:rPr lang="en" dirty="0">
                <a:solidFill>
                  <a:schemeClr val="dk2"/>
                </a:solidFill>
              </a:rPr>
              <a:t>α απ</a:t>
            </a:r>
            <a:r>
              <a:rPr lang="en" dirty="0" err="1">
                <a:solidFill>
                  <a:schemeClr val="dk2"/>
                </a:solidFill>
              </a:rPr>
              <a:t>ό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έν</a:t>
            </a:r>
            <a:r>
              <a:rPr lang="en" dirty="0">
                <a:solidFill>
                  <a:schemeClr val="dk2"/>
                </a:solidFill>
              </a:rPr>
              <a:t>α </a:t>
            </a:r>
            <a:r>
              <a:rPr lang="en" dirty="0" err="1">
                <a:solidFill>
                  <a:schemeClr val="dk2"/>
                </a:solidFill>
              </a:rPr>
              <a:t>εντελώς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δι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φορετικό</a:t>
            </a:r>
            <a:r>
              <a:rPr lang="en" dirty="0">
                <a:solidFill>
                  <a:schemeClr val="dk2"/>
                </a:solidFill>
              </a:rPr>
              <a:t> π</a:t>
            </a:r>
            <a:r>
              <a:rPr lang="en" dirty="0" err="1">
                <a:solidFill>
                  <a:schemeClr val="dk2"/>
                </a:solidFill>
              </a:rPr>
              <a:t>ρίσμ</a:t>
            </a:r>
            <a:r>
              <a:rPr lang="en" dirty="0">
                <a:solidFill>
                  <a:schemeClr val="dk2"/>
                </a:solidFill>
              </a:rPr>
              <a:t>α.</a:t>
            </a:r>
            <a:endParaRPr dirty="0">
              <a:solidFill>
                <a:schemeClr val="dk2"/>
              </a:solidFill>
            </a:endParaRPr>
          </a:p>
          <a:p>
            <a:pPr marL="457200" lvl="0" indent="-282575" algn="l" rtl="0">
              <a:lnSpc>
                <a:spcPct val="115000"/>
              </a:lnSpc>
              <a:spcAft>
                <a:spcPts val="0"/>
              </a:spcAft>
              <a:buClr>
                <a:schemeClr val="dk2"/>
              </a:buClr>
              <a:buSzPts val="850"/>
              <a:buChar char="●"/>
            </a:pPr>
            <a:r>
              <a:rPr lang="en" dirty="0" err="1">
                <a:solidFill>
                  <a:schemeClr val="dk2"/>
                </a:solidFill>
              </a:rPr>
              <a:t>Α</a:t>
            </a:r>
            <a:r>
              <a:rPr lang="en" dirty="0">
                <a:solidFill>
                  <a:schemeClr val="dk2"/>
                </a:solidFill>
              </a:rPr>
              <a:t>π</a:t>
            </a:r>
            <a:r>
              <a:rPr lang="en" dirty="0" err="1">
                <a:solidFill>
                  <a:schemeClr val="dk2"/>
                </a:solidFill>
              </a:rPr>
              <a:t>ό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την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άλλη</a:t>
            </a:r>
            <a:r>
              <a:rPr lang="en" dirty="0">
                <a:solidFill>
                  <a:schemeClr val="dk2"/>
                </a:solidFill>
              </a:rPr>
              <a:t>, </a:t>
            </a:r>
            <a:r>
              <a:rPr lang="en" dirty="0" err="1">
                <a:solidFill>
                  <a:schemeClr val="dk2"/>
                </a:solidFill>
              </a:rPr>
              <a:t>η</a:t>
            </a:r>
            <a:r>
              <a:rPr lang="en" dirty="0">
                <a:solidFill>
                  <a:schemeClr val="dk2"/>
                </a:solidFill>
              </a:rPr>
              <a:t> CSH </a:t>
            </a:r>
            <a:r>
              <a:rPr lang="en" dirty="0" err="1">
                <a:solidFill>
                  <a:schemeClr val="dk2"/>
                </a:solidFill>
              </a:rPr>
              <a:t>δέχτηκε</a:t>
            </a:r>
            <a:r>
              <a:rPr lang="en" dirty="0">
                <a:solidFill>
                  <a:schemeClr val="dk2"/>
                </a:solidFill>
              </a:rPr>
              <a:t> βα</a:t>
            </a:r>
            <a:r>
              <a:rPr lang="en" dirty="0" err="1">
                <a:solidFill>
                  <a:schemeClr val="dk2"/>
                </a:solidFill>
              </a:rPr>
              <a:t>θιά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ε</a:t>
            </a:r>
            <a:r>
              <a:rPr lang="en" dirty="0">
                <a:solidFill>
                  <a:schemeClr val="dk2"/>
                </a:solidFill>
              </a:rPr>
              <a:t>π</a:t>
            </a:r>
            <a:r>
              <a:rPr lang="en" dirty="0" err="1">
                <a:solidFill>
                  <a:schemeClr val="dk2"/>
                </a:solidFill>
              </a:rPr>
              <a:t>ιρροή</a:t>
            </a:r>
            <a:r>
              <a:rPr lang="en" dirty="0">
                <a:solidFill>
                  <a:schemeClr val="dk2"/>
                </a:solidFill>
              </a:rPr>
              <a:t> απ</a:t>
            </a:r>
            <a:r>
              <a:rPr lang="en" dirty="0" err="1">
                <a:solidFill>
                  <a:schemeClr val="dk2"/>
                </a:solidFill>
              </a:rPr>
              <a:t>ό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την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Κριτική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Κοινωνική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Θεωρί</a:t>
            </a:r>
            <a:r>
              <a:rPr lang="en" dirty="0">
                <a:solidFill>
                  <a:schemeClr val="dk2"/>
                </a:solidFill>
              </a:rPr>
              <a:t>α. </a:t>
            </a:r>
            <a:r>
              <a:rPr lang="en" dirty="0" err="1">
                <a:solidFill>
                  <a:schemeClr val="dk2"/>
                </a:solidFill>
              </a:rPr>
              <a:t>Α</a:t>
            </a:r>
            <a:r>
              <a:rPr lang="en" dirty="0">
                <a:solidFill>
                  <a:schemeClr val="dk2"/>
                </a:solidFill>
              </a:rPr>
              <a:t>π</a:t>
            </a:r>
            <a:r>
              <a:rPr lang="en" dirty="0" err="1">
                <a:solidFill>
                  <a:schemeClr val="dk2"/>
                </a:solidFill>
              </a:rPr>
              <a:t>ό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τον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Χάμ</a:t>
            </a:r>
            <a:r>
              <a:rPr lang="en" dirty="0">
                <a:solidFill>
                  <a:schemeClr val="dk2"/>
                </a:solidFill>
              </a:rPr>
              <a:t>π</a:t>
            </a:r>
            <a:r>
              <a:rPr lang="en" dirty="0" err="1">
                <a:solidFill>
                  <a:schemeClr val="dk2"/>
                </a:solidFill>
              </a:rPr>
              <a:t>ερμ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ς</a:t>
            </a:r>
            <a:r>
              <a:rPr lang="en" dirty="0">
                <a:solidFill>
                  <a:schemeClr val="dk2"/>
                </a:solidFill>
              </a:rPr>
              <a:t>, </a:t>
            </a:r>
            <a:r>
              <a:rPr lang="en" dirty="0" err="1">
                <a:solidFill>
                  <a:schemeClr val="dk2"/>
                </a:solidFill>
              </a:rPr>
              <a:t>η</a:t>
            </a:r>
            <a:r>
              <a:rPr lang="en" dirty="0">
                <a:solidFill>
                  <a:schemeClr val="dk2"/>
                </a:solidFill>
              </a:rPr>
              <a:t> CSH </a:t>
            </a:r>
            <a:r>
              <a:rPr lang="en" dirty="0" err="1">
                <a:solidFill>
                  <a:schemeClr val="dk2"/>
                </a:solidFill>
              </a:rPr>
              <a:t>ενσωμάτωσε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την</a:t>
            </a:r>
            <a:r>
              <a:rPr lang="en" dirty="0">
                <a:solidFill>
                  <a:schemeClr val="dk2"/>
                </a:solidFill>
              </a:rPr>
              <a:t> α</a:t>
            </a:r>
            <a:r>
              <a:rPr lang="en" dirty="0" err="1">
                <a:solidFill>
                  <a:schemeClr val="dk2"/>
                </a:solidFill>
              </a:rPr>
              <a:t>ν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γκ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ιότητ</a:t>
            </a:r>
            <a:r>
              <a:rPr lang="en" dirty="0">
                <a:solidFill>
                  <a:schemeClr val="dk2"/>
                </a:solidFill>
              </a:rPr>
              <a:t>α </a:t>
            </a:r>
            <a:r>
              <a:rPr lang="en" dirty="0" err="1">
                <a:solidFill>
                  <a:schemeClr val="dk2"/>
                </a:solidFill>
              </a:rPr>
              <a:t>της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ορθολογική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ε</a:t>
            </a:r>
            <a:r>
              <a:rPr lang="en" dirty="0">
                <a:solidFill>
                  <a:schemeClr val="dk2"/>
                </a:solidFill>
              </a:rPr>
              <a:t>π</a:t>
            </a:r>
            <a:r>
              <a:rPr lang="en" dirty="0" err="1">
                <a:solidFill>
                  <a:schemeClr val="dk2"/>
                </a:solidFill>
              </a:rPr>
              <a:t>ικοινωνί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κ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ι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την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ιδέ</a:t>
            </a:r>
            <a:r>
              <a:rPr lang="en" dirty="0">
                <a:solidFill>
                  <a:schemeClr val="dk2"/>
                </a:solidFill>
              </a:rPr>
              <a:t>α </a:t>
            </a:r>
            <a:r>
              <a:rPr lang="en" dirty="0" err="1">
                <a:solidFill>
                  <a:schemeClr val="dk2"/>
                </a:solidFill>
              </a:rPr>
              <a:t>ότι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ο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ορθολογισμός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στ</a:t>
            </a:r>
            <a:r>
              <a:rPr lang="en" dirty="0">
                <a:solidFill>
                  <a:schemeClr val="dk2"/>
                </a:solidFill>
              </a:rPr>
              <a:t>α </a:t>
            </a:r>
            <a:r>
              <a:rPr lang="en" dirty="0" err="1">
                <a:solidFill>
                  <a:schemeClr val="dk2"/>
                </a:solidFill>
              </a:rPr>
              <a:t>κοινωνικά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ζητήμ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τ</a:t>
            </a:r>
            <a:r>
              <a:rPr lang="en" dirty="0">
                <a:solidFill>
                  <a:schemeClr val="dk2"/>
                </a:solidFill>
              </a:rPr>
              <a:t>α απα</a:t>
            </a:r>
            <a:r>
              <a:rPr lang="en" dirty="0" err="1">
                <a:solidFill>
                  <a:schemeClr val="dk2"/>
                </a:solidFill>
              </a:rPr>
              <a:t>ιτεί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μι</a:t>
            </a:r>
            <a:r>
              <a:rPr lang="en" dirty="0">
                <a:solidFill>
                  <a:schemeClr val="dk2"/>
                </a:solidFill>
              </a:rPr>
              <a:t>α </a:t>
            </a:r>
            <a:r>
              <a:rPr lang="en" dirty="0" err="1">
                <a:solidFill>
                  <a:schemeClr val="dk2"/>
                </a:solidFill>
              </a:rPr>
              <a:t>δίκ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ιη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συζήτηση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μετ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ξύ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όλων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των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ενδι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φερόμενων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μερών</a:t>
            </a:r>
            <a:r>
              <a:rPr lang="en" dirty="0">
                <a:solidFill>
                  <a:schemeClr val="dk2"/>
                </a:solidFill>
              </a:rPr>
              <a:t>.</a:t>
            </a:r>
            <a:endParaRPr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b="1" dirty="0" err="1">
                <a:solidFill>
                  <a:schemeClr val="dk2"/>
                </a:solidFill>
              </a:rPr>
              <a:t>Η</a:t>
            </a:r>
            <a:r>
              <a:rPr lang="en" b="1" dirty="0">
                <a:solidFill>
                  <a:schemeClr val="dk2"/>
                </a:solidFill>
              </a:rPr>
              <a:t> βα</a:t>
            </a:r>
            <a:r>
              <a:rPr lang="en" b="1" dirty="0" err="1">
                <a:solidFill>
                  <a:schemeClr val="dk2"/>
                </a:solidFill>
              </a:rPr>
              <a:t>σική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δουλειά</a:t>
            </a:r>
            <a:r>
              <a:rPr lang="en" b="1" dirty="0">
                <a:solidFill>
                  <a:schemeClr val="dk2"/>
                </a:solidFill>
              </a:rPr>
              <a:t> π</a:t>
            </a:r>
            <a:r>
              <a:rPr lang="en" b="1" dirty="0" err="1">
                <a:solidFill>
                  <a:schemeClr val="dk2"/>
                </a:solidFill>
              </a:rPr>
              <a:t>ρ</a:t>
            </a:r>
            <a:r>
              <a:rPr lang="en" b="1" dirty="0">
                <a:solidFill>
                  <a:schemeClr val="dk2"/>
                </a:solidFill>
              </a:rPr>
              <a:t>α</a:t>
            </a:r>
            <a:r>
              <a:rPr lang="en" b="1" dirty="0" err="1">
                <a:solidFill>
                  <a:schemeClr val="dk2"/>
                </a:solidFill>
              </a:rPr>
              <a:t>γμ</a:t>
            </a:r>
            <a:r>
              <a:rPr lang="en" b="1" dirty="0">
                <a:solidFill>
                  <a:schemeClr val="dk2"/>
                </a:solidFill>
              </a:rPr>
              <a:t>α</a:t>
            </a:r>
            <a:r>
              <a:rPr lang="en" b="1" dirty="0" err="1">
                <a:solidFill>
                  <a:schemeClr val="dk2"/>
                </a:solidFill>
              </a:rPr>
              <a:t>το</a:t>
            </a:r>
            <a:r>
              <a:rPr lang="en" b="1" dirty="0">
                <a:solidFill>
                  <a:schemeClr val="dk2"/>
                </a:solidFill>
              </a:rPr>
              <a:t>π</a:t>
            </a:r>
            <a:r>
              <a:rPr lang="en" b="1" dirty="0" err="1">
                <a:solidFill>
                  <a:schemeClr val="dk2"/>
                </a:solidFill>
              </a:rPr>
              <a:t>οιήθηκε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το</a:t>
            </a:r>
            <a:r>
              <a:rPr lang="en" b="1" dirty="0">
                <a:solidFill>
                  <a:schemeClr val="dk2"/>
                </a:solidFill>
              </a:rPr>
              <a:t> 1983</a:t>
            </a:r>
            <a:endParaRPr b="1" dirty="0">
              <a:solidFill>
                <a:schemeClr val="dk2"/>
              </a:solidFill>
            </a:endParaRPr>
          </a:p>
          <a:p>
            <a:pPr marL="457200" lvl="0" indent="-282575" algn="l" rtl="0">
              <a:lnSpc>
                <a:spcPct val="115000"/>
              </a:lnSpc>
              <a:spcAft>
                <a:spcPts val="0"/>
              </a:spcAft>
              <a:buClr>
                <a:schemeClr val="dk2"/>
              </a:buClr>
              <a:buSzPts val="850"/>
              <a:buChar char="●"/>
            </a:pPr>
            <a:r>
              <a:rPr lang="en" b="1" dirty="0" err="1">
                <a:solidFill>
                  <a:schemeClr val="dk2"/>
                </a:solidFill>
              </a:rPr>
              <a:t>Σημ</a:t>
            </a:r>
            <a:r>
              <a:rPr lang="en" b="1" dirty="0">
                <a:solidFill>
                  <a:schemeClr val="dk2"/>
                </a:solidFill>
              </a:rPr>
              <a:t>α</a:t>
            </a:r>
            <a:r>
              <a:rPr lang="en" b="1" dirty="0" err="1">
                <a:solidFill>
                  <a:schemeClr val="dk2"/>
                </a:solidFill>
              </a:rPr>
              <a:t>ντικότερη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Δημοσίευση</a:t>
            </a:r>
            <a:r>
              <a:rPr lang="en" b="1" dirty="0">
                <a:solidFill>
                  <a:schemeClr val="dk2"/>
                </a:solidFill>
              </a:rPr>
              <a:t>: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το</a:t>
            </a:r>
            <a:r>
              <a:rPr lang="en" dirty="0">
                <a:solidFill>
                  <a:schemeClr val="dk2"/>
                </a:solidFill>
              </a:rPr>
              <a:t> β</a:t>
            </a:r>
            <a:r>
              <a:rPr lang="en" dirty="0" err="1">
                <a:solidFill>
                  <a:schemeClr val="dk2"/>
                </a:solidFill>
              </a:rPr>
              <a:t>ι</a:t>
            </a:r>
            <a:r>
              <a:rPr lang="en" dirty="0">
                <a:solidFill>
                  <a:schemeClr val="dk2"/>
                </a:solidFill>
              </a:rPr>
              <a:t>β</a:t>
            </a:r>
            <a:r>
              <a:rPr lang="en" dirty="0" err="1">
                <a:solidFill>
                  <a:schemeClr val="dk2"/>
                </a:solidFill>
              </a:rPr>
              <a:t>λίο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του</a:t>
            </a:r>
            <a:r>
              <a:rPr lang="en" dirty="0">
                <a:solidFill>
                  <a:schemeClr val="dk2"/>
                </a:solidFill>
              </a:rPr>
              <a:t> Werner Ulrich, </a:t>
            </a:r>
            <a:r>
              <a:rPr lang="en" b="1" i="1" dirty="0">
                <a:solidFill>
                  <a:schemeClr val="dk2"/>
                </a:solidFill>
              </a:rPr>
              <a:t>Critical Heuristics of Social Planning</a:t>
            </a:r>
            <a:r>
              <a:rPr lang="en" dirty="0">
                <a:solidFill>
                  <a:schemeClr val="dk2"/>
                </a:solidFill>
              </a:rPr>
              <a:t> (1983).</a:t>
            </a:r>
            <a:endParaRPr dirty="0">
              <a:solidFill>
                <a:schemeClr val="dk2"/>
              </a:solidFill>
            </a:endParaRPr>
          </a:p>
          <a:p>
            <a:pPr marL="457200" lvl="0" indent="-282575" algn="l" rtl="0">
              <a:lnSpc>
                <a:spcPct val="115000"/>
              </a:lnSpc>
              <a:spcAft>
                <a:spcPts val="0"/>
              </a:spcAft>
              <a:buClr>
                <a:schemeClr val="dk2"/>
              </a:buClr>
              <a:buSzPts val="850"/>
              <a:buChar char="●"/>
            </a:pPr>
            <a:r>
              <a:rPr lang="en" b="1" dirty="0" err="1">
                <a:solidFill>
                  <a:schemeClr val="dk2"/>
                </a:solidFill>
              </a:rPr>
              <a:t>Άμεση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Ε</a:t>
            </a:r>
            <a:r>
              <a:rPr lang="en" b="1" dirty="0">
                <a:solidFill>
                  <a:schemeClr val="dk2"/>
                </a:solidFill>
              </a:rPr>
              <a:t>π</a:t>
            </a:r>
            <a:r>
              <a:rPr lang="en" b="1" dirty="0" err="1">
                <a:solidFill>
                  <a:schemeClr val="dk2"/>
                </a:solidFill>
              </a:rPr>
              <a:t>ίδρ</a:t>
            </a:r>
            <a:r>
              <a:rPr lang="en" b="1" dirty="0">
                <a:solidFill>
                  <a:schemeClr val="dk2"/>
                </a:solidFill>
              </a:rPr>
              <a:t>α</a:t>
            </a:r>
            <a:r>
              <a:rPr lang="en" b="1" dirty="0" err="1">
                <a:solidFill>
                  <a:schemeClr val="dk2"/>
                </a:solidFill>
              </a:rPr>
              <a:t>ση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στον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τομέ</a:t>
            </a:r>
            <a:r>
              <a:rPr lang="en" b="1" dirty="0">
                <a:solidFill>
                  <a:schemeClr val="dk2"/>
                </a:solidFill>
              </a:rPr>
              <a:t>α: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Το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έργο</a:t>
            </a:r>
            <a:r>
              <a:rPr lang="en" dirty="0">
                <a:solidFill>
                  <a:schemeClr val="dk2"/>
                </a:solidFill>
              </a:rPr>
              <a:t> α</a:t>
            </a:r>
            <a:r>
              <a:rPr lang="en" dirty="0" err="1">
                <a:solidFill>
                  <a:schemeClr val="dk2"/>
                </a:solidFill>
              </a:rPr>
              <a:t>υτό</a:t>
            </a:r>
            <a:r>
              <a:rPr lang="en" dirty="0">
                <a:solidFill>
                  <a:schemeClr val="dk2"/>
                </a:solidFill>
              </a:rPr>
              <a:t> α</a:t>
            </a:r>
            <a:r>
              <a:rPr lang="en" dirty="0" err="1">
                <a:solidFill>
                  <a:schemeClr val="dk2"/>
                </a:solidFill>
              </a:rPr>
              <a:t>ν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γνωρίστηκε</a:t>
            </a:r>
            <a:r>
              <a:rPr lang="en" dirty="0">
                <a:solidFill>
                  <a:schemeClr val="dk2"/>
                </a:solidFill>
              </a:rPr>
              <a:t> α</a:t>
            </a:r>
            <a:r>
              <a:rPr lang="en" dirty="0" err="1">
                <a:solidFill>
                  <a:schemeClr val="dk2"/>
                </a:solidFill>
              </a:rPr>
              <a:t>μέσως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ως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ορόσημο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γι</a:t>
            </a:r>
            <a:r>
              <a:rPr lang="en" dirty="0">
                <a:solidFill>
                  <a:schemeClr val="dk2"/>
                </a:solidFill>
              </a:rPr>
              <a:t>α </a:t>
            </a:r>
            <a:r>
              <a:rPr lang="en" dirty="0" err="1">
                <a:solidFill>
                  <a:schemeClr val="dk2"/>
                </a:solidFill>
              </a:rPr>
              <a:t>την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κ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θιέρωση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του</a:t>
            </a:r>
            <a:r>
              <a:rPr lang="en" i="1" dirty="0">
                <a:solidFill>
                  <a:schemeClr val="dk2"/>
                </a:solidFill>
              </a:rPr>
              <a:t> emancipatory systems thinking</a:t>
            </a:r>
            <a:r>
              <a:rPr lang="en" dirty="0">
                <a:solidFill>
                  <a:schemeClr val="dk2"/>
                </a:solidFill>
              </a:rPr>
              <a:t>. </a:t>
            </a:r>
            <a:r>
              <a:rPr lang="en" dirty="0" err="1">
                <a:solidFill>
                  <a:schemeClr val="dk2"/>
                </a:solidFill>
              </a:rPr>
              <a:t>Π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ρείχε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μι</a:t>
            </a:r>
            <a:r>
              <a:rPr lang="en" dirty="0">
                <a:solidFill>
                  <a:schemeClr val="dk2"/>
                </a:solidFill>
              </a:rPr>
              <a:t>α π</a:t>
            </a:r>
            <a:r>
              <a:rPr lang="en" dirty="0" err="1">
                <a:solidFill>
                  <a:schemeClr val="dk2"/>
                </a:solidFill>
              </a:rPr>
              <a:t>ρ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κτική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μεθοδολογί</a:t>
            </a:r>
            <a:r>
              <a:rPr lang="en" dirty="0">
                <a:solidFill>
                  <a:schemeClr val="dk2"/>
                </a:solidFill>
              </a:rPr>
              <a:t>α (</a:t>
            </a:r>
            <a:r>
              <a:rPr lang="en" dirty="0" err="1">
                <a:solidFill>
                  <a:schemeClr val="dk2"/>
                </a:solidFill>
              </a:rPr>
              <a:t>την</a:t>
            </a:r>
            <a:r>
              <a:rPr lang="en" dirty="0">
                <a:solidFill>
                  <a:schemeClr val="dk2"/>
                </a:solidFill>
              </a:rPr>
              <a:t> CSH) </a:t>
            </a:r>
            <a:r>
              <a:rPr lang="en" dirty="0" err="1">
                <a:solidFill>
                  <a:schemeClr val="dk2"/>
                </a:solidFill>
              </a:rPr>
              <a:t>γι</a:t>
            </a:r>
            <a:r>
              <a:rPr lang="en" dirty="0">
                <a:solidFill>
                  <a:schemeClr val="dk2"/>
                </a:solidFill>
              </a:rPr>
              <a:t>α </a:t>
            </a:r>
            <a:r>
              <a:rPr lang="en" dirty="0" err="1">
                <a:solidFill>
                  <a:schemeClr val="dk2"/>
                </a:solidFill>
              </a:rPr>
              <a:t>την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υλο</a:t>
            </a:r>
            <a:r>
              <a:rPr lang="en" dirty="0">
                <a:solidFill>
                  <a:schemeClr val="dk2"/>
                </a:solidFill>
              </a:rPr>
              <a:t>π</a:t>
            </a:r>
            <a:r>
              <a:rPr lang="en" dirty="0" err="1">
                <a:solidFill>
                  <a:schemeClr val="dk2"/>
                </a:solidFill>
              </a:rPr>
              <a:t>οίηση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του</a:t>
            </a:r>
            <a:r>
              <a:rPr lang="en" dirty="0">
                <a:solidFill>
                  <a:schemeClr val="dk2"/>
                </a:solidFill>
              </a:rPr>
              <a:t> “</a:t>
            </a:r>
            <a:r>
              <a:rPr lang="en" dirty="0" err="1">
                <a:solidFill>
                  <a:schemeClr val="dk2"/>
                </a:solidFill>
              </a:rPr>
              <a:t>χειρ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φετητικού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ενδι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φέροντος</a:t>
            </a:r>
            <a:r>
              <a:rPr lang="en" dirty="0">
                <a:solidFill>
                  <a:schemeClr val="dk2"/>
                </a:solidFill>
              </a:rPr>
              <a:t>” (emancipatory interest απ</a:t>
            </a:r>
            <a:r>
              <a:rPr lang="en" dirty="0" err="1">
                <a:solidFill>
                  <a:schemeClr val="dk2"/>
                </a:solidFill>
              </a:rPr>
              <a:t>ό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τον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Χάμ</a:t>
            </a:r>
            <a:r>
              <a:rPr lang="en" dirty="0">
                <a:solidFill>
                  <a:schemeClr val="dk2"/>
                </a:solidFill>
              </a:rPr>
              <a:t>π</a:t>
            </a:r>
            <a:r>
              <a:rPr lang="en" dirty="0" err="1">
                <a:solidFill>
                  <a:schemeClr val="dk2"/>
                </a:solidFill>
              </a:rPr>
              <a:t>ερμ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ς</a:t>
            </a:r>
            <a:r>
              <a:rPr lang="en" dirty="0">
                <a:solidFill>
                  <a:schemeClr val="dk2"/>
                </a:solidFill>
              </a:rPr>
              <a:t>), </a:t>
            </a:r>
            <a:r>
              <a:rPr lang="en" dirty="0" err="1">
                <a:solidFill>
                  <a:schemeClr val="dk2"/>
                </a:solidFill>
              </a:rPr>
              <a:t>όχι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ως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μι</a:t>
            </a:r>
            <a:r>
              <a:rPr lang="en" dirty="0">
                <a:solidFill>
                  <a:schemeClr val="dk2"/>
                </a:solidFill>
              </a:rPr>
              <a:t>α </a:t>
            </a:r>
            <a:r>
              <a:rPr lang="en" dirty="0" err="1">
                <a:solidFill>
                  <a:schemeClr val="dk2"/>
                </a:solidFill>
              </a:rPr>
              <a:t>ευρεί</a:t>
            </a:r>
            <a:r>
              <a:rPr lang="en" dirty="0">
                <a:solidFill>
                  <a:schemeClr val="dk2"/>
                </a:solidFill>
              </a:rPr>
              <a:t>α </a:t>
            </a:r>
            <a:r>
              <a:rPr lang="en" dirty="0" err="1">
                <a:solidFill>
                  <a:schemeClr val="dk2"/>
                </a:solidFill>
              </a:rPr>
              <a:t>ιδεολογί</a:t>
            </a:r>
            <a:r>
              <a:rPr lang="en" dirty="0">
                <a:solidFill>
                  <a:schemeClr val="dk2"/>
                </a:solidFill>
              </a:rPr>
              <a:t>α, α</a:t>
            </a:r>
            <a:r>
              <a:rPr lang="en" dirty="0" err="1">
                <a:solidFill>
                  <a:schemeClr val="dk2"/>
                </a:solidFill>
              </a:rPr>
              <a:t>λλά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ως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μι</a:t>
            </a:r>
            <a:r>
              <a:rPr lang="en" dirty="0">
                <a:solidFill>
                  <a:schemeClr val="dk2"/>
                </a:solidFill>
              </a:rPr>
              <a:t>α </a:t>
            </a:r>
            <a:r>
              <a:rPr lang="en" dirty="0" err="1">
                <a:solidFill>
                  <a:schemeClr val="dk2"/>
                </a:solidFill>
              </a:rPr>
              <a:t>μεθοδολογική</a:t>
            </a:r>
            <a:r>
              <a:rPr lang="en" dirty="0">
                <a:solidFill>
                  <a:schemeClr val="dk2"/>
                </a:solidFill>
              </a:rPr>
              <a:t> α</a:t>
            </a:r>
            <a:r>
              <a:rPr lang="en" dirty="0" err="1">
                <a:solidFill>
                  <a:schemeClr val="dk2"/>
                </a:solidFill>
              </a:rPr>
              <a:t>ν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γκ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ιότητ</a:t>
            </a:r>
            <a:r>
              <a:rPr lang="en" dirty="0">
                <a:solidFill>
                  <a:schemeClr val="dk2"/>
                </a:solidFill>
              </a:rPr>
              <a:t>α </a:t>
            </a:r>
            <a:r>
              <a:rPr lang="en" dirty="0" err="1">
                <a:solidFill>
                  <a:schemeClr val="dk2"/>
                </a:solidFill>
              </a:rPr>
              <a:t>γι</a:t>
            </a:r>
            <a:r>
              <a:rPr lang="en" dirty="0">
                <a:solidFill>
                  <a:schemeClr val="dk2"/>
                </a:solidFill>
              </a:rPr>
              <a:t>α </a:t>
            </a:r>
            <a:r>
              <a:rPr lang="en" dirty="0" err="1">
                <a:solidFill>
                  <a:schemeClr val="dk2"/>
                </a:solidFill>
              </a:rPr>
              <a:t>τη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δι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σφάλιση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της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ορθολογικότητ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κ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ι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της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ηθικής</a:t>
            </a:r>
            <a:r>
              <a:rPr lang="en" dirty="0">
                <a:solidFill>
                  <a:schemeClr val="dk2"/>
                </a:solidFill>
              </a:rPr>
              <a:t> β</a:t>
            </a:r>
            <a:r>
              <a:rPr lang="en" dirty="0" err="1">
                <a:solidFill>
                  <a:schemeClr val="dk2"/>
                </a:solidFill>
              </a:rPr>
              <a:t>άσης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των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ε</a:t>
            </a:r>
            <a:r>
              <a:rPr lang="en" dirty="0">
                <a:solidFill>
                  <a:schemeClr val="dk2"/>
                </a:solidFill>
              </a:rPr>
              <a:t>π</a:t>
            </a:r>
            <a:r>
              <a:rPr lang="en" dirty="0" err="1">
                <a:solidFill>
                  <a:schemeClr val="dk2"/>
                </a:solidFill>
              </a:rPr>
              <a:t>εμ</a:t>
            </a:r>
            <a:r>
              <a:rPr lang="en" dirty="0">
                <a:solidFill>
                  <a:schemeClr val="dk2"/>
                </a:solidFill>
              </a:rPr>
              <a:t>β</a:t>
            </a:r>
            <a:r>
              <a:rPr lang="en" dirty="0" err="1">
                <a:solidFill>
                  <a:schemeClr val="dk2"/>
                </a:solidFill>
              </a:rPr>
              <a:t>άσεων</a:t>
            </a:r>
            <a:r>
              <a:rPr lang="en" dirty="0">
                <a:solidFill>
                  <a:schemeClr val="dk2"/>
                </a:solidFill>
              </a:rPr>
              <a:t>, </a:t>
            </a:r>
            <a:r>
              <a:rPr lang="en" dirty="0" err="1">
                <a:solidFill>
                  <a:schemeClr val="dk2"/>
                </a:solidFill>
              </a:rPr>
              <a:t>συμ</a:t>
            </a:r>
            <a:r>
              <a:rPr lang="en" dirty="0">
                <a:solidFill>
                  <a:schemeClr val="dk2"/>
                </a:solidFill>
              </a:rPr>
              <a:t>π</a:t>
            </a:r>
            <a:r>
              <a:rPr lang="en" dirty="0" err="1">
                <a:solidFill>
                  <a:schemeClr val="dk2"/>
                </a:solidFill>
              </a:rPr>
              <a:t>εριλ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μ</a:t>
            </a:r>
            <a:r>
              <a:rPr lang="en" dirty="0">
                <a:solidFill>
                  <a:schemeClr val="dk2"/>
                </a:solidFill>
              </a:rPr>
              <a:t>β</a:t>
            </a:r>
            <a:r>
              <a:rPr lang="en" dirty="0" err="1">
                <a:solidFill>
                  <a:schemeClr val="dk2"/>
                </a:solidFill>
              </a:rPr>
              <a:t>άνοντ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τις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φωνές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των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ε</a:t>
            </a:r>
            <a:r>
              <a:rPr lang="en" dirty="0">
                <a:solidFill>
                  <a:schemeClr val="dk2"/>
                </a:solidFill>
              </a:rPr>
              <a:t>π</a:t>
            </a:r>
            <a:r>
              <a:rPr lang="en" dirty="0" err="1">
                <a:solidFill>
                  <a:schemeClr val="dk2"/>
                </a:solidFill>
              </a:rPr>
              <a:t>ηρε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ζόμενων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κ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ι</a:t>
            </a:r>
            <a:r>
              <a:rPr lang="en" dirty="0">
                <a:solidFill>
                  <a:schemeClr val="dk2"/>
                </a:solidFill>
              </a:rPr>
              <a:t> α</a:t>
            </a:r>
            <a:r>
              <a:rPr lang="en" dirty="0" err="1">
                <a:solidFill>
                  <a:schemeClr val="dk2"/>
                </a:solidFill>
              </a:rPr>
              <a:t>δύν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των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ομάδων</a:t>
            </a:r>
            <a:r>
              <a:rPr lang="en" dirty="0">
                <a:solidFill>
                  <a:schemeClr val="dk2"/>
                </a:solidFill>
              </a:rPr>
              <a:t>.</a:t>
            </a:r>
            <a:endParaRPr dirty="0">
              <a:solidFill>
                <a:schemeClr val="dk2"/>
              </a:solidFill>
            </a:endParaRPr>
          </a:p>
        </p:txBody>
      </p:sp>
      <p:sp>
        <p:nvSpPr>
          <p:cNvPr id="126" name="Google Shape;126;p24"/>
          <p:cNvSpPr txBox="1"/>
          <p:nvPr/>
        </p:nvSpPr>
        <p:spPr>
          <a:xfrm>
            <a:off x="27897" y="4932573"/>
            <a:ext cx="8013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595959"/>
                </a:solidFill>
              </a:rPr>
              <a:t>Jackson, M. C. (2019). </a:t>
            </a:r>
            <a:r>
              <a:rPr lang="en" sz="800" i="1">
                <a:solidFill>
                  <a:srgbClr val="595959"/>
                </a:solidFill>
              </a:rPr>
              <a:t>Critical systems thinking and the management of complexity</a:t>
            </a:r>
            <a:r>
              <a:rPr lang="en" sz="800">
                <a:solidFill>
                  <a:srgbClr val="595959"/>
                </a:solidFill>
              </a:rPr>
              <a:t>. John Wiley &amp; Sons.</a:t>
            </a:r>
            <a:endParaRPr sz="800">
              <a:solidFill>
                <a:srgbClr val="595959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>
          <a:extLst>
            <a:ext uri="{FF2B5EF4-FFF2-40B4-BE49-F238E27FC236}">
              <a16:creationId xmlns:a16="http://schemas.microsoft.com/office/drawing/2014/main" id="{505CA2B6-A2FE-44DA-2D2C-4547966611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4">
            <a:extLst>
              <a:ext uri="{FF2B5EF4-FFF2-40B4-BE49-F238E27FC236}">
                <a16:creationId xmlns:a16="http://schemas.microsoft.com/office/drawing/2014/main" id="{934E2C71-D5F6-4833-533E-052A00F0801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52250" y="0"/>
            <a:ext cx="8791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320"/>
              <a:t>Critical Systems Heuristics: H ιστορία</a:t>
            </a:r>
            <a:endParaRPr sz="2320"/>
          </a:p>
        </p:txBody>
      </p:sp>
      <p:sp>
        <p:nvSpPr>
          <p:cNvPr id="125" name="Google Shape;125;p24">
            <a:extLst>
              <a:ext uri="{FF2B5EF4-FFF2-40B4-BE49-F238E27FC236}">
                <a16:creationId xmlns:a16="http://schemas.microsoft.com/office/drawing/2014/main" id="{E1A0D812-245A-C305-F339-A83AF558930F}"/>
              </a:ext>
            </a:extLst>
          </p:cNvPr>
          <p:cNvSpPr txBox="1"/>
          <p:nvPr/>
        </p:nvSpPr>
        <p:spPr>
          <a:xfrm>
            <a:off x="152250" y="572700"/>
            <a:ext cx="8791800" cy="43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b="1" dirty="0" err="1">
                <a:solidFill>
                  <a:schemeClr val="dk2"/>
                </a:solidFill>
              </a:rPr>
              <a:t>Εξέλιξη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κ</a:t>
            </a:r>
            <a:r>
              <a:rPr lang="en" b="1" dirty="0">
                <a:solidFill>
                  <a:schemeClr val="dk2"/>
                </a:solidFill>
              </a:rPr>
              <a:t>α</a:t>
            </a:r>
            <a:r>
              <a:rPr lang="en" b="1" dirty="0" err="1">
                <a:solidFill>
                  <a:schemeClr val="dk2"/>
                </a:solidFill>
              </a:rPr>
              <a:t>ι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Ε</a:t>
            </a:r>
            <a:r>
              <a:rPr lang="en" b="1" dirty="0">
                <a:solidFill>
                  <a:schemeClr val="dk2"/>
                </a:solidFill>
              </a:rPr>
              <a:t>π</a:t>
            </a:r>
            <a:r>
              <a:rPr lang="en" b="1" dirty="0" err="1">
                <a:solidFill>
                  <a:schemeClr val="dk2"/>
                </a:solidFill>
              </a:rPr>
              <a:t>ιρροή</a:t>
            </a:r>
            <a:r>
              <a:rPr lang="en" b="1" dirty="0">
                <a:solidFill>
                  <a:schemeClr val="dk2"/>
                </a:solidFill>
              </a:rPr>
              <a:t>:</a:t>
            </a:r>
            <a:endParaRPr b="1" dirty="0">
              <a:solidFill>
                <a:schemeClr val="dk2"/>
              </a:solidFill>
            </a:endParaRPr>
          </a:p>
          <a:p>
            <a:pPr marL="457200" lvl="0" indent="-282575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850"/>
              <a:buChar char="●"/>
            </a:pPr>
            <a:r>
              <a:rPr lang="en" b="1" dirty="0" err="1">
                <a:solidFill>
                  <a:schemeClr val="dk2"/>
                </a:solidFill>
              </a:rPr>
              <a:t>Η</a:t>
            </a:r>
            <a:r>
              <a:rPr lang="en" b="1" dirty="0">
                <a:solidFill>
                  <a:schemeClr val="dk2"/>
                </a:solidFill>
              </a:rPr>
              <a:t> original </a:t>
            </a:r>
            <a:r>
              <a:rPr lang="en" b="1" dirty="0" err="1">
                <a:solidFill>
                  <a:schemeClr val="dk2"/>
                </a:solidFill>
              </a:rPr>
              <a:t>δουλειά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του</a:t>
            </a:r>
            <a:r>
              <a:rPr lang="en" b="1" dirty="0">
                <a:solidFill>
                  <a:schemeClr val="dk2"/>
                </a:solidFill>
              </a:rPr>
              <a:t> Ulrich </a:t>
            </a:r>
            <a:r>
              <a:rPr lang="en" b="1" dirty="0" err="1">
                <a:solidFill>
                  <a:schemeClr val="dk2"/>
                </a:solidFill>
              </a:rPr>
              <a:t>συνεχίζει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ν</a:t>
            </a:r>
            <a:r>
              <a:rPr lang="en" b="1" dirty="0">
                <a:solidFill>
                  <a:schemeClr val="dk2"/>
                </a:solidFill>
              </a:rPr>
              <a:t>α α</a:t>
            </a:r>
            <a:r>
              <a:rPr lang="en" b="1" dirty="0" err="1">
                <a:solidFill>
                  <a:schemeClr val="dk2"/>
                </a:solidFill>
              </a:rPr>
              <a:t>ν</a:t>
            </a:r>
            <a:r>
              <a:rPr lang="en" b="1" dirty="0">
                <a:solidFill>
                  <a:schemeClr val="dk2"/>
                </a:solidFill>
              </a:rPr>
              <a:t>απ</a:t>
            </a:r>
            <a:r>
              <a:rPr lang="en" b="1" dirty="0" err="1">
                <a:solidFill>
                  <a:schemeClr val="dk2"/>
                </a:solidFill>
              </a:rPr>
              <a:t>τύσσετ</a:t>
            </a:r>
            <a:r>
              <a:rPr lang="en" b="1" dirty="0">
                <a:solidFill>
                  <a:schemeClr val="dk2"/>
                </a:solidFill>
              </a:rPr>
              <a:t>α</a:t>
            </a:r>
            <a:r>
              <a:rPr lang="en" b="1" dirty="0" err="1">
                <a:solidFill>
                  <a:schemeClr val="dk2"/>
                </a:solidFill>
              </a:rPr>
              <a:t>ι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μέσω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ερευνητικών</a:t>
            </a:r>
            <a:r>
              <a:rPr lang="en" b="1" dirty="0">
                <a:solidFill>
                  <a:schemeClr val="dk2"/>
                </a:solidFill>
              </a:rPr>
              <a:t> π</a:t>
            </a:r>
            <a:r>
              <a:rPr lang="en" b="1" dirty="0" err="1">
                <a:solidFill>
                  <a:schemeClr val="dk2"/>
                </a:solidFill>
              </a:rPr>
              <a:t>ρογρ</a:t>
            </a:r>
            <a:r>
              <a:rPr lang="en" b="1" dirty="0">
                <a:solidFill>
                  <a:schemeClr val="dk2"/>
                </a:solidFill>
              </a:rPr>
              <a:t>α</a:t>
            </a:r>
            <a:r>
              <a:rPr lang="en" b="1" dirty="0" err="1">
                <a:solidFill>
                  <a:schemeClr val="dk2"/>
                </a:solidFill>
              </a:rPr>
              <a:t>μμάτων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σχετικά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με</a:t>
            </a:r>
            <a:r>
              <a:rPr lang="en" b="1" dirty="0">
                <a:solidFill>
                  <a:schemeClr val="dk2"/>
                </a:solidFill>
              </a:rPr>
              <a:t>:</a:t>
            </a:r>
            <a:endParaRPr dirty="0">
              <a:solidFill>
                <a:schemeClr val="dk2"/>
              </a:solidFill>
            </a:endParaRPr>
          </a:p>
          <a:p>
            <a:pPr marL="914400" lvl="1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50"/>
              <a:buChar char="○"/>
            </a:pPr>
            <a:r>
              <a:rPr lang="en" b="1" dirty="0" err="1">
                <a:solidFill>
                  <a:schemeClr val="dk2"/>
                </a:solidFill>
              </a:rPr>
              <a:t>Κριτικό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Πρ</a:t>
            </a:r>
            <a:r>
              <a:rPr lang="en" b="1" dirty="0">
                <a:solidFill>
                  <a:schemeClr val="dk2"/>
                </a:solidFill>
              </a:rPr>
              <a:t>α</a:t>
            </a:r>
            <a:r>
              <a:rPr lang="en" b="1" dirty="0" err="1">
                <a:solidFill>
                  <a:schemeClr val="dk2"/>
                </a:solidFill>
              </a:rPr>
              <a:t>γμ</a:t>
            </a:r>
            <a:r>
              <a:rPr lang="en" b="1" dirty="0">
                <a:solidFill>
                  <a:schemeClr val="dk2"/>
                </a:solidFill>
              </a:rPr>
              <a:t>α</a:t>
            </a:r>
            <a:r>
              <a:rPr lang="en" b="1" dirty="0" err="1">
                <a:solidFill>
                  <a:schemeClr val="dk2"/>
                </a:solidFill>
              </a:rPr>
              <a:t>τισμό</a:t>
            </a:r>
            <a:r>
              <a:rPr lang="en" b="1" dirty="0">
                <a:solidFill>
                  <a:schemeClr val="dk2"/>
                </a:solidFill>
              </a:rPr>
              <a:t>:</a:t>
            </a:r>
            <a:r>
              <a:rPr lang="en" dirty="0">
                <a:solidFill>
                  <a:schemeClr val="dk2"/>
                </a:solidFill>
              </a:rPr>
              <a:t> Refining the philosophy of professional ethics.</a:t>
            </a:r>
            <a:endParaRPr dirty="0">
              <a:solidFill>
                <a:schemeClr val="dk2"/>
              </a:solidFill>
            </a:endParaRPr>
          </a:p>
          <a:p>
            <a:pPr marL="914400" lvl="1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50"/>
              <a:buChar char="○"/>
            </a:pPr>
            <a:r>
              <a:rPr lang="en" b="1" dirty="0">
                <a:solidFill>
                  <a:schemeClr val="dk2"/>
                </a:solidFill>
              </a:rPr>
              <a:t>CSH </a:t>
            </a:r>
            <a:r>
              <a:rPr lang="en" b="1" dirty="0" err="1">
                <a:solidFill>
                  <a:schemeClr val="dk2"/>
                </a:solidFill>
              </a:rPr>
              <a:t>γι</a:t>
            </a:r>
            <a:r>
              <a:rPr lang="en" b="1" dirty="0">
                <a:solidFill>
                  <a:schemeClr val="dk2"/>
                </a:solidFill>
              </a:rPr>
              <a:t>α </a:t>
            </a:r>
            <a:r>
              <a:rPr lang="en" b="1" dirty="0" err="1">
                <a:solidFill>
                  <a:schemeClr val="dk2"/>
                </a:solidFill>
              </a:rPr>
              <a:t>Ε</a:t>
            </a:r>
            <a:r>
              <a:rPr lang="en" b="1" dirty="0">
                <a:solidFill>
                  <a:schemeClr val="dk2"/>
                </a:solidFill>
              </a:rPr>
              <a:t>πα</a:t>
            </a:r>
            <a:r>
              <a:rPr lang="en" b="1" dirty="0" err="1">
                <a:solidFill>
                  <a:schemeClr val="dk2"/>
                </a:solidFill>
              </a:rPr>
              <a:t>γγελμ</a:t>
            </a:r>
            <a:r>
              <a:rPr lang="en" b="1" dirty="0">
                <a:solidFill>
                  <a:schemeClr val="dk2"/>
                </a:solidFill>
              </a:rPr>
              <a:t>α</a:t>
            </a:r>
            <a:r>
              <a:rPr lang="en" b="1" dirty="0" err="1">
                <a:solidFill>
                  <a:schemeClr val="dk2"/>
                </a:solidFill>
              </a:rPr>
              <a:t>τίες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κ</a:t>
            </a:r>
            <a:r>
              <a:rPr lang="en" b="1" dirty="0">
                <a:solidFill>
                  <a:schemeClr val="dk2"/>
                </a:solidFill>
              </a:rPr>
              <a:t>α</a:t>
            </a:r>
            <a:r>
              <a:rPr lang="en" b="1" dirty="0" err="1">
                <a:solidFill>
                  <a:schemeClr val="dk2"/>
                </a:solidFill>
              </a:rPr>
              <a:t>ι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Πολίτες</a:t>
            </a:r>
            <a:r>
              <a:rPr lang="en" b="1" dirty="0">
                <a:solidFill>
                  <a:schemeClr val="dk2"/>
                </a:solidFill>
              </a:rPr>
              <a:t>: </a:t>
            </a:r>
            <a:r>
              <a:rPr lang="en" dirty="0" err="1">
                <a:solidFill>
                  <a:schemeClr val="dk2"/>
                </a:solidFill>
              </a:rPr>
              <a:t>Α</a:t>
            </a:r>
            <a:r>
              <a:rPr lang="en" dirty="0">
                <a:solidFill>
                  <a:schemeClr val="dk2"/>
                </a:solidFill>
              </a:rPr>
              <a:t>π</a:t>
            </a:r>
            <a:r>
              <a:rPr lang="en" dirty="0" err="1">
                <a:solidFill>
                  <a:schemeClr val="dk2"/>
                </a:solidFill>
              </a:rPr>
              <a:t>λο</a:t>
            </a:r>
            <a:r>
              <a:rPr lang="en" dirty="0">
                <a:solidFill>
                  <a:schemeClr val="dk2"/>
                </a:solidFill>
              </a:rPr>
              <a:t>π</a:t>
            </a:r>
            <a:r>
              <a:rPr lang="en" dirty="0" err="1">
                <a:solidFill>
                  <a:schemeClr val="dk2"/>
                </a:solidFill>
              </a:rPr>
              <a:t>οίηση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των</a:t>
            </a:r>
            <a:r>
              <a:rPr lang="en" dirty="0">
                <a:solidFill>
                  <a:schemeClr val="dk2"/>
                </a:solidFill>
              </a:rPr>
              <a:t> α</a:t>
            </a:r>
            <a:r>
              <a:rPr lang="en" dirty="0" err="1">
                <a:solidFill>
                  <a:schemeClr val="dk2"/>
                </a:solidFill>
              </a:rPr>
              <a:t>ρχών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της</a:t>
            </a:r>
            <a:r>
              <a:rPr lang="en" dirty="0">
                <a:solidFill>
                  <a:schemeClr val="dk2"/>
                </a:solidFill>
              </a:rPr>
              <a:t> CSH (</a:t>
            </a:r>
            <a:r>
              <a:rPr lang="en" dirty="0" err="1">
                <a:solidFill>
                  <a:schemeClr val="dk2"/>
                </a:solidFill>
              </a:rPr>
              <a:t>ειδικά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της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κριτικής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ορίων</a:t>
            </a:r>
            <a:r>
              <a:rPr lang="en" dirty="0">
                <a:solidFill>
                  <a:schemeClr val="dk2"/>
                </a:solidFill>
              </a:rPr>
              <a:t>) </a:t>
            </a:r>
            <a:r>
              <a:rPr lang="en" dirty="0" err="1">
                <a:solidFill>
                  <a:schemeClr val="dk2"/>
                </a:solidFill>
              </a:rPr>
              <a:t>γι</a:t>
            </a:r>
            <a:r>
              <a:rPr lang="en" dirty="0">
                <a:solidFill>
                  <a:schemeClr val="dk2"/>
                </a:solidFill>
              </a:rPr>
              <a:t>α </a:t>
            </a:r>
            <a:r>
              <a:rPr lang="en" dirty="0" err="1">
                <a:solidFill>
                  <a:schemeClr val="dk2"/>
                </a:solidFill>
              </a:rPr>
              <a:t>χρήση</a:t>
            </a:r>
            <a:r>
              <a:rPr lang="en" dirty="0">
                <a:solidFill>
                  <a:schemeClr val="dk2"/>
                </a:solidFill>
              </a:rPr>
              <a:t> απ</a:t>
            </a:r>
            <a:r>
              <a:rPr lang="en" dirty="0" err="1">
                <a:solidFill>
                  <a:schemeClr val="dk2"/>
                </a:solidFill>
              </a:rPr>
              <a:t>ό</a:t>
            </a:r>
            <a:r>
              <a:rPr lang="en" dirty="0">
                <a:solidFill>
                  <a:schemeClr val="dk2"/>
                </a:solidFill>
              </a:rPr>
              <a:t> απ</a:t>
            </a:r>
            <a:r>
              <a:rPr lang="en" dirty="0" err="1">
                <a:solidFill>
                  <a:schemeClr val="dk2"/>
                </a:solidFill>
              </a:rPr>
              <a:t>λούς</a:t>
            </a:r>
            <a:r>
              <a:rPr lang="en" dirty="0">
                <a:solidFill>
                  <a:schemeClr val="dk2"/>
                </a:solidFill>
              </a:rPr>
              <a:t> π</a:t>
            </a:r>
            <a:r>
              <a:rPr lang="en" dirty="0" err="1">
                <a:solidFill>
                  <a:schemeClr val="dk2"/>
                </a:solidFill>
              </a:rPr>
              <a:t>ολίτες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σε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δημόσιες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συζητήσεις</a:t>
            </a:r>
            <a:r>
              <a:rPr lang="en" dirty="0">
                <a:solidFill>
                  <a:schemeClr val="dk2"/>
                </a:solidFill>
              </a:rPr>
              <a:t>.</a:t>
            </a:r>
            <a:endParaRPr dirty="0">
              <a:solidFill>
                <a:schemeClr val="dk2"/>
              </a:solidFill>
            </a:endParaRPr>
          </a:p>
          <a:p>
            <a:pPr marL="45720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50"/>
              <a:buChar char="●"/>
            </a:pPr>
            <a:r>
              <a:rPr lang="en" dirty="0" err="1">
                <a:solidFill>
                  <a:schemeClr val="dk2"/>
                </a:solidFill>
              </a:rPr>
              <a:t>Οι</a:t>
            </a:r>
            <a:r>
              <a:rPr lang="en" dirty="0">
                <a:solidFill>
                  <a:schemeClr val="dk2"/>
                </a:solidFill>
              </a:rPr>
              <a:t> βα</a:t>
            </a:r>
            <a:r>
              <a:rPr lang="en" dirty="0" err="1">
                <a:solidFill>
                  <a:schemeClr val="dk2"/>
                </a:solidFill>
              </a:rPr>
              <a:t>σικές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ιδέες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του</a:t>
            </a:r>
            <a:r>
              <a:rPr lang="en" dirty="0">
                <a:solidFill>
                  <a:schemeClr val="dk2"/>
                </a:solidFill>
              </a:rPr>
              <a:t> CSH, </a:t>
            </a:r>
            <a:r>
              <a:rPr lang="en" dirty="0" err="1">
                <a:solidFill>
                  <a:schemeClr val="dk2"/>
                </a:solidFill>
              </a:rPr>
              <a:t>ειδικά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η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κριτική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των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συστημικών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ορίων</a:t>
            </a:r>
            <a:r>
              <a:rPr lang="en" dirty="0">
                <a:solidFill>
                  <a:schemeClr val="dk2"/>
                </a:solidFill>
              </a:rPr>
              <a:t>, </a:t>
            </a:r>
            <a:r>
              <a:rPr lang="en" dirty="0" err="1">
                <a:solidFill>
                  <a:schemeClr val="dk2"/>
                </a:solidFill>
              </a:rPr>
              <a:t>έχουν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ενσωμ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τωθεί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στο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έργο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άλλων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συστημικών</a:t>
            </a:r>
            <a:r>
              <a:rPr lang="en" dirty="0">
                <a:solidFill>
                  <a:schemeClr val="dk2"/>
                </a:solidFill>
              </a:rPr>
              <a:t>:</a:t>
            </a:r>
            <a:endParaRPr dirty="0">
              <a:solidFill>
                <a:schemeClr val="dk2"/>
              </a:solidFill>
            </a:endParaRPr>
          </a:p>
          <a:p>
            <a:pPr marL="914400" lvl="1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50"/>
              <a:buChar char="○"/>
            </a:pPr>
            <a:r>
              <a:rPr lang="en" b="1" dirty="0">
                <a:solidFill>
                  <a:schemeClr val="dk2"/>
                </a:solidFill>
              </a:rPr>
              <a:t>Gerald Midgley ("</a:t>
            </a:r>
            <a:r>
              <a:rPr lang="en" b="1" dirty="0" err="1">
                <a:solidFill>
                  <a:schemeClr val="dk2"/>
                </a:solidFill>
              </a:rPr>
              <a:t>Συστημική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Π</a:t>
            </a:r>
            <a:r>
              <a:rPr lang="en" b="1" dirty="0">
                <a:solidFill>
                  <a:schemeClr val="dk2"/>
                </a:solidFill>
              </a:rPr>
              <a:t>α</a:t>
            </a:r>
            <a:r>
              <a:rPr lang="en" b="1" dirty="0" err="1">
                <a:solidFill>
                  <a:schemeClr val="dk2"/>
                </a:solidFill>
              </a:rPr>
              <a:t>ρέμ</a:t>
            </a:r>
            <a:r>
              <a:rPr lang="en" b="1" dirty="0">
                <a:solidFill>
                  <a:schemeClr val="dk2"/>
                </a:solidFill>
              </a:rPr>
              <a:t>βα</a:t>
            </a:r>
            <a:r>
              <a:rPr lang="en" b="1" dirty="0" err="1">
                <a:solidFill>
                  <a:schemeClr val="dk2"/>
                </a:solidFill>
              </a:rPr>
              <a:t>ση</a:t>
            </a:r>
            <a:r>
              <a:rPr lang="en" b="1" dirty="0">
                <a:solidFill>
                  <a:schemeClr val="dk2"/>
                </a:solidFill>
              </a:rPr>
              <a:t>"):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Πολυ-Μεθοδολογί</a:t>
            </a:r>
            <a:r>
              <a:rPr lang="en" dirty="0">
                <a:solidFill>
                  <a:schemeClr val="dk2"/>
                </a:solidFill>
              </a:rPr>
              <a:t>α </a:t>
            </a:r>
            <a:r>
              <a:rPr lang="en" dirty="0" err="1">
                <a:solidFill>
                  <a:schemeClr val="dk2"/>
                </a:solidFill>
              </a:rPr>
              <a:t>η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ο</a:t>
            </a:r>
            <a:r>
              <a:rPr lang="en" dirty="0">
                <a:solidFill>
                  <a:schemeClr val="dk2"/>
                </a:solidFill>
              </a:rPr>
              <a:t>π</a:t>
            </a:r>
            <a:r>
              <a:rPr lang="en" dirty="0" err="1">
                <a:solidFill>
                  <a:schemeClr val="dk2"/>
                </a:solidFill>
              </a:rPr>
              <a:t>οί</a:t>
            </a:r>
            <a:r>
              <a:rPr lang="en" dirty="0">
                <a:solidFill>
                  <a:schemeClr val="dk2"/>
                </a:solidFill>
              </a:rPr>
              <a:t>α </a:t>
            </a:r>
            <a:r>
              <a:rPr lang="en" dirty="0" err="1">
                <a:solidFill>
                  <a:schemeClr val="dk2"/>
                </a:solidFill>
              </a:rPr>
              <a:t>χρησιμο</a:t>
            </a:r>
            <a:r>
              <a:rPr lang="en" dirty="0">
                <a:solidFill>
                  <a:schemeClr val="dk2"/>
                </a:solidFill>
              </a:rPr>
              <a:t>π</a:t>
            </a:r>
            <a:r>
              <a:rPr lang="en" dirty="0" err="1">
                <a:solidFill>
                  <a:schemeClr val="dk2"/>
                </a:solidFill>
              </a:rPr>
              <a:t>οιεί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την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κριτική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συστημικών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ορίων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ως</a:t>
            </a:r>
            <a:r>
              <a:rPr lang="en" dirty="0">
                <a:solidFill>
                  <a:schemeClr val="dk2"/>
                </a:solidFill>
              </a:rPr>
              <a:t> π</a:t>
            </a:r>
            <a:r>
              <a:rPr lang="en" dirty="0" err="1">
                <a:solidFill>
                  <a:schemeClr val="dk2"/>
                </a:solidFill>
              </a:rPr>
              <a:t>ρωτ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ρχικό</a:t>
            </a:r>
            <a:r>
              <a:rPr lang="en" dirty="0">
                <a:solidFill>
                  <a:schemeClr val="dk2"/>
                </a:solidFill>
              </a:rPr>
              <a:t> β</a:t>
            </a:r>
            <a:r>
              <a:rPr lang="en" dirty="0" err="1">
                <a:solidFill>
                  <a:schemeClr val="dk2"/>
                </a:solidFill>
              </a:rPr>
              <a:t>ήμ</a:t>
            </a:r>
            <a:r>
              <a:rPr lang="en" dirty="0">
                <a:solidFill>
                  <a:schemeClr val="dk2"/>
                </a:solidFill>
              </a:rPr>
              <a:t>α </a:t>
            </a:r>
            <a:r>
              <a:rPr lang="en" dirty="0" err="1">
                <a:solidFill>
                  <a:schemeClr val="dk2"/>
                </a:solidFill>
              </a:rPr>
              <a:t>σε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μί</a:t>
            </a:r>
            <a:r>
              <a:rPr lang="en" dirty="0">
                <a:solidFill>
                  <a:schemeClr val="dk2"/>
                </a:solidFill>
              </a:rPr>
              <a:t>α </a:t>
            </a:r>
            <a:r>
              <a:rPr lang="en" dirty="0" err="1">
                <a:solidFill>
                  <a:schemeClr val="dk2"/>
                </a:solidFill>
              </a:rPr>
              <a:t>συστημική</a:t>
            </a:r>
            <a:r>
              <a:rPr lang="en" dirty="0">
                <a:solidFill>
                  <a:schemeClr val="dk2"/>
                </a:solidFill>
              </a:rPr>
              <a:t> πα</a:t>
            </a:r>
            <a:r>
              <a:rPr lang="en" dirty="0" err="1">
                <a:solidFill>
                  <a:schemeClr val="dk2"/>
                </a:solidFill>
              </a:rPr>
              <a:t>ρέμ</a:t>
            </a:r>
            <a:r>
              <a:rPr lang="en" dirty="0">
                <a:solidFill>
                  <a:schemeClr val="dk2"/>
                </a:solidFill>
              </a:rPr>
              <a:t>βα</a:t>
            </a:r>
            <a:r>
              <a:rPr lang="en" dirty="0" err="1">
                <a:solidFill>
                  <a:schemeClr val="dk2"/>
                </a:solidFill>
              </a:rPr>
              <a:t>ση</a:t>
            </a:r>
            <a:r>
              <a:rPr lang="en" dirty="0">
                <a:solidFill>
                  <a:schemeClr val="dk2"/>
                </a:solidFill>
              </a:rPr>
              <a:t>.</a:t>
            </a:r>
            <a:endParaRPr dirty="0">
              <a:solidFill>
                <a:schemeClr val="dk2"/>
              </a:solidFill>
            </a:endParaRPr>
          </a:p>
          <a:p>
            <a:pPr marL="914400" lvl="1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50"/>
              <a:buChar char="○"/>
            </a:pPr>
            <a:r>
              <a:rPr lang="en" b="1" dirty="0">
                <a:solidFill>
                  <a:schemeClr val="dk2"/>
                </a:solidFill>
              </a:rPr>
              <a:t>Janet McIntyre-Mills ("Critical Systemic Praxis"):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Χρησιμο</a:t>
            </a:r>
            <a:r>
              <a:rPr lang="en" dirty="0">
                <a:solidFill>
                  <a:schemeClr val="dk2"/>
                </a:solidFill>
              </a:rPr>
              <a:t>π</a:t>
            </a:r>
            <a:r>
              <a:rPr lang="en" dirty="0" err="1">
                <a:solidFill>
                  <a:schemeClr val="dk2"/>
                </a:solidFill>
              </a:rPr>
              <a:t>οιεί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το</a:t>
            </a:r>
            <a:r>
              <a:rPr lang="en" dirty="0">
                <a:solidFill>
                  <a:schemeClr val="dk2"/>
                </a:solidFill>
              </a:rPr>
              <a:t> CSH </a:t>
            </a:r>
            <a:r>
              <a:rPr lang="en" dirty="0" err="1">
                <a:solidFill>
                  <a:schemeClr val="dk2"/>
                </a:solidFill>
              </a:rPr>
              <a:t>γι</a:t>
            </a:r>
            <a:r>
              <a:rPr lang="en" dirty="0">
                <a:solidFill>
                  <a:schemeClr val="dk2"/>
                </a:solidFill>
              </a:rPr>
              <a:t>α </a:t>
            </a:r>
            <a:r>
              <a:rPr lang="en" dirty="0" err="1">
                <a:solidFill>
                  <a:schemeClr val="dk2"/>
                </a:solidFill>
              </a:rPr>
              <a:t>ν</a:t>
            </a:r>
            <a:r>
              <a:rPr lang="en" dirty="0">
                <a:solidFill>
                  <a:schemeClr val="dk2"/>
                </a:solidFill>
              </a:rPr>
              <a:t>α α</a:t>
            </a:r>
            <a:r>
              <a:rPr lang="en" dirty="0" err="1">
                <a:solidFill>
                  <a:schemeClr val="dk2"/>
                </a:solidFill>
              </a:rPr>
              <a:t>ν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λύσει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κ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ι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ν</a:t>
            </a:r>
            <a:r>
              <a:rPr lang="en" dirty="0">
                <a:solidFill>
                  <a:schemeClr val="dk2"/>
                </a:solidFill>
              </a:rPr>
              <a:t>α </a:t>
            </a:r>
            <a:r>
              <a:rPr lang="en" dirty="0" err="1">
                <a:solidFill>
                  <a:schemeClr val="dk2"/>
                </a:solidFill>
              </a:rPr>
              <a:t>ξεδι</a:t>
            </a:r>
            <a:r>
              <a:rPr lang="en" dirty="0">
                <a:solidFill>
                  <a:schemeClr val="dk2"/>
                </a:solidFill>
              </a:rPr>
              <a:t>π</a:t>
            </a:r>
            <a:r>
              <a:rPr lang="en" dirty="0" err="1">
                <a:solidFill>
                  <a:schemeClr val="dk2"/>
                </a:solidFill>
              </a:rPr>
              <a:t>λώσει</a:t>
            </a:r>
            <a:r>
              <a:rPr lang="en" dirty="0">
                <a:solidFill>
                  <a:schemeClr val="dk2"/>
                </a:solidFill>
              </a:rPr>
              <a:t> π</a:t>
            </a:r>
            <a:r>
              <a:rPr lang="en" dirty="0" err="1">
                <a:solidFill>
                  <a:schemeClr val="dk2"/>
                </a:solidFill>
              </a:rPr>
              <a:t>ολλ</a:t>
            </a:r>
            <a:r>
              <a:rPr lang="en" dirty="0">
                <a:solidFill>
                  <a:schemeClr val="dk2"/>
                </a:solidFill>
              </a:rPr>
              <a:t>απ</a:t>
            </a:r>
            <a:r>
              <a:rPr lang="en" dirty="0" err="1">
                <a:solidFill>
                  <a:schemeClr val="dk2"/>
                </a:solidFill>
              </a:rPr>
              <a:t>λές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έννοιες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των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ενδι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φερόμενων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μερών</a:t>
            </a:r>
            <a:r>
              <a:rPr lang="en" dirty="0">
                <a:solidFill>
                  <a:schemeClr val="dk2"/>
                </a:solidFill>
              </a:rPr>
              <a:t>, </a:t>
            </a:r>
            <a:r>
              <a:rPr lang="en" dirty="0" err="1">
                <a:solidFill>
                  <a:schemeClr val="dk2"/>
                </a:solidFill>
              </a:rPr>
              <a:t>με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ισχυρή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έμφ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ση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στην</a:t>
            </a:r>
            <a:r>
              <a:rPr lang="en" dirty="0">
                <a:solidFill>
                  <a:schemeClr val="dk2"/>
                </a:solidFill>
              </a:rPr>
              <a:t> πα</a:t>
            </a:r>
            <a:r>
              <a:rPr lang="en" dirty="0" err="1">
                <a:solidFill>
                  <a:schemeClr val="dk2"/>
                </a:solidFill>
              </a:rPr>
              <a:t>ροχή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φωνής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σε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μειονεκτούσες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ομάδες</a:t>
            </a:r>
            <a:r>
              <a:rPr lang="en" dirty="0">
                <a:solidFill>
                  <a:schemeClr val="dk2"/>
                </a:solidFill>
              </a:rPr>
              <a:t> (π.</a:t>
            </a:r>
            <a:r>
              <a:rPr lang="en" dirty="0" err="1">
                <a:solidFill>
                  <a:schemeClr val="dk2"/>
                </a:solidFill>
              </a:rPr>
              <a:t>χ</a:t>
            </a:r>
            <a:r>
              <a:rPr lang="en" dirty="0">
                <a:solidFill>
                  <a:schemeClr val="dk2"/>
                </a:solidFill>
              </a:rPr>
              <a:t>., </a:t>
            </a:r>
            <a:r>
              <a:rPr lang="en" dirty="0" err="1">
                <a:solidFill>
                  <a:schemeClr val="dk2"/>
                </a:solidFill>
              </a:rPr>
              <a:t>σε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μελέτες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γι</a:t>
            </a:r>
            <a:r>
              <a:rPr lang="en" dirty="0">
                <a:solidFill>
                  <a:schemeClr val="dk2"/>
                </a:solidFill>
              </a:rPr>
              <a:t>α </a:t>
            </a:r>
            <a:r>
              <a:rPr lang="en" dirty="0" err="1">
                <a:solidFill>
                  <a:schemeClr val="dk2"/>
                </a:solidFill>
              </a:rPr>
              <a:t>τις</a:t>
            </a:r>
            <a:r>
              <a:rPr lang="en" dirty="0">
                <a:solidFill>
                  <a:schemeClr val="dk2"/>
                </a:solidFill>
              </a:rPr>
              <a:t> α</a:t>
            </a:r>
            <a:r>
              <a:rPr lang="en" dirty="0" err="1">
                <a:solidFill>
                  <a:schemeClr val="dk2"/>
                </a:solidFill>
              </a:rPr>
              <a:t>υτόχθονες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κοινότητες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κ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ι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τη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φτώχει</a:t>
            </a:r>
            <a:r>
              <a:rPr lang="en" dirty="0">
                <a:solidFill>
                  <a:schemeClr val="dk2"/>
                </a:solidFill>
              </a:rPr>
              <a:t>α </a:t>
            </a:r>
            <a:r>
              <a:rPr lang="en" dirty="0" err="1">
                <a:solidFill>
                  <a:schemeClr val="dk2"/>
                </a:solidFill>
              </a:rPr>
              <a:t>στην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Ινδονησί</a:t>
            </a:r>
            <a:r>
              <a:rPr lang="en" dirty="0">
                <a:solidFill>
                  <a:schemeClr val="dk2"/>
                </a:solidFill>
              </a:rPr>
              <a:t>α).</a:t>
            </a:r>
            <a:endParaRPr dirty="0">
              <a:solidFill>
                <a:schemeClr val="dk2"/>
              </a:solidFill>
            </a:endParaRPr>
          </a:p>
          <a:p>
            <a:pPr marL="914400" lvl="1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50"/>
              <a:buChar char="○"/>
            </a:pPr>
            <a:r>
              <a:rPr lang="en" b="1" dirty="0">
                <a:solidFill>
                  <a:schemeClr val="dk2"/>
                </a:solidFill>
              </a:rPr>
              <a:t>Anne Stephens (</a:t>
            </a:r>
            <a:r>
              <a:rPr lang="en" b="1" dirty="0" err="1">
                <a:solidFill>
                  <a:schemeClr val="dk2"/>
                </a:solidFill>
              </a:rPr>
              <a:t>Εκοφεμινισμός</a:t>
            </a:r>
            <a:r>
              <a:rPr lang="en" b="1" dirty="0">
                <a:solidFill>
                  <a:schemeClr val="dk2"/>
                </a:solidFill>
              </a:rPr>
              <a:t>):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Εφ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ρμόζει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την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κριτική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συστημικών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ορίων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γι</a:t>
            </a:r>
            <a:r>
              <a:rPr lang="en" dirty="0">
                <a:solidFill>
                  <a:schemeClr val="dk2"/>
                </a:solidFill>
              </a:rPr>
              <a:t>α </a:t>
            </a:r>
            <a:r>
              <a:rPr lang="en" dirty="0" err="1">
                <a:solidFill>
                  <a:schemeClr val="dk2"/>
                </a:solidFill>
              </a:rPr>
              <a:t>ν</a:t>
            </a:r>
            <a:r>
              <a:rPr lang="en" dirty="0">
                <a:solidFill>
                  <a:schemeClr val="dk2"/>
                </a:solidFill>
              </a:rPr>
              <a:t>α α</a:t>
            </a:r>
            <a:r>
              <a:rPr lang="en" dirty="0" err="1">
                <a:solidFill>
                  <a:schemeClr val="dk2"/>
                </a:solidFill>
              </a:rPr>
              <a:t>μφισ</a:t>
            </a:r>
            <a:r>
              <a:rPr lang="en" dirty="0">
                <a:solidFill>
                  <a:schemeClr val="dk2"/>
                </a:solidFill>
              </a:rPr>
              <a:t>β</a:t>
            </a:r>
            <a:r>
              <a:rPr lang="en" dirty="0" err="1">
                <a:solidFill>
                  <a:schemeClr val="dk2"/>
                </a:solidFill>
              </a:rPr>
              <a:t>ητήσει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την</a:t>
            </a:r>
            <a:r>
              <a:rPr lang="en" dirty="0">
                <a:solidFill>
                  <a:schemeClr val="dk2"/>
                </a:solidFill>
              </a:rPr>
              <a:t> α</a:t>
            </a:r>
            <a:r>
              <a:rPr lang="en" dirty="0" err="1">
                <a:solidFill>
                  <a:schemeClr val="dk2"/>
                </a:solidFill>
              </a:rPr>
              <a:t>νθρω</a:t>
            </a:r>
            <a:r>
              <a:rPr lang="en" dirty="0">
                <a:solidFill>
                  <a:schemeClr val="dk2"/>
                </a:solidFill>
              </a:rPr>
              <a:t>π</a:t>
            </a:r>
            <a:r>
              <a:rPr lang="en" dirty="0" err="1">
                <a:solidFill>
                  <a:schemeClr val="dk2"/>
                </a:solidFill>
              </a:rPr>
              <a:t>οκεντρική</a:t>
            </a:r>
            <a:r>
              <a:rPr lang="en" dirty="0">
                <a:solidFill>
                  <a:schemeClr val="dk2"/>
                </a:solidFill>
              </a:rPr>
              <a:t> π</a:t>
            </a:r>
            <a:r>
              <a:rPr lang="en" dirty="0" err="1">
                <a:solidFill>
                  <a:schemeClr val="dk2"/>
                </a:solidFill>
              </a:rPr>
              <a:t>ροκ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τάληψη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στη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συστημική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σκέψη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κ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ι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ν</a:t>
            </a:r>
            <a:r>
              <a:rPr lang="en" dirty="0">
                <a:solidFill>
                  <a:schemeClr val="dk2"/>
                </a:solidFill>
              </a:rPr>
              <a:t>α </a:t>
            </a:r>
            <a:r>
              <a:rPr lang="en" dirty="0" err="1">
                <a:solidFill>
                  <a:schemeClr val="dk2"/>
                </a:solidFill>
              </a:rPr>
              <a:t>συμ</a:t>
            </a:r>
            <a:r>
              <a:rPr lang="en" dirty="0">
                <a:solidFill>
                  <a:schemeClr val="dk2"/>
                </a:solidFill>
              </a:rPr>
              <a:t>π</a:t>
            </a:r>
            <a:r>
              <a:rPr lang="en" dirty="0" err="1">
                <a:solidFill>
                  <a:schemeClr val="dk2"/>
                </a:solidFill>
              </a:rPr>
              <a:t>εριλά</a:t>
            </a:r>
            <a:r>
              <a:rPr lang="en" dirty="0">
                <a:solidFill>
                  <a:schemeClr val="dk2"/>
                </a:solidFill>
              </a:rPr>
              <a:t>β</a:t>
            </a:r>
            <a:r>
              <a:rPr lang="en" dirty="0" err="1">
                <a:solidFill>
                  <a:schemeClr val="dk2"/>
                </a:solidFill>
              </a:rPr>
              <a:t>ει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τη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μη</a:t>
            </a:r>
            <a:r>
              <a:rPr lang="en" dirty="0">
                <a:solidFill>
                  <a:schemeClr val="dk2"/>
                </a:solidFill>
              </a:rPr>
              <a:t> α</a:t>
            </a:r>
            <a:r>
              <a:rPr lang="en" dirty="0" err="1">
                <a:solidFill>
                  <a:schemeClr val="dk2"/>
                </a:solidFill>
              </a:rPr>
              <a:t>νθρώ</a:t>
            </a:r>
            <a:r>
              <a:rPr lang="en" dirty="0">
                <a:solidFill>
                  <a:schemeClr val="dk2"/>
                </a:solidFill>
              </a:rPr>
              <a:t>π</a:t>
            </a:r>
            <a:r>
              <a:rPr lang="en" dirty="0" err="1">
                <a:solidFill>
                  <a:schemeClr val="dk2"/>
                </a:solidFill>
              </a:rPr>
              <a:t>ινη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φύση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κ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ι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τις</a:t>
            </a:r>
            <a:r>
              <a:rPr lang="en" dirty="0">
                <a:solidFill>
                  <a:schemeClr val="dk2"/>
                </a:solidFill>
              </a:rPr>
              <a:t> α</a:t>
            </a:r>
            <a:r>
              <a:rPr lang="en" dirty="0" err="1">
                <a:solidFill>
                  <a:schemeClr val="dk2"/>
                </a:solidFill>
              </a:rPr>
              <a:t>νησυχίες</a:t>
            </a:r>
            <a:r>
              <a:rPr lang="en" dirty="0">
                <a:solidFill>
                  <a:schemeClr val="dk2"/>
                </a:solidFill>
              </a:rPr>
              <a:t> π</a:t>
            </a:r>
            <a:r>
              <a:rPr lang="en" dirty="0" err="1">
                <a:solidFill>
                  <a:schemeClr val="dk2"/>
                </a:solidFill>
              </a:rPr>
              <a:t>ου</a:t>
            </a:r>
            <a:r>
              <a:rPr lang="en" dirty="0">
                <a:solidFill>
                  <a:schemeClr val="dk2"/>
                </a:solidFill>
              </a:rPr>
              <a:t> α</a:t>
            </a:r>
            <a:r>
              <a:rPr lang="en" dirty="0" err="1">
                <a:solidFill>
                  <a:schemeClr val="dk2"/>
                </a:solidFill>
              </a:rPr>
              <a:t>φορούν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το</a:t>
            </a:r>
            <a:r>
              <a:rPr lang="en" dirty="0">
                <a:solidFill>
                  <a:schemeClr val="dk2"/>
                </a:solidFill>
              </a:rPr>
              <a:t> gender </a:t>
            </a:r>
            <a:r>
              <a:rPr lang="en" dirty="0" err="1">
                <a:solidFill>
                  <a:schemeClr val="dk2"/>
                </a:solidFill>
              </a:rPr>
              <a:t>στη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συστημική</a:t>
            </a:r>
            <a:r>
              <a:rPr lang="en" dirty="0">
                <a:solidFill>
                  <a:schemeClr val="dk2"/>
                </a:solidFill>
              </a:rPr>
              <a:t> α</a:t>
            </a:r>
            <a:r>
              <a:rPr lang="en" dirty="0" err="1">
                <a:solidFill>
                  <a:schemeClr val="dk2"/>
                </a:solidFill>
              </a:rPr>
              <a:t>νάλυση</a:t>
            </a:r>
            <a:r>
              <a:rPr lang="en" dirty="0">
                <a:solidFill>
                  <a:schemeClr val="dk2"/>
                </a:solidFill>
              </a:rPr>
              <a:t>.</a:t>
            </a:r>
            <a:endParaRPr dirty="0">
              <a:solidFill>
                <a:schemeClr val="dk2"/>
              </a:solidFill>
            </a:endParaRPr>
          </a:p>
        </p:txBody>
      </p:sp>
      <p:sp>
        <p:nvSpPr>
          <p:cNvPr id="126" name="Google Shape;126;p24">
            <a:extLst>
              <a:ext uri="{FF2B5EF4-FFF2-40B4-BE49-F238E27FC236}">
                <a16:creationId xmlns:a16="http://schemas.microsoft.com/office/drawing/2014/main" id="{4AEEAD99-C7B5-456B-5071-F91F24055E4E}"/>
              </a:ext>
            </a:extLst>
          </p:cNvPr>
          <p:cNvSpPr txBox="1"/>
          <p:nvPr/>
        </p:nvSpPr>
        <p:spPr>
          <a:xfrm>
            <a:off x="77775" y="4758000"/>
            <a:ext cx="8013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595959"/>
                </a:solidFill>
              </a:rPr>
              <a:t>Jackson, M. C. (2019). </a:t>
            </a:r>
            <a:r>
              <a:rPr lang="en" sz="800" i="1">
                <a:solidFill>
                  <a:srgbClr val="595959"/>
                </a:solidFill>
              </a:rPr>
              <a:t>Critical systems thinking and the management of complexity</a:t>
            </a:r>
            <a:r>
              <a:rPr lang="en" sz="800">
                <a:solidFill>
                  <a:srgbClr val="595959"/>
                </a:solidFill>
              </a:rPr>
              <a:t>. John Wiley &amp; Sons.</a:t>
            </a:r>
            <a:endParaRPr sz="800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63140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5"/>
          <p:cNvSpPr txBox="1">
            <a:spLocks noGrp="1"/>
          </p:cNvSpPr>
          <p:nvPr>
            <p:ph type="title"/>
          </p:nvPr>
        </p:nvSpPr>
        <p:spPr>
          <a:xfrm>
            <a:off x="152250" y="0"/>
            <a:ext cx="8791800" cy="4488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320" dirty="0"/>
              <a:t>Critical Systems Heuristics: H </a:t>
            </a:r>
            <a:r>
              <a:rPr lang="en" sz="2320" dirty="0" err="1"/>
              <a:t>θεωρητική</a:t>
            </a:r>
            <a:r>
              <a:rPr lang="en" sz="2320" dirty="0"/>
              <a:t> β</a:t>
            </a:r>
            <a:r>
              <a:rPr lang="en" sz="2320" dirty="0" err="1"/>
              <a:t>άση</a:t>
            </a:r>
            <a:endParaRPr sz="2320" dirty="0"/>
          </a:p>
        </p:txBody>
      </p:sp>
      <p:sp>
        <p:nvSpPr>
          <p:cNvPr id="132" name="Google Shape;132;p25"/>
          <p:cNvSpPr txBox="1"/>
          <p:nvPr/>
        </p:nvSpPr>
        <p:spPr>
          <a:xfrm>
            <a:off x="152250" y="510793"/>
            <a:ext cx="8791800" cy="433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" sz="1200" b="1" dirty="0" err="1">
                <a:solidFill>
                  <a:schemeClr val="dk2"/>
                </a:solidFill>
              </a:rPr>
              <a:t>Μετ</a:t>
            </a:r>
            <a:r>
              <a:rPr lang="en" sz="1200" b="1" dirty="0">
                <a:solidFill>
                  <a:schemeClr val="dk2"/>
                </a:solidFill>
              </a:rPr>
              <a:t>α</a:t>
            </a:r>
            <a:r>
              <a:rPr lang="en" sz="1200" b="1" dirty="0" err="1">
                <a:solidFill>
                  <a:schemeClr val="dk2"/>
                </a:solidFill>
              </a:rPr>
              <a:t>τό</a:t>
            </a:r>
            <a:r>
              <a:rPr lang="en" sz="1200" b="1" dirty="0">
                <a:solidFill>
                  <a:schemeClr val="dk2"/>
                </a:solidFill>
              </a:rPr>
              <a:t>π</a:t>
            </a:r>
            <a:r>
              <a:rPr lang="en" sz="1200" b="1" dirty="0" err="1">
                <a:solidFill>
                  <a:schemeClr val="dk2"/>
                </a:solidFill>
              </a:rPr>
              <a:t>ιση</a:t>
            </a:r>
            <a:r>
              <a:rPr lang="en" sz="1200" b="1" dirty="0">
                <a:solidFill>
                  <a:schemeClr val="dk2"/>
                </a:solidFill>
              </a:rPr>
              <a:t> </a:t>
            </a:r>
            <a:r>
              <a:rPr lang="en" sz="1200" b="1" dirty="0" err="1">
                <a:solidFill>
                  <a:schemeClr val="dk2"/>
                </a:solidFill>
              </a:rPr>
              <a:t>της</a:t>
            </a:r>
            <a:r>
              <a:rPr lang="en" sz="1200" b="1" dirty="0">
                <a:solidFill>
                  <a:schemeClr val="dk2"/>
                </a:solidFill>
              </a:rPr>
              <a:t> </a:t>
            </a:r>
            <a:r>
              <a:rPr lang="en" sz="1200" b="1" dirty="0" err="1">
                <a:solidFill>
                  <a:schemeClr val="dk2"/>
                </a:solidFill>
              </a:rPr>
              <a:t>συστημικής</a:t>
            </a:r>
            <a:r>
              <a:rPr lang="en" sz="1200" b="1" dirty="0">
                <a:solidFill>
                  <a:schemeClr val="dk2"/>
                </a:solidFill>
              </a:rPr>
              <a:t> </a:t>
            </a:r>
            <a:r>
              <a:rPr lang="en" sz="1200" b="1" dirty="0" err="1">
                <a:solidFill>
                  <a:schemeClr val="dk2"/>
                </a:solidFill>
              </a:rPr>
              <a:t>σκέψης</a:t>
            </a:r>
            <a:r>
              <a:rPr lang="en" sz="1200" b="1" dirty="0">
                <a:solidFill>
                  <a:schemeClr val="dk2"/>
                </a:solidFill>
              </a:rPr>
              <a:t> απ</a:t>
            </a:r>
            <a:r>
              <a:rPr lang="en" sz="1200" b="1" dirty="0" err="1">
                <a:solidFill>
                  <a:schemeClr val="dk2"/>
                </a:solidFill>
              </a:rPr>
              <a:t>ό</a:t>
            </a:r>
            <a:r>
              <a:rPr lang="en" sz="1200" b="1" dirty="0">
                <a:solidFill>
                  <a:schemeClr val="dk2"/>
                </a:solidFill>
              </a:rPr>
              <a:t> </a:t>
            </a:r>
            <a:r>
              <a:rPr lang="en" sz="1200" b="1" dirty="0" err="1">
                <a:solidFill>
                  <a:schemeClr val="dk2"/>
                </a:solidFill>
              </a:rPr>
              <a:t>το</a:t>
            </a:r>
            <a:r>
              <a:rPr lang="en" sz="1200" b="1" dirty="0">
                <a:solidFill>
                  <a:schemeClr val="dk2"/>
                </a:solidFill>
              </a:rPr>
              <a:t> “</a:t>
            </a:r>
            <a:r>
              <a:rPr lang="en" sz="1200" b="1" dirty="0" err="1">
                <a:solidFill>
                  <a:schemeClr val="dk2"/>
                </a:solidFill>
              </a:rPr>
              <a:t>Πώς</a:t>
            </a:r>
            <a:r>
              <a:rPr lang="en" sz="1200" b="1" dirty="0">
                <a:solidFill>
                  <a:schemeClr val="dk2"/>
                </a:solidFill>
              </a:rPr>
              <a:t>” (how) </a:t>
            </a:r>
            <a:r>
              <a:rPr lang="en" sz="1200" b="1" dirty="0" err="1">
                <a:solidFill>
                  <a:schemeClr val="dk2"/>
                </a:solidFill>
              </a:rPr>
              <a:t>στο</a:t>
            </a:r>
            <a:r>
              <a:rPr lang="en" sz="1200" b="1" dirty="0">
                <a:solidFill>
                  <a:schemeClr val="dk2"/>
                </a:solidFill>
              </a:rPr>
              <a:t> “</a:t>
            </a:r>
            <a:r>
              <a:rPr lang="en" sz="1200" b="1" dirty="0" err="1">
                <a:solidFill>
                  <a:schemeClr val="dk2"/>
                </a:solidFill>
              </a:rPr>
              <a:t>Τ</a:t>
            </a:r>
            <a:r>
              <a:rPr lang="el-GR" sz="1200" b="1" dirty="0">
                <a:solidFill>
                  <a:schemeClr val="dk2"/>
                </a:solidFill>
              </a:rPr>
              <a:t>ι</a:t>
            </a:r>
            <a:r>
              <a:rPr lang="en" sz="1200" b="1" dirty="0">
                <a:solidFill>
                  <a:schemeClr val="dk2"/>
                </a:solidFill>
              </a:rPr>
              <a:t> </a:t>
            </a:r>
            <a:r>
              <a:rPr lang="en" sz="1200" b="1" dirty="0" err="1">
                <a:solidFill>
                  <a:schemeClr val="dk2"/>
                </a:solidFill>
              </a:rPr>
              <a:t>θ</a:t>
            </a:r>
            <a:r>
              <a:rPr lang="en" sz="1200" b="1" dirty="0">
                <a:solidFill>
                  <a:schemeClr val="dk2"/>
                </a:solidFill>
              </a:rPr>
              <a:t>α </a:t>
            </a:r>
            <a:r>
              <a:rPr lang="en" sz="1200" b="1" dirty="0" err="1">
                <a:solidFill>
                  <a:schemeClr val="dk2"/>
                </a:solidFill>
              </a:rPr>
              <a:t>έ</a:t>
            </a:r>
            <a:r>
              <a:rPr lang="en" sz="1200" b="1" dirty="0">
                <a:solidFill>
                  <a:schemeClr val="dk2"/>
                </a:solidFill>
              </a:rPr>
              <a:t>π</a:t>
            </a:r>
            <a:r>
              <a:rPr lang="en" sz="1200" b="1" dirty="0" err="1">
                <a:solidFill>
                  <a:schemeClr val="dk2"/>
                </a:solidFill>
              </a:rPr>
              <a:t>ρε</a:t>
            </a:r>
            <a:r>
              <a:rPr lang="en" sz="1200" b="1" dirty="0">
                <a:solidFill>
                  <a:schemeClr val="dk2"/>
                </a:solidFill>
              </a:rPr>
              <a:t>π</a:t>
            </a:r>
            <a:r>
              <a:rPr lang="en" sz="1200" b="1" dirty="0" err="1">
                <a:solidFill>
                  <a:schemeClr val="dk2"/>
                </a:solidFill>
              </a:rPr>
              <a:t>ε</a:t>
            </a:r>
            <a:r>
              <a:rPr lang="en" sz="1200" b="1" dirty="0">
                <a:solidFill>
                  <a:schemeClr val="dk2"/>
                </a:solidFill>
              </a:rPr>
              <a:t>” (ought to)</a:t>
            </a:r>
            <a:br>
              <a:rPr lang="en" sz="1200" b="1" dirty="0">
                <a:solidFill>
                  <a:schemeClr val="dk2"/>
                </a:solidFill>
              </a:rPr>
            </a:br>
            <a:r>
              <a:rPr lang="en" sz="1200" dirty="0" err="1">
                <a:solidFill>
                  <a:schemeClr val="dk2"/>
                </a:solidFill>
              </a:rPr>
              <a:t>Η</a:t>
            </a:r>
            <a:r>
              <a:rPr lang="en" sz="1200" dirty="0">
                <a:solidFill>
                  <a:schemeClr val="dk2"/>
                </a:solidFill>
              </a:rPr>
              <a:t> CSH α</a:t>
            </a:r>
            <a:r>
              <a:rPr lang="en" sz="1200" dirty="0" err="1">
                <a:solidFill>
                  <a:schemeClr val="dk2"/>
                </a:solidFill>
              </a:rPr>
              <a:t>ντι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ροσω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εύει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μι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θεμελιώδη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μετ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τό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ιση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στον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σκο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ό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της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συστημικής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σκέψης</a:t>
            </a:r>
            <a:r>
              <a:rPr lang="en" sz="1200" dirty="0">
                <a:solidFill>
                  <a:schemeClr val="dk2"/>
                </a:solidFill>
              </a:rPr>
              <a:t>. </a:t>
            </a:r>
            <a:r>
              <a:rPr lang="en" sz="1200" u="sng" dirty="0" err="1">
                <a:solidFill>
                  <a:schemeClr val="dk2"/>
                </a:solidFill>
              </a:rPr>
              <a:t>Α</a:t>
            </a:r>
            <a:r>
              <a:rPr lang="en" sz="1200" u="sng" dirty="0">
                <a:solidFill>
                  <a:schemeClr val="dk2"/>
                </a:solidFill>
              </a:rPr>
              <a:t>π</a:t>
            </a:r>
            <a:r>
              <a:rPr lang="en" sz="1200" u="sng" dirty="0" err="1">
                <a:solidFill>
                  <a:schemeClr val="dk2"/>
                </a:solidFill>
              </a:rPr>
              <a:t>ομ</a:t>
            </a:r>
            <a:r>
              <a:rPr lang="en" sz="1200" u="sng" dirty="0">
                <a:solidFill>
                  <a:schemeClr val="dk2"/>
                </a:solidFill>
              </a:rPr>
              <a:t>α</a:t>
            </a:r>
            <a:r>
              <a:rPr lang="en" sz="1200" u="sng" dirty="0" err="1">
                <a:solidFill>
                  <a:schemeClr val="dk2"/>
                </a:solidFill>
              </a:rPr>
              <a:t>κρύνετ</a:t>
            </a:r>
            <a:r>
              <a:rPr lang="en" sz="1200" u="sng" dirty="0">
                <a:solidFill>
                  <a:schemeClr val="dk2"/>
                </a:solidFill>
              </a:rPr>
              <a:t>α</a:t>
            </a:r>
            <a:r>
              <a:rPr lang="en" sz="1200" u="sng" dirty="0" err="1">
                <a:solidFill>
                  <a:schemeClr val="dk2"/>
                </a:solidFill>
              </a:rPr>
              <a:t>ι</a:t>
            </a:r>
            <a:r>
              <a:rPr lang="en" sz="1200" u="sng" dirty="0">
                <a:solidFill>
                  <a:schemeClr val="dk2"/>
                </a:solidFill>
              </a:rPr>
              <a:t> απ</a:t>
            </a:r>
            <a:r>
              <a:rPr lang="en" sz="1200" u="sng" dirty="0" err="1">
                <a:solidFill>
                  <a:schemeClr val="dk2"/>
                </a:solidFill>
              </a:rPr>
              <a:t>ό</a:t>
            </a:r>
            <a:r>
              <a:rPr lang="en" sz="1200" u="sng" dirty="0">
                <a:solidFill>
                  <a:schemeClr val="dk2"/>
                </a:solidFill>
              </a:rPr>
              <a:t> </a:t>
            </a:r>
            <a:r>
              <a:rPr lang="en" sz="1200" u="sng" dirty="0" err="1">
                <a:solidFill>
                  <a:schemeClr val="dk2"/>
                </a:solidFill>
              </a:rPr>
              <a:t>την</a:t>
            </a:r>
            <a:r>
              <a:rPr lang="en" sz="1200" u="sng" dirty="0">
                <a:solidFill>
                  <a:schemeClr val="dk2"/>
                </a:solidFill>
              </a:rPr>
              <a:t> “</a:t>
            </a:r>
            <a:r>
              <a:rPr lang="en" sz="1200" u="sng" dirty="0" err="1">
                <a:solidFill>
                  <a:schemeClr val="dk2"/>
                </a:solidFill>
              </a:rPr>
              <a:t>ε</a:t>
            </a:r>
            <a:r>
              <a:rPr lang="en" sz="1200" u="sng" dirty="0">
                <a:solidFill>
                  <a:schemeClr val="dk2"/>
                </a:solidFill>
              </a:rPr>
              <a:t>π</a:t>
            </a:r>
            <a:r>
              <a:rPr lang="en" sz="1200" u="sng" dirty="0" err="1">
                <a:solidFill>
                  <a:schemeClr val="dk2"/>
                </a:solidFill>
              </a:rPr>
              <a:t>ιστήμη</a:t>
            </a:r>
            <a:r>
              <a:rPr lang="en" sz="1200" u="sng" dirty="0">
                <a:solidFill>
                  <a:schemeClr val="dk2"/>
                </a:solidFill>
              </a:rPr>
              <a:t> </a:t>
            </a:r>
            <a:r>
              <a:rPr lang="en" sz="1200" u="sng" dirty="0" err="1">
                <a:solidFill>
                  <a:schemeClr val="dk2"/>
                </a:solidFill>
              </a:rPr>
              <a:t>των</a:t>
            </a:r>
            <a:r>
              <a:rPr lang="en" sz="1200" u="sng" dirty="0">
                <a:solidFill>
                  <a:schemeClr val="dk2"/>
                </a:solidFill>
              </a:rPr>
              <a:t> </a:t>
            </a:r>
            <a:r>
              <a:rPr lang="en" sz="1200" u="sng" dirty="0" err="1">
                <a:solidFill>
                  <a:schemeClr val="dk2"/>
                </a:solidFill>
              </a:rPr>
              <a:t>συστημάτων</a:t>
            </a:r>
            <a:r>
              <a:rPr lang="en" sz="1200" u="sng" dirty="0">
                <a:solidFill>
                  <a:schemeClr val="dk2"/>
                </a:solidFill>
              </a:rPr>
              <a:t>” (π.</a:t>
            </a:r>
            <a:r>
              <a:rPr lang="en" sz="1200" u="sng" dirty="0" err="1">
                <a:solidFill>
                  <a:schemeClr val="dk2"/>
                </a:solidFill>
              </a:rPr>
              <a:t>χ</a:t>
            </a:r>
            <a:r>
              <a:rPr lang="en" sz="1200" u="sng" dirty="0">
                <a:solidFill>
                  <a:schemeClr val="dk2"/>
                </a:solidFill>
              </a:rPr>
              <a:t>., OR, systems engineering), </a:t>
            </a:r>
            <a:r>
              <a:rPr lang="en" sz="1200" u="sng" dirty="0" err="1">
                <a:solidFill>
                  <a:schemeClr val="dk2"/>
                </a:solidFill>
              </a:rPr>
              <a:t>η</a:t>
            </a:r>
            <a:r>
              <a:rPr lang="en" sz="1200" u="sng" dirty="0">
                <a:solidFill>
                  <a:schemeClr val="dk2"/>
                </a:solidFill>
              </a:rPr>
              <a:t> </a:t>
            </a:r>
            <a:r>
              <a:rPr lang="en" sz="1200" u="sng" dirty="0" err="1">
                <a:solidFill>
                  <a:schemeClr val="dk2"/>
                </a:solidFill>
              </a:rPr>
              <a:t>ο</a:t>
            </a:r>
            <a:r>
              <a:rPr lang="en" sz="1200" u="sng" dirty="0">
                <a:solidFill>
                  <a:schemeClr val="dk2"/>
                </a:solidFill>
              </a:rPr>
              <a:t>π</a:t>
            </a:r>
            <a:r>
              <a:rPr lang="en" sz="1200" u="sng" dirty="0" err="1">
                <a:solidFill>
                  <a:schemeClr val="dk2"/>
                </a:solidFill>
              </a:rPr>
              <a:t>οί</a:t>
            </a:r>
            <a:r>
              <a:rPr lang="en" sz="1200" u="sng" dirty="0">
                <a:solidFill>
                  <a:schemeClr val="dk2"/>
                </a:solidFill>
              </a:rPr>
              <a:t>α </a:t>
            </a:r>
            <a:r>
              <a:rPr lang="en" sz="1200" u="sng" dirty="0" err="1">
                <a:solidFill>
                  <a:schemeClr val="dk2"/>
                </a:solidFill>
              </a:rPr>
              <a:t>χρησιμο</a:t>
            </a:r>
            <a:r>
              <a:rPr lang="en" sz="1200" u="sng" dirty="0">
                <a:solidFill>
                  <a:schemeClr val="dk2"/>
                </a:solidFill>
              </a:rPr>
              <a:t>π</a:t>
            </a:r>
            <a:r>
              <a:rPr lang="en" sz="1200" u="sng" dirty="0" err="1">
                <a:solidFill>
                  <a:schemeClr val="dk2"/>
                </a:solidFill>
              </a:rPr>
              <a:t>οιεί</a:t>
            </a:r>
            <a:r>
              <a:rPr lang="en" sz="1200" u="sng" dirty="0">
                <a:solidFill>
                  <a:schemeClr val="dk2"/>
                </a:solidFill>
              </a:rPr>
              <a:t> </a:t>
            </a:r>
            <a:r>
              <a:rPr lang="en" sz="1200" u="sng" dirty="0" err="1">
                <a:solidFill>
                  <a:schemeClr val="dk2"/>
                </a:solidFill>
              </a:rPr>
              <a:t>θετικιστική</a:t>
            </a:r>
            <a:r>
              <a:rPr lang="en" sz="1200" u="sng" dirty="0">
                <a:solidFill>
                  <a:schemeClr val="dk2"/>
                </a:solidFill>
              </a:rPr>
              <a:t> </a:t>
            </a:r>
            <a:r>
              <a:rPr lang="en" sz="1200" u="sng" dirty="0" err="1">
                <a:solidFill>
                  <a:schemeClr val="dk2"/>
                </a:solidFill>
              </a:rPr>
              <a:t>συλλογιστική</a:t>
            </a:r>
            <a:r>
              <a:rPr lang="en" sz="1200" u="sng" dirty="0">
                <a:solidFill>
                  <a:schemeClr val="dk2"/>
                </a:solidFill>
              </a:rPr>
              <a:t> </a:t>
            </a:r>
            <a:r>
              <a:rPr lang="en" sz="1200" u="sng" dirty="0" err="1">
                <a:solidFill>
                  <a:schemeClr val="dk2"/>
                </a:solidFill>
              </a:rPr>
              <a:t>γι</a:t>
            </a:r>
            <a:r>
              <a:rPr lang="en" sz="1200" u="sng" dirty="0">
                <a:solidFill>
                  <a:schemeClr val="dk2"/>
                </a:solidFill>
              </a:rPr>
              <a:t>α </a:t>
            </a:r>
            <a:r>
              <a:rPr lang="en" sz="1200" u="sng" dirty="0" err="1">
                <a:solidFill>
                  <a:schemeClr val="dk2"/>
                </a:solidFill>
              </a:rPr>
              <a:t>ν</a:t>
            </a:r>
            <a:r>
              <a:rPr lang="en" sz="1200" u="sng" dirty="0">
                <a:solidFill>
                  <a:schemeClr val="dk2"/>
                </a:solidFill>
              </a:rPr>
              <a:t>α </a:t>
            </a:r>
            <a:r>
              <a:rPr lang="en" sz="1200" u="sng" dirty="0" err="1">
                <a:solidFill>
                  <a:schemeClr val="dk2"/>
                </a:solidFill>
              </a:rPr>
              <a:t>κ</a:t>
            </a:r>
            <a:r>
              <a:rPr lang="en" sz="1200" u="sng" dirty="0">
                <a:solidFill>
                  <a:schemeClr val="dk2"/>
                </a:solidFill>
              </a:rPr>
              <a:t>α</a:t>
            </a:r>
            <a:r>
              <a:rPr lang="en" sz="1200" u="sng" dirty="0" err="1">
                <a:solidFill>
                  <a:schemeClr val="dk2"/>
                </a:solidFill>
              </a:rPr>
              <a:t>θορίσει</a:t>
            </a:r>
            <a:r>
              <a:rPr lang="en" sz="1200" u="sng" dirty="0">
                <a:solidFill>
                  <a:schemeClr val="dk2"/>
                </a:solidFill>
              </a:rPr>
              <a:t> </a:t>
            </a:r>
            <a:r>
              <a:rPr lang="en" sz="1200" u="sng" dirty="0" err="1">
                <a:solidFill>
                  <a:schemeClr val="dk2"/>
                </a:solidFill>
              </a:rPr>
              <a:t>τον</a:t>
            </a:r>
            <a:r>
              <a:rPr lang="en" sz="1200" u="sng" dirty="0">
                <a:solidFill>
                  <a:schemeClr val="dk2"/>
                </a:solidFill>
              </a:rPr>
              <a:t> </a:t>
            </a:r>
            <a:r>
              <a:rPr lang="en" sz="1200" u="sng" dirty="0" err="1">
                <a:solidFill>
                  <a:schemeClr val="dk2"/>
                </a:solidFill>
              </a:rPr>
              <a:t>τρό</a:t>
            </a:r>
            <a:r>
              <a:rPr lang="en" sz="1200" u="sng" dirty="0">
                <a:solidFill>
                  <a:schemeClr val="dk2"/>
                </a:solidFill>
              </a:rPr>
              <a:t>π</a:t>
            </a:r>
            <a:r>
              <a:rPr lang="en" sz="1200" u="sng" dirty="0" err="1">
                <a:solidFill>
                  <a:schemeClr val="dk2"/>
                </a:solidFill>
              </a:rPr>
              <a:t>ο</a:t>
            </a:r>
            <a:r>
              <a:rPr lang="en" sz="1200" u="sng" dirty="0">
                <a:solidFill>
                  <a:schemeClr val="dk2"/>
                </a:solidFill>
              </a:rPr>
              <a:t> </a:t>
            </a:r>
            <a:r>
              <a:rPr lang="en" sz="1200" u="sng" dirty="0" err="1">
                <a:solidFill>
                  <a:schemeClr val="dk2"/>
                </a:solidFill>
              </a:rPr>
              <a:t>ε</a:t>
            </a:r>
            <a:r>
              <a:rPr lang="en" sz="1200" u="sng" dirty="0">
                <a:solidFill>
                  <a:schemeClr val="dk2"/>
                </a:solidFill>
              </a:rPr>
              <a:t>π</a:t>
            </a:r>
            <a:r>
              <a:rPr lang="en" sz="1200" u="sng" dirty="0" err="1">
                <a:solidFill>
                  <a:schemeClr val="dk2"/>
                </a:solidFill>
              </a:rPr>
              <a:t>ίτευξης</a:t>
            </a:r>
            <a:r>
              <a:rPr lang="en" sz="1200" u="sng" dirty="0">
                <a:solidFill>
                  <a:schemeClr val="dk2"/>
                </a:solidFill>
              </a:rPr>
              <a:t> π</a:t>
            </a:r>
            <a:r>
              <a:rPr lang="en" sz="1200" u="sng" dirty="0" err="1">
                <a:solidFill>
                  <a:schemeClr val="dk2"/>
                </a:solidFill>
              </a:rPr>
              <a:t>ροκ</a:t>
            </a:r>
            <a:r>
              <a:rPr lang="en" sz="1200" u="sng" dirty="0">
                <a:solidFill>
                  <a:schemeClr val="dk2"/>
                </a:solidFill>
              </a:rPr>
              <a:t>α</a:t>
            </a:r>
            <a:r>
              <a:rPr lang="en" sz="1200" u="sng" dirty="0" err="1">
                <a:solidFill>
                  <a:schemeClr val="dk2"/>
                </a:solidFill>
              </a:rPr>
              <a:t>θορισμένων</a:t>
            </a:r>
            <a:r>
              <a:rPr lang="en" sz="1200" u="sng" dirty="0">
                <a:solidFill>
                  <a:schemeClr val="dk2"/>
                </a:solidFill>
              </a:rPr>
              <a:t> </a:t>
            </a:r>
            <a:r>
              <a:rPr lang="en" sz="1200" u="sng" dirty="0" err="1">
                <a:solidFill>
                  <a:schemeClr val="dk2"/>
                </a:solidFill>
              </a:rPr>
              <a:t>στόχων</a:t>
            </a:r>
            <a:r>
              <a:rPr lang="en" sz="1200" dirty="0">
                <a:solidFill>
                  <a:schemeClr val="dk2"/>
                </a:solidFill>
              </a:rPr>
              <a:t>,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b="1" i="1" dirty="0" err="1">
                <a:solidFill>
                  <a:schemeClr val="dk2"/>
                </a:solidFill>
              </a:rPr>
              <a:t>κ</a:t>
            </a:r>
            <a:r>
              <a:rPr lang="en" sz="1200" b="1" i="1" dirty="0">
                <a:solidFill>
                  <a:schemeClr val="dk2"/>
                </a:solidFill>
              </a:rPr>
              <a:t>α</a:t>
            </a:r>
            <a:r>
              <a:rPr lang="en" sz="1200" b="1" i="1" dirty="0" err="1">
                <a:solidFill>
                  <a:schemeClr val="dk2"/>
                </a:solidFill>
              </a:rPr>
              <a:t>τευθύνετ</a:t>
            </a:r>
            <a:r>
              <a:rPr lang="en" sz="1200" b="1" i="1" dirty="0">
                <a:solidFill>
                  <a:schemeClr val="dk2"/>
                </a:solidFill>
              </a:rPr>
              <a:t>α</a:t>
            </a:r>
            <a:r>
              <a:rPr lang="en" sz="1200" b="1" i="1" dirty="0" err="1">
                <a:solidFill>
                  <a:schemeClr val="dk2"/>
                </a:solidFill>
              </a:rPr>
              <a:t>ι</a:t>
            </a:r>
            <a:r>
              <a:rPr lang="en" sz="1200" b="1" i="1" dirty="0">
                <a:solidFill>
                  <a:schemeClr val="dk2"/>
                </a:solidFill>
              </a:rPr>
              <a:t> π</a:t>
            </a:r>
            <a:r>
              <a:rPr lang="en" sz="1200" b="1" i="1" dirty="0" err="1">
                <a:solidFill>
                  <a:schemeClr val="dk2"/>
                </a:solidFill>
              </a:rPr>
              <a:t>ρος</a:t>
            </a:r>
            <a:r>
              <a:rPr lang="en" sz="1200" b="1" i="1" dirty="0">
                <a:solidFill>
                  <a:schemeClr val="dk2"/>
                </a:solidFill>
              </a:rPr>
              <a:t> </a:t>
            </a:r>
            <a:r>
              <a:rPr lang="en" sz="1200" b="1" i="1" dirty="0" err="1">
                <a:solidFill>
                  <a:schemeClr val="dk2"/>
                </a:solidFill>
              </a:rPr>
              <a:t>μι</a:t>
            </a:r>
            <a:r>
              <a:rPr lang="en" sz="1200" b="1" i="1" dirty="0">
                <a:solidFill>
                  <a:schemeClr val="dk2"/>
                </a:solidFill>
              </a:rPr>
              <a:t>α π</a:t>
            </a:r>
            <a:r>
              <a:rPr lang="en" sz="1200" b="1" i="1" dirty="0" err="1">
                <a:solidFill>
                  <a:schemeClr val="dk2"/>
                </a:solidFill>
              </a:rPr>
              <a:t>ρ</a:t>
            </a:r>
            <a:r>
              <a:rPr lang="en" sz="1200" b="1" i="1" dirty="0">
                <a:solidFill>
                  <a:schemeClr val="dk2"/>
                </a:solidFill>
              </a:rPr>
              <a:t>α</a:t>
            </a:r>
            <a:r>
              <a:rPr lang="en" sz="1200" b="1" i="1" dirty="0" err="1">
                <a:solidFill>
                  <a:schemeClr val="dk2"/>
                </a:solidFill>
              </a:rPr>
              <a:t>κτική</a:t>
            </a:r>
            <a:r>
              <a:rPr lang="en" sz="1200" b="1" i="1" dirty="0">
                <a:solidFill>
                  <a:schemeClr val="dk2"/>
                </a:solidFill>
              </a:rPr>
              <a:t> </a:t>
            </a:r>
            <a:r>
              <a:rPr lang="en" sz="1200" b="1" i="1" dirty="0" err="1">
                <a:solidFill>
                  <a:schemeClr val="dk2"/>
                </a:solidFill>
              </a:rPr>
              <a:t>της</a:t>
            </a:r>
            <a:r>
              <a:rPr lang="en" sz="1200" b="1" i="1" dirty="0">
                <a:solidFill>
                  <a:schemeClr val="dk2"/>
                </a:solidFill>
              </a:rPr>
              <a:t> π</a:t>
            </a:r>
            <a:r>
              <a:rPr lang="en" sz="1200" b="1" i="1" dirty="0" err="1">
                <a:solidFill>
                  <a:schemeClr val="dk2"/>
                </a:solidFill>
              </a:rPr>
              <a:t>ρ</a:t>
            </a:r>
            <a:r>
              <a:rPr lang="en" sz="1200" b="1" i="1" dirty="0">
                <a:solidFill>
                  <a:schemeClr val="dk2"/>
                </a:solidFill>
              </a:rPr>
              <a:t>α</a:t>
            </a:r>
            <a:r>
              <a:rPr lang="en" sz="1200" b="1" i="1" dirty="0" err="1">
                <a:solidFill>
                  <a:schemeClr val="dk2"/>
                </a:solidFill>
              </a:rPr>
              <a:t>κτικής</a:t>
            </a:r>
            <a:r>
              <a:rPr lang="en" sz="1200" b="1" i="1" dirty="0">
                <a:solidFill>
                  <a:schemeClr val="dk2"/>
                </a:solidFill>
              </a:rPr>
              <a:t> </a:t>
            </a:r>
            <a:r>
              <a:rPr lang="en" sz="1200" b="1" i="1" dirty="0" err="1">
                <a:solidFill>
                  <a:schemeClr val="dk2"/>
                </a:solidFill>
              </a:rPr>
              <a:t>συλλογιστικής</a:t>
            </a:r>
            <a:r>
              <a:rPr lang="en" sz="1200" b="1" i="1" dirty="0">
                <a:solidFill>
                  <a:schemeClr val="dk2"/>
                </a:solidFill>
              </a:rPr>
              <a:t>, </a:t>
            </a:r>
            <a:r>
              <a:rPr lang="en" sz="1200" b="1" i="1" dirty="0" err="1">
                <a:solidFill>
                  <a:schemeClr val="dk2"/>
                </a:solidFill>
              </a:rPr>
              <a:t>η</a:t>
            </a:r>
            <a:r>
              <a:rPr lang="en" sz="1200" b="1" i="1" dirty="0">
                <a:solidFill>
                  <a:schemeClr val="dk2"/>
                </a:solidFill>
              </a:rPr>
              <a:t> </a:t>
            </a:r>
            <a:r>
              <a:rPr lang="en" sz="1200" b="1" i="1" dirty="0" err="1">
                <a:solidFill>
                  <a:schemeClr val="dk2"/>
                </a:solidFill>
              </a:rPr>
              <a:t>ο</a:t>
            </a:r>
            <a:r>
              <a:rPr lang="en" sz="1200" b="1" i="1" dirty="0">
                <a:solidFill>
                  <a:schemeClr val="dk2"/>
                </a:solidFill>
              </a:rPr>
              <a:t>π</a:t>
            </a:r>
            <a:r>
              <a:rPr lang="en" sz="1200" b="1" i="1" dirty="0" err="1">
                <a:solidFill>
                  <a:schemeClr val="dk2"/>
                </a:solidFill>
              </a:rPr>
              <a:t>οί</a:t>
            </a:r>
            <a:r>
              <a:rPr lang="en" sz="1200" b="1" i="1" dirty="0">
                <a:solidFill>
                  <a:schemeClr val="dk2"/>
                </a:solidFill>
              </a:rPr>
              <a:t>α </a:t>
            </a:r>
            <a:r>
              <a:rPr lang="en" sz="1200" b="1" i="1" dirty="0" err="1">
                <a:solidFill>
                  <a:schemeClr val="dk2"/>
                </a:solidFill>
              </a:rPr>
              <a:t>μ</a:t>
            </a:r>
            <a:r>
              <a:rPr lang="en" sz="1200" b="1" i="1" dirty="0">
                <a:solidFill>
                  <a:schemeClr val="dk2"/>
                </a:solidFill>
              </a:rPr>
              <a:t>α</a:t>
            </a:r>
            <a:r>
              <a:rPr lang="en" sz="1200" b="1" i="1" dirty="0" err="1">
                <a:solidFill>
                  <a:schemeClr val="dk2"/>
                </a:solidFill>
              </a:rPr>
              <a:t>ς</a:t>
            </a:r>
            <a:r>
              <a:rPr lang="en" sz="1200" b="1" i="1" dirty="0">
                <a:solidFill>
                  <a:schemeClr val="dk2"/>
                </a:solidFill>
              </a:rPr>
              <a:t> β</a:t>
            </a:r>
            <a:r>
              <a:rPr lang="en" sz="1200" b="1" i="1" dirty="0" err="1">
                <a:solidFill>
                  <a:schemeClr val="dk2"/>
                </a:solidFill>
              </a:rPr>
              <a:t>οηθά</a:t>
            </a:r>
            <a:r>
              <a:rPr lang="en" sz="1200" b="1" i="1" dirty="0">
                <a:solidFill>
                  <a:schemeClr val="dk2"/>
                </a:solidFill>
              </a:rPr>
              <a:t> </a:t>
            </a:r>
            <a:r>
              <a:rPr lang="en" sz="1200" b="1" i="1" dirty="0" err="1">
                <a:solidFill>
                  <a:schemeClr val="dk2"/>
                </a:solidFill>
              </a:rPr>
              <a:t>ν</a:t>
            </a:r>
            <a:r>
              <a:rPr lang="en" sz="1200" b="1" i="1" dirty="0">
                <a:solidFill>
                  <a:schemeClr val="dk2"/>
                </a:solidFill>
              </a:rPr>
              <a:t>α </a:t>
            </a:r>
            <a:r>
              <a:rPr lang="en" sz="1200" b="1" i="1" dirty="0" err="1">
                <a:solidFill>
                  <a:schemeClr val="dk2"/>
                </a:solidFill>
              </a:rPr>
              <a:t>συζητήσουμε</a:t>
            </a:r>
            <a:r>
              <a:rPr lang="en" sz="1200" b="1" i="1" dirty="0">
                <a:solidFill>
                  <a:schemeClr val="dk2"/>
                </a:solidFill>
              </a:rPr>
              <a:t> </a:t>
            </a:r>
            <a:r>
              <a:rPr lang="en" sz="1200" b="1" i="1" dirty="0" err="1">
                <a:solidFill>
                  <a:schemeClr val="dk2"/>
                </a:solidFill>
              </a:rPr>
              <a:t>κριτικά</a:t>
            </a:r>
            <a:r>
              <a:rPr lang="en" sz="1200" b="1" i="1" dirty="0">
                <a:solidFill>
                  <a:schemeClr val="dk2"/>
                </a:solidFill>
              </a:rPr>
              <a:t> </a:t>
            </a:r>
            <a:r>
              <a:rPr lang="en" sz="1200" b="1" i="1" dirty="0" err="1">
                <a:solidFill>
                  <a:schemeClr val="dk2"/>
                </a:solidFill>
              </a:rPr>
              <a:t>τι</a:t>
            </a:r>
            <a:r>
              <a:rPr lang="en" sz="1200" b="1" i="1" dirty="0">
                <a:solidFill>
                  <a:schemeClr val="dk2"/>
                </a:solidFill>
              </a:rPr>
              <a:t> π</a:t>
            </a:r>
            <a:r>
              <a:rPr lang="en" sz="1200" b="1" i="1" dirty="0" err="1">
                <a:solidFill>
                  <a:schemeClr val="dk2"/>
                </a:solidFill>
              </a:rPr>
              <a:t>ρέ</a:t>
            </a:r>
            <a:r>
              <a:rPr lang="en" sz="1200" b="1" i="1" dirty="0">
                <a:solidFill>
                  <a:schemeClr val="dk2"/>
                </a:solidFill>
              </a:rPr>
              <a:t>π</a:t>
            </a:r>
            <a:r>
              <a:rPr lang="en" sz="1200" b="1" i="1" dirty="0" err="1">
                <a:solidFill>
                  <a:schemeClr val="dk2"/>
                </a:solidFill>
              </a:rPr>
              <a:t>ει</a:t>
            </a:r>
            <a:r>
              <a:rPr lang="en" sz="1200" b="1" i="1" dirty="0">
                <a:solidFill>
                  <a:schemeClr val="dk2"/>
                </a:solidFill>
              </a:rPr>
              <a:t> </a:t>
            </a:r>
            <a:r>
              <a:rPr lang="en" sz="1200" b="1" i="1" dirty="0" err="1">
                <a:solidFill>
                  <a:schemeClr val="dk2"/>
                </a:solidFill>
              </a:rPr>
              <a:t>ν</a:t>
            </a:r>
            <a:r>
              <a:rPr lang="en" sz="1200" b="1" i="1" dirty="0">
                <a:solidFill>
                  <a:schemeClr val="dk2"/>
                </a:solidFill>
              </a:rPr>
              <a:t>α </a:t>
            </a:r>
            <a:r>
              <a:rPr lang="en" sz="1200" b="1" i="1" dirty="0" err="1">
                <a:solidFill>
                  <a:schemeClr val="dk2"/>
                </a:solidFill>
              </a:rPr>
              <a:t>κάνουμε</a:t>
            </a:r>
            <a:r>
              <a:rPr lang="en" sz="1200" b="1" i="1" dirty="0">
                <a:solidFill>
                  <a:schemeClr val="dk2"/>
                </a:solidFill>
              </a:rPr>
              <a:t> </a:t>
            </a:r>
            <a:r>
              <a:rPr lang="en" sz="1200" b="1" i="1" dirty="0" err="1">
                <a:solidFill>
                  <a:schemeClr val="dk2"/>
                </a:solidFill>
              </a:rPr>
              <a:t>εξ</a:t>
            </a:r>
            <a:r>
              <a:rPr lang="en" sz="1200" b="1" i="1" dirty="0">
                <a:solidFill>
                  <a:schemeClr val="dk2"/>
                </a:solidFill>
              </a:rPr>
              <a:t>α</a:t>
            </a:r>
            <a:r>
              <a:rPr lang="en" sz="1200" b="1" i="1" dirty="0" err="1">
                <a:solidFill>
                  <a:schemeClr val="dk2"/>
                </a:solidFill>
              </a:rPr>
              <a:t>ρχής</a:t>
            </a:r>
            <a:r>
              <a:rPr lang="en" sz="1200" dirty="0">
                <a:solidFill>
                  <a:schemeClr val="dk2"/>
                </a:solidFill>
              </a:rPr>
              <a:t>.</a:t>
            </a:r>
            <a:endParaRPr sz="1200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700" b="1" dirty="0">
                <a:solidFill>
                  <a:schemeClr val="dk2"/>
                </a:solidFill>
              </a:rPr>
            </a:br>
            <a:r>
              <a:rPr lang="en" sz="1200" i="1" u="sng" dirty="0" err="1">
                <a:solidFill>
                  <a:schemeClr val="dk2"/>
                </a:solidFill>
              </a:rPr>
              <a:t>Το</a:t>
            </a:r>
            <a:r>
              <a:rPr lang="en" sz="1200" i="1" u="sng" dirty="0">
                <a:solidFill>
                  <a:schemeClr val="dk2"/>
                </a:solidFill>
              </a:rPr>
              <a:t> </a:t>
            </a:r>
            <a:r>
              <a:rPr lang="en" sz="1200" i="1" u="sng" dirty="0" err="1">
                <a:solidFill>
                  <a:schemeClr val="dk2"/>
                </a:solidFill>
              </a:rPr>
              <a:t>όνομ</a:t>
            </a:r>
            <a:r>
              <a:rPr lang="en" sz="1200" i="1" u="sng" dirty="0">
                <a:solidFill>
                  <a:schemeClr val="dk2"/>
                </a:solidFill>
              </a:rPr>
              <a:t>α “Critical Systems Heuristics” </a:t>
            </a:r>
            <a:r>
              <a:rPr lang="en" sz="1200" i="1" u="sng" dirty="0" err="1">
                <a:solidFill>
                  <a:schemeClr val="dk2"/>
                </a:solidFill>
              </a:rPr>
              <a:t>έχει</a:t>
            </a:r>
            <a:r>
              <a:rPr lang="en" sz="1200" i="1" u="sng" dirty="0">
                <a:solidFill>
                  <a:schemeClr val="dk2"/>
                </a:solidFill>
              </a:rPr>
              <a:t> βα</a:t>
            </a:r>
            <a:r>
              <a:rPr lang="en" sz="1200" i="1" u="sng" dirty="0" err="1">
                <a:solidFill>
                  <a:schemeClr val="dk2"/>
                </a:solidFill>
              </a:rPr>
              <a:t>θιές</a:t>
            </a:r>
            <a:r>
              <a:rPr lang="en" sz="1200" i="1" u="sng" dirty="0">
                <a:solidFill>
                  <a:schemeClr val="dk2"/>
                </a:solidFill>
              </a:rPr>
              <a:t> </a:t>
            </a:r>
            <a:r>
              <a:rPr lang="en" sz="1200" i="1" u="sng" dirty="0" err="1">
                <a:solidFill>
                  <a:schemeClr val="dk2"/>
                </a:solidFill>
              </a:rPr>
              <a:t>ρίζες</a:t>
            </a:r>
            <a:r>
              <a:rPr lang="en" sz="1200" i="1" u="sng" dirty="0">
                <a:solidFill>
                  <a:schemeClr val="dk2"/>
                </a:solidFill>
              </a:rPr>
              <a:t> </a:t>
            </a:r>
            <a:r>
              <a:rPr lang="en" sz="1200" i="1" u="sng" dirty="0" err="1">
                <a:solidFill>
                  <a:schemeClr val="dk2"/>
                </a:solidFill>
              </a:rPr>
              <a:t>στη</a:t>
            </a:r>
            <a:r>
              <a:rPr lang="en" sz="1200" i="1" u="sng" dirty="0">
                <a:solidFill>
                  <a:schemeClr val="dk2"/>
                </a:solidFill>
              </a:rPr>
              <a:t> </a:t>
            </a:r>
            <a:r>
              <a:rPr lang="en" sz="1200" i="1" u="sng" dirty="0" err="1">
                <a:solidFill>
                  <a:schemeClr val="dk2"/>
                </a:solidFill>
              </a:rPr>
              <a:t>φιλοσοφί</a:t>
            </a:r>
            <a:r>
              <a:rPr lang="en" sz="1200" i="1" u="sng" dirty="0">
                <a:solidFill>
                  <a:schemeClr val="dk2"/>
                </a:solidFill>
              </a:rPr>
              <a:t>α </a:t>
            </a:r>
            <a:r>
              <a:rPr lang="en" sz="1200" i="1" u="sng" dirty="0" err="1">
                <a:solidFill>
                  <a:schemeClr val="dk2"/>
                </a:solidFill>
              </a:rPr>
              <a:t>του</a:t>
            </a:r>
            <a:r>
              <a:rPr lang="en" sz="1200" i="1" u="sng" dirty="0">
                <a:solidFill>
                  <a:schemeClr val="dk2"/>
                </a:solidFill>
              </a:rPr>
              <a:t> </a:t>
            </a:r>
            <a:r>
              <a:rPr lang="en" sz="1200" i="1" u="sng" dirty="0" err="1">
                <a:solidFill>
                  <a:schemeClr val="dk2"/>
                </a:solidFill>
              </a:rPr>
              <a:t>Ιμμάνουελ</a:t>
            </a:r>
            <a:r>
              <a:rPr lang="en" sz="1200" i="1" u="sng" dirty="0">
                <a:solidFill>
                  <a:schemeClr val="dk2"/>
                </a:solidFill>
              </a:rPr>
              <a:t> </a:t>
            </a:r>
            <a:r>
              <a:rPr lang="en" sz="1200" i="1" u="sng" dirty="0" err="1">
                <a:solidFill>
                  <a:schemeClr val="dk2"/>
                </a:solidFill>
              </a:rPr>
              <a:t>Κ</a:t>
            </a:r>
            <a:r>
              <a:rPr lang="en" sz="1200" i="1" u="sng" dirty="0">
                <a:solidFill>
                  <a:schemeClr val="dk2"/>
                </a:solidFill>
              </a:rPr>
              <a:t>α</a:t>
            </a:r>
            <a:r>
              <a:rPr lang="en" sz="1200" i="1" u="sng" dirty="0" err="1">
                <a:solidFill>
                  <a:schemeClr val="dk2"/>
                </a:solidFill>
              </a:rPr>
              <a:t>ντ</a:t>
            </a:r>
            <a:r>
              <a:rPr lang="en" sz="1200" i="1" u="sng" dirty="0">
                <a:solidFill>
                  <a:schemeClr val="dk2"/>
                </a:solidFill>
              </a:rPr>
              <a:t>:</a:t>
            </a:r>
            <a:endParaRPr sz="1200" i="1" u="sng" dirty="0">
              <a:solidFill>
                <a:schemeClr val="dk2"/>
              </a:solidFill>
            </a:endParaRPr>
          </a:p>
          <a:p>
            <a:pPr marL="457200" lvl="0" indent="-288925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50"/>
              <a:buChar char="●"/>
            </a:pPr>
            <a:r>
              <a:rPr lang="en" sz="1200" b="1" dirty="0" err="1">
                <a:solidFill>
                  <a:schemeClr val="dk2"/>
                </a:solidFill>
              </a:rPr>
              <a:t>Κριτική</a:t>
            </a:r>
            <a:r>
              <a:rPr lang="en" sz="1200" b="1" dirty="0">
                <a:solidFill>
                  <a:schemeClr val="dk2"/>
                </a:solidFill>
              </a:rPr>
              <a:t>: </a:t>
            </a:r>
            <a:r>
              <a:rPr lang="en" sz="1200" dirty="0" err="1">
                <a:solidFill>
                  <a:schemeClr val="dk2"/>
                </a:solidFill>
              </a:rPr>
              <a:t>Το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ν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είσ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κριτικός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σημ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ίνει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ν</a:t>
            </a:r>
            <a:r>
              <a:rPr lang="en" sz="1200" dirty="0">
                <a:solidFill>
                  <a:schemeClr val="dk2"/>
                </a:solidFill>
              </a:rPr>
              <a:t>α α</a:t>
            </a:r>
            <a:r>
              <a:rPr lang="en" sz="1200" dirty="0" err="1">
                <a:solidFill>
                  <a:schemeClr val="dk2"/>
                </a:solidFill>
              </a:rPr>
              <a:t>ν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λογίζεσ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τις</a:t>
            </a:r>
            <a:r>
              <a:rPr lang="en" sz="1200" dirty="0">
                <a:solidFill>
                  <a:schemeClr val="dk2"/>
                </a:solidFill>
              </a:rPr>
              <a:t> π</a:t>
            </a:r>
            <a:r>
              <a:rPr lang="en" sz="1200" dirty="0" err="1">
                <a:solidFill>
                  <a:schemeClr val="dk2"/>
                </a:solidFill>
              </a:rPr>
              <a:t>ροϋ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οθέσεις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τις</a:t>
            </a:r>
            <a:r>
              <a:rPr lang="en" sz="1200" dirty="0">
                <a:solidFill>
                  <a:schemeClr val="dk2"/>
                </a:solidFill>
              </a:rPr>
              <a:t> α</a:t>
            </a:r>
            <a:r>
              <a:rPr lang="en" sz="1200" dirty="0" err="1">
                <a:solidFill>
                  <a:schemeClr val="dk2"/>
                </a:solidFill>
              </a:rPr>
              <a:t>ξιολογικές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κρίσεις</a:t>
            </a:r>
            <a:r>
              <a:rPr lang="en" sz="1200" dirty="0">
                <a:solidFill>
                  <a:schemeClr val="dk2"/>
                </a:solidFill>
              </a:rPr>
              <a:t> π</a:t>
            </a:r>
            <a:r>
              <a:rPr lang="en" sz="1200" dirty="0" err="1">
                <a:solidFill>
                  <a:schemeClr val="dk2"/>
                </a:solidFill>
              </a:rPr>
              <a:t>ου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στηρίζουν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κάθε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γνώση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δράση</a:t>
            </a:r>
            <a:r>
              <a:rPr lang="en" sz="1200" dirty="0">
                <a:solidFill>
                  <a:schemeClr val="dk2"/>
                </a:solidFill>
              </a:rPr>
              <a:t>. </a:t>
            </a:r>
            <a:r>
              <a:rPr lang="en" sz="1200" dirty="0" err="1">
                <a:solidFill>
                  <a:schemeClr val="dk2"/>
                </a:solidFill>
              </a:rPr>
              <a:t>Α</a:t>
            </a:r>
            <a:r>
              <a:rPr lang="en" sz="1200" dirty="0">
                <a:solidFill>
                  <a:schemeClr val="dk2"/>
                </a:solidFill>
              </a:rPr>
              <a:t>πα</a:t>
            </a:r>
            <a:r>
              <a:rPr lang="en" sz="1200" dirty="0" err="1">
                <a:solidFill>
                  <a:schemeClr val="dk2"/>
                </a:solidFill>
              </a:rPr>
              <a:t>ιτεί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δι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φάνει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σχετικά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με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το</a:t>
            </a:r>
            <a:r>
              <a:rPr lang="en" sz="1200" dirty="0">
                <a:solidFill>
                  <a:schemeClr val="dk2"/>
                </a:solidFill>
              </a:rPr>
              <a:t> “</a:t>
            </a:r>
            <a:r>
              <a:rPr lang="en" sz="1200" u="sng" dirty="0" err="1">
                <a:solidFill>
                  <a:schemeClr val="dk2"/>
                </a:solidFill>
              </a:rPr>
              <a:t>κ</a:t>
            </a:r>
            <a:r>
              <a:rPr lang="en" sz="1200" u="sng" dirty="0">
                <a:solidFill>
                  <a:schemeClr val="dk2"/>
                </a:solidFill>
              </a:rPr>
              <a:t>α</a:t>
            </a:r>
            <a:r>
              <a:rPr lang="en" sz="1200" u="sng" dirty="0" err="1">
                <a:solidFill>
                  <a:schemeClr val="dk2"/>
                </a:solidFill>
              </a:rPr>
              <a:t>νονιστικό</a:t>
            </a:r>
            <a:r>
              <a:rPr lang="en" sz="1200" u="sng" dirty="0">
                <a:solidFill>
                  <a:schemeClr val="dk2"/>
                </a:solidFill>
              </a:rPr>
              <a:t> π</a:t>
            </a:r>
            <a:r>
              <a:rPr lang="en" sz="1200" u="sng" dirty="0" err="1">
                <a:solidFill>
                  <a:schemeClr val="dk2"/>
                </a:solidFill>
              </a:rPr>
              <a:t>εριεχόμενο</a:t>
            </a:r>
            <a:r>
              <a:rPr lang="en" sz="1200" dirty="0">
                <a:solidFill>
                  <a:schemeClr val="dk2"/>
                </a:solidFill>
              </a:rPr>
              <a:t>” </a:t>
            </a:r>
            <a:r>
              <a:rPr lang="en" sz="1200" dirty="0" err="1">
                <a:solidFill>
                  <a:schemeClr val="dk2"/>
                </a:solidFill>
              </a:rPr>
              <a:t>ο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οιουδή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οτε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σχεδίου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ή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σχεδί</a:t>
            </a:r>
            <a:r>
              <a:rPr lang="el-GR" sz="1200" dirty="0" err="1">
                <a:solidFill>
                  <a:schemeClr val="dk2"/>
                </a:solidFill>
              </a:rPr>
              <a:t>ασης</a:t>
            </a:r>
            <a:r>
              <a:rPr lang="en" sz="1200" dirty="0">
                <a:solidFill>
                  <a:schemeClr val="dk2"/>
                </a:solidFill>
              </a:rPr>
              <a:t>.</a:t>
            </a:r>
            <a:endParaRPr sz="1200" dirty="0">
              <a:solidFill>
                <a:schemeClr val="dk2"/>
              </a:solidFill>
            </a:endParaRPr>
          </a:p>
          <a:p>
            <a:pPr marL="457200" lvl="0" indent="-28892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950"/>
              <a:buChar char="●"/>
            </a:pPr>
            <a:r>
              <a:rPr lang="en" sz="1200" b="1" dirty="0" err="1">
                <a:solidFill>
                  <a:schemeClr val="dk2"/>
                </a:solidFill>
              </a:rPr>
              <a:t>Συστημικότητ</a:t>
            </a:r>
            <a:r>
              <a:rPr lang="en" sz="1200" b="1" dirty="0">
                <a:solidFill>
                  <a:schemeClr val="dk2"/>
                </a:solidFill>
              </a:rPr>
              <a:t>α: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Αν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φέρετ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στο</a:t>
            </a:r>
            <a:r>
              <a:rPr lang="en" sz="1200" dirty="0">
                <a:solidFill>
                  <a:schemeClr val="dk2"/>
                </a:solidFill>
              </a:rPr>
              <a:t> α</a:t>
            </a:r>
            <a:r>
              <a:rPr lang="en" sz="1200" dirty="0" err="1">
                <a:solidFill>
                  <a:schemeClr val="dk2"/>
                </a:solidFill>
              </a:rPr>
              <a:t>νέφικτο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σύνολο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στοιχείων</a:t>
            </a:r>
            <a:r>
              <a:rPr lang="en" sz="1200" dirty="0">
                <a:solidFill>
                  <a:schemeClr val="dk2"/>
                </a:solidFill>
              </a:rPr>
              <a:t> (</a:t>
            </a:r>
            <a:r>
              <a:rPr lang="en" sz="1200" dirty="0" err="1">
                <a:solidFill>
                  <a:schemeClr val="dk2"/>
                </a:solidFill>
              </a:rPr>
              <a:t>ηθικών</a:t>
            </a:r>
            <a:r>
              <a:rPr lang="en" sz="1200" dirty="0">
                <a:solidFill>
                  <a:schemeClr val="dk2"/>
                </a:solidFill>
              </a:rPr>
              <a:t>, π</a:t>
            </a:r>
            <a:r>
              <a:rPr lang="en" sz="1200" dirty="0" err="1">
                <a:solidFill>
                  <a:schemeClr val="dk2"/>
                </a:solidFill>
              </a:rPr>
              <a:t>ολιτικών</a:t>
            </a:r>
            <a:r>
              <a:rPr lang="en" sz="1200" dirty="0">
                <a:solidFill>
                  <a:schemeClr val="dk2"/>
                </a:solidFill>
              </a:rPr>
              <a:t>, </a:t>
            </a:r>
            <a:r>
              <a:rPr lang="en" sz="1200" dirty="0" err="1">
                <a:solidFill>
                  <a:schemeClr val="dk2"/>
                </a:solidFill>
              </a:rPr>
              <a:t>ιδεολογικών</a:t>
            </a:r>
            <a:r>
              <a:rPr lang="en" sz="1200" dirty="0">
                <a:solidFill>
                  <a:schemeClr val="dk2"/>
                </a:solidFill>
              </a:rPr>
              <a:t>) απ</a:t>
            </a:r>
            <a:r>
              <a:rPr lang="en" sz="1200" dirty="0" err="1">
                <a:solidFill>
                  <a:schemeClr val="dk2"/>
                </a:solidFill>
              </a:rPr>
              <a:t>ό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ο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οί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εξ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ρτώντ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οι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κρίσεις</a:t>
            </a:r>
            <a:r>
              <a:rPr lang="en" sz="1200" dirty="0">
                <a:solidFill>
                  <a:schemeClr val="dk2"/>
                </a:solidFill>
              </a:rPr>
              <a:t>. </a:t>
            </a:r>
            <a:r>
              <a:rPr lang="en" sz="1200" u="sng" dirty="0" err="1">
                <a:solidFill>
                  <a:schemeClr val="dk2"/>
                </a:solidFill>
              </a:rPr>
              <a:t>Οι</a:t>
            </a:r>
            <a:r>
              <a:rPr lang="en" sz="1200" u="sng" dirty="0">
                <a:solidFill>
                  <a:schemeClr val="dk2"/>
                </a:solidFill>
              </a:rPr>
              <a:t> π</a:t>
            </a:r>
            <a:r>
              <a:rPr lang="en" sz="1200" u="sng" dirty="0" err="1">
                <a:solidFill>
                  <a:schemeClr val="dk2"/>
                </a:solidFill>
              </a:rPr>
              <a:t>εριγρ</a:t>
            </a:r>
            <a:r>
              <a:rPr lang="en" sz="1200" u="sng" dirty="0">
                <a:solidFill>
                  <a:schemeClr val="dk2"/>
                </a:solidFill>
              </a:rPr>
              <a:t>α</a:t>
            </a:r>
            <a:r>
              <a:rPr lang="en" sz="1200" u="sng" dirty="0" err="1">
                <a:solidFill>
                  <a:schemeClr val="dk2"/>
                </a:solidFill>
              </a:rPr>
              <a:t>φές</a:t>
            </a:r>
            <a:r>
              <a:rPr lang="en" sz="1200" u="sng" dirty="0">
                <a:solidFill>
                  <a:schemeClr val="dk2"/>
                </a:solidFill>
              </a:rPr>
              <a:t> </a:t>
            </a:r>
            <a:r>
              <a:rPr lang="en" sz="1200" u="sng" dirty="0" err="1">
                <a:solidFill>
                  <a:schemeClr val="dk2"/>
                </a:solidFill>
              </a:rPr>
              <a:t>μ</a:t>
            </a:r>
            <a:r>
              <a:rPr lang="en" sz="1200" u="sng" dirty="0">
                <a:solidFill>
                  <a:schemeClr val="dk2"/>
                </a:solidFill>
              </a:rPr>
              <a:t>α</a:t>
            </a:r>
            <a:r>
              <a:rPr lang="en" sz="1200" u="sng" dirty="0" err="1">
                <a:solidFill>
                  <a:schemeClr val="dk2"/>
                </a:solidFill>
              </a:rPr>
              <a:t>ς</a:t>
            </a:r>
            <a:r>
              <a:rPr lang="en" sz="1200" u="sng" dirty="0">
                <a:solidFill>
                  <a:schemeClr val="dk2"/>
                </a:solidFill>
              </a:rPr>
              <a:t> </a:t>
            </a:r>
            <a:r>
              <a:rPr lang="en" sz="1200" u="sng" dirty="0" err="1">
                <a:solidFill>
                  <a:schemeClr val="dk2"/>
                </a:solidFill>
              </a:rPr>
              <a:t>γι</a:t>
            </a:r>
            <a:r>
              <a:rPr lang="en" sz="1200" u="sng" dirty="0">
                <a:solidFill>
                  <a:schemeClr val="dk2"/>
                </a:solidFill>
              </a:rPr>
              <a:t>α </a:t>
            </a:r>
            <a:r>
              <a:rPr lang="en" sz="1200" u="sng" dirty="0" err="1">
                <a:solidFill>
                  <a:schemeClr val="dk2"/>
                </a:solidFill>
              </a:rPr>
              <a:t>τ</a:t>
            </a:r>
            <a:r>
              <a:rPr lang="en" sz="1200" u="sng" dirty="0">
                <a:solidFill>
                  <a:schemeClr val="dk2"/>
                </a:solidFill>
              </a:rPr>
              <a:t>α </a:t>
            </a:r>
            <a:r>
              <a:rPr lang="en" sz="1200" u="sng" dirty="0" err="1">
                <a:solidFill>
                  <a:schemeClr val="dk2"/>
                </a:solidFill>
              </a:rPr>
              <a:t>συστήμ</a:t>
            </a:r>
            <a:r>
              <a:rPr lang="en" sz="1200" u="sng" dirty="0">
                <a:solidFill>
                  <a:schemeClr val="dk2"/>
                </a:solidFill>
              </a:rPr>
              <a:t>α</a:t>
            </a:r>
            <a:r>
              <a:rPr lang="en" sz="1200" u="sng" dirty="0" err="1">
                <a:solidFill>
                  <a:schemeClr val="dk2"/>
                </a:solidFill>
              </a:rPr>
              <a:t>τ</a:t>
            </a:r>
            <a:r>
              <a:rPr lang="en" sz="1200" u="sng" dirty="0">
                <a:solidFill>
                  <a:schemeClr val="dk2"/>
                </a:solidFill>
              </a:rPr>
              <a:t>α </a:t>
            </a:r>
            <a:r>
              <a:rPr lang="en" sz="1200" u="sng" dirty="0" err="1">
                <a:solidFill>
                  <a:schemeClr val="dk2"/>
                </a:solidFill>
              </a:rPr>
              <a:t>είν</a:t>
            </a:r>
            <a:r>
              <a:rPr lang="en" sz="1200" u="sng" dirty="0">
                <a:solidFill>
                  <a:schemeClr val="dk2"/>
                </a:solidFill>
              </a:rPr>
              <a:t>α</a:t>
            </a:r>
            <a:r>
              <a:rPr lang="en" sz="1200" u="sng" dirty="0" err="1">
                <a:solidFill>
                  <a:schemeClr val="dk2"/>
                </a:solidFill>
              </a:rPr>
              <a:t>ι</a:t>
            </a:r>
            <a:r>
              <a:rPr lang="en" sz="1200" u="sng" dirty="0">
                <a:solidFill>
                  <a:schemeClr val="dk2"/>
                </a:solidFill>
              </a:rPr>
              <a:t> π</a:t>
            </a:r>
            <a:r>
              <a:rPr lang="en" sz="1200" u="sng" dirty="0" err="1">
                <a:solidFill>
                  <a:schemeClr val="dk2"/>
                </a:solidFill>
              </a:rPr>
              <a:t>άντ</a:t>
            </a:r>
            <a:r>
              <a:rPr lang="en" sz="1200" u="sng" dirty="0">
                <a:solidFill>
                  <a:schemeClr val="dk2"/>
                </a:solidFill>
              </a:rPr>
              <a:t>α π</a:t>
            </a:r>
            <a:r>
              <a:rPr lang="en" sz="1200" u="sng" dirty="0" err="1">
                <a:solidFill>
                  <a:schemeClr val="dk2"/>
                </a:solidFill>
              </a:rPr>
              <a:t>εριορισμένες</a:t>
            </a:r>
            <a:r>
              <a:rPr lang="en" sz="1200" u="sng" dirty="0">
                <a:solidFill>
                  <a:schemeClr val="dk2"/>
                </a:solidFill>
              </a:rPr>
              <a:t> </a:t>
            </a:r>
            <a:r>
              <a:rPr lang="en" sz="1200" u="sng" dirty="0" err="1">
                <a:solidFill>
                  <a:schemeClr val="dk2"/>
                </a:solidFill>
              </a:rPr>
              <a:t>κ</a:t>
            </a:r>
            <a:r>
              <a:rPr lang="en" sz="1200" u="sng" dirty="0">
                <a:solidFill>
                  <a:schemeClr val="dk2"/>
                </a:solidFill>
              </a:rPr>
              <a:t>α</a:t>
            </a:r>
            <a:r>
              <a:rPr lang="en" sz="1200" u="sng" dirty="0" err="1">
                <a:solidFill>
                  <a:schemeClr val="dk2"/>
                </a:solidFill>
              </a:rPr>
              <a:t>ι</a:t>
            </a:r>
            <a:r>
              <a:rPr lang="en" sz="1200" u="sng" dirty="0">
                <a:solidFill>
                  <a:schemeClr val="dk2"/>
                </a:solidFill>
              </a:rPr>
              <a:t> </a:t>
            </a:r>
            <a:r>
              <a:rPr lang="en" sz="1200" u="sng" dirty="0" err="1">
                <a:solidFill>
                  <a:schemeClr val="dk2"/>
                </a:solidFill>
              </a:rPr>
              <a:t>μερικές</a:t>
            </a:r>
            <a:r>
              <a:rPr lang="en" sz="1200" dirty="0">
                <a:solidFill>
                  <a:schemeClr val="dk2"/>
                </a:solidFill>
              </a:rPr>
              <a:t>.</a:t>
            </a:r>
            <a:endParaRPr sz="1200" dirty="0">
              <a:solidFill>
                <a:schemeClr val="dk2"/>
              </a:solidFill>
            </a:endParaRPr>
          </a:p>
          <a:p>
            <a:pPr marL="457200" lvl="0" indent="-28892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950"/>
              <a:buChar char="●"/>
            </a:pPr>
            <a:r>
              <a:rPr lang="en" sz="1200" b="1" dirty="0" err="1">
                <a:solidFill>
                  <a:schemeClr val="dk2"/>
                </a:solidFill>
              </a:rPr>
              <a:t>Ευρετικές</a:t>
            </a:r>
            <a:r>
              <a:rPr lang="en" sz="1200" b="1" dirty="0">
                <a:solidFill>
                  <a:schemeClr val="dk2"/>
                </a:solidFill>
              </a:rPr>
              <a:t> </a:t>
            </a:r>
            <a:r>
              <a:rPr lang="en" sz="1200" b="1" dirty="0" err="1">
                <a:solidFill>
                  <a:schemeClr val="dk2"/>
                </a:solidFill>
              </a:rPr>
              <a:t>Αρχές</a:t>
            </a:r>
            <a:r>
              <a:rPr lang="en" sz="1200" b="1" dirty="0">
                <a:solidFill>
                  <a:schemeClr val="dk2"/>
                </a:solidFill>
              </a:rPr>
              <a:t> (Heuristics):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Μι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δι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δικ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σί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συνεχούς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εξερεύνησης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α</a:t>
            </a:r>
            <a:r>
              <a:rPr lang="en" sz="1200" dirty="0" err="1">
                <a:solidFill>
                  <a:schemeClr val="dk2"/>
                </a:solidFill>
              </a:rPr>
              <a:t>ν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κάλυψης</a:t>
            </a:r>
            <a:r>
              <a:rPr lang="en" sz="1200" dirty="0">
                <a:solidFill>
                  <a:schemeClr val="dk2"/>
                </a:solidFill>
              </a:rPr>
              <a:t>, π</a:t>
            </a:r>
            <a:r>
              <a:rPr lang="en" sz="1200" dirty="0" err="1">
                <a:solidFill>
                  <a:schemeClr val="dk2"/>
                </a:solidFill>
              </a:rPr>
              <a:t>ου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δι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τηρεί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τις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υ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οθέσεις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μ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υ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ό</a:t>
            </a:r>
            <a:r>
              <a:rPr lang="en" sz="1200" dirty="0">
                <a:solidFill>
                  <a:schemeClr val="dk2"/>
                </a:solidFill>
              </a:rPr>
              <a:t> “</a:t>
            </a:r>
            <a:r>
              <a:rPr lang="en" sz="1200" dirty="0" err="1">
                <a:solidFill>
                  <a:schemeClr val="dk2"/>
                </a:solidFill>
              </a:rPr>
              <a:t>συνεχή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ε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ιτήρηση</a:t>
            </a:r>
            <a:r>
              <a:rPr lang="en" sz="1200" dirty="0">
                <a:solidFill>
                  <a:schemeClr val="dk2"/>
                </a:solidFill>
              </a:rPr>
              <a:t>” </a:t>
            </a:r>
            <a:r>
              <a:rPr lang="en" sz="1200" dirty="0" err="1">
                <a:solidFill>
                  <a:schemeClr val="dk2"/>
                </a:solidFill>
              </a:rPr>
              <a:t>γι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ν</a:t>
            </a:r>
            <a:r>
              <a:rPr lang="en" sz="1200" dirty="0">
                <a:solidFill>
                  <a:schemeClr val="dk2"/>
                </a:solidFill>
              </a:rPr>
              <a:t>α απ</a:t>
            </a:r>
            <a:r>
              <a:rPr lang="en" sz="1200" dirty="0" err="1">
                <a:solidFill>
                  <a:schemeClr val="dk2"/>
                </a:solidFill>
              </a:rPr>
              <a:t>οκ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λύψει</a:t>
            </a:r>
            <a:r>
              <a:rPr lang="en" sz="1200" dirty="0">
                <a:solidFill>
                  <a:schemeClr val="dk2"/>
                </a:solidFill>
              </a:rPr>
              <a:t> “α</a:t>
            </a:r>
            <a:r>
              <a:rPr lang="en" sz="1200" dirty="0" err="1">
                <a:solidFill>
                  <a:schemeClr val="dk2"/>
                </a:solidFill>
              </a:rPr>
              <a:t>ντικειμενιστικές</a:t>
            </a:r>
            <a:r>
              <a:rPr lang="en" sz="1200" dirty="0">
                <a:solidFill>
                  <a:schemeClr val="dk2"/>
                </a:solidFill>
              </a:rPr>
              <a:t> απ</a:t>
            </a:r>
            <a:r>
              <a:rPr lang="en" sz="1200" dirty="0" err="1">
                <a:solidFill>
                  <a:schemeClr val="dk2"/>
                </a:solidFill>
              </a:rPr>
              <a:t>άτες</a:t>
            </a:r>
            <a:r>
              <a:rPr lang="en" sz="1200" dirty="0">
                <a:solidFill>
                  <a:schemeClr val="dk2"/>
                </a:solidFill>
              </a:rPr>
              <a:t>”.</a:t>
            </a:r>
            <a:endParaRPr lang="el-GR" sz="1200" dirty="0">
              <a:solidFill>
                <a:schemeClr val="dk2"/>
              </a:solidFill>
            </a:endParaRPr>
          </a:p>
          <a:p>
            <a:pPr marL="168275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950"/>
            </a:pPr>
            <a:endParaRPr sz="600" dirty="0">
              <a:solidFill>
                <a:schemeClr val="dk2"/>
              </a:solidFill>
            </a:endParaRPr>
          </a:p>
          <a:p>
            <a:pPr marL="171450" lvl="0" indent="-171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en" sz="1200" dirty="0" err="1">
                <a:solidFill>
                  <a:schemeClr val="dk2"/>
                </a:solidFill>
              </a:rPr>
              <a:t>Ακολουθώντ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τον</a:t>
            </a:r>
            <a:r>
              <a:rPr lang="en" sz="1200" dirty="0">
                <a:solidFill>
                  <a:schemeClr val="dk2"/>
                </a:solidFill>
              </a:rPr>
              <a:t> Churchman, </a:t>
            </a:r>
            <a:r>
              <a:rPr lang="en" sz="1200" dirty="0" err="1">
                <a:solidFill>
                  <a:schemeClr val="dk2"/>
                </a:solidFill>
              </a:rPr>
              <a:t>το</a:t>
            </a:r>
            <a:r>
              <a:rPr lang="en" sz="1200" dirty="0">
                <a:solidFill>
                  <a:schemeClr val="dk2"/>
                </a:solidFill>
              </a:rPr>
              <a:t> CSH </a:t>
            </a:r>
            <a:r>
              <a:rPr lang="en" sz="1200" dirty="0" err="1">
                <a:solidFill>
                  <a:schemeClr val="dk2"/>
                </a:solidFill>
              </a:rPr>
              <a:t>υ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οστηρίζει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ότι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η</a:t>
            </a:r>
            <a:r>
              <a:rPr lang="en" sz="1200" dirty="0">
                <a:solidFill>
                  <a:schemeClr val="dk2"/>
                </a:solidFill>
              </a:rPr>
              <a:t> α</a:t>
            </a:r>
            <a:r>
              <a:rPr lang="en" sz="1200" dirty="0" err="1">
                <a:solidFill>
                  <a:schemeClr val="dk2"/>
                </a:solidFill>
              </a:rPr>
              <a:t>δυν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μί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μ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ν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τ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νοήσουμε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ολόκληρο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το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σύστημ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μ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ς</a:t>
            </a:r>
            <a:r>
              <a:rPr lang="en" sz="1200" dirty="0">
                <a:solidFill>
                  <a:schemeClr val="dk2"/>
                </a:solidFill>
              </a:rPr>
              <a:t> α</a:t>
            </a:r>
            <a:r>
              <a:rPr lang="en" sz="1200" dirty="0" err="1">
                <a:solidFill>
                  <a:schemeClr val="dk2"/>
                </a:solidFill>
              </a:rPr>
              <a:t>ν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γκάζει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ν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χ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ράξουμε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όρι</a:t>
            </a:r>
            <a:r>
              <a:rPr lang="en" sz="1200" dirty="0">
                <a:solidFill>
                  <a:schemeClr val="dk2"/>
                </a:solidFill>
              </a:rPr>
              <a:t>α (</a:t>
            </a:r>
            <a:r>
              <a:rPr lang="en" sz="1200" dirty="0" err="1">
                <a:solidFill>
                  <a:schemeClr val="dk2"/>
                </a:solidFill>
              </a:rPr>
              <a:t>στ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συστήμ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τ</a:t>
            </a:r>
            <a:r>
              <a:rPr lang="en" sz="1200" dirty="0">
                <a:solidFill>
                  <a:schemeClr val="dk2"/>
                </a:solidFill>
              </a:rPr>
              <a:t>α π</a:t>
            </a:r>
            <a:r>
              <a:rPr lang="en" sz="1200" dirty="0" err="1">
                <a:solidFill>
                  <a:schemeClr val="dk2"/>
                </a:solidFill>
              </a:rPr>
              <a:t>ου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φτιάχνουμε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νοητικά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γι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ν</a:t>
            </a:r>
            <a:r>
              <a:rPr lang="en" sz="1200" dirty="0">
                <a:solidFill>
                  <a:schemeClr val="dk2"/>
                </a:solidFill>
              </a:rPr>
              <a:t>α απ</a:t>
            </a:r>
            <a:r>
              <a:rPr lang="en" sz="1200" dirty="0" err="1">
                <a:solidFill>
                  <a:schemeClr val="dk2"/>
                </a:solidFill>
              </a:rPr>
              <a:t>οφ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σίσουμε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θ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λά</a:t>
            </a:r>
            <a:r>
              <a:rPr lang="en" sz="1200" dirty="0">
                <a:solidFill>
                  <a:schemeClr val="dk2"/>
                </a:solidFill>
              </a:rPr>
              <a:t>β</a:t>
            </a:r>
            <a:r>
              <a:rPr lang="en" sz="1200" dirty="0" err="1">
                <a:solidFill>
                  <a:schemeClr val="dk2"/>
                </a:solidFill>
              </a:rPr>
              <a:t>ουμε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υ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όψη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όχι</a:t>
            </a:r>
            <a:r>
              <a:rPr lang="en" sz="1200" dirty="0">
                <a:solidFill>
                  <a:schemeClr val="dk2"/>
                </a:solidFill>
              </a:rPr>
              <a:t>). </a:t>
            </a:r>
            <a:r>
              <a:rPr lang="en" sz="1200" dirty="0" err="1">
                <a:solidFill>
                  <a:schemeClr val="dk2"/>
                </a:solidFill>
              </a:rPr>
              <a:t>Αυτά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όρι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είν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ε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ιλεκτικά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θορίζουν</a:t>
            </a:r>
            <a:r>
              <a:rPr lang="en" sz="1200" dirty="0">
                <a:solidFill>
                  <a:schemeClr val="dk2"/>
                </a:solidFill>
              </a:rPr>
              <a:t>:</a:t>
            </a:r>
            <a:endParaRPr sz="1200" dirty="0">
              <a:solidFill>
                <a:schemeClr val="dk2"/>
              </a:solidFill>
            </a:endParaRPr>
          </a:p>
          <a:p>
            <a:pPr marL="457200" lvl="0" indent="-288925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50"/>
              <a:buChar char="●"/>
            </a:pPr>
            <a:r>
              <a:rPr lang="en" sz="1200" b="1" dirty="0" err="1">
                <a:solidFill>
                  <a:schemeClr val="dk2"/>
                </a:solidFill>
              </a:rPr>
              <a:t>Τι</a:t>
            </a:r>
            <a:r>
              <a:rPr lang="en" sz="1200" b="1" dirty="0">
                <a:solidFill>
                  <a:schemeClr val="dk2"/>
                </a:solidFill>
              </a:rPr>
              <a:t> </a:t>
            </a:r>
            <a:r>
              <a:rPr lang="en" sz="1200" b="1" dirty="0" err="1">
                <a:solidFill>
                  <a:schemeClr val="dk2"/>
                </a:solidFill>
              </a:rPr>
              <a:t>θεωρείτ</a:t>
            </a:r>
            <a:r>
              <a:rPr lang="en" sz="1200" b="1" dirty="0">
                <a:solidFill>
                  <a:schemeClr val="dk2"/>
                </a:solidFill>
              </a:rPr>
              <a:t>α</a:t>
            </a:r>
            <a:r>
              <a:rPr lang="en" sz="1200" b="1" dirty="0" err="1">
                <a:solidFill>
                  <a:schemeClr val="dk2"/>
                </a:solidFill>
              </a:rPr>
              <a:t>ι</a:t>
            </a:r>
            <a:r>
              <a:rPr lang="en" sz="1200" b="1" dirty="0">
                <a:solidFill>
                  <a:schemeClr val="dk2"/>
                </a:solidFill>
              </a:rPr>
              <a:t> </a:t>
            </a:r>
            <a:r>
              <a:rPr lang="en" sz="1200" b="1" dirty="0" err="1">
                <a:solidFill>
                  <a:schemeClr val="dk2"/>
                </a:solidFill>
              </a:rPr>
              <a:t>σχετικό</a:t>
            </a:r>
            <a:r>
              <a:rPr lang="en" sz="1200" b="1" dirty="0">
                <a:solidFill>
                  <a:schemeClr val="dk2"/>
                </a:solidFill>
              </a:rPr>
              <a:t> </a:t>
            </a:r>
            <a:r>
              <a:rPr lang="en" sz="1200" b="1" dirty="0" err="1">
                <a:solidFill>
                  <a:schemeClr val="dk2"/>
                </a:solidFill>
              </a:rPr>
              <a:t>κ</a:t>
            </a:r>
            <a:r>
              <a:rPr lang="en" sz="1200" b="1" dirty="0">
                <a:solidFill>
                  <a:schemeClr val="dk2"/>
                </a:solidFill>
              </a:rPr>
              <a:t>α</a:t>
            </a:r>
            <a:r>
              <a:rPr lang="en" sz="1200" b="1" dirty="0" err="1">
                <a:solidFill>
                  <a:schemeClr val="dk2"/>
                </a:solidFill>
              </a:rPr>
              <a:t>ι</a:t>
            </a:r>
            <a:r>
              <a:rPr lang="en" sz="1200" b="1" dirty="0">
                <a:solidFill>
                  <a:schemeClr val="dk2"/>
                </a:solidFill>
              </a:rPr>
              <a:t> </a:t>
            </a:r>
            <a:r>
              <a:rPr lang="en" sz="1200" b="1" dirty="0" err="1">
                <a:solidFill>
                  <a:schemeClr val="dk2"/>
                </a:solidFill>
              </a:rPr>
              <a:t>τι</a:t>
            </a:r>
            <a:r>
              <a:rPr lang="en" sz="1200" b="1" dirty="0">
                <a:solidFill>
                  <a:schemeClr val="dk2"/>
                </a:solidFill>
              </a:rPr>
              <a:t> α</a:t>
            </a:r>
            <a:r>
              <a:rPr lang="en" sz="1200" b="1" dirty="0" err="1">
                <a:solidFill>
                  <a:schemeClr val="dk2"/>
                </a:solidFill>
              </a:rPr>
              <a:t>γνοείτ</a:t>
            </a:r>
            <a:r>
              <a:rPr lang="en" sz="1200" b="1" dirty="0">
                <a:solidFill>
                  <a:schemeClr val="dk2"/>
                </a:solidFill>
              </a:rPr>
              <a:t>α</a:t>
            </a:r>
            <a:r>
              <a:rPr lang="en" sz="1200" b="1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.</a:t>
            </a:r>
            <a:endParaRPr sz="1200" dirty="0">
              <a:solidFill>
                <a:schemeClr val="dk2"/>
              </a:solidFill>
            </a:endParaRPr>
          </a:p>
          <a:p>
            <a:pPr marL="457200" lvl="0" indent="-28892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950"/>
              <a:buChar char="●"/>
            </a:pPr>
            <a:r>
              <a:rPr lang="en" sz="1200" b="1" dirty="0" err="1">
                <a:solidFill>
                  <a:schemeClr val="dk2"/>
                </a:solidFill>
              </a:rPr>
              <a:t>Ποιος</a:t>
            </a:r>
            <a:r>
              <a:rPr lang="en" sz="1200" b="1" dirty="0">
                <a:solidFill>
                  <a:schemeClr val="dk2"/>
                </a:solidFill>
              </a:rPr>
              <a:t> </a:t>
            </a:r>
            <a:r>
              <a:rPr lang="en" sz="1200" b="1" dirty="0" err="1">
                <a:solidFill>
                  <a:schemeClr val="dk2"/>
                </a:solidFill>
              </a:rPr>
              <a:t>εμ</a:t>
            </a:r>
            <a:r>
              <a:rPr lang="en" sz="1200" b="1" dirty="0">
                <a:solidFill>
                  <a:schemeClr val="dk2"/>
                </a:solidFill>
              </a:rPr>
              <a:t>π</a:t>
            </a:r>
            <a:r>
              <a:rPr lang="en" sz="1200" b="1" dirty="0" err="1">
                <a:solidFill>
                  <a:schemeClr val="dk2"/>
                </a:solidFill>
              </a:rPr>
              <a:t>λέκετ</a:t>
            </a:r>
            <a:r>
              <a:rPr lang="en" sz="1200" b="1" dirty="0">
                <a:solidFill>
                  <a:schemeClr val="dk2"/>
                </a:solidFill>
              </a:rPr>
              <a:t>α</a:t>
            </a:r>
            <a:r>
              <a:rPr lang="en" sz="1200" b="1" dirty="0" err="1">
                <a:solidFill>
                  <a:schemeClr val="dk2"/>
                </a:solidFill>
              </a:rPr>
              <a:t>ι</a:t>
            </a:r>
            <a:r>
              <a:rPr lang="en" sz="1200" b="1" dirty="0">
                <a:solidFill>
                  <a:schemeClr val="dk2"/>
                </a:solidFill>
              </a:rPr>
              <a:t> </a:t>
            </a:r>
            <a:r>
              <a:rPr lang="en" sz="1200" b="1" dirty="0" err="1">
                <a:solidFill>
                  <a:schemeClr val="dk2"/>
                </a:solidFill>
              </a:rPr>
              <a:t>κ</a:t>
            </a:r>
            <a:r>
              <a:rPr lang="en" sz="1200" b="1" dirty="0">
                <a:solidFill>
                  <a:schemeClr val="dk2"/>
                </a:solidFill>
              </a:rPr>
              <a:t>α</a:t>
            </a:r>
            <a:r>
              <a:rPr lang="en" sz="1200" b="1" dirty="0" err="1">
                <a:solidFill>
                  <a:schemeClr val="dk2"/>
                </a:solidFill>
              </a:rPr>
              <a:t>ι</a:t>
            </a:r>
            <a:r>
              <a:rPr lang="en" sz="1200" b="1" dirty="0">
                <a:solidFill>
                  <a:schemeClr val="dk2"/>
                </a:solidFill>
              </a:rPr>
              <a:t> π</a:t>
            </a:r>
            <a:r>
              <a:rPr lang="en" sz="1200" b="1" dirty="0" err="1">
                <a:solidFill>
                  <a:schemeClr val="dk2"/>
                </a:solidFill>
              </a:rPr>
              <a:t>οιος</a:t>
            </a:r>
            <a:r>
              <a:rPr lang="en" sz="1200" b="1" dirty="0">
                <a:solidFill>
                  <a:schemeClr val="dk2"/>
                </a:solidFill>
              </a:rPr>
              <a:t> </a:t>
            </a:r>
            <a:r>
              <a:rPr lang="en" sz="1200" b="1" dirty="0" err="1">
                <a:solidFill>
                  <a:schemeClr val="dk2"/>
                </a:solidFill>
              </a:rPr>
              <a:t>ε</a:t>
            </a:r>
            <a:r>
              <a:rPr lang="en" sz="1200" b="1" dirty="0">
                <a:solidFill>
                  <a:schemeClr val="dk2"/>
                </a:solidFill>
              </a:rPr>
              <a:t>π</a:t>
            </a:r>
            <a:r>
              <a:rPr lang="en" sz="1200" b="1" dirty="0" err="1">
                <a:solidFill>
                  <a:schemeClr val="dk2"/>
                </a:solidFill>
              </a:rPr>
              <a:t>ηρεάζετ</a:t>
            </a:r>
            <a:r>
              <a:rPr lang="en" sz="1200" b="1" dirty="0">
                <a:solidFill>
                  <a:schemeClr val="dk2"/>
                </a:solidFill>
              </a:rPr>
              <a:t>α</a:t>
            </a:r>
            <a:r>
              <a:rPr lang="en" sz="1200" b="1" dirty="0" err="1">
                <a:solidFill>
                  <a:schemeClr val="dk2"/>
                </a:solidFill>
              </a:rPr>
              <a:t>ι</a:t>
            </a:r>
            <a:r>
              <a:rPr lang="en" sz="1200" b="1" dirty="0">
                <a:solidFill>
                  <a:schemeClr val="dk2"/>
                </a:solidFill>
              </a:rPr>
              <a:t> α</a:t>
            </a:r>
            <a:r>
              <a:rPr lang="en" sz="1200" b="1" dirty="0" err="1">
                <a:solidFill>
                  <a:schemeClr val="dk2"/>
                </a:solidFill>
              </a:rPr>
              <a:t>λλά</a:t>
            </a:r>
            <a:r>
              <a:rPr lang="en" sz="1200" b="1" dirty="0">
                <a:solidFill>
                  <a:schemeClr val="dk2"/>
                </a:solidFill>
              </a:rPr>
              <a:t> απ</a:t>
            </a:r>
            <a:r>
              <a:rPr lang="en" sz="1200" b="1" dirty="0" err="1">
                <a:solidFill>
                  <a:schemeClr val="dk2"/>
                </a:solidFill>
              </a:rPr>
              <a:t>οκλείετ</a:t>
            </a:r>
            <a:r>
              <a:rPr lang="en" sz="1200" b="1" dirty="0">
                <a:solidFill>
                  <a:schemeClr val="dk2"/>
                </a:solidFill>
              </a:rPr>
              <a:t>α</a:t>
            </a:r>
            <a:r>
              <a:rPr lang="en" sz="1200" b="1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.</a:t>
            </a:r>
            <a:endParaRPr sz="1200" dirty="0">
              <a:solidFill>
                <a:schemeClr val="dk2"/>
              </a:solidFill>
            </a:endParaRPr>
          </a:p>
          <a:p>
            <a:pPr marL="457200" lvl="0" indent="-28892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950"/>
              <a:buChar char="●"/>
            </a:pPr>
            <a:r>
              <a:rPr lang="en" sz="1200" b="1" dirty="0" err="1">
                <a:solidFill>
                  <a:schemeClr val="dk2"/>
                </a:solidFill>
              </a:rPr>
              <a:t>Ποι</a:t>
            </a:r>
            <a:r>
              <a:rPr lang="en" sz="1200" b="1" dirty="0">
                <a:solidFill>
                  <a:schemeClr val="dk2"/>
                </a:solidFill>
              </a:rPr>
              <a:t>α </a:t>
            </a:r>
            <a:r>
              <a:rPr lang="en" sz="1200" b="1" dirty="0" err="1">
                <a:solidFill>
                  <a:schemeClr val="dk2"/>
                </a:solidFill>
              </a:rPr>
              <a:t>μέτρ</a:t>
            </a:r>
            <a:r>
              <a:rPr lang="en" sz="1200" b="1" dirty="0">
                <a:solidFill>
                  <a:schemeClr val="dk2"/>
                </a:solidFill>
              </a:rPr>
              <a:t>α </a:t>
            </a:r>
            <a:r>
              <a:rPr lang="en" sz="1200" b="1" dirty="0" err="1">
                <a:solidFill>
                  <a:schemeClr val="dk2"/>
                </a:solidFill>
              </a:rPr>
              <a:t>ε</a:t>
            </a:r>
            <a:r>
              <a:rPr lang="en" sz="1200" b="1" dirty="0">
                <a:solidFill>
                  <a:schemeClr val="dk2"/>
                </a:solidFill>
              </a:rPr>
              <a:t>π</a:t>
            </a:r>
            <a:r>
              <a:rPr lang="en" sz="1200" b="1" dirty="0" err="1">
                <a:solidFill>
                  <a:schemeClr val="dk2"/>
                </a:solidFill>
              </a:rPr>
              <a:t>ιτυχί</a:t>
            </a:r>
            <a:r>
              <a:rPr lang="en" sz="1200" b="1" dirty="0">
                <a:solidFill>
                  <a:schemeClr val="dk2"/>
                </a:solidFill>
              </a:rPr>
              <a:t>α</a:t>
            </a:r>
            <a:r>
              <a:rPr lang="en" sz="1200" b="1" dirty="0" err="1">
                <a:solidFill>
                  <a:schemeClr val="dk2"/>
                </a:solidFill>
              </a:rPr>
              <a:t>ς</a:t>
            </a:r>
            <a:r>
              <a:rPr lang="en" sz="1200" b="1" dirty="0">
                <a:solidFill>
                  <a:schemeClr val="dk2"/>
                </a:solidFill>
              </a:rPr>
              <a:t> </a:t>
            </a:r>
            <a:r>
              <a:rPr lang="en" sz="1200" b="1" dirty="0" err="1">
                <a:solidFill>
                  <a:schemeClr val="dk2"/>
                </a:solidFill>
              </a:rPr>
              <a:t>χρησιμο</a:t>
            </a:r>
            <a:r>
              <a:rPr lang="en" sz="1200" b="1" dirty="0">
                <a:solidFill>
                  <a:schemeClr val="dk2"/>
                </a:solidFill>
              </a:rPr>
              <a:t>π</a:t>
            </a:r>
            <a:r>
              <a:rPr lang="en" sz="1200" b="1" dirty="0" err="1">
                <a:solidFill>
                  <a:schemeClr val="dk2"/>
                </a:solidFill>
              </a:rPr>
              <a:t>οιούντ</a:t>
            </a:r>
            <a:r>
              <a:rPr lang="en" sz="1200" b="1" dirty="0">
                <a:solidFill>
                  <a:schemeClr val="dk2"/>
                </a:solidFill>
              </a:rPr>
              <a:t>α</a:t>
            </a:r>
            <a:r>
              <a:rPr lang="en" sz="1200" b="1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.</a:t>
            </a:r>
            <a:endParaRPr sz="1200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sz="1200" dirty="0">
              <a:solidFill>
                <a:schemeClr val="dk2"/>
              </a:solidFill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89887" y="4911900"/>
            <a:ext cx="8013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 dirty="0">
                <a:solidFill>
                  <a:srgbClr val="595959"/>
                </a:solidFill>
              </a:rPr>
              <a:t>Jackson, M. C. (2019). </a:t>
            </a:r>
            <a:r>
              <a:rPr lang="en" sz="800" i="1" dirty="0">
                <a:solidFill>
                  <a:srgbClr val="595959"/>
                </a:solidFill>
              </a:rPr>
              <a:t>Critical systems thinking and the management of complexity</a:t>
            </a:r>
            <a:r>
              <a:rPr lang="en" sz="800" dirty="0">
                <a:solidFill>
                  <a:srgbClr val="595959"/>
                </a:solidFill>
              </a:rPr>
              <a:t>. John Wiley &amp; Sons.</a:t>
            </a:r>
            <a:endParaRPr sz="800" dirty="0">
              <a:solidFill>
                <a:srgbClr val="595959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6"/>
          <p:cNvSpPr txBox="1">
            <a:spLocks noGrp="1"/>
          </p:cNvSpPr>
          <p:nvPr>
            <p:ph type="title"/>
          </p:nvPr>
        </p:nvSpPr>
        <p:spPr>
          <a:xfrm>
            <a:off x="152250" y="0"/>
            <a:ext cx="8791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320"/>
              <a:t>Critical Systems Heuristics: Η θεωρητική βάση</a:t>
            </a:r>
            <a:endParaRPr sz="2320"/>
          </a:p>
        </p:txBody>
      </p:sp>
      <p:sp>
        <p:nvSpPr>
          <p:cNvPr id="139" name="Google Shape;139;p26"/>
          <p:cNvSpPr txBox="1"/>
          <p:nvPr/>
        </p:nvSpPr>
        <p:spPr>
          <a:xfrm>
            <a:off x="152250" y="490451"/>
            <a:ext cx="8791800" cy="45753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15000"/>
              </a:lnSpc>
              <a:spcAft>
                <a:spcPts val="0"/>
              </a:spcAft>
              <a:buNone/>
            </a:pPr>
            <a:r>
              <a:rPr lang="en" sz="1200" dirty="0" err="1">
                <a:solidFill>
                  <a:schemeClr val="dk2"/>
                </a:solidFill>
              </a:rPr>
              <a:t>Ο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κριτικός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χ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ρ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κτήρ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του</a:t>
            </a:r>
            <a:r>
              <a:rPr lang="en" sz="1200" dirty="0">
                <a:solidFill>
                  <a:schemeClr val="dk2"/>
                </a:solidFill>
              </a:rPr>
              <a:t> CSH </a:t>
            </a:r>
            <a:r>
              <a:rPr lang="en" sz="1200" dirty="0" err="1">
                <a:solidFill>
                  <a:schemeClr val="dk2"/>
                </a:solidFill>
              </a:rPr>
              <a:t>γι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την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διερεύνηση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των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συστημικών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ορίων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σε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γενικότερο</a:t>
            </a:r>
            <a:r>
              <a:rPr lang="en" sz="1200" dirty="0">
                <a:solidFill>
                  <a:schemeClr val="dk2"/>
                </a:solidFill>
              </a:rPr>
              <a:t> βα</a:t>
            </a:r>
            <a:r>
              <a:rPr lang="en" sz="1200" dirty="0" err="1">
                <a:solidFill>
                  <a:schemeClr val="dk2"/>
                </a:solidFill>
              </a:rPr>
              <a:t>θμό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τρ</a:t>
            </a:r>
            <a:r>
              <a:rPr lang="en" sz="1200" dirty="0">
                <a:solidFill>
                  <a:schemeClr val="dk2"/>
                </a:solidFill>
              </a:rPr>
              <a:t>αβ</a:t>
            </a:r>
            <a:r>
              <a:rPr lang="en" sz="1200" dirty="0" err="1">
                <a:solidFill>
                  <a:schemeClr val="dk2"/>
                </a:solidFill>
              </a:rPr>
              <a:t>άει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δεδομέν</a:t>
            </a:r>
            <a:r>
              <a:rPr lang="en" sz="1200" dirty="0">
                <a:solidFill>
                  <a:schemeClr val="dk2"/>
                </a:solidFill>
              </a:rPr>
              <a:t>α απ</a:t>
            </a:r>
            <a:r>
              <a:rPr lang="en" sz="1200" dirty="0" err="1">
                <a:solidFill>
                  <a:schemeClr val="dk2"/>
                </a:solidFill>
              </a:rPr>
              <a:t>ό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δύο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φιλοσοφικά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κινήμ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τ</a:t>
            </a:r>
            <a:r>
              <a:rPr lang="en" sz="1200" dirty="0">
                <a:solidFill>
                  <a:schemeClr val="dk2"/>
                </a:solidFill>
              </a:rPr>
              <a:t>α, </a:t>
            </a:r>
            <a:r>
              <a:rPr lang="en" sz="1200" dirty="0" err="1">
                <a:solidFill>
                  <a:schemeClr val="dk2"/>
                </a:solidFill>
              </a:rPr>
              <a:t>την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b="1" dirty="0" err="1">
                <a:solidFill>
                  <a:schemeClr val="dk2"/>
                </a:solidFill>
              </a:rPr>
              <a:t>Ευρω</a:t>
            </a:r>
            <a:r>
              <a:rPr lang="en" sz="1200" b="1" dirty="0">
                <a:solidFill>
                  <a:schemeClr val="dk2"/>
                </a:solidFill>
              </a:rPr>
              <a:t>πα</a:t>
            </a:r>
            <a:r>
              <a:rPr lang="en" sz="1200" b="1" dirty="0" err="1">
                <a:solidFill>
                  <a:schemeClr val="dk2"/>
                </a:solidFill>
              </a:rPr>
              <a:t>ϊκή</a:t>
            </a:r>
            <a:r>
              <a:rPr lang="en" sz="1200" b="1" dirty="0">
                <a:solidFill>
                  <a:schemeClr val="dk2"/>
                </a:solidFill>
              </a:rPr>
              <a:t> </a:t>
            </a:r>
            <a:r>
              <a:rPr lang="en" sz="1200" b="1" dirty="0" err="1">
                <a:solidFill>
                  <a:schemeClr val="dk2"/>
                </a:solidFill>
              </a:rPr>
              <a:t>Κριτική</a:t>
            </a:r>
            <a:r>
              <a:rPr lang="en" sz="1200" b="1" dirty="0">
                <a:solidFill>
                  <a:schemeClr val="dk2"/>
                </a:solidFill>
              </a:rPr>
              <a:t> </a:t>
            </a:r>
            <a:r>
              <a:rPr lang="en" sz="1200" b="1" dirty="0" err="1">
                <a:solidFill>
                  <a:schemeClr val="dk2"/>
                </a:solidFill>
              </a:rPr>
              <a:t>Φιλοσοφί</a:t>
            </a:r>
            <a:r>
              <a:rPr lang="en" sz="1200" b="1" dirty="0">
                <a:solidFill>
                  <a:schemeClr val="dk2"/>
                </a:solidFill>
              </a:rPr>
              <a:t>α (European Critical Philosophy)</a:t>
            </a:r>
            <a:r>
              <a:rPr lang="en" sz="1200" dirty="0">
                <a:solidFill>
                  <a:schemeClr val="dk2"/>
                </a:solidFill>
              </a:rPr>
              <a:t>,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τον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b="1" dirty="0" err="1">
                <a:solidFill>
                  <a:schemeClr val="dk2"/>
                </a:solidFill>
              </a:rPr>
              <a:t>Αμερικ</a:t>
            </a:r>
            <a:r>
              <a:rPr lang="en" sz="1200" b="1" dirty="0">
                <a:solidFill>
                  <a:schemeClr val="dk2"/>
                </a:solidFill>
              </a:rPr>
              <a:t>α</a:t>
            </a:r>
            <a:r>
              <a:rPr lang="en" sz="1200" b="1" dirty="0" err="1">
                <a:solidFill>
                  <a:schemeClr val="dk2"/>
                </a:solidFill>
              </a:rPr>
              <a:t>νικό</a:t>
            </a:r>
            <a:r>
              <a:rPr lang="en" sz="1200" b="1" dirty="0">
                <a:solidFill>
                  <a:schemeClr val="dk2"/>
                </a:solidFill>
              </a:rPr>
              <a:t> </a:t>
            </a:r>
            <a:r>
              <a:rPr lang="en" sz="1200" b="1" dirty="0" err="1">
                <a:solidFill>
                  <a:schemeClr val="dk2"/>
                </a:solidFill>
              </a:rPr>
              <a:t>Πρ</a:t>
            </a:r>
            <a:r>
              <a:rPr lang="en" sz="1200" b="1" dirty="0">
                <a:solidFill>
                  <a:schemeClr val="dk2"/>
                </a:solidFill>
              </a:rPr>
              <a:t>α</a:t>
            </a:r>
            <a:r>
              <a:rPr lang="en" sz="1200" b="1" dirty="0" err="1">
                <a:solidFill>
                  <a:schemeClr val="dk2"/>
                </a:solidFill>
              </a:rPr>
              <a:t>γμ</a:t>
            </a:r>
            <a:r>
              <a:rPr lang="en" sz="1200" b="1" dirty="0">
                <a:solidFill>
                  <a:schemeClr val="dk2"/>
                </a:solidFill>
              </a:rPr>
              <a:t>α</a:t>
            </a:r>
            <a:r>
              <a:rPr lang="en" sz="1200" b="1" dirty="0" err="1">
                <a:solidFill>
                  <a:schemeClr val="dk2"/>
                </a:solidFill>
              </a:rPr>
              <a:t>τισμό</a:t>
            </a:r>
            <a:r>
              <a:rPr lang="en" sz="1200" b="1" dirty="0">
                <a:solidFill>
                  <a:schemeClr val="dk2"/>
                </a:solidFill>
              </a:rPr>
              <a:t> (American Pragmatism)</a:t>
            </a:r>
            <a:endParaRPr lang="el-GR" sz="1200" b="1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Aft>
                <a:spcPts val="0"/>
              </a:spcAft>
              <a:buNone/>
            </a:pPr>
            <a:r>
              <a:rPr lang="en" sz="1100" dirty="0">
                <a:solidFill>
                  <a:schemeClr val="dk2"/>
                </a:solidFill>
              </a:rPr>
              <a:t> </a:t>
            </a:r>
            <a:endParaRPr sz="1100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100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100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100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100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100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dirty="0">
              <a:solidFill>
                <a:schemeClr val="dk2"/>
              </a:solidFill>
            </a:endParaRPr>
          </a:p>
          <a:p>
            <a:pPr marL="171450" lvl="0" indent="-171450" algn="l" rtl="0">
              <a:lnSpc>
                <a:spcPct val="115000"/>
              </a:lnSpc>
              <a:spcAft>
                <a:spcPts val="0"/>
              </a:spcAft>
              <a:buClr>
                <a:schemeClr val="dk1"/>
              </a:buClr>
              <a:buSzPts val="1100"/>
              <a:buFont typeface="Wingdings" pitchFamily="2" charset="2"/>
              <a:buChar char="Ø"/>
            </a:pPr>
            <a:endParaRPr lang="el-GR" sz="1000" dirty="0">
              <a:solidFill>
                <a:schemeClr val="dk2"/>
              </a:solidFill>
            </a:endParaRPr>
          </a:p>
          <a:p>
            <a:pPr marL="171450" lvl="0" indent="-171450" algn="l" rtl="0">
              <a:lnSpc>
                <a:spcPct val="115000"/>
              </a:lnSpc>
              <a:spcAft>
                <a:spcPts val="0"/>
              </a:spcAft>
              <a:buClr>
                <a:schemeClr val="dk1"/>
              </a:buClr>
              <a:buSzPts val="1100"/>
              <a:buFont typeface="Wingdings" pitchFamily="2" charset="2"/>
              <a:buChar char="Ø"/>
            </a:pPr>
            <a:r>
              <a:rPr lang="en" sz="1600" dirty="0" err="1">
                <a:solidFill>
                  <a:schemeClr val="dk2"/>
                </a:solidFill>
              </a:rPr>
              <a:t>Το</a:t>
            </a:r>
            <a:r>
              <a:rPr lang="en" sz="1600" dirty="0">
                <a:solidFill>
                  <a:schemeClr val="dk2"/>
                </a:solidFill>
              </a:rPr>
              <a:t> CSH </a:t>
            </a:r>
            <a:r>
              <a:rPr lang="en" sz="1600" dirty="0" err="1">
                <a:solidFill>
                  <a:schemeClr val="dk2"/>
                </a:solidFill>
              </a:rPr>
              <a:t>συγχωνεύει</a:t>
            </a:r>
            <a:r>
              <a:rPr lang="en" sz="1600" dirty="0">
                <a:solidFill>
                  <a:schemeClr val="dk2"/>
                </a:solidFill>
              </a:rPr>
              <a:t> α</a:t>
            </a:r>
            <a:r>
              <a:rPr lang="en" sz="1600" dirty="0" err="1">
                <a:solidFill>
                  <a:schemeClr val="dk2"/>
                </a:solidFill>
              </a:rPr>
              <a:t>υτές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τις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ο</a:t>
            </a:r>
            <a:r>
              <a:rPr lang="en" sz="1600" dirty="0">
                <a:solidFill>
                  <a:schemeClr val="dk2"/>
                </a:solidFill>
              </a:rPr>
              <a:t>π</a:t>
            </a:r>
            <a:r>
              <a:rPr lang="en" sz="1600" dirty="0" err="1">
                <a:solidFill>
                  <a:schemeClr val="dk2"/>
                </a:solidFill>
              </a:rPr>
              <a:t>τικές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σε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μι</a:t>
            </a:r>
            <a:r>
              <a:rPr lang="en" sz="1600" dirty="0">
                <a:solidFill>
                  <a:schemeClr val="dk2"/>
                </a:solidFill>
              </a:rPr>
              <a:t>α </a:t>
            </a:r>
            <a:r>
              <a:rPr lang="en" sz="1600" dirty="0" err="1">
                <a:solidFill>
                  <a:schemeClr val="dk2"/>
                </a:solidFill>
              </a:rPr>
              <a:t>ενι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ί</a:t>
            </a:r>
            <a:r>
              <a:rPr lang="en" sz="1600" dirty="0">
                <a:solidFill>
                  <a:schemeClr val="dk2"/>
                </a:solidFill>
              </a:rPr>
              <a:t>α, π</a:t>
            </a:r>
            <a:r>
              <a:rPr lang="en" sz="1600" dirty="0" err="1">
                <a:solidFill>
                  <a:schemeClr val="dk2"/>
                </a:solidFill>
              </a:rPr>
              <a:t>ρ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κτική</a:t>
            </a:r>
            <a:r>
              <a:rPr lang="en" sz="1600" dirty="0">
                <a:solidFill>
                  <a:schemeClr val="dk2"/>
                </a:solidFill>
              </a:rPr>
              <a:t> α</a:t>
            </a:r>
            <a:r>
              <a:rPr lang="en" sz="1600" dirty="0" err="1">
                <a:solidFill>
                  <a:schemeClr val="dk2"/>
                </a:solidFill>
              </a:rPr>
              <a:t>ρχή</a:t>
            </a:r>
            <a:r>
              <a:rPr lang="en" sz="1600" dirty="0">
                <a:solidFill>
                  <a:schemeClr val="dk2"/>
                </a:solidFill>
              </a:rPr>
              <a:t>:</a:t>
            </a:r>
            <a:endParaRPr sz="1600" dirty="0">
              <a:solidFill>
                <a:schemeClr val="dk2"/>
              </a:solidFill>
            </a:endParaRPr>
          </a:p>
          <a:p>
            <a:pPr marL="381000" marR="381000" lvl="0" indent="0" algn="l" rtl="0">
              <a:lnSpc>
                <a:spcPct val="115000"/>
              </a:lnSpc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b="1" dirty="0" err="1">
                <a:solidFill>
                  <a:schemeClr val="dk2"/>
                </a:solidFill>
              </a:rPr>
              <a:t>Η</a:t>
            </a:r>
            <a:r>
              <a:rPr lang="en" b="1" dirty="0">
                <a:solidFill>
                  <a:schemeClr val="dk2"/>
                </a:solidFill>
              </a:rPr>
              <a:t> π</a:t>
            </a:r>
            <a:r>
              <a:rPr lang="en" b="1" dirty="0" err="1">
                <a:solidFill>
                  <a:schemeClr val="dk2"/>
                </a:solidFill>
              </a:rPr>
              <a:t>ράξη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είν</a:t>
            </a:r>
            <a:r>
              <a:rPr lang="en" b="1" dirty="0">
                <a:solidFill>
                  <a:schemeClr val="dk2"/>
                </a:solidFill>
              </a:rPr>
              <a:t>α</a:t>
            </a:r>
            <a:r>
              <a:rPr lang="en" b="1" dirty="0" err="1">
                <a:solidFill>
                  <a:schemeClr val="dk2"/>
                </a:solidFill>
              </a:rPr>
              <a:t>ι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ορθολογική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στο</a:t>
            </a:r>
            <a:r>
              <a:rPr lang="en" b="1" dirty="0">
                <a:solidFill>
                  <a:schemeClr val="dk2"/>
                </a:solidFill>
              </a:rPr>
              <a:t> βα</a:t>
            </a:r>
            <a:r>
              <a:rPr lang="en" b="1" dirty="0" err="1">
                <a:solidFill>
                  <a:schemeClr val="dk2"/>
                </a:solidFill>
              </a:rPr>
              <a:t>θμό</a:t>
            </a:r>
            <a:r>
              <a:rPr lang="en" b="1" dirty="0">
                <a:solidFill>
                  <a:schemeClr val="dk2"/>
                </a:solidFill>
              </a:rPr>
              <a:t> π</a:t>
            </a:r>
            <a:r>
              <a:rPr lang="en" b="1" dirty="0" err="1">
                <a:solidFill>
                  <a:schemeClr val="dk2"/>
                </a:solidFill>
              </a:rPr>
              <a:t>ου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έχει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ε</a:t>
            </a:r>
            <a:r>
              <a:rPr lang="en" b="1" dirty="0">
                <a:solidFill>
                  <a:schemeClr val="dk2"/>
                </a:solidFill>
              </a:rPr>
              <a:t>π</a:t>
            </a:r>
            <a:r>
              <a:rPr lang="en" b="1" dirty="0" err="1">
                <a:solidFill>
                  <a:schemeClr val="dk2"/>
                </a:solidFill>
              </a:rPr>
              <a:t>ίγνωση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της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εγγενούς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ε</a:t>
            </a:r>
            <a:r>
              <a:rPr lang="en" b="1" dirty="0">
                <a:solidFill>
                  <a:schemeClr val="dk2"/>
                </a:solidFill>
              </a:rPr>
              <a:t>π</a:t>
            </a:r>
            <a:r>
              <a:rPr lang="en" b="1" dirty="0" err="1">
                <a:solidFill>
                  <a:schemeClr val="dk2"/>
                </a:solidFill>
              </a:rPr>
              <a:t>ιλεκτικότητ</a:t>
            </a:r>
            <a:r>
              <a:rPr lang="en" b="1" dirty="0">
                <a:solidFill>
                  <a:schemeClr val="dk2"/>
                </a:solidFill>
              </a:rPr>
              <a:t>α</a:t>
            </a:r>
            <a:r>
              <a:rPr lang="en" b="1" dirty="0" err="1">
                <a:solidFill>
                  <a:schemeClr val="dk2"/>
                </a:solidFill>
              </a:rPr>
              <a:t>ς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κ</a:t>
            </a:r>
            <a:r>
              <a:rPr lang="en" b="1" dirty="0">
                <a:solidFill>
                  <a:schemeClr val="dk2"/>
                </a:solidFill>
              </a:rPr>
              <a:t>α</a:t>
            </a:r>
            <a:r>
              <a:rPr lang="en" b="1" dirty="0" err="1">
                <a:solidFill>
                  <a:schemeClr val="dk2"/>
                </a:solidFill>
              </a:rPr>
              <a:t>ι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μεροληψί</a:t>
            </a:r>
            <a:r>
              <a:rPr lang="en" b="1" dirty="0">
                <a:solidFill>
                  <a:schemeClr val="dk2"/>
                </a:solidFill>
              </a:rPr>
              <a:t>α</a:t>
            </a:r>
            <a:r>
              <a:rPr lang="en" b="1" dirty="0" err="1">
                <a:solidFill>
                  <a:schemeClr val="dk2"/>
                </a:solidFill>
              </a:rPr>
              <a:t>ς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της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κ</a:t>
            </a:r>
            <a:r>
              <a:rPr lang="en" b="1" dirty="0">
                <a:solidFill>
                  <a:schemeClr val="dk2"/>
                </a:solidFill>
              </a:rPr>
              <a:t>α</a:t>
            </a:r>
            <a:r>
              <a:rPr lang="en" b="1" dirty="0" err="1">
                <a:solidFill>
                  <a:schemeClr val="dk2"/>
                </a:solidFill>
              </a:rPr>
              <a:t>ι</a:t>
            </a:r>
            <a:r>
              <a:rPr lang="en" b="1" dirty="0">
                <a:solidFill>
                  <a:schemeClr val="dk2"/>
                </a:solidFill>
              </a:rPr>
              <a:t> π</a:t>
            </a:r>
            <a:r>
              <a:rPr lang="en" b="1" dirty="0" err="1">
                <a:solidFill>
                  <a:schemeClr val="dk2"/>
                </a:solidFill>
              </a:rPr>
              <a:t>ροσδιορίζει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τους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ισχυρισμούς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της</a:t>
            </a:r>
            <a:r>
              <a:rPr lang="en" b="1" dirty="0">
                <a:solidFill>
                  <a:schemeClr val="dk2"/>
                </a:solidFill>
              </a:rPr>
              <a:t> α</a:t>
            </a:r>
            <a:r>
              <a:rPr lang="en" b="1" dirty="0" err="1">
                <a:solidFill>
                  <a:schemeClr val="dk2"/>
                </a:solidFill>
              </a:rPr>
              <a:t>ν</a:t>
            </a:r>
            <a:r>
              <a:rPr lang="en" b="1" dirty="0">
                <a:solidFill>
                  <a:schemeClr val="dk2"/>
                </a:solidFill>
              </a:rPr>
              <a:t>α</a:t>
            </a:r>
            <a:r>
              <a:rPr lang="en" b="1" dirty="0" err="1">
                <a:solidFill>
                  <a:schemeClr val="dk2"/>
                </a:solidFill>
              </a:rPr>
              <a:t>λόγως</a:t>
            </a:r>
            <a:r>
              <a:rPr lang="en" b="1" dirty="0">
                <a:solidFill>
                  <a:schemeClr val="dk2"/>
                </a:solidFill>
              </a:rPr>
              <a:t>.</a:t>
            </a:r>
            <a:endParaRPr dirty="0">
              <a:solidFill>
                <a:schemeClr val="dk2"/>
              </a:solidFill>
            </a:endParaRPr>
          </a:p>
          <a:p>
            <a:pPr marL="171450" lvl="0" indent="-171450" algn="l" rtl="0">
              <a:lnSpc>
                <a:spcPct val="115000"/>
              </a:lnSpc>
              <a:spcAft>
                <a:spcPts val="0"/>
              </a:spcAft>
              <a:buClr>
                <a:schemeClr val="dk1"/>
              </a:buClr>
              <a:buSzPts val="1100"/>
              <a:buFont typeface="Wingdings" pitchFamily="2" charset="2"/>
              <a:buChar char="Ø"/>
            </a:pPr>
            <a:r>
              <a:rPr lang="el-GR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υτό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μετ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το</a:t>
            </a:r>
            <a:r>
              <a:rPr lang="en" dirty="0">
                <a:solidFill>
                  <a:schemeClr val="dk2"/>
                </a:solidFill>
              </a:rPr>
              <a:t>π</a:t>
            </a:r>
            <a:r>
              <a:rPr lang="en" dirty="0" err="1">
                <a:solidFill>
                  <a:schemeClr val="dk2"/>
                </a:solidFill>
              </a:rPr>
              <a:t>ίζει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τον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στόχο</a:t>
            </a:r>
            <a:r>
              <a:rPr lang="en" dirty="0">
                <a:solidFill>
                  <a:schemeClr val="dk2"/>
                </a:solidFill>
              </a:rPr>
              <a:t> απ</a:t>
            </a:r>
            <a:r>
              <a:rPr lang="en" dirty="0" err="1">
                <a:solidFill>
                  <a:schemeClr val="dk2"/>
                </a:solidFill>
              </a:rPr>
              <a:t>ό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</a:t>
            </a:r>
            <a:r>
              <a:rPr lang="en" dirty="0">
                <a:solidFill>
                  <a:schemeClr val="dk2"/>
                </a:solidFill>
              </a:rPr>
              <a:t>α </a:t>
            </a:r>
            <a:r>
              <a:rPr lang="en" b="1" i="1" dirty="0">
                <a:solidFill>
                  <a:schemeClr val="dk2"/>
                </a:solidFill>
              </a:rPr>
              <a:t>α</a:t>
            </a:r>
            <a:r>
              <a:rPr lang="en" b="1" i="1" dirty="0" err="1">
                <a:solidFill>
                  <a:schemeClr val="dk2"/>
                </a:solidFill>
              </a:rPr>
              <a:t>νέφικτ</a:t>
            </a:r>
            <a:r>
              <a:rPr lang="en" b="1" i="1" dirty="0">
                <a:solidFill>
                  <a:schemeClr val="dk2"/>
                </a:solidFill>
              </a:rPr>
              <a:t>α </a:t>
            </a:r>
            <a:r>
              <a:rPr lang="en" b="1" i="1" dirty="0" err="1">
                <a:solidFill>
                  <a:schemeClr val="dk2"/>
                </a:solidFill>
              </a:rPr>
              <a:t>ιδ</a:t>
            </a:r>
            <a:r>
              <a:rPr lang="en" b="1" i="1" dirty="0">
                <a:solidFill>
                  <a:schemeClr val="dk2"/>
                </a:solidFill>
              </a:rPr>
              <a:t>α</a:t>
            </a:r>
            <a:r>
              <a:rPr lang="en" b="1" i="1" dirty="0" err="1">
                <a:solidFill>
                  <a:schemeClr val="dk2"/>
                </a:solidFill>
              </a:rPr>
              <a:t>νικά</a:t>
            </a:r>
            <a:r>
              <a:rPr lang="en" b="1" i="1" dirty="0">
                <a:solidFill>
                  <a:schemeClr val="dk2"/>
                </a:solidFill>
              </a:rPr>
              <a:t> </a:t>
            </a:r>
            <a:r>
              <a:rPr lang="en" dirty="0">
                <a:solidFill>
                  <a:schemeClr val="dk2"/>
                </a:solidFill>
              </a:rPr>
              <a:t>(</a:t>
            </a:r>
            <a:r>
              <a:rPr lang="en" u="sng" dirty="0">
                <a:solidFill>
                  <a:schemeClr val="dk2"/>
                </a:solidFill>
              </a:rPr>
              <a:t>π</a:t>
            </a:r>
            <a:r>
              <a:rPr lang="en" u="sng" dirty="0" err="1">
                <a:solidFill>
                  <a:schemeClr val="dk2"/>
                </a:solidFill>
              </a:rPr>
              <a:t>λήρης</a:t>
            </a:r>
            <a:r>
              <a:rPr lang="en" u="sng" dirty="0">
                <a:solidFill>
                  <a:schemeClr val="dk2"/>
                </a:solidFill>
              </a:rPr>
              <a:t> </a:t>
            </a:r>
            <a:r>
              <a:rPr lang="en" u="sng" dirty="0" err="1">
                <a:solidFill>
                  <a:schemeClr val="dk2"/>
                </a:solidFill>
              </a:rPr>
              <a:t>γνώση</a:t>
            </a:r>
            <a:r>
              <a:rPr lang="en" u="sng" dirty="0">
                <a:solidFill>
                  <a:schemeClr val="dk2"/>
                </a:solidFill>
              </a:rPr>
              <a:t>, </a:t>
            </a:r>
            <a:r>
              <a:rPr lang="en" u="sng" dirty="0" err="1">
                <a:solidFill>
                  <a:schemeClr val="dk2"/>
                </a:solidFill>
              </a:rPr>
              <a:t>τέλει</a:t>
            </a:r>
            <a:r>
              <a:rPr lang="en" u="sng" dirty="0">
                <a:solidFill>
                  <a:schemeClr val="dk2"/>
                </a:solidFill>
              </a:rPr>
              <a:t>α </a:t>
            </a:r>
            <a:r>
              <a:rPr lang="en" u="sng" dirty="0" err="1">
                <a:solidFill>
                  <a:schemeClr val="dk2"/>
                </a:solidFill>
              </a:rPr>
              <a:t>συν</a:t>
            </a:r>
            <a:r>
              <a:rPr lang="en" u="sng" dirty="0">
                <a:solidFill>
                  <a:schemeClr val="dk2"/>
                </a:solidFill>
              </a:rPr>
              <a:t>α</a:t>
            </a:r>
            <a:r>
              <a:rPr lang="en" u="sng" dirty="0" err="1">
                <a:solidFill>
                  <a:schemeClr val="dk2"/>
                </a:solidFill>
              </a:rPr>
              <a:t>ίνεση</a:t>
            </a:r>
            <a:r>
              <a:rPr lang="en" dirty="0">
                <a:solidFill>
                  <a:schemeClr val="dk2"/>
                </a:solidFill>
              </a:rPr>
              <a:t>) </a:t>
            </a:r>
            <a:r>
              <a:rPr lang="en" dirty="0" err="1">
                <a:solidFill>
                  <a:schemeClr val="dk2"/>
                </a:solidFill>
              </a:rPr>
              <a:t>στην</a:t>
            </a:r>
            <a:r>
              <a:rPr lang="en" dirty="0">
                <a:solidFill>
                  <a:schemeClr val="dk2"/>
                </a:solidFill>
              </a:rPr>
              <a:t> π</a:t>
            </a:r>
            <a:r>
              <a:rPr lang="en" dirty="0" err="1">
                <a:solidFill>
                  <a:schemeClr val="dk2"/>
                </a:solidFill>
              </a:rPr>
              <a:t>ρ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κτική</a:t>
            </a:r>
            <a:r>
              <a:rPr lang="en" dirty="0">
                <a:solidFill>
                  <a:schemeClr val="dk2"/>
                </a:solidFill>
              </a:rPr>
              <a:t>, </a:t>
            </a:r>
            <a:r>
              <a:rPr lang="en" dirty="0" err="1">
                <a:solidFill>
                  <a:schemeClr val="dk2"/>
                </a:solidFill>
              </a:rPr>
              <a:t>συνεχή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κριτική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των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κρίσεων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συστημικών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ορίων</a:t>
            </a:r>
            <a:r>
              <a:rPr lang="en" dirty="0">
                <a:solidFill>
                  <a:schemeClr val="dk2"/>
                </a:solidFill>
              </a:rPr>
              <a:t> π</a:t>
            </a:r>
            <a:r>
              <a:rPr lang="en" dirty="0" err="1">
                <a:solidFill>
                  <a:schemeClr val="dk2"/>
                </a:solidFill>
              </a:rPr>
              <a:t>ου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δι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μορφώνουν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όλ</a:t>
            </a:r>
            <a:r>
              <a:rPr lang="en" dirty="0">
                <a:solidFill>
                  <a:schemeClr val="dk2"/>
                </a:solidFill>
              </a:rPr>
              <a:t>α </a:t>
            </a:r>
            <a:r>
              <a:rPr lang="en" dirty="0" err="1">
                <a:solidFill>
                  <a:schemeClr val="dk2"/>
                </a:solidFill>
              </a:rPr>
              <a:t>τ</a:t>
            </a:r>
            <a:r>
              <a:rPr lang="en" dirty="0">
                <a:solidFill>
                  <a:schemeClr val="dk2"/>
                </a:solidFill>
              </a:rPr>
              <a:t>α </a:t>
            </a:r>
            <a:r>
              <a:rPr lang="en" dirty="0" err="1">
                <a:solidFill>
                  <a:schemeClr val="dk2"/>
                </a:solidFill>
              </a:rPr>
              <a:t>σχέδι</a:t>
            </a:r>
            <a:r>
              <a:rPr lang="en" dirty="0">
                <a:solidFill>
                  <a:schemeClr val="dk2"/>
                </a:solidFill>
              </a:rPr>
              <a:t>α </a:t>
            </a:r>
            <a:r>
              <a:rPr lang="en" dirty="0" err="1">
                <a:solidFill>
                  <a:schemeClr val="dk2"/>
                </a:solidFill>
              </a:rPr>
              <a:t>κ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ι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τις</a:t>
            </a:r>
            <a:r>
              <a:rPr lang="en" dirty="0">
                <a:solidFill>
                  <a:schemeClr val="dk2"/>
                </a:solidFill>
              </a:rPr>
              <a:t> π</a:t>
            </a:r>
            <a:r>
              <a:rPr lang="en" dirty="0" err="1">
                <a:solidFill>
                  <a:schemeClr val="dk2"/>
                </a:solidFill>
              </a:rPr>
              <a:t>ολιτικές</a:t>
            </a:r>
            <a:r>
              <a:rPr lang="en" dirty="0">
                <a:solidFill>
                  <a:schemeClr val="dk2"/>
                </a:solidFill>
              </a:rPr>
              <a:t>.</a:t>
            </a:r>
            <a:endParaRPr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1800" dirty="0">
              <a:solidFill>
                <a:schemeClr val="dk2"/>
              </a:solidFill>
            </a:endParaRPr>
          </a:p>
        </p:txBody>
      </p:sp>
      <p:graphicFrame>
        <p:nvGraphicFramePr>
          <p:cNvPr id="140" name="Google Shape;140;p26"/>
          <p:cNvGraphicFramePr/>
          <p:nvPr>
            <p:extLst>
              <p:ext uri="{D42A27DB-BD31-4B8C-83A1-F6EECF244321}">
                <p14:modId xmlns:p14="http://schemas.microsoft.com/office/powerpoint/2010/main" val="1227675916"/>
              </p:ext>
            </p:extLst>
          </p:nvPr>
        </p:nvGraphicFramePr>
        <p:xfrm>
          <a:off x="199950" y="1321688"/>
          <a:ext cx="8139850" cy="2270700"/>
        </p:xfrm>
        <a:graphic>
          <a:graphicData uri="http://schemas.openxmlformats.org/drawingml/2006/table">
            <a:tbl>
              <a:tblPr>
                <a:noFill/>
                <a:tableStyleId>{A3E7EF85-A36E-43C3-9AE3-ED52EB755D7F}</a:tableStyleId>
              </a:tblPr>
              <a:tblGrid>
                <a:gridCol w="3281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58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000" b="1" dirty="0" err="1">
                          <a:solidFill>
                            <a:schemeClr val="dk2"/>
                          </a:solidFill>
                        </a:rPr>
                        <a:t>Ευρω</a:t>
                      </a:r>
                      <a:r>
                        <a:rPr lang="en" sz="1000" b="1" dirty="0">
                          <a:solidFill>
                            <a:schemeClr val="dk2"/>
                          </a:solidFill>
                        </a:rPr>
                        <a:t>πα</a:t>
                      </a:r>
                      <a:r>
                        <a:rPr lang="en" sz="1000" b="1" dirty="0" err="1">
                          <a:solidFill>
                            <a:schemeClr val="dk2"/>
                          </a:solidFill>
                        </a:rPr>
                        <a:t>ϊκή</a:t>
                      </a:r>
                      <a:r>
                        <a:rPr lang="en" sz="1000" b="1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b="1" dirty="0" err="1">
                          <a:solidFill>
                            <a:schemeClr val="dk2"/>
                          </a:solidFill>
                        </a:rPr>
                        <a:t>Κριτική</a:t>
                      </a:r>
                      <a:r>
                        <a:rPr lang="en" sz="1000" b="1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b="1" dirty="0" err="1">
                          <a:solidFill>
                            <a:schemeClr val="dk2"/>
                          </a:solidFill>
                        </a:rPr>
                        <a:t>Φιλοσοφί</a:t>
                      </a:r>
                      <a:r>
                        <a:rPr lang="en" sz="1000" b="1" dirty="0">
                          <a:solidFill>
                            <a:schemeClr val="dk2"/>
                          </a:solidFill>
                        </a:rPr>
                        <a:t>α</a:t>
                      </a:r>
                      <a:endParaRPr sz="1000" b="1" dirty="0">
                        <a:solidFill>
                          <a:schemeClr val="dk2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000" b="1" dirty="0" err="1">
                          <a:solidFill>
                            <a:schemeClr val="dk2"/>
                          </a:solidFill>
                        </a:rPr>
                        <a:t>Αμερικ</a:t>
                      </a:r>
                      <a:r>
                        <a:rPr lang="en" sz="1000" b="1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b="1" dirty="0" err="1">
                          <a:solidFill>
                            <a:schemeClr val="dk2"/>
                          </a:solidFill>
                        </a:rPr>
                        <a:t>νικό</a:t>
                      </a:r>
                      <a:r>
                        <a:rPr lang="en" sz="1000" b="1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b="1" dirty="0" err="1">
                          <a:solidFill>
                            <a:schemeClr val="dk2"/>
                          </a:solidFill>
                        </a:rPr>
                        <a:t>Πρ</a:t>
                      </a:r>
                      <a:r>
                        <a:rPr lang="en" sz="1000" b="1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b="1" dirty="0" err="1">
                          <a:solidFill>
                            <a:schemeClr val="dk2"/>
                          </a:solidFill>
                        </a:rPr>
                        <a:t>γμ</a:t>
                      </a:r>
                      <a:r>
                        <a:rPr lang="en" sz="1000" b="1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b="1" dirty="0" err="1">
                          <a:solidFill>
                            <a:schemeClr val="dk2"/>
                          </a:solidFill>
                        </a:rPr>
                        <a:t>τισμό</a:t>
                      </a:r>
                      <a:r>
                        <a:rPr lang="en" sz="1000" b="1" dirty="0">
                          <a:solidFill>
                            <a:schemeClr val="dk2"/>
                          </a:solidFill>
                        </a:rPr>
                        <a:t> (Churchman)</a:t>
                      </a:r>
                      <a:endParaRPr sz="1000" b="1" dirty="0">
                        <a:solidFill>
                          <a:schemeClr val="dk2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2"/>
                          </a:solidFill>
                        </a:rPr>
                        <a:t>Η Ηθική του Λόγου (Discourse Ethics) του Χάμπερμας: Παρέχει την χειραφετητική πρόθεση. Η ορθολογικότητα σε κοινωνικά ζητήματα απαιτεί μια δίκαιη συζήτηση όπου μπορούν να συμμετάσχουν όλοι οι εμπλεκόμενοι.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 dirty="0" err="1">
                          <a:solidFill>
                            <a:schemeClr val="dk2"/>
                          </a:solidFill>
                        </a:rPr>
                        <a:t>Το</a:t>
                      </a:r>
                      <a:r>
                        <a:rPr lang="en" sz="1000" b="1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b="1" dirty="0" err="1">
                          <a:solidFill>
                            <a:schemeClr val="dk2"/>
                          </a:solidFill>
                        </a:rPr>
                        <a:t>Πρό</a:t>
                      </a:r>
                      <a:r>
                        <a:rPr lang="en" sz="1000" b="1" dirty="0">
                          <a:solidFill>
                            <a:schemeClr val="dk2"/>
                          </a:solidFill>
                        </a:rPr>
                        <a:t>β</a:t>
                      </a:r>
                      <a:r>
                        <a:rPr lang="en" sz="1000" b="1" dirty="0" err="1">
                          <a:solidFill>
                            <a:schemeClr val="dk2"/>
                          </a:solidFill>
                        </a:rPr>
                        <a:t>λημ</a:t>
                      </a:r>
                      <a:r>
                        <a:rPr lang="en" sz="1000" b="1" dirty="0">
                          <a:solidFill>
                            <a:schemeClr val="dk2"/>
                          </a:solidFill>
                        </a:rPr>
                        <a:t>α </a:t>
                      </a:r>
                      <a:r>
                        <a:rPr lang="en" sz="1000" b="1" dirty="0" err="1">
                          <a:solidFill>
                            <a:schemeClr val="dk2"/>
                          </a:solidFill>
                        </a:rPr>
                        <a:t>Ορίων</a:t>
                      </a:r>
                      <a:r>
                        <a:rPr lang="en" sz="1000" b="1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b="1" dirty="0" err="1">
                          <a:solidFill>
                            <a:schemeClr val="dk2"/>
                          </a:solidFill>
                        </a:rPr>
                        <a:t>του</a:t>
                      </a:r>
                      <a:r>
                        <a:rPr lang="en" sz="1000" b="1" dirty="0">
                          <a:solidFill>
                            <a:schemeClr val="dk2"/>
                          </a:solidFill>
                        </a:rPr>
                        <a:t> Churchman: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Π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ρέχει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τον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βα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σικό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μηχ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νισμό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.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Όλ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τ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σχέδι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 βα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σίζοντ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ι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σε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ε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π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ιλεκτικά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όρι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 π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ου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κ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θορίζουν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τι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κ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ι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π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οιος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μετράει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στην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l-GR" sz="1000" dirty="0">
                          <a:solidFill>
                            <a:schemeClr val="dk2"/>
                          </a:solidFill>
                        </a:rPr>
                        <a:t>παρέμβαση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.</a:t>
                      </a:r>
                      <a:endParaRPr sz="1000" dirty="0">
                        <a:solidFill>
                          <a:schemeClr val="dk2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 dirty="0" err="1">
                          <a:solidFill>
                            <a:schemeClr val="dk2"/>
                          </a:solidFill>
                        </a:rPr>
                        <a:t>Η</a:t>
                      </a:r>
                      <a:r>
                        <a:rPr lang="en" sz="1000" b="1" dirty="0">
                          <a:solidFill>
                            <a:schemeClr val="dk2"/>
                          </a:solidFill>
                        </a:rPr>
                        <a:t> π</a:t>
                      </a:r>
                      <a:r>
                        <a:rPr lang="en" sz="1000" b="1" dirty="0" err="1">
                          <a:solidFill>
                            <a:schemeClr val="dk2"/>
                          </a:solidFill>
                        </a:rPr>
                        <a:t>ρ</a:t>
                      </a:r>
                      <a:r>
                        <a:rPr lang="en" sz="1000" b="1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b="1" dirty="0" err="1">
                          <a:solidFill>
                            <a:schemeClr val="dk2"/>
                          </a:solidFill>
                        </a:rPr>
                        <a:t>γμ</a:t>
                      </a:r>
                      <a:r>
                        <a:rPr lang="en" sz="1000" b="1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b="1" dirty="0" err="1">
                          <a:solidFill>
                            <a:schemeClr val="dk2"/>
                          </a:solidFill>
                        </a:rPr>
                        <a:t>τιστική</a:t>
                      </a:r>
                      <a:r>
                        <a:rPr lang="en" sz="1000" b="1" dirty="0">
                          <a:solidFill>
                            <a:schemeClr val="dk2"/>
                          </a:solidFill>
                        </a:rPr>
                        <a:t> π</a:t>
                      </a:r>
                      <a:r>
                        <a:rPr lang="en" sz="1000" b="1" dirty="0" err="1">
                          <a:solidFill>
                            <a:schemeClr val="dk2"/>
                          </a:solidFill>
                        </a:rPr>
                        <a:t>ροσέγγιση</a:t>
                      </a:r>
                      <a:r>
                        <a:rPr lang="en" sz="1000" b="1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b="1" dirty="0" err="1">
                          <a:solidFill>
                            <a:schemeClr val="dk2"/>
                          </a:solidFill>
                        </a:rPr>
                        <a:t>της</a:t>
                      </a:r>
                      <a:r>
                        <a:rPr lang="en" sz="1000" b="1" dirty="0">
                          <a:solidFill>
                            <a:schemeClr val="dk2"/>
                          </a:solidFill>
                        </a:rPr>
                        <a:t> CSH: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Το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ιδ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νικό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της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τέλει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ς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συν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ίνεσης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είν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ι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α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νέφικτο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.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Αντί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ν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 α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ν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ζητά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μι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 “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ιδ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νική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κ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τάστ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ση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λόγου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”,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η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CSH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ε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π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ιδιώκει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εφικτή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,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διυ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π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οκειμενική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κριτική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στον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π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ρ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γμ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τικό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κόσμο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της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εξουσί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ς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κ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ι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των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συμφερόντων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.</a:t>
                      </a:r>
                      <a:endParaRPr sz="1000" dirty="0">
                        <a:solidFill>
                          <a:schemeClr val="dk2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 dirty="0" err="1">
                          <a:solidFill>
                            <a:schemeClr val="dk2"/>
                          </a:solidFill>
                        </a:rPr>
                        <a:t>Η</a:t>
                      </a:r>
                      <a:r>
                        <a:rPr lang="en" sz="1000" b="1" dirty="0">
                          <a:solidFill>
                            <a:schemeClr val="dk2"/>
                          </a:solidFill>
                        </a:rPr>
                        <a:t> π</a:t>
                      </a:r>
                      <a:r>
                        <a:rPr lang="en" sz="1000" b="1" dirty="0" err="1">
                          <a:solidFill>
                            <a:schemeClr val="dk2"/>
                          </a:solidFill>
                        </a:rPr>
                        <a:t>ρ</a:t>
                      </a:r>
                      <a:r>
                        <a:rPr lang="en" sz="1000" b="1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b="1" dirty="0" err="1">
                          <a:solidFill>
                            <a:schemeClr val="dk2"/>
                          </a:solidFill>
                        </a:rPr>
                        <a:t>γμ</a:t>
                      </a:r>
                      <a:r>
                        <a:rPr lang="en" sz="1000" b="1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b="1" dirty="0" err="1">
                          <a:solidFill>
                            <a:schemeClr val="dk2"/>
                          </a:solidFill>
                        </a:rPr>
                        <a:t>τιστική</a:t>
                      </a:r>
                      <a:r>
                        <a:rPr lang="en" sz="1000" b="1" dirty="0">
                          <a:solidFill>
                            <a:schemeClr val="dk2"/>
                          </a:solidFill>
                        </a:rPr>
                        <a:t> π</a:t>
                      </a:r>
                      <a:r>
                        <a:rPr lang="en" sz="1000" b="1" dirty="0" err="1">
                          <a:solidFill>
                            <a:schemeClr val="dk2"/>
                          </a:solidFill>
                        </a:rPr>
                        <a:t>ροσέγγιση</a:t>
                      </a:r>
                      <a:r>
                        <a:rPr lang="en" sz="1000" b="1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b="1" dirty="0" err="1">
                          <a:solidFill>
                            <a:schemeClr val="dk2"/>
                          </a:solidFill>
                        </a:rPr>
                        <a:t>του</a:t>
                      </a:r>
                      <a:r>
                        <a:rPr lang="en" sz="1000" b="1" dirty="0">
                          <a:solidFill>
                            <a:schemeClr val="dk2"/>
                          </a:solidFill>
                        </a:rPr>
                        <a:t> CSH: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Ο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στόχος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δεν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είν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ι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ν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 “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ενσωμ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τώσουμε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”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κάθε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ά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π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οψη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(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έν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 α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δύν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το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έργο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), α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λλά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ν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 απ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οκ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λύψουμε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τη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μεροληψί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των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π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ρ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γμ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τικών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μ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ς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σχεδίων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.</a:t>
                      </a:r>
                      <a:endParaRPr sz="1000" dirty="0">
                        <a:solidFill>
                          <a:schemeClr val="dk2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41" name="Google Shape;141;p26"/>
          <p:cNvSpPr txBox="1"/>
          <p:nvPr/>
        </p:nvSpPr>
        <p:spPr>
          <a:xfrm>
            <a:off x="77775" y="4911900"/>
            <a:ext cx="8013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595959"/>
                </a:solidFill>
              </a:rPr>
              <a:t>Jackson, M. C. (2019). </a:t>
            </a:r>
            <a:r>
              <a:rPr lang="en" sz="800" i="1">
                <a:solidFill>
                  <a:srgbClr val="595959"/>
                </a:solidFill>
              </a:rPr>
              <a:t>Critical systems thinking and the management of complexity</a:t>
            </a:r>
            <a:r>
              <a:rPr lang="en" sz="800">
                <a:solidFill>
                  <a:srgbClr val="595959"/>
                </a:solidFill>
              </a:rPr>
              <a:t>. John Wiley &amp; Sons.</a:t>
            </a:r>
            <a:endParaRPr sz="800">
              <a:solidFill>
                <a:srgbClr val="595959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/>
        </p:nvSpPr>
        <p:spPr>
          <a:xfrm>
            <a:off x="152250" y="572700"/>
            <a:ext cx="8791800" cy="43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100" b="1" dirty="0" err="1">
                <a:solidFill>
                  <a:schemeClr val="dk2"/>
                </a:solidFill>
              </a:rPr>
              <a:t>Β</a:t>
            </a:r>
            <a:r>
              <a:rPr lang="en" sz="1100" b="1" dirty="0">
                <a:solidFill>
                  <a:schemeClr val="dk2"/>
                </a:solidFill>
              </a:rPr>
              <a:t>α</a:t>
            </a:r>
            <a:r>
              <a:rPr lang="en" sz="1100" b="1" dirty="0" err="1">
                <a:solidFill>
                  <a:schemeClr val="dk2"/>
                </a:solidFill>
              </a:rPr>
              <a:t>σικά</a:t>
            </a:r>
            <a:r>
              <a:rPr lang="en" sz="1100" b="1" dirty="0">
                <a:solidFill>
                  <a:schemeClr val="dk2"/>
                </a:solidFill>
              </a:rPr>
              <a:t> </a:t>
            </a:r>
            <a:r>
              <a:rPr lang="en" sz="1100" b="1" dirty="0" err="1">
                <a:solidFill>
                  <a:schemeClr val="dk2"/>
                </a:solidFill>
              </a:rPr>
              <a:t>ελ</a:t>
            </a:r>
            <a:r>
              <a:rPr lang="en" sz="1100" b="1" dirty="0">
                <a:solidFill>
                  <a:schemeClr val="dk2"/>
                </a:solidFill>
              </a:rPr>
              <a:t>α</a:t>
            </a:r>
            <a:r>
              <a:rPr lang="en" sz="1100" b="1" dirty="0" err="1">
                <a:solidFill>
                  <a:schemeClr val="dk2"/>
                </a:solidFill>
              </a:rPr>
              <a:t>ττώμ</a:t>
            </a:r>
            <a:r>
              <a:rPr lang="en" sz="1100" b="1" dirty="0">
                <a:solidFill>
                  <a:schemeClr val="dk2"/>
                </a:solidFill>
              </a:rPr>
              <a:t>α</a:t>
            </a:r>
            <a:r>
              <a:rPr lang="en" sz="1100" b="1" dirty="0" err="1">
                <a:solidFill>
                  <a:schemeClr val="dk2"/>
                </a:solidFill>
              </a:rPr>
              <a:t>τ</a:t>
            </a:r>
            <a:r>
              <a:rPr lang="en" sz="1100" b="1" dirty="0">
                <a:solidFill>
                  <a:schemeClr val="dk2"/>
                </a:solidFill>
              </a:rPr>
              <a:t>α </a:t>
            </a:r>
            <a:r>
              <a:rPr lang="en" sz="1100" b="1" dirty="0" err="1">
                <a:solidFill>
                  <a:schemeClr val="dk2"/>
                </a:solidFill>
              </a:rPr>
              <a:t>των</a:t>
            </a:r>
            <a:r>
              <a:rPr lang="en" sz="1100" b="1" dirty="0">
                <a:solidFill>
                  <a:schemeClr val="dk2"/>
                </a:solidFill>
              </a:rPr>
              <a:t> </a:t>
            </a:r>
            <a:r>
              <a:rPr lang="en" sz="1100" b="1" dirty="0" err="1">
                <a:solidFill>
                  <a:schemeClr val="dk2"/>
                </a:solidFill>
              </a:rPr>
              <a:t>ερμηνευτικών</a:t>
            </a:r>
            <a:r>
              <a:rPr lang="en" sz="1100" b="1" dirty="0">
                <a:solidFill>
                  <a:schemeClr val="dk2"/>
                </a:solidFill>
              </a:rPr>
              <a:t> π</a:t>
            </a:r>
            <a:r>
              <a:rPr lang="en" sz="1100" b="1" dirty="0" err="1">
                <a:solidFill>
                  <a:schemeClr val="dk2"/>
                </a:solidFill>
              </a:rPr>
              <a:t>ροσεγγίσεων</a:t>
            </a:r>
            <a:endParaRPr sz="1100" b="1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en" sz="1100" dirty="0" err="1">
                <a:solidFill>
                  <a:schemeClr val="dk2"/>
                </a:solidFill>
              </a:rPr>
              <a:t>Το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δεύτερο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κύμ</a:t>
            </a:r>
            <a:r>
              <a:rPr lang="en" sz="1100" dirty="0">
                <a:solidFill>
                  <a:schemeClr val="dk2"/>
                </a:solidFill>
              </a:rPr>
              <a:t>α π</a:t>
            </a:r>
            <a:r>
              <a:rPr lang="en" sz="1100" dirty="0" err="1">
                <a:solidFill>
                  <a:schemeClr val="dk2"/>
                </a:solidFill>
              </a:rPr>
              <a:t>ροώθησε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τη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συστημική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σκέψη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εστιάζοντ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ς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σε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b="1" dirty="0" err="1">
                <a:solidFill>
                  <a:schemeClr val="dk2"/>
                </a:solidFill>
              </a:rPr>
              <a:t>υ</a:t>
            </a:r>
            <a:r>
              <a:rPr lang="en" sz="1100" b="1" dirty="0">
                <a:solidFill>
                  <a:schemeClr val="dk2"/>
                </a:solidFill>
              </a:rPr>
              <a:t>π</a:t>
            </a:r>
            <a:r>
              <a:rPr lang="en" sz="1100" b="1" dirty="0" err="1">
                <a:solidFill>
                  <a:schemeClr val="dk2"/>
                </a:solidFill>
              </a:rPr>
              <a:t>οκειμενικές</a:t>
            </a:r>
            <a:r>
              <a:rPr lang="en" sz="1100" b="1" dirty="0">
                <a:solidFill>
                  <a:schemeClr val="dk2"/>
                </a:solidFill>
              </a:rPr>
              <a:t> π</a:t>
            </a:r>
            <a:r>
              <a:rPr lang="en" sz="1100" b="1" dirty="0" err="1">
                <a:solidFill>
                  <a:schemeClr val="dk2"/>
                </a:solidFill>
              </a:rPr>
              <a:t>ροο</a:t>
            </a:r>
            <a:r>
              <a:rPr lang="en" sz="1100" b="1" dirty="0">
                <a:solidFill>
                  <a:schemeClr val="dk2"/>
                </a:solidFill>
              </a:rPr>
              <a:t>π</a:t>
            </a:r>
            <a:r>
              <a:rPr lang="en" sz="1100" b="1" dirty="0" err="1">
                <a:solidFill>
                  <a:schemeClr val="dk2"/>
                </a:solidFill>
              </a:rPr>
              <a:t>τικές</a:t>
            </a:r>
            <a:r>
              <a:rPr lang="en" sz="1100" dirty="0">
                <a:solidFill>
                  <a:schemeClr val="dk2"/>
                </a:solidFill>
              </a:rPr>
              <a:t>, </a:t>
            </a:r>
            <a:r>
              <a:rPr lang="en" sz="1100" b="1" dirty="0" err="1">
                <a:solidFill>
                  <a:schemeClr val="dk2"/>
                </a:solidFill>
              </a:rPr>
              <a:t>νοητικά</a:t>
            </a:r>
            <a:r>
              <a:rPr lang="en" sz="1100" b="1" dirty="0">
                <a:solidFill>
                  <a:schemeClr val="dk2"/>
                </a:solidFill>
              </a:rPr>
              <a:t> </a:t>
            </a:r>
            <a:r>
              <a:rPr lang="en" sz="1100" b="1" dirty="0" err="1">
                <a:solidFill>
                  <a:schemeClr val="dk2"/>
                </a:solidFill>
              </a:rPr>
              <a:t>μοντέλ</a:t>
            </a:r>
            <a:r>
              <a:rPr lang="en" sz="1100" b="1" dirty="0">
                <a:solidFill>
                  <a:schemeClr val="dk2"/>
                </a:solidFill>
              </a:rPr>
              <a:t>α </a:t>
            </a:r>
            <a:r>
              <a:rPr lang="en" sz="1100" dirty="0" err="1">
                <a:solidFill>
                  <a:schemeClr val="dk2"/>
                </a:solidFill>
              </a:rPr>
              <a:t>κ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ι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b="1" dirty="0" err="1">
                <a:solidFill>
                  <a:schemeClr val="dk2"/>
                </a:solidFill>
              </a:rPr>
              <a:t>συμμετοχικό</a:t>
            </a:r>
            <a:r>
              <a:rPr lang="en" sz="1100" b="1" dirty="0">
                <a:solidFill>
                  <a:schemeClr val="dk2"/>
                </a:solidFill>
              </a:rPr>
              <a:t> </a:t>
            </a:r>
            <a:r>
              <a:rPr lang="en" sz="1100" b="1" dirty="0" err="1">
                <a:solidFill>
                  <a:schemeClr val="dk2"/>
                </a:solidFill>
              </a:rPr>
              <a:t>διάλογο</a:t>
            </a:r>
            <a:r>
              <a:rPr lang="en" sz="1100" dirty="0">
                <a:solidFill>
                  <a:schemeClr val="dk2"/>
                </a:solidFill>
              </a:rPr>
              <a:t>. </a:t>
            </a:r>
            <a:r>
              <a:rPr lang="en" sz="1100" dirty="0" err="1">
                <a:solidFill>
                  <a:schemeClr val="dk2"/>
                </a:solidFill>
              </a:rPr>
              <a:t>Ο</a:t>
            </a:r>
            <a:r>
              <a:rPr lang="en" sz="1100" dirty="0">
                <a:solidFill>
                  <a:schemeClr val="dk2"/>
                </a:solidFill>
              </a:rPr>
              <a:t> α</a:t>
            </a:r>
            <a:r>
              <a:rPr lang="en" sz="1100" dirty="0" err="1">
                <a:solidFill>
                  <a:schemeClr val="dk2"/>
                </a:solidFill>
              </a:rPr>
              <a:t>κόλουθος</a:t>
            </a:r>
            <a:r>
              <a:rPr lang="en" sz="1100" dirty="0">
                <a:solidFill>
                  <a:schemeClr val="dk2"/>
                </a:solidFill>
              </a:rPr>
              <a:t> π</a:t>
            </a:r>
            <a:r>
              <a:rPr lang="en" sz="1100" dirty="0" err="1">
                <a:solidFill>
                  <a:schemeClr val="dk2"/>
                </a:solidFill>
              </a:rPr>
              <a:t>ίν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κ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ς</a:t>
            </a:r>
            <a:r>
              <a:rPr lang="en" sz="1100" dirty="0">
                <a:solidFill>
                  <a:schemeClr val="dk2"/>
                </a:solidFill>
              </a:rPr>
              <a:t> πα</a:t>
            </a:r>
            <a:r>
              <a:rPr lang="en" sz="1100" dirty="0" err="1">
                <a:solidFill>
                  <a:schemeClr val="dk2"/>
                </a:solidFill>
              </a:rPr>
              <a:t>ρουσιάζει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τ</a:t>
            </a:r>
            <a:r>
              <a:rPr lang="en" sz="1100" dirty="0">
                <a:solidFill>
                  <a:schemeClr val="dk2"/>
                </a:solidFill>
              </a:rPr>
              <a:t>α π</a:t>
            </a:r>
            <a:r>
              <a:rPr lang="en" sz="1100" dirty="0" err="1">
                <a:solidFill>
                  <a:schemeClr val="dk2"/>
                </a:solidFill>
              </a:rPr>
              <a:t>ιο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σημ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ντικά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ζητήμ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τ</a:t>
            </a:r>
            <a:r>
              <a:rPr lang="en" sz="1100" dirty="0">
                <a:solidFill>
                  <a:schemeClr val="dk2"/>
                </a:solidFill>
              </a:rPr>
              <a:t>α π</a:t>
            </a:r>
            <a:r>
              <a:rPr lang="en" sz="1100" dirty="0" err="1">
                <a:solidFill>
                  <a:schemeClr val="dk2"/>
                </a:solidFill>
              </a:rPr>
              <a:t>ου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εντο</a:t>
            </a:r>
            <a:r>
              <a:rPr lang="en" sz="1100" dirty="0">
                <a:solidFill>
                  <a:schemeClr val="dk2"/>
                </a:solidFill>
              </a:rPr>
              <a:t>π</a:t>
            </a:r>
            <a:r>
              <a:rPr lang="en" sz="1100" dirty="0" err="1">
                <a:solidFill>
                  <a:schemeClr val="dk2"/>
                </a:solidFill>
              </a:rPr>
              <a:t>ίστηκ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ν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στη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θεωρί</a:t>
            </a:r>
            <a:r>
              <a:rPr lang="en" sz="1100" dirty="0">
                <a:solidFill>
                  <a:schemeClr val="dk2"/>
                </a:solidFill>
              </a:rPr>
              <a:t>α </a:t>
            </a:r>
            <a:r>
              <a:rPr lang="en" sz="1100" dirty="0" err="1">
                <a:solidFill>
                  <a:schemeClr val="dk2"/>
                </a:solidFill>
              </a:rPr>
              <a:t>κ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ι</a:t>
            </a:r>
            <a:r>
              <a:rPr lang="en" sz="1100" dirty="0">
                <a:solidFill>
                  <a:schemeClr val="dk2"/>
                </a:solidFill>
              </a:rPr>
              <a:t> π</a:t>
            </a:r>
            <a:r>
              <a:rPr lang="en" sz="1100" dirty="0" err="1">
                <a:solidFill>
                  <a:schemeClr val="dk2"/>
                </a:solidFill>
              </a:rPr>
              <a:t>ράξη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του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δεύτερου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κύμ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τος</a:t>
            </a:r>
            <a:r>
              <a:rPr lang="en" sz="1100" dirty="0">
                <a:solidFill>
                  <a:schemeClr val="dk2"/>
                </a:solidFill>
              </a:rPr>
              <a:t>:</a:t>
            </a:r>
            <a:endParaRPr sz="1800" dirty="0">
              <a:solidFill>
                <a:schemeClr val="dk2"/>
              </a:solidFill>
            </a:endParaRPr>
          </a:p>
        </p:txBody>
      </p:sp>
      <p:sp>
        <p:nvSpPr>
          <p:cNvPr id="61" name="Google Shape;61;p14"/>
          <p:cNvSpPr txBox="1"/>
          <p:nvPr/>
        </p:nvSpPr>
        <p:spPr>
          <a:xfrm>
            <a:off x="152250" y="0"/>
            <a:ext cx="87918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25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320">
                <a:solidFill>
                  <a:schemeClr val="dk1"/>
                </a:solidFill>
              </a:rPr>
              <a:t>Αρχικά συμπεράσματα για το Δεύτερο Κύμα Συστημικών Μεθοδολογιών</a:t>
            </a:r>
            <a:endParaRPr sz="2320"/>
          </a:p>
        </p:txBody>
      </p:sp>
      <p:graphicFrame>
        <p:nvGraphicFramePr>
          <p:cNvPr id="62" name="Google Shape;62;p14"/>
          <p:cNvGraphicFramePr/>
          <p:nvPr>
            <p:extLst>
              <p:ext uri="{D42A27DB-BD31-4B8C-83A1-F6EECF244321}">
                <p14:modId xmlns:p14="http://schemas.microsoft.com/office/powerpoint/2010/main" val="1930456974"/>
              </p:ext>
            </p:extLst>
          </p:nvPr>
        </p:nvGraphicFramePr>
        <p:xfrm>
          <a:off x="390450" y="1477900"/>
          <a:ext cx="8194850" cy="3352998"/>
        </p:xfrm>
        <a:graphic>
          <a:graphicData uri="http://schemas.openxmlformats.org/drawingml/2006/table">
            <a:tbl>
              <a:tblPr>
                <a:noFill/>
                <a:tableStyleId>{E7D70FB0-1100-41D8-8A4F-D10258220B7E}</a:tableStyleId>
              </a:tblPr>
              <a:tblGrid>
                <a:gridCol w="1570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88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362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592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dk2"/>
                          </a:solidFill>
                        </a:rPr>
                        <a:t>Βασική κριτική</a:t>
                      </a:r>
                      <a:endParaRPr sz="1000" b="1">
                        <a:solidFill>
                          <a:schemeClr val="dk2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dk2"/>
                          </a:solidFill>
                        </a:rPr>
                        <a:t>Εμφάνιση στις προσεγγίσεις του δεύτερου κύματος</a:t>
                      </a:r>
                      <a:endParaRPr sz="1000" b="1">
                        <a:solidFill>
                          <a:schemeClr val="dk2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dk2"/>
                          </a:solidFill>
                        </a:rPr>
                        <a:t>Συνέπεια</a:t>
                      </a:r>
                      <a:endParaRPr sz="1000" b="1">
                        <a:solidFill>
                          <a:schemeClr val="dk2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74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dk2"/>
                          </a:solidFill>
                        </a:rPr>
                        <a:t>Παραμέληση της Εξουσίας και Ανισοτήτων</a:t>
                      </a:r>
                      <a:endParaRPr sz="1000" b="1">
                        <a:solidFill>
                          <a:schemeClr val="dk2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Υ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π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οθέτει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ισότιμους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όρους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α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ντ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γωνισμού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ό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π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ου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όλ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τ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ενδι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φερόμεν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μέρη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μ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π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ορούν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ν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συμμετέχουν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ισότιμ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 ​​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κ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ι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α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νοιχτά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.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Δεν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λ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μ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β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άνει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υ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π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όψη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τις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δυν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μικές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εξουσί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ς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π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ου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φιμώνουν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τη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δι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φωνί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ή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ε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π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ι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β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άλλουν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τη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συν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ίνεση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.</a:t>
                      </a:r>
                      <a:endParaRPr sz="1000" dirty="0">
                        <a:solidFill>
                          <a:schemeClr val="dk2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dk2"/>
                          </a:solidFill>
                        </a:rPr>
                        <a:t>Ενισχύει το Status Quo:</a:t>
                      </a:r>
                      <a:r>
                        <a:rPr lang="en" sz="1000">
                          <a:solidFill>
                            <a:schemeClr val="dk2"/>
                          </a:solidFill>
                        </a:rPr>
                        <a:t> Οι ανισορροπίες ισχύος εμποδίζουν την πραγματική συμμετοχή, επιτρέποντας στις κυρίαρχες ομάδες να ελέγχουν την αφήγηση. Οι βαθιά ριζωμένες δομικές ανισότητες παραμένουν ανεπίλυτες.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74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dk2"/>
                          </a:solidFill>
                        </a:rPr>
                        <a:t>Υπερβολική εξάρτηση στην συναίνεση και την καλή πίστη των εμπλεκομένων</a:t>
                      </a:r>
                      <a:endParaRPr sz="1000" b="1">
                        <a:solidFill>
                          <a:schemeClr val="dk2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2"/>
                          </a:solidFill>
                        </a:rPr>
                        <a:t>Πεποίθηση ότι ο δομημένος διάλογος και η ορθολογική συζήτηση μπορούν να επιλύσουν οποιαδήποτε σύγκρουση, ακόμη και μεταξύ ενδιαφερομένων με θεμελιωδώς αντίθετα συμφέροντα ή αξίες.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 dirty="0" err="1">
                          <a:solidFill>
                            <a:schemeClr val="dk2"/>
                          </a:solidFill>
                        </a:rPr>
                        <a:t>Αν</a:t>
                      </a:r>
                      <a:r>
                        <a:rPr lang="en" sz="1000" b="1" dirty="0">
                          <a:solidFill>
                            <a:schemeClr val="dk2"/>
                          </a:solidFill>
                        </a:rPr>
                        <a:t>απ</a:t>
                      </a:r>
                      <a:r>
                        <a:rPr lang="en" sz="1000" b="1" dirty="0" err="1">
                          <a:solidFill>
                            <a:schemeClr val="dk2"/>
                          </a:solidFill>
                        </a:rPr>
                        <a:t>οτελεσμ</a:t>
                      </a:r>
                      <a:r>
                        <a:rPr lang="en" sz="1000" b="1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b="1" dirty="0" err="1">
                          <a:solidFill>
                            <a:schemeClr val="dk2"/>
                          </a:solidFill>
                        </a:rPr>
                        <a:t>τική</a:t>
                      </a:r>
                      <a:r>
                        <a:rPr lang="en" sz="1000" b="1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b="1" dirty="0" err="1">
                          <a:solidFill>
                            <a:schemeClr val="dk2"/>
                          </a:solidFill>
                        </a:rPr>
                        <a:t>σε</a:t>
                      </a:r>
                      <a:r>
                        <a:rPr lang="en" sz="1000" b="1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b="1" dirty="0" err="1">
                          <a:solidFill>
                            <a:schemeClr val="dk2"/>
                          </a:solidFill>
                        </a:rPr>
                        <a:t>Β</a:t>
                      </a:r>
                      <a:r>
                        <a:rPr lang="en" sz="1000" b="1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b="1" dirty="0" err="1">
                          <a:solidFill>
                            <a:schemeClr val="dk2"/>
                          </a:solidFill>
                        </a:rPr>
                        <a:t>θιά</a:t>
                      </a:r>
                      <a:r>
                        <a:rPr lang="en" sz="1000" b="1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b="1" dirty="0" err="1">
                          <a:solidFill>
                            <a:schemeClr val="dk2"/>
                          </a:solidFill>
                        </a:rPr>
                        <a:t>Σύγκρουση</a:t>
                      </a:r>
                      <a:r>
                        <a:rPr lang="en" sz="1000" b="1" dirty="0">
                          <a:solidFill>
                            <a:schemeClr val="dk2"/>
                          </a:solidFill>
                        </a:rPr>
                        <a:t>: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Η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π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ροσέγγιση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u="sng" dirty="0">
                          <a:solidFill>
                            <a:schemeClr val="dk2"/>
                          </a:solidFill>
                        </a:rPr>
                        <a:t>απ</a:t>
                      </a:r>
                      <a:r>
                        <a:rPr lang="en" sz="1000" u="sng" dirty="0" err="1">
                          <a:solidFill>
                            <a:schemeClr val="dk2"/>
                          </a:solidFill>
                        </a:rPr>
                        <a:t>οτυγχάνει</a:t>
                      </a:r>
                      <a:r>
                        <a:rPr lang="en" sz="1000" u="sng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u="sng" dirty="0" err="1">
                          <a:solidFill>
                            <a:schemeClr val="dk2"/>
                          </a:solidFill>
                        </a:rPr>
                        <a:t>σε</a:t>
                      </a:r>
                      <a:r>
                        <a:rPr lang="en" sz="1000" u="sng" dirty="0">
                          <a:solidFill>
                            <a:schemeClr val="dk2"/>
                          </a:solidFill>
                        </a:rPr>
                        <a:t> α</a:t>
                      </a:r>
                      <a:r>
                        <a:rPr lang="en" sz="1000" u="sng" dirty="0" err="1">
                          <a:solidFill>
                            <a:schemeClr val="dk2"/>
                          </a:solidFill>
                        </a:rPr>
                        <a:t>δυσώ</a:t>
                      </a:r>
                      <a:r>
                        <a:rPr lang="en" sz="1000" u="sng" dirty="0">
                          <a:solidFill>
                            <a:schemeClr val="dk2"/>
                          </a:solidFill>
                        </a:rPr>
                        <a:t>π</a:t>
                      </a:r>
                      <a:r>
                        <a:rPr lang="en" sz="1000" u="sng" dirty="0" err="1">
                          <a:solidFill>
                            <a:schemeClr val="dk2"/>
                          </a:solidFill>
                        </a:rPr>
                        <a:t>ητ</a:t>
                      </a:r>
                      <a:r>
                        <a:rPr lang="en" sz="1000" u="sng" dirty="0">
                          <a:solidFill>
                            <a:schemeClr val="dk2"/>
                          </a:solidFill>
                        </a:rPr>
                        <a:t>α </a:t>
                      </a:r>
                      <a:r>
                        <a:rPr lang="en" sz="1000" u="sng" dirty="0" err="1">
                          <a:solidFill>
                            <a:schemeClr val="dk2"/>
                          </a:solidFill>
                        </a:rPr>
                        <a:t>ή</a:t>
                      </a:r>
                      <a:r>
                        <a:rPr lang="en" sz="1000" u="sng" dirty="0">
                          <a:solidFill>
                            <a:schemeClr val="dk2"/>
                          </a:solidFill>
                        </a:rPr>
                        <a:t> βα</a:t>
                      </a:r>
                      <a:r>
                        <a:rPr lang="en" sz="1000" u="sng" dirty="0" err="1">
                          <a:solidFill>
                            <a:schemeClr val="dk2"/>
                          </a:solidFill>
                        </a:rPr>
                        <a:t>θιά</a:t>
                      </a:r>
                      <a:r>
                        <a:rPr lang="en" sz="1000" u="sng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u="sng" dirty="0" err="1">
                          <a:solidFill>
                            <a:schemeClr val="dk2"/>
                          </a:solidFill>
                        </a:rPr>
                        <a:t>διχ</a:t>
                      </a:r>
                      <a:r>
                        <a:rPr lang="en" sz="1000" u="sng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u="sng" dirty="0" err="1">
                          <a:solidFill>
                            <a:schemeClr val="dk2"/>
                          </a:solidFill>
                        </a:rPr>
                        <a:t>σμέν</a:t>
                      </a:r>
                      <a:r>
                        <a:rPr lang="en" sz="1000" u="sng" dirty="0">
                          <a:solidFill>
                            <a:schemeClr val="dk2"/>
                          </a:solidFill>
                        </a:rPr>
                        <a:t>α π</a:t>
                      </a:r>
                      <a:r>
                        <a:rPr lang="en" sz="1000" u="sng" dirty="0" err="1">
                          <a:solidFill>
                            <a:schemeClr val="dk2"/>
                          </a:solidFill>
                        </a:rPr>
                        <a:t>λ</a:t>
                      </a:r>
                      <a:r>
                        <a:rPr lang="en" sz="1000" u="sng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u="sng" dirty="0" err="1">
                          <a:solidFill>
                            <a:schemeClr val="dk2"/>
                          </a:solidFill>
                        </a:rPr>
                        <a:t>ίσι</a:t>
                      </a:r>
                      <a:r>
                        <a:rPr lang="en" sz="1000" u="sng" dirty="0">
                          <a:solidFill>
                            <a:schemeClr val="dk2"/>
                          </a:solidFill>
                        </a:rPr>
                        <a:t>α </a:t>
                      </a:r>
                      <a:r>
                        <a:rPr lang="en" sz="1000" u="sng" dirty="0" err="1">
                          <a:solidFill>
                            <a:schemeClr val="dk2"/>
                          </a:solidFill>
                        </a:rPr>
                        <a:t>ό</a:t>
                      </a:r>
                      <a:r>
                        <a:rPr lang="en" sz="1000" u="sng" dirty="0">
                          <a:solidFill>
                            <a:schemeClr val="dk2"/>
                          </a:solidFill>
                        </a:rPr>
                        <a:t>π</a:t>
                      </a:r>
                      <a:r>
                        <a:rPr lang="en" sz="1000" u="sng" dirty="0" err="1">
                          <a:solidFill>
                            <a:schemeClr val="dk2"/>
                          </a:solidFill>
                        </a:rPr>
                        <a:t>ου</a:t>
                      </a:r>
                      <a:r>
                        <a:rPr lang="en" sz="1000" u="sng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u="sng" dirty="0" err="1">
                          <a:solidFill>
                            <a:schemeClr val="dk2"/>
                          </a:solidFill>
                        </a:rPr>
                        <a:t>η</a:t>
                      </a:r>
                      <a:r>
                        <a:rPr lang="en" sz="1000" u="sng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u="sng" dirty="0" err="1">
                          <a:solidFill>
                            <a:schemeClr val="dk2"/>
                          </a:solidFill>
                        </a:rPr>
                        <a:t>συν</a:t>
                      </a:r>
                      <a:r>
                        <a:rPr lang="en" sz="1000" u="sng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u="sng" dirty="0" err="1">
                          <a:solidFill>
                            <a:schemeClr val="dk2"/>
                          </a:solidFill>
                        </a:rPr>
                        <a:t>ίνεση</a:t>
                      </a:r>
                      <a:r>
                        <a:rPr lang="en" sz="1000" u="sng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u="sng" dirty="0" err="1">
                          <a:solidFill>
                            <a:schemeClr val="dk2"/>
                          </a:solidFill>
                        </a:rPr>
                        <a:t>είν</a:t>
                      </a:r>
                      <a:r>
                        <a:rPr lang="en" sz="1000" u="sng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u="sng" dirty="0" err="1">
                          <a:solidFill>
                            <a:schemeClr val="dk2"/>
                          </a:solidFill>
                        </a:rPr>
                        <a:t>ι</a:t>
                      </a:r>
                      <a:r>
                        <a:rPr lang="en" sz="1000" u="sng" dirty="0">
                          <a:solidFill>
                            <a:schemeClr val="dk2"/>
                          </a:solidFill>
                        </a:rPr>
                        <a:t> α</a:t>
                      </a:r>
                      <a:r>
                        <a:rPr lang="en" sz="1000" u="sng" dirty="0" err="1">
                          <a:solidFill>
                            <a:schemeClr val="dk2"/>
                          </a:solidFill>
                        </a:rPr>
                        <a:t>δύν</a:t>
                      </a:r>
                      <a:r>
                        <a:rPr lang="en" sz="1000" u="sng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u="sng" dirty="0" err="1">
                          <a:solidFill>
                            <a:schemeClr val="dk2"/>
                          </a:solidFill>
                        </a:rPr>
                        <a:t>τη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.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Είν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ι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α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φελής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σχετικά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με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τον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ρόλο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της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π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ολιτικής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κ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ι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του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κ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τ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ν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γκ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σμού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στ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κοινωνικά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συστήμ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τ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α.</a:t>
                      </a:r>
                      <a:endParaRPr sz="1000" dirty="0">
                        <a:solidFill>
                          <a:schemeClr val="dk2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dk2"/>
                          </a:solidFill>
                        </a:rPr>
                        <a:t>Έλλειψη εφαρμόσιμων αποτελεσμάτων</a:t>
                      </a:r>
                      <a:endParaRPr sz="1000" b="1">
                        <a:solidFill>
                          <a:schemeClr val="dk2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Η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έμφ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ση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δίνετ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ι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στη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u="sng" dirty="0" err="1">
                          <a:solidFill>
                            <a:schemeClr val="dk2"/>
                          </a:solidFill>
                        </a:rPr>
                        <a:t>μάθηση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,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την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u="sng" dirty="0" err="1">
                          <a:solidFill>
                            <a:schemeClr val="dk2"/>
                          </a:solidFill>
                        </a:rPr>
                        <a:t>εξερεύνηση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κ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ι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τη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u="sng" dirty="0" err="1">
                          <a:solidFill>
                            <a:schemeClr val="dk2"/>
                          </a:solidFill>
                        </a:rPr>
                        <a:t>δι</a:t>
                      </a:r>
                      <a:r>
                        <a:rPr lang="en" sz="1000" u="sng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u="sng" dirty="0" err="1">
                          <a:solidFill>
                            <a:schemeClr val="dk2"/>
                          </a:solidFill>
                        </a:rPr>
                        <a:t>τύ</a:t>
                      </a:r>
                      <a:r>
                        <a:rPr lang="en" sz="1000" u="sng" dirty="0">
                          <a:solidFill>
                            <a:schemeClr val="dk2"/>
                          </a:solidFill>
                        </a:rPr>
                        <a:t>π</a:t>
                      </a:r>
                      <a:r>
                        <a:rPr lang="en" sz="1000" u="sng" dirty="0" err="1">
                          <a:solidFill>
                            <a:schemeClr val="dk2"/>
                          </a:solidFill>
                        </a:rPr>
                        <a:t>ωση</a:t>
                      </a:r>
                      <a:r>
                        <a:rPr lang="en" sz="1000" u="sng" dirty="0">
                          <a:solidFill>
                            <a:schemeClr val="dk2"/>
                          </a:solidFill>
                        </a:rPr>
                        <a:t> π</a:t>
                      </a:r>
                      <a:r>
                        <a:rPr lang="en" sz="1000" u="sng" dirty="0" err="1">
                          <a:solidFill>
                            <a:schemeClr val="dk2"/>
                          </a:solidFill>
                        </a:rPr>
                        <a:t>ρο</a:t>
                      </a:r>
                      <a:r>
                        <a:rPr lang="en" sz="1000" u="sng" dirty="0">
                          <a:solidFill>
                            <a:schemeClr val="dk2"/>
                          </a:solidFill>
                        </a:rPr>
                        <a:t>β</a:t>
                      </a:r>
                      <a:r>
                        <a:rPr lang="en" sz="1000" u="sng" dirty="0" err="1">
                          <a:solidFill>
                            <a:schemeClr val="dk2"/>
                          </a:solidFill>
                        </a:rPr>
                        <a:t>λημάτων</a:t>
                      </a:r>
                      <a:r>
                        <a:rPr lang="en" sz="1000" u="sng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πα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ρά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στην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π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ροδι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γρ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φή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συγκεκριμένων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δράσεων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ή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στην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εφ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ρμογή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α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λλ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γών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.</a:t>
                      </a:r>
                      <a:endParaRPr sz="1000" dirty="0">
                        <a:solidFill>
                          <a:schemeClr val="dk2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 dirty="0" err="1">
                          <a:solidFill>
                            <a:schemeClr val="dk2"/>
                          </a:solidFill>
                        </a:rPr>
                        <a:t>Π</a:t>
                      </a:r>
                      <a:r>
                        <a:rPr lang="en" sz="1000" b="1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b="1" dirty="0" err="1">
                          <a:solidFill>
                            <a:schemeClr val="dk2"/>
                          </a:solidFill>
                        </a:rPr>
                        <a:t>ράλυση</a:t>
                      </a:r>
                      <a:r>
                        <a:rPr lang="en" sz="1000" b="1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b="1" dirty="0" err="1">
                          <a:solidFill>
                            <a:schemeClr val="dk2"/>
                          </a:solidFill>
                        </a:rPr>
                        <a:t>Ανάλυσης</a:t>
                      </a:r>
                      <a:r>
                        <a:rPr lang="en" sz="1000" b="1" dirty="0">
                          <a:solidFill>
                            <a:schemeClr val="dk2"/>
                          </a:solidFill>
                        </a:rPr>
                        <a:t>: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Οι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ε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π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εμ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β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άσεις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μ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π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ορούν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ν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γίνουν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α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τελείωτες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,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ε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πα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ν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λη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π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τικοί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κύκλοι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συζήτησης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κ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ι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μοντελο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π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οίησης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. </a:t>
                      </a:r>
                      <a:r>
                        <a:rPr lang="en" sz="1000" u="sng" dirty="0" err="1">
                          <a:solidFill>
                            <a:schemeClr val="dk2"/>
                          </a:solidFill>
                        </a:rPr>
                        <a:t>Είν</a:t>
                      </a:r>
                      <a:r>
                        <a:rPr lang="en" sz="1000" u="sng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u="sng" dirty="0" err="1">
                          <a:solidFill>
                            <a:schemeClr val="dk2"/>
                          </a:solidFill>
                        </a:rPr>
                        <a:t>ι</a:t>
                      </a:r>
                      <a:r>
                        <a:rPr lang="en" sz="1000" u="sng" dirty="0">
                          <a:solidFill>
                            <a:schemeClr val="dk2"/>
                          </a:solidFill>
                        </a:rPr>
                        <a:t> π</a:t>
                      </a:r>
                      <a:r>
                        <a:rPr lang="en" sz="1000" u="sng" dirty="0" err="1">
                          <a:solidFill>
                            <a:schemeClr val="dk2"/>
                          </a:solidFill>
                        </a:rPr>
                        <a:t>ιο</a:t>
                      </a:r>
                      <a:r>
                        <a:rPr lang="en" sz="1000" u="sng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u="sng" dirty="0" err="1">
                          <a:solidFill>
                            <a:schemeClr val="dk2"/>
                          </a:solidFill>
                        </a:rPr>
                        <a:t>κ</a:t>
                      </a:r>
                      <a:r>
                        <a:rPr lang="en" sz="1000" u="sng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u="sng" dirty="0" err="1">
                          <a:solidFill>
                            <a:schemeClr val="dk2"/>
                          </a:solidFill>
                        </a:rPr>
                        <a:t>τάλληλες</a:t>
                      </a:r>
                      <a:r>
                        <a:rPr lang="en" sz="1000" u="sng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u="sng" dirty="0" err="1">
                          <a:solidFill>
                            <a:schemeClr val="dk2"/>
                          </a:solidFill>
                        </a:rPr>
                        <a:t>γι</a:t>
                      </a:r>
                      <a:r>
                        <a:rPr lang="en" sz="1000" u="sng" dirty="0">
                          <a:solidFill>
                            <a:schemeClr val="dk2"/>
                          </a:solidFill>
                        </a:rPr>
                        <a:t>α </a:t>
                      </a:r>
                      <a:r>
                        <a:rPr lang="en" sz="1000" u="sng" dirty="0" err="1">
                          <a:solidFill>
                            <a:schemeClr val="dk2"/>
                          </a:solidFill>
                        </a:rPr>
                        <a:t>την</a:t>
                      </a:r>
                      <a:r>
                        <a:rPr lang="en" sz="1000" u="sng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u="sng" dirty="0" err="1">
                          <a:solidFill>
                            <a:schemeClr val="dk2"/>
                          </a:solidFill>
                        </a:rPr>
                        <a:t>κ</a:t>
                      </a:r>
                      <a:r>
                        <a:rPr lang="en" sz="1000" u="sng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u="sng" dirty="0" err="1">
                          <a:solidFill>
                            <a:schemeClr val="dk2"/>
                          </a:solidFill>
                        </a:rPr>
                        <a:t>τ</a:t>
                      </a:r>
                      <a:r>
                        <a:rPr lang="en" sz="1000" u="sng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u="sng" dirty="0" err="1">
                          <a:solidFill>
                            <a:schemeClr val="dk2"/>
                          </a:solidFill>
                        </a:rPr>
                        <a:t>νόηση</a:t>
                      </a:r>
                      <a:r>
                        <a:rPr lang="en" sz="1000" u="sng" dirty="0">
                          <a:solidFill>
                            <a:schemeClr val="dk2"/>
                          </a:solidFill>
                        </a:rPr>
                        <a:t> π</a:t>
                      </a:r>
                      <a:r>
                        <a:rPr lang="en" sz="1000" u="sng" dirty="0" err="1">
                          <a:solidFill>
                            <a:schemeClr val="dk2"/>
                          </a:solidFill>
                        </a:rPr>
                        <a:t>ρο</a:t>
                      </a:r>
                      <a:r>
                        <a:rPr lang="en" sz="1000" u="sng" dirty="0">
                          <a:solidFill>
                            <a:schemeClr val="dk2"/>
                          </a:solidFill>
                        </a:rPr>
                        <a:t>β</a:t>
                      </a:r>
                      <a:r>
                        <a:rPr lang="en" sz="1000" u="sng" dirty="0" err="1">
                          <a:solidFill>
                            <a:schemeClr val="dk2"/>
                          </a:solidFill>
                        </a:rPr>
                        <a:t>λημάτων</a:t>
                      </a:r>
                      <a:r>
                        <a:rPr lang="en" sz="1000" u="sng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πα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ρά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γι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την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ε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π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ίλυσή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τους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,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οδηγώντ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ς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σε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αβ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έ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βα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ι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ή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άυλ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 απ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οτελέσμ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1000" dirty="0" err="1">
                          <a:solidFill>
                            <a:schemeClr val="dk2"/>
                          </a:solidFill>
                        </a:rPr>
                        <a:t>τ</a:t>
                      </a:r>
                      <a:r>
                        <a:rPr lang="en" sz="1000" dirty="0">
                          <a:solidFill>
                            <a:schemeClr val="dk2"/>
                          </a:solidFill>
                        </a:rPr>
                        <a:t>α.</a:t>
                      </a:r>
                      <a:endParaRPr sz="1000" dirty="0">
                        <a:solidFill>
                          <a:schemeClr val="dk2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7"/>
          <p:cNvSpPr txBox="1">
            <a:spLocks noGrp="1"/>
          </p:cNvSpPr>
          <p:nvPr>
            <p:ph type="title"/>
          </p:nvPr>
        </p:nvSpPr>
        <p:spPr>
          <a:xfrm>
            <a:off x="152250" y="0"/>
            <a:ext cx="8791800" cy="39069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320" dirty="0"/>
              <a:t>Critical Systems Heuristics: </a:t>
            </a:r>
            <a:r>
              <a:rPr lang="en" sz="2300" dirty="0"/>
              <a:t>H </a:t>
            </a:r>
            <a:r>
              <a:rPr lang="en" sz="2300" dirty="0" err="1"/>
              <a:t>μεθοδολογί</a:t>
            </a:r>
            <a:r>
              <a:rPr lang="en" sz="2300" dirty="0"/>
              <a:t>α </a:t>
            </a:r>
            <a:r>
              <a:rPr lang="en" sz="2300" dirty="0" err="1"/>
              <a:t>κ</a:t>
            </a:r>
            <a:r>
              <a:rPr lang="en" sz="2300" dirty="0"/>
              <a:t>α</a:t>
            </a:r>
            <a:r>
              <a:rPr lang="en" sz="2300" dirty="0" err="1"/>
              <a:t>ι</a:t>
            </a:r>
            <a:r>
              <a:rPr lang="en" sz="2300" dirty="0"/>
              <a:t> </a:t>
            </a:r>
            <a:r>
              <a:rPr lang="en" sz="2300" dirty="0" err="1"/>
              <a:t>οι</a:t>
            </a:r>
            <a:r>
              <a:rPr lang="en" sz="2300" dirty="0"/>
              <a:t> </a:t>
            </a:r>
            <a:r>
              <a:rPr lang="en" sz="2300" dirty="0" err="1"/>
              <a:t>μέθοδοι</a:t>
            </a:r>
            <a:endParaRPr sz="2300" dirty="0"/>
          </a:p>
        </p:txBody>
      </p:sp>
      <p:sp>
        <p:nvSpPr>
          <p:cNvPr id="147" name="Google Shape;147;p27"/>
          <p:cNvSpPr txBox="1"/>
          <p:nvPr/>
        </p:nvSpPr>
        <p:spPr>
          <a:xfrm>
            <a:off x="152250" y="448887"/>
            <a:ext cx="8791800" cy="44578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 algn="l" rtl="0">
              <a:lnSpc>
                <a:spcPct val="115000"/>
              </a:lnSpc>
              <a:buClr>
                <a:schemeClr val="dk1"/>
              </a:buClr>
              <a:buSzPts val="1100"/>
              <a:buFont typeface="Wingdings" pitchFamily="2" charset="2"/>
              <a:buChar char="Ø"/>
            </a:pPr>
            <a:r>
              <a:rPr lang="en" sz="1200" b="1" dirty="0" err="1">
                <a:solidFill>
                  <a:schemeClr val="dk2"/>
                </a:solidFill>
              </a:rPr>
              <a:t>Κριτική</a:t>
            </a:r>
            <a:r>
              <a:rPr lang="en" sz="1200" b="1" dirty="0">
                <a:solidFill>
                  <a:schemeClr val="dk2"/>
                </a:solidFill>
              </a:rPr>
              <a:t> </a:t>
            </a:r>
            <a:r>
              <a:rPr lang="en" sz="1200" b="1" dirty="0" err="1">
                <a:solidFill>
                  <a:schemeClr val="dk2"/>
                </a:solidFill>
              </a:rPr>
              <a:t>Συστημικών</a:t>
            </a:r>
            <a:r>
              <a:rPr lang="en" sz="1200" b="1" dirty="0">
                <a:solidFill>
                  <a:schemeClr val="dk2"/>
                </a:solidFill>
              </a:rPr>
              <a:t> </a:t>
            </a:r>
            <a:r>
              <a:rPr lang="en" sz="1200" b="1" dirty="0" err="1">
                <a:solidFill>
                  <a:schemeClr val="dk2"/>
                </a:solidFill>
              </a:rPr>
              <a:t>Ορίων</a:t>
            </a:r>
            <a:r>
              <a:rPr lang="en" sz="1200" b="1" dirty="0">
                <a:solidFill>
                  <a:schemeClr val="dk2"/>
                </a:solidFill>
              </a:rPr>
              <a:t> (Boundary Critique)</a:t>
            </a:r>
            <a:br>
              <a:rPr lang="en" sz="1200" b="1" dirty="0">
                <a:solidFill>
                  <a:schemeClr val="dk2"/>
                </a:solidFill>
              </a:rPr>
            </a:br>
            <a:r>
              <a:rPr lang="en" sz="1200" dirty="0" err="1">
                <a:solidFill>
                  <a:schemeClr val="dk2"/>
                </a:solidFill>
              </a:rPr>
              <a:t>Ολόκληρη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μεθοδολογί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του</a:t>
            </a:r>
            <a:r>
              <a:rPr lang="en" sz="1200" dirty="0">
                <a:solidFill>
                  <a:schemeClr val="dk2"/>
                </a:solidFill>
              </a:rPr>
              <a:t> CSH βα</a:t>
            </a:r>
            <a:r>
              <a:rPr lang="en" sz="1200" dirty="0" err="1">
                <a:solidFill>
                  <a:schemeClr val="dk2"/>
                </a:solidFill>
              </a:rPr>
              <a:t>σίζετ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στην</a:t>
            </a:r>
            <a:r>
              <a:rPr lang="en" sz="1200" dirty="0">
                <a:solidFill>
                  <a:schemeClr val="dk2"/>
                </a:solidFill>
              </a:rPr>
              <a:t> α</a:t>
            </a:r>
            <a:r>
              <a:rPr lang="en" sz="1200" dirty="0" err="1">
                <a:solidFill>
                  <a:schemeClr val="dk2"/>
                </a:solidFill>
              </a:rPr>
              <a:t>ρχή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ότι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b="1" dirty="0" err="1">
                <a:solidFill>
                  <a:schemeClr val="dk2"/>
                </a:solidFill>
              </a:rPr>
              <a:t>σημ</a:t>
            </a:r>
            <a:r>
              <a:rPr lang="en" sz="1200" b="1" dirty="0">
                <a:solidFill>
                  <a:schemeClr val="dk2"/>
                </a:solidFill>
              </a:rPr>
              <a:t>α</a:t>
            </a:r>
            <a:r>
              <a:rPr lang="en" sz="1200" b="1" dirty="0" err="1">
                <a:solidFill>
                  <a:schemeClr val="dk2"/>
                </a:solidFill>
              </a:rPr>
              <a:t>σί</a:t>
            </a:r>
            <a:r>
              <a:rPr lang="en" sz="1200" b="1" dirty="0">
                <a:solidFill>
                  <a:schemeClr val="dk2"/>
                </a:solidFill>
              </a:rPr>
              <a:t>α (meaning)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b="1" dirty="0" err="1">
                <a:solidFill>
                  <a:schemeClr val="dk2"/>
                </a:solidFill>
              </a:rPr>
              <a:t>εγκυρότητ</a:t>
            </a:r>
            <a:r>
              <a:rPr lang="en" sz="1200" b="1" dirty="0">
                <a:solidFill>
                  <a:schemeClr val="dk2"/>
                </a:solidFill>
              </a:rPr>
              <a:t>α (validity)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ο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οιουδή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οτε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ισχυρισμού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εξ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ρτώντ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απ</a:t>
            </a:r>
            <a:r>
              <a:rPr lang="en" sz="1200" dirty="0" err="1">
                <a:solidFill>
                  <a:schemeClr val="dk2"/>
                </a:solidFill>
              </a:rPr>
              <a:t>ό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το</a:t>
            </a:r>
            <a:r>
              <a:rPr lang="en" sz="1200" dirty="0">
                <a:solidFill>
                  <a:schemeClr val="dk2"/>
                </a:solidFill>
              </a:rPr>
              <a:t> “</a:t>
            </a:r>
            <a:r>
              <a:rPr lang="en" sz="1200" b="1" dirty="0" err="1">
                <a:solidFill>
                  <a:schemeClr val="dk2"/>
                </a:solidFill>
              </a:rPr>
              <a:t>σύστημ</a:t>
            </a:r>
            <a:r>
              <a:rPr lang="en" sz="1200" b="1" dirty="0">
                <a:solidFill>
                  <a:schemeClr val="dk2"/>
                </a:solidFill>
              </a:rPr>
              <a:t>α α</a:t>
            </a:r>
            <a:r>
              <a:rPr lang="en" sz="1200" b="1" dirty="0" err="1">
                <a:solidFill>
                  <a:schemeClr val="dk2"/>
                </a:solidFill>
              </a:rPr>
              <a:t>ν</a:t>
            </a:r>
            <a:r>
              <a:rPr lang="en" sz="1200" b="1" dirty="0">
                <a:solidFill>
                  <a:schemeClr val="dk2"/>
                </a:solidFill>
              </a:rPr>
              <a:t>α</a:t>
            </a:r>
            <a:r>
              <a:rPr lang="en" sz="1200" b="1" dirty="0" err="1">
                <a:solidFill>
                  <a:schemeClr val="dk2"/>
                </a:solidFill>
              </a:rPr>
              <a:t>φοράς</a:t>
            </a:r>
            <a:r>
              <a:rPr lang="en" sz="1200" dirty="0">
                <a:solidFill>
                  <a:schemeClr val="dk2"/>
                </a:solidFill>
              </a:rPr>
              <a:t>”, </a:t>
            </a:r>
            <a:r>
              <a:rPr lang="en" sz="1200" dirty="0" err="1">
                <a:solidFill>
                  <a:schemeClr val="dk2"/>
                </a:solidFill>
              </a:rPr>
              <a:t>το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σύνολο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των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b="1" dirty="0" err="1">
                <a:solidFill>
                  <a:schemeClr val="dk2"/>
                </a:solidFill>
              </a:rPr>
              <a:t>κρίσεων</a:t>
            </a:r>
            <a:r>
              <a:rPr lang="en" sz="1200" b="1" dirty="0">
                <a:solidFill>
                  <a:schemeClr val="dk2"/>
                </a:solidFill>
              </a:rPr>
              <a:t> </a:t>
            </a:r>
            <a:r>
              <a:rPr lang="en" sz="1200" b="1" dirty="0" err="1">
                <a:solidFill>
                  <a:schemeClr val="dk2"/>
                </a:solidFill>
              </a:rPr>
              <a:t>συστημικών</a:t>
            </a:r>
            <a:r>
              <a:rPr lang="en" sz="1200" b="1" dirty="0">
                <a:solidFill>
                  <a:schemeClr val="dk2"/>
                </a:solidFill>
              </a:rPr>
              <a:t> </a:t>
            </a:r>
            <a:r>
              <a:rPr lang="en" sz="1200" b="1" dirty="0" err="1">
                <a:solidFill>
                  <a:schemeClr val="dk2"/>
                </a:solidFill>
              </a:rPr>
              <a:t>ορίων</a:t>
            </a:r>
            <a:r>
              <a:rPr lang="en" sz="1200" b="1" dirty="0">
                <a:solidFill>
                  <a:schemeClr val="dk2"/>
                </a:solidFill>
              </a:rPr>
              <a:t> (Boundary Judgements)</a:t>
            </a:r>
            <a:r>
              <a:rPr lang="en" sz="1200" dirty="0">
                <a:solidFill>
                  <a:schemeClr val="dk2"/>
                </a:solidFill>
              </a:rPr>
              <a:t> π</a:t>
            </a:r>
            <a:r>
              <a:rPr lang="en" sz="1200" dirty="0" err="1">
                <a:solidFill>
                  <a:schemeClr val="dk2"/>
                </a:solidFill>
              </a:rPr>
              <a:t>ου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θορίζουν</a:t>
            </a:r>
            <a:r>
              <a:rPr lang="en" sz="1200" dirty="0">
                <a:solidFill>
                  <a:schemeClr val="dk2"/>
                </a:solidFill>
              </a:rPr>
              <a:t> π</a:t>
            </a:r>
            <a:r>
              <a:rPr lang="en" sz="1200" dirty="0" err="1">
                <a:solidFill>
                  <a:schemeClr val="dk2"/>
                </a:solidFill>
              </a:rPr>
              <a:t>οι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γεγονότ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α</a:t>
            </a:r>
            <a:r>
              <a:rPr lang="en" sz="1200" dirty="0" err="1">
                <a:solidFill>
                  <a:schemeClr val="dk2"/>
                </a:solidFill>
              </a:rPr>
              <a:t>ξίες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θεωρούντ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σχετικά</a:t>
            </a:r>
            <a:r>
              <a:rPr lang="en" sz="1200" dirty="0">
                <a:solidFill>
                  <a:schemeClr val="dk2"/>
                </a:solidFill>
              </a:rPr>
              <a:t>. </a:t>
            </a:r>
            <a:r>
              <a:rPr lang="en" sz="1200" dirty="0" err="1">
                <a:solidFill>
                  <a:schemeClr val="dk2"/>
                </a:solidFill>
              </a:rPr>
              <a:t>Ο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στόχος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είν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ν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τ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στούν</a:t>
            </a:r>
            <a:r>
              <a:rPr lang="en" sz="1200" dirty="0">
                <a:solidFill>
                  <a:schemeClr val="dk2"/>
                </a:solidFill>
              </a:rPr>
              <a:t> α</a:t>
            </a:r>
            <a:r>
              <a:rPr lang="en" sz="1200" dirty="0" err="1">
                <a:solidFill>
                  <a:schemeClr val="dk2"/>
                </a:solidFill>
              </a:rPr>
              <a:t>υτές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οι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κρυφές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κρίσεις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δι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φ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νείς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α</a:t>
            </a:r>
            <a:r>
              <a:rPr lang="en" sz="1200" dirty="0" err="1">
                <a:solidFill>
                  <a:schemeClr val="dk2"/>
                </a:solidFill>
              </a:rPr>
              <a:t>νοιχτές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σε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συζήτηση</a:t>
            </a:r>
            <a:r>
              <a:rPr lang="en" sz="1200" dirty="0">
                <a:solidFill>
                  <a:schemeClr val="dk2"/>
                </a:solidFill>
              </a:rPr>
              <a:t>.</a:t>
            </a:r>
          </a:p>
          <a:p>
            <a:pPr marL="171450" lvl="0" indent="-171450" algn="l" rtl="0">
              <a:lnSpc>
                <a:spcPct val="115000"/>
              </a:lnSpc>
              <a:buClr>
                <a:schemeClr val="dk1"/>
              </a:buClr>
              <a:buSzPts val="1100"/>
              <a:buFont typeface="Wingdings" pitchFamily="2" charset="2"/>
              <a:buChar char="Ø"/>
            </a:pPr>
            <a:endParaRPr sz="1200" dirty="0">
              <a:solidFill>
                <a:schemeClr val="dk2"/>
              </a:solidFill>
            </a:endParaRPr>
          </a:p>
          <a:p>
            <a:pPr marL="171450" lvl="0" indent="-171450" algn="l" rtl="0">
              <a:lnSpc>
                <a:spcPct val="115000"/>
              </a:lnSpc>
              <a:buClr>
                <a:schemeClr val="dk1"/>
              </a:buClr>
              <a:buSzPts val="1100"/>
              <a:buFont typeface="Wingdings" pitchFamily="2" charset="2"/>
              <a:buChar char="Ø"/>
            </a:pPr>
            <a:r>
              <a:rPr lang="en" sz="1200" b="1" dirty="0" err="1">
                <a:solidFill>
                  <a:schemeClr val="dk2"/>
                </a:solidFill>
              </a:rPr>
              <a:t>Οι</a:t>
            </a:r>
            <a:r>
              <a:rPr lang="en" sz="1200" b="1" dirty="0">
                <a:solidFill>
                  <a:schemeClr val="dk2"/>
                </a:solidFill>
              </a:rPr>
              <a:t> π</a:t>
            </a:r>
            <a:r>
              <a:rPr lang="en" sz="1200" b="1" dirty="0" err="1">
                <a:solidFill>
                  <a:schemeClr val="dk2"/>
                </a:solidFill>
              </a:rPr>
              <a:t>έντε</a:t>
            </a:r>
            <a:r>
              <a:rPr lang="en" sz="1200" b="1" dirty="0">
                <a:solidFill>
                  <a:schemeClr val="dk2"/>
                </a:solidFill>
              </a:rPr>
              <a:t> </a:t>
            </a:r>
            <a:r>
              <a:rPr lang="en" sz="1200" b="1" dirty="0" err="1">
                <a:solidFill>
                  <a:schemeClr val="dk2"/>
                </a:solidFill>
              </a:rPr>
              <a:t>δρ</a:t>
            </a:r>
            <a:r>
              <a:rPr lang="en" sz="1200" b="1" dirty="0">
                <a:solidFill>
                  <a:schemeClr val="dk2"/>
                </a:solidFill>
              </a:rPr>
              <a:t>α</a:t>
            </a:r>
            <a:r>
              <a:rPr lang="en" sz="1200" b="1" dirty="0" err="1">
                <a:solidFill>
                  <a:schemeClr val="dk2"/>
                </a:solidFill>
              </a:rPr>
              <a:t>στηριότητες</a:t>
            </a:r>
            <a:r>
              <a:rPr lang="en" sz="1200" b="1" dirty="0">
                <a:solidFill>
                  <a:schemeClr val="dk2"/>
                </a:solidFill>
              </a:rPr>
              <a:t> </a:t>
            </a:r>
            <a:r>
              <a:rPr lang="en" sz="1200" b="1" dirty="0" err="1">
                <a:solidFill>
                  <a:schemeClr val="dk2"/>
                </a:solidFill>
              </a:rPr>
              <a:t>της</a:t>
            </a:r>
            <a:r>
              <a:rPr lang="en" sz="1200" b="1" dirty="0">
                <a:solidFill>
                  <a:schemeClr val="dk2"/>
                </a:solidFill>
              </a:rPr>
              <a:t> </a:t>
            </a:r>
            <a:r>
              <a:rPr lang="en" sz="1200" b="1" dirty="0" err="1">
                <a:solidFill>
                  <a:schemeClr val="dk2"/>
                </a:solidFill>
              </a:rPr>
              <a:t>Κριτική</a:t>
            </a:r>
            <a:r>
              <a:rPr lang="en" sz="1200" b="1" dirty="0">
                <a:solidFill>
                  <a:schemeClr val="dk2"/>
                </a:solidFill>
              </a:rPr>
              <a:t> </a:t>
            </a:r>
            <a:r>
              <a:rPr lang="en" sz="1200" b="1" dirty="0" err="1">
                <a:solidFill>
                  <a:schemeClr val="dk2"/>
                </a:solidFill>
              </a:rPr>
              <a:t>Συστημικών</a:t>
            </a:r>
            <a:r>
              <a:rPr lang="en" sz="1200" b="1" dirty="0">
                <a:solidFill>
                  <a:schemeClr val="dk2"/>
                </a:solidFill>
              </a:rPr>
              <a:t> </a:t>
            </a:r>
            <a:r>
              <a:rPr lang="en" sz="1200" b="1" dirty="0" err="1">
                <a:solidFill>
                  <a:schemeClr val="dk2"/>
                </a:solidFill>
              </a:rPr>
              <a:t>Ορίων</a:t>
            </a:r>
            <a:r>
              <a:rPr lang="en" sz="1200" b="1" dirty="0">
                <a:solidFill>
                  <a:schemeClr val="dk2"/>
                </a:solidFill>
              </a:rPr>
              <a:t>:</a:t>
            </a:r>
            <a:endParaRPr sz="1200" b="1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buClr>
                <a:schemeClr val="dk2"/>
              </a:buClr>
              <a:buSzPts val="1100"/>
              <a:buAutoNum type="arabicPeriod"/>
            </a:pPr>
            <a:r>
              <a:rPr lang="en" sz="1200" b="1" dirty="0" err="1">
                <a:solidFill>
                  <a:schemeClr val="dk2"/>
                </a:solidFill>
              </a:rPr>
              <a:t>Προσδιορίζεις</a:t>
            </a:r>
            <a:r>
              <a:rPr lang="en" sz="1200" b="1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τις</a:t>
            </a:r>
            <a:r>
              <a:rPr lang="en" sz="1200" dirty="0">
                <a:solidFill>
                  <a:schemeClr val="dk2"/>
                </a:solidFill>
              </a:rPr>
              <a:t> π</a:t>
            </a:r>
            <a:r>
              <a:rPr lang="en" sz="1200" dirty="0" err="1">
                <a:solidFill>
                  <a:schemeClr val="dk2"/>
                </a:solidFill>
              </a:rPr>
              <a:t>ηγές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ε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ιλεκτικότητ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σε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έν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σύστημ</a:t>
            </a:r>
            <a:r>
              <a:rPr lang="en" sz="1200" dirty="0">
                <a:solidFill>
                  <a:schemeClr val="dk2"/>
                </a:solidFill>
              </a:rPr>
              <a:t>α α</a:t>
            </a:r>
            <a:r>
              <a:rPr lang="en" sz="1200" dirty="0" err="1">
                <a:solidFill>
                  <a:schemeClr val="dk2"/>
                </a:solidFill>
              </a:rPr>
              <a:t>ν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φοράς</a:t>
            </a:r>
            <a:r>
              <a:rPr lang="en" sz="1200" dirty="0">
                <a:solidFill>
                  <a:schemeClr val="dk2"/>
                </a:solidFill>
              </a:rPr>
              <a:t>.</a:t>
            </a:r>
            <a:endParaRPr sz="1200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buClr>
                <a:schemeClr val="dk2"/>
              </a:buClr>
              <a:buSzPts val="1100"/>
              <a:buAutoNum type="arabicPeriod"/>
            </a:pPr>
            <a:r>
              <a:rPr lang="en" sz="1200" b="1" dirty="0" err="1">
                <a:solidFill>
                  <a:schemeClr val="dk2"/>
                </a:solidFill>
              </a:rPr>
              <a:t>Εξετάζεις</a:t>
            </a:r>
            <a:r>
              <a:rPr lang="en" sz="1200" b="1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τις</a:t>
            </a:r>
            <a:r>
              <a:rPr lang="en" sz="1200" dirty="0">
                <a:solidFill>
                  <a:schemeClr val="dk2"/>
                </a:solidFill>
              </a:rPr>
              <a:t> π</a:t>
            </a:r>
            <a:r>
              <a:rPr lang="en" sz="1200" dirty="0" err="1">
                <a:solidFill>
                  <a:schemeClr val="dk2"/>
                </a:solidFill>
              </a:rPr>
              <a:t>ρ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κτικές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ηθικές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ε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τώσεις</a:t>
            </a:r>
            <a:r>
              <a:rPr lang="en" sz="1200" dirty="0">
                <a:solidFill>
                  <a:schemeClr val="dk2"/>
                </a:solidFill>
              </a:rPr>
              <a:t> α</a:t>
            </a:r>
            <a:r>
              <a:rPr lang="en" sz="1200" dirty="0" err="1">
                <a:solidFill>
                  <a:schemeClr val="dk2"/>
                </a:solidFill>
              </a:rPr>
              <a:t>υτών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των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ορι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κών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κρίσεων</a:t>
            </a:r>
            <a:r>
              <a:rPr lang="en" sz="1200" dirty="0">
                <a:solidFill>
                  <a:schemeClr val="dk2"/>
                </a:solidFill>
              </a:rPr>
              <a:t>.</a:t>
            </a:r>
            <a:endParaRPr sz="1200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buClr>
                <a:schemeClr val="dk2"/>
              </a:buClr>
              <a:buSzPts val="1100"/>
              <a:buAutoNum type="arabicPeriod"/>
            </a:pPr>
            <a:r>
              <a:rPr lang="en" sz="1200" b="1" dirty="0" err="1">
                <a:solidFill>
                  <a:schemeClr val="dk2"/>
                </a:solidFill>
              </a:rPr>
              <a:t>Βρίσκεις</a:t>
            </a:r>
            <a:r>
              <a:rPr lang="en" sz="1200" b="1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ε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ιλογές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ν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δεις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δι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φορετικά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</a:t>
            </a:r>
            <a:r>
              <a:rPr lang="en" sz="1200" dirty="0">
                <a:solidFill>
                  <a:schemeClr val="dk2"/>
                </a:solidFill>
              </a:rPr>
              <a:t>α π</a:t>
            </a:r>
            <a:r>
              <a:rPr lang="en" sz="1200" dirty="0" err="1">
                <a:solidFill>
                  <a:schemeClr val="dk2"/>
                </a:solidFill>
              </a:rPr>
              <a:t>ράγμ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τ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λ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μ</a:t>
            </a:r>
            <a:r>
              <a:rPr lang="en" sz="1200" dirty="0">
                <a:solidFill>
                  <a:schemeClr val="dk2"/>
                </a:solidFill>
              </a:rPr>
              <a:t>β</a:t>
            </a:r>
            <a:r>
              <a:rPr lang="en" sz="1200" dirty="0" err="1">
                <a:solidFill>
                  <a:schemeClr val="dk2"/>
                </a:solidFill>
              </a:rPr>
              <a:t>άνοντ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υ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όψη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εν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λλ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κτικά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όρι</a:t>
            </a:r>
            <a:r>
              <a:rPr lang="en" sz="1200" dirty="0">
                <a:solidFill>
                  <a:schemeClr val="dk2"/>
                </a:solidFill>
              </a:rPr>
              <a:t>α.</a:t>
            </a:r>
            <a:endParaRPr sz="1200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buClr>
                <a:schemeClr val="dk2"/>
              </a:buClr>
              <a:buSzPts val="1100"/>
              <a:buAutoNum type="arabicPeriod"/>
            </a:pPr>
            <a:r>
              <a:rPr lang="en" sz="1200" b="1" dirty="0" err="1">
                <a:solidFill>
                  <a:schemeClr val="dk2"/>
                </a:solidFill>
              </a:rPr>
              <a:t>Ε</a:t>
            </a:r>
            <a:r>
              <a:rPr lang="en" sz="1200" b="1" dirty="0">
                <a:solidFill>
                  <a:schemeClr val="dk2"/>
                </a:solidFill>
              </a:rPr>
              <a:t>π</a:t>
            </a:r>
            <a:r>
              <a:rPr lang="en" sz="1200" b="1" dirty="0" err="1">
                <a:solidFill>
                  <a:schemeClr val="dk2"/>
                </a:solidFill>
              </a:rPr>
              <a:t>ιδιώκεις</a:t>
            </a:r>
            <a:r>
              <a:rPr lang="en" sz="1200" b="1" dirty="0">
                <a:solidFill>
                  <a:schemeClr val="dk2"/>
                </a:solidFill>
              </a:rPr>
              <a:t> α</a:t>
            </a:r>
            <a:r>
              <a:rPr lang="en" sz="1200" b="1" dirty="0" err="1">
                <a:solidFill>
                  <a:schemeClr val="dk2"/>
                </a:solidFill>
              </a:rPr>
              <a:t>μοι</a:t>
            </a:r>
            <a:r>
              <a:rPr lang="en" sz="1200" b="1" dirty="0">
                <a:solidFill>
                  <a:schemeClr val="dk2"/>
                </a:solidFill>
              </a:rPr>
              <a:t>βα</a:t>
            </a:r>
            <a:r>
              <a:rPr lang="en" sz="1200" b="1" dirty="0" err="1">
                <a:solidFill>
                  <a:schemeClr val="dk2"/>
                </a:solidFill>
              </a:rPr>
              <a:t>ί</a:t>
            </a:r>
            <a:r>
              <a:rPr lang="en" sz="1200" b="1" dirty="0">
                <a:solidFill>
                  <a:schemeClr val="dk2"/>
                </a:solidFill>
              </a:rPr>
              <a:t>α </a:t>
            </a:r>
            <a:r>
              <a:rPr lang="en" sz="1200" b="1" dirty="0" err="1">
                <a:solidFill>
                  <a:schemeClr val="dk2"/>
                </a:solidFill>
              </a:rPr>
              <a:t>κ</a:t>
            </a:r>
            <a:r>
              <a:rPr lang="en" sz="1200" b="1" dirty="0">
                <a:solidFill>
                  <a:schemeClr val="dk2"/>
                </a:solidFill>
              </a:rPr>
              <a:t>α</a:t>
            </a:r>
            <a:r>
              <a:rPr lang="en" sz="1200" b="1" dirty="0" err="1">
                <a:solidFill>
                  <a:schemeClr val="dk2"/>
                </a:solidFill>
              </a:rPr>
              <a:t>τ</a:t>
            </a:r>
            <a:r>
              <a:rPr lang="en" sz="1200" b="1" dirty="0">
                <a:solidFill>
                  <a:schemeClr val="dk2"/>
                </a:solidFill>
              </a:rPr>
              <a:t>α</a:t>
            </a:r>
            <a:r>
              <a:rPr lang="en" sz="1200" b="1" dirty="0" err="1">
                <a:solidFill>
                  <a:schemeClr val="dk2"/>
                </a:solidFill>
              </a:rPr>
              <a:t>νόηση</a:t>
            </a:r>
            <a:r>
              <a:rPr lang="en" sz="1200" b="1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μετ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ξύ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των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ενδι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φερόμενων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μερών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με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δι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φορετικά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συστήμ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τ</a:t>
            </a:r>
            <a:r>
              <a:rPr lang="en" sz="1200" dirty="0">
                <a:solidFill>
                  <a:schemeClr val="dk2"/>
                </a:solidFill>
              </a:rPr>
              <a:t>α α</a:t>
            </a:r>
            <a:r>
              <a:rPr lang="en" sz="1200" dirty="0" err="1">
                <a:solidFill>
                  <a:schemeClr val="dk2"/>
                </a:solidFill>
              </a:rPr>
              <a:t>ν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φοράς</a:t>
            </a:r>
            <a:r>
              <a:rPr lang="en" sz="1200" dirty="0">
                <a:solidFill>
                  <a:schemeClr val="dk2"/>
                </a:solidFill>
              </a:rPr>
              <a:t>.</a:t>
            </a:r>
            <a:endParaRPr sz="1200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buClr>
                <a:schemeClr val="dk2"/>
              </a:buClr>
              <a:buSzPts val="1100"/>
              <a:buAutoNum type="arabicPeriod"/>
            </a:pPr>
            <a:r>
              <a:rPr lang="en" sz="1200" b="1" dirty="0" err="1">
                <a:solidFill>
                  <a:schemeClr val="dk2"/>
                </a:solidFill>
              </a:rPr>
              <a:t>Αμφισ</a:t>
            </a:r>
            <a:r>
              <a:rPr lang="en" sz="1200" b="1" dirty="0">
                <a:solidFill>
                  <a:schemeClr val="dk2"/>
                </a:solidFill>
              </a:rPr>
              <a:t>β</a:t>
            </a:r>
            <a:r>
              <a:rPr lang="en" sz="1200" b="1" dirty="0" err="1">
                <a:solidFill>
                  <a:schemeClr val="dk2"/>
                </a:solidFill>
              </a:rPr>
              <a:t>ητείς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τους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ισχυρισμούς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των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ενδι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φερόμενων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μερών</a:t>
            </a:r>
            <a:r>
              <a:rPr lang="en" sz="1200" dirty="0">
                <a:solidFill>
                  <a:schemeClr val="dk2"/>
                </a:solidFill>
              </a:rPr>
              <a:t> π</a:t>
            </a:r>
            <a:r>
              <a:rPr lang="en" sz="1200" dirty="0" err="1">
                <a:solidFill>
                  <a:schemeClr val="dk2"/>
                </a:solidFill>
              </a:rPr>
              <a:t>ου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ε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β</a:t>
            </a:r>
            <a:r>
              <a:rPr lang="en" sz="1200" dirty="0" err="1">
                <a:solidFill>
                  <a:schemeClr val="dk2"/>
                </a:solidFill>
              </a:rPr>
              <a:t>άλλουν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όριά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τους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ως</a:t>
            </a:r>
            <a:r>
              <a:rPr lang="en" sz="1200" dirty="0">
                <a:solidFill>
                  <a:schemeClr val="dk2"/>
                </a:solidFill>
              </a:rPr>
              <a:t> α</a:t>
            </a:r>
            <a:r>
              <a:rPr lang="en" sz="1200" dirty="0" err="1">
                <a:solidFill>
                  <a:schemeClr val="dk2"/>
                </a:solidFill>
              </a:rPr>
              <a:t>ντικειμενικά</a:t>
            </a:r>
            <a:r>
              <a:rPr lang="en" sz="1200" dirty="0">
                <a:solidFill>
                  <a:schemeClr val="dk2"/>
                </a:solidFill>
              </a:rPr>
              <a:t>.</a:t>
            </a:r>
            <a:endParaRPr sz="1200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buNone/>
            </a:pPr>
            <a:endParaRPr sz="1200" b="1" dirty="0">
              <a:solidFill>
                <a:schemeClr val="dk2"/>
              </a:solidFill>
            </a:endParaRPr>
          </a:p>
          <a:p>
            <a:pPr marL="171450" lvl="0" indent="-171450" algn="l" rtl="0">
              <a:lnSpc>
                <a:spcPct val="115000"/>
              </a:lnSpc>
              <a:buClr>
                <a:schemeClr val="dk1"/>
              </a:buClr>
              <a:buSzPts val="1100"/>
              <a:buFont typeface="Wingdings" pitchFamily="2" charset="2"/>
              <a:buChar char="Ø"/>
            </a:pPr>
            <a:r>
              <a:rPr lang="en" sz="1200" dirty="0" err="1">
                <a:solidFill>
                  <a:schemeClr val="dk2"/>
                </a:solidFill>
              </a:rPr>
              <a:t>Οι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κριτικές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συστημικών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ορίων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ερευνώντ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μέσω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της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δυν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μικής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σχέσης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μετ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ξύ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τριών</a:t>
            </a:r>
            <a:r>
              <a:rPr lang="en" sz="1200" dirty="0">
                <a:solidFill>
                  <a:schemeClr val="dk2"/>
                </a:solidFill>
              </a:rPr>
              <a:t> βα</a:t>
            </a:r>
            <a:r>
              <a:rPr lang="en" sz="1200" dirty="0" err="1">
                <a:solidFill>
                  <a:schemeClr val="dk2"/>
                </a:solidFill>
              </a:rPr>
              <a:t>σικών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στοιχείων</a:t>
            </a:r>
            <a:r>
              <a:rPr lang="en" sz="1200" dirty="0">
                <a:solidFill>
                  <a:schemeClr val="dk2"/>
                </a:solidFill>
              </a:rPr>
              <a:t>, </a:t>
            </a:r>
            <a:r>
              <a:rPr lang="en" sz="1200" dirty="0" err="1">
                <a:solidFill>
                  <a:schemeClr val="dk2"/>
                </a:solidFill>
              </a:rPr>
              <a:t>γνωστής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ως</a:t>
            </a:r>
            <a:r>
              <a:rPr lang="en" sz="1200" dirty="0">
                <a:solidFill>
                  <a:schemeClr val="dk2"/>
                </a:solidFill>
              </a:rPr>
              <a:t> “</a:t>
            </a:r>
            <a:r>
              <a:rPr lang="en" sz="1200" b="1" i="1" dirty="0" err="1">
                <a:solidFill>
                  <a:schemeClr val="dk2"/>
                </a:solidFill>
              </a:rPr>
              <a:t>συστημική</a:t>
            </a:r>
            <a:r>
              <a:rPr lang="en" sz="1200" b="1" i="1" dirty="0">
                <a:solidFill>
                  <a:schemeClr val="dk2"/>
                </a:solidFill>
              </a:rPr>
              <a:t> </a:t>
            </a:r>
            <a:r>
              <a:rPr lang="en" sz="1200" b="1" i="1" dirty="0" err="1">
                <a:solidFill>
                  <a:schemeClr val="dk2"/>
                </a:solidFill>
              </a:rPr>
              <a:t>τριγωνο</a:t>
            </a:r>
            <a:r>
              <a:rPr lang="en" sz="1200" b="1" i="1" dirty="0">
                <a:solidFill>
                  <a:schemeClr val="dk2"/>
                </a:solidFill>
              </a:rPr>
              <a:t>π</a:t>
            </a:r>
            <a:r>
              <a:rPr lang="en" sz="1200" b="1" i="1" dirty="0" err="1">
                <a:solidFill>
                  <a:schemeClr val="dk2"/>
                </a:solidFill>
              </a:rPr>
              <a:t>οίηση</a:t>
            </a:r>
            <a:r>
              <a:rPr lang="en" sz="1200" dirty="0">
                <a:solidFill>
                  <a:schemeClr val="dk2"/>
                </a:solidFill>
              </a:rPr>
              <a:t>”:</a:t>
            </a:r>
            <a:endParaRPr sz="1200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buClr>
                <a:schemeClr val="dk2"/>
              </a:buClr>
              <a:buSzPts val="1100"/>
              <a:buChar char="●"/>
            </a:pPr>
            <a:r>
              <a:rPr lang="en" sz="1200" b="1" dirty="0" err="1">
                <a:solidFill>
                  <a:schemeClr val="dk2"/>
                </a:solidFill>
              </a:rPr>
              <a:t>Κρίσεις</a:t>
            </a:r>
            <a:r>
              <a:rPr lang="en" sz="1200" b="1" dirty="0">
                <a:solidFill>
                  <a:schemeClr val="dk2"/>
                </a:solidFill>
              </a:rPr>
              <a:t> </a:t>
            </a:r>
            <a:r>
              <a:rPr lang="en" sz="1200" b="1" dirty="0" err="1">
                <a:solidFill>
                  <a:schemeClr val="dk2"/>
                </a:solidFill>
              </a:rPr>
              <a:t>Συστημικών</a:t>
            </a:r>
            <a:r>
              <a:rPr lang="en" sz="1200" b="1" dirty="0">
                <a:solidFill>
                  <a:schemeClr val="dk2"/>
                </a:solidFill>
              </a:rPr>
              <a:t> </a:t>
            </a:r>
            <a:r>
              <a:rPr lang="en" sz="1200" b="1" dirty="0" err="1">
                <a:solidFill>
                  <a:schemeClr val="dk2"/>
                </a:solidFill>
              </a:rPr>
              <a:t>Ορίων</a:t>
            </a:r>
            <a:r>
              <a:rPr lang="en" sz="1200" b="1" dirty="0">
                <a:solidFill>
                  <a:schemeClr val="dk2"/>
                </a:solidFill>
              </a:rPr>
              <a:t>: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θεωρείτ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εντός</a:t>
            </a:r>
            <a:r>
              <a:rPr lang="en" sz="1200" dirty="0">
                <a:solidFill>
                  <a:schemeClr val="dk2"/>
                </a:solidFill>
              </a:rPr>
              <a:t>/</a:t>
            </a:r>
            <a:r>
              <a:rPr lang="en" sz="1200" dirty="0" err="1">
                <a:solidFill>
                  <a:schemeClr val="dk2"/>
                </a:solidFill>
              </a:rPr>
              <a:t>εκτός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του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συστήμ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τος</a:t>
            </a:r>
            <a:r>
              <a:rPr lang="en" sz="1200" dirty="0">
                <a:solidFill>
                  <a:schemeClr val="dk2"/>
                </a:solidFill>
              </a:rPr>
              <a:t>.</a:t>
            </a:r>
            <a:endParaRPr sz="1200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buClr>
                <a:schemeClr val="dk2"/>
              </a:buClr>
              <a:buSzPts val="1100"/>
              <a:buChar char="●"/>
            </a:pPr>
            <a:r>
              <a:rPr lang="en" sz="1200" b="1" dirty="0" err="1">
                <a:solidFill>
                  <a:schemeClr val="dk2"/>
                </a:solidFill>
              </a:rPr>
              <a:t>Γεγονότ</a:t>
            </a:r>
            <a:r>
              <a:rPr lang="en" sz="1200" b="1" dirty="0">
                <a:solidFill>
                  <a:schemeClr val="dk2"/>
                </a:solidFill>
              </a:rPr>
              <a:t>α (Facts):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θεωρείτ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σχετική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γνώση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δεδομέν</a:t>
            </a:r>
            <a:r>
              <a:rPr lang="en" sz="1200" dirty="0">
                <a:solidFill>
                  <a:schemeClr val="dk2"/>
                </a:solidFill>
              </a:rPr>
              <a:t>α.</a:t>
            </a:r>
            <a:endParaRPr sz="1200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buClr>
                <a:schemeClr val="dk2"/>
              </a:buClr>
              <a:buSzPts val="1100"/>
              <a:buChar char="●"/>
            </a:pPr>
            <a:r>
              <a:rPr lang="en" sz="1200" b="1" dirty="0" err="1">
                <a:solidFill>
                  <a:schemeClr val="dk2"/>
                </a:solidFill>
              </a:rPr>
              <a:t>Αξίες</a:t>
            </a:r>
            <a:r>
              <a:rPr lang="en" sz="1200" b="1" dirty="0">
                <a:solidFill>
                  <a:schemeClr val="dk2"/>
                </a:solidFill>
              </a:rPr>
              <a:t>: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θεωρείτ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λό</a:t>
            </a:r>
            <a:r>
              <a:rPr lang="en" sz="1200" dirty="0">
                <a:solidFill>
                  <a:schemeClr val="dk2"/>
                </a:solidFill>
              </a:rPr>
              <a:t>, </a:t>
            </a:r>
            <a:r>
              <a:rPr lang="en" sz="1200" dirty="0" err="1">
                <a:solidFill>
                  <a:schemeClr val="dk2"/>
                </a:solidFill>
              </a:rPr>
              <a:t>σωστό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ή</a:t>
            </a:r>
            <a:r>
              <a:rPr lang="en" sz="1200" dirty="0">
                <a:solidFill>
                  <a:schemeClr val="dk2"/>
                </a:solidFill>
              </a:rPr>
              <a:t> β</a:t>
            </a:r>
            <a:r>
              <a:rPr lang="en" sz="1200" dirty="0" err="1">
                <a:solidFill>
                  <a:schemeClr val="dk2"/>
                </a:solidFill>
              </a:rPr>
              <a:t>ελτίωση</a:t>
            </a:r>
            <a:r>
              <a:rPr lang="en" sz="1200" dirty="0">
                <a:solidFill>
                  <a:schemeClr val="dk2"/>
                </a:solidFill>
              </a:rPr>
              <a:t>;</a:t>
            </a:r>
            <a:endParaRPr sz="1200" dirty="0">
              <a:solidFill>
                <a:schemeClr val="dk2"/>
              </a:solidFill>
            </a:endParaRPr>
          </a:p>
          <a:p>
            <a:pPr marL="171450" lvl="0" indent="-171450" algn="l" rtl="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" sz="1200" dirty="0" err="1">
                <a:solidFill>
                  <a:schemeClr val="dk2"/>
                </a:solidFill>
              </a:rPr>
              <a:t>Μι</a:t>
            </a:r>
            <a:r>
              <a:rPr lang="en" sz="1200" dirty="0">
                <a:solidFill>
                  <a:schemeClr val="dk2"/>
                </a:solidFill>
              </a:rPr>
              <a:t>α α</a:t>
            </a:r>
            <a:r>
              <a:rPr lang="en" sz="1200" dirty="0" err="1">
                <a:solidFill>
                  <a:schemeClr val="dk2"/>
                </a:solidFill>
              </a:rPr>
              <a:t>λλ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γή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σε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ο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οιοδή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οτε</a:t>
            </a:r>
            <a:r>
              <a:rPr lang="en" sz="1200" dirty="0">
                <a:solidFill>
                  <a:schemeClr val="dk2"/>
                </a:solidFill>
              </a:rPr>
              <a:t> απ</a:t>
            </a:r>
            <a:r>
              <a:rPr lang="en" sz="1200" dirty="0" err="1">
                <a:solidFill>
                  <a:schemeClr val="dk2"/>
                </a:solidFill>
              </a:rPr>
              <a:t>ό</a:t>
            </a:r>
            <a:r>
              <a:rPr lang="en" sz="1200" dirty="0">
                <a:solidFill>
                  <a:schemeClr val="dk2"/>
                </a:solidFill>
              </a:rPr>
              <a:t> α</a:t>
            </a:r>
            <a:r>
              <a:rPr lang="en" sz="1200" dirty="0" err="1">
                <a:solidFill>
                  <a:schemeClr val="dk2"/>
                </a:solidFill>
              </a:rPr>
              <a:t>υτά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στοιχεί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u="sng" dirty="0" err="1">
                <a:solidFill>
                  <a:schemeClr val="dk2"/>
                </a:solidFill>
              </a:rPr>
              <a:t>ε</a:t>
            </a:r>
            <a:r>
              <a:rPr lang="en" sz="1200" u="sng" dirty="0">
                <a:solidFill>
                  <a:schemeClr val="dk2"/>
                </a:solidFill>
              </a:rPr>
              <a:t>π</a:t>
            </a:r>
            <a:r>
              <a:rPr lang="en" sz="1200" u="sng" dirty="0" err="1">
                <a:solidFill>
                  <a:schemeClr val="dk2"/>
                </a:solidFill>
              </a:rPr>
              <a:t>ι</a:t>
            </a:r>
            <a:r>
              <a:rPr lang="en" sz="1200" u="sng" dirty="0">
                <a:solidFill>
                  <a:schemeClr val="dk2"/>
                </a:solidFill>
              </a:rPr>
              <a:t>β</a:t>
            </a:r>
            <a:r>
              <a:rPr lang="en" sz="1200" u="sng" dirty="0" err="1">
                <a:solidFill>
                  <a:schemeClr val="dk2"/>
                </a:solidFill>
              </a:rPr>
              <a:t>άλλει</a:t>
            </a:r>
            <a:r>
              <a:rPr lang="en" sz="1200" u="sng" dirty="0">
                <a:solidFill>
                  <a:schemeClr val="dk2"/>
                </a:solidFill>
              </a:rPr>
              <a:t> </a:t>
            </a:r>
            <a:r>
              <a:rPr lang="en" sz="1200" u="sng" dirty="0" err="1">
                <a:solidFill>
                  <a:schemeClr val="dk2"/>
                </a:solidFill>
              </a:rPr>
              <a:t>μι</a:t>
            </a:r>
            <a:r>
              <a:rPr lang="en" sz="1200" u="sng" dirty="0">
                <a:solidFill>
                  <a:schemeClr val="dk2"/>
                </a:solidFill>
              </a:rPr>
              <a:t>α α</a:t>
            </a:r>
            <a:r>
              <a:rPr lang="en" sz="1200" u="sng" dirty="0" err="1">
                <a:solidFill>
                  <a:schemeClr val="dk2"/>
                </a:solidFill>
              </a:rPr>
              <a:t>ν</a:t>
            </a:r>
            <a:r>
              <a:rPr lang="en" sz="1200" u="sng" dirty="0">
                <a:solidFill>
                  <a:schemeClr val="dk2"/>
                </a:solidFill>
              </a:rPr>
              <a:t>α</a:t>
            </a:r>
            <a:r>
              <a:rPr lang="en" sz="1200" u="sng" dirty="0" err="1">
                <a:solidFill>
                  <a:schemeClr val="dk2"/>
                </a:solidFill>
              </a:rPr>
              <a:t>δι</a:t>
            </a:r>
            <a:r>
              <a:rPr lang="en" sz="1200" u="sng" dirty="0">
                <a:solidFill>
                  <a:schemeClr val="dk2"/>
                </a:solidFill>
              </a:rPr>
              <a:t>α</a:t>
            </a:r>
            <a:r>
              <a:rPr lang="en" sz="1200" u="sng" dirty="0" err="1">
                <a:solidFill>
                  <a:schemeClr val="dk2"/>
                </a:solidFill>
              </a:rPr>
              <a:t>μόρφωση</a:t>
            </a:r>
            <a:r>
              <a:rPr lang="en" sz="1200" u="sng" dirty="0">
                <a:solidFill>
                  <a:schemeClr val="dk2"/>
                </a:solidFill>
              </a:rPr>
              <a:t> </a:t>
            </a:r>
            <a:r>
              <a:rPr lang="en" sz="1200" u="sng" dirty="0" err="1">
                <a:solidFill>
                  <a:schemeClr val="dk2"/>
                </a:solidFill>
              </a:rPr>
              <a:t>ολόκληρου</a:t>
            </a:r>
            <a:r>
              <a:rPr lang="en" sz="1200" u="sng" dirty="0">
                <a:solidFill>
                  <a:schemeClr val="dk2"/>
                </a:solidFill>
              </a:rPr>
              <a:t> </a:t>
            </a:r>
            <a:r>
              <a:rPr lang="en" sz="1200" u="sng" dirty="0" err="1">
                <a:solidFill>
                  <a:schemeClr val="dk2"/>
                </a:solidFill>
              </a:rPr>
              <a:t>του</a:t>
            </a:r>
            <a:r>
              <a:rPr lang="en" sz="1200" u="sng" dirty="0">
                <a:solidFill>
                  <a:schemeClr val="dk2"/>
                </a:solidFill>
              </a:rPr>
              <a:t> </a:t>
            </a:r>
            <a:r>
              <a:rPr lang="en" sz="1200" i="1" u="sng" dirty="0" err="1">
                <a:solidFill>
                  <a:schemeClr val="dk2"/>
                </a:solidFill>
              </a:rPr>
              <a:t>συστήμ</a:t>
            </a:r>
            <a:r>
              <a:rPr lang="en" sz="1200" i="1" u="sng" dirty="0">
                <a:solidFill>
                  <a:schemeClr val="dk2"/>
                </a:solidFill>
              </a:rPr>
              <a:t>α</a:t>
            </a:r>
            <a:r>
              <a:rPr lang="en" sz="1200" i="1" u="sng" dirty="0" err="1">
                <a:solidFill>
                  <a:schemeClr val="dk2"/>
                </a:solidFill>
              </a:rPr>
              <a:t>τος</a:t>
            </a:r>
            <a:r>
              <a:rPr lang="en" sz="1200" i="1" u="sng" dirty="0">
                <a:solidFill>
                  <a:schemeClr val="dk2"/>
                </a:solidFill>
              </a:rPr>
              <a:t> α</a:t>
            </a:r>
            <a:r>
              <a:rPr lang="en" sz="1200" i="1" u="sng" dirty="0" err="1">
                <a:solidFill>
                  <a:schemeClr val="dk2"/>
                </a:solidFill>
              </a:rPr>
              <a:t>ν</a:t>
            </a:r>
            <a:r>
              <a:rPr lang="en" sz="1200" i="1" u="sng" dirty="0">
                <a:solidFill>
                  <a:schemeClr val="dk2"/>
                </a:solidFill>
              </a:rPr>
              <a:t>α</a:t>
            </a:r>
            <a:r>
              <a:rPr lang="en" sz="1200" i="1" u="sng" dirty="0" err="1">
                <a:solidFill>
                  <a:schemeClr val="dk2"/>
                </a:solidFill>
              </a:rPr>
              <a:t>φοράς</a:t>
            </a:r>
            <a:r>
              <a:rPr lang="en" sz="1200" u="sng" dirty="0">
                <a:solidFill>
                  <a:schemeClr val="dk2"/>
                </a:solidFill>
              </a:rPr>
              <a:t>, </a:t>
            </a:r>
            <a:r>
              <a:rPr lang="en" sz="1200" u="sng" dirty="0" err="1">
                <a:solidFill>
                  <a:schemeClr val="dk2"/>
                </a:solidFill>
              </a:rPr>
              <a:t>ε</a:t>
            </a:r>
            <a:r>
              <a:rPr lang="en" sz="1200" u="sng" dirty="0">
                <a:solidFill>
                  <a:schemeClr val="dk2"/>
                </a:solidFill>
              </a:rPr>
              <a:t>π</a:t>
            </a:r>
            <a:r>
              <a:rPr lang="en" sz="1200" u="sng" dirty="0" err="1">
                <a:solidFill>
                  <a:schemeClr val="dk2"/>
                </a:solidFill>
              </a:rPr>
              <a:t>ιτρέ</a:t>
            </a:r>
            <a:r>
              <a:rPr lang="en" sz="1200" u="sng" dirty="0">
                <a:solidFill>
                  <a:schemeClr val="dk2"/>
                </a:solidFill>
              </a:rPr>
              <a:t>π</a:t>
            </a:r>
            <a:r>
              <a:rPr lang="en" sz="1200" u="sng" dirty="0" err="1">
                <a:solidFill>
                  <a:schemeClr val="dk2"/>
                </a:solidFill>
              </a:rPr>
              <a:t>οντ</a:t>
            </a:r>
            <a:r>
              <a:rPr lang="en" sz="1200" u="sng" dirty="0">
                <a:solidFill>
                  <a:schemeClr val="dk2"/>
                </a:solidFill>
              </a:rPr>
              <a:t>α</a:t>
            </a:r>
            <a:r>
              <a:rPr lang="en" sz="1200" u="sng" dirty="0" err="1">
                <a:solidFill>
                  <a:schemeClr val="dk2"/>
                </a:solidFill>
              </a:rPr>
              <a:t>ς</a:t>
            </a:r>
            <a:r>
              <a:rPr lang="en" sz="1200" u="sng" dirty="0">
                <a:solidFill>
                  <a:schemeClr val="dk2"/>
                </a:solidFill>
              </a:rPr>
              <a:t> </a:t>
            </a:r>
            <a:r>
              <a:rPr lang="en" sz="1200" u="sng" dirty="0" err="1">
                <a:solidFill>
                  <a:schemeClr val="dk2"/>
                </a:solidFill>
              </a:rPr>
              <a:t>την</a:t>
            </a:r>
            <a:r>
              <a:rPr lang="en" sz="1200" u="sng" dirty="0">
                <a:solidFill>
                  <a:schemeClr val="dk2"/>
                </a:solidFill>
              </a:rPr>
              <a:t> </a:t>
            </a:r>
            <a:r>
              <a:rPr lang="en" sz="1200" u="sng" dirty="0" err="1">
                <a:solidFill>
                  <a:schemeClr val="dk2"/>
                </a:solidFill>
              </a:rPr>
              <a:t>κριτική</a:t>
            </a:r>
            <a:r>
              <a:rPr lang="en" sz="1200" u="sng" dirty="0">
                <a:solidFill>
                  <a:schemeClr val="dk2"/>
                </a:solidFill>
              </a:rPr>
              <a:t> </a:t>
            </a:r>
            <a:r>
              <a:rPr lang="en" sz="1200" u="sng" dirty="0" err="1">
                <a:solidFill>
                  <a:schemeClr val="dk2"/>
                </a:solidFill>
              </a:rPr>
              <a:t>σκέψη</a:t>
            </a:r>
            <a:r>
              <a:rPr lang="en" sz="1200" u="sng" dirty="0">
                <a:solidFill>
                  <a:schemeClr val="dk2"/>
                </a:solidFill>
              </a:rPr>
              <a:t> </a:t>
            </a:r>
            <a:r>
              <a:rPr lang="en" sz="1200" u="sng" dirty="0" err="1">
                <a:solidFill>
                  <a:schemeClr val="dk2"/>
                </a:solidFill>
              </a:rPr>
              <a:t>ν</a:t>
            </a:r>
            <a:r>
              <a:rPr lang="en" sz="1200" u="sng" dirty="0">
                <a:solidFill>
                  <a:schemeClr val="dk2"/>
                </a:solidFill>
              </a:rPr>
              <a:t>α </a:t>
            </a:r>
            <a:r>
              <a:rPr lang="en" sz="1200" u="sng" dirty="0" err="1">
                <a:solidFill>
                  <a:schemeClr val="dk2"/>
                </a:solidFill>
              </a:rPr>
              <a:t>φέξει</a:t>
            </a:r>
            <a:r>
              <a:rPr lang="en" sz="1200" u="sng" dirty="0">
                <a:solidFill>
                  <a:schemeClr val="dk2"/>
                </a:solidFill>
              </a:rPr>
              <a:t> </a:t>
            </a:r>
            <a:r>
              <a:rPr lang="en" sz="1200" u="sng" dirty="0" err="1">
                <a:solidFill>
                  <a:schemeClr val="dk2"/>
                </a:solidFill>
              </a:rPr>
              <a:t>φως</a:t>
            </a:r>
            <a:r>
              <a:rPr lang="en" sz="1200" u="sng" dirty="0">
                <a:solidFill>
                  <a:schemeClr val="dk2"/>
                </a:solidFill>
              </a:rPr>
              <a:t> </a:t>
            </a:r>
            <a:r>
              <a:rPr lang="en" sz="1200" u="sng" dirty="0" err="1">
                <a:solidFill>
                  <a:schemeClr val="dk2"/>
                </a:solidFill>
              </a:rPr>
              <a:t>σε</a:t>
            </a:r>
            <a:r>
              <a:rPr lang="en" sz="1200" u="sng" dirty="0">
                <a:solidFill>
                  <a:schemeClr val="dk2"/>
                </a:solidFill>
              </a:rPr>
              <a:t> </a:t>
            </a:r>
            <a:r>
              <a:rPr lang="en" sz="1200" u="sng" dirty="0" err="1">
                <a:solidFill>
                  <a:schemeClr val="dk2"/>
                </a:solidFill>
              </a:rPr>
              <a:t>δι</a:t>
            </a:r>
            <a:r>
              <a:rPr lang="en" sz="1200" u="sng" dirty="0">
                <a:solidFill>
                  <a:schemeClr val="dk2"/>
                </a:solidFill>
              </a:rPr>
              <a:t>α</a:t>
            </a:r>
            <a:r>
              <a:rPr lang="en" sz="1200" u="sng" dirty="0" err="1">
                <a:solidFill>
                  <a:schemeClr val="dk2"/>
                </a:solidFill>
              </a:rPr>
              <a:t>φορετικές</a:t>
            </a:r>
            <a:r>
              <a:rPr lang="en" sz="1200" u="sng" dirty="0">
                <a:solidFill>
                  <a:schemeClr val="dk2"/>
                </a:solidFill>
              </a:rPr>
              <a:t> </a:t>
            </a:r>
            <a:r>
              <a:rPr lang="en" sz="1200" u="sng" dirty="0" err="1">
                <a:solidFill>
                  <a:schemeClr val="dk2"/>
                </a:solidFill>
              </a:rPr>
              <a:t>ο</a:t>
            </a:r>
            <a:r>
              <a:rPr lang="en" sz="1200" u="sng" dirty="0">
                <a:solidFill>
                  <a:schemeClr val="dk2"/>
                </a:solidFill>
              </a:rPr>
              <a:t>π</a:t>
            </a:r>
            <a:r>
              <a:rPr lang="en" sz="1200" u="sng" dirty="0" err="1">
                <a:solidFill>
                  <a:schemeClr val="dk2"/>
                </a:solidFill>
              </a:rPr>
              <a:t>τικές</a:t>
            </a:r>
            <a:r>
              <a:rPr lang="en" sz="1200" u="sng" dirty="0">
                <a:solidFill>
                  <a:schemeClr val="dk2"/>
                </a:solidFill>
              </a:rPr>
              <a:t> </a:t>
            </a:r>
            <a:r>
              <a:rPr lang="en" sz="1200" u="sng" dirty="0" err="1">
                <a:solidFill>
                  <a:schemeClr val="dk2"/>
                </a:solidFill>
              </a:rPr>
              <a:t>γωνίες</a:t>
            </a:r>
            <a:r>
              <a:rPr lang="en" sz="1200" dirty="0">
                <a:solidFill>
                  <a:schemeClr val="dk2"/>
                </a:solidFill>
              </a:rPr>
              <a:t> (</a:t>
            </a:r>
            <a:r>
              <a:rPr lang="en" sz="1200" dirty="0" err="1">
                <a:solidFill>
                  <a:schemeClr val="dk2"/>
                </a:solidFill>
              </a:rPr>
              <a:t>σε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δι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φορετικά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συστήμ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τ</a:t>
            </a:r>
            <a:r>
              <a:rPr lang="en" sz="1200" dirty="0">
                <a:solidFill>
                  <a:schemeClr val="dk2"/>
                </a:solidFill>
              </a:rPr>
              <a:t>α α</a:t>
            </a:r>
            <a:r>
              <a:rPr lang="en" sz="1200" dirty="0" err="1">
                <a:solidFill>
                  <a:schemeClr val="dk2"/>
                </a:solidFill>
              </a:rPr>
              <a:t>ν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φοράς</a:t>
            </a:r>
            <a:r>
              <a:rPr lang="en" sz="1200" dirty="0">
                <a:solidFill>
                  <a:schemeClr val="dk2"/>
                </a:solidFill>
              </a:rPr>
              <a:t>).</a:t>
            </a:r>
            <a:endParaRPr sz="2000" dirty="0">
              <a:solidFill>
                <a:schemeClr val="dk2"/>
              </a:solidFill>
            </a:endParaRPr>
          </a:p>
        </p:txBody>
      </p:sp>
      <p:sp>
        <p:nvSpPr>
          <p:cNvPr id="148" name="Google Shape;148;p27"/>
          <p:cNvSpPr txBox="1"/>
          <p:nvPr/>
        </p:nvSpPr>
        <p:spPr>
          <a:xfrm>
            <a:off x="-5355" y="4924260"/>
            <a:ext cx="8013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 dirty="0">
                <a:solidFill>
                  <a:srgbClr val="595959"/>
                </a:solidFill>
              </a:rPr>
              <a:t>Jackson, M. C. (2019). </a:t>
            </a:r>
            <a:r>
              <a:rPr lang="en" sz="800" i="1" dirty="0">
                <a:solidFill>
                  <a:srgbClr val="595959"/>
                </a:solidFill>
              </a:rPr>
              <a:t>Critical systems thinking and the management of complexity</a:t>
            </a:r>
            <a:r>
              <a:rPr lang="en" sz="800" dirty="0">
                <a:solidFill>
                  <a:srgbClr val="595959"/>
                </a:solidFill>
              </a:rPr>
              <a:t>. John Wiley &amp; Sons.</a:t>
            </a:r>
            <a:endParaRPr sz="800" dirty="0">
              <a:solidFill>
                <a:srgbClr val="595959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8"/>
          <p:cNvSpPr txBox="1"/>
          <p:nvPr/>
        </p:nvSpPr>
        <p:spPr>
          <a:xfrm>
            <a:off x="152250" y="572700"/>
            <a:ext cx="4510500" cy="43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Aft>
                <a:spcPts val="0"/>
              </a:spcAft>
              <a:buNone/>
            </a:pPr>
            <a:r>
              <a:rPr lang="en" sz="800" dirty="0" err="1">
                <a:solidFill>
                  <a:schemeClr val="dk1"/>
                </a:solidFill>
              </a:rPr>
              <a:t>Το</a:t>
            </a:r>
            <a:r>
              <a:rPr lang="en" sz="800" dirty="0">
                <a:solidFill>
                  <a:schemeClr val="dk1"/>
                </a:solidFill>
              </a:rPr>
              <a:t> </a:t>
            </a:r>
            <a:r>
              <a:rPr lang="en" sz="800" dirty="0" err="1">
                <a:solidFill>
                  <a:schemeClr val="dk1"/>
                </a:solidFill>
              </a:rPr>
              <a:t>κύριο</a:t>
            </a:r>
            <a:r>
              <a:rPr lang="en" sz="800" dirty="0">
                <a:solidFill>
                  <a:schemeClr val="dk1"/>
                </a:solidFill>
              </a:rPr>
              <a:t> </a:t>
            </a:r>
            <a:r>
              <a:rPr lang="en" sz="800" dirty="0" err="1">
                <a:solidFill>
                  <a:schemeClr val="dk1"/>
                </a:solidFill>
              </a:rPr>
              <a:t>εργ</a:t>
            </a:r>
            <a:r>
              <a:rPr lang="en" sz="800" dirty="0">
                <a:solidFill>
                  <a:schemeClr val="dk1"/>
                </a:solidFill>
              </a:rPr>
              <a:t>α</a:t>
            </a:r>
            <a:r>
              <a:rPr lang="en" sz="800" dirty="0" err="1">
                <a:solidFill>
                  <a:schemeClr val="dk1"/>
                </a:solidFill>
              </a:rPr>
              <a:t>λείο</a:t>
            </a:r>
            <a:r>
              <a:rPr lang="en" sz="800" dirty="0">
                <a:solidFill>
                  <a:schemeClr val="dk1"/>
                </a:solidFill>
              </a:rPr>
              <a:t> </a:t>
            </a:r>
            <a:r>
              <a:rPr lang="en" sz="800" dirty="0" err="1">
                <a:solidFill>
                  <a:schemeClr val="dk1"/>
                </a:solidFill>
              </a:rPr>
              <a:t>του</a:t>
            </a:r>
            <a:r>
              <a:rPr lang="en" sz="800" dirty="0">
                <a:solidFill>
                  <a:schemeClr val="dk1"/>
                </a:solidFill>
              </a:rPr>
              <a:t> CSH </a:t>
            </a:r>
            <a:r>
              <a:rPr lang="en" sz="800" dirty="0" err="1">
                <a:solidFill>
                  <a:schemeClr val="dk1"/>
                </a:solidFill>
              </a:rPr>
              <a:t>είν</a:t>
            </a:r>
            <a:r>
              <a:rPr lang="en" sz="800" dirty="0">
                <a:solidFill>
                  <a:schemeClr val="dk1"/>
                </a:solidFill>
              </a:rPr>
              <a:t>α</a:t>
            </a:r>
            <a:r>
              <a:rPr lang="en" sz="800" dirty="0" err="1">
                <a:solidFill>
                  <a:schemeClr val="dk1"/>
                </a:solidFill>
              </a:rPr>
              <a:t>ι</a:t>
            </a:r>
            <a:r>
              <a:rPr lang="en" sz="800" dirty="0">
                <a:solidFill>
                  <a:schemeClr val="dk1"/>
                </a:solidFill>
              </a:rPr>
              <a:t> </a:t>
            </a:r>
            <a:r>
              <a:rPr lang="en" sz="800" dirty="0" err="1">
                <a:solidFill>
                  <a:schemeClr val="dk1"/>
                </a:solidFill>
              </a:rPr>
              <a:t>έν</a:t>
            </a:r>
            <a:r>
              <a:rPr lang="en" sz="800" dirty="0">
                <a:solidFill>
                  <a:schemeClr val="dk1"/>
                </a:solidFill>
              </a:rPr>
              <a:t>α </a:t>
            </a:r>
            <a:r>
              <a:rPr lang="en" sz="800" dirty="0" err="1">
                <a:solidFill>
                  <a:schemeClr val="dk1"/>
                </a:solidFill>
              </a:rPr>
              <a:t>σύνολο</a:t>
            </a:r>
            <a:r>
              <a:rPr lang="en" sz="800" dirty="0">
                <a:solidFill>
                  <a:schemeClr val="dk1"/>
                </a:solidFill>
              </a:rPr>
              <a:t> 12 </a:t>
            </a:r>
            <a:r>
              <a:rPr lang="en" sz="800" dirty="0" err="1">
                <a:solidFill>
                  <a:schemeClr val="dk1"/>
                </a:solidFill>
              </a:rPr>
              <a:t>ερωτήσεων</a:t>
            </a:r>
            <a:r>
              <a:rPr lang="en" sz="800" dirty="0">
                <a:solidFill>
                  <a:schemeClr val="dk1"/>
                </a:solidFill>
              </a:rPr>
              <a:t> </a:t>
            </a:r>
            <a:r>
              <a:rPr lang="en" sz="800" dirty="0" err="1">
                <a:solidFill>
                  <a:schemeClr val="dk1"/>
                </a:solidFill>
              </a:rPr>
              <a:t>ορίων</a:t>
            </a:r>
            <a:r>
              <a:rPr lang="en" sz="800" dirty="0">
                <a:solidFill>
                  <a:schemeClr val="dk1"/>
                </a:solidFill>
              </a:rPr>
              <a:t> (boundary questions) π</a:t>
            </a:r>
            <a:r>
              <a:rPr lang="en" sz="800" dirty="0" err="1">
                <a:solidFill>
                  <a:schemeClr val="dk1"/>
                </a:solidFill>
              </a:rPr>
              <a:t>ου</a:t>
            </a:r>
            <a:r>
              <a:rPr lang="en" sz="800" dirty="0">
                <a:solidFill>
                  <a:schemeClr val="dk1"/>
                </a:solidFill>
              </a:rPr>
              <a:t> π</a:t>
            </a:r>
            <a:r>
              <a:rPr lang="en" sz="800" dirty="0" err="1">
                <a:solidFill>
                  <a:schemeClr val="dk1"/>
                </a:solidFill>
              </a:rPr>
              <a:t>ροέρχοντ</a:t>
            </a:r>
            <a:r>
              <a:rPr lang="en" sz="800" dirty="0">
                <a:solidFill>
                  <a:schemeClr val="dk1"/>
                </a:solidFill>
              </a:rPr>
              <a:t>α</a:t>
            </a:r>
            <a:r>
              <a:rPr lang="en" sz="800" dirty="0" err="1">
                <a:solidFill>
                  <a:schemeClr val="dk1"/>
                </a:solidFill>
              </a:rPr>
              <a:t>ι</a:t>
            </a:r>
            <a:r>
              <a:rPr lang="en" sz="800" dirty="0">
                <a:solidFill>
                  <a:schemeClr val="dk1"/>
                </a:solidFill>
              </a:rPr>
              <a:t> απ</a:t>
            </a:r>
            <a:r>
              <a:rPr lang="en" sz="800" dirty="0" err="1">
                <a:solidFill>
                  <a:schemeClr val="dk1"/>
                </a:solidFill>
              </a:rPr>
              <a:t>ό</a:t>
            </a:r>
            <a:r>
              <a:rPr lang="en" sz="800" dirty="0">
                <a:solidFill>
                  <a:schemeClr val="dk1"/>
                </a:solidFill>
              </a:rPr>
              <a:t> </a:t>
            </a:r>
            <a:r>
              <a:rPr lang="en" sz="800" dirty="0" err="1">
                <a:solidFill>
                  <a:schemeClr val="dk1"/>
                </a:solidFill>
              </a:rPr>
              <a:t>τέσσερις</a:t>
            </a:r>
            <a:r>
              <a:rPr lang="en" sz="800" dirty="0">
                <a:solidFill>
                  <a:schemeClr val="dk1"/>
                </a:solidFill>
              </a:rPr>
              <a:t> βα</a:t>
            </a:r>
            <a:r>
              <a:rPr lang="en" sz="800" dirty="0" err="1">
                <a:solidFill>
                  <a:schemeClr val="dk1"/>
                </a:solidFill>
              </a:rPr>
              <a:t>σικούς</a:t>
            </a:r>
            <a:r>
              <a:rPr lang="en" sz="800" dirty="0">
                <a:solidFill>
                  <a:schemeClr val="dk1"/>
                </a:solidFill>
              </a:rPr>
              <a:t> </a:t>
            </a:r>
            <a:r>
              <a:rPr lang="en" sz="800" dirty="0" err="1">
                <a:solidFill>
                  <a:schemeClr val="dk1"/>
                </a:solidFill>
              </a:rPr>
              <a:t>κοινωνικούς</a:t>
            </a:r>
            <a:r>
              <a:rPr lang="en" sz="800" dirty="0">
                <a:solidFill>
                  <a:schemeClr val="dk1"/>
                </a:solidFill>
              </a:rPr>
              <a:t> </a:t>
            </a:r>
            <a:r>
              <a:rPr lang="en" sz="800" dirty="0" err="1">
                <a:solidFill>
                  <a:schemeClr val="dk1"/>
                </a:solidFill>
              </a:rPr>
              <a:t>ρόλους</a:t>
            </a:r>
            <a:r>
              <a:rPr lang="en" sz="800" dirty="0">
                <a:solidFill>
                  <a:schemeClr val="dk1"/>
                </a:solidFill>
              </a:rPr>
              <a:t> </a:t>
            </a:r>
            <a:r>
              <a:rPr lang="en" sz="800" dirty="0" err="1">
                <a:solidFill>
                  <a:schemeClr val="dk1"/>
                </a:solidFill>
              </a:rPr>
              <a:t>σε</a:t>
            </a:r>
            <a:r>
              <a:rPr lang="en" sz="800" dirty="0">
                <a:solidFill>
                  <a:schemeClr val="dk1"/>
                </a:solidFill>
              </a:rPr>
              <a:t> </a:t>
            </a:r>
            <a:r>
              <a:rPr lang="en" sz="800" dirty="0" err="1">
                <a:solidFill>
                  <a:schemeClr val="dk1"/>
                </a:solidFill>
              </a:rPr>
              <a:t>ο</a:t>
            </a:r>
            <a:r>
              <a:rPr lang="en" sz="800" dirty="0">
                <a:solidFill>
                  <a:schemeClr val="dk1"/>
                </a:solidFill>
              </a:rPr>
              <a:t>π</a:t>
            </a:r>
            <a:r>
              <a:rPr lang="en" sz="800" dirty="0" err="1">
                <a:solidFill>
                  <a:schemeClr val="dk1"/>
                </a:solidFill>
              </a:rPr>
              <a:t>οιοδή</a:t>
            </a:r>
            <a:r>
              <a:rPr lang="en" sz="800" dirty="0">
                <a:solidFill>
                  <a:schemeClr val="dk1"/>
                </a:solidFill>
              </a:rPr>
              <a:t>π</a:t>
            </a:r>
            <a:r>
              <a:rPr lang="en" sz="800" dirty="0" err="1">
                <a:solidFill>
                  <a:schemeClr val="dk1"/>
                </a:solidFill>
              </a:rPr>
              <a:t>οτε</a:t>
            </a:r>
            <a:r>
              <a:rPr lang="en" sz="800" dirty="0">
                <a:solidFill>
                  <a:schemeClr val="dk1"/>
                </a:solidFill>
              </a:rPr>
              <a:t> </a:t>
            </a:r>
            <a:r>
              <a:rPr lang="en" sz="800" dirty="0" err="1">
                <a:solidFill>
                  <a:schemeClr val="dk1"/>
                </a:solidFill>
              </a:rPr>
              <a:t>σύστημ</a:t>
            </a:r>
            <a:r>
              <a:rPr lang="en" sz="800" dirty="0">
                <a:solidFill>
                  <a:schemeClr val="dk1"/>
                </a:solidFill>
              </a:rPr>
              <a:t>α </a:t>
            </a:r>
            <a:r>
              <a:rPr lang="en" sz="800" dirty="0" err="1">
                <a:solidFill>
                  <a:schemeClr val="dk1"/>
                </a:solidFill>
              </a:rPr>
              <a:t>με</a:t>
            </a:r>
            <a:r>
              <a:rPr lang="en" sz="800" dirty="0">
                <a:solidFill>
                  <a:schemeClr val="dk1"/>
                </a:solidFill>
              </a:rPr>
              <a:t> </a:t>
            </a:r>
            <a:r>
              <a:rPr lang="en" sz="800" dirty="0" err="1">
                <a:solidFill>
                  <a:schemeClr val="dk1"/>
                </a:solidFill>
              </a:rPr>
              <a:t>σκο</a:t>
            </a:r>
            <a:r>
              <a:rPr lang="en" sz="800" dirty="0">
                <a:solidFill>
                  <a:schemeClr val="dk1"/>
                </a:solidFill>
              </a:rPr>
              <a:t>π</a:t>
            </a:r>
            <a:r>
              <a:rPr lang="en" sz="800" dirty="0" err="1">
                <a:solidFill>
                  <a:schemeClr val="dk1"/>
                </a:solidFill>
              </a:rPr>
              <a:t>ό</a:t>
            </a:r>
            <a:r>
              <a:rPr lang="en" sz="800" dirty="0">
                <a:solidFill>
                  <a:schemeClr val="dk1"/>
                </a:solidFill>
              </a:rPr>
              <a:t>. </a:t>
            </a:r>
            <a:r>
              <a:rPr lang="en" sz="800" dirty="0" err="1">
                <a:solidFill>
                  <a:schemeClr val="dk1"/>
                </a:solidFill>
              </a:rPr>
              <a:t>Η</a:t>
            </a:r>
            <a:r>
              <a:rPr lang="en" sz="800" dirty="0">
                <a:solidFill>
                  <a:schemeClr val="dk1"/>
                </a:solidFill>
              </a:rPr>
              <a:t> </a:t>
            </a:r>
            <a:r>
              <a:rPr lang="en" sz="800" dirty="0" err="1">
                <a:solidFill>
                  <a:schemeClr val="dk1"/>
                </a:solidFill>
              </a:rPr>
              <a:t>δύν</a:t>
            </a:r>
            <a:r>
              <a:rPr lang="en" sz="800" dirty="0">
                <a:solidFill>
                  <a:schemeClr val="dk1"/>
                </a:solidFill>
              </a:rPr>
              <a:t>α</a:t>
            </a:r>
            <a:r>
              <a:rPr lang="en" sz="800" dirty="0" err="1">
                <a:solidFill>
                  <a:schemeClr val="dk1"/>
                </a:solidFill>
              </a:rPr>
              <a:t>μή</a:t>
            </a:r>
            <a:r>
              <a:rPr lang="en" sz="800" dirty="0">
                <a:solidFill>
                  <a:schemeClr val="dk1"/>
                </a:solidFill>
              </a:rPr>
              <a:t> </a:t>
            </a:r>
            <a:r>
              <a:rPr lang="en" sz="800" dirty="0" err="1">
                <a:solidFill>
                  <a:schemeClr val="dk1"/>
                </a:solidFill>
              </a:rPr>
              <a:t>τους</a:t>
            </a:r>
            <a:r>
              <a:rPr lang="en" sz="800" dirty="0">
                <a:solidFill>
                  <a:schemeClr val="dk1"/>
                </a:solidFill>
              </a:rPr>
              <a:t> π</a:t>
            </a:r>
            <a:r>
              <a:rPr lang="en" sz="800" dirty="0" err="1">
                <a:solidFill>
                  <a:schemeClr val="dk1"/>
                </a:solidFill>
              </a:rPr>
              <a:t>ροέρχετ</a:t>
            </a:r>
            <a:r>
              <a:rPr lang="en" sz="800" dirty="0">
                <a:solidFill>
                  <a:schemeClr val="dk1"/>
                </a:solidFill>
              </a:rPr>
              <a:t>α</a:t>
            </a:r>
            <a:r>
              <a:rPr lang="en" sz="800" dirty="0" err="1">
                <a:solidFill>
                  <a:schemeClr val="dk1"/>
                </a:solidFill>
              </a:rPr>
              <a:t>ι</a:t>
            </a:r>
            <a:r>
              <a:rPr lang="en" sz="800" dirty="0">
                <a:solidFill>
                  <a:schemeClr val="dk1"/>
                </a:solidFill>
              </a:rPr>
              <a:t> απ</a:t>
            </a:r>
            <a:r>
              <a:rPr lang="en" sz="800" dirty="0" err="1">
                <a:solidFill>
                  <a:schemeClr val="dk1"/>
                </a:solidFill>
              </a:rPr>
              <a:t>ό</a:t>
            </a:r>
            <a:r>
              <a:rPr lang="en" sz="800" dirty="0">
                <a:solidFill>
                  <a:schemeClr val="dk1"/>
                </a:solidFill>
              </a:rPr>
              <a:t> </a:t>
            </a:r>
            <a:r>
              <a:rPr lang="en" sz="800" dirty="0" err="1">
                <a:solidFill>
                  <a:schemeClr val="dk1"/>
                </a:solidFill>
              </a:rPr>
              <a:t>το</a:t>
            </a:r>
            <a:r>
              <a:rPr lang="en" sz="800" dirty="0">
                <a:solidFill>
                  <a:schemeClr val="dk1"/>
                </a:solidFill>
              </a:rPr>
              <a:t> </a:t>
            </a:r>
            <a:r>
              <a:rPr lang="en" sz="800" dirty="0" err="1">
                <a:solidFill>
                  <a:schemeClr val="dk1"/>
                </a:solidFill>
              </a:rPr>
              <a:t>ότι</a:t>
            </a:r>
            <a:r>
              <a:rPr lang="en" sz="800" dirty="0">
                <a:solidFill>
                  <a:schemeClr val="dk1"/>
                </a:solidFill>
              </a:rPr>
              <a:t> </a:t>
            </a:r>
            <a:r>
              <a:rPr lang="en" sz="800" dirty="0" err="1">
                <a:solidFill>
                  <a:schemeClr val="dk1"/>
                </a:solidFill>
              </a:rPr>
              <a:t>τις</a:t>
            </a:r>
            <a:r>
              <a:rPr lang="en" sz="800" dirty="0">
                <a:solidFill>
                  <a:schemeClr val="dk1"/>
                </a:solidFill>
              </a:rPr>
              <a:t> </a:t>
            </a:r>
            <a:r>
              <a:rPr lang="en" sz="800" dirty="0" err="1">
                <a:solidFill>
                  <a:schemeClr val="dk1"/>
                </a:solidFill>
              </a:rPr>
              <a:t>θέτουν</a:t>
            </a:r>
            <a:r>
              <a:rPr lang="en" sz="800" dirty="0">
                <a:solidFill>
                  <a:schemeClr val="dk1"/>
                </a:solidFill>
              </a:rPr>
              <a:t> </a:t>
            </a:r>
            <a:r>
              <a:rPr lang="en" sz="800" dirty="0" err="1">
                <a:solidFill>
                  <a:schemeClr val="dk1"/>
                </a:solidFill>
              </a:rPr>
              <a:t>με</a:t>
            </a:r>
            <a:r>
              <a:rPr lang="en" sz="800" dirty="0">
                <a:solidFill>
                  <a:schemeClr val="dk1"/>
                </a:solidFill>
              </a:rPr>
              <a:t> </a:t>
            </a:r>
            <a:r>
              <a:rPr lang="en" sz="800" dirty="0" err="1">
                <a:solidFill>
                  <a:schemeClr val="dk1"/>
                </a:solidFill>
              </a:rPr>
              <a:t>δύο</a:t>
            </a:r>
            <a:r>
              <a:rPr lang="en" sz="800" dirty="0">
                <a:solidFill>
                  <a:schemeClr val="dk1"/>
                </a:solidFill>
              </a:rPr>
              <a:t> </a:t>
            </a:r>
            <a:r>
              <a:rPr lang="en" sz="800" dirty="0" err="1">
                <a:solidFill>
                  <a:schemeClr val="dk1"/>
                </a:solidFill>
              </a:rPr>
              <a:t>μορφές</a:t>
            </a:r>
            <a:r>
              <a:rPr lang="en" sz="800" dirty="0">
                <a:solidFill>
                  <a:schemeClr val="dk1"/>
                </a:solidFill>
              </a:rPr>
              <a:t>:</a:t>
            </a:r>
            <a:endParaRPr sz="800" dirty="0">
              <a:solidFill>
                <a:schemeClr val="dk1"/>
              </a:solidFill>
            </a:endParaRPr>
          </a:p>
          <a:p>
            <a:pPr marL="457200" lvl="0" indent="-279400" algn="l" rtl="0">
              <a:lnSpc>
                <a:spcPct val="115000"/>
              </a:lnSpc>
              <a:spcAft>
                <a:spcPts val="0"/>
              </a:spcAft>
              <a:buClr>
                <a:schemeClr val="dk1"/>
              </a:buClr>
              <a:buSzPts val="800"/>
              <a:buChar char="●"/>
            </a:pPr>
            <a:r>
              <a:rPr lang="en" sz="800" b="1" dirty="0" err="1">
                <a:solidFill>
                  <a:schemeClr val="dk1"/>
                </a:solidFill>
              </a:rPr>
              <a:t>Μορφή</a:t>
            </a:r>
            <a:r>
              <a:rPr lang="en" sz="800" b="1" dirty="0">
                <a:solidFill>
                  <a:schemeClr val="dk1"/>
                </a:solidFill>
              </a:rPr>
              <a:t> "</a:t>
            </a:r>
            <a:r>
              <a:rPr lang="en" sz="800" b="1" dirty="0" err="1">
                <a:solidFill>
                  <a:schemeClr val="dk1"/>
                </a:solidFill>
              </a:rPr>
              <a:t>Είν</a:t>
            </a:r>
            <a:r>
              <a:rPr lang="en" sz="800" b="1" dirty="0">
                <a:solidFill>
                  <a:schemeClr val="dk1"/>
                </a:solidFill>
              </a:rPr>
              <a:t>α</a:t>
            </a:r>
            <a:r>
              <a:rPr lang="en" sz="800" b="1" dirty="0" err="1">
                <a:solidFill>
                  <a:schemeClr val="dk1"/>
                </a:solidFill>
              </a:rPr>
              <a:t>ι</a:t>
            </a:r>
            <a:r>
              <a:rPr lang="en" sz="800" b="1" dirty="0">
                <a:solidFill>
                  <a:schemeClr val="dk1"/>
                </a:solidFill>
              </a:rPr>
              <a:t>" (</a:t>
            </a:r>
            <a:r>
              <a:rPr lang="en" sz="800" b="1" dirty="0" err="1">
                <a:solidFill>
                  <a:schemeClr val="dk1"/>
                </a:solidFill>
              </a:rPr>
              <a:t>Πρ</a:t>
            </a:r>
            <a:r>
              <a:rPr lang="en" sz="800" b="1" dirty="0">
                <a:solidFill>
                  <a:schemeClr val="dk1"/>
                </a:solidFill>
              </a:rPr>
              <a:t>α</a:t>
            </a:r>
            <a:r>
              <a:rPr lang="en" sz="800" b="1" dirty="0" err="1">
                <a:solidFill>
                  <a:schemeClr val="dk1"/>
                </a:solidFill>
              </a:rPr>
              <a:t>γμ</a:t>
            </a:r>
            <a:r>
              <a:rPr lang="en" sz="800" b="1" dirty="0">
                <a:solidFill>
                  <a:schemeClr val="dk1"/>
                </a:solidFill>
              </a:rPr>
              <a:t>α</a:t>
            </a:r>
            <a:r>
              <a:rPr lang="en" sz="800" b="1" dirty="0" err="1">
                <a:solidFill>
                  <a:schemeClr val="dk1"/>
                </a:solidFill>
              </a:rPr>
              <a:t>τική</a:t>
            </a:r>
            <a:r>
              <a:rPr lang="en" sz="800" b="1" dirty="0">
                <a:solidFill>
                  <a:schemeClr val="dk1"/>
                </a:solidFill>
              </a:rPr>
              <a:t> </a:t>
            </a:r>
            <a:r>
              <a:rPr lang="en" sz="800" b="1" dirty="0" err="1">
                <a:solidFill>
                  <a:schemeClr val="dk1"/>
                </a:solidFill>
              </a:rPr>
              <a:t>Χ</a:t>
            </a:r>
            <a:r>
              <a:rPr lang="en" sz="800" b="1" dirty="0">
                <a:solidFill>
                  <a:schemeClr val="dk1"/>
                </a:solidFill>
              </a:rPr>
              <a:t>α</a:t>
            </a:r>
            <a:r>
              <a:rPr lang="en" sz="800" b="1" dirty="0" err="1">
                <a:solidFill>
                  <a:schemeClr val="dk1"/>
                </a:solidFill>
              </a:rPr>
              <a:t>ρτογράφηση</a:t>
            </a:r>
            <a:r>
              <a:rPr lang="en" sz="800" b="1" dirty="0">
                <a:solidFill>
                  <a:schemeClr val="dk1"/>
                </a:solidFill>
              </a:rPr>
              <a:t>): </a:t>
            </a:r>
            <a:r>
              <a:rPr lang="en" sz="800" dirty="0" err="1">
                <a:solidFill>
                  <a:schemeClr val="dk1"/>
                </a:solidFill>
              </a:rPr>
              <a:t>Α</a:t>
            </a:r>
            <a:r>
              <a:rPr lang="en" sz="800" dirty="0">
                <a:solidFill>
                  <a:schemeClr val="dk1"/>
                </a:solidFill>
              </a:rPr>
              <a:t>π</a:t>
            </a:r>
            <a:r>
              <a:rPr lang="en" sz="800" dirty="0" err="1">
                <a:solidFill>
                  <a:schemeClr val="dk1"/>
                </a:solidFill>
              </a:rPr>
              <a:t>οκ</a:t>
            </a:r>
            <a:r>
              <a:rPr lang="en" sz="800" dirty="0">
                <a:solidFill>
                  <a:schemeClr val="dk1"/>
                </a:solidFill>
              </a:rPr>
              <a:t>α</a:t>
            </a:r>
            <a:r>
              <a:rPr lang="en" sz="800" dirty="0" err="1">
                <a:solidFill>
                  <a:schemeClr val="dk1"/>
                </a:solidFill>
              </a:rPr>
              <a:t>λύ</a:t>
            </a:r>
            <a:r>
              <a:rPr lang="en" sz="800" dirty="0">
                <a:solidFill>
                  <a:schemeClr val="dk1"/>
                </a:solidFill>
              </a:rPr>
              <a:t>π</a:t>
            </a:r>
            <a:r>
              <a:rPr lang="en" sz="800" dirty="0" err="1">
                <a:solidFill>
                  <a:schemeClr val="dk1"/>
                </a:solidFill>
              </a:rPr>
              <a:t>τει</a:t>
            </a:r>
            <a:r>
              <a:rPr lang="en" sz="800" dirty="0">
                <a:solidFill>
                  <a:schemeClr val="dk1"/>
                </a:solidFill>
              </a:rPr>
              <a:t> </a:t>
            </a:r>
            <a:r>
              <a:rPr lang="en" sz="800" dirty="0" err="1">
                <a:solidFill>
                  <a:schemeClr val="dk1"/>
                </a:solidFill>
              </a:rPr>
              <a:t>τις</a:t>
            </a:r>
            <a:r>
              <a:rPr lang="en" sz="800" dirty="0">
                <a:solidFill>
                  <a:schemeClr val="dk1"/>
                </a:solidFill>
              </a:rPr>
              <a:t> </a:t>
            </a:r>
            <a:r>
              <a:rPr lang="en" sz="800" dirty="0" err="1">
                <a:solidFill>
                  <a:schemeClr val="dk1"/>
                </a:solidFill>
              </a:rPr>
              <a:t>τρέχουσες</a:t>
            </a:r>
            <a:r>
              <a:rPr lang="en" sz="800" dirty="0">
                <a:solidFill>
                  <a:schemeClr val="dk1"/>
                </a:solidFill>
              </a:rPr>
              <a:t>, </a:t>
            </a:r>
            <a:r>
              <a:rPr lang="en" sz="800" dirty="0" err="1">
                <a:solidFill>
                  <a:schemeClr val="dk1"/>
                </a:solidFill>
              </a:rPr>
              <a:t>συχνά</a:t>
            </a:r>
            <a:r>
              <a:rPr lang="en" sz="800" dirty="0">
                <a:solidFill>
                  <a:schemeClr val="dk1"/>
                </a:solidFill>
              </a:rPr>
              <a:t> </a:t>
            </a:r>
            <a:r>
              <a:rPr lang="en" sz="800" dirty="0" err="1">
                <a:solidFill>
                  <a:schemeClr val="dk1"/>
                </a:solidFill>
              </a:rPr>
              <a:t>έμμεσες</a:t>
            </a:r>
            <a:r>
              <a:rPr lang="en" sz="800" dirty="0">
                <a:solidFill>
                  <a:schemeClr val="dk1"/>
                </a:solidFill>
              </a:rPr>
              <a:t>, </a:t>
            </a:r>
            <a:r>
              <a:rPr lang="en" sz="800" dirty="0" err="1">
                <a:solidFill>
                  <a:schemeClr val="dk1"/>
                </a:solidFill>
              </a:rPr>
              <a:t>υ</a:t>
            </a:r>
            <a:r>
              <a:rPr lang="en" sz="800" dirty="0">
                <a:solidFill>
                  <a:schemeClr val="dk1"/>
                </a:solidFill>
              </a:rPr>
              <a:t>π</a:t>
            </a:r>
            <a:r>
              <a:rPr lang="en" sz="800" dirty="0" err="1">
                <a:solidFill>
                  <a:schemeClr val="dk1"/>
                </a:solidFill>
              </a:rPr>
              <a:t>οθέσεις</a:t>
            </a:r>
            <a:r>
              <a:rPr lang="en" sz="800" dirty="0">
                <a:solidFill>
                  <a:schemeClr val="dk1"/>
                </a:solidFill>
              </a:rPr>
              <a:t> π</a:t>
            </a:r>
            <a:r>
              <a:rPr lang="en" sz="800" dirty="0" err="1">
                <a:solidFill>
                  <a:schemeClr val="dk1"/>
                </a:solidFill>
              </a:rPr>
              <a:t>ου</a:t>
            </a:r>
            <a:r>
              <a:rPr lang="en" sz="800" dirty="0">
                <a:solidFill>
                  <a:schemeClr val="dk1"/>
                </a:solidFill>
              </a:rPr>
              <a:t> </a:t>
            </a:r>
            <a:r>
              <a:rPr lang="en" sz="800" dirty="0" err="1">
                <a:solidFill>
                  <a:schemeClr val="dk1"/>
                </a:solidFill>
              </a:rPr>
              <a:t>κ</a:t>
            </a:r>
            <a:r>
              <a:rPr lang="en" sz="800" dirty="0">
                <a:solidFill>
                  <a:schemeClr val="dk1"/>
                </a:solidFill>
              </a:rPr>
              <a:t>α</a:t>
            </a:r>
            <a:r>
              <a:rPr lang="en" sz="800" dirty="0" err="1">
                <a:solidFill>
                  <a:schemeClr val="dk1"/>
                </a:solidFill>
              </a:rPr>
              <a:t>θορίζουν</a:t>
            </a:r>
            <a:r>
              <a:rPr lang="en" sz="800" dirty="0">
                <a:solidFill>
                  <a:schemeClr val="dk1"/>
                </a:solidFill>
              </a:rPr>
              <a:t> </a:t>
            </a:r>
            <a:r>
              <a:rPr lang="en" sz="800" dirty="0" err="1">
                <a:solidFill>
                  <a:schemeClr val="dk1"/>
                </a:solidFill>
              </a:rPr>
              <a:t>τ</a:t>
            </a:r>
            <a:r>
              <a:rPr lang="en" sz="800" dirty="0">
                <a:solidFill>
                  <a:schemeClr val="dk1"/>
                </a:solidFill>
              </a:rPr>
              <a:t>α </a:t>
            </a:r>
            <a:r>
              <a:rPr lang="en" sz="800" dirty="0" err="1">
                <a:solidFill>
                  <a:schemeClr val="dk1"/>
                </a:solidFill>
              </a:rPr>
              <a:t>ιδ</a:t>
            </a:r>
            <a:r>
              <a:rPr lang="en" sz="800" dirty="0">
                <a:solidFill>
                  <a:schemeClr val="dk1"/>
                </a:solidFill>
              </a:rPr>
              <a:t>α</a:t>
            </a:r>
            <a:r>
              <a:rPr lang="en" sz="800" dirty="0" err="1">
                <a:solidFill>
                  <a:schemeClr val="dk1"/>
                </a:solidFill>
              </a:rPr>
              <a:t>νικά</a:t>
            </a:r>
            <a:r>
              <a:rPr lang="en" sz="800" dirty="0">
                <a:solidFill>
                  <a:schemeClr val="dk1"/>
                </a:solidFill>
              </a:rPr>
              <a:t> </a:t>
            </a:r>
            <a:r>
              <a:rPr lang="en" sz="800" dirty="0" err="1">
                <a:solidFill>
                  <a:schemeClr val="dk1"/>
                </a:solidFill>
              </a:rPr>
              <a:t>του</a:t>
            </a:r>
            <a:r>
              <a:rPr lang="en" sz="800" dirty="0">
                <a:solidFill>
                  <a:schemeClr val="dk1"/>
                </a:solidFill>
              </a:rPr>
              <a:t> </a:t>
            </a:r>
            <a:r>
              <a:rPr lang="en" sz="800" dirty="0" err="1">
                <a:solidFill>
                  <a:schemeClr val="dk1"/>
                </a:solidFill>
              </a:rPr>
              <a:t>συστήμ</a:t>
            </a:r>
            <a:r>
              <a:rPr lang="en" sz="800" dirty="0">
                <a:solidFill>
                  <a:schemeClr val="dk1"/>
                </a:solidFill>
              </a:rPr>
              <a:t>α</a:t>
            </a:r>
            <a:r>
              <a:rPr lang="en" sz="800" dirty="0" err="1">
                <a:solidFill>
                  <a:schemeClr val="dk1"/>
                </a:solidFill>
              </a:rPr>
              <a:t>τος</a:t>
            </a:r>
            <a:r>
              <a:rPr lang="en" sz="800" dirty="0">
                <a:solidFill>
                  <a:schemeClr val="dk1"/>
                </a:solidFill>
              </a:rPr>
              <a:t> π</a:t>
            </a:r>
            <a:r>
              <a:rPr lang="en" sz="800" dirty="0" err="1">
                <a:solidFill>
                  <a:schemeClr val="dk1"/>
                </a:solidFill>
              </a:rPr>
              <a:t>ρος</a:t>
            </a:r>
            <a:r>
              <a:rPr lang="en" sz="800" dirty="0">
                <a:solidFill>
                  <a:schemeClr val="dk1"/>
                </a:solidFill>
              </a:rPr>
              <a:t> </a:t>
            </a:r>
            <a:r>
              <a:rPr lang="en" sz="800" dirty="0" err="1">
                <a:solidFill>
                  <a:schemeClr val="dk1"/>
                </a:solidFill>
              </a:rPr>
              <a:t>ε</a:t>
            </a:r>
            <a:r>
              <a:rPr lang="en" sz="800" dirty="0">
                <a:solidFill>
                  <a:schemeClr val="dk1"/>
                </a:solidFill>
              </a:rPr>
              <a:t>π</a:t>
            </a:r>
            <a:r>
              <a:rPr lang="en" sz="800" dirty="0" err="1">
                <a:solidFill>
                  <a:schemeClr val="dk1"/>
                </a:solidFill>
              </a:rPr>
              <a:t>έμ</a:t>
            </a:r>
            <a:r>
              <a:rPr lang="en" sz="800" dirty="0">
                <a:solidFill>
                  <a:schemeClr val="dk1"/>
                </a:solidFill>
              </a:rPr>
              <a:t>βα</a:t>
            </a:r>
            <a:r>
              <a:rPr lang="en" sz="800" dirty="0" err="1">
                <a:solidFill>
                  <a:schemeClr val="dk1"/>
                </a:solidFill>
              </a:rPr>
              <a:t>ση</a:t>
            </a:r>
            <a:r>
              <a:rPr lang="en" sz="800" dirty="0">
                <a:solidFill>
                  <a:schemeClr val="dk1"/>
                </a:solidFill>
              </a:rPr>
              <a:t>.</a:t>
            </a:r>
            <a:endParaRPr sz="800" dirty="0">
              <a:solidFill>
                <a:schemeClr val="dk1"/>
              </a:solidFill>
            </a:endParaRPr>
          </a:p>
          <a:p>
            <a:pPr marL="457200" lvl="0" indent="-279400" algn="l" rtl="0">
              <a:lnSpc>
                <a:spcPct val="115000"/>
              </a:lnSpc>
              <a:spcAft>
                <a:spcPts val="0"/>
              </a:spcAft>
              <a:buClr>
                <a:schemeClr val="dk1"/>
              </a:buClr>
              <a:buSzPts val="800"/>
              <a:buChar char="●"/>
            </a:pPr>
            <a:r>
              <a:rPr lang="en" sz="800" b="1" dirty="0" err="1">
                <a:solidFill>
                  <a:schemeClr val="dk1"/>
                </a:solidFill>
              </a:rPr>
              <a:t>Μορφή</a:t>
            </a:r>
            <a:r>
              <a:rPr lang="en" sz="800" b="1" dirty="0">
                <a:solidFill>
                  <a:schemeClr val="dk1"/>
                </a:solidFill>
              </a:rPr>
              <a:t> "</a:t>
            </a:r>
            <a:r>
              <a:rPr lang="en" sz="800" b="1" dirty="0" err="1">
                <a:solidFill>
                  <a:schemeClr val="dk1"/>
                </a:solidFill>
              </a:rPr>
              <a:t>Θ</a:t>
            </a:r>
            <a:r>
              <a:rPr lang="en" sz="800" b="1" dirty="0">
                <a:solidFill>
                  <a:schemeClr val="dk1"/>
                </a:solidFill>
              </a:rPr>
              <a:t>α </a:t>
            </a:r>
            <a:r>
              <a:rPr lang="en" sz="800" b="1" dirty="0" err="1">
                <a:solidFill>
                  <a:schemeClr val="dk1"/>
                </a:solidFill>
              </a:rPr>
              <a:t>έ</a:t>
            </a:r>
            <a:r>
              <a:rPr lang="en" sz="800" b="1" dirty="0">
                <a:solidFill>
                  <a:schemeClr val="dk1"/>
                </a:solidFill>
              </a:rPr>
              <a:t>π</a:t>
            </a:r>
            <a:r>
              <a:rPr lang="en" sz="800" b="1" dirty="0" err="1">
                <a:solidFill>
                  <a:schemeClr val="dk1"/>
                </a:solidFill>
              </a:rPr>
              <a:t>ρε</a:t>
            </a:r>
            <a:r>
              <a:rPr lang="en" sz="800" b="1" dirty="0">
                <a:solidFill>
                  <a:schemeClr val="dk1"/>
                </a:solidFill>
              </a:rPr>
              <a:t>π</a:t>
            </a:r>
            <a:r>
              <a:rPr lang="en" sz="800" b="1" dirty="0" err="1">
                <a:solidFill>
                  <a:schemeClr val="dk1"/>
                </a:solidFill>
              </a:rPr>
              <a:t>ε</a:t>
            </a:r>
            <a:r>
              <a:rPr lang="en" sz="800" b="1" dirty="0">
                <a:solidFill>
                  <a:schemeClr val="dk1"/>
                </a:solidFill>
              </a:rPr>
              <a:t>" (</a:t>
            </a:r>
            <a:r>
              <a:rPr lang="en" sz="800" b="1" dirty="0" err="1">
                <a:solidFill>
                  <a:schemeClr val="dk1"/>
                </a:solidFill>
              </a:rPr>
              <a:t>Ιδ</a:t>
            </a:r>
            <a:r>
              <a:rPr lang="en" sz="800" b="1" dirty="0">
                <a:solidFill>
                  <a:schemeClr val="dk1"/>
                </a:solidFill>
              </a:rPr>
              <a:t>α</a:t>
            </a:r>
            <a:r>
              <a:rPr lang="en" sz="800" b="1" dirty="0" err="1">
                <a:solidFill>
                  <a:schemeClr val="dk1"/>
                </a:solidFill>
              </a:rPr>
              <a:t>νική</a:t>
            </a:r>
            <a:r>
              <a:rPr lang="en" sz="800" b="1" dirty="0">
                <a:solidFill>
                  <a:schemeClr val="dk1"/>
                </a:solidFill>
              </a:rPr>
              <a:t> </a:t>
            </a:r>
            <a:r>
              <a:rPr lang="en" sz="800" b="1" dirty="0" err="1">
                <a:solidFill>
                  <a:schemeClr val="dk1"/>
                </a:solidFill>
              </a:rPr>
              <a:t>Χ</a:t>
            </a:r>
            <a:r>
              <a:rPr lang="en" sz="800" b="1" dirty="0">
                <a:solidFill>
                  <a:schemeClr val="dk1"/>
                </a:solidFill>
              </a:rPr>
              <a:t>α</a:t>
            </a:r>
            <a:r>
              <a:rPr lang="en" sz="800" b="1" dirty="0" err="1">
                <a:solidFill>
                  <a:schemeClr val="dk1"/>
                </a:solidFill>
              </a:rPr>
              <a:t>ρτογράφηση</a:t>
            </a:r>
            <a:r>
              <a:rPr lang="en" sz="800" b="1" dirty="0">
                <a:solidFill>
                  <a:schemeClr val="dk1"/>
                </a:solidFill>
              </a:rPr>
              <a:t>): </a:t>
            </a:r>
            <a:r>
              <a:rPr lang="en" sz="800" dirty="0" err="1">
                <a:solidFill>
                  <a:schemeClr val="dk1"/>
                </a:solidFill>
              </a:rPr>
              <a:t>Α</a:t>
            </a:r>
            <a:r>
              <a:rPr lang="en" sz="800" dirty="0">
                <a:solidFill>
                  <a:schemeClr val="dk1"/>
                </a:solidFill>
              </a:rPr>
              <a:t>π</a:t>
            </a:r>
            <a:r>
              <a:rPr lang="en" sz="800" dirty="0" err="1">
                <a:solidFill>
                  <a:schemeClr val="dk1"/>
                </a:solidFill>
              </a:rPr>
              <a:t>οκ</a:t>
            </a:r>
            <a:r>
              <a:rPr lang="en" sz="800" dirty="0">
                <a:solidFill>
                  <a:schemeClr val="dk1"/>
                </a:solidFill>
              </a:rPr>
              <a:t>α</a:t>
            </a:r>
            <a:r>
              <a:rPr lang="en" sz="800" dirty="0" err="1">
                <a:solidFill>
                  <a:schemeClr val="dk1"/>
                </a:solidFill>
              </a:rPr>
              <a:t>λύ</a:t>
            </a:r>
            <a:r>
              <a:rPr lang="en" sz="800" dirty="0">
                <a:solidFill>
                  <a:schemeClr val="dk1"/>
                </a:solidFill>
              </a:rPr>
              <a:t>π</a:t>
            </a:r>
            <a:r>
              <a:rPr lang="en" sz="800" dirty="0" err="1">
                <a:solidFill>
                  <a:schemeClr val="dk1"/>
                </a:solidFill>
              </a:rPr>
              <a:t>τει</a:t>
            </a:r>
            <a:r>
              <a:rPr lang="en" sz="800" dirty="0">
                <a:solidFill>
                  <a:schemeClr val="dk1"/>
                </a:solidFill>
              </a:rPr>
              <a:t> π</a:t>
            </a:r>
            <a:r>
              <a:rPr lang="en" sz="800" dirty="0" err="1">
                <a:solidFill>
                  <a:schemeClr val="dk1"/>
                </a:solidFill>
              </a:rPr>
              <a:t>οιες</a:t>
            </a:r>
            <a:r>
              <a:rPr lang="en" sz="800" dirty="0">
                <a:solidFill>
                  <a:schemeClr val="dk1"/>
                </a:solidFill>
              </a:rPr>
              <a:t> </a:t>
            </a:r>
            <a:r>
              <a:rPr lang="en" sz="800" dirty="0" err="1">
                <a:solidFill>
                  <a:schemeClr val="dk1"/>
                </a:solidFill>
              </a:rPr>
              <a:t>θ</a:t>
            </a:r>
            <a:r>
              <a:rPr lang="en" sz="800" dirty="0">
                <a:solidFill>
                  <a:schemeClr val="dk1"/>
                </a:solidFill>
              </a:rPr>
              <a:t>α </a:t>
            </a:r>
            <a:r>
              <a:rPr lang="en" sz="800" dirty="0" err="1">
                <a:solidFill>
                  <a:schemeClr val="dk1"/>
                </a:solidFill>
              </a:rPr>
              <a:t>έ</a:t>
            </a:r>
            <a:r>
              <a:rPr lang="en" sz="800" dirty="0">
                <a:solidFill>
                  <a:schemeClr val="dk1"/>
                </a:solidFill>
              </a:rPr>
              <a:t>π</a:t>
            </a:r>
            <a:r>
              <a:rPr lang="en" sz="800" dirty="0" err="1">
                <a:solidFill>
                  <a:schemeClr val="dk1"/>
                </a:solidFill>
              </a:rPr>
              <a:t>ρε</a:t>
            </a:r>
            <a:r>
              <a:rPr lang="en" sz="800" dirty="0">
                <a:solidFill>
                  <a:schemeClr val="dk1"/>
                </a:solidFill>
              </a:rPr>
              <a:t>π</a:t>
            </a:r>
            <a:r>
              <a:rPr lang="en" sz="800" dirty="0" err="1">
                <a:solidFill>
                  <a:schemeClr val="dk1"/>
                </a:solidFill>
              </a:rPr>
              <a:t>ε</a:t>
            </a:r>
            <a:r>
              <a:rPr lang="en" sz="800" dirty="0">
                <a:solidFill>
                  <a:schemeClr val="dk1"/>
                </a:solidFill>
              </a:rPr>
              <a:t> </a:t>
            </a:r>
            <a:r>
              <a:rPr lang="en" sz="800" dirty="0" err="1">
                <a:solidFill>
                  <a:schemeClr val="dk1"/>
                </a:solidFill>
              </a:rPr>
              <a:t>ν</a:t>
            </a:r>
            <a:r>
              <a:rPr lang="en" sz="800" dirty="0">
                <a:solidFill>
                  <a:schemeClr val="dk1"/>
                </a:solidFill>
              </a:rPr>
              <a:t>α </a:t>
            </a:r>
            <a:r>
              <a:rPr lang="en" sz="800" dirty="0" err="1">
                <a:solidFill>
                  <a:schemeClr val="dk1"/>
                </a:solidFill>
              </a:rPr>
              <a:t>είν</a:t>
            </a:r>
            <a:r>
              <a:rPr lang="en" sz="800" dirty="0">
                <a:solidFill>
                  <a:schemeClr val="dk1"/>
                </a:solidFill>
              </a:rPr>
              <a:t>α</a:t>
            </a:r>
            <a:r>
              <a:rPr lang="en" sz="800" dirty="0" err="1">
                <a:solidFill>
                  <a:schemeClr val="dk1"/>
                </a:solidFill>
              </a:rPr>
              <a:t>ι</a:t>
            </a:r>
            <a:r>
              <a:rPr lang="en" sz="800" dirty="0">
                <a:solidFill>
                  <a:schemeClr val="dk1"/>
                </a:solidFill>
              </a:rPr>
              <a:t> </a:t>
            </a:r>
            <a:r>
              <a:rPr lang="en" sz="800" dirty="0" err="1">
                <a:solidFill>
                  <a:schemeClr val="dk1"/>
                </a:solidFill>
              </a:rPr>
              <a:t>οι</a:t>
            </a:r>
            <a:r>
              <a:rPr lang="en" sz="800" dirty="0">
                <a:solidFill>
                  <a:schemeClr val="dk1"/>
                </a:solidFill>
              </a:rPr>
              <a:t> </a:t>
            </a:r>
            <a:r>
              <a:rPr lang="en" sz="800" dirty="0" err="1">
                <a:solidFill>
                  <a:schemeClr val="dk1"/>
                </a:solidFill>
              </a:rPr>
              <a:t>υ</a:t>
            </a:r>
            <a:r>
              <a:rPr lang="en" sz="800" dirty="0">
                <a:solidFill>
                  <a:schemeClr val="dk1"/>
                </a:solidFill>
              </a:rPr>
              <a:t>π</a:t>
            </a:r>
            <a:r>
              <a:rPr lang="en" sz="800" dirty="0" err="1">
                <a:solidFill>
                  <a:schemeClr val="dk1"/>
                </a:solidFill>
              </a:rPr>
              <a:t>οθέσεις</a:t>
            </a:r>
            <a:r>
              <a:rPr lang="en" sz="800" dirty="0">
                <a:solidFill>
                  <a:schemeClr val="dk1"/>
                </a:solidFill>
              </a:rPr>
              <a:t>, </a:t>
            </a:r>
            <a:r>
              <a:rPr lang="en" sz="800" dirty="0" err="1">
                <a:solidFill>
                  <a:schemeClr val="dk1"/>
                </a:solidFill>
              </a:rPr>
              <a:t>με</a:t>
            </a:r>
            <a:r>
              <a:rPr lang="en" sz="800" dirty="0">
                <a:solidFill>
                  <a:schemeClr val="dk1"/>
                </a:solidFill>
              </a:rPr>
              <a:t> β</a:t>
            </a:r>
            <a:r>
              <a:rPr lang="en" sz="800" dirty="0" err="1">
                <a:solidFill>
                  <a:schemeClr val="dk1"/>
                </a:solidFill>
              </a:rPr>
              <a:t>άση</a:t>
            </a:r>
            <a:r>
              <a:rPr lang="en" sz="800" dirty="0">
                <a:solidFill>
                  <a:schemeClr val="dk1"/>
                </a:solidFill>
              </a:rPr>
              <a:t> </a:t>
            </a:r>
            <a:r>
              <a:rPr lang="en" sz="800" dirty="0" err="1">
                <a:solidFill>
                  <a:schemeClr val="dk1"/>
                </a:solidFill>
              </a:rPr>
              <a:t>την</a:t>
            </a:r>
            <a:r>
              <a:rPr lang="en" sz="800" dirty="0">
                <a:solidFill>
                  <a:schemeClr val="dk1"/>
                </a:solidFill>
              </a:rPr>
              <a:t> </a:t>
            </a:r>
            <a:r>
              <a:rPr lang="en" sz="800" dirty="0" err="1">
                <a:solidFill>
                  <a:schemeClr val="dk1"/>
                </a:solidFill>
              </a:rPr>
              <a:t>ηθική</a:t>
            </a:r>
            <a:r>
              <a:rPr lang="en" sz="800" dirty="0">
                <a:solidFill>
                  <a:schemeClr val="dk1"/>
                </a:solidFill>
              </a:rPr>
              <a:t> </a:t>
            </a:r>
            <a:r>
              <a:rPr lang="en" sz="800" dirty="0" err="1">
                <a:solidFill>
                  <a:schemeClr val="dk1"/>
                </a:solidFill>
              </a:rPr>
              <a:t>σκέψη</a:t>
            </a:r>
            <a:r>
              <a:rPr lang="en" sz="800" dirty="0">
                <a:solidFill>
                  <a:schemeClr val="dk1"/>
                </a:solidFill>
              </a:rPr>
              <a:t> </a:t>
            </a:r>
            <a:r>
              <a:rPr lang="en" sz="800" dirty="0" err="1">
                <a:solidFill>
                  <a:schemeClr val="dk1"/>
                </a:solidFill>
              </a:rPr>
              <a:t>κ</a:t>
            </a:r>
            <a:r>
              <a:rPr lang="en" sz="800" dirty="0">
                <a:solidFill>
                  <a:schemeClr val="dk1"/>
                </a:solidFill>
              </a:rPr>
              <a:t>α</a:t>
            </a:r>
            <a:r>
              <a:rPr lang="en" sz="800" dirty="0" err="1">
                <a:solidFill>
                  <a:schemeClr val="dk1"/>
                </a:solidFill>
              </a:rPr>
              <a:t>ι</a:t>
            </a:r>
            <a:r>
              <a:rPr lang="en" sz="800" dirty="0">
                <a:solidFill>
                  <a:schemeClr val="dk1"/>
                </a:solidFill>
              </a:rPr>
              <a:t> </a:t>
            </a:r>
            <a:r>
              <a:rPr lang="en" sz="800" dirty="0" err="1">
                <a:solidFill>
                  <a:schemeClr val="dk1"/>
                </a:solidFill>
              </a:rPr>
              <a:t>τις</a:t>
            </a:r>
            <a:r>
              <a:rPr lang="en" sz="800" dirty="0">
                <a:solidFill>
                  <a:schemeClr val="dk1"/>
                </a:solidFill>
              </a:rPr>
              <a:t> π</a:t>
            </a:r>
            <a:r>
              <a:rPr lang="en" sz="800" dirty="0" err="1">
                <a:solidFill>
                  <a:schemeClr val="dk1"/>
                </a:solidFill>
              </a:rPr>
              <a:t>ροο</a:t>
            </a:r>
            <a:r>
              <a:rPr lang="en" sz="800" dirty="0">
                <a:solidFill>
                  <a:schemeClr val="dk1"/>
                </a:solidFill>
              </a:rPr>
              <a:t>π</a:t>
            </a:r>
            <a:r>
              <a:rPr lang="en" sz="800" dirty="0" err="1">
                <a:solidFill>
                  <a:schemeClr val="dk1"/>
                </a:solidFill>
              </a:rPr>
              <a:t>τικές</a:t>
            </a:r>
            <a:r>
              <a:rPr lang="en" sz="800" dirty="0">
                <a:solidFill>
                  <a:schemeClr val="dk1"/>
                </a:solidFill>
              </a:rPr>
              <a:t> </a:t>
            </a:r>
            <a:r>
              <a:rPr lang="en" sz="800" dirty="0" err="1">
                <a:solidFill>
                  <a:schemeClr val="dk1"/>
                </a:solidFill>
              </a:rPr>
              <a:t>των</a:t>
            </a:r>
            <a:r>
              <a:rPr lang="en" sz="800" dirty="0">
                <a:solidFill>
                  <a:schemeClr val="dk1"/>
                </a:solidFill>
              </a:rPr>
              <a:t> </a:t>
            </a:r>
            <a:r>
              <a:rPr lang="en" sz="800" dirty="0" err="1">
                <a:solidFill>
                  <a:schemeClr val="dk1"/>
                </a:solidFill>
              </a:rPr>
              <a:t>ε</a:t>
            </a:r>
            <a:r>
              <a:rPr lang="en" sz="800" dirty="0">
                <a:solidFill>
                  <a:schemeClr val="dk1"/>
                </a:solidFill>
              </a:rPr>
              <a:t>π</a:t>
            </a:r>
            <a:r>
              <a:rPr lang="en" sz="800" dirty="0" err="1">
                <a:solidFill>
                  <a:schemeClr val="dk1"/>
                </a:solidFill>
              </a:rPr>
              <a:t>ηρε</a:t>
            </a:r>
            <a:r>
              <a:rPr lang="en" sz="800" dirty="0">
                <a:solidFill>
                  <a:schemeClr val="dk1"/>
                </a:solidFill>
              </a:rPr>
              <a:t>α</a:t>
            </a:r>
            <a:r>
              <a:rPr lang="en" sz="800" dirty="0" err="1">
                <a:solidFill>
                  <a:schemeClr val="dk1"/>
                </a:solidFill>
              </a:rPr>
              <a:t>ζόμενων</a:t>
            </a:r>
            <a:r>
              <a:rPr lang="en" sz="800" dirty="0">
                <a:solidFill>
                  <a:schemeClr val="dk1"/>
                </a:solidFill>
              </a:rPr>
              <a:t>, α</a:t>
            </a:r>
            <a:r>
              <a:rPr lang="en" sz="800" dirty="0" err="1">
                <a:solidFill>
                  <a:schemeClr val="dk1"/>
                </a:solidFill>
              </a:rPr>
              <a:t>ν</a:t>
            </a:r>
            <a:r>
              <a:rPr lang="en" sz="800" dirty="0">
                <a:solidFill>
                  <a:schemeClr val="dk1"/>
                </a:solidFill>
              </a:rPr>
              <a:t>α</a:t>
            </a:r>
            <a:r>
              <a:rPr lang="en" sz="800" dirty="0" err="1">
                <a:solidFill>
                  <a:schemeClr val="dk1"/>
                </a:solidFill>
              </a:rPr>
              <a:t>φορικά</a:t>
            </a:r>
            <a:r>
              <a:rPr lang="en" sz="800" dirty="0">
                <a:solidFill>
                  <a:schemeClr val="dk1"/>
                </a:solidFill>
              </a:rPr>
              <a:t> </a:t>
            </a:r>
            <a:r>
              <a:rPr lang="en" sz="800" dirty="0" err="1">
                <a:solidFill>
                  <a:schemeClr val="dk1"/>
                </a:solidFill>
              </a:rPr>
              <a:t>του</a:t>
            </a:r>
            <a:r>
              <a:rPr lang="en" sz="800" dirty="0">
                <a:solidFill>
                  <a:schemeClr val="dk1"/>
                </a:solidFill>
              </a:rPr>
              <a:t> π</a:t>
            </a:r>
            <a:r>
              <a:rPr lang="en" sz="800" dirty="0" err="1">
                <a:solidFill>
                  <a:schemeClr val="dk1"/>
                </a:solidFill>
              </a:rPr>
              <a:t>ως</a:t>
            </a:r>
            <a:r>
              <a:rPr lang="en" sz="800" dirty="0">
                <a:solidFill>
                  <a:schemeClr val="dk1"/>
                </a:solidFill>
              </a:rPr>
              <a:t> </a:t>
            </a:r>
            <a:r>
              <a:rPr lang="en" sz="800" dirty="0" err="1">
                <a:solidFill>
                  <a:schemeClr val="dk1"/>
                </a:solidFill>
              </a:rPr>
              <a:t>θ</a:t>
            </a:r>
            <a:r>
              <a:rPr lang="en" sz="800" dirty="0">
                <a:solidFill>
                  <a:schemeClr val="dk1"/>
                </a:solidFill>
              </a:rPr>
              <a:t>α </a:t>
            </a:r>
            <a:r>
              <a:rPr lang="en" sz="800" dirty="0" err="1">
                <a:solidFill>
                  <a:schemeClr val="dk1"/>
                </a:solidFill>
              </a:rPr>
              <a:t>έ</a:t>
            </a:r>
            <a:r>
              <a:rPr lang="en" sz="800" dirty="0">
                <a:solidFill>
                  <a:schemeClr val="dk1"/>
                </a:solidFill>
              </a:rPr>
              <a:t>π</a:t>
            </a:r>
            <a:r>
              <a:rPr lang="en" sz="800" dirty="0" err="1">
                <a:solidFill>
                  <a:schemeClr val="dk1"/>
                </a:solidFill>
              </a:rPr>
              <a:t>ρε</a:t>
            </a:r>
            <a:r>
              <a:rPr lang="en" sz="800" dirty="0">
                <a:solidFill>
                  <a:schemeClr val="dk1"/>
                </a:solidFill>
              </a:rPr>
              <a:t>π</a:t>
            </a:r>
            <a:r>
              <a:rPr lang="en" sz="800" dirty="0" err="1">
                <a:solidFill>
                  <a:schemeClr val="dk1"/>
                </a:solidFill>
              </a:rPr>
              <a:t>ε</a:t>
            </a:r>
            <a:r>
              <a:rPr lang="en" sz="800" dirty="0">
                <a:solidFill>
                  <a:schemeClr val="dk1"/>
                </a:solidFill>
              </a:rPr>
              <a:t> </a:t>
            </a:r>
            <a:r>
              <a:rPr lang="en" sz="800" dirty="0" err="1">
                <a:solidFill>
                  <a:schemeClr val="dk1"/>
                </a:solidFill>
              </a:rPr>
              <a:t>ν</a:t>
            </a:r>
            <a:r>
              <a:rPr lang="en" sz="800" dirty="0">
                <a:solidFill>
                  <a:schemeClr val="dk1"/>
                </a:solidFill>
              </a:rPr>
              <a:t>α </a:t>
            </a:r>
            <a:r>
              <a:rPr lang="en" sz="800" dirty="0" err="1">
                <a:solidFill>
                  <a:schemeClr val="dk1"/>
                </a:solidFill>
              </a:rPr>
              <a:t>είν</a:t>
            </a:r>
            <a:r>
              <a:rPr lang="en" sz="800" dirty="0">
                <a:solidFill>
                  <a:schemeClr val="dk1"/>
                </a:solidFill>
              </a:rPr>
              <a:t>α</a:t>
            </a:r>
            <a:r>
              <a:rPr lang="en" sz="800" dirty="0" err="1">
                <a:solidFill>
                  <a:schemeClr val="dk1"/>
                </a:solidFill>
              </a:rPr>
              <a:t>ι</a:t>
            </a:r>
            <a:r>
              <a:rPr lang="en" sz="800" dirty="0">
                <a:solidFill>
                  <a:schemeClr val="dk1"/>
                </a:solidFill>
              </a:rPr>
              <a:t> </a:t>
            </a:r>
            <a:r>
              <a:rPr lang="en" sz="800" dirty="0" err="1">
                <a:solidFill>
                  <a:schemeClr val="dk1"/>
                </a:solidFill>
              </a:rPr>
              <a:t>το</a:t>
            </a:r>
            <a:r>
              <a:rPr lang="en" sz="800" dirty="0">
                <a:solidFill>
                  <a:schemeClr val="dk1"/>
                </a:solidFill>
              </a:rPr>
              <a:t> </a:t>
            </a:r>
            <a:r>
              <a:rPr lang="en" sz="800" dirty="0" err="1">
                <a:solidFill>
                  <a:schemeClr val="dk1"/>
                </a:solidFill>
              </a:rPr>
              <a:t>σύστημ</a:t>
            </a:r>
            <a:r>
              <a:rPr lang="en" sz="800" dirty="0">
                <a:solidFill>
                  <a:schemeClr val="dk1"/>
                </a:solidFill>
              </a:rPr>
              <a:t>α </a:t>
            </a:r>
            <a:r>
              <a:rPr lang="en" sz="800" dirty="0" err="1">
                <a:solidFill>
                  <a:schemeClr val="dk1"/>
                </a:solidFill>
              </a:rPr>
              <a:t>μετά</a:t>
            </a:r>
            <a:r>
              <a:rPr lang="en" sz="800" dirty="0">
                <a:solidFill>
                  <a:schemeClr val="dk1"/>
                </a:solidFill>
              </a:rPr>
              <a:t> </a:t>
            </a:r>
            <a:r>
              <a:rPr lang="en" sz="800" dirty="0" err="1">
                <a:solidFill>
                  <a:schemeClr val="dk1"/>
                </a:solidFill>
              </a:rPr>
              <a:t>την</a:t>
            </a:r>
            <a:r>
              <a:rPr lang="en" sz="800" dirty="0">
                <a:solidFill>
                  <a:schemeClr val="dk1"/>
                </a:solidFill>
              </a:rPr>
              <a:t> </a:t>
            </a:r>
            <a:r>
              <a:rPr lang="en" sz="800" dirty="0" err="1">
                <a:solidFill>
                  <a:schemeClr val="dk1"/>
                </a:solidFill>
              </a:rPr>
              <a:t>ε</a:t>
            </a:r>
            <a:r>
              <a:rPr lang="en" sz="800" dirty="0">
                <a:solidFill>
                  <a:schemeClr val="dk1"/>
                </a:solidFill>
              </a:rPr>
              <a:t>π</a:t>
            </a:r>
            <a:r>
              <a:rPr lang="en" sz="800" dirty="0" err="1">
                <a:solidFill>
                  <a:schemeClr val="dk1"/>
                </a:solidFill>
              </a:rPr>
              <a:t>έμ</a:t>
            </a:r>
            <a:r>
              <a:rPr lang="en" sz="800" dirty="0">
                <a:solidFill>
                  <a:schemeClr val="dk1"/>
                </a:solidFill>
              </a:rPr>
              <a:t>βα</a:t>
            </a:r>
            <a:r>
              <a:rPr lang="en" sz="800" dirty="0" err="1">
                <a:solidFill>
                  <a:schemeClr val="dk1"/>
                </a:solidFill>
              </a:rPr>
              <a:t>ση</a:t>
            </a:r>
            <a:r>
              <a:rPr lang="en" sz="800" dirty="0">
                <a:solidFill>
                  <a:schemeClr val="dk1"/>
                </a:solidFill>
              </a:rPr>
              <a:t>.</a:t>
            </a:r>
            <a:endParaRPr sz="8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8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 b="1" dirty="0" err="1">
                <a:solidFill>
                  <a:schemeClr val="dk1"/>
                </a:solidFill>
              </a:rPr>
              <a:t>Στην</a:t>
            </a:r>
            <a:r>
              <a:rPr lang="en" sz="800" b="1" dirty="0">
                <a:solidFill>
                  <a:schemeClr val="dk1"/>
                </a:solidFill>
              </a:rPr>
              <a:t> π</a:t>
            </a:r>
            <a:r>
              <a:rPr lang="en" sz="800" b="1" dirty="0" err="1">
                <a:solidFill>
                  <a:schemeClr val="dk1"/>
                </a:solidFill>
              </a:rPr>
              <a:t>ράξη</a:t>
            </a:r>
            <a:r>
              <a:rPr lang="en" sz="800" b="1" dirty="0">
                <a:solidFill>
                  <a:schemeClr val="dk1"/>
                </a:solidFill>
              </a:rPr>
              <a:t>, </a:t>
            </a:r>
            <a:r>
              <a:rPr lang="en" sz="800" b="1" dirty="0" err="1">
                <a:solidFill>
                  <a:schemeClr val="dk1"/>
                </a:solidFill>
              </a:rPr>
              <a:t>έν</a:t>
            </a:r>
            <a:r>
              <a:rPr lang="en" sz="800" b="1" dirty="0">
                <a:solidFill>
                  <a:schemeClr val="dk1"/>
                </a:solidFill>
              </a:rPr>
              <a:t>α</a:t>
            </a:r>
            <a:r>
              <a:rPr lang="en" sz="800" b="1" dirty="0" err="1">
                <a:solidFill>
                  <a:schemeClr val="dk1"/>
                </a:solidFill>
              </a:rPr>
              <a:t>ς</a:t>
            </a:r>
            <a:r>
              <a:rPr lang="en" sz="800" b="1" dirty="0">
                <a:solidFill>
                  <a:schemeClr val="dk1"/>
                </a:solidFill>
              </a:rPr>
              <a:t> practitioner </a:t>
            </a:r>
            <a:r>
              <a:rPr lang="en" sz="800" b="1" dirty="0" err="1">
                <a:solidFill>
                  <a:schemeClr val="dk1"/>
                </a:solidFill>
              </a:rPr>
              <a:t>τις</a:t>
            </a:r>
            <a:r>
              <a:rPr lang="en" sz="800" b="1" dirty="0">
                <a:solidFill>
                  <a:schemeClr val="dk1"/>
                </a:solidFill>
              </a:rPr>
              <a:t> 12 </a:t>
            </a:r>
            <a:r>
              <a:rPr lang="en" sz="800" b="1" dirty="0" err="1">
                <a:solidFill>
                  <a:schemeClr val="dk1"/>
                </a:solidFill>
              </a:rPr>
              <a:t>ερωτήσεις</a:t>
            </a:r>
            <a:r>
              <a:rPr lang="en" sz="800" b="1" dirty="0">
                <a:solidFill>
                  <a:schemeClr val="dk1"/>
                </a:solidFill>
              </a:rPr>
              <a:t> </a:t>
            </a:r>
            <a:r>
              <a:rPr lang="en" sz="800" b="1" dirty="0" err="1">
                <a:solidFill>
                  <a:schemeClr val="dk1"/>
                </a:solidFill>
              </a:rPr>
              <a:t>του</a:t>
            </a:r>
            <a:r>
              <a:rPr lang="en" sz="800" b="1" dirty="0">
                <a:solidFill>
                  <a:schemeClr val="dk1"/>
                </a:solidFill>
              </a:rPr>
              <a:t> CSH </a:t>
            </a:r>
            <a:r>
              <a:rPr lang="en" sz="800" b="1" dirty="0" err="1">
                <a:solidFill>
                  <a:schemeClr val="dk1"/>
                </a:solidFill>
              </a:rPr>
              <a:t>μ</a:t>
            </a:r>
            <a:r>
              <a:rPr lang="en" sz="800" b="1" dirty="0">
                <a:solidFill>
                  <a:schemeClr val="dk1"/>
                </a:solidFill>
              </a:rPr>
              <a:t>π</a:t>
            </a:r>
            <a:r>
              <a:rPr lang="en" sz="800" b="1" dirty="0" err="1">
                <a:solidFill>
                  <a:schemeClr val="dk1"/>
                </a:solidFill>
              </a:rPr>
              <a:t>ορεί</a:t>
            </a:r>
            <a:r>
              <a:rPr lang="en" sz="800" b="1" dirty="0">
                <a:solidFill>
                  <a:schemeClr val="dk1"/>
                </a:solidFill>
              </a:rPr>
              <a:t> </a:t>
            </a:r>
            <a:r>
              <a:rPr lang="en" sz="800" b="1" dirty="0" err="1">
                <a:solidFill>
                  <a:schemeClr val="dk1"/>
                </a:solidFill>
              </a:rPr>
              <a:t>ν</a:t>
            </a:r>
            <a:r>
              <a:rPr lang="en" sz="800" b="1" dirty="0">
                <a:solidFill>
                  <a:schemeClr val="dk1"/>
                </a:solidFill>
              </a:rPr>
              <a:t>α </a:t>
            </a:r>
            <a:r>
              <a:rPr lang="en" sz="800" b="1" dirty="0" err="1">
                <a:solidFill>
                  <a:schemeClr val="dk1"/>
                </a:solidFill>
              </a:rPr>
              <a:t>τις</a:t>
            </a:r>
            <a:r>
              <a:rPr lang="en" sz="800" b="1" dirty="0">
                <a:solidFill>
                  <a:schemeClr val="dk1"/>
                </a:solidFill>
              </a:rPr>
              <a:t> </a:t>
            </a:r>
            <a:r>
              <a:rPr lang="en" sz="800" b="1" dirty="0" err="1">
                <a:solidFill>
                  <a:schemeClr val="dk1"/>
                </a:solidFill>
              </a:rPr>
              <a:t>χρησιμο</a:t>
            </a:r>
            <a:r>
              <a:rPr lang="en" sz="800" b="1" dirty="0">
                <a:solidFill>
                  <a:schemeClr val="dk1"/>
                </a:solidFill>
              </a:rPr>
              <a:t>π</a:t>
            </a:r>
            <a:r>
              <a:rPr lang="en" sz="800" b="1" dirty="0" err="1">
                <a:solidFill>
                  <a:schemeClr val="dk1"/>
                </a:solidFill>
              </a:rPr>
              <a:t>οιήσει</a:t>
            </a:r>
            <a:r>
              <a:rPr lang="en" sz="800" b="1" dirty="0">
                <a:solidFill>
                  <a:schemeClr val="dk1"/>
                </a:solidFill>
              </a:rPr>
              <a:t> </a:t>
            </a:r>
            <a:r>
              <a:rPr lang="en" sz="800" b="1" dirty="0" err="1">
                <a:solidFill>
                  <a:schemeClr val="dk1"/>
                </a:solidFill>
              </a:rPr>
              <a:t>με</a:t>
            </a:r>
            <a:r>
              <a:rPr lang="en" sz="800" b="1" dirty="0">
                <a:solidFill>
                  <a:schemeClr val="dk1"/>
                </a:solidFill>
              </a:rPr>
              <a:t> </a:t>
            </a:r>
            <a:r>
              <a:rPr lang="en" sz="800" b="1" dirty="0" err="1">
                <a:solidFill>
                  <a:schemeClr val="dk1"/>
                </a:solidFill>
              </a:rPr>
              <a:t>τρεις</a:t>
            </a:r>
            <a:r>
              <a:rPr lang="en" sz="800" b="1" dirty="0">
                <a:solidFill>
                  <a:schemeClr val="dk1"/>
                </a:solidFill>
              </a:rPr>
              <a:t> </a:t>
            </a:r>
            <a:r>
              <a:rPr lang="en" sz="800" b="1" dirty="0" err="1">
                <a:solidFill>
                  <a:schemeClr val="dk1"/>
                </a:solidFill>
              </a:rPr>
              <a:t>τρό</a:t>
            </a:r>
            <a:r>
              <a:rPr lang="en" sz="800" b="1" dirty="0">
                <a:solidFill>
                  <a:schemeClr val="dk1"/>
                </a:solidFill>
              </a:rPr>
              <a:t>π</a:t>
            </a:r>
            <a:r>
              <a:rPr lang="en" sz="800" b="1" dirty="0" err="1">
                <a:solidFill>
                  <a:schemeClr val="dk1"/>
                </a:solidFill>
              </a:rPr>
              <a:t>ους</a:t>
            </a:r>
            <a:r>
              <a:rPr lang="en" sz="800" b="1" dirty="0">
                <a:solidFill>
                  <a:schemeClr val="dk1"/>
                </a:solidFill>
              </a:rPr>
              <a:t>, α</a:t>
            </a:r>
            <a:r>
              <a:rPr lang="en" sz="800" b="1" dirty="0" err="1">
                <a:solidFill>
                  <a:schemeClr val="dk1"/>
                </a:solidFill>
              </a:rPr>
              <a:t>ν</a:t>
            </a:r>
            <a:r>
              <a:rPr lang="en" sz="800" b="1" dirty="0">
                <a:solidFill>
                  <a:schemeClr val="dk1"/>
                </a:solidFill>
              </a:rPr>
              <a:t>α</a:t>
            </a:r>
            <a:r>
              <a:rPr lang="en" sz="800" b="1" dirty="0" err="1">
                <a:solidFill>
                  <a:schemeClr val="dk1"/>
                </a:solidFill>
              </a:rPr>
              <a:t>λόγως</a:t>
            </a:r>
            <a:r>
              <a:rPr lang="en" sz="800" b="1" dirty="0">
                <a:solidFill>
                  <a:schemeClr val="dk1"/>
                </a:solidFill>
              </a:rPr>
              <a:t> </a:t>
            </a:r>
            <a:r>
              <a:rPr lang="en" sz="800" b="1" dirty="0" err="1">
                <a:solidFill>
                  <a:schemeClr val="dk1"/>
                </a:solidFill>
              </a:rPr>
              <a:t>τον</a:t>
            </a:r>
            <a:r>
              <a:rPr lang="en" sz="800" b="1" dirty="0">
                <a:solidFill>
                  <a:schemeClr val="dk1"/>
                </a:solidFill>
              </a:rPr>
              <a:t> </a:t>
            </a:r>
            <a:r>
              <a:rPr lang="en" sz="800" b="1" dirty="0" err="1">
                <a:solidFill>
                  <a:schemeClr val="dk1"/>
                </a:solidFill>
              </a:rPr>
              <a:t>στόχο</a:t>
            </a:r>
            <a:r>
              <a:rPr lang="en" sz="800" b="1" dirty="0">
                <a:solidFill>
                  <a:schemeClr val="dk1"/>
                </a:solidFill>
              </a:rPr>
              <a:t> </a:t>
            </a:r>
            <a:r>
              <a:rPr lang="en" sz="800" b="1" dirty="0" err="1">
                <a:solidFill>
                  <a:schemeClr val="dk1"/>
                </a:solidFill>
              </a:rPr>
              <a:t>κ</a:t>
            </a:r>
            <a:r>
              <a:rPr lang="en" sz="800" b="1" dirty="0">
                <a:solidFill>
                  <a:schemeClr val="dk1"/>
                </a:solidFill>
              </a:rPr>
              <a:t>α</a:t>
            </a:r>
            <a:r>
              <a:rPr lang="en" sz="800" b="1" dirty="0" err="1">
                <a:solidFill>
                  <a:schemeClr val="dk1"/>
                </a:solidFill>
              </a:rPr>
              <a:t>ι</a:t>
            </a:r>
            <a:r>
              <a:rPr lang="en" sz="800" b="1" dirty="0">
                <a:solidFill>
                  <a:schemeClr val="dk1"/>
                </a:solidFill>
              </a:rPr>
              <a:t> </a:t>
            </a:r>
            <a:r>
              <a:rPr lang="en" sz="800" b="1" dirty="0" err="1">
                <a:solidFill>
                  <a:schemeClr val="dk1"/>
                </a:solidFill>
              </a:rPr>
              <a:t>την</a:t>
            </a:r>
            <a:r>
              <a:rPr lang="en" sz="800" b="1" dirty="0">
                <a:solidFill>
                  <a:schemeClr val="dk1"/>
                </a:solidFill>
              </a:rPr>
              <a:t> </a:t>
            </a:r>
            <a:r>
              <a:rPr lang="en" sz="800" b="1" dirty="0" err="1">
                <a:solidFill>
                  <a:schemeClr val="dk1"/>
                </a:solidFill>
              </a:rPr>
              <a:t>θέση</a:t>
            </a:r>
            <a:r>
              <a:rPr lang="en" sz="800" b="1" dirty="0">
                <a:solidFill>
                  <a:schemeClr val="dk1"/>
                </a:solidFill>
              </a:rPr>
              <a:t> </a:t>
            </a:r>
            <a:r>
              <a:rPr lang="en" sz="800" b="1" dirty="0" err="1">
                <a:solidFill>
                  <a:schemeClr val="dk1"/>
                </a:solidFill>
              </a:rPr>
              <a:t>του</a:t>
            </a:r>
            <a:r>
              <a:rPr lang="en" sz="800" b="1" dirty="0">
                <a:solidFill>
                  <a:schemeClr val="dk1"/>
                </a:solidFill>
              </a:rPr>
              <a:t>.</a:t>
            </a:r>
            <a:endParaRPr sz="800" b="1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sz="850" dirty="0">
              <a:solidFill>
                <a:schemeClr val="dk1"/>
              </a:solidFill>
            </a:endParaRPr>
          </a:p>
        </p:txBody>
      </p:sp>
      <p:sp>
        <p:nvSpPr>
          <p:cNvPr id="154" name="Google Shape;154;p28"/>
          <p:cNvSpPr txBox="1">
            <a:spLocks noGrp="1"/>
          </p:cNvSpPr>
          <p:nvPr>
            <p:ph type="title"/>
          </p:nvPr>
        </p:nvSpPr>
        <p:spPr>
          <a:xfrm>
            <a:off x="152250" y="0"/>
            <a:ext cx="8791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320"/>
              <a:t>Critical Systems Heuristics: </a:t>
            </a:r>
            <a:r>
              <a:rPr lang="en" sz="2300"/>
              <a:t>H μεθοδολογία και οι μέθοδοι</a:t>
            </a:r>
            <a:endParaRPr sz="2300"/>
          </a:p>
        </p:txBody>
      </p:sp>
      <p:sp>
        <p:nvSpPr>
          <p:cNvPr id="155" name="Google Shape;155;p28"/>
          <p:cNvSpPr txBox="1"/>
          <p:nvPr/>
        </p:nvSpPr>
        <p:spPr>
          <a:xfrm>
            <a:off x="77775" y="4758000"/>
            <a:ext cx="8013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595959"/>
                </a:solidFill>
              </a:rPr>
              <a:t>Jackson, M. C. (2019). </a:t>
            </a:r>
            <a:r>
              <a:rPr lang="en" sz="800" i="1">
                <a:solidFill>
                  <a:srgbClr val="595959"/>
                </a:solidFill>
              </a:rPr>
              <a:t>Critical systems thinking and the management of complexity</a:t>
            </a:r>
            <a:r>
              <a:rPr lang="en" sz="800">
                <a:solidFill>
                  <a:srgbClr val="595959"/>
                </a:solidFill>
              </a:rPr>
              <a:t>. John Wiley &amp; Sons.</a:t>
            </a:r>
            <a:endParaRPr sz="800">
              <a:solidFill>
                <a:srgbClr val="595959"/>
              </a:solidFill>
            </a:endParaRPr>
          </a:p>
        </p:txBody>
      </p:sp>
      <p:pic>
        <p:nvPicPr>
          <p:cNvPr id="156" name="Google Shape;156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91800" y="572700"/>
            <a:ext cx="4136496" cy="41853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57" name="Google Shape;157;p28"/>
          <p:cNvGraphicFramePr/>
          <p:nvPr/>
        </p:nvGraphicFramePr>
        <p:xfrm>
          <a:off x="252450" y="2365206"/>
          <a:ext cx="4410300" cy="2298215"/>
        </p:xfrm>
        <a:graphic>
          <a:graphicData uri="http://schemas.openxmlformats.org/drawingml/2006/table">
            <a:tbl>
              <a:tblPr>
                <a:noFill/>
                <a:tableStyleId>{A3E7EF85-A36E-43C3-9AE3-ED52EB755D7F}</a:tableStyleId>
              </a:tblPr>
              <a:tblGrid>
                <a:gridCol w="1470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0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0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7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b="1"/>
                        <a:t>Μορφή Εφαρμογής</a:t>
                      </a:r>
                      <a:endParaRPr sz="800" b="1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b="1"/>
                        <a:t>Βασικός Στόχος</a:t>
                      </a:r>
                      <a:endParaRPr sz="800" b="1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b="1"/>
                        <a:t>Βασική Δράση</a:t>
                      </a:r>
                      <a:endParaRPr sz="800" b="1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20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chemeClr val="dk1"/>
                          </a:solidFill>
                        </a:rPr>
                        <a:t>Αναστοχασμός</a:t>
                      </a:r>
                      <a:endParaRPr sz="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chemeClr val="dk1"/>
                          </a:solidFill>
                        </a:rPr>
                        <a:t>Αυτοκριτική και Επαγγελματική Αυστηρότητα</a:t>
                      </a:r>
                      <a:endParaRPr sz="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550"/>
                        <a:t>Οι σχεδιαστές χρησιμοποιούν τις ερωτήσεις “Είναι” και «Θα έπρεπε» για να αναδείξουν και να αμφισβητήσουν τις κρυφές υποθέσεις και τη μεροληψία του δικού τους έργου.</a:t>
                      </a:r>
                      <a:endParaRPr sz="55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28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chemeClr val="dk1"/>
                          </a:solidFill>
                        </a:rPr>
                        <a:t>Κατανόηση Μέσω Διαλόγου</a:t>
                      </a:r>
                      <a:endParaRPr sz="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chemeClr val="dk1"/>
                          </a:solidFill>
                        </a:rPr>
                        <a:t>Διαμεσολάβηση &amp; Κοινή Κατάσταση</a:t>
                      </a:r>
                      <a:endParaRPr sz="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550"/>
                        <a:t>Τα αντικρουόμενα ενδιαφερόμενα μέλη συγκρίνουν τους χάρτες των “Θα έπρεπε” για να δουν τις διαφωνίες ως διαφορετικές οριακές κρίσεις και όχι ως γεγονότα, ενθαρρύνοντας την αμοιβαία κατανόηση.</a:t>
                      </a:r>
                      <a:endParaRPr sz="55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28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chemeClr val="dk1"/>
                          </a:solidFill>
                        </a:rPr>
                        <a:t>Χειραφετητική κριτική</a:t>
                      </a:r>
                      <a:endParaRPr sz="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chemeClr val="dk1"/>
                          </a:solidFill>
                        </a:rPr>
                        <a:t>Ενδυνάμωση και Αμφισβήτηση Εξουσίας</a:t>
                      </a:r>
                      <a:endParaRPr sz="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550">
                          <a:solidFill>
                            <a:schemeClr val="dk1"/>
                          </a:solidFill>
                        </a:rPr>
                        <a:t>Οι επηρεαζόμενες ομάδες χρησιμοποιούν τις ερωτήσεις του “Θα έπρεπε” πολεμικά για να αποδείξουν ότι τα επίσημα σχέδια βασίζονται σε αξίες, όχι στην αντικειμενικότητα, μεταθέτοντας το βάρος της απόδειξης στους ισχυρούς.</a:t>
                      </a:r>
                      <a:endParaRPr sz="55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9"/>
          <p:cNvSpPr txBox="1">
            <a:spLocks noGrp="1"/>
          </p:cNvSpPr>
          <p:nvPr>
            <p:ph type="title"/>
          </p:nvPr>
        </p:nvSpPr>
        <p:spPr>
          <a:xfrm>
            <a:off x="152250" y="0"/>
            <a:ext cx="8791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320"/>
              <a:t>Critical Systems Heuristics: Οπλοκατοχή στο Lambeth</a:t>
            </a:r>
            <a:endParaRPr sz="2320" i="1"/>
          </a:p>
        </p:txBody>
      </p:sp>
      <p:sp>
        <p:nvSpPr>
          <p:cNvPr id="163" name="Google Shape;163;p29"/>
          <p:cNvSpPr txBox="1"/>
          <p:nvPr/>
        </p:nvSpPr>
        <p:spPr>
          <a:xfrm>
            <a:off x="152250" y="572700"/>
            <a:ext cx="8791800" cy="43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Aft>
                <a:spcPts val="0"/>
              </a:spcAft>
              <a:buNone/>
            </a:pPr>
            <a:r>
              <a:rPr lang="en" sz="950" b="1" dirty="0" err="1">
                <a:solidFill>
                  <a:schemeClr val="dk2"/>
                </a:solidFill>
              </a:rPr>
              <a:t>Το</a:t>
            </a:r>
            <a:r>
              <a:rPr lang="en" sz="950" b="1" dirty="0">
                <a:solidFill>
                  <a:schemeClr val="dk2"/>
                </a:solidFill>
              </a:rPr>
              <a:t> </a:t>
            </a:r>
            <a:r>
              <a:rPr lang="en" sz="950" b="1" dirty="0" err="1">
                <a:solidFill>
                  <a:schemeClr val="dk2"/>
                </a:solidFill>
              </a:rPr>
              <a:t>Πρό</a:t>
            </a:r>
            <a:r>
              <a:rPr lang="en" sz="950" b="1" dirty="0">
                <a:solidFill>
                  <a:schemeClr val="dk2"/>
                </a:solidFill>
              </a:rPr>
              <a:t>β</a:t>
            </a:r>
            <a:r>
              <a:rPr lang="en" sz="950" b="1" dirty="0" err="1">
                <a:solidFill>
                  <a:schemeClr val="dk2"/>
                </a:solidFill>
              </a:rPr>
              <a:t>λημ</a:t>
            </a:r>
            <a:r>
              <a:rPr lang="en" sz="950" b="1" dirty="0">
                <a:solidFill>
                  <a:schemeClr val="dk2"/>
                </a:solidFill>
              </a:rPr>
              <a:t>α &amp; </a:t>
            </a:r>
            <a:r>
              <a:rPr lang="en" sz="950" b="1" dirty="0" err="1">
                <a:solidFill>
                  <a:schemeClr val="dk2"/>
                </a:solidFill>
              </a:rPr>
              <a:t>Η</a:t>
            </a:r>
            <a:r>
              <a:rPr lang="en" sz="950" b="1" dirty="0">
                <a:solidFill>
                  <a:schemeClr val="dk2"/>
                </a:solidFill>
              </a:rPr>
              <a:t> </a:t>
            </a:r>
            <a:r>
              <a:rPr lang="en" sz="950" b="1" dirty="0" err="1">
                <a:solidFill>
                  <a:schemeClr val="dk2"/>
                </a:solidFill>
              </a:rPr>
              <a:t>Προτεινόμενη</a:t>
            </a:r>
            <a:r>
              <a:rPr lang="en" sz="950" b="1" dirty="0">
                <a:solidFill>
                  <a:schemeClr val="dk2"/>
                </a:solidFill>
              </a:rPr>
              <a:t> “</a:t>
            </a:r>
            <a:r>
              <a:rPr lang="en" sz="950" b="1" dirty="0" err="1">
                <a:solidFill>
                  <a:schemeClr val="dk2"/>
                </a:solidFill>
              </a:rPr>
              <a:t>Λύση</a:t>
            </a:r>
            <a:r>
              <a:rPr lang="en" sz="950" b="1" dirty="0">
                <a:solidFill>
                  <a:schemeClr val="dk2"/>
                </a:solidFill>
              </a:rPr>
              <a:t>”</a:t>
            </a:r>
            <a:endParaRPr sz="950" b="1" dirty="0">
              <a:solidFill>
                <a:schemeClr val="dk2"/>
              </a:solidFill>
            </a:endParaRPr>
          </a:p>
          <a:p>
            <a:pPr marL="457200" lvl="0" indent="-288925" algn="l" rtl="0">
              <a:lnSpc>
                <a:spcPct val="115000"/>
              </a:lnSpc>
              <a:spcAft>
                <a:spcPts val="0"/>
              </a:spcAft>
              <a:buClr>
                <a:schemeClr val="dk2"/>
              </a:buClr>
              <a:buSzPts val="950"/>
              <a:buChar char="●"/>
            </a:pPr>
            <a:r>
              <a:rPr lang="en" sz="950" b="1" dirty="0" err="1">
                <a:solidFill>
                  <a:schemeClr val="dk2"/>
                </a:solidFill>
              </a:rPr>
              <a:t>Πλ</a:t>
            </a:r>
            <a:r>
              <a:rPr lang="en" sz="950" b="1" dirty="0">
                <a:solidFill>
                  <a:schemeClr val="dk2"/>
                </a:solidFill>
              </a:rPr>
              <a:t>α</a:t>
            </a:r>
            <a:r>
              <a:rPr lang="en" sz="950" b="1" dirty="0" err="1">
                <a:solidFill>
                  <a:schemeClr val="dk2"/>
                </a:solidFill>
              </a:rPr>
              <a:t>ίσιο</a:t>
            </a:r>
            <a:r>
              <a:rPr lang="en" sz="950" b="1" dirty="0">
                <a:solidFill>
                  <a:schemeClr val="dk2"/>
                </a:solidFill>
              </a:rPr>
              <a:t>:</a:t>
            </a:r>
            <a:r>
              <a:rPr lang="en" sz="950" dirty="0">
                <a:solidFill>
                  <a:schemeClr val="dk2"/>
                </a:solidFill>
              </a:rPr>
              <a:t> </a:t>
            </a:r>
            <a:r>
              <a:rPr lang="en" sz="950" dirty="0" err="1">
                <a:solidFill>
                  <a:schemeClr val="dk2"/>
                </a:solidFill>
              </a:rPr>
              <a:t>Το</a:t>
            </a:r>
            <a:r>
              <a:rPr lang="en" sz="950" dirty="0">
                <a:solidFill>
                  <a:schemeClr val="dk2"/>
                </a:solidFill>
              </a:rPr>
              <a:t> Lambeth Borough </a:t>
            </a:r>
            <a:r>
              <a:rPr lang="en" sz="950" dirty="0" err="1">
                <a:solidFill>
                  <a:schemeClr val="dk2"/>
                </a:solidFill>
              </a:rPr>
              <a:t>του</a:t>
            </a:r>
            <a:r>
              <a:rPr lang="en" sz="950" dirty="0">
                <a:solidFill>
                  <a:schemeClr val="dk2"/>
                </a:solidFill>
              </a:rPr>
              <a:t> </a:t>
            </a:r>
            <a:r>
              <a:rPr lang="en" sz="950" dirty="0" err="1">
                <a:solidFill>
                  <a:schemeClr val="dk2"/>
                </a:solidFill>
              </a:rPr>
              <a:t>Λονδίνου</a:t>
            </a:r>
            <a:r>
              <a:rPr lang="en" sz="950" dirty="0">
                <a:solidFill>
                  <a:schemeClr val="dk2"/>
                </a:solidFill>
              </a:rPr>
              <a:t> α</a:t>
            </a:r>
            <a:r>
              <a:rPr lang="en" sz="950" dirty="0" err="1">
                <a:solidFill>
                  <a:schemeClr val="dk2"/>
                </a:solidFill>
              </a:rPr>
              <a:t>ντιμετώ</a:t>
            </a:r>
            <a:r>
              <a:rPr lang="en" sz="950" dirty="0">
                <a:solidFill>
                  <a:schemeClr val="dk2"/>
                </a:solidFill>
              </a:rPr>
              <a:t>π</a:t>
            </a:r>
            <a:r>
              <a:rPr lang="en" sz="950" dirty="0" err="1">
                <a:solidFill>
                  <a:schemeClr val="dk2"/>
                </a:solidFill>
              </a:rPr>
              <a:t>ισε</a:t>
            </a:r>
            <a:r>
              <a:rPr lang="en" sz="950" dirty="0">
                <a:solidFill>
                  <a:schemeClr val="dk2"/>
                </a:solidFill>
              </a:rPr>
              <a:t> </a:t>
            </a:r>
            <a:r>
              <a:rPr lang="en" sz="950" dirty="0" err="1">
                <a:solidFill>
                  <a:schemeClr val="dk2"/>
                </a:solidFill>
              </a:rPr>
              <a:t>υψηλό</a:t>
            </a:r>
            <a:r>
              <a:rPr lang="en" sz="950" dirty="0">
                <a:solidFill>
                  <a:schemeClr val="dk2"/>
                </a:solidFill>
              </a:rPr>
              <a:t> π</a:t>
            </a:r>
            <a:r>
              <a:rPr lang="en" sz="950" dirty="0" err="1">
                <a:solidFill>
                  <a:schemeClr val="dk2"/>
                </a:solidFill>
              </a:rPr>
              <a:t>οσοστό</a:t>
            </a:r>
            <a:r>
              <a:rPr lang="en" sz="950" dirty="0">
                <a:solidFill>
                  <a:schemeClr val="dk2"/>
                </a:solidFill>
              </a:rPr>
              <a:t> α</a:t>
            </a:r>
            <a:r>
              <a:rPr lang="en" sz="950" dirty="0" err="1">
                <a:solidFill>
                  <a:schemeClr val="dk2"/>
                </a:solidFill>
              </a:rPr>
              <a:t>τόμων</a:t>
            </a:r>
            <a:r>
              <a:rPr lang="en" sz="950" dirty="0">
                <a:solidFill>
                  <a:schemeClr val="dk2"/>
                </a:solidFill>
              </a:rPr>
              <a:t> π</a:t>
            </a:r>
            <a:r>
              <a:rPr lang="en" sz="950" dirty="0" err="1">
                <a:solidFill>
                  <a:schemeClr val="dk2"/>
                </a:solidFill>
              </a:rPr>
              <a:t>ου</a:t>
            </a:r>
            <a:r>
              <a:rPr lang="en" sz="950" dirty="0">
                <a:solidFill>
                  <a:schemeClr val="dk2"/>
                </a:solidFill>
              </a:rPr>
              <a:t> </a:t>
            </a:r>
            <a:r>
              <a:rPr lang="en" sz="950" dirty="0" err="1">
                <a:solidFill>
                  <a:schemeClr val="dk2"/>
                </a:solidFill>
              </a:rPr>
              <a:t>έφερ</a:t>
            </a:r>
            <a:r>
              <a:rPr lang="en" sz="950" dirty="0">
                <a:solidFill>
                  <a:schemeClr val="dk2"/>
                </a:solidFill>
              </a:rPr>
              <a:t>α</a:t>
            </a:r>
            <a:r>
              <a:rPr lang="en" sz="950" dirty="0" err="1">
                <a:solidFill>
                  <a:schemeClr val="dk2"/>
                </a:solidFill>
              </a:rPr>
              <a:t>ν</a:t>
            </a:r>
            <a:r>
              <a:rPr lang="en" sz="950" dirty="0">
                <a:solidFill>
                  <a:schemeClr val="dk2"/>
                </a:solidFill>
              </a:rPr>
              <a:t> </a:t>
            </a:r>
            <a:r>
              <a:rPr lang="en" sz="950" dirty="0" err="1">
                <a:solidFill>
                  <a:schemeClr val="dk2"/>
                </a:solidFill>
              </a:rPr>
              <a:t>μ</a:t>
            </a:r>
            <a:r>
              <a:rPr lang="en" sz="950" dirty="0">
                <a:solidFill>
                  <a:schemeClr val="dk2"/>
                </a:solidFill>
              </a:rPr>
              <a:t>α</a:t>
            </a:r>
            <a:r>
              <a:rPr lang="en" sz="950" dirty="0" err="1">
                <a:solidFill>
                  <a:schemeClr val="dk2"/>
                </a:solidFill>
              </a:rPr>
              <a:t>χ</a:t>
            </a:r>
            <a:r>
              <a:rPr lang="en" sz="950" dirty="0">
                <a:solidFill>
                  <a:schemeClr val="dk2"/>
                </a:solidFill>
              </a:rPr>
              <a:t>α</a:t>
            </a:r>
            <a:r>
              <a:rPr lang="en" sz="950" dirty="0" err="1">
                <a:solidFill>
                  <a:schemeClr val="dk2"/>
                </a:solidFill>
              </a:rPr>
              <a:t>ίρι</a:t>
            </a:r>
            <a:r>
              <a:rPr lang="en" sz="950" dirty="0">
                <a:solidFill>
                  <a:schemeClr val="dk2"/>
                </a:solidFill>
              </a:rPr>
              <a:t>α </a:t>
            </a:r>
            <a:r>
              <a:rPr lang="en" sz="950" dirty="0" err="1">
                <a:solidFill>
                  <a:schemeClr val="dk2"/>
                </a:solidFill>
              </a:rPr>
              <a:t>κ</a:t>
            </a:r>
            <a:r>
              <a:rPr lang="en" sz="950" dirty="0">
                <a:solidFill>
                  <a:schemeClr val="dk2"/>
                </a:solidFill>
              </a:rPr>
              <a:t>α</a:t>
            </a:r>
            <a:r>
              <a:rPr lang="en" sz="950" dirty="0" err="1">
                <a:solidFill>
                  <a:schemeClr val="dk2"/>
                </a:solidFill>
              </a:rPr>
              <a:t>ι</a:t>
            </a:r>
            <a:r>
              <a:rPr lang="en" sz="950" dirty="0">
                <a:solidFill>
                  <a:schemeClr val="dk2"/>
                </a:solidFill>
              </a:rPr>
              <a:t> </a:t>
            </a:r>
            <a:r>
              <a:rPr lang="en" sz="950" dirty="0" err="1">
                <a:solidFill>
                  <a:schemeClr val="dk2"/>
                </a:solidFill>
              </a:rPr>
              <a:t>ε</a:t>
            </a:r>
            <a:r>
              <a:rPr lang="en" sz="950" dirty="0">
                <a:solidFill>
                  <a:schemeClr val="dk2"/>
                </a:solidFill>
              </a:rPr>
              <a:t>π</a:t>
            </a:r>
            <a:r>
              <a:rPr lang="en" sz="950" dirty="0" err="1">
                <a:solidFill>
                  <a:schemeClr val="dk2"/>
                </a:solidFill>
              </a:rPr>
              <a:t>ιθετικά</a:t>
            </a:r>
            <a:r>
              <a:rPr lang="en" sz="950" dirty="0">
                <a:solidFill>
                  <a:schemeClr val="dk2"/>
                </a:solidFill>
              </a:rPr>
              <a:t> </a:t>
            </a:r>
            <a:r>
              <a:rPr lang="en" sz="950" dirty="0" err="1">
                <a:solidFill>
                  <a:schemeClr val="dk2"/>
                </a:solidFill>
              </a:rPr>
              <a:t>ό</a:t>
            </a:r>
            <a:r>
              <a:rPr lang="en" sz="950" dirty="0">
                <a:solidFill>
                  <a:schemeClr val="dk2"/>
                </a:solidFill>
              </a:rPr>
              <a:t>π</a:t>
            </a:r>
            <a:r>
              <a:rPr lang="en" sz="950" dirty="0" err="1">
                <a:solidFill>
                  <a:schemeClr val="dk2"/>
                </a:solidFill>
              </a:rPr>
              <a:t>λ</a:t>
            </a:r>
            <a:r>
              <a:rPr lang="en" sz="950" dirty="0">
                <a:solidFill>
                  <a:schemeClr val="dk2"/>
                </a:solidFill>
              </a:rPr>
              <a:t>α.</a:t>
            </a:r>
            <a:endParaRPr sz="950" dirty="0">
              <a:solidFill>
                <a:schemeClr val="dk2"/>
              </a:solidFill>
            </a:endParaRPr>
          </a:p>
          <a:p>
            <a:pPr marL="457200" lvl="0" indent="-288925" algn="l" rtl="0">
              <a:lnSpc>
                <a:spcPct val="115000"/>
              </a:lnSpc>
              <a:spcAft>
                <a:spcPts val="0"/>
              </a:spcAft>
              <a:buClr>
                <a:schemeClr val="dk2"/>
              </a:buClr>
              <a:buSzPts val="950"/>
              <a:buChar char="●"/>
            </a:pPr>
            <a:r>
              <a:rPr lang="en" sz="950" b="1" dirty="0" err="1">
                <a:solidFill>
                  <a:schemeClr val="dk2"/>
                </a:solidFill>
              </a:rPr>
              <a:t>Εμ</a:t>
            </a:r>
            <a:r>
              <a:rPr lang="en" sz="950" b="1" dirty="0">
                <a:solidFill>
                  <a:schemeClr val="dk2"/>
                </a:solidFill>
              </a:rPr>
              <a:t>π</a:t>
            </a:r>
            <a:r>
              <a:rPr lang="en" sz="950" b="1" dirty="0" err="1">
                <a:solidFill>
                  <a:schemeClr val="dk2"/>
                </a:solidFill>
              </a:rPr>
              <a:t>λεκόμενοι</a:t>
            </a:r>
            <a:r>
              <a:rPr lang="en" sz="950" b="1" dirty="0">
                <a:solidFill>
                  <a:schemeClr val="dk2"/>
                </a:solidFill>
              </a:rPr>
              <a:t> (stakeholders):</a:t>
            </a:r>
            <a:r>
              <a:rPr lang="en" sz="950" dirty="0">
                <a:solidFill>
                  <a:schemeClr val="dk2"/>
                </a:solidFill>
              </a:rPr>
              <a:t> 12 βα</a:t>
            </a:r>
            <a:r>
              <a:rPr lang="en" sz="950" dirty="0" err="1">
                <a:solidFill>
                  <a:schemeClr val="dk2"/>
                </a:solidFill>
              </a:rPr>
              <a:t>σικές</a:t>
            </a:r>
            <a:r>
              <a:rPr lang="en" sz="950" dirty="0">
                <a:solidFill>
                  <a:schemeClr val="dk2"/>
                </a:solidFill>
              </a:rPr>
              <a:t> </a:t>
            </a:r>
            <a:r>
              <a:rPr lang="en" sz="950" dirty="0" err="1">
                <a:solidFill>
                  <a:schemeClr val="dk2"/>
                </a:solidFill>
              </a:rPr>
              <a:t>ομάδες</a:t>
            </a:r>
            <a:r>
              <a:rPr lang="en" sz="950" dirty="0">
                <a:solidFill>
                  <a:schemeClr val="dk2"/>
                </a:solidFill>
              </a:rPr>
              <a:t>, </a:t>
            </a:r>
            <a:r>
              <a:rPr lang="en" sz="950" dirty="0" err="1">
                <a:solidFill>
                  <a:schemeClr val="dk2"/>
                </a:solidFill>
              </a:rPr>
              <a:t>συμ</a:t>
            </a:r>
            <a:r>
              <a:rPr lang="en" sz="950" dirty="0">
                <a:solidFill>
                  <a:schemeClr val="dk2"/>
                </a:solidFill>
              </a:rPr>
              <a:t>π</a:t>
            </a:r>
            <a:r>
              <a:rPr lang="en" sz="950" dirty="0" err="1">
                <a:solidFill>
                  <a:schemeClr val="dk2"/>
                </a:solidFill>
              </a:rPr>
              <a:t>εριλ</a:t>
            </a:r>
            <a:r>
              <a:rPr lang="en" sz="950" dirty="0">
                <a:solidFill>
                  <a:schemeClr val="dk2"/>
                </a:solidFill>
              </a:rPr>
              <a:t>α</a:t>
            </a:r>
            <a:r>
              <a:rPr lang="en" sz="950" dirty="0" err="1">
                <a:solidFill>
                  <a:schemeClr val="dk2"/>
                </a:solidFill>
              </a:rPr>
              <a:t>μ</a:t>
            </a:r>
            <a:r>
              <a:rPr lang="en" sz="950" dirty="0">
                <a:solidFill>
                  <a:schemeClr val="dk2"/>
                </a:solidFill>
              </a:rPr>
              <a:t>βα</a:t>
            </a:r>
            <a:r>
              <a:rPr lang="en" sz="950" dirty="0" err="1">
                <a:solidFill>
                  <a:schemeClr val="dk2"/>
                </a:solidFill>
              </a:rPr>
              <a:t>νομένων</a:t>
            </a:r>
            <a:r>
              <a:rPr lang="en" sz="950" dirty="0">
                <a:solidFill>
                  <a:schemeClr val="dk2"/>
                </a:solidFill>
              </a:rPr>
              <a:t> </a:t>
            </a:r>
            <a:r>
              <a:rPr lang="en" sz="950" dirty="0" err="1">
                <a:solidFill>
                  <a:schemeClr val="dk2"/>
                </a:solidFill>
              </a:rPr>
              <a:t>της</a:t>
            </a:r>
            <a:r>
              <a:rPr lang="en" sz="950" dirty="0">
                <a:solidFill>
                  <a:schemeClr val="dk2"/>
                </a:solidFill>
              </a:rPr>
              <a:t> </a:t>
            </a:r>
            <a:r>
              <a:rPr lang="en" sz="950" dirty="0" err="1">
                <a:solidFill>
                  <a:schemeClr val="dk2"/>
                </a:solidFill>
              </a:rPr>
              <a:t>Αστυνομί</a:t>
            </a:r>
            <a:r>
              <a:rPr lang="en" sz="950" dirty="0">
                <a:solidFill>
                  <a:schemeClr val="dk2"/>
                </a:solidFill>
              </a:rPr>
              <a:t>α</a:t>
            </a:r>
            <a:r>
              <a:rPr lang="en" sz="950" dirty="0" err="1">
                <a:solidFill>
                  <a:schemeClr val="dk2"/>
                </a:solidFill>
              </a:rPr>
              <a:t>ς</a:t>
            </a:r>
            <a:r>
              <a:rPr lang="en" sz="950" dirty="0">
                <a:solidFill>
                  <a:schemeClr val="dk2"/>
                </a:solidFill>
              </a:rPr>
              <a:t>, </a:t>
            </a:r>
            <a:r>
              <a:rPr lang="en" sz="950" dirty="0" err="1">
                <a:solidFill>
                  <a:schemeClr val="dk2"/>
                </a:solidFill>
              </a:rPr>
              <a:t>του</a:t>
            </a:r>
            <a:r>
              <a:rPr lang="en" sz="950" dirty="0">
                <a:solidFill>
                  <a:schemeClr val="dk2"/>
                </a:solidFill>
              </a:rPr>
              <a:t> </a:t>
            </a:r>
            <a:r>
              <a:rPr lang="en" sz="950" dirty="0" err="1">
                <a:solidFill>
                  <a:schemeClr val="dk2"/>
                </a:solidFill>
              </a:rPr>
              <a:t>Υ</a:t>
            </a:r>
            <a:r>
              <a:rPr lang="en" sz="950" dirty="0">
                <a:solidFill>
                  <a:schemeClr val="dk2"/>
                </a:solidFill>
              </a:rPr>
              <a:t>π</a:t>
            </a:r>
            <a:r>
              <a:rPr lang="en" sz="950" dirty="0" err="1">
                <a:solidFill>
                  <a:schemeClr val="dk2"/>
                </a:solidFill>
              </a:rPr>
              <a:t>ουργείου</a:t>
            </a:r>
            <a:r>
              <a:rPr lang="en" sz="950" dirty="0">
                <a:solidFill>
                  <a:schemeClr val="dk2"/>
                </a:solidFill>
              </a:rPr>
              <a:t> </a:t>
            </a:r>
            <a:r>
              <a:rPr lang="en" sz="950" dirty="0" err="1">
                <a:solidFill>
                  <a:schemeClr val="dk2"/>
                </a:solidFill>
              </a:rPr>
              <a:t>Εσωτερικών</a:t>
            </a:r>
            <a:r>
              <a:rPr lang="en" sz="950" dirty="0">
                <a:solidFill>
                  <a:schemeClr val="dk2"/>
                </a:solidFill>
              </a:rPr>
              <a:t>, </a:t>
            </a:r>
            <a:r>
              <a:rPr lang="en" sz="950" dirty="0" err="1">
                <a:solidFill>
                  <a:schemeClr val="dk2"/>
                </a:solidFill>
              </a:rPr>
              <a:t>των</a:t>
            </a:r>
            <a:r>
              <a:rPr lang="en" sz="950" dirty="0">
                <a:solidFill>
                  <a:schemeClr val="dk2"/>
                </a:solidFill>
              </a:rPr>
              <a:t> </a:t>
            </a:r>
            <a:r>
              <a:rPr lang="en" sz="950" dirty="0" err="1">
                <a:solidFill>
                  <a:schemeClr val="dk2"/>
                </a:solidFill>
              </a:rPr>
              <a:t>Δικ</a:t>
            </a:r>
            <a:r>
              <a:rPr lang="en" sz="950" dirty="0">
                <a:solidFill>
                  <a:schemeClr val="dk2"/>
                </a:solidFill>
              </a:rPr>
              <a:t>α</a:t>
            </a:r>
            <a:r>
              <a:rPr lang="en" sz="950" dirty="0" err="1">
                <a:solidFill>
                  <a:schemeClr val="dk2"/>
                </a:solidFill>
              </a:rPr>
              <a:t>στηρίων</a:t>
            </a:r>
            <a:r>
              <a:rPr lang="en" sz="950" dirty="0">
                <a:solidFill>
                  <a:schemeClr val="dk2"/>
                </a:solidFill>
              </a:rPr>
              <a:t>, </a:t>
            </a:r>
            <a:r>
              <a:rPr lang="en" sz="950" dirty="0" err="1">
                <a:solidFill>
                  <a:schemeClr val="dk2"/>
                </a:solidFill>
              </a:rPr>
              <a:t>των</a:t>
            </a:r>
            <a:r>
              <a:rPr lang="en" sz="950" dirty="0">
                <a:solidFill>
                  <a:schemeClr val="dk2"/>
                </a:solidFill>
              </a:rPr>
              <a:t> </a:t>
            </a:r>
            <a:r>
              <a:rPr lang="en" sz="950" dirty="0" err="1">
                <a:solidFill>
                  <a:schemeClr val="dk2"/>
                </a:solidFill>
              </a:rPr>
              <a:t>Σχολείων</a:t>
            </a:r>
            <a:r>
              <a:rPr lang="en" sz="950" dirty="0">
                <a:solidFill>
                  <a:schemeClr val="dk2"/>
                </a:solidFill>
              </a:rPr>
              <a:t>, </a:t>
            </a:r>
            <a:r>
              <a:rPr lang="en" sz="950" dirty="0" err="1">
                <a:solidFill>
                  <a:schemeClr val="dk2"/>
                </a:solidFill>
              </a:rPr>
              <a:t>των</a:t>
            </a:r>
            <a:r>
              <a:rPr lang="en" sz="950" dirty="0">
                <a:solidFill>
                  <a:schemeClr val="dk2"/>
                </a:solidFill>
              </a:rPr>
              <a:t> </a:t>
            </a:r>
            <a:r>
              <a:rPr lang="en" sz="950" dirty="0" err="1">
                <a:solidFill>
                  <a:schemeClr val="dk2"/>
                </a:solidFill>
              </a:rPr>
              <a:t>Κ</a:t>
            </a:r>
            <a:r>
              <a:rPr lang="en" sz="950" dirty="0">
                <a:solidFill>
                  <a:schemeClr val="dk2"/>
                </a:solidFill>
              </a:rPr>
              <a:t>α</a:t>
            </a:r>
            <a:r>
              <a:rPr lang="en" sz="950" dirty="0" err="1">
                <a:solidFill>
                  <a:schemeClr val="dk2"/>
                </a:solidFill>
              </a:rPr>
              <a:t>τ</a:t>
            </a:r>
            <a:r>
              <a:rPr lang="en" sz="950" dirty="0">
                <a:solidFill>
                  <a:schemeClr val="dk2"/>
                </a:solidFill>
              </a:rPr>
              <a:t>α</a:t>
            </a:r>
            <a:r>
              <a:rPr lang="en" sz="950" dirty="0" err="1">
                <a:solidFill>
                  <a:schemeClr val="dk2"/>
                </a:solidFill>
              </a:rPr>
              <a:t>στημ</a:t>
            </a:r>
            <a:r>
              <a:rPr lang="en" sz="950" dirty="0">
                <a:solidFill>
                  <a:schemeClr val="dk2"/>
                </a:solidFill>
              </a:rPr>
              <a:t>α</a:t>
            </a:r>
            <a:r>
              <a:rPr lang="en" sz="950" dirty="0" err="1">
                <a:solidFill>
                  <a:schemeClr val="dk2"/>
                </a:solidFill>
              </a:rPr>
              <a:t>τ</a:t>
            </a:r>
            <a:r>
              <a:rPr lang="en" sz="950" dirty="0">
                <a:solidFill>
                  <a:schemeClr val="dk2"/>
                </a:solidFill>
              </a:rPr>
              <a:t>α</a:t>
            </a:r>
            <a:r>
              <a:rPr lang="en" sz="950" dirty="0" err="1">
                <a:solidFill>
                  <a:schemeClr val="dk2"/>
                </a:solidFill>
              </a:rPr>
              <a:t>ρχών</a:t>
            </a:r>
            <a:r>
              <a:rPr lang="en" sz="950" dirty="0">
                <a:solidFill>
                  <a:schemeClr val="dk2"/>
                </a:solidFill>
              </a:rPr>
              <a:t>, </a:t>
            </a:r>
            <a:r>
              <a:rPr lang="en" sz="950" dirty="0" err="1">
                <a:solidFill>
                  <a:schemeClr val="dk2"/>
                </a:solidFill>
              </a:rPr>
              <a:t>των</a:t>
            </a:r>
            <a:r>
              <a:rPr lang="en" sz="950" dirty="0">
                <a:solidFill>
                  <a:schemeClr val="dk2"/>
                </a:solidFill>
              </a:rPr>
              <a:t> </a:t>
            </a:r>
            <a:r>
              <a:rPr lang="en" sz="950" dirty="0" err="1">
                <a:solidFill>
                  <a:schemeClr val="dk2"/>
                </a:solidFill>
              </a:rPr>
              <a:t>Μέσων</a:t>
            </a:r>
            <a:r>
              <a:rPr lang="en" sz="950" dirty="0">
                <a:solidFill>
                  <a:schemeClr val="dk2"/>
                </a:solidFill>
              </a:rPr>
              <a:t> </a:t>
            </a:r>
            <a:r>
              <a:rPr lang="en" sz="950" dirty="0" err="1">
                <a:solidFill>
                  <a:schemeClr val="dk2"/>
                </a:solidFill>
              </a:rPr>
              <a:t>Ενημέρωσης</a:t>
            </a:r>
            <a:r>
              <a:rPr lang="en" sz="950" dirty="0">
                <a:solidFill>
                  <a:schemeClr val="dk2"/>
                </a:solidFill>
              </a:rPr>
              <a:t> </a:t>
            </a:r>
            <a:r>
              <a:rPr lang="en" sz="950" dirty="0" err="1">
                <a:solidFill>
                  <a:schemeClr val="dk2"/>
                </a:solidFill>
              </a:rPr>
              <a:t>κ</a:t>
            </a:r>
            <a:r>
              <a:rPr lang="en" sz="950" dirty="0">
                <a:solidFill>
                  <a:schemeClr val="dk2"/>
                </a:solidFill>
              </a:rPr>
              <a:t>α</a:t>
            </a:r>
            <a:r>
              <a:rPr lang="en" sz="950" dirty="0" err="1">
                <a:solidFill>
                  <a:schemeClr val="dk2"/>
                </a:solidFill>
              </a:rPr>
              <a:t>ι</a:t>
            </a:r>
            <a:r>
              <a:rPr lang="en" sz="950" dirty="0">
                <a:solidFill>
                  <a:schemeClr val="dk2"/>
                </a:solidFill>
              </a:rPr>
              <a:t> </a:t>
            </a:r>
            <a:r>
              <a:rPr lang="en" sz="950" dirty="0" err="1">
                <a:solidFill>
                  <a:schemeClr val="dk2"/>
                </a:solidFill>
              </a:rPr>
              <a:t>των</a:t>
            </a:r>
            <a:r>
              <a:rPr lang="en" sz="950" dirty="0">
                <a:solidFill>
                  <a:schemeClr val="dk2"/>
                </a:solidFill>
              </a:rPr>
              <a:t> </a:t>
            </a:r>
            <a:r>
              <a:rPr lang="en" sz="950" dirty="0" err="1">
                <a:solidFill>
                  <a:schemeClr val="dk2"/>
                </a:solidFill>
              </a:rPr>
              <a:t>εκ</a:t>
            </a:r>
            <a:r>
              <a:rPr lang="en" sz="950" dirty="0">
                <a:solidFill>
                  <a:schemeClr val="dk2"/>
                </a:solidFill>
              </a:rPr>
              <a:t>π</a:t>
            </a:r>
            <a:r>
              <a:rPr lang="en" sz="950" dirty="0" err="1">
                <a:solidFill>
                  <a:schemeClr val="dk2"/>
                </a:solidFill>
              </a:rPr>
              <a:t>ροσώ</a:t>
            </a:r>
            <a:r>
              <a:rPr lang="en" sz="950" dirty="0">
                <a:solidFill>
                  <a:schemeClr val="dk2"/>
                </a:solidFill>
              </a:rPr>
              <a:t>π</a:t>
            </a:r>
            <a:r>
              <a:rPr lang="en" sz="950" dirty="0" err="1">
                <a:solidFill>
                  <a:schemeClr val="dk2"/>
                </a:solidFill>
              </a:rPr>
              <a:t>ων</a:t>
            </a:r>
            <a:r>
              <a:rPr lang="en" sz="950" dirty="0">
                <a:solidFill>
                  <a:schemeClr val="dk2"/>
                </a:solidFill>
              </a:rPr>
              <a:t> </a:t>
            </a:r>
            <a:r>
              <a:rPr lang="en" sz="950" dirty="0" err="1">
                <a:solidFill>
                  <a:schemeClr val="dk2"/>
                </a:solidFill>
              </a:rPr>
              <a:t>των</a:t>
            </a:r>
            <a:r>
              <a:rPr lang="en" sz="950" dirty="0">
                <a:solidFill>
                  <a:schemeClr val="dk2"/>
                </a:solidFill>
              </a:rPr>
              <a:t> </a:t>
            </a:r>
            <a:r>
              <a:rPr lang="en" sz="950" dirty="0" err="1">
                <a:solidFill>
                  <a:schemeClr val="dk2"/>
                </a:solidFill>
              </a:rPr>
              <a:t>νέων</a:t>
            </a:r>
            <a:r>
              <a:rPr lang="en" sz="950" dirty="0">
                <a:solidFill>
                  <a:schemeClr val="dk2"/>
                </a:solidFill>
              </a:rPr>
              <a:t>.</a:t>
            </a:r>
            <a:endParaRPr sz="950" dirty="0">
              <a:solidFill>
                <a:schemeClr val="dk2"/>
              </a:solidFill>
            </a:endParaRPr>
          </a:p>
          <a:p>
            <a:pPr marL="457200" lvl="0" indent="-288925" algn="l" rtl="0">
              <a:lnSpc>
                <a:spcPct val="115000"/>
              </a:lnSpc>
              <a:spcAft>
                <a:spcPts val="0"/>
              </a:spcAft>
              <a:buClr>
                <a:schemeClr val="dk2"/>
              </a:buClr>
              <a:buSzPts val="950"/>
              <a:buChar char="●"/>
            </a:pPr>
            <a:r>
              <a:rPr lang="en" sz="950" b="1" dirty="0" err="1">
                <a:solidFill>
                  <a:schemeClr val="dk2"/>
                </a:solidFill>
              </a:rPr>
              <a:t>Η</a:t>
            </a:r>
            <a:r>
              <a:rPr lang="en" sz="950" b="1" dirty="0">
                <a:solidFill>
                  <a:schemeClr val="dk2"/>
                </a:solidFill>
              </a:rPr>
              <a:t> α</a:t>
            </a:r>
            <a:r>
              <a:rPr lang="en" sz="950" b="1" dirty="0" err="1">
                <a:solidFill>
                  <a:schemeClr val="dk2"/>
                </a:solidFill>
              </a:rPr>
              <a:t>ρχική</a:t>
            </a:r>
            <a:r>
              <a:rPr lang="en" sz="950" b="1" dirty="0">
                <a:solidFill>
                  <a:schemeClr val="dk2"/>
                </a:solidFill>
              </a:rPr>
              <a:t> </a:t>
            </a:r>
            <a:r>
              <a:rPr lang="en" sz="950" b="1" dirty="0" err="1">
                <a:solidFill>
                  <a:schemeClr val="dk2"/>
                </a:solidFill>
              </a:rPr>
              <a:t>στρ</a:t>
            </a:r>
            <a:r>
              <a:rPr lang="en" sz="950" b="1" dirty="0">
                <a:solidFill>
                  <a:schemeClr val="dk2"/>
                </a:solidFill>
              </a:rPr>
              <a:t>α</a:t>
            </a:r>
            <a:r>
              <a:rPr lang="en" sz="950" b="1" dirty="0" err="1">
                <a:solidFill>
                  <a:schemeClr val="dk2"/>
                </a:solidFill>
              </a:rPr>
              <a:t>τηγική</a:t>
            </a:r>
            <a:r>
              <a:rPr lang="en" sz="950" b="1" dirty="0">
                <a:solidFill>
                  <a:schemeClr val="dk2"/>
                </a:solidFill>
              </a:rPr>
              <a:t>:</a:t>
            </a:r>
            <a:r>
              <a:rPr lang="en" sz="950" dirty="0">
                <a:solidFill>
                  <a:schemeClr val="dk2"/>
                </a:solidFill>
              </a:rPr>
              <a:t> </a:t>
            </a:r>
            <a:r>
              <a:rPr lang="en" sz="950" dirty="0" err="1">
                <a:solidFill>
                  <a:schemeClr val="dk2"/>
                </a:solidFill>
              </a:rPr>
              <a:t>Μι</a:t>
            </a:r>
            <a:r>
              <a:rPr lang="en" sz="950" dirty="0">
                <a:solidFill>
                  <a:schemeClr val="dk2"/>
                </a:solidFill>
              </a:rPr>
              <a:t>α π</a:t>
            </a:r>
            <a:r>
              <a:rPr lang="en" sz="950" dirty="0" err="1">
                <a:solidFill>
                  <a:schemeClr val="dk2"/>
                </a:solidFill>
              </a:rPr>
              <a:t>ολυ-υ</a:t>
            </a:r>
            <a:r>
              <a:rPr lang="en" sz="950" dirty="0">
                <a:solidFill>
                  <a:schemeClr val="dk2"/>
                </a:solidFill>
              </a:rPr>
              <a:t>π</a:t>
            </a:r>
            <a:r>
              <a:rPr lang="en" sz="950" dirty="0" err="1">
                <a:solidFill>
                  <a:schemeClr val="dk2"/>
                </a:solidFill>
              </a:rPr>
              <a:t>ηρεσι</a:t>
            </a:r>
            <a:r>
              <a:rPr lang="en" sz="950" dirty="0">
                <a:solidFill>
                  <a:schemeClr val="dk2"/>
                </a:solidFill>
              </a:rPr>
              <a:t>α</a:t>
            </a:r>
            <a:r>
              <a:rPr lang="en" sz="950" dirty="0" err="1">
                <a:solidFill>
                  <a:schemeClr val="dk2"/>
                </a:solidFill>
              </a:rPr>
              <a:t>κή</a:t>
            </a:r>
            <a:r>
              <a:rPr lang="en" sz="950" dirty="0">
                <a:solidFill>
                  <a:schemeClr val="dk2"/>
                </a:solidFill>
              </a:rPr>
              <a:t> π</a:t>
            </a:r>
            <a:r>
              <a:rPr lang="en" sz="950" dirty="0" err="1">
                <a:solidFill>
                  <a:schemeClr val="dk2"/>
                </a:solidFill>
              </a:rPr>
              <a:t>ροσέγγιση</a:t>
            </a:r>
            <a:r>
              <a:rPr lang="en" sz="950" dirty="0">
                <a:solidFill>
                  <a:schemeClr val="dk2"/>
                </a:solidFill>
              </a:rPr>
              <a:t> </a:t>
            </a:r>
            <a:r>
              <a:rPr lang="en" sz="950" dirty="0" err="1">
                <a:solidFill>
                  <a:schemeClr val="dk2"/>
                </a:solidFill>
              </a:rPr>
              <a:t>ό</a:t>
            </a:r>
            <a:r>
              <a:rPr lang="en" sz="950" dirty="0">
                <a:solidFill>
                  <a:schemeClr val="dk2"/>
                </a:solidFill>
              </a:rPr>
              <a:t>π</a:t>
            </a:r>
            <a:r>
              <a:rPr lang="en" sz="950" dirty="0" err="1">
                <a:solidFill>
                  <a:schemeClr val="dk2"/>
                </a:solidFill>
              </a:rPr>
              <a:t>ου</a:t>
            </a:r>
            <a:r>
              <a:rPr lang="en" sz="950" dirty="0">
                <a:solidFill>
                  <a:schemeClr val="dk2"/>
                </a:solidFill>
              </a:rPr>
              <a:t> </a:t>
            </a:r>
            <a:r>
              <a:rPr lang="en" sz="950" dirty="0" err="1">
                <a:solidFill>
                  <a:schemeClr val="dk2"/>
                </a:solidFill>
              </a:rPr>
              <a:t>τ</a:t>
            </a:r>
            <a:r>
              <a:rPr lang="en" sz="950" dirty="0">
                <a:solidFill>
                  <a:schemeClr val="dk2"/>
                </a:solidFill>
              </a:rPr>
              <a:t>α </a:t>
            </a:r>
            <a:r>
              <a:rPr lang="en" sz="950" dirty="0" err="1">
                <a:solidFill>
                  <a:schemeClr val="dk2"/>
                </a:solidFill>
              </a:rPr>
              <a:t>ενδι</a:t>
            </a:r>
            <a:r>
              <a:rPr lang="en" sz="950" dirty="0">
                <a:solidFill>
                  <a:schemeClr val="dk2"/>
                </a:solidFill>
              </a:rPr>
              <a:t>α</a:t>
            </a:r>
            <a:r>
              <a:rPr lang="en" sz="950" dirty="0" err="1">
                <a:solidFill>
                  <a:schemeClr val="dk2"/>
                </a:solidFill>
              </a:rPr>
              <a:t>φερόμεν</a:t>
            </a:r>
            <a:r>
              <a:rPr lang="en" sz="950" dirty="0">
                <a:solidFill>
                  <a:schemeClr val="dk2"/>
                </a:solidFill>
              </a:rPr>
              <a:t>α </a:t>
            </a:r>
            <a:r>
              <a:rPr lang="en" sz="950" dirty="0" err="1">
                <a:solidFill>
                  <a:schemeClr val="dk2"/>
                </a:solidFill>
              </a:rPr>
              <a:t>μέρη</a:t>
            </a:r>
            <a:r>
              <a:rPr lang="en" sz="950" dirty="0">
                <a:solidFill>
                  <a:schemeClr val="dk2"/>
                </a:solidFill>
              </a:rPr>
              <a:t> </a:t>
            </a:r>
            <a:r>
              <a:rPr lang="en" sz="950" dirty="0" err="1">
                <a:solidFill>
                  <a:schemeClr val="dk2"/>
                </a:solidFill>
              </a:rPr>
              <a:t>θ</a:t>
            </a:r>
            <a:r>
              <a:rPr lang="en" sz="950" dirty="0">
                <a:solidFill>
                  <a:schemeClr val="dk2"/>
                </a:solidFill>
              </a:rPr>
              <a:t>α </a:t>
            </a:r>
            <a:r>
              <a:rPr lang="en" sz="950" dirty="0" err="1">
                <a:solidFill>
                  <a:schemeClr val="dk2"/>
                </a:solidFill>
              </a:rPr>
              <a:t>συνεργάζοντ</a:t>
            </a:r>
            <a:r>
              <a:rPr lang="en" sz="950" dirty="0">
                <a:solidFill>
                  <a:schemeClr val="dk2"/>
                </a:solidFill>
              </a:rPr>
              <a:t>α</a:t>
            </a:r>
            <a:r>
              <a:rPr lang="en" sz="950" dirty="0" err="1">
                <a:solidFill>
                  <a:schemeClr val="dk2"/>
                </a:solidFill>
              </a:rPr>
              <a:t>ι</a:t>
            </a:r>
            <a:r>
              <a:rPr lang="en" sz="950" dirty="0">
                <a:solidFill>
                  <a:schemeClr val="dk2"/>
                </a:solidFill>
              </a:rPr>
              <a:t> </a:t>
            </a:r>
            <a:r>
              <a:rPr lang="en" sz="950" dirty="0" err="1">
                <a:solidFill>
                  <a:schemeClr val="dk2"/>
                </a:solidFill>
              </a:rPr>
              <a:t>γι</a:t>
            </a:r>
            <a:r>
              <a:rPr lang="en" sz="950" dirty="0">
                <a:solidFill>
                  <a:schemeClr val="dk2"/>
                </a:solidFill>
              </a:rPr>
              <a:t>α </a:t>
            </a:r>
            <a:r>
              <a:rPr lang="en" sz="950" dirty="0" err="1">
                <a:solidFill>
                  <a:schemeClr val="dk2"/>
                </a:solidFill>
              </a:rPr>
              <a:t>την</a:t>
            </a:r>
            <a:r>
              <a:rPr lang="en" sz="950" dirty="0">
                <a:solidFill>
                  <a:schemeClr val="dk2"/>
                </a:solidFill>
              </a:rPr>
              <a:t> π</a:t>
            </a:r>
            <a:r>
              <a:rPr lang="en" sz="950" dirty="0" err="1">
                <a:solidFill>
                  <a:schemeClr val="dk2"/>
                </a:solidFill>
              </a:rPr>
              <a:t>ρόληψη</a:t>
            </a:r>
            <a:r>
              <a:rPr lang="en" sz="950" dirty="0">
                <a:solidFill>
                  <a:schemeClr val="dk2"/>
                </a:solidFill>
              </a:rPr>
              <a:t> </a:t>
            </a:r>
            <a:r>
              <a:rPr lang="en" sz="950" dirty="0" err="1">
                <a:solidFill>
                  <a:schemeClr val="dk2"/>
                </a:solidFill>
              </a:rPr>
              <a:t>του</a:t>
            </a:r>
            <a:r>
              <a:rPr lang="en" sz="950" dirty="0">
                <a:solidFill>
                  <a:schemeClr val="dk2"/>
                </a:solidFill>
              </a:rPr>
              <a:t> </a:t>
            </a:r>
            <a:r>
              <a:rPr lang="en" sz="950" dirty="0" err="1">
                <a:solidFill>
                  <a:schemeClr val="dk2"/>
                </a:solidFill>
              </a:rPr>
              <a:t>εγκλήμ</a:t>
            </a:r>
            <a:r>
              <a:rPr lang="en" sz="950" dirty="0">
                <a:solidFill>
                  <a:schemeClr val="dk2"/>
                </a:solidFill>
              </a:rPr>
              <a:t>α</a:t>
            </a:r>
            <a:r>
              <a:rPr lang="en" sz="950" dirty="0" err="1">
                <a:solidFill>
                  <a:schemeClr val="dk2"/>
                </a:solidFill>
              </a:rPr>
              <a:t>τος</a:t>
            </a:r>
            <a:r>
              <a:rPr lang="en" sz="950" dirty="0">
                <a:solidFill>
                  <a:schemeClr val="dk2"/>
                </a:solidFill>
              </a:rPr>
              <a:t>, </a:t>
            </a:r>
            <a:r>
              <a:rPr lang="en" sz="950" dirty="0" err="1">
                <a:solidFill>
                  <a:schemeClr val="dk2"/>
                </a:solidFill>
              </a:rPr>
              <a:t>ξε</a:t>
            </a:r>
            <a:r>
              <a:rPr lang="en" sz="950" dirty="0">
                <a:solidFill>
                  <a:schemeClr val="dk2"/>
                </a:solidFill>
              </a:rPr>
              <a:t>π</a:t>
            </a:r>
            <a:r>
              <a:rPr lang="en" sz="950" dirty="0" err="1">
                <a:solidFill>
                  <a:schemeClr val="dk2"/>
                </a:solidFill>
              </a:rPr>
              <a:t>ερνώντ</a:t>
            </a:r>
            <a:r>
              <a:rPr lang="en" sz="950" dirty="0">
                <a:solidFill>
                  <a:schemeClr val="dk2"/>
                </a:solidFill>
              </a:rPr>
              <a:t>α</a:t>
            </a:r>
            <a:r>
              <a:rPr lang="en" sz="950" dirty="0" err="1">
                <a:solidFill>
                  <a:schemeClr val="dk2"/>
                </a:solidFill>
              </a:rPr>
              <a:t>ς</a:t>
            </a:r>
            <a:r>
              <a:rPr lang="en" sz="950" dirty="0">
                <a:solidFill>
                  <a:schemeClr val="dk2"/>
                </a:solidFill>
              </a:rPr>
              <a:t> </a:t>
            </a:r>
            <a:r>
              <a:rPr lang="en" sz="950" dirty="0" err="1">
                <a:solidFill>
                  <a:schemeClr val="dk2"/>
                </a:solidFill>
              </a:rPr>
              <a:t>την</a:t>
            </a:r>
            <a:r>
              <a:rPr lang="en" sz="950" dirty="0">
                <a:solidFill>
                  <a:schemeClr val="dk2"/>
                </a:solidFill>
              </a:rPr>
              <a:t> πα</a:t>
            </a:r>
            <a:r>
              <a:rPr lang="en" sz="950" dirty="0" err="1">
                <a:solidFill>
                  <a:schemeClr val="dk2"/>
                </a:solidFill>
              </a:rPr>
              <a:t>ρ</a:t>
            </a:r>
            <a:r>
              <a:rPr lang="en" sz="950" dirty="0">
                <a:solidFill>
                  <a:schemeClr val="dk2"/>
                </a:solidFill>
              </a:rPr>
              <a:t>α</a:t>
            </a:r>
            <a:r>
              <a:rPr lang="en" sz="950" dirty="0" err="1">
                <a:solidFill>
                  <a:schemeClr val="dk2"/>
                </a:solidFill>
              </a:rPr>
              <a:t>δοσι</a:t>
            </a:r>
            <a:r>
              <a:rPr lang="en" sz="950" dirty="0">
                <a:solidFill>
                  <a:schemeClr val="dk2"/>
                </a:solidFill>
              </a:rPr>
              <a:t>α</a:t>
            </a:r>
            <a:r>
              <a:rPr lang="en" sz="950" dirty="0" err="1">
                <a:solidFill>
                  <a:schemeClr val="dk2"/>
                </a:solidFill>
              </a:rPr>
              <a:t>κή</a:t>
            </a:r>
            <a:r>
              <a:rPr lang="en" sz="950" dirty="0">
                <a:solidFill>
                  <a:schemeClr val="dk2"/>
                </a:solidFill>
              </a:rPr>
              <a:t> α</a:t>
            </a:r>
            <a:r>
              <a:rPr lang="en" sz="950" dirty="0" err="1">
                <a:solidFill>
                  <a:schemeClr val="dk2"/>
                </a:solidFill>
              </a:rPr>
              <a:t>στυνόμευση</a:t>
            </a:r>
            <a:r>
              <a:rPr lang="en" sz="950" dirty="0">
                <a:solidFill>
                  <a:schemeClr val="dk2"/>
                </a:solidFill>
              </a:rPr>
              <a:t>.</a:t>
            </a:r>
            <a:endParaRPr sz="950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en" sz="950" b="1" dirty="0" err="1">
                <a:solidFill>
                  <a:schemeClr val="dk2"/>
                </a:solidFill>
              </a:rPr>
              <a:t>Εφ</a:t>
            </a:r>
            <a:r>
              <a:rPr lang="en" sz="950" b="1" dirty="0">
                <a:solidFill>
                  <a:schemeClr val="dk2"/>
                </a:solidFill>
              </a:rPr>
              <a:t>α</a:t>
            </a:r>
            <a:r>
              <a:rPr lang="en" sz="950" b="1" dirty="0" err="1">
                <a:solidFill>
                  <a:schemeClr val="dk2"/>
                </a:solidFill>
              </a:rPr>
              <a:t>ρμόζοντ</a:t>
            </a:r>
            <a:r>
              <a:rPr lang="en" sz="950" b="1" dirty="0">
                <a:solidFill>
                  <a:schemeClr val="dk2"/>
                </a:solidFill>
              </a:rPr>
              <a:t>α</a:t>
            </a:r>
            <a:r>
              <a:rPr lang="en" sz="950" b="1" dirty="0" err="1">
                <a:solidFill>
                  <a:schemeClr val="dk2"/>
                </a:solidFill>
              </a:rPr>
              <a:t>ς</a:t>
            </a:r>
            <a:r>
              <a:rPr lang="en" sz="950" b="1" dirty="0">
                <a:solidFill>
                  <a:schemeClr val="dk2"/>
                </a:solidFill>
              </a:rPr>
              <a:t> </a:t>
            </a:r>
            <a:r>
              <a:rPr lang="en" sz="950" b="1" dirty="0" err="1">
                <a:solidFill>
                  <a:schemeClr val="dk2"/>
                </a:solidFill>
              </a:rPr>
              <a:t>το</a:t>
            </a:r>
            <a:r>
              <a:rPr lang="en" sz="950" b="1" dirty="0">
                <a:solidFill>
                  <a:schemeClr val="dk2"/>
                </a:solidFill>
              </a:rPr>
              <a:t> CSH: </a:t>
            </a:r>
            <a:r>
              <a:rPr lang="en" sz="950" b="1" dirty="0" err="1">
                <a:solidFill>
                  <a:schemeClr val="dk2"/>
                </a:solidFill>
              </a:rPr>
              <a:t>Μορφή</a:t>
            </a:r>
            <a:r>
              <a:rPr lang="en" sz="950" b="1" dirty="0">
                <a:solidFill>
                  <a:schemeClr val="dk2"/>
                </a:solidFill>
              </a:rPr>
              <a:t> α</a:t>
            </a:r>
            <a:r>
              <a:rPr lang="en" sz="950" b="1" dirty="0" err="1">
                <a:solidFill>
                  <a:schemeClr val="dk2"/>
                </a:solidFill>
              </a:rPr>
              <a:t>νάλυσης</a:t>
            </a:r>
            <a:r>
              <a:rPr lang="en" sz="950" b="1" dirty="0">
                <a:solidFill>
                  <a:schemeClr val="dk2"/>
                </a:solidFill>
              </a:rPr>
              <a:t> “</a:t>
            </a:r>
            <a:r>
              <a:rPr lang="en" sz="950" b="1" dirty="0" err="1">
                <a:solidFill>
                  <a:schemeClr val="dk2"/>
                </a:solidFill>
              </a:rPr>
              <a:t>Είν</a:t>
            </a:r>
            <a:r>
              <a:rPr lang="en" sz="950" b="1" dirty="0">
                <a:solidFill>
                  <a:schemeClr val="dk2"/>
                </a:solidFill>
              </a:rPr>
              <a:t>α</a:t>
            </a:r>
            <a:r>
              <a:rPr lang="en" sz="950" b="1" dirty="0" err="1">
                <a:solidFill>
                  <a:schemeClr val="dk2"/>
                </a:solidFill>
              </a:rPr>
              <a:t>ι</a:t>
            </a:r>
            <a:r>
              <a:rPr lang="en" sz="950" b="1" dirty="0">
                <a:solidFill>
                  <a:schemeClr val="dk2"/>
                </a:solidFill>
              </a:rPr>
              <a:t>”</a:t>
            </a:r>
            <a:br>
              <a:rPr lang="en" sz="950" b="1" dirty="0">
                <a:solidFill>
                  <a:schemeClr val="dk2"/>
                </a:solidFill>
              </a:rPr>
            </a:br>
            <a:r>
              <a:rPr lang="en" sz="950" dirty="0" err="1">
                <a:solidFill>
                  <a:schemeClr val="dk2"/>
                </a:solidFill>
              </a:rPr>
              <a:t>Η</a:t>
            </a:r>
            <a:r>
              <a:rPr lang="en" sz="950" dirty="0">
                <a:solidFill>
                  <a:schemeClr val="dk2"/>
                </a:solidFill>
              </a:rPr>
              <a:t> CSH </a:t>
            </a:r>
            <a:r>
              <a:rPr lang="en" sz="950" dirty="0" err="1">
                <a:solidFill>
                  <a:schemeClr val="dk2"/>
                </a:solidFill>
              </a:rPr>
              <a:t>χρησιμο</a:t>
            </a:r>
            <a:r>
              <a:rPr lang="en" sz="950" dirty="0">
                <a:solidFill>
                  <a:schemeClr val="dk2"/>
                </a:solidFill>
              </a:rPr>
              <a:t>π</a:t>
            </a:r>
            <a:r>
              <a:rPr lang="en" sz="950" dirty="0" err="1">
                <a:solidFill>
                  <a:schemeClr val="dk2"/>
                </a:solidFill>
              </a:rPr>
              <a:t>οιήθηκε</a:t>
            </a:r>
            <a:r>
              <a:rPr lang="en" sz="950" dirty="0">
                <a:solidFill>
                  <a:schemeClr val="dk2"/>
                </a:solidFill>
              </a:rPr>
              <a:t> </a:t>
            </a:r>
            <a:r>
              <a:rPr lang="en" sz="950" dirty="0" err="1">
                <a:solidFill>
                  <a:schemeClr val="dk2"/>
                </a:solidFill>
              </a:rPr>
              <a:t>γι</a:t>
            </a:r>
            <a:r>
              <a:rPr lang="en" sz="950" dirty="0">
                <a:solidFill>
                  <a:schemeClr val="dk2"/>
                </a:solidFill>
              </a:rPr>
              <a:t>α </a:t>
            </a:r>
            <a:r>
              <a:rPr lang="en" sz="950" dirty="0" err="1">
                <a:solidFill>
                  <a:schemeClr val="dk2"/>
                </a:solidFill>
              </a:rPr>
              <a:t>την</a:t>
            </a:r>
            <a:r>
              <a:rPr lang="en" sz="950" dirty="0">
                <a:solidFill>
                  <a:schemeClr val="dk2"/>
                </a:solidFill>
              </a:rPr>
              <a:t> α</a:t>
            </a:r>
            <a:r>
              <a:rPr lang="en" sz="950" dirty="0" err="1">
                <a:solidFill>
                  <a:schemeClr val="dk2"/>
                </a:solidFill>
              </a:rPr>
              <a:t>νάλυση</a:t>
            </a:r>
            <a:r>
              <a:rPr lang="en" sz="950" dirty="0">
                <a:solidFill>
                  <a:schemeClr val="dk2"/>
                </a:solidFill>
              </a:rPr>
              <a:t> </a:t>
            </a:r>
            <a:r>
              <a:rPr lang="en" sz="950" dirty="0" err="1">
                <a:solidFill>
                  <a:schemeClr val="dk2"/>
                </a:solidFill>
              </a:rPr>
              <a:t>της</a:t>
            </a:r>
            <a:r>
              <a:rPr lang="en" sz="950" dirty="0">
                <a:solidFill>
                  <a:schemeClr val="dk2"/>
                </a:solidFill>
              </a:rPr>
              <a:t> π</a:t>
            </a:r>
            <a:r>
              <a:rPr lang="en" sz="950" dirty="0" err="1">
                <a:solidFill>
                  <a:schemeClr val="dk2"/>
                </a:solidFill>
              </a:rPr>
              <a:t>ροτεινόμενης</a:t>
            </a:r>
            <a:r>
              <a:rPr lang="en" sz="950" dirty="0">
                <a:solidFill>
                  <a:schemeClr val="dk2"/>
                </a:solidFill>
              </a:rPr>
              <a:t> π</a:t>
            </a:r>
            <a:r>
              <a:rPr lang="en" sz="950" dirty="0" err="1">
                <a:solidFill>
                  <a:schemeClr val="dk2"/>
                </a:solidFill>
              </a:rPr>
              <a:t>ολυ-υ</a:t>
            </a:r>
            <a:r>
              <a:rPr lang="en" sz="950" dirty="0">
                <a:solidFill>
                  <a:schemeClr val="dk2"/>
                </a:solidFill>
              </a:rPr>
              <a:t>π</a:t>
            </a:r>
            <a:r>
              <a:rPr lang="en" sz="950" dirty="0" err="1">
                <a:solidFill>
                  <a:schemeClr val="dk2"/>
                </a:solidFill>
              </a:rPr>
              <a:t>ηρεσι</a:t>
            </a:r>
            <a:r>
              <a:rPr lang="en" sz="950" dirty="0">
                <a:solidFill>
                  <a:schemeClr val="dk2"/>
                </a:solidFill>
              </a:rPr>
              <a:t>α</a:t>
            </a:r>
            <a:r>
              <a:rPr lang="en" sz="950" dirty="0" err="1">
                <a:solidFill>
                  <a:schemeClr val="dk2"/>
                </a:solidFill>
              </a:rPr>
              <a:t>κής</a:t>
            </a:r>
            <a:r>
              <a:rPr lang="en" sz="950" dirty="0">
                <a:solidFill>
                  <a:schemeClr val="dk2"/>
                </a:solidFill>
              </a:rPr>
              <a:t> </a:t>
            </a:r>
            <a:r>
              <a:rPr lang="en" sz="950" dirty="0" err="1">
                <a:solidFill>
                  <a:schemeClr val="dk2"/>
                </a:solidFill>
              </a:rPr>
              <a:t>στρ</a:t>
            </a:r>
            <a:r>
              <a:rPr lang="en" sz="950" dirty="0">
                <a:solidFill>
                  <a:schemeClr val="dk2"/>
                </a:solidFill>
              </a:rPr>
              <a:t>α</a:t>
            </a:r>
            <a:r>
              <a:rPr lang="en" sz="950" dirty="0" err="1">
                <a:solidFill>
                  <a:schemeClr val="dk2"/>
                </a:solidFill>
              </a:rPr>
              <a:t>τηγικής</a:t>
            </a:r>
            <a:r>
              <a:rPr lang="en" sz="950" dirty="0">
                <a:solidFill>
                  <a:schemeClr val="dk2"/>
                </a:solidFill>
              </a:rPr>
              <a:t>, </a:t>
            </a:r>
            <a:r>
              <a:rPr lang="en" sz="950" dirty="0" err="1">
                <a:solidFill>
                  <a:schemeClr val="dk2"/>
                </a:solidFill>
              </a:rPr>
              <a:t>θέτοντ</a:t>
            </a:r>
            <a:r>
              <a:rPr lang="en" sz="950" dirty="0">
                <a:solidFill>
                  <a:schemeClr val="dk2"/>
                </a:solidFill>
              </a:rPr>
              <a:t>α</a:t>
            </a:r>
            <a:r>
              <a:rPr lang="en" sz="950" dirty="0" err="1">
                <a:solidFill>
                  <a:schemeClr val="dk2"/>
                </a:solidFill>
              </a:rPr>
              <a:t>ς</a:t>
            </a:r>
            <a:r>
              <a:rPr lang="en" sz="950" dirty="0">
                <a:solidFill>
                  <a:schemeClr val="dk2"/>
                </a:solidFill>
              </a:rPr>
              <a:t> </a:t>
            </a:r>
            <a:r>
              <a:rPr lang="en" sz="950" dirty="0" err="1">
                <a:solidFill>
                  <a:schemeClr val="dk2"/>
                </a:solidFill>
              </a:rPr>
              <a:t>τις</a:t>
            </a:r>
            <a:r>
              <a:rPr lang="en" sz="950" dirty="0">
                <a:solidFill>
                  <a:schemeClr val="dk2"/>
                </a:solidFill>
              </a:rPr>
              <a:t> 12 </a:t>
            </a:r>
            <a:r>
              <a:rPr lang="en" sz="950" dirty="0" err="1">
                <a:solidFill>
                  <a:schemeClr val="dk2"/>
                </a:solidFill>
              </a:rPr>
              <a:t>ερωτήσεις</a:t>
            </a:r>
            <a:r>
              <a:rPr lang="en" sz="950" dirty="0">
                <a:solidFill>
                  <a:schemeClr val="dk2"/>
                </a:solidFill>
              </a:rPr>
              <a:t> </a:t>
            </a:r>
            <a:r>
              <a:rPr lang="en" sz="950" dirty="0" err="1">
                <a:solidFill>
                  <a:schemeClr val="dk2"/>
                </a:solidFill>
              </a:rPr>
              <a:t>συστημικών</a:t>
            </a:r>
            <a:r>
              <a:rPr lang="en" sz="950" dirty="0">
                <a:solidFill>
                  <a:schemeClr val="dk2"/>
                </a:solidFill>
              </a:rPr>
              <a:t> </a:t>
            </a:r>
            <a:r>
              <a:rPr lang="en" sz="950" dirty="0" err="1">
                <a:solidFill>
                  <a:schemeClr val="dk2"/>
                </a:solidFill>
              </a:rPr>
              <a:t>ορίων</a:t>
            </a:r>
            <a:r>
              <a:rPr lang="en" sz="950" dirty="0">
                <a:solidFill>
                  <a:schemeClr val="dk2"/>
                </a:solidFill>
              </a:rPr>
              <a:t> </a:t>
            </a:r>
            <a:r>
              <a:rPr lang="en" sz="950" dirty="0" err="1">
                <a:solidFill>
                  <a:schemeClr val="dk2"/>
                </a:solidFill>
              </a:rPr>
              <a:t>γι</a:t>
            </a:r>
            <a:r>
              <a:rPr lang="en" sz="950" dirty="0">
                <a:solidFill>
                  <a:schemeClr val="dk2"/>
                </a:solidFill>
              </a:rPr>
              <a:t>α </a:t>
            </a:r>
            <a:r>
              <a:rPr lang="en" sz="950" dirty="0" err="1">
                <a:solidFill>
                  <a:schemeClr val="dk2"/>
                </a:solidFill>
              </a:rPr>
              <a:t>ν</a:t>
            </a:r>
            <a:r>
              <a:rPr lang="en" sz="950" dirty="0">
                <a:solidFill>
                  <a:schemeClr val="dk2"/>
                </a:solidFill>
              </a:rPr>
              <a:t>α απ</a:t>
            </a:r>
            <a:r>
              <a:rPr lang="en" sz="950" dirty="0" err="1">
                <a:solidFill>
                  <a:schemeClr val="dk2"/>
                </a:solidFill>
              </a:rPr>
              <a:t>οκ</a:t>
            </a:r>
            <a:r>
              <a:rPr lang="en" sz="950" dirty="0">
                <a:solidFill>
                  <a:schemeClr val="dk2"/>
                </a:solidFill>
              </a:rPr>
              <a:t>α</a:t>
            </a:r>
            <a:r>
              <a:rPr lang="en" sz="950" dirty="0" err="1">
                <a:solidFill>
                  <a:schemeClr val="dk2"/>
                </a:solidFill>
              </a:rPr>
              <a:t>λυφθούν</a:t>
            </a:r>
            <a:r>
              <a:rPr lang="en" sz="950" dirty="0">
                <a:solidFill>
                  <a:schemeClr val="dk2"/>
                </a:solidFill>
              </a:rPr>
              <a:t> </a:t>
            </a:r>
            <a:r>
              <a:rPr lang="en" sz="950" dirty="0" err="1">
                <a:solidFill>
                  <a:schemeClr val="dk2"/>
                </a:solidFill>
              </a:rPr>
              <a:t>οι</a:t>
            </a:r>
            <a:r>
              <a:rPr lang="en" sz="950" dirty="0">
                <a:solidFill>
                  <a:schemeClr val="dk2"/>
                </a:solidFill>
              </a:rPr>
              <a:t> </a:t>
            </a:r>
            <a:r>
              <a:rPr lang="en" sz="950" dirty="0" err="1">
                <a:solidFill>
                  <a:schemeClr val="dk2"/>
                </a:solidFill>
              </a:rPr>
              <a:t>υ</a:t>
            </a:r>
            <a:r>
              <a:rPr lang="en" sz="950" dirty="0">
                <a:solidFill>
                  <a:schemeClr val="dk2"/>
                </a:solidFill>
              </a:rPr>
              <a:t>π</a:t>
            </a:r>
            <a:r>
              <a:rPr lang="en" sz="950" dirty="0" err="1">
                <a:solidFill>
                  <a:schemeClr val="dk2"/>
                </a:solidFill>
              </a:rPr>
              <a:t>οκείμενες</a:t>
            </a:r>
            <a:r>
              <a:rPr lang="en" sz="950" dirty="0">
                <a:solidFill>
                  <a:schemeClr val="dk2"/>
                </a:solidFill>
              </a:rPr>
              <a:t> </a:t>
            </a:r>
            <a:r>
              <a:rPr lang="en" sz="950" dirty="0" err="1">
                <a:solidFill>
                  <a:schemeClr val="dk2"/>
                </a:solidFill>
              </a:rPr>
              <a:t>υ</a:t>
            </a:r>
            <a:r>
              <a:rPr lang="en" sz="950" dirty="0">
                <a:solidFill>
                  <a:schemeClr val="dk2"/>
                </a:solidFill>
              </a:rPr>
              <a:t>π</a:t>
            </a:r>
            <a:r>
              <a:rPr lang="en" sz="950" dirty="0" err="1">
                <a:solidFill>
                  <a:schemeClr val="dk2"/>
                </a:solidFill>
              </a:rPr>
              <a:t>οθέσεις</a:t>
            </a:r>
            <a:r>
              <a:rPr lang="en" sz="950" dirty="0">
                <a:solidFill>
                  <a:schemeClr val="dk2"/>
                </a:solidFill>
              </a:rPr>
              <a:t> </a:t>
            </a:r>
            <a:r>
              <a:rPr lang="en" sz="950" dirty="0" err="1">
                <a:solidFill>
                  <a:schemeClr val="dk2"/>
                </a:solidFill>
              </a:rPr>
              <a:t>της</a:t>
            </a:r>
            <a:r>
              <a:rPr lang="en" sz="950" dirty="0">
                <a:solidFill>
                  <a:schemeClr val="dk2"/>
                </a:solidFill>
              </a:rPr>
              <a:t>.</a:t>
            </a:r>
            <a:endParaRPr sz="950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1800" dirty="0">
              <a:solidFill>
                <a:schemeClr val="dk2"/>
              </a:solidFill>
            </a:endParaRPr>
          </a:p>
        </p:txBody>
      </p:sp>
      <p:graphicFrame>
        <p:nvGraphicFramePr>
          <p:cNvPr id="164" name="Google Shape;164;p29"/>
          <p:cNvGraphicFramePr/>
          <p:nvPr/>
        </p:nvGraphicFramePr>
        <p:xfrm>
          <a:off x="247200" y="2343563"/>
          <a:ext cx="6053475" cy="2346840"/>
        </p:xfrm>
        <a:graphic>
          <a:graphicData uri="http://schemas.openxmlformats.org/drawingml/2006/table">
            <a:tbl>
              <a:tblPr>
                <a:noFill/>
                <a:tableStyleId>{A3E7EF85-A36E-43C3-9AE3-ED52EB755D7F}</a:tableStyleId>
              </a:tblPr>
              <a:tblGrid>
                <a:gridCol w="1313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401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 b="1">
                          <a:solidFill>
                            <a:schemeClr val="dk2"/>
                          </a:solidFill>
                        </a:rPr>
                        <a:t>Βασική κατηγορία Συστημικών ορίων</a:t>
                      </a:r>
                      <a:endParaRPr sz="700" b="1">
                        <a:solidFill>
                          <a:schemeClr val="dk2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 b="1">
                          <a:solidFill>
                            <a:schemeClr val="dk2"/>
                          </a:solidFill>
                        </a:rPr>
                        <a:t>Τα πορίσματα του ερωτηματολογίου από την πλευρά της αστυνομίας (μορφή “Είναι”)</a:t>
                      </a:r>
                      <a:endParaRPr sz="700" b="1">
                        <a:solidFill>
                          <a:schemeClr val="dk2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solidFill>
                            <a:schemeClr val="dk2"/>
                          </a:solidFill>
                        </a:rPr>
                        <a:t>Πελάτης </a:t>
                      </a:r>
                      <a:endParaRPr sz="700">
                        <a:solidFill>
                          <a:schemeClr val="dk2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solidFill>
                            <a:schemeClr val="dk2"/>
                          </a:solidFill>
                        </a:rPr>
                        <a:t>Το νομοταγές κοινό και η αστυνομία (των οποίων η φήμη θα βελτιωνόταν).</a:t>
                      </a:r>
                      <a:endParaRPr sz="700">
                        <a:solidFill>
                          <a:schemeClr val="dk2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solidFill>
                            <a:schemeClr val="dk2"/>
                          </a:solidFill>
                        </a:rPr>
                        <a:t>Σκοπός</a:t>
                      </a:r>
                      <a:endParaRPr sz="700">
                        <a:solidFill>
                          <a:schemeClr val="dk2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solidFill>
                            <a:schemeClr val="dk2"/>
                          </a:solidFill>
                        </a:rPr>
                        <a:t>Nα κερδηθεί η υποστήριξη των ενδιαφερόμενων μερών για τη βελτίωση της κατάστασης και ενδεχομένως για την αλλαγή των περιοριστικών νόμων.</a:t>
                      </a:r>
                      <a:endParaRPr sz="700">
                        <a:solidFill>
                          <a:schemeClr val="dk2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solidFill>
                            <a:schemeClr val="dk2"/>
                          </a:solidFill>
                        </a:rPr>
                        <a:t>Μέτρο επιτυχίας</a:t>
                      </a:r>
                      <a:endParaRPr sz="700">
                        <a:solidFill>
                          <a:schemeClr val="dk2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solidFill>
                            <a:schemeClr val="dk2"/>
                          </a:solidFill>
                        </a:rPr>
                        <a:t>Ένα ευρύτερο φάσμα δεικτών, αλλά με επίκεντρο τις πρωτοβουλίες μείωσης και πρόληψης του εγκλήματος.</a:t>
                      </a:r>
                      <a:endParaRPr sz="700">
                        <a:solidFill>
                          <a:schemeClr val="dk2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solidFill>
                            <a:schemeClr val="dk2"/>
                          </a:solidFill>
                        </a:rPr>
                        <a:t>Μάρτυρας (Ο Πληγωμένος)</a:t>
                      </a:r>
                      <a:endParaRPr sz="700">
                        <a:solidFill>
                          <a:schemeClr val="dk2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solidFill>
                            <a:schemeClr val="dk2"/>
                          </a:solidFill>
                        </a:rPr>
                        <a:t>Οι παραβάτες και οι πιθανοί παραβάτες ήταν απίθανο να εκπροσωπούνται αποτελεσματικά στα πολυ-υπηρεσιακά φόρουμ.</a:t>
                      </a:r>
                      <a:endParaRPr sz="700">
                        <a:solidFill>
                          <a:schemeClr val="dk2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solidFill>
                            <a:schemeClr val="dk2"/>
                          </a:solidFill>
                        </a:rPr>
                        <a:t>Κοσμοθεωρία</a:t>
                      </a:r>
                      <a:endParaRPr sz="700">
                        <a:solidFill>
                          <a:schemeClr val="dk2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solidFill>
                            <a:schemeClr val="dk2"/>
                          </a:solidFill>
                        </a:rPr>
                        <a:t>Παρά την πρόθεση συνεργασίας, η στρατηγική βασιζόταν ακόμη ουσιαστικά στην κοσμοθεωρία της αστυνομίας και στους δείκτες απόδοσής της.</a:t>
                      </a:r>
                      <a:endParaRPr sz="700">
                        <a:solidFill>
                          <a:schemeClr val="dk2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65" name="Google Shape;165;p29"/>
          <p:cNvSpPr txBox="1"/>
          <p:nvPr/>
        </p:nvSpPr>
        <p:spPr>
          <a:xfrm>
            <a:off x="77775" y="4799565"/>
            <a:ext cx="8013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595959"/>
                </a:solidFill>
              </a:rPr>
              <a:t>Jackson, M. C. (2019). </a:t>
            </a:r>
            <a:r>
              <a:rPr lang="en" sz="800" i="1">
                <a:solidFill>
                  <a:srgbClr val="595959"/>
                </a:solidFill>
              </a:rPr>
              <a:t>Critical systems thinking and the management of complexity</a:t>
            </a:r>
            <a:r>
              <a:rPr lang="en" sz="800">
                <a:solidFill>
                  <a:srgbClr val="595959"/>
                </a:solidFill>
              </a:rPr>
              <a:t>. John Wiley &amp; Sons.</a:t>
            </a:r>
            <a:endParaRPr sz="800">
              <a:solidFill>
                <a:srgbClr val="595959"/>
              </a:solidFill>
            </a:endParaRPr>
          </a:p>
        </p:txBody>
      </p:sp>
      <p:sp>
        <p:nvSpPr>
          <p:cNvPr id="166" name="Google Shape;166;p29"/>
          <p:cNvSpPr txBox="1"/>
          <p:nvPr/>
        </p:nvSpPr>
        <p:spPr>
          <a:xfrm>
            <a:off x="6366375" y="2343575"/>
            <a:ext cx="2646600" cy="159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2"/>
                </a:solidFill>
              </a:rPr>
              <a:t>Η ανάλυση του “Είναι” αποκάλυψε ότι η στρατηγική, αν και ένα βήμα μπροστά, εξακολουθούσε να διαμορφώνεται σε μεγάλο βαθμό από την οπτική γωνία της αστυνομίας, περιθωριοποιώντας την ίδια την ομάδα που βρίσκεται στην καρδιά του προβλήματος.</a:t>
            </a:r>
            <a:endParaRPr sz="10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30"/>
          <p:cNvSpPr txBox="1">
            <a:spLocks noGrp="1"/>
          </p:cNvSpPr>
          <p:nvPr>
            <p:ph type="title"/>
          </p:nvPr>
        </p:nvSpPr>
        <p:spPr>
          <a:xfrm>
            <a:off x="152250" y="0"/>
            <a:ext cx="8791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320"/>
              <a:t>Critical Systems Heuristics: Οπλοκατοχή στο Lambeth</a:t>
            </a:r>
            <a:endParaRPr sz="2320" i="1"/>
          </a:p>
        </p:txBody>
      </p:sp>
      <p:sp>
        <p:nvSpPr>
          <p:cNvPr id="172" name="Google Shape;172;p30"/>
          <p:cNvSpPr txBox="1"/>
          <p:nvPr/>
        </p:nvSpPr>
        <p:spPr>
          <a:xfrm>
            <a:off x="152250" y="572700"/>
            <a:ext cx="8791800" cy="43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50" b="1" dirty="0" err="1">
                <a:solidFill>
                  <a:schemeClr val="dk2"/>
                </a:solidFill>
              </a:rPr>
              <a:t>Εμ</a:t>
            </a:r>
            <a:r>
              <a:rPr lang="en" sz="950" b="1" dirty="0">
                <a:solidFill>
                  <a:schemeClr val="dk2"/>
                </a:solidFill>
              </a:rPr>
              <a:t>βα</a:t>
            </a:r>
            <a:r>
              <a:rPr lang="en" sz="950" b="1" dirty="0" err="1">
                <a:solidFill>
                  <a:schemeClr val="dk2"/>
                </a:solidFill>
              </a:rPr>
              <a:t>θύνοντ</a:t>
            </a:r>
            <a:r>
              <a:rPr lang="en" sz="950" b="1" dirty="0">
                <a:solidFill>
                  <a:schemeClr val="dk2"/>
                </a:solidFill>
              </a:rPr>
              <a:t>α</a:t>
            </a:r>
            <a:r>
              <a:rPr lang="en" sz="950" b="1" dirty="0" err="1">
                <a:solidFill>
                  <a:schemeClr val="dk2"/>
                </a:solidFill>
              </a:rPr>
              <a:t>ς</a:t>
            </a:r>
            <a:r>
              <a:rPr lang="en" sz="950" b="1" dirty="0">
                <a:solidFill>
                  <a:schemeClr val="dk2"/>
                </a:solidFill>
              </a:rPr>
              <a:t> </a:t>
            </a:r>
            <a:r>
              <a:rPr lang="en" sz="950" b="1" dirty="0" err="1">
                <a:solidFill>
                  <a:schemeClr val="dk2"/>
                </a:solidFill>
              </a:rPr>
              <a:t>την</a:t>
            </a:r>
            <a:r>
              <a:rPr lang="en" sz="950" b="1" dirty="0">
                <a:solidFill>
                  <a:schemeClr val="dk2"/>
                </a:solidFill>
              </a:rPr>
              <a:t> </a:t>
            </a:r>
            <a:r>
              <a:rPr lang="en" sz="950" b="1" dirty="0" err="1">
                <a:solidFill>
                  <a:schemeClr val="dk2"/>
                </a:solidFill>
              </a:rPr>
              <a:t>κριτική</a:t>
            </a:r>
            <a:r>
              <a:rPr lang="en" sz="950" b="1" dirty="0">
                <a:solidFill>
                  <a:schemeClr val="dk2"/>
                </a:solidFill>
              </a:rPr>
              <a:t>: </a:t>
            </a:r>
            <a:r>
              <a:rPr lang="en" sz="950" b="1" dirty="0" err="1">
                <a:solidFill>
                  <a:schemeClr val="dk2"/>
                </a:solidFill>
              </a:rPr>
              <a:t>Μορφή</a:t>
            </a:r>
            <a:r>
              <a:rPr lang="en" sz="950" b="1" dirty="0">
                <a:solidFill>
                  <a:schemeClr val="dk2"/>
                </a:solidFill>
              </a:rPr>
              <a:t> “</a:t>
            </a:r>
            <a:r>
              <a:rPr lang="en" sz="950" b="1" dirty="0" err="1">
                <a:solidFill>
                  <a:schemeClr val="dk2"/>
                </a:solidFill>
              </a:rPr>
              <a:t>Θ</a:t>
            </a:r>
            <a:r>
              <a:rPr lang="en" sz="950" b="1" dirty="0">
                <a:solidFill>
                  <a:schemeClr val="dk2"/>
                </a:solidFill>
              </a:rPr>
              <a:t>α </a:t>
            </a:r>
            <a:r>
              <a:rPr lang="en" sz="950" b="1" dirty="0" err="1">
                <a:solidFill>
                  <a:schemeClr val="dk2"/>
                </a:solidFill>
              </a:rPr>
              <a:t>Έ</a:t>
            </a:r>
            <a:r>
              <a:rPr lang="en" sz="950" b="1" dirty="0">
                <a:solidFill>
                  <a:schemeClr val="dk2"/>
                </a:solidFill>
              </a:rPr>
              <a:t>π</a:t>
            </a:r>
            <a:r>
              <a:rPr lang="en" sz="950" b="1" dirty="0" err="1">
                <a:solidFill>
                  <a:schemeClr val="dk2"/>
                </a:solidFill>
              </a:rPr>
              <a:t>ρε</a:t>
            </a:r>
            <a:r>
              <a:rPr lang="en" sz="950" b="1" dirty="0">
                <a:solidFill>
                  <a:schemeClr val="dk2"/>
                </a:solidFill>
              </a:rPr>
              <a:t>π</a:t>
            </a:r>
            <a:r>
              <a:rPr lang="en" sz="950" b="1" dirty="0" err="1">
                <a:solidFill>
                  <a:schemeClr val="dk2"/>
                </a:solidFill>
              </a:rPr>
              <a:t>ε</a:t>
            </a:r>
            <a:r>
              <a:rPr lang="en" sz="950" b="1" dirty="0">
                <a:solidFill>
                  <a:schemeClr val="dk2"/>
                </a:solidFill>
              </a:rPr>
              <a:t>” απ</a:t>
            </a:r>
            <a:r>
              <a:rPr lang="en" sz="950" b="1" dirty="0" err="1">
                <a:solidFill>
                  <a:schemeClr val="dk2"/>
                </a:solidFill>
              </a:rPr>
              <a:t>ό</a:t>
            </a:r>
            <a:r>
              <a:rPr lang="en" sz="950" b="1" dirty="0">
                <a:solidFill>
                  <a:schemeClr val="dk2"/>
                </a:solidFill>
              </a:rPr>
              <a:t> </a:t>
            </a:r>
            <a:r>
              <a:rPr lang="en" sz="950" b="1" dirty="0" err="1">
                <a:solidFill>
                  <a:schemeClr val="dk2"/>
                </a:solidFill>
              </a:rPr>
              <a:t>μί</a:t>
            </a:r>
            <a:r>
              <a:rPr lang="en" sz="950" b="1" dirty="0">
                <a:solidFill>
                  <a:schemeClr val="dk2"/>
                </a:solidFill>
              </a:rPr>
              <a:t>α </a:t>
            </a:r>
            <a:r>
              <a:rPr lang="en" sz="950" b="1" dirty="0" err="1">
                <a:solidFill>
                  <a:schemeClr val="dk2"/>
                </a:solidFill>
              </a:rPr>
              <a:t>άλλη</a:t>
            </a:r>
            <a:r>
              <a:rPr lang="en" sz="950" b="1" dirty="0">
                <a:solidFill>
                  <a:schemeClr val="dk2"/>
                </a:solidFill>
              </a:rPr>
              <a:t> </a:t>
            </a:r>
            <a:r>
              <a:rPr lang="en" sz="950" b="1" dirty="0" err="1">
                <a:solidFill>
                  <a:schemeClr val="dk2"/>
                </a:solidFill>
              </a:rPr>
              <a:t>ο</a:t>
            </a:r>
            <a:r>
              <a:rPr lang="en" sz="950" b="1" dirty="0">
                <a:solidFill>
                  <a:schemeClr val="dk2"/>
                </a:solidFill>
              </a:rPr>
              <a:t>π</a:t>
            </a:r>
            <a:r>
              <a:rPr lang="en" sz="950" b="1" dirty="0" err="1">
                <a:solidFill>
                  <a:schemeClr val="dk2"/>
                </a:solidFill>
              </a:rPr>
              <a:t>τική</a:t>
            </a:r>
            <a:r>
              <a:rPr lang="en" sz="950" b="1" dirty="0">
                <a:solidFill>
                  <a:schemeClr val="dk2"/>
                </a:solidFill>
              </a:rPr>
              <a:t> </a:t>
            </a:r>
            <a:r>
              <a:rPr lang="en" sz="950" b="1" dirty="0" err="1">
                <a:solidFill>
                  <a:schemeClr val="dk2"/>
                </a:solidFill>
              </a:rPr>
              <a:t>γωνί</a:t>
            </a:r>
            <a:r>
              <a:rPr lang="en" sz="950" b="1" dirty="0">
                <a:solidFill>
                  <a:schemeClr val="dk2"/>
                </a:solidFill>
              </a:rPr>
              <a:t>α</a:t>
            </a:r>
            <a:endParaRPr sz="950" b="1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Aft>
                <a:spcPts val="0"/>
              </a:spcAft>
              <a:buNone/>
            </a:pPr>
            <a:r>
              <a:rPr lang="en" sz="1000" dirty="0" err="1">
                <a:solidFill>
                  <a:schemeClr val="dk2"/>
                </a:solidFill>
              </a:rPr>
              <a:t>Γι</a:t>
            </a:r>
            <a:r>
              <a:rPr lang="en" sz="1000" dirty="0">
                <a:solidFill>
                  <a:schemeClr val="dk2"/>
                </a:solidFill>
              </a:rPr>
              <a:t>α </a:t>
            </a:r>
            <a:r>
              <a:rPr lang="en" sz="1000" dirty="0" err="1">
                <a:solidFill>
                  <a:schemeClr val="dk2"/>
                </a:solidFill>
              </a:rPr>
              <a:t>ν</a:t>
            </a:r>
            <a:r>
              <a:rPr lang="en" sz="1000" dirty="0">
                <a:solidFill>
                  <a:schemeClr val="dk2"/>
                </a:solidFill>
              </a:rPr>
              <a:t>α α</a:t>
            </a:r>
            <a:r>
              <a:rPr lang="en" sz="1000" dirty="0" err="1">
                <a:solidFill>
                  <a:schemeClr val="dk2"/>
                </a:solidFill>
              </a:rPr>
              <a:t>μφισ</a:t>
            </a:r>
            <a:r>
              <a:rPr lang="en" sz="1000" dirty="0">
                <a:solidFill>
                  <a:schemeClr val="dk2"/>
                </a:solidFill>
              </a:rPr>
              <a:t>β</a:t>
            </a:r>
            <a:r>
              <a:rPr lang="en" sz="1000" dirty="0" err="1">
                <a:solidFill>
                  <a:schemeClr val="dk2"/>
                </a:solidFill>
              </a:rPr>
              <a:t>ητηθεί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l-GR" sz="1000" dirty="0">
                <a:solidFill>
                  <a:schemeClr val="dk2"/>
                </a:solidFill>
              </a:rPr>
              <a:t>η</a:t>
            </a:r>
            <a:r>
              <a:rPr lang="en" sz="1000" dirty="0">
                <a:solidFill>
                  <a:schemeClr val="dk2"/>
                </a:solidFill>
              </a:rPr>
              <a:t> α</a:t>
            </a:r>
            <a:r>
              <a:rPr lang="en" sz="1000" dirty="0" err="1">
                <a:solidFill>
                  <a:schemeClr val="dk2"/>
                </a:solidFill>
              </a:rPr>
              <a:t>ρχική</a:t>
            </a:r>
            <a:r>
              <a:rPr lang="el-GR" sz="1000" dirty="0">
                <a:solidFill>
                  <a:schemeClr val="dk2"/>
                </a:solidFill>
              </a:rPr>
              <a:t> σχεδίαση</a:t>
            </a:r>
            <a:r>
              <a:rPr lang="en" sz="1000" dirty="0">
                <a:solidFill>
                  <a:schemeClr val="dk2"/>
                </a:solidFill>
              </a:rPr>
              <a:t>, </a:t>
            </a:r>
            <a:r>
              <a:rPr lang="en" sz="1000" dirty="0" err="1">
                <a:solidFill>
                  <a:schemeClr val="dk2"/>
                </a:solidFill>
              </a:rPr>
              <a:t>το</a:t>
            </a:r>
            <a:r>
              <a:rPr lang="en" sz="1000" dirty="0">
                <a:solidFill>
                  <a:schemeClr val="dk2"/>
                </a:solidFill>
              </a:rPr>
              <a:t> CSH </a:t>
            </a:r>
            <a:r>
              <a:rPr lang="en" sz="1000" dirty="0" err="1">
                <a:solidFill>
                  <a:schemeClr val="dk2"/>
                </a:solidFill>
              </a:rPr>
              <a:t>εφ</a:t>
            </a:r>
            <a:r>
              <a:rPr lang="en" sz="1000" dirty="0">
                <a:solidFill>
                  <a:schemeClr val="dk2"/>
                </a:solidFill>
              </a:rPr>
              <a:t>α</a:t>
            </a:r>
            <a:r>
              <a:rPr lang="en" sz="1000" dirty="0" err="1">
                <a:solidFill>
                  <a:schemeClr val="dk2"/>
                </a:solidFill>
              </a:rPr>
              <a:t>ρμόστηκε</a:t>
            </a:r>
            <a:r>
              <a:rPr lang="en" sz="1000" dirty="0">
                <a:solidFill>
                  <a:schemeClr val="dk2"/>
                </a:solidFill>
              </a:rPr>
              <a:t> απ</a:t>
            </a:r>
            <a:r>
              <a:rPr lang="en" sz="1000" dirty="0" err="1">
                <a:solidFill>
                  <a:schemeClr val="dk2"/>
                </a:solidFill>
              </a:rPr>
              <a:t>ό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την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ο</a:t>
            </a:r>
            <a:r>
              <a:rPr lang="en" sz="1000" dirty="0">
                <a:solidFill>
                  <a:schemeClr val="dk2"/>
                </a:solidFill>
              </a:rPr>
              <a:t>π</a:t>
            </a:r>
            <a:r>
              <a:rPr lang="en" sz="1000" dirty="0" err="1">
                <a:solidFill>
                  <a:schemeClr val="dk2"/>
                </a:solidFill>
              </a:rPr>
              <a:t>τική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γωνί</a:t>
            </a:r>
            <a:r>
              <a:rPr lang="en" sz="1000" dirty="0">
                <a:solidFill>
                  <a:schemeClr val="dk2"/>
                </a:solidFill>
              </a:rPr>
              <a:t>α </a:t>
            </a:r>
            <a:r>
              <a:rPr lang="en" sz="1000" dirty="0" err="1">
                <a:solidFill>
                  <a:schemeClr val="dk2"/>
                </a:solidFill>
              </a:rPr>
              <a:t>ενός</a:t>
            </a:r>
            <a:r>
              <a:rPr lang="en" sz="1000" dirty="0">
                <a:solidFill>
                  <a:schemeClr val="dk2"/>
                </a:solidFill>
              </a:rPr>
              <a:t> π</a:t>
            </a:r>
            <a:r>
              <a:rPr lang="en" sz="1000" dirty="0" err="1">
                <a:solidFill>
                  <a:schemeClr val="dk2"/>
                </a:solidFill>
              </a:rPr>
              <a:t>εριθωριο</a:t>
            </a:r>
            <a:r>
              <a:rPr lang="en" sz="1000" dirty="0">
                <a:solidFill>
                  <a:schemeClr val="dk2"/>
                </a:solidFill>
              </a:rPr>
              <a:t>π</a:t>
            </a:r>
            <a:r>
              <a:rPr lang="en" sz="1000" dirty="0" err="1">
                <a:solidFill>
                  <a:schemeClr val="dk2"/>
                </a:solidFill>
              </a:rPr>
              <a:t>οιημενου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ενδι</a:t>
            </a:r>
            <a:r>
              <a:rPr lang="en" sz="1000" dirty="0">
                <a:solidFill>
                  <a:schemeClr val="dk2"/>
                </a:solidFill>
              </a:rPr>
              <a:t>α</a:t>
            </a:r>
            <a:r>
              <a:rPr lang="en" sz="1000" dirty="0" err="1">
                <a:solidFill>
                  <a:schemeClr val="dk2"/>
                </a:solidFill>
              </a:rPr>
              <a:t>φερόμενου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μέρους</a:t>
            </a:r>
            <a:r>
              <a:rPr lang="en" sz="1000" dirty="0">
                <a:solidFill>
                  <a:schemeClr val="dk2"/>
                </a:solidFill>
              </a:rPr>
              <a:t>: </a:t>
            </a:r>
            <a:r>
              <a:rPr lang="en" sz="1000" b="1" dirty="0" err="1">
                <a:solidFill>
                  <a:schemeClr val="dk2"/>
                </a:solidFill>
              </a:rPr>
              <a:t>των</a:t>
            </a:r>
            <a:r>
              <a:rPr lang="en" sz="1000" b="1" dirty="0">
                <a:solidFill>
                  <a:schemeClr val="dk2"/>
                </a:solidFill>
              </a:rPr>
              <a:t> π</a:t>
            </a:r>
            <a:r>
              <a:rPr lang="en" sz="1000" b="1" dirty="0" err="1">
                <a:solidFill>
                  <a:schemeClr val="dk2"/>
                </a:solidFill>
              </a:rPr>
              <a:t>ιθ</a:t>
            </a:r>
            <a:r>
              <a:rPr lang="en" sz="1000" b="1" dirty="0">
                <a:solidFill>
                  <a:schemeClr val="dk2"/>
                </a:solidFill>
              </a:rPr>
              <a:t>α</a:t>
            </a:r>
            <a:r>
              <a:rPr lang="en" sz="1000" b="1" dirty="0" err="1">
                <a:solidFill>
                  <a:schemeClr val="dk2"/>
                </a:solidFill>
              </a:rPr>
              <a:t>νών</a:t>
            </a:r>
            <a:r>
              <a:rPr lang="en" sz="1000" b="1" dirty="0">
                <a:solidFill>
                  <a:schemeClr val="dk2"/>
                </a:solidFill>
              </a:rPr>
              <a:t> πα</a:t>
            </a:r>
            <a:r>
              <a:rPr lang="en" sz="1000" b="1" dirty="0" err="1">
                <a:solidFill>
                  <a:schemeClr val="dk2"/>
                </a:solidFill>
              </a:rPr>
              <a:t>ρ</a:t>
            </a:r>
            <a:r>
              <a:rPr lang="en" sz="1000" b="1" dirty="0">
                <a:solidFill>
                  <a:schemeClr val="dk2"/>
                </a:solidFill>
              </a:rPr>
              <a:t>αβα</a:t>
            </a:r>
            <a:r>
              <a:rPr lang="en" sz="1000" b="1" dirty="0" err="1">
                <a:solidFill>
                  <a:schemeClr val="dk2"/>
                </a:solidFill>
              </a:rPr>
              <a:t>τών</a:t>
            </a:r>
            <a:r>
              <a:rPr lang="en" sz="1000" dirty="0">
                <a:solidFill>
                  <a:schemeClr val="dk2"/>
                </a:solidFill>
              </a:rPr>
              <a:t>.</a:t>
            </a:r>
            <a:endParaRPr sz="1000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100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100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100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100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100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100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1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dirty="0" err="1">
                <a:solidFill>
                  <a:schemeClr val="dk2"/>
                </a:solidFill>
              </a:rPr>
              <a:t>Αυτή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η</a:t>
            </a:r>
            <a:r>
              <a:rPr lang="en" sz="1000" dirty="0">
                <a:solidFill>
                  <a:schemeClr val="dk2"/>
                </a:solidFill>
              </a:rPr>
              <a:t> α</a:t>
            </a:r>
            <a:r>
              <a:rPr lang="en" sz="1000" dirty="0" err="1">
                <a:solidFill>
                  <a:schemeClr val="dk2"/>
                </a:solidFill>
              </a:rPr>
              <a:t>νάλυση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του</a:t>
            </a:r>
            <a:r>
              <a:rPr lang="en" sz="1000" dirty="0">
                <a:solidFill>
                  <a:schemeClr val="dk2"/>
                </a:solidFill>
              </a:rPr>
              <a:t> “</a:t>
            </a:r>
            <a:r>
              <a:rPr lang="en" sz="1000" u="sng" dirty="0" err="1">
                <a:solidFill>
                  <a:schemeClr val="dk2"/>
                </a:solidFill>
              </a:rPr>
              <a:t>Θ</a:t>
            </a:r>
            <a:r>
              <a:rPr lang="en" sz="1000" u="sng" dirty="0">
                <a:solidFill>
                  <a:schemeClr val="dk2"/>
                </a:solidFill>
              </a:rPr>
              <a:t>α </a:t>
            </a:r>
            <a:r>
              <a:rPr lang="en" sz="1000" u="sng" dirty="0" err="1">
                <a:solidFill>
                  <a:schemeClr val="dk2"/>
                </a:solidFill>
              </a:rPr>
              <a:t>Έ</a:t>
            </a:r>
            <a:r>
              <a:rPr lang="en" sz="1000" u="sng" dirty="0">
                <a:solidFill>
                  <a:schemeClr val="dk2"/>
                </a:solidFill>
              </a:rPr>
              <a:t>π</a:t>
            </a:r>
            <a:r>
              <a:rPr lang="en" sz="1000" u="sng" dirty="0" err="1">
                <a:solidFill>
                  <a:schemeClr val="dk2"/>
                </a:solidFill>
              </a:rPr>
              <a:t>ρε</a:t>
            </a:r>
            <a:r>
              <a:rPr lang="en" sz="1000" u="sng" dirty="0">
                <a:solidFill>
                  <a:schemeClr val="dk2"/>
                </a:solidFill>
              </a:rPr>
              <a:t>π</a:t>
            </a:r>
            <a:r>
              <a:rPr lang="en" sz="1000" u="sng" dirty="0" err="1">
                <a:solidFill>
                  <a:schemeClr val="dk2"/>
                </a:solidFill>
              </a:rPr>
              <a:t>ε</a:t>
            </a:r>
            <a:r>
              <a:rPr lang="en" sz="1000" dirty="0">
                <a:solidFill>
                  <a:schemeClr val="dk2"/>
                </a:solidFill>
              </a:rPr>
              <a:t>” απ</a:t>
            </a:r>
            <a:r>
              <a:rPr lang="en" sz="1000" dirty="0" err="1">
                <a:solidFill>
                  <a:schemeClr val="dk2"/>
                </a:solidFill>
              </a:rPr>
              <a:t>ό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την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ο</a:t>
            </a:r>
            <a:r>
              <a:rPr lang="en" sz="1000" dirty="0">
                <a:solidFill>
                  <a:schemeClr val="dk2"/>
                </a:solidFill>
              </a:rPr>
              <a:t>π</a:t>
            </a:r>
            <a:r>
              <a:rPr lang="en" sz="1000" dirty="0" err="1">
                <a:solidFill>
                  <a:schemeClr val="dk2"/>
                </a:solidFill>
              </a:rPr>
              <a:t>τική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των</a:t>
            </a:r>
            <a:r>
              <a:rPr lang="en" sz="1000" dirty="0">
                <a:solidFill>
                  <a:schemeClr val="dk2"/>
                </a:solidFill>
              </a:rPr>
              <a:t> πα</a:t>
            </a:r>
            <a:r>
              <a:rPr lang="en" sz="1000" dirty="0" err="1">
                <a:solidFill>
                  <a:schemeClr val="dk2"/>
                </a:solidFill>
              </a:rPr>
              <a:t>ρ</a:t>
            </a:r>
            <a:r>
              <a:rPr lang="en" sz="1000" dirty="0">
                <a:solidFill>
                  <a:schemeClr val="dk2"/>
                </a:solidFill>
              </a:rPr>
              <a:t>αβα</a:t>
            </a:r>
            <a:r>
              <a:rPr lang="en" sz="1000" dirty="0" err="1">
                <a:solidFill>
                  <a:schemeClr val="dk2"/>
                </a:solidFill>
              </a:rPr>
              <a:t>τών</a:t>
            </a:r>
            <a:r>
              <a:rPr lang="en" sz="1000" dirty="0">
                <a:solidFill>
                  <a:schemeClr val="dk2"/>
                </a:solidFill>
              </a:rPr>
              <a:t> απ</a:t>
            </a:r>
            <a:r>
              <a:rPr lang="en" sz="1000" dirty="0" err="1">
                <a:solidFill>
                  <a:schemeClr val="dk2"/>
                </a:solidFill>
              </a:rPr>
              <a:t>έδειξε</a:t>
            </a:r>
            <a:r>
              <a:rPr lang="en" sz="1000" dirty="0">
                <a:solidFill>
                  <a:schemeClr val="dk2"/>
                </a:solidFill>
              </a:rPr>
              <a:t> π</a:t>
            </a:r>
            <a:r>
              <a:rPr lang="en" sz="1000" dirty="0" err="1">
                <a:solidFill>
                  <a:schemeClr val="dk2"/>
                </a:solidFill>
              </a:rPr>
              <a:t>ως</a:t>
            </a:r>
            <a:r>
              <a:rPr lang="en" sz="1000" dirty="0">
                <a:solidFill>
                  <a:schemeClr val="dk2"/>
                </a:solidFill>
              </a:rPr>
              <a:t>:</a:t>
            </a:r>
            <a:endParaRPr sz="1000" dirty="0">
              <a:solidFill>
                <a:schemeClr val="dk2"/>
              </a:solidFill>
            </a:endParaRPr>
          </a:p>
          <a:p>
            <a:pPr marL="457200" lvl="0" indent="-2921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Char char="●"/>
            </a:pPr>
            <a:r>
              <a:rPr lang="en" sz="1000" dirty="0" err="1">
                <a:solidFill>
                  <a:schemeClr val="dk2"/>
                </a:solidFill>
              </a:rPr>
              <a:t>Η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ε</a:t>
            </a:r>
            <a:r>
              <a:rPr lang="en" sz="1000" dirty="0">
                <a:solidFill>
                  <a:schemeClr val="dk2"/>
                </a:solidFill>
              </a:rPr>
              <a:t>π</a:t>
            </a:r>
            <a:r>
              <a:rPr lang="en" sz="1000" dirty="0" err="1">
                <a:solidFill>
                  <a:schemeClr val="dk2"/>
                </a:solidFill>
              </a:rPr>
              <a:t>ίσημη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στρ</a:t>
            </a:r>
            <a:r>
              <a:rPr lang="en" sz="1000" dirty="0">
                <a:solidFill>
                  <a:schemeClr val="dk2"/>
                </a:solidFill>
              </a:rPr>
              <a:t>α</a:t>
            </a:r>
            <a:r>
              <a:rPr lang="en" sz="1000" dirty="0" err="1">
                <a:solidFill>
                  <a:schemeClr val="dk2"/>
                </a:solidFill>
              </a:rPr>
              <a:t>τηγική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θ</a:t>
            </a:r>
            <a:r>
              <a:rPr lang="en" sz="1000" dirty="0">
                <a:solidFill>
                  <a:schemeClr val="dk2"/>
                </a:solidFill>
              </a:rPr>
              <a:t>α </a:t>
            </a:r>
            <a:r>
              <a:rPr lang="en" sz="1000" dirty="0" err="1">
                <a:solidFill>
                  <a:schemeClr val="dk2"/>
                </a:solidFill>
              </a:rPr>
              <a:t>μ</a:t>
            </a:r>
            <a:r>
              <a:rPr lang="en" sz="1000" dirty="0">
                <a:solidFill>
                  <a:schemeClr val="dk2"/>
                </a:solidFill>
              </a:rPr>
              <a:t>π</a:t>
            </a:r>
            <a:r>
              <a:rPr lang="en" sz="1000" dirty="0" err="1">
                <a:solidFill>
                  <a:schemeClr val="dk2"/>
                </a:solidFill>
              </a:rPr>
              <a:t>ορούσε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ν</a:t>
            </a:r>
            <a:r>
              <a:rPr lang="en" sz="1000" dirty="0">
                <a:solidFill>
                  <a:schemeClr val="dk2"/>
                </a:solidFill>
              </a:rPr>
              <a:t>α </a:t>
            </a:r>
            <a:r>
              <a:rPr lang="en" sz="1000" dirty="0" err="1">
                <a:solidFill>
                  <a:schemeClr val="dk2"/>
                </a:solidFill>
              </a:rPr>
              <a:t>θεωρηθεί</a:t>
            </a:r>
            <a:r>
              <a:rPr lang="en" sz="1000" dirty="0">
                <a:solidFill>
                  <a:schemeClr val="dk2"/>
                </a:solidFill>
              </a:rPr>
              <a:t> απ</a:t>
            </a:r>
            <a:r>
              <a:rPr lang="en" sz="1000" dirty="0" err="1">
                <a:solidFill>
                  <a:schemeClr val="dk2"/>
                </a:solidFill>
              </a:rPr>
              <a:t>λώς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ως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η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κ</a:t>
            </a:r>
            <a:r>
              <a:rPr lang="en" sz="1000" dirty="0">
                <a:solidFill>
                  <a:schemeClr val="dk2"/>
                </a:solidFill>
              </a:rPr>
              <a:t>α</a:t>
            </a:r>
            <a:r>
              <a:rPr lang="en" sz="1000" dirty="0" err="1">
                <a:solidFill>
                  <a:schemeClr val="dk2"/>
                </a:solidFill>
              </a:rPr>
              <a:t>τάργηση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του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δικ</a:t>
            </a:r>
            <a:r>
              <a:rPr lang="en" sz="1000" dirty="0">
                <a:solidFill>
                  <a:schemeClr val="dk2"/>
                </a:solidFill>
              </a:rPr>
              <a:t>α</a:t>
            </a:r>
            <a:r>
              <a:rPr lang="en" sz="1000" dirty="0" err="1">
                <a:solidFill>
                  <a:schemeClr val="dk2"/>
                </a:solidFill>
              </a:rPr>
              <a:t>ιώμ</a:t>
            </a:r>
            <a:r>
              <a:rPr lang="en" sz="1000" dirty="0">
                <a:solidFill>
                  <a:schemeClr val="dk2"/>
                </a:solidFill>
              </a:rPr>
              <a:t>α</a:t>
            </a:r>
            <a:r>
              <a:rPr lang="en" sz="1000" dirty="0" err="1">
                <a:solidFill>
                  <a:schemeClr val="dk2"/>
                </a:solidFill>
              </a:rPr>
              <a:t>τος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στην</a:t>
            </a:r>
            <a:r>
              <a:rPr lang="en" sz="1000" dirty="0">
                <a:solidFill>
                  <a:schemeClr val="dk2"/>
                </a:solidFill>
              </a:rPr>
              <a:t> α</a:t>
            </a:r>
            <a:r>
              <a:rPr lang="en" sz="1000" dirty="0" err="1">
                <a:solidFill>
                  <a:schemeClr val="dk2"/>
                </a:solidFill>
              </a:rPr>
              <a:t>υτο</a:t>
            </a:r>
            <a:r>
              <a:rPr lang="en" sz="1000" dirty="0">
                <a:solidFill>
                  <a:schemeClr val="dk2"/>
                </a:solidFill>
              </a:rPr>
              <a:t>π</a:t>
            </a:r>
            <a:r>
              <a:rPr lang="en" sz="1000" dirty="0" err="1">
                <a:solidFill>
                  <a:schemeClr val="dk2"/>
                </a:solidFill>
              </a:rPr>
              <a:t>ροστ</a:t>
            </a:r>
            <a:r>
              <a:rPr lang="en" sz="1000" dirty="0">
                <a:solidFill>
                  <a:schemeClr val="dk2"/>
                </a:solidFill>
              </a:rPr>
              <a:t>α</a:t>
            </a:r>
            <a:r>
              <a:rPr lang="en" sz="1000" dirty="0" err="1">
                <a:solidFill>
                  <a:schemeClr val="dk2"/>
                </a:solidFill>
              </a:rPr>
              <a:t>σί</a:t>
            </a:r>
            <a:r>
              <a:rPr lang="en" sz="1000" dirty="0">
                <a:solidFill>
                  <a:schemeClr val="dk2"/>
                </a:solidFill>
              </a:rPr>
              <a:t>α </a:t>
            </a:r>
            <a:r>
              <a:rPr lang="en" sz="1000" dirty="0" err="1">
                <a:solidFill>
                  <a:schemeClr val="dk2"/>
                </a:solidFill>
              </a:rPr>
              <a:t>σε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μι</a:t>
            </a:r>
            <a:r>
              <a:rPr lang="en" sz="1000" dirty="0">
                <a:solidFill>
                  <a:schemeClr val="dk2"/>
                </a:solidFill>
              </a:rPr>
              <a:t>α </a:t>
            </a:r>
            <a:r>
              <a:rPr lang="en" sz="1000" dirty="0" err="1">
                <a:solidFill>
                  <a:schemeClr val="dk2"/>
                </a:solidFill>
              </a:rPr>
              <a:t>κοινωνί</a:t>
            </a:r>
            <a:r>
              <a:rPr lang="en" sz="1000" dirty="0">
                <a:solidFill>
                  <a:schemeClr val="dk2"/>
                </a:solidFill>
              </a:rPr>
              <a:t>α π</a:t>
            </a:r>
            <a:r>
              <a:rPr lang="en" sz="1000" dirty="0" err="1">
                <a:solidFill>
                  <a:schemeClr val="dk2"/>
                </a:solidFill>
              </a:rPr>
              <a:t>ου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είν</a:t>
            </a:r>
            <a:r>
              <a:rPr lang="en" sz="1000" dirty="0">
                <a:solidFill>
                  <a:schemeClr val="dk2"/>
                </a:solidFill>
              </a:rPr>
              <a:t>α</a:t>
            </a:r>
            <a:r>
              <a:rPr lang="en" sz="1000" dirty="0" err="1">
                <a:solidFill>
                  <a:schemeClr val="dk2"/>
                </a:solidFill>
              </a:rPr>
              <a:t>ι</a:t>
            </a:r>
            <a:r>
              <a:rPr lang="en" sz="1000" dirty="0">
                <a:solidFill>
                  <a:schemeClr val="dk2"/>
                </a:solidFill>
              </a:rPr>
              <a:t> π</a:t>
            </a:r>
            <a:r>
              <a:rPr lang="en" sz="1000" dirty="0" err="1">
                <a:solidFill>
                  <a:schemeClr val="dk2"/>
                </a:solidFill>
              </a:rPr>
              <a:t>ροκ</a:t>
            </a:r>
            <a:r>
              <a:rPr lang="en" sz="1000" dirty="0">
                <a:solidFill>
                  <a:schemeClr val="dk2"/>
                </a:solidFill>
              </a:rPr>
              <a:t>α</a:t>
            </a:r>
            <a:r>
              <a:rPr lang="en" sz="1000" dirty="0" err="1">
                <a:solidFill>
                  <a:schemeClr val="dk2"/>
                </a:solidFill>
              </a:rPr>
              <a:t>τειλημμένη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εν</a:t>
            </a:r>
            <a:r>
              <a:rPr lang="en" sz="1000" dirty="0">
                <a:solidFill>
                  <a:schemeClr val="dk2"/>
                </a:solidFill>
              </a:rPr>
              <a:t>α</a:t>
            </a:r>
            <a:r>
              <a:rPr lang="en" sz="1000" dirty="0" err="1">
                <a:solidFill>
                  <a:schemeClr val="dk2"/>
                </a:solidFill>
              </a:rPr>
              <a:t>ντίον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ορισμένων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τάξεων</a:t>
            </a:r>
            <a:r>
              <a:rPr lang="en" sz="1000" dirty="0">
                <a:solidFill>
                  <a:schemeClr val="dk2"/>
                </a:solidFill>
              </a:rPr>
              <a:t>/</a:t>
            </a:r>
            <a:r>
              <a:rPr lang="en" sz="1000" dirty="0" err="1">
                <a:solidFill>
                  <a:schemeClr val="dk2"/>
                </a:solidFill>
              </a:rPr>
              <a:t>φυλών</a:t>
            </a:r>
            <a:r>
              <a:rPr lang="en" sz="1000" dirty="0">
                <a:solidFill>
                  <a:schemeClr val="dk2"/>
                </a:solidFill>
              </a:rPr>
              <a:t>.</a:t>
            </a:r>
            <a:endParaRPr sz="1000" dirty="0">
              <a:solidFill>
                <a:schemeClr val="dk2"/>
              </a:solidFill>
            </a:endParaRPr>
          </a:p>
          <a:p>
            <a:pPr marL="457200" lvl="0" indent="-292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Char char="●"/>
            </a:pPr>
            <a:r>
              <a:rPr lang="en" sz="1000" b="1" dirty="0" err="1">
                <a:solidFill>
                  <a:schemeClr val="dk2"/>
                </a:solidFill>
              </a:rPr>
              <a:t>Α</a:t>
            </a:r>
            <a:r>
              <a:rPr lang="en" sz="1000" b="1" dirty="0">
                <a:solidFill>
                  <a:schemeClr val="dk2"/>
                </a:solidFill>
              </a:rPr>
              <a:t>π</a:t>
            </a:r>
            <a:r>
              <a:rPr lang="en" sz="1000" b="1" dirty="0" err="1">
                <a:solidFill>
                  <a:schemeClr val="dk2"/>
                </a:solidFill>
              </a:rPr>
              <a:t>οκλείοντ</a:t>
            </a:r>
            <a:r>
              <a:rPr lang="en" sz="1000" b="1" dirty="0">
                <a:solidFill>
                  <a:schemeClr val="dk2"/>
                </a:solidFill>
              </a:rPr>
              <a:t>α</a:t>
            </a:r>
            <a:r>
              <a:rPr lang="en" sz="1000" b="1" dirty="0" err="1">
                <a:solidFill>
                  <a:schemeClr val="dk2"/>
                </a:solidFill>
              </a:rPr>
              <a:t>ς</a:t>
            </a:r>
            <a:r>
              <a:rPr lang="en" sz="1000" b="1" dirty="0">
                <a:solidFill>
                  <a:schemeClr val="dk2"/>
                </a:solidFill>
              </a:rPr>
              <a:t> α</a:t>
            </a:r>
            <a:r>
              <a:rPr lang="en" sz="1000" b="1" dirty="0" err="1">
                <a:solidFill>
                  <a:schemeClr val="dk2"/>
                </a:solidFill>
              </a:rPr>
              <a:t>υτή</a:t>
            </a:r>
            <a:r>
              <a:rPr lang="en" sz="1000" b="1" dirty="0">
                <a:solidFill>
                  <a:schemeClr val="dk2"/>
                </a:solidFill>
              </a:rPr>
              <a:t> </a:t>
            </a:r>
            <a:r>
              <a:rPr lang="en" sz="1000" b="1" dirty="0" err="1">
                <a:solidFill>
                  <a:schemeClr val="dk2"/>
                </a:solidFill>
              </a:rPr>
              <a:t>την</a:t>
            </a:r>
            <a:r>
              <a:rPr lang="en" sz="1000" b="1" dirty="0">
                <a:solidFill>
                  <a:schemeClr val="dk2"/>
                </a:solidFill>
              </a:rPr>
              <a:t> </a:t>
            </a:r>
            <a:r>
              <a:rPr lang="en" sz="1000" b="1" dirty="0" err="1">
                <a:solidFill>
                  <a:schemeClr val="dk2"/>
                </a:solidFill>
              </a:rPr>
              <a:t>κοσμοθεωρί</a:t>
            </a:r>
            <a:r>
              <a:rPr lang="en" sz="1000" b="1" dirty="0">
                <a:solidFill>
                  <a:schemeClr val="dk2"/>
                </a:solidFill>
              </a:rPr>
              <a:t>α, </a:t>
            </a:r>
            <a:r>
              <a:rPr lang="en" sz="1000" b="1" dirty="0" err="1">
                <a:solidFill>
                  <a:schemeClr val="dk2"/>
                </a:solidFill>
              </a:rPr>
              <a:t>η</a:t>
            </a:r>
            <a:r>
              <a:rPr lang="en" sz="1000" b="1" dirty="0">
                <a:solidFill>
                  <a:schemeClr val="dk2"/>
                </a:solidFill>
              </a:rPr>
              <a:t> </a:t>
            </a:r>
            <a:r>
              <a:rPr lang="en" sz="1000" b="1" dirty="0" err="1">
                <a:solidFill>
                  <a:schemeClr val="dk2"/>
                </a:solidFill>
              </a:rPr>
              <a:t>στρ</a:t>
            </a:r>
            <a:r>
              <a:rPr lang="en" sz="1000" b="1" dirty="0">
                <a:solidFill>
                  <a:schemeClr val="dk2"/>
                </a:solidFill>
              </a:rPr>
              <a:t>α</a:t>
            </a:r>
            <a:r>
              <a:rPr lang="en" sz="1000" b="1" dirty="0" err="1">
                <a:solidFill>
                  <a:schemeClr val="dk2"/>
                </a:solidFill>
              </a:rPr>
              <a:t>τηγική</a:t>
            </a:r>
            <a:r>
              <a:rPr lang="en" sz="1000" b="1" dirty="0">
                <a:solidFill>
                  <a:schemeClr val="dk2"/>
                </a:solidFill>
              </a:rPr>
              <a:t> </a:t>
            </a:r>
            <a:r>
              <a:rPr lang="en" sz="1000" b="1" dirty="0" err="1">
                <a:solidFill>
                  <a:schemeClr val="dk2"/>
                </a:solidFill>
              </a:rPr>
              <a:t>ήτ</a:t>
            </a:r>
            <a:r>
              <a:rPr lang="en" sz="1000" b="1" dirty="0">
                <a:solidFill>
                  <a:schemeClr val="dk2"/>
                </a:solidFill>
              </a:rPr>
              <a:t>α</a:t>
            </a:r>
            <a:r>
              <a:rPr lang="en" sz="1000" b="1" dirty="0" err="1">
                <a:solidFill>
                  <a:schemeClr val="dk2"/>
                </a:solidFill>
              </a:rPr>
              <a:t>ν</a:t>
            </a:r>
            <a:r>
              <a:rPr lang="en" sz="1000" b="1" dirty="0">
                <a:solidFill>
                  <a:schemeClr val="dk2"/>
                </a:solidFill>
              </a:rPr>
              <a:t> </a:t>
            </a:r>
            <a:r>
              <a:rPr lang="en" sz="1000" b="1" dirty="0" err="1">
                <a:solidFill>
                  <a:schemeClr val="dk2"/>
                </a:solidFill>
              </a:rPr>
              <a:t>μερική</a:t>
            </a:r>
            <a:r>
              <a:rPr lang="en" sz="1000" b="1" dirty="0">
                <a:solidFill>
                  <a:schemeClr val="dk2"/>
                </a:solidFill>
              </a:rPr>
              <a:t> </a:t>
            </a:r>
            <a:r>
              <a:rPr lang="en" sz="1000" b="1" dirty="0" err="1">
                <a:solidFill>
                  <a:schemeClr val="dk2"/>
                </a:solidFill>
              </a:rPr>
              <a:t>κ</a:t>
            </a:r>
            <a:r>
              <a:rPr lang="en" sz="1000" b="1" dirty="0">
                <a:solidFill>
                  <a:schemeClr val="dk2"/>
                </a:solidFill>
              </a:rPr>
              <a:t>α</a:t>
            </a:r>
            <a:r>
              <a:rPr lang="en" sz="1000" b="1" dirty="0" err="1">
                <a:solidFill>
                  <a:schemeClr val="dk2"/>
                </a:solidFill>
              </a:rPr>
              <a:t>ι</a:t>
            </a:r>
            <a:r>
              <a:rPr lang="en" sz="1000" b="1" dirty="0">
                <a:solidFill>
                  <a:schemeClr val="dk2"/>
                </a:solidFill>
              </a:rPr>
              <a:t> π</a:t>
            </a:r>
            <a:r>
              <a:rPr lang="en" sz="1000" b="1" dirty="0" err="1">
                <a:solidFill>
                  <a:schemeClr val="dk2"/>
                </a:solidFill>
              </a:rPr>
              <a:t>ιθ</a:t>
            </a:r>
            <a:r>
              <a:rPr lang="en" sz="1000" b="1" dirty="0">
                <a:solidFill>
                  <a:schemeClr val="dk2"/>
                </a:solidFill>
              </a:rPr>
              <a:t>α</a:t>
            </a:r>
            <a:r>
              <a:rPr lang="en" sz="1000" b="1" dirty="0" err="1">
                <a:solidFill>
                  <a:schemeClr val="dk2"/>
                </a:solidFill>
              </a:rPr>
              <a:t>νότ</a:t>
            </a:r>
            <a:r>
              <a:rPr lang="en" sz="1000" b="1" dirty="0">
                <a:solidFill>
                  <a:schemeClr val="dk2"/>
                </a:solidFill>
              </a:rPr>
              <a:t>α</a:t>
            </a:r>
            <a:r>
              <a:rPr lang="en" sz="1000" b="1" dirty="0" err="1">
                <a:solidFill>
                  <a:schemeClr val="dk2"/>
                </a:solidFill>
              </a:rPr>
              <a:t>τ</a:t>
            </a:r>
            <a:r>
              <a:rPr lang="en" sz="1000" b="1" dirty="0">
                <a:solidFill>
                  <a:schemeClr val="dk2"/>
                </a:solidFill>
              </a:rPr>
              <a:t>α </a:t>
            </a:r>
            <a:r>
              <a:rPr lang="en" sz="1000" b="1" dirty="0" err="1">
                <a:solidFill>
                  <a:schemeClr val="dk2"/>
                </a:solidFill>
              </a:rPr>
              <a:t>λιγότερο</a:t>
            </a:r>
            <a:r>
              <a:rPr lang="en" sz="1000" b="1" dirty="0">
                <a:solidFill>
                  <a:schemeClr val="dk2"/>
                </a:solidFill>
              </a:rPr>
              <a:t> απ</a:t>
            </a:r>
            <a:r>
              <a:rPr lang="en" sz="1000" b="1" dirty="0" err="1">
                <a:solidFill>
                  <a:schemeClr val="dk2"/>
                </a:solidFill>
              </a:rPr>
              <a:t>οτελεσμ</a:t>
            </a:r>
            <a:r>
              <a:rPr lang="en" sz="1000" b="1" dirty="0">
                <a:solidFill>
                  <a:schemeClr val="dk2"/>
                </a:solidFill>
              </a:rPr>
              <a:t>α</a:t>
            </a:r>
            <a:r>
              <a:rPr lang="en" sz="1000" b="1" dirty="0" err="1">
                <a:solidFill>
                  <a:schemeClr val="dk2"/>
                </a:solidFill>
              </a:rPr>
              <a:t>τική</a:t>
            </a:r>
            <a:r>
              <a:rPr lang="en" sz="1000" b="1" dirty="0">
                <a:solidFill>
                  <a:schemeClr val="dk2"/>
                </a:solidFill>
              </a:rPr>
              <a:t>.</a:t>
            </a:r>
            <a:endParaRPr sz="1000" b="1" dirty="0">
              <a:solidFill>
                <a:schemeClr val="dk2"/>
              </a:solidFill>
            </a:endParaRPr>
          </a:p>
          <a:p>
            <a:pPr marL="457200" lvl="0" indent="-292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Char char="●"/>
            </a:pPr>
            <a:r>
              <a:rPr lang="en" sz="1000" dirty="0" err="1">
                <a:solidFill>
                  <a:schemeClr val="dk2"/>
                </a:solidFill>
              </a:rPr>
              <a:t>Η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ενσωμάτωση</a:t>
            </a:r>
            <a:r>
              <a:rPr lang="en" sz="1000" dirty="0">
                <a:solidFill>
                  <a:schemeClr val="dk2"/>
                </a:solidFill>
              </a:rPr>
              <a:t> α</a:t>
            </a:r>
            <a:r>
              <a:rPr lang="en" sz="1000" dirty="0" err="1">
                <a:solidFill>
                  <a:schemeClr val="dk2"/>
                </a:solidFill>
              </a:rPr>
              <a:t>υτής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της</a:t>
            </a:r>
            <a:r>
              <a:rPr lang="en" sz="1000" dirty="0">
                <a:solidFill>
                  <a:schemeClr val="dk2"/>
                </a:solidFill>
              </a:rPr>
              <a:t> π</a:t>
            </a:r>
            <a:r>
              <a:rPr lang="en" sz="1000" dirty="0" err="1">
                <a:solidFill>
                  <a:schemeClr val="dk2"/>
                </a:solidFill>
              </a:rPr>
              <a:t>ροο</a:t>
            </a:r>
            <a:r>
              <a:rPr lang="en" sz="1000" dirty="0">
                <a:solidFill>
                  <a:schemeClr val="dk2"/>
                </a:solidFill>
              </a:rPr>
              <a:t>π</a:t>
            </a:r>
            <a:r>
              <a:rPr lang="en" sz="1000" dirty="0" err="1">
                <a:solidFill>
                  <a:schemeClr val="dk2"/>
                </a:solidFill>
              </a:rPr>
              <a:t>τικής</a:t>
            </a:r>
            <a:r>
              <a:rPr lang="en" sz="1000" dirty="0">
                <a:solidFill>
                  <a:schemeClr val="dk2"/>
                </a:solidFill>
              </a:rPr>
              <a:t> απ</a:t>
            </a:r>
            <a:r>
              <a:rPr lang="en" sz="1000" dirty="0" err="1">
                <a:solidFill>
                  <a:schemeClr val="dk2"/>
                </a:solidFill>
              </a:rPr>
              <a:t>ό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νωρίς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θ</a:t>
            </a:r>
            <a:r>
              <a:rPr lang="en" sz="1000" dirty="0">
                <a:solidFill>
                  <a:schemeClr val="dk2"/>
                </a:solidFill>
              </a:rPr>
              <a:t>α </a:t>
            </a:r>
            <a:r>
              <a:rPr lang="en" sz="1000" dirty="0" err="1">
                <a:solidFill>
                  <a:schemeClr val="dk2"/>
                </a:solidFill>
              </a:rPr>
              <a:t>είχε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οδηγήσει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σε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έν</a:t>
            </a:r>
            <a:r>
              <a:rPr lang="en" sz="1000" dirty="0">
                <a:solidFill>
                  <a:schemeClr val="dk2"/>
                </a:solidFill>
              </a:rPr>
              <a:t>α</a:t>
            </a:r>
            <a:r>
              <a:rPr lang="en" sz="1000" dirty="0" err="1">
                <a:solidFill>
                  <a:schemeClr val="dk2"/>
                </a:solidFill>
              </a:rPr>
              <a:t>ν</a:t>
            </a:r>
            <a:r>
              <a:rPr lang="en" sz="1000" dirty="0">
                <a:solidFill>
                  <a:schemeClr val="dk2"/>
                </a:solidFill>
              </a:rPr>
              <a:t> π</a:t>
            </a:r>
            <a:r>
              <a:rPr lang="en" sz="1000" dirty="0" err="1">
                <a:solidFill>
                  <a:schemeClr val="dk2"/>
                </a:solidFill>
              </a:rPr>
              <a:t>ιο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ισχυρό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κ</a:t>
            </a:r>
            <a:r>
              <a:rPr lang="en" sz="1000" dirty="0">
                <a:solidFill>
                  <a:schemeClr val="dk2"/>
                </a:solidFill>
              </a:rPr>
              <a:t>α</a:t>
            </a:r>
            <a:r>
              <a:rPr lang="en" sz="1000" dirty="0" err="1">
                <a:solidFill>
                  <a:schemeClr val="dk2"/>
                </a:solidFill>
              </a:rPr>
              <a:t>ι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νόμιμο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σχεδι</a:t>
            </a:r>
            <a:r>
              <a:rPr lang="en" sz="1000" dirty="0">
                <a:solidFill>
                  <a:schemeClr val="dk2"/>
                </a:solidFill>
              </a:rPr>
              <a:t>α</a:t>
            </a:r>
            <a:r>
              <a:rPr lang="en" sz="1000" dirty="0" err="1">
                <a:solidFill>
                  <a:schemeClr val="dk2"/>
                </a:solidFill>
              </a:rPr>
              <a:t>σμό</a:t>
            </a:r>
            <a:r>
              <a:rPr lang="en" sz="1000" dirty="0">
                <a:solidFill>
                  <a:schemeClr val="dk2"/>
                </a:solidFill>
              </a:rPr>
              <a:t>, α</a:t>
            </a:r>
            <a:r>
              <a:rPr lang="en" sz="1000" dirty="0" err="1">
                <a:solidFill>
                  <a:schemeClr val="dk2"/>
                </a:solidFill>
              </a:rPr>
              <a:t>ντιμετω</a:t>
            </a:r>
            <a:r>
              <a:rPr lang="en" sz="1000" dirty="0">
                <a:solidFill>
                  <a:schemeClr val="dk2"/>
                </a:solidFill>
              </a:rPr>
              <a:t>π</a:t>
            </a:r>
            <a:r>
              <a:rPr lang="en" sz="1000" dirty="0" err="1">
                <a:solidFill>
                  <a:schemeClr val="dk2"/>
                </a:solidFill>
              </a:rPr>
              <a:t>ίζοντ</a:t>
            </a:r>
            <a:r>
              <a:rPr lang="en" sz="1000" dirty="0">
                <a:solidFill>
                  <a:schemeClr val="dk2"/>
                </a:solidFill>
              </a:rPr>
              <a:t>α</a:t>
            </a:r>
            <a:r>
              <a:rPr lang="en" sz="1000" dirty="0" err="1">
                <a:solidFill>
                  <a:schemeClr val="dk2"/>
                </a:solidFill>
              </a:rPr>
              <a:t>ς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τις</a:t>
            </a:r>
            <a:r>
              <a:rPr lang="en" sz="1000" dirty="0">
                <a:solidFill>
                  <a:schemeClr val="dk2"/>
                </a:solidFill>
              </a:rPr>
              <a:t> βα</a:t>
            </a:r>
            <a:r>
              <a:rPr lang="en" sz="1000" dirty="0" err="1">
                <a:solidFill>
                  <a:schemeClr val="dk2"/>
                </a:solidFill>
              </a:rPr>
              <a:t>θύτερες</a:t>
            </a:r>
            <a:r>
              <a:rPr lang="en" sz="1000" dirty="0">
                <a:solidFill>
                  <a:schemeClr val="dk2"/>
                </a:solidFill>
              </a:rPr>
              <a:t> α</a:t>
            </a:r>
            <a:r>
              <a:rPr lang="en" sz="1000" dirty="0" err="1">
                <a:solidFill>
                  <a:schemeClr val="dk2"/>
                </a:solidFill>
              </a:rPr>
              <a:t>ιτίες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ό</a:t>
            </a:r>
            <a:r>
              <a:rPr lang="en" sz="1000" dirty="0">
                <a:solidFill>
                  <a:schemeClr val="dk2"/>
                </a:solidFill>
              </a:rPr>
              <a:t>π</a:t>
            </a:r>
            <a:r>
              <a:rPr lang="en" sz="1000" dirty="0" err="1">
                <a:solidFill>
                  <a:schemeClr val="dk2"/>
                </a:solidFill>
              </a:rPr>
              <a:t>ως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ο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φό</a:t>
            </a:r>
            <a:r>
              <a:rPr lang="en" sz="1000" dirty="0">
                <a:solidFill>
                  <a:schemeClr val="dk2"/>
                </a:solidFill>
              </a:rPr>
              <a:t>β</a:t>
            </a:r>
            <a:r>
              <a:rPr lang="en" sz="1000" dirty="0" err="1">
                <a:solidFill>
                  <a:schemeClr val="dk2"/>
                </a:solidFill>
              </a:rPr>
              <a:t>ος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κ</a:t>
            </a:r>
            <a:r>
              <a:rPr lang="en" sz="1000" dirty="0">
                <a:solidFill>
                  <a:schemeClr val="dk2"/>
                </a:solidFill>
              </a:rPr>
              <a:t>α</a:t>
            </a:r>
            <a:r>
              <a:rPr lang="en" sz="1000" dirty="0" err="1">
                <a:solidFill>
                  <a:schemeClr val="dk2"/>
                </a:solidFill>
              </a:rPr>
              <a:t>ι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η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κοινωνική</a:t>
            </a:r>
            <a:r>
              <a:rPr lang="en" sz="1000" dirty="0">
                <a:solidFill>
                  <a:schemeClr val="dk2"/>
                </a:solidFill>
              </a:rPr>
              <a:t> α</a:t>
            </a:r>
            <a:r>
              <a:rPr lang="en" sz="1000" dirty="0" err="1">
                <a:solidFill>
                  <a:schemeClr val="dk2"/>
                </a:solidFill>
              </a:rPr>
              <a:t>νισότητ</a:t>
            </a:r>
            <a:r>
              <a:rPr lang="en" sz="1000" dirty="0">
                <a:solidFill>
                  <a:schemeClr val="dk2"/>
                </a:solidFill>
              </a:rPr>
              <a:t>α.</a:t>
            </a:r>
            <a:endParaRPr sz="1000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dirty="0">
              <a:solidFill>
                <a:schemeClr val="dk2"/>
              </a:solidFill>
            </a:endParaRPr>
          </a:p>
        </p:txBody>
      </p:sp>
      <p:sp>
        <p:nvSpPr>
          <p:cNvPr id="173" name="Google Shape;173;p30"/>
          <p:cNvSpPr txBox="1"/>
          <p:nvPr/>
        </p:nvSpPr>
        <p:spPr>
          <a:xfrm>
            <a:off x="77775" y="4758000"/>
            <a:ext cx="8013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595959"/>
                </a:solidFill>
              </a:rPr>
              <a:t>Jackson, M. C. (2019). </a:t>
            </a:r>
            <a:r>
              <a:rPr lang="en" sz="800" i="1">
                <a:solidFill>
                  <a:srgbClr val="595959"/>
                </a:solidFill>
              </a:rPr>
              <a:t>Critical systems thinking and the management of complexity</a:t>
            </a:r>
            <a:r>
              <a:rPr lang="en" sz="800">
                <a:solidFill>
                  <a:srgbClr val="595959"/>
                </a:solidFill>
              </a:rPr>
              <a:t>. John Wiley &amp; Sons.</a:t>
            </a:r>
            <a:endParaRPr sz="800">
              <a:solidFill>
                <a:srgbClr val="595959"/>
              </a:solidFill>
            </a:endParaRPr>
          </a:p>
        </p:txBody>
      </p:sp>
      <p:graphicFrame>
        <p:nvGraphicFramePr>
          <p:cNvPr id="174" name="Google Shape;174;p30"/>
          <p:cNvGraphicFramePr/>
          <p:nvPr/>
        </p:nvGraphicFramePr>
        <p:xfrm>
          <a:off x="247700" y="1343875"/>
          <a:ext cx="8615850" cy="2118330"/>
        </p:xfrm>
        <a:graphic>
          <a:graphicData uri="http://schemas.openxmlformats.org/drawingml/2006/table">
            <a:tbl>
              <a:tblPr>
                <a:noFill/>
                <a:tableStyleId>{A3E7EF85-A36E-43C3-9AE3-ED52EB755D7F}</a:tableStyleId>
              </a:tblPr>
              <a:tblGrid>
                <a:gridCol w="1420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5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 b="1">
                          <a:solidFill>
                            <a:schemeClr val="dk2"/>
                          </a:solidFill>
                        </a:rPr>
                        <a:t>Boundary Category</a:t>
                      </a:r>
                      <a:endParaRPr sz="900" b="1">
                        <a:solidFill>
                          <a:schemeClr val="dk2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 b="1">
                          <a:solidFill>
                            <a:schemeClr val="dk2"/>
                          </a:solidFill>
                        </a:rPr>
                        <a:t>Από την οπτική του “Είναι” της αστυνομίας</a:t>
                      </a:r>
                      <a:endParaRPr sz="900" b="1">
                        <a:solidFill>
                          <a:schemeClr val="dk2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 b="1">
                          <a:solidFill>
                            <a:schemeClr val="dk2"/>
                          </a:solidFill>
                        </a:rPr>
                        <a:t>Από την οπτική του “Θα Έπρεπε” των περιθωριοποιημένων</a:t>
                      </a:r>
                      <a:endParaRPr sz="900" b="1">
                        <a:solidFill>
                          <a:schemeClr val="dk2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 dirty="0">
                          <a:solidFill>
                            <a:schemeClr val="dk2"/>
                          </a:solidFill>
                        </a:rPr>
                        <a:t>Client</a:t>
                      </a:r>
                      <a:endParaRPr sz="900" dirty="0">
                        <a:solidFill>
                          <a:schemeClr val="dk2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 dirty="0" err="1">
                          <a:solidFill>
                            <a:schemeClr val="dk2"/>
                          </a:solidFill>
                        </a:rPr>
                        <a:t>Το</a:t>
                      </a:r>
                      <a:r>
                        <a:rPr lang="en" sz="9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900" dirty="0" err="1">
                          <a:solidFill>
                            <a:schemeClr val="dk2"/>
                          </a:solidFill>
                        </a:rPr>
                        <a:t>νομοτ</a:t>
                      </a:r>
                      <a:r>
                        <a:rPr lang="en" sz="900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900" dirty="0" err="1">
                          <a:solidFill>
                            <a:schemeClr val="dk2"/>
                          </a:solidFill>
                        </a:rPr>
                        <a:t>γές</a:t>
                      </a:r>
                      <a:r>
                        <a:rPr lang="en" sz="9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900" dirty="0" err="1">
                          <a:solidFill>
                            <a:schemeClr val="dk2"/>
                          </a:solidFill>
                        </a:rPr>
                        <a:t>κοινό</a:t>
                      </a:r>
                      <a:endParaRPr sz="900" dirty="0">
                        <a:solidFill>
                          <a:schemeClr val="dk2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2"/>
                          </a:solidFill>
                        </a:rPr>
                        <a:t>Οι ίδιοι οι πιθανοί παραβάτες</a:t>
                      </a:r>
                      <a:endParaRPr sz="900">
                        <a:solidFill>
                          <a:schemeClr val="dk2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2"/>
                          </a:solidFill>
                        </a:rPr>
                        <a:t>Purpose</a:t>
                      </a:r>
                      <a:endParaRPr sz="900">
                        <a:solidFill>
                          <a:schemeClr val="dk2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2"/>
                          </a:solidFill>
                        </a:rPr>
                        <a:t>Έλεγχος και μείωση της εγκληματικότητας</a:t>
                      </a:r>
                      <a:endParaRPr sz="900">
                        <a:solidFill>
                          <a:schemeClr val="dk2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2"/>
                          </a:solidFill>
                        </a:rPr>
                        <a:t>Να απομακρύνουμε την </a:t>
                      </a:r>
                      <a:r>
                        <a:rPr lang="en" sz="900" i="1">
                          <a:solidFill>
                            <a:schemeClr val="dk2"/>
                          </a:solidFill>
                        </a:rPr>
                        <a:t>ανάγκη </a:t>
                      </a:r>
                      <a:r>
                        <a:rPr lang="en" sz="900">
                          <a:solidFill>
                            <a:schemeClr val="dk2"/>
                          </a:solidFill>
                        </a:rPr>
                        <a:t>να παραβιάσουν τον νόμο (αντιμετώπιση του φόβου, της κοινωνικής θέσης, των κοινωνικών τους συνθηκών)</a:t>
                      </a:r>
                      <a:endParaRPr sz="900">
                        <a:solidFill>
                          <a:schemeClr val="dk2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2"/>
                          </a:solidFill>
                        </a:rPr>
                        <a:t>Decision-Maker</a:t>
                      </a:r>
                      <a:endParaRPr sz="900">
                        <a:solidFill>
                          <a:schemeClr val="dk2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2"/>
                          </a:solidFill>
                        </a:rPr>
                        <a:t>Αστυνομία και υπηρεσίες</a:t>
                      </a:r>
                      <a:endParaRPr sz="900">
                        <a:solidFill>
                          <a:schemeClr val="dk2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2"/>
                          </a:solidFill>
                        </a:rPr>
                        <a:t>Συμπερίληψη εκπροσώπων πιθανών παραβατών</a:t>
                      </a:r>
                      <a:endParaRPr sz="900">
                        <a:solidFill>
                          <a:schemeClr val="dk2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2"/>
                          </a:solidFill>
                        </a:rPr>
                        <a:t>Expertise</a:t>
                      </a:r>
                      <a:endParaRPr sz="900">
                        <a:solidFill>
                          <a:schemeClr val="dk2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2"/>
                          </a:solidFill>
                        </a:rPr>
                        <a:t>Επαγγελματικές γνώσεις</a:t>
                      </a:r>
                      <a:endParaRPr sz="900">
                        <a:solidFill>
                          <a:schemeClr val="dk2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 dirty="0" err="1">
                          <a:solidFill>
                            <a:schemeClr val="dk2"/>
                          </a:solidFill>
                        </a:rPr>
                        <a:t>Βιωμ</a:t>
                      </a:r>
                      <a:r>
                        <a:rPr lang="en" sz="900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900" dirty="0" err="1">
                          <a:solidFill>
                            <a:schemeClr val="dk2"/>
                          </a:solidFill>
                        </a:rPr>
                        <a:t>τική</a:t>
                      </a:r>
                      <a:r>
                        <a:rPr lang="en" sz="9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900" dirty="0" err="1">
                          <a:solidFill>
                            <a:schemeClr val="dk2"/>
                          </a:solidFill>
                        </a:rPr>
                        <a:t>εμ</a:t>
                      </a:r>
                      <a:r>
                        <a:rPr lang="en" sz="900" dirty="0">
                          <a:solidFill>
                            <a:schemeClr val="dk2"/>
                          </a:solidFill>
                        </a:rPr>
                        <a:t>π</a:t>
                      </a:r>
                      <a:r>
                        <a:rPr lang="en" sz="900" dirty="0" err="1">
                          <a:solidFill>
                            <a:schemeClr val="dk2"/>
                          </a:solidFill>
                        </a:rPr>
                        <a:t>ειρί</a:t>
                      </a:r>
                      <a:r>
                        <a:rPr lang="en" sz="900" dirty="0">
                          <a:solidFill>
                            <a:schemeClr val="dk2"/>
                          </a:solidFill>
                        </a:rPr>
                        <a:t>α </a:t>
                      </a:r>
                      <a:r>
                        <a:rPr lang="en" sz="900" dirty="0" err="1">
                          <a:solidFill>
                            <a:schemeClr val="dk2"/>
                          </a:solidFill>
                        </a:rPr>
                        <a:t>γι</a:t>
                      </a:r>
                      <a:r>
                        <a:rPr lang="en" sz="900" dirty="0">
                          <a:solidFill>
                            <a:schemeClr val="dk2"/>
                          </a:solidFill>
                        </a:rPr>
                        <a:t>α </a:t>
                      </a:r>
                      <a:r>
                        <a:rPr lang="en" sz="900" dirty="0" err="1">
                          <a:solidFill>
                            <a:schemeClr val="dk2"/>
                          </a:solidFill>
                        </a:rPr>
                        <a:t>το</a:t>
                      </a:r>
                      <a:r>
                        <a:rPr lang="en" sz="9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900" dirty="0" err="1">
                          <a:solidFill>
                            <a:schemeClr val="dk2"/>
                          </a:solidFill>
                        </a:rPr>
                        <a:t>γι</a:t>
                      </a:r>
                      <a:r>
                        <a:rPr lang="en" sz="900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900" dirty="0" err="1">
                          <a:solidFill>
                            <a:schemeClr val="dk2"/>
                          </a:solidFill>
                        </a:rPr>
                        <a:t>τί</a:t>
                      </a:r>
                      <a:r>
                        <a:rPr lang="en" sz="9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900" dirty="0" err="1">
                          <a:solidFill>
                            <a:schemeClr val="dk2"/>
                          </a:solidFill>
                        </a:rPr>
                        <a:t>οι</a:t>
                      </a:r>
                      <a:r>
                        <a:rPr lang="en" sz="9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900" dirty="0" err="1">
                          <a:solidFill>
                            <a:schemeClr val="dk2"/>
                          </a:solidFill>
                        </a:rPr>
                        <a:t>άνθρω</a:t>
                      </a:r>
                      <a:r>
                        <a:rPr lang="en" sz="900" dirty="0">
                          <a:solidFill>
                            <a:schemeClr val="dk2"/>
                          </a:solidFill>
                        </a:rPr>
                        <a:t>π</a:t>
                      </a:r>
                      <a:r>
                        <a:rPr lang="en" sz="900" dirty="0" err="1">
                          <a:solidFill>
                            <a:schemeClr val="dk2"/>
                          </a:solidFill>
                        </a:rPr>
                        <a:t>οι</a:t>
                      </a:r>
                      <a:r>
                        <a:rPr lang="en" sz="9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900" dirty="0" err="1">
                          <a:solidFill>
                            <a:schemeClr val="dk2"/>
                          </a:solidFill>
                        </a:rPr>
                        <a:t>φέρουν</a:t>
                      </a:r>
                      <a:r>
                        <a:rPr lang="en" sz="9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900" dirty="0" err="1">
                          <a:solidFill>
                            <a:schemeClr val="dk2"/>
                          </a:solidFill>
                        </a:rPr>
                        <a:t>ό</a:t>
                      </a:r>
                      <a:r>
                        <a:rPr lang="en" sz="900" dirty="0">
                          <a:solidFill>
                            <a:schemeClr val="dk2"/>
                          </a:solidFill>
                        </a:rPr>
                        <a:t>π</a:t>
                      </a:r>
                      <a:r>
                        <a:rPr lang="en" sz="900" dirty="0" err="1">
                          <a:solidFill>
                            <a:schemeClr val="dk2"/>
                          </a:solidFill>
                        </a:rPr>
                        <a:t>λ</a:t>
                      </a:r>
                      <a:r>
                        <a:rPr lang="en" sz="900" dirty="0">
                          <a:solidFill>
                            <a:schemeClr val="dk2"/>
                          </a:solidFill>
                        </a:rPr>
                        <a:t>α</a:t>
                      </a:r>
                      <a:endParaRPr sz="900" dirty="0">
                        <a:solidFill>
                          <a:schemeClr val="dk2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31"/>
          <p:cNvSpPr txBox="1">
            <a:spLocks noGrp="1"/>
          </p:cNvSpPr>
          <p:nvPr>
            <p:ph type="title"/>
          </p:nvPr>
        </p:nvSpPr>
        <p:spPr>
          <a:xfrm>
            <a:off x="152250" y="0"/>
            <a:ext cx="8791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320"/>
              <a:t>Critical Systems Heuristics: Οπλοκατοχή στο Lambeth</a:t>
            </a:r>
            <a:endParaRPr sz="2320" i="1"/>
          </a:p>
        </p:txBody>
      </p:sp>
      <p:sp>
        <p:nvSpPr>
          <p:cNvPr id="180" name="Google Shape;180;p31"/>
          <p:cNvSpPr txBox="1"/>
          <p:nvPr/>
        </p:nvSpPr>
        <p:spPr>
          <a:xfrm>
            <a:off x="152250" y="572700"/>
            <a:ext cx="8791800" cy="43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en" b="1" dirty="0" err="1">
                <a:solidFill>
                  <a:schemeClr val="dk2"/>
                </a:solidFill>
              </a:rPr>
              <a:t>Ουσι</a:t>
            </a:r>
            <a:r>
              <a:rPr lang="en" b="1" dirty="0">
                <a:solidFill>
                  <a:schemeClr val="dk2"/>
                </a:solidFill>
              </a:rPr>
              <a:t>α</a:t>
            </a:r>
            <a:r>
              <a:rPr lang="en" b="1" dirty="0" err="1">
                <a:solidFill>
                  <a:schemeClr val="dk2"/>
                </a:solidFill>
              </a:rPr>
              <a:t>στικά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κ</a:t>
            </a:r>
            <a:r>
              <a:rPr lang="en" b="1" dirty="0">
                <a:solidFill>
                  <a:schemeClr val="dk2"/>
                </a:solidFill>
              </a:rPr>
              <a:t>α</a:t>
            </a:r>
            <a:r>
              <a:rPr lang="en" b="1" dirty="0" err="1">
                <a:solidFill>
                  <a:schemeClr val="dk2"/>
                </a:solidFill>
              </a:rPr>
              <a:t>ι</a:t>
            </a:r>
            <a:r>
              <a:rPr lang="en" b="1" dirty="0">
                <a:solidFill>
                  <a:schemeClr val="dk2"/>
                </a:solidFill>
              </a:rPr>
              <a:t> απ</a:t>
            </a:r>
            <a:r>
              <a:rPr lang="en" b="1" dirty="0" err="1">
                <a:solidFill>
                  <a:schemeClr val="dk2"/>
                </a:solidFill>
              </a:rPr>
              <a:t>λά</a:t>
            </a:r>
            <a:r>
              <a:rPr lang="en" b="1" dirty="0">
                <a:solidFill>
                  <a:schemeClr val="dk2"/>
                </a:solidFill>
              </a:rPr>
              <a:t>, </a:t>
            </a:r>
            <a:r>
              <a:rPr lang="en" b="1" dirty="0" err="1">
                <a:solidFill>
                  <a:schemeClr val="dk2"/>
                </a:solidFill>
              </a:rPr>
              <a:t>η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εφ</a:t>
            </a:r>
            <a:r>
              <a:rPr lang="en" b="1" dirty="0">
                <a:solidFill>
                  <a:schemeClr val="dk2"/>
                </a:solidFill>
              </a:rPr>
              <a:t>α</a:t>
            </a:r>
            <a:r>
              <a:rPr lang="en" b="1" dirty="0" err="1">
                <a:solidFill>
                  <a:schemeClr val="dk2"/>
                </a:solidFill>
              </a:rPr>
              <a:t>ρμογή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του</a:t>
            </a:r>
            <a:r>
              <a:rPr lang="en" b="1" dirty="0">
                <a:solidFill>
                  <a:schemeClr val="dk2"/>
                </a:solidFill>
              </a:rPr>
              <a:t> CSH </a:t>
            </a:r>
            <a:r>
              <a:rPr lang="en" b="1" dirty="0" err="1">
                <a:solidFill>
                  <a:schemeClr val="dk2"/>
                </a:solidFill>
              </a:rPr>
              <a:t>στην</a:t>
            </a:r>
            <a:r>
              <a:rPr lang="en" b="1" dirty="0">
                <a:solidFill>
                  <a:schemeClr val="dk2"/>
                </a:solidFill>
              </a:rPr>
              <a:t> π</a:t>
            </a:r>
            <a:r>
              <a:rPr lang="en" b="1" dirty="0" err="1">
                <a:solidFill>
                  <a:schemeClr val="dk2"/>
                </a:solidFill>
              </a:rPr>
              <a:t>ερί</a:t>
            </a:r>
            <a:r>
              <a:rPr lang="en" b="1" dirty="0">
                <a:solidFill>
                  <a:schemeClr val="dk2"/>
                </a:solidFill>
              </a:rPr>
              <a:t>π</a:t>
            </a:r>
            <a:r>
              <a:rPr lang="en" b="1" dirty="0" err="1">
                <a:solidFill>
                  <a:schemeClr val="dk2"/>
                </a:solidFill>
              </a:rPr>
              <a:t>τωση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της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ο</a:t>
            </a:r>
            <a:r>
              <a:rPr lang="en" b="1" dirty="0">
                <a:solidFill>
                  <a:schemeClr val="dk2"/>
                </a:solidFill>
              </a:rPr>
              <a:t>π</a:t>
            </a:r>
            <a:r>
              <a:rPr lang="en" b="1" dirty="0" err="1">
                <a:solidFill>
                  <a:schemeClr val="dk2"/>
                </a:solidFill>
              </a:rPr>
              <a:t>λοκ</a:t>
            </a:r>
            <a:r>
              <a:rPr lang="en" b="1" dirty="0">
                <a:solidFill>
                  <a:schemeClr val="dk2"/>
                </a:solidFill>
              </a:rPr>
              <a:t>α</a:t>
            </a:r>
            <a:r>
              <a:rPr lang="en" b="1" dirty="0" err="1">
                <a:solidFill>
                  <a:schemeClr val="dk2"/>
                </a:solidFill>
              </a:rPr>
              <a:t>τοχής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στο</a:t>
            </a:r>
            <a:r>
              <a:rPr lang="en" b="1" dirty="0">
                <a:solidFill>
                  <a:schemeClr val="dk2"/>
                </a:solidFill>
              </a:rPr>
              <a:t> Lambeth </a:t>
            </a:r>
            <a:r>
              <a:rPr lang="en" b="1" dirty="0" err="1">
                <a:solidFill>
                  <a:schemeClr val="dk2"/>
                </a:solidFill>
              </a:rPr>
              <a:t>έφερε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στην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ε</a:t>
            </a:r>
            <a:r>
              <a:rPr lang="en" b="1" dirty="0">
                <a:solidFill>
                  <a:schemeClr val="dk2"/>
                </a:solidFill>
              </a:rPr>
              <a:t>π</a:t>
            </a:r>
            <a:r>
              <a:rPr lang="en" b="1" dirty="0" err="1">
                <a:solidFill>
                  <a:schemeClr val="dk2"/>
                </a:solidFill>
              </a:rPr>
              <a:t>ιφάνει</a:t>
            </a:r>
            <a:r>
              <a:rPr lang="en" b="1" dirty="0">
                <a:solidFill>
                  <a:schemeClr val="dk2"/>
                </a:solidFill>
              </a:rPr>
              <a:t>α </a:t>
            </a:r>
            <a:r>
              <a:rPr lang="en" b="1" dirty="0" err="1">
                <a:solidFill>
                  <a:schemeClr val="dk2"/>
                </a:solidFill>
              </a:rPr>
              <a:t>μί</a:t>
            </a:r>
            <a:r>
              <a:rPr lang="en" b="1" dirty="0">
                <a:solidFill>
                  <a:schemeClr val="dk2"/>
                </a:solidFill>
              </a:rPr>
              <a:t>α </a:t>
            </a:r>
            <a:r>
              <a:rPr lang="en" b="1" dirty="0" err="1">
                <a:solidFill>
                  <a:schemeClr val="dk2"/>
                </a:solidFill>
              </a:rPr>
              <a:t>εν</a:t>
            </a:r>
            <a:r>
              <a:rPr lang="en" b="1" dirty="0">
                <a:solidFill>
                  <a:schemeClr val="dk2"/>
                </a:solidFill>
              </a:rPr>
              <a:t>α</a:t>
            </a:r>
            <a:r>
              <a:rPr lang="en" b="1" dirty="0" err="1">
                <a:solidFill>
                  <a:schemeClr val="dk2"/>
                </a:solidFill>
              </a:rPr>
              <a:t>λλ</a:t>
            </a:r>
            <a:r>
              <a:rPr lang="en" b="1" dirty="0">
                <a:solidFill>
                  <a:schemeClr val="dk2"/>
                </a:solidFill>
              </a:rPr>
              <a:t>α</a:t>
            </a:r>
            <a:r>
              <a:rPr lang="en" b="1" dirty="0" err="1">
                <a:solidFill>
                  <a:schemeClr val="dk2"/>
                </a:solidFill>
              </a:rPr>
              <a:t>κτική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ο</a:t>
            </a:r>
            <a:r>
              <a:rPr lang="en" b="1" dirty="0">
                <a:solidFill>
                  <a:schemeClr val="dk2"/>
                </a:solidFill>
              </a:rPr>
              <a:t>π</a:t>
            </a:r>
            <a:r>
              <a:rPr lang="en" b="1" dirty="0" err="1">
                <a:solidFill>
                  <a:schemeClr val="dk2"/>
                </a:solidFill>
              </a:rPr>
              <a:t>τική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γωνί</a:t>
            </a:r>
            <a:r>
              <a:rPr lang="en" b="1" dirty="0">
                <a:solidFill>
                  <a:schemeClr val="dk2"/>
                </a:solidFill>
              </a:rPr>
              <a:t>α </a:t>
            </a:r>
            <a:r>
              <a:rPr lang="en" b="1" dirty="0" err="1">
                <a:solidFill>
                  <a:schemeClr val="dk2"/>
                </a:solidFill>
              </a:rPr>
              <a:t>η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ο</a:t>
            </a:r>
            <a:r>
              <a:rPr lang="en" b="1" dirty="0">
                <a:solidFill>
                  <a:schemeClr val="dk2"/>
                </a:solidFill>
              </a:rPr>
              <a:t>π</a:t>
            </a:r>
            <a:r>
              <a:rPr lang="en" b="1" dirty="0" err="1">
                <a:solidFill>
                  <a:schemeClr val="dk2"/>
                </a:solidFill>
              </a:rPr>
              <a:t>οί</a:t>
            </a:r>
            <a:r>
              <a:rPr lang="en" b="1" dirty="0">
                <a:solidFill>
                  <a:schemeClr val="dk2"/>
                </a:solidFill>
              </a:rPr>
              <a:t>α </a:t>
            </a:r>
            <a:r>
              <a:rPr lang="en" b="1" dirty="0" err="1">
                <a:solidFill>
                  <a:schemeClr val="dk2"/>
                </a:solidFill>
              </a:rPr>
              <a:t>με</a:t>
            </a:r>
            <a:r>
              <a:rPr lang="en" b="1" dirty="0">
                <a:solidFill>
                  <a:schemeClr val="dk2"/>
                </a:solidFill>
              </a:rPr>
              <a:t> πα</a:t>
            </a:r>
            <a:r>
              <a:rPr lang="en" b="1" dirty="0" err="1">
                <a:solidFill>
                  <a:schemeClr val="dk2"/>
                </a:solidFill>
              </a:rPr>
              <a:t>ρ</a:t>
            </a:r>
            <a:r>
              <a:rPr lang="en" b="1" dirty="0">
                <a:solidFill>
                  <a:schemeClr val="dk2"/>
                </a:solidFill>
              </a:rPr>
              <a:t>α</a:t>
            </a:r>
            <a:r>
              <a:rPr lang="en" b="1" dirty="0" err="1">
                <a:solidFill>
                  <a:schemeClr val="dk2"/>
                </a:solidFill>
              </a:rPr>
              <a:t>δοσι</a:t>
            </a:r>
            <a:r>
              <a:rPr lang="en" b="1" dirty="0">
                <a:solidFill>
                  <a:schemeClr val="dk2"/>
                </a:solidFill>
              </a:rPr>
              <a:t>α</a:t>
            </a:r>
            <a:r>
              <a:rPr lang="en" b="1" dirty="0" err="1">
                <a:solidFill>
                  <a:schemeClr val="dk2"/>
                </a:solidFill>
              </a:rPr>
              <a:t>κά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μέσ</a:t>
            </a:r>
            <a:r>
              <a:rPr lang="en" b="1" dirty="0">
                <a:solidFill>
                  <a:schemeClr val="dk2"/>
                </a:solidFill>
              </a:rPr>
              <a:t>α π</a:t>
            </a:r>
            <a:r>
              <a:rPr lang="en" b="1" dirty="0" err="1">
                <a:solidFill>
                  <a:schemeClr val="dk2"/>
                </a:solidFill>
              </a:rPr>
              <a:t>ιθ</a:t>
            </a:r>
            <a:r>
              <a:rPr lang="en" b="1" dirty="0">
                <a:solidFill>
                  <a:schemeClr val="dk2"/>
                </a:solidFill>
              </a:rPr>
              <a:t>α</a:t>
            </a:r>
            <a:r>
              <a:rPr lang="en" b="1" dirty="0" err="1">
                <a:solidFill>
                  <a:schemeClr val="dk2"/>
                </a:solidFill>
              </a:rPr>
              <a:t>νόν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ν</a:t>
            </a:r>
            <a:r>
              <a:rPr lang="en" b="1" dirty="0">
                <a:solidFill>
                  <a:schemeClr val="dk2"/>
                </a:solidFill>
              </a:rPr>
              <a:t>α </a:t>
            </a:r>
            <a:r>
              <a:rPr lang="en" b="1" dirty="0" err="1">
                <a:solidFill>
                  <a:schemeClr val="dk2"/>
                </a:solidFill>
              </a:rPr>
              <a:t>μην</a:t>
            </a:r>
            <a:r>
              <a:rPr lang="en" b="1" dirty="0">
                <a:solidFill>
                  <a:schemeClr val="dk2"/>
                </a:solidFill>
              </a:rPr>
              <a:t> α</a:t>
            </a:r>
            <a:r>
              <a:rPr lang="en" b="1" dirty="0" err="1">
                <a:solidFill>
                  <a:schemeClr val="dk2"/>
                </a:solidFill>
              </a:rPr>
              <a:t>ν</a:t>
            </a:r>
            <a:r>
              <a:rPr lang="en" b="1" dirty="0">
                <a:solidFill>
                  <a:schemeClr val="dk2"/>
                </a:solidFill>
              </a:rPr>
              <a:t>α</a:t>
            </a:r>
            <a:r>
              <a:rPr lang="en" b="1" dirty="0" err="1">
                <a:solidFill>
                  <a:schemeClr val="dk2"/>
                </a:solidFill>
              </a:rPr>
              <a:t>γνωρίζοντ</a:t>
            </a:r>
            <a:r>
              <a:rPr lang="en" b="1" dirty="0">
                <a:solidFill>
                  <a:schemeClr val="dk2"/>
                </a:solidFill>
              </a:rPr>
              <a:t>α</a:t>
            </a:r>
            <a:r>
              <a:rPr lang="en" b="1" dirty="0" err="1">
                <a:solidFill>
                  <a:schemeClr val="dk2"/>
                </a:solidFill>
              </a:rPr>
              <a:t>ν</a:t>
            </a:r>
            <a:r>
              <a:rPr lang="en" b="1" dirty="0">
                <a:solidFill>
                  <a:schemeClr val="dk2"/>
                </a:solidFill>
              </a:rPr>
              <a:t> π</a:t>
            </a:r>
            <a:r>
              <a:rPr lang="en" b="1" dirty="0" err="1">
                <a:solidFill>
                  <a:schemeClr val="dk2"/>
                </a:solidFill>
              </a:rPr>
              <a:t>οτέ</a:t>
            </a:r>
            <a:r>
              <a:rPr lang="en" b="1" dirty="0">
                <a:solidFill>
                  <a:schemeClr val="dk2"/>
                </a:solidFill>
              </a:rPr>
              <a:t>.</a:t>
            </a:r>
            <a:endParaRPr b="1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endParaRPr sz="1100" b="1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</a:pPr>
            <a:r>
              <a:rPr lang="en" sz="1600" b="1" dirty="0" err="1">
                <a:solidFill>
                  <a:schemeClr val="dk2"/>
                </a:solidFill>
              </a:rPr>
              <a:t>Το</a:t>
            </a:r>
            <a:r>
              <a:rPr lang="en" sz="1600" b="1" dirty="0">
                <a:solidFill>
                  <a:schemeClr val="dk2"/>
                </a:solidFill>
              </a:rPr>
              <a:t> π</a:t>
            </a:r>
            <a:r>
              <a:rPr lang="en" sz="1600" b="1" dirty="0" err="1">
                <a:solidFill>
                  <a:schemeClr val="dk2"/>
                </a:solidFill>
              </a:rPr>
              <a:t>ρό</a:t>
            </a:r>
            <a:r>
              <a:rPr lang="en" sz="1600" b="1" dirty="0">
                <a:solidFill>
                  <a:schemeClr val="dk2"/>
                </a:solidFill>
              </a:rPr>
              <a:t>β</a:t>
            </a:r>
            <a:r>
              <a:rPr lang="en" sz="1600" b="1" dirty="0" err="1">
                <a:solidFill>
                  <a:schemeClr val="dk2"/>
                </a:solidFill>
              </a:rPr>
              <a:t>λημ</a:t>
            </a:r>
            <a:r>
              <a:rPr lang="en" sz="1600" b="1" dirty="0">
                <a:solidFill>
                  <a:schemeClr val="dk2"/>
                </a:solidFill>
              </a:rPr>
              <a:t>α </a:t>
            </a:r>
            <a:r>
              <a:rPr lang="en" sz="1600" b="1" dirty="0" err="1">
                <a:solidFill>
                  <a:schemeClr val="dk2"/>
                </a:solidFill>
              </a:rPr>
              <a:t>του</a:t>
            </a:r>
            <a:r>
              <a:rPr lang="en" sz="1600" b="1" dirty="0">
                <a:solidFill>
                  <a:schemeClr val="dk2"/>
                </a:solidFill>
              </a:rPr>
              <a:t> “</a:t>
            </a:r>
            <a:r>
              <a:rPr lang="en" sz="1600" b="1" dirty="0" err="1">
                <a:solidFill>
                  <a:schemeClr val="dk2"/>
                </a:solidFill>
              </a:rPr>
              <a:t>Είν</a:t>
            </a:r>
            <a:r>
              <a:rPr lang="en" sz="1600" b="1" dirty="0">
                <a:solidFill>
                  <a:schemeClr val="dk2"/>
                </a:solidFill>
              </a:rPr>
              <a:t>α</a:t>
            </a:r>
            <a:r>
              <a:rPr lang="en" sz="1600" b="1" dirty="0" err="1">
                <a:solidFill>
                  <a:schemeClr val="dk2"/>
                </a:solidFill>
              </a:rPr>
              <a:t>ι</a:t>
            </a:r>
            <a:r>
              <a:rPr lang="en" sz="1600" b="1" dirty="0">
                <a:solidFill>
                  <a:schemeClr val="dk2"/>
                </a:solidFill>
              </a:rPr>
              <a:t>” </a:t>
            </a:r>
            <a:r>
              <a:rPr lang="en" sz="1600" b="1" dirty="0" err="1">
                <a:solidFill>
                  <a:schemeClr val="dk2"/>
                </a:solidFill>
              </a:rPr>
              <a:t>της</a:t>
            </a:r>
            <a:r>
              <a:rPr lang="en" sz="1600" b="1" dirty="0">
                <a:solidFill>
                  <a:schemeClr val="dk2"/>
                </a:solidFill>
              </a:rPr>
              <a:t> </a:t>
            </a:r>
            <a:r>
              <a:rPr lang="en" sz="1600" b="1" dirty="0" err="1">
                <a:solidFill>
                  <a:schemeClr val="dk2"/>
                </a:solidFill>
              </a:rPr>
              <a:t>Αστυνομί</a:t>
            </a:r>
            <a:r>
              <a:rPr lang="en" sz="1600" b="1" dirty="0">
                <a:solidFill>
                  <a:schemeClr val="dk2"/>
                </a:solidFill>
              </a:rPr>
              <a:t>α</a:t>
            </a:r>
            <a:r>
              <a:rPr lang="en" sz="1600" b="1" dirty="0" err="1">
                <a:solidFill>
                  <a:schemeClr val="dk2"/>
                </a:solidFill>
              </a:rPr>
              <a:t>ς</a:t>
            </a:r>
            <a:r>
              <a:rPr lang="en" sz="1600" b="1" dirty="0">
                <a:solidFill>
                  <a:schemeClr val="dk2"/>
                </a:solidFill>
              </a:rPr>
              <a:t>:</a:t>
            </a:r>
            <a:r>
              <a:rPr lang="en" sz="1600" dirty="0">
                <a:solidFill>
                  <a:schemeClr val="dk2"/>
                </a:solidFill>
              </a:rPr>
              <a:t> "</a:t>
            </a:r>
            <a:r>
              <a:rPr lang="en" sz="1600" dirty="0" err="1">
                <a:solidFill>
                  <a:schemeClr val="dk2"/>
                </a:solidFill>
              </a:rPr>
              <a:t>Πώς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μ</a:t>
            </a:r>
            <a:r>
              <a:rPr lang="en" sz="1600" dirty="0">
                <a:solidFill>
                  <a:schemeClr val="dk2"/>
                </a:solidFill>
              </a:rPr>
              <a:t>π</a:t>
            </a:r>
            <a:r>
              <a:rPr lang="en" sz="1600" dirty="0" err="1">
                <a:solidFill>
                  <a:schemeClr val="dk2"/>
                </a:solidFill>
              </a:rPr>
              <a:t>ορούμε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ν</a:t>
            </a:r>
            <a:r>
              <a:rPr lang="en" sz="1600" dirty="0">
                <a:solidFill>
                  <a:schemeClr val="dk2"/>
                </a:solidFill>
              </a:rPr>
              <a:t>α </a:t>
            </a:r>
            <a:r>
              <a:rPr lang="en" sz="1600" dirty="0" err="1">
                <a:solidFill>
                  <a:schemeClr val="dk2"/>
                </a:solidFill>
              </a:rPr>
              <a:t>εμ</a:t>
            </a:r>
            <a:r>
              <a:rPr lang="en" sz="1600" dirty="0">
                <a:solidFill>
                  <a:schemeClr val="dk2"/>
                </a:solidFill>
              </a:rPr>
              <a:t>π</a:t>
            </a:r>
            <a:r>
              <a:rPr lang="en" sz="1600" dirty="0" err="1">
                <a:solidFill>
                  <a:schemeClr val="dk2"/>
                </a:solidFill>
              </a:rPr>
              <a:t>οδίσουμε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τους</a:t>
            </a:r>
            <a:r>
              <a:rPr lang="en" sz="1600" dirty="0">
                <a:solidFill>
                  <a:schemeClr val="dk2"/>
                </a:solidFill>
              </a:rPr>
              <a:t> α</a:t>
            </a:r>
            <a:r>
              <a:rPr lang="en" sz="1600" dirty="0" err="1">
                <a:solidFill>
                  <a:schemeClr val="dk2"/>
                </a:solidFill>
              </a:rPr>
              <a:t>νθρώ</a:t>
            </a:r>
            <a:r>
              <a:rPr lang="en" sz="1600" dirty="0">
                <a:solidFill>
                  <a:schemeClr val="dk2"/>
                </a:solidFill>
              </a:rPr>
              <a:t>π</a:t>
            </a:r>
            <a:r>
              <a:rPr lang="en" sz="1600" dirty="0" err="1">
                <a:solidFill>
                  <a:schemeClr val="dk2"/>
                </a:solidFill>
              </a:rPr>
              <a:t>ους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ν</a:t>
            </a:r>
            <a:r>
              <a:rPr lang="en" sz="1600" dirty="0">
                <a:solidFill>
                  <a:schemeClr val="dk2"/>
                </a:solidFill>
              </a:rPr>
              <a:t>α </a:t>
            </a:r>
            <a:r>
              <a:rPr lang="en" sz="1600" dirty="0" err="1">
                <a:solidFill>
                  <a:schemeClr val="dk2"/>
                </a:solidFill>
              </a:rPr>
              <a:t>φέρουν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ό</a:t>
            </a:r>
            <a:r>
              <a:rPr lang="en" sz="1600" dirty="0">
                <a:solidFill>
                  <a:schemeClr val="dk2"/>
                </a:solidFill>
              </a:rPr>
              <a:t>π</a:t>
            </a:r>
            <a:r>
              <a:rPr lang="en" sz="1600" dirty="0" err="1">
                <a:solidFill>
                  <a:schemeClr val="dk2"/>
                </a:solidFill>
              </a:rPr>
              <a:t>λ</a:t>
            </a:r>
            <a:r>
              <a:rPr lang="en" sz="1600" dirty="0">
                <a:solidFill>
                  <a:schemeClr val="dk2"/>
                </a:solidFill>
              </a:rPr>
              <a:t>α;"</a:t>
            </a:r>
            <a:endParaRPr sz="1600" dirty="0">
              <a:solidFill>
                <a:schemeClr val="dk2"/>
              </a:solidFill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○"/>
            </a:pPr>
            <a:r>
              <a:rPr lang="en" sz="1600" i="1" dirty="0" err="1">
                <a:solidFill>
                  <a:schemeClr val="dk2"/>
                </a:solidFill>
              </a:rPr>
              <a:t>Λύση</a:t>
            </a:r>
            <a:r>
              <a:rPr lang="en" sz="1600" i="1" dirty="0">
                <a:solidFill>
                  <a:schemeClr val="dk2"/>
                </a:solidFill>
              </a:rPr>
              <a:t>: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Περισσότερες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στάσεις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κ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ι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έλεγχοι</a:t>
            </a:r>
            <a:r>
              <a:rPr lang="en" sz="1600" dirty="0">
                <a:solidFill>
                  <a:schemeClr val="dk2"/>
                </a:solidFill>
              </a:rPr>
              <a:t>, </a:t>
            </a:r>
            <a:r>
              <a:rPr lang="en" sz="1600" dirty="0" err="1">
                <a:solidFill>
                  <a:schemeClr val="dk2"/>
                </a:solidFill>
              </a:rPr>
              <a:t>κ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λύτεροι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νόμοι</a:t>
            </a:r>
            <a:r>
              <a:rPr lang="en" sz="1600" dirty="0">
                <a:solidFill>
                  <a:schemeClr val="dk2"/>
                </a:solidFill>
              </a:rPr>
              <a:t>, </a:t>
            </a:r>
            <a:r>
              <a:rPr lang="en" sz="1600" dirty="0" err="1">
                <a:solidFill>
                  <a:schemeClr val="dk2"/>
                </a:solidFill>
              </a:rPr>
              <a:t>εκ</a:t>
            </a:r>
            <a:r>
              <a:rPr lang="en" sz="1600" dirty="0">
                <a:solidFill>
                  <a:schemeClr val="dk2"/>
                </a:solidFill>
              </a:rPr>
              <a:t>πα</a:t>
            </a:r>
            <a:r>
              <a:rPr lang="en" sz="1600" dirty="0" err="1">
                <a:solidFill>
                  <a:schemeClr val="dk2"/>
                </a:solidFill>
              </a:rPr>
              <a:t>ίδευση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σχετικά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με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το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νόμο</a:t>
            </a:r>
            <a:r>
              <a:rPr lang="en" sz="1600" dirty="0">
                <a:solidFill>
                  <a:schemeClr val="dk2"/>
                </a:solidFill>
              </a:rPr>
              <a:t>.</a:t>
            </a:r>
            <a:endParaRPr sz="1600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</a:pPr>
            <a:r>
              <a:rPr lang="en" sz="1600" b="1" dirty="0" err="1">
                <a:solidFill>
                  <a:schemeClr val="dk2"/>
                </a:solidFill>
              </a:rPr>
              <a:t>Το</a:t>
            </a:r>
            <a:r>
              <a:rPr lang="en" sz="1600" b="1" dirty="0">
                <a:solidFill>
                  <a:schemeClr val="dk2"/>
                </a:solidFill>
              </a:rPr>
              <a:t> π</a:t>
            </a:r>
            <a:r>
              <a:rPr lang="en" sz="1600" b="1" dirty="0" err="1">
                <a:solidFill>
                  <a:schemeClr val="dk2"/>
                </a:solidFill>
              </a:rPr>
              <a:t>ρό</a:t>
            </a:r>
            <a:r>
              <a:rPr lang="en" sz="1600" b="1" dirty="0">
                <a:solidFill>
                  <a:schemeClr val="dk2"/>
                </a:solidFill>
              </a:rPr>
              <a:t>β</a:t>
            </a:r>
            <a:r>
              <a:rPr lang="en" sz="1600" b="1" dirty="0" err="1">
                <a:solidFill>
                  <a:schemeClr val="dk2"/>
                </a:solidFill>
              </a:rPr>
              <a:t>λημ</a:t>
            </a:r>
            <a:r>
              <a:rPr lang="en" sz="1600" b="1" dirty="0">
                <a:solidFill>
                  <a:schemeClr val="dk2"/>
                </a:solidFill>
              </a:rPr>
              <a:t>α </a:t>
            </a:r>
            <a:r>
              <a:rPr lang="en" sz="1600" b="1" dirty="0" err="1">
                <a:solidFill>
                  <a:schemeClr val="dk2"/>
                </a:solidFill>
              </a:rPr>
              <a:t>του</a:t>
            </a:r>
            <a:r>
              <a:rPr lang="en" sz="1600" b="1" dirty="0">
                <a:solidFill>
                  <a:schemeClr val="dk2"/>
                </a:solidFill>
              </a:rPr>
              <a:t> “</a:t>
            </a:r>
            <a:r>
              <a:rPr lang="en" sz="1600" b="1" dirty="0" err="1">
                <a:solidFill>
                  <a:schemeClr val="dk2"/>
                </a:solidFill>
              </a:rPr>
              <a:t>Θ</a:t>
            </a:r>
            <a:r>
              <a:rPr lang="en" sz="1600" b="1" dirty="0">
                <a:solidFill>
                  <a:schemeClr val="dk2"/>
                </a:solidFill>
              </a:rPr>
              <a:t>α </a:t>
            </a:r>
            <a:r>
              <a:rPr lang="en" sz="1600" b="1" dirty="0" err="1">
                <a:solidFill>
                  <a:schemeClr val="dk2"/>
                </a:solidFill>
              </a:rPr>
              <a:t>Έ</a:t>
            </a:r>
            <a:r>
              <a:rPr lang="en" sz="1600" b="1" dirty="0">
                <a:solidFill>
                  <a:schemeClr val="dk2"/>
                </a:solidFill>
              </a:rPr>
              <a:t>π</a:t>
            </a:r>
            <a:r>
              <a:rPr lang="en" sz="1600" b="1" dirty="0" err="1">
                <a:solidFill>
                  <a:schemeClr val="dk2"/>
                </a:solidFill>
              </a:rPr>
              <a:t>ρε</a:t>
            </a:r>
            <a:r>
              <a:rPr lang="en" sz="1600" b="1" dirty="0">
                <a:solidFill>
                  <a:schemeClr val="dk2"/>
                </a:solidFill>
              </a:rPr>
              <a:t>π</a:t>
            </a:r>
            <a:r>
              <a:rPr lang="en" sz="1600" b="1" dirty="0" err="1">
                <a:solidFill>
                  <a:schemeClr val="dk2"/>
                </a:solidFill>
              </a:rPr>
              <a:t>ε</a:t>
            </a:r>
            <a:r>
              <a:rPr lang="en" sz="1600" b="1" dirty="0">
                <a:solidFill>
                  <a:schemeClr val="dk2"/>
                </a:solidFill>
              </a:rPr>
              <a:t>” </a:t>
            </a:r>
            <a:r>
              <a:rPr lang="en" sz="1600" b="1" dirty="0" err="1">
                <a:solidFill>
                  <a:schemeClr val="dk2"/>
                </a:solidFill>
              </a:rPr>
              <a:t>των</a:t>
            </a:r>
            <a:r>
              <a:rPr lang="en" sz="1600" b="1" dirty="0">
                <a:solidFill>
                  <a:schemeClr val="dk2"/>
                </a:solidFill>
              </a:rPr>
              <a:t> πα</a:t>
            </a:r>
            <a:r>
              <a:rPr lang="en" sz="1600" b="1" dirty="0" err="1">
                <a:solidFill>
                  <a:schemeClr val="dk2"/>
                </a:solidFill>
              </a:rPr>
              <a:t>ρ</a:t>
            </a:r>
            <a:r>
              <a:rPr lang="en" sz="1600" b="1" dirty="0">
                <a:solidFill>
                  <a:schemeClr val="dk2"/>
                </a:solidFill>
              </a:rPr>
              <a:t>αβα</a:t>
            </a:r>
            <a:r>
              <a:rPr lang="en" sz="1600" b="1" dirty="0" err="1">
                <a:solidFill>
                  <a:schemeClr val="dk2"/>
                </a:solidFill>
              </a:rPr>
              <a:t>τών</a:t>
            </a:r>
            <a:r>
              <a:rPr lang="en" sz="1600" b="1" dirty="0">
                <a:solidFill>
                  <a:schemeClr val="dk2"/>
                </a:solidFill>
              </a:rPr>
              <a:t>:</a:t>
            </a:r>
            <a:r>
              <a:rPr lang="en" sz="1600" dirty="0">
                <a:solidFill>
                  <a:schemeClr val="dk2"/>
                </a:solidFill>
              </a:rPr>
              <a:t> "</a:t>
            </a:r>
            <a:r>
              <a:rPr lang="en" sz="1600" dirty="0" err="1">
                <a:solidFill>
                  <a:schemeClr val="dk2"/>
                </a:solidFill>
              </a:rPr>
              <a:t>Πώς</a:t>
            </a:r>
            <a:r>
              <a:rPr lang="en" sz="1600" dirty="0">
                <a:solidFill>
                  <a:schemeClr val="dk2"/>
                </a:solidFill>
              </a:rPr>
              <a:t> α</a:t>
            </a:r>
            <a:r>
              <a:rPr lang="en" sz="1600" dirty="0" err="1">
                <a:solidFill>
                  <a:schemeClr val="dk2"/>
                </a:solidFill>
              </a:rPr>
              <a:t>ντιμετω</a:t>
            </a:r>
            <a:r>
              <a:rPr lang="en" sz="1600" dirty="0">
                <a:solidFill>
                  <a:schemeClr val="dk2"/>
                </a:solidFill>
              </a:rPr>
              <a:t>π</a:t>
            </a:r>
            <a:r>
              <a:rPr lang="en" sz="1600" dirty="0" err="1">
                <a:solidFill>
                  <a:schemeClr val="dk2"/>
                </a:solidFill>
              </a:rPr>
              <a:t>ίζουμε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τον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φό</a:t>
            </a:r>
            <a:r>
              <a:rPr lang="en" sz="1600" dirty="0">
                <a:solidFill>
                  <a:schemeClr val="dk2"/>
                </a:solidFill>
              </a:rPr>
              <a:t>β</a:t>
            </a:r>
            <a:r>
              <a:rPr lang="en" sz="1600" dirty="0" err="1">
                <a:solidFill>
                  <a:schemeClr val="dk2"/>
                </a:solidFill>
              </a:rPr>
              <a:t>ο</a:t>
            </a:r>
            <a:r>
              <a:rPr lang="en" sz="1600" dirty="0">
                <a:solidFill>
                  <a:schemeClr val="dk2"/>
                </a:solidFill>
              </a:rPr>
              <a:t>, </a:t>
            </a:r>
            <a:r>
              <a:rPr lang="en" sz="1600" dirty="0" err="1">
                <a:solidFill>
                  <a:schemeClr val="dk2"/>
                </a:solidFill>
              </a:rPr>
              <a:t>την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κοινωνική</a:t>
            </a:r>
            <a:r>
              <a:rPr lang="en" sz="1600" dirty="0">
                <a:solidFill>
                  <a:schemeClr val="dk2"/>
                </a:solidFill>
              </a:rPr>
              <a:t> απ</a:t>
            </a:r>
            <a:r>
              <a:rPr lang="en" sz="1600" dirty="0" err="1">
                <a:solidFill>
                  <a:schemeClr val="dk2"/>
                </a:solidFill>
              </a:rPr>
              <a:t>οξένωση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κ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ι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την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έλλειψη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κοινωνικής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θέσης</a:t>
            </a:r>
            <a:r>
              <a:rPr lang="en" sz="1600" dirty="0">
                <a:solidFill>
                  <a:schemeClr val="dk2"/>
                </a:solidFill>
              </a:rPr>
              <a:t> π</a:t>
            </a:r>
            <a:r>
              <a:rPr lang="en" sz="1600" dirty="0" err="1">
                <a:solidFill>
                  <a:schemeClr val="dk2"/>
                </a:solidFill>
              </a:rPr>
              <a:t>ου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κάνουν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την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ο</a:t>
            </a:r>
            <a:r>
              <a:rPr lang="en" sz="1600" dirty="0">
                <a:solidFill>
                  <a:schemeClr val="dk2"/>
                </a:solidFill>
              </a:rPr>
              <a:t>π</a:t>
            </a:r>
            <a:r>
              <a:rPr lang="en" sz="1600" dirty="0" err="1">
                <a:solidFill>
                  <a:schemeClr val="dk2"/>
                </a:solidFill>
              </a:rPr>
              <a:t>λοφορί</a:t>
            </a:r>
            <a:r>
              <a:rPr lang="en" sz="1600" dirty="0">
                <a:solidFill>
                  <a:schemeClr val="dk2"/>
                </a:solidFill>
              </a:rPr>
              <a:t>α </a:t>
            </a:r>
            <a:r>
              <a:rPr lang="en" sz="1600" dirty="0" err="1">
                <a:solidFill>
                  <a:schemeClr val="dk2"/>
                </a:solidFill>
              </a:rPr>
              <a:t>ν</a:t>
            </a:r>
            <a:r>
              <a:rPr lang="en" sz="1600" dirty="0">
                <a:solidFill>
                  <a:schemeClr val="dk2"/>
                </a:solidFill>
              </a:rPr>
              <a:t>α </a:t>
            </a:r>
            <a:r>
              <a:rPr lang="en" sz="1600" dirty="0" err="1">
                <a:solidFill>
                  <a:schemeClr val="dk2"/>
                </a:solidFill>
              </a:rPr>
              <a:t>φ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ίνετ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ι</a:t>
            </a:r>
            <a:r>
              <a:rPr lang="en" sz="1600" dirty="0">
                <a:solidFill>
                  <a:schemeClr val="dk2"/>
                </a:solidFill>
              </a:rPr>
              <a:t> απα</a:t>
            </a:r>
            <a:r>
              <a:rPr lang="en" sz="1600" dirty="0" err="1">
                <a:solidFill>
                  <a:schemeClr val="dk2"/>
                </a:solidFill>
              </a:rPr>
              <a:t>ρ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ίτητη</a:t>
            </a:r>
            <a:r>
              <a:rPr lang="en" sz="1600" dirty="0">
                <a:solidFill>
                  <a:schemeClr val="dk2"/>
                </a:solidFill>
              </a:rPr>
              <a:t>;"</a:t>
            </a:r>
            <a:endParaRPr sz="1600" dirty="0">
              <a:solidFill>
                <a:schemeClr val="dk2"/>
              </a:solidFill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○"/>
            </a:pPr>
            <a:r>
              <a:rPr lang="en" sz="1600" i="1" u="sng" dirty="0" err="1">
                <a:solidFill>
                  <a:schemeClr val="dk2"/>
                </a:solidFill>
              </a:rPr>
              <a:t>Λύση</a:t>
            </a:r>
            <a:r>
              <a:rPr lang="en" sz="1600" i="1" dirty="0">
                <a:solidFill>
                  <a:schemeClr val="dk2"/>
                </a:solidFill>
              </a:rPr>
              <a:t>: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Αντιμετώ</a:t>
            </a:r>
            <a:r>
              <a:rPr lang="en" sz="1600" dirty="0">
                <a:solidFill>
                  <a:schemeClr val="dk2"/>
                </a:solidFill>
              </a:rPr>
              <a:t>π</a:t>
            </a:r>
            <a:r>
              <a:rPr lang="en" sz="1600" dirty="0" err="1">
                <a:solidFill>
                  <a:schemeClr val="dk2"/>
                </a:solidFill>
              </a:rPr>
              <a:t>ιση</a:t>
            </a:r>
            <a:r>
              <a:rPr lang="en" sz="1600" dirty="0">
                <a:solidFill>
                  <a:schemeClr val="dk2"/>
                </a:solidFill>
              </a:rPr>
              <a:t> βα</a:t>
            </a:r>
            <a:r>
              <a:rPr lang="en" sz="1600" dirty="0" err="1">
                <a:solidFill>
                  <a:schemeClr val="dk2"/>
                </a:solidFill>
              </a:rPr>
              <a:t>θύτερων</a:t>
            </a:r>
            <a:r>
              <a:rPr lang="en" sz="1600" dirty="0">
                <a:solidFill>
                  <a:schemeClr val="dk2"/>
                </a:solidFill>
              </a:rPr>
              <a:t> α</a:t>
            </a:r>
            <a:r>
              <a:rPr lang="en" sz="1600" dirty="0" err="1">
                <a:solidFill>
                  <a:schemeClr val="dk2"/>
                </a:solidFill>
              </a:rPr>
              <a:t>ιτιών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ό</a:t>
            </a:r>
            <a:r>
              <a:rPr lang="en" sz="1600" dirty="0">
                <a:solidFill>
                  <a:schemeClr val="dk2"/>
                </a:solidFill>
              </a:rPr>
              <a:t>π</a:t>
            </a:r>
            <a:r>
              <a:rPr lang="en" sz="1600" dirty="0" err="1">
                <a:solidFill>
                  <a:schemeClr val="dk2"/>
                </a:solidFill>
              </a:rPr>
              <a:t>ως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η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φτώχει</a:t>
            </a:r>
            <a:r>
              <a:rPr lang="en" sz="1600" dirty="0">
                <a:solidFill>
                  <a:schemeClr val="dk2"/>
                </a:solidFill>
              </a:rPr>
              <a:t>α </a:t>
            </a:r>
            <a:r>
              <a:rPr lang="en" sz="1600" dirty="0" err="1">
                <a:solidFill>
                  <a:schemeClr val="dk2"/>
                </a:solidFill>
              </a:rPr>
              <a:t>κ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ι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οι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δι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κρίσεις</a:t>
            </a:r>
            <a:r>
              <a:rPr lang="en" sz="1600" dirty="0">
                <a:solidFill>
                  <a:schemeClr val="dk2"/>
                </a:solidFill>
              </a:rPr>
              <a:t>, </a:t>
            </a:r>
            <a:r>
              <a:rPr lang="en" sz="1600" dirty="0" err="1">
                <a:solidFill>
                  <a:schemeClr val="dk2"/>
                </a:solidFill>
              </a:rPr>
              <a:t>δημιουργί</a:t>
            </a:r>
            <a:r>
              <a:rPr lang="en" sz="1600" dirty="0">
                <a:solidFill>
                  <a:schemeClr val="dk2"/>
                </a:solidFill>
              </a:rPr>
              <a:t>α π</a:t>
            </a:r>
            <a:r>
              <a:rPr lang="en" sz="1600" dirty="0" err="1">
                <a:solidFill>
                  <a:schemeClr val="dk2"/>
                </a:solidFill>
              </a:rPr>
              <a:t>ρογρ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μμάτων</a:t>
            </a:r>
            <a:r>
              <a:rPr lang="en" sz="1600" dirty="0">
                <a:solidFill>
                  <a:schemeClr val="dk2"/>
                </a:solidFill>
              </a:rPr>
              <a:t> α</a:t>
            </a:r>
            <a:r>
              <a:rPr lang="en" sz="1600" dirty="0" err="1">
                <a:solidFill>
                  <a:schemeClr val="dk2"/>
                </a:solidFill>
              </a:rPr>
              <a:t>σφάλει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της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κοινότητ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ς</a:t>
            </a:r>
            <a:r>
              <a:rPr lang="en" sz="1600" dirty="0">
                <a:solidFill>
                  <a:schemeClr val="dk2"/>
                </a:solidFill>
              </a:rPr>
              <a:t> π</a:t>
            </a:r>
            <a:r>
              <a:rPr lang="en" sz="1600" dirty="0" err="1">
                <a:solidFill>
                  <a:schemeClr val="dk2"/>
                </a:solidFill>
              </a:rPr>
              <a:t>ου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δεν</a:t>
            </a:r>
            <a:r>
              <a:rPr lang="en" sz="1600" dirty="0">
                <a:solidFill>
                  <a:schemeClr val="dk2"/>
                </a:solidFill>
              </a:rPr>
              <a:t> π</a:t>
            </a:r>
            <a:r>
              <a:rPr lang="en" sz="1600" dirty="0" err="1">
                <a:solidFill>
                  <a:schemeClr val="dk2"/>
                </a:solidFill>
              </a:rPr>
              <a:t>εριλ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μ</a:t>
            </a:r>
            <a:r>
              <a:rPr lang="en" sz="1600" dirty="0">
                <a:solidFill>
                  <a:schemeClr val="dk2"/>
                </a:solidFill>
              </a:rPr>
              <a:t>β</a:t>
            </a:r>
            <a:r>
              <a:rPr lang="en" sz="1600" dirty="0" err="1">
                <a:solidFill>
                  <a:schemeClr val="dk2"/>
                </a:solidFill>
              </a:rPr>
              <a:t>άνουν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ό</a:t>
            </a:r>
            <a:r>
              <a:rPr lang="en" sz="1600" dirty="0">
                <a:solidFill>
                  <a:schemeClr val="dk2"/>
                </a:solidFill>
              </a:rPr>
              <a:t>π</a:t>
            </a:r>
            <a:r>
              <a:rPr lang="en" sz="1600" dirty="0" err="1">
                <a:solidFill>
                  <a:schemeClr val="dk2"/>
                </a:solidFill>
              </a:rPr>
              <a:t>λ</a:t>
            </a:r>
            <a:r>
              <a:rPr lang="en" sz="1600" dirty="0">
                <a:solidFill>
                  <a:schemeClr val="dk2"/>
                </a:solidFill>
              </a:rPr>
              <a:t>α, πα</a:t>
            </a:r>
            <a:r>
              <a:rPr lang="en" sz="1600" dirty="0" err="1">
                <a:solidFill>
                  <a:schemeClr val="dk2"/>
                </a:solidFill>
              </a:rPr>
              <a:t>ροχή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εν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λλ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κτικών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τρό</a:t>
            </a:r>
            <a:r>
              <a:rPr lang="en" sz="1600" dirty="0">
                <a:solidFill>
                  <a:schemeClr val="dk2"/>
                </a:solidFill>
              </a:rPr>
              <a:t>π</a:t>
            </a:r>
            <a:r>
              <a:rPr lang="en" sz="1600" dirty="0" err="1">
                <a:solidFill>
                  <a:schemeClr val="dk2"/>
                </a:solidFill>
              </a:rPr>
              <a:t>ων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ενίσχυσης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κοινωνικού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σε</a:t>
            </a:r>
            <a:r>
              <a:rPr lang="en" sz="1600" dirty="0">
                <a:solidFill>
                  <a:schemeClr val="dk2"/>
                </a:solidFill>
              </a:rPr>
              <a:t>βα</a:t>
            </a:r>
            <a:r>
              <a:rPr lang="en" sz="1600" dirty="0" err="1">
                <a:solidFill>
                  <a:schemeClr val="dk2"/>
                </a:solidFill>
              </a:rPr>
              <a:t>σμού</a:t>
            </a:r>
            <a:r>
              <a:rPr lang="en" sz="1600" dirty="0">
                <a:solidFill>
                  <a:schemeClr val="dk2"/>
                </a:solidFill>
              </a:rPr>
              <a:t> π</a:t>
            </a:r>
            <a:r>
              <a:rPr lang="en" sz="1600" dirty="0" err="1">
                <a:solidFill>
                  <a:schemeClr val="dk2"/>
                </a:solidFill>
              </a:rPr>
              <a:t>ρος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την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τάξη</a:t>
            </a:r>
            <a:r>
              <a:rPr lang="en" sz="1600" dirty="0">
                <a:solidFill>
                  <a:schemeClr val="dk2"/>
                </a:solidFill>
              </a:rPr>
              <a:t> α</a:t>
            </a:r>
            <a:r>
              <a:rPr lang="en" sz="1600" dirty="0" err="1">
                <a:solidFill>
                  <a:schemeClr val="dk2"/>
                </a:solidFill>
              </a:rPr>
              <a:t>υτή</a:t>
            </a:r>
            <a:r>
              <a:rPr lang="en" sz="1600" dirty="0">
                <a:solidFill>
                  <a:schemeClr val="dk2"/>
                </a:solidFill>
              </a:rPr>
              <a:t>.</a:t>
            </a:r>
            <a:endParaRPr sz="1600" dirty="0">
              <a:solidFill>
                <a:schemeClr val="dk2"/>
              </a:solidFill>
            </a:endParaRPr>
          </a:p>
        </p:txBody>
      </p:sp>
      <p:sp>
        <p:nvSpPr>
          <p:cNvPr id="181" name="Google Shape;181;p31"/>
          <p:cNvSpPr txBox="1"/>
          <p:nvPr/>
        </p:nvSpPr>
        <p:spPr>
          <a:xfrm>
            <a:off x="77775" y="4758000"/>
            <a:ext cx="8013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595959"/>
                </a:solidFill>
              </a:rPr>
              <a:t>Jackson, M. C. (2019). </a:t>
            </a:r>
            <a:r>
              <a:rPr lang="en" sz="800" i="1">
                <a:solidFill>
                  <a:srgbClr val="595959"/>
                </a:solidFill>
              </a:rPr>
              <a:t>Critical systems thinking and the management of complexity</a:t>
            </a:r>
            <a:r>
              <a:rPr lang="en" sz="800">
                <a:solidFill>
                  <a:srgbClr val="595959"/>
                </a:solidFill>
              </a:rPr>
              <a:t>. John Wiley &amp; Sons.</a:t>
            </a:r>
            <a:endParaRPr sz="800">
              <a:solidFill>
                <a:srgbClr val="595959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32"/>
          <p:cNvSpPr txBox="1">
            <a:spLocks noGrp="1"/>
          </p:cNvSpPr>
          <p:nvPr>
            <p:ph type="title"/>
          </p:nvPr>
        </p:nvSpPr>
        <p:spPr>
          <a:xfrm>
            <a:off x="152250" y="0"/>
            <a:ext cx="8791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320"/>
              <a:t>Critical Systems Heuristics: Ποιο οι περιορισμοί</a:t>
            </a:r>
            <a:endParaRPr sz="2320" i="1"/>
          </a:p>
        </p:txBody>
      </p:sp>
      <p:sp>
        <p:nvSpPr>
          <p:cNvPr id="187" name="Google Shape;187;p32"/>
          <p:cNvSpPr txBox="1"/>
          <p:nvPr/>
        </p:nvSpPr>
        <p:spPr>
          <a:xfrm>
            <a:off x="152250" y="572700"/>
            <a:ext cx="8791800" cy="43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Aft>
                <a:spcPts val="0"/>
              </a:spcAft>
              <a:buNone/>
            </a:pPr>
            <a:r>
              <a:rPr lang="en" sz="1100" b="1" dirty="0" err="1">
                <a:solidFill>
                  <a:schemeClr val="dk2"/>
                </a:solidFill>
              </a:rPr>
              <a:t>Τ</a:t>
            </a:r>
            <a:r>
              <a:rPr lang="en" sz="1100" b="1" dirty="0">
                <a:solidFill>
                  <a:schemeClr val="dk2"/>
                </a:solidFill>
              </a:rPr>
              <a:t>α π</a:t>
            </a:r>
            <a:r>
              <a:rPr lang="en" sz="1100" b="1" dirty="0" err="1">
                <a:solidFill>
                  <a:schemeClr val="dk2"/>
                </a:solidFill>
              </a:rPr>
              <a:t>ρο</a:t>
            </a:r>
            <a:r>
              <a:rPr lang="en" sz="1100" b="1" dirty="0">
                <a:solidFill>
                  <a:schemeClr val="dk2"/>
                </a:solidFill>
              </a:rPr>
              <a:t>β</a:t>
            </a:r>
            <a:r>
              <a:rPr lang="en" sz="1100" b="1" dirty="0" err="1">
                <a:solidFill>
                  <a:schemeClr val="dk2"/>
                </a:solidFill>
              </a:rPr>
              <a:t>λήμ</a:t>
            </a:r>
            <a:r>
              <a:rPr lang="en" sz="1100" b="1" dirty="0">
                <a:solidFill>
                  <a:schemeClr val="dk2"/>
                </a:solidFill>
              </a:rPr>
              <a:t>α</a:t>
            </a:r>
            <a:r>
              <a:rPr lang="en" sz="1100" b="1" dirty="0" err="1">
                <a:solidFill>
                  <a:schemeClr val="dk2"/>
                </a:solidFill>
              </a:rPr>
              <a:t>τ</a:t>
            </a:r>
            <a:r>
              <a:rPr lang="en" sz="1100" b="1" dirty="0">
                <a:solidFill>
                  <a:schemeClr val="dk2"/>
                </a:solidFill>
              </a:rPr>
              <a:t>α π</a:t>
            </a:r>
            <a:r>
              <a:rPr lang="en" sz="1100" b="1" dirty="0" err="1">
                <a:solidFill>
                  <a:schemeClr val="dk2"/>
                </a:solidFill>
              </a:rPr>
              <a:t>ου</a:t>
            </a:r>
            <a:r>
              <a:rPr lang="en" sz="1100" b="1" dirty="0">
                <a:solidFill>
                  <a:schemeClr val="dk2"/>
                </a:solidFill>
              </a:rPr>
              <a:t> </a:t>
            </a:r>
            <a:r>
              <a:rPr lang="en" sz="1100" b="1" dirty="0" err="1">
                <a:solidFill>
                  <a:schemeClr val="dk2"/>
                </a:solidFill>
              </a:rPr>
              <a:t>σχετίζοντ</a:t>
            </a:r>
            <a:r>
              <a:rPr lang="en" sz="1100" b="1" dirty="0">
                <a:solidFill>
                  <a:schemeClr val="dk2"/>
                </a:solidFill>
              </a:rPr>
              <a:t>α</a:t>
            </a:r>
            <a:r>
              <a:rPr lang="en" sz="1100" b="1" dirty="0" err="1">
                <a:solidFill>
                  <a:schemeClr val="dk2"/>
                </a:solidFill>
              </a:rPr>
              <a:t>ι</a:t>
            </a:r>
            <a:r>
              <a:rPr lang="en" sz="1100" b="1" dirty="0">
                <a:solidFill>
                  <a:schemeClr val="dk2"/>
                </a:solidFill>
              </a:rPr>
              <a:t> </a:t>
            </a:r>
            <a:r>
              <a:rPr lang="en" sz="1100" b="1" dirty="0" err="1">
                <a:solidFill>
                  <a:schemeClr val="dk2"/>
                </a:solidFill>
              </a:rPr>
              <a:t>με</a:t>
            </a:r>
            <a:r>
              <a:rPr lang="en" sz="1100" b="1" dirty="0">
                <a:solidFill>
                  <a:schemeClr val="dk2"/>
                </a:solidFill>
              </a:rPr>
              <a:t> </a:t>
            </a:r>
            <a:r>
              <a:rPr lang="en" sz="1100" b="1" dirty="0" err="1">
                <a:solidFill>
                  <a:schemeClr val="dk2"/>
                </a:solidFill>
              </a:rPr>
              <a:t>την</a:t>
            </a:r>
            <a:r>
              <a:rPr lang="en" sz="1100" b="1" dirty="0">
                <a:solidFill>
                  <a:schemeClr val="dk2"/>
                </a:solidFill>
              </a:rPr>
              <a:t> </a:t>
            </a:r>
            <a:r>
              <a:rPr lang="en" sz="1100" b="1" dirty="0" err="1">
                <a:solidFill>
                  <a:schemeClr val="dk2"/>
                </a:solidFill>
              </a:rPr>
              <a:t>θεωρί</a:t>
            </a:r>
            <a:r>
              <a:rPr lang="en" sz="1100" b="1" dirty="0">
                <a:solidFill>
                  <a:schemeClr val="dk2"/>
                </a:solidFill>
              </a:rPr>
              <a:t>α </a:t>
            </a:r>
            <a:r>
              <a:rPr lang="en" sz="1100" b="1" dirty="0" err="1">
                <a:solidFill>
                  <a:schemeClr val="dk2"/>
                </a:solidFill>
              </a:rPr>
              <a:t>κ</a:t>
            </a:r>
            <a:r>
              <a:rPr lang="en" sz="1100" b="1" dirty="0">
                <a:solidFill>
                  <a:schemeClr val="dk2"/>
                </a:solidFill>
              </a:rPr>
              <a:t>α</a:t>
            </a:r>
            <a:r>
              <a:rPr lang="en" sz="1100" b="1" dirty="0" err="1">
                <a:solidFill>
                  <a:schemeClr val="dk2"/>
                </a:solidFill>
              </a:rPr>
              <a:t>ι</a:t>
            </a:r>
            <a:r>
              <a:rPr lang="en" sz="1100" b="1" dirty="0">
                <a:solidFill>
                  <a:schemeClr val="dk2"/>
                </a:solidFill>
              </a:rPr>
              <a:t> </a:t>
            </a:r>
            <a:r>
              <a:rPr lang="en" sz="1100" b="1" dirty="0" err="1">
                <a:solidFill>
                  <a:schemeClr val="dk2"/>
                </a:solidFill>
              </a:rPr>
              <a:t>την</a:t>
            </a:r>
            <a:r>
              <a:rPr lang="en" sz="1100" b="1" dirty="0">
                <a:solidFill>
                  <a:schemeClr val="dk2"/>
                </a:solidFill>
              </a:rPr>
              <a:t> π</a:t>
            </a:r>
            <a:r>
              <a:rPr lang="en" sz="1100" b="1" dirty="0" err="1">
                <a:solidFill>
                  <a:schemeClr val="dk2"/>
                </a:solidFill>
              </a:rPr>
              <a:t>ράξη</a:t>
            </a:r>
            <a:r>
              <a:rPr lang="en" sz="1100" b="1" dirty="0">
                <a:solidFill>
                  <a:schemeClr val="dk2"/>
                </a:solidFill>
              </a:rPr>
              <a:t> </a:t>
            </a:r>
            <a:r>
              <a:rPr lang="en" sz="1100" b="1" dirty="0" err="1">
                <a:solidFill>
                  <a:schemeClr val="dk2"/>
                </a:solidFill>
              </a:rPr>
              <a:t>του</a:t>
            </a:r>
            <a:r>
              <a:rPr lang="en" sz="1100" b="1" dirty="0">
                <a:solidFill>
                  <a:schemeClr val="dk2"/>
                </a:solidFill>
              </a:rPr>
              <a:t> CSH </a:t>
            </a:r>
            <a:r>
              <a:rPr lang="en" sz="1100" b="1" dirty="0" err="1">
                <a:solidFill>
                  <a:schemeClr val="dk2"/>
                </a:solidFill>
              </a:rPr>
              <a:t>ορίζοντ</a:t>
            </a:r>
            <a:r>
              <a:rPr lang="en" sz="1100" b="1" dirty="0">
                <a:solidFill>
                  <a:schemeClr val="dk2"/>
                </a:solidFill>
              </a:rPr>
              <a:t>α</a:t>
            </a:r>
            <a:r>
              <a:rPr lang="en" sz="1100" b="1" dirty="0" err="1">
                <a:solidFill>
                  <a:schemeClr val="dk2"/>
                </a:solidFill>
              </a:rPr>
              <a:t>ι</a:t>
            </a:r>
            <a:r>
              <a:rPr lang="en" sz="1100" b="1" dirty="0">
                <a:solidFill>
                  <a:schemeClr val="dk2"/>
                </a:solidFill>
              </a:rPr>
              <a:t> </a:t>
            </a:r>
            <a:r>
              <a:rPr lang="en" sz="1100" b="1" dirty="0" err="1">
                <a:solidFill>
                  <a:schemeClr val="dk2"/>
                </a:solidFill>
              </a:rPr>
              <a:t>στ</a:t>
            </a:r>
            <a:r>
              <a:rPr lang="en" sz="1100" b="1" dirty="0">
                <a:solidFill>
                  <a:schemeClr val="dk2"/>
                </a:solidFill>
              </a:rPr>
              <a:t>α </a:t>
            </a:r>
            <a:r>
              <a:rPr lang="en" sz="1100" b="1" dirty="0" err="1">
                <a:solidFill>
                  <a:schemeClr val="dk2"/>
                </a:solidFill>
              </a:rPr>
              <a:t>εξής</a:t>
            </a:r>
            <a:r>
              <a:rPr lang="en" sz="1100" b="1" dirty="0">
                <a:solidFill>
                  <a:schemeClr val="dk2"/>
                </a:solidFill>
              </a:rPr>
              <a:t> </a:t>
            </a:r>
            <a:r>
              <a:rPr lang="en" sz="1100" b="1" dirty="0" err="1">
                <a:solidFill>
                  <a:schemeClr val="dk2"/>
                </a:solidFill>
              </a:rPr>
              <a:t>τρί</a:t>
            </a:r>
            <a:r>
              <a:rPr lang="en" sz="1100" b="1" dirty="0">
                <a:solidFill>
                  <a:schemeClr val="dk2"/>
                </a:solidFill>
              </a:rPr>
              <a:t>α βα</a:t>
            </a:r>
            <a:r>
              <a:rPr lang="en" sz="1100" b="1" dirty="0" err="1">
                <a:solidFill>
                  <a:schemeClr val="dk2"/>
                </a:solidFill>
              </a:rPr>
              <a:t>σικά</a:t>
            </a:r>
            <a:r>
              <a:rPr lang="en" sz="1100" b="1" dirty="0">
                <a:solidFill>
                  <a:schemeClr val="dk2"/>
                </a:solidFill>
              </a:rPr>
              <a:t> </a:t>
            </a:r>
            <a:r>
              <a:rPr lang="en" sz="1100" b="1" dirty="0" err="1">
                <a:solidFill>
                  <a:schemeClr val="dk2"/>
                </a:solidFill>
              </a:rPr>
              <a:t>μειονεκτήμ</a:t>
            </a:r>
            <a:r>
              <a:rPr lang="en" sz="1100" b="1" dirty="0">
                <a:solidFill>
                  <a:schemeClr val="dk2"/>
                </a:solidFill>
              </a:rPr>
              <a:t>α</a:t>
            </a:r>
            <a:r>
              <a:rPr lang="en" sz="1100" b="1" dirty="0" err="1">
                <a:solidFill>
                  <a:schemeClr val="dk2"/>
                </a:solidFill>
              </a:rPr>
              <a:t>τ</a:t>
            </a:r>
            <a:r>
              <a:rPr lang="en" sz="1100" b="1" dirty="0">
                <a:solidFill>
                  <a:schemeClr val="dk2"/>
                </a:solidFill>
              </a:rPr>
              <a:t>α:</a:t>
            </a:r>
            <a:endParaRPr sz="1100" b="1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 b="1" dirty="0">
                <a:solidFill>
                  <a:schemeClr val="dk2"/>
                </a:solidFill>
              </a:rPr>
              <a:t>1. </a:t>
            </a:r>
            <a:r>
              <a:rPr lang="en" sz="1100" b="1" dirty="0" err="1">
                <a:solidFill>
                  <a:schemeClr val="dk2"/>
                </a:solidFill>
              </a:rPr>
              <a:t>Περιορισμένη</a:t>
            </a:r>
            <a:r>
              <a:rPr lang="en" sz="1100" b="1" dirty="0">
                <a:solidFill>
                  <a:schemeClr val="dk2"/>
                </a:solidFill>
              </a:rPr>
              <a:t> </a:t>
            </a:r>
            <a:r>
              <a:rPr lang="en" sz="1100" b="1" dirty="0" err="1">
                <a:solidFill>
                  <a:schemeClr val="dk2"/>
                </a:solidFill>
              </a:rPr>
              <a:t>Α</a:t>
            </a:r>
            <a:r>
              <a:rPr lang="en" sz="1100" b="1" dirty="0">
                <a:solidFill>
                  <a:schemeClr val="dk2"/>
                </a:solidFill>
              </a:rPr>
              <a:t>π</a:t>
            </a:r>
            <a:r>
              <a:rPr lang="en" sz="1100" b="1" dirty="0" err="1">
                <a:solidFill>
                  <a:schemeClr val="dk2"/>
                </a:solidFill>
              </a:rPr>
              <a:t>οτελεσμ</a:t>
            </a:r>
            <a:r>
              <a:rPr lang="en" sz="1100" b="1" dirty="0">
                <a:solidFill>
                  <a:schemeClr val="dk2"/>
                </a:solidFill>
              </a:rPr>
              <a:t>α</a:t>
            </a:r>
            <a:r>
              <a:rPr lang="en" sz="1100" b="1" dirty="0" err="1">
                <a:solidFill>
                  <a:schemeClr val="dk2"/>
                </a:solidFill>
              </a:rPr>
              <a:t>τικότητ</a:t>
            </a:r>
            <a:r>
              <a:rPr lang="en" sz="1100" b="1" dirty="0">
                <a:solidFill>
                  <a:schemeClr val="dk2"/>
                </a:solidFill>
              </a:rPr>
              <a:t>α </a:t>
            </a:r>
            <a:r>
              <a:rPr lang="en" sz="1100" b="1" dirty="0" err="1">
                <a:solidFill>
                  <a:schemeClr val="dk2"/>
                </a:solidFill>
              </a:rPr>
              <a:t>σε</a:t>
            </a:r>
            <a:r>
              <a:rPr lang="en" sz="1100" b="1" dirty="0">
                <a:solidFill>
                  <a:schemeClr val="dk2"/>
                </a:solidFill>
              </a:rPr>
              <a:t> </a:t>
            </a:r>
            <a:r>
              <a:rPr lang="en" sz="1100" b="1" dirty="0" err="1">
                <a:solidFill>
                  <a:schemeClr val="dk2"/>
                </a:solidFill>
              </a:rPr>
              <a:t>Κ</a:t>
            </a:r>
            <a:r>
              <a:rPr lang="en" sz="1100" b="1" dirty="0">
                <a:solidFill>
                  <a:schemeClr val="dk2"/>
                </a:solidFill>
              </a:rPr>
              <a:t>α</a:t>
            </a:r>
            <a:r>
              <a:rPr lang="en" sz="1100" b="1" dirty="0" err="1">
                <a:solidFill>
                  <a:schemeClr val="dk2"/>
                </a:solidFill>
              </a:rPr>
              <a:t>τ</a:t>
            </a:r>
            <a:r>
              <a:rPr lang="en" sz="1100" b="1" dirty="0">
                <a:solidFill>
                  <a:schemeClr val="dk2"/>
                </a:solidFill>
              </a:rPr>
              <a:t>α</a:t>
            </a:r>
            <a:r>
              <a:rPr lang="en" sz="1100" b="1" dirty="0" err="1">
                <a:solidFill>
                  <a:schemeClr val="dk2"/>
                </a:solidFill>
              </a:rPr>
              <a:t>ν</a:t>
            </a:r>
            <a:r>
              <a:rPr lang="en" sz="1100" b="1" dirty="0">
                <a:solidFill>
                  <a:schemeClr val="dk2"/>
                </a:solidFill>
              </a:rPr>
              <a:t>α</a:t>
            </a:r>
            <a:r>
              <a:rPr lang="en" sz="1100" b="1" dirty="0" err="1">
                <a:solidFill>
                  <a:schemeClr val="dk2"/>
                </a:solidFill>
              </a:rPr>
              <a:t>γκ</a:t>
            </a:r>
            <a:r>
              <a:rPr lang="en" sz="1100" b="1" dirty="0">
                <a:solidFill>
                  <a:schemeClr val="dk2"/>
                </a:solidFill>
              </a:rPr>
              <a:t>α</a:t>
            </a:r>
            <a:r>
              <a:rPr lang="en" sz="1100" b="1" dirty="0" err="1">
                <a:solidFill>
                  <a:schemeClr val="dk2"/>
                </a:solidFill>
              </a:rPr>
              <a:t>στικά</a:t>
            </a:r>
            <a:r>
              <a:rPr lang="en" sz="1100" b="1" dirty="0">
                <a:solidFill>
                  <a:schemeClr val="dk2"/>
                </a:solidFill>
              </a:rPr>
              <a:t> </a:t>
            </a:r>
            <a:r>
              <a:rPr lang="en" sz="1100" b="1" dirty="0" err="1">
                <a:solidFill>
                  <a:schemeClr val="dk2"/>
                </a:solidFill>
              </a:rPr>
              <a:t>ή</a:t>
            </a:r>
            <a:r>
              <a:rPr lang="en" sz="1100" b="1" dirty="0">
                <a:solidFill>
                  <a:schemeClr val="dk2"/>
                </a:solidFill>
              </a:rPr>
              <a:t> </a:t>
            </a:r>
            <a:r>
              <a:rPr lang="en" sz="1100" b="1" dirty="0" err="1">
                <a:solidFill>
                  <a:schemeClr val="dk2"/>
                </a:solidFill>
              </a:rPr>
              <a:t>Εξ</a:t>
            </a:r>
            <a:r>
              <a:rPr lang="en" sz="1100" b="1" dirty="0">
                <a:solidFill>
                  <a:schemeClr val="dk2"/>
                </a:solidFill>
              </a:rPr>
              <a:t>α</a:t>
            </a:r>
            <a:r>
              <a:rPr lang="en" sz="1100" b="1" dirty="0" err="1">
                <a:solidFill>
                  <a:schemeClr val="dk2"/>
                </a:solidFill>
              </a:rPr>
              <a:t>ιρετικά</a:t>
            </a:r>
            <a:r>
              <a:rPr lang="en" sz="1100" b="1" dirty="0">
                <a:solidFill>
                  <a:schemeClr val="dk2"/>
                </a:solidFill>
              </a:rPr>
              <a:t> </a:t>
            </a:r>
            <a:r>
              <a:rPr lang="en" sz="1100" b="1" dirty="0" err="1">
                <a:solidFill>
                  <a:schemeClr val="dk2"/>
                </a:solidFill>
              </a:rPr>
              <a:t>Ανισότιμ</a:t>
            </a:r>
            <a:r>
              <a:rPr lang="en" sz="1100" b="1" dirty="0">
                <a:solidFill>
                  <a:schemeClr val="dk2"/>
                </a:solidFill>
              </a:rPr>
              <a:t>α ​​</a:t>
            </a:r>
            <a:r>
              <a:rPr lang="en" sz="1100" b="1" dirty="0" err="1">
                <a:solidFill>
                  <a:schemeClr val="dk2"/>
                </a:solidFill>
              </a:rPr>
              <a:t>Πλ</a:t>
            </a:r>
            <a:r>
              <a:rPr lang="en" sz="1100" b="1" dirty="0">
                <a:solidFill>
                  <a:schemeClr val="dk2"/>
                </a:solidFill>
              </a:rPr>
              <a:t>α</a:t>
            </a:r>
            <a:r>
              <a:rPr lang="en" sz="1100" b="1" dirty="0" err="1">
                <a:solidFill>
                  <a:schemeClr val="dk2"/>
                </a:solidFill>
              </a:rPr>
              <a:t>ίσι</a:t>
            </a:r>
            <a:r>
              <a:rPr lang="en" sz="1100" b="1" dirty="0">
                <a:solidFill>
                  <a:schemeClr val="dk2"/>
                </a:solidFill>
              </a:rPr>
              <a:t>α</a:t>
            </a:r>
            <a:endParaRPr sz="1100" b="1" dirty="0">
              <a:solidFill>
                <a:schemeClr val="dk2"/>
              </a:solidFill>
            </a:endParaRPr>
          </a:p>
          <a:p>
            <a:pPr marL="457200" lvl="0" indent="-285750" algn="l" rtl="0">
              <a:lnSpc>
                <a:spcPct val="115000"/>
              </a:lnSpc>
              <a:spcAft>
                <a:spcPts val="0"/>
              </a:spcAft>
              <a:buClr>
                <a:schemeClr val="dk2"/>
              </a:buClr>
              <a:buSzPts val="900"/>
              <a:buChar char="●"/>
            </a:pPr>
            <a:r>
              <a:rPr lang="en" sz="1100" dirty="0" err="1">
                <a:solidFill>
                  <a:schemeClr val="dk2"/>
                </a:solidFill>
              </a:rPr>
              <a:t>Το</a:t>
            </a:r>
            <a:r>
              <a:rPr lang="en" sz="1100" dirty="0">
                <a:solidFill>
                  <a:schemeClr val="dk2"/>
                </a:solidFill>
              </a:rPr>
              <a:t> CSH βα</a:t>
            </a:r>
            <a:r>
              <a:rPr lang="en" sz="1100" dirty="0" err="1">
                <a:solidFill>
                  <a:schemeClr val="dk2"/>
                </a:solidFill>
              </a:rPr>
              <a:t>σίζετ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ι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στη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δυν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τότητ</a:t>
            </a:r>
            <a:r>
              <a:rPr lang="en" sz="1100" dirty="0">
                <a:solidFill>
                  <a:schemeClr val="dk2"/>
                </a:solidFill>
              </a:rPr>
              <a:t>α </a:t>
            </a:r>
            <a:r>
              <a:rPr lang="en" sz="1100" b="1" dirty="0">
                <a:solidFill>
                  <a:schemeClr val="dk2"/>
                </a:solidFill>
              </a:rPr>
              <a:t>α</a:t>
            </a:r>
            <a:r>
              <a:rPr lang="en" sz="1100" b="1" dirty="0" err="1">
                <a:solidFill>
                  <a:schemeClr val="dk2"/>
                </a:solidFill>
              </a:rPr>
              <a:t>νοιχτού</a:t>
            </a:r>
            <a:r>
              <a:rPr lang="en" sz="1100" b="1" dirty="0">
                <a:solidFill>
                  <a:schemeClr val="dk2"/>
                </a:solidFill>
              </a:rPr>
              <a:t> </a:t>
            </a:r>
            <a:r>
              <a:rPr lang="en" sz="1100" b="1" dirty="0" err="1">
                <a:solidFill>
                  <a:schemeClr val="dk2"/>
                </a:solidFill>
              </a:rPr>
              <a:t>δι</a:t>
            </a:r>
            <a:r>
              <a:rPr lang="en" sz="1100" b="1" dirty="0">
                <a:solidFill>
                  <a:schemeClr val="dk2"/>
                </a:solidFill>
              </a:rPr>
              <a:t>α</a:t>
            </a:r>
            <a:r>
              <a:rPr lang="en" sz="1100" b="1" dirty="0" err="1">
                <a:solidFill>
                  <a:schemeClr val="dk2"/>
                </a:solidFill>
              </a:rPr>
              <a:t>λόγου</a:t>
            </a:r>
            <a:r>
              <a:rPr lang="en" sz="1100" dirty="0">
                <a:solidFill>
                  <a:schemeClr val="dk2"/>
                </a:solidFill>
              </a:rPr>
              <a:t>, </a:t>
            </a:r>
            <a:r>
              <a:rPr lang="en" sz="1100" dirty="0" err="1">
                <a:solidFill>
                  <a:schemeClr val="dk2"/>
                </a:solidFill>
              </a:rPr>
              <a:t>ο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ο</a:t>
            </a:r>
            <a:r>
              <a:rPr lang="en" sz="1100" dirty="0">
                <a:solidFill>
                  <a:schemeClr val="dk2"/>
                </a:solidFill>
              </a:rPr>
              <a:t>π</a:t>
            </a:r>
            <a:r>
              <a:rPr lang="en" sz="1100" dirty="0" err="1">
                <a:solidFill>
                  <a:schemeClr val="dk2"/>
                </a:solidFill>
              </a:rPr>
              <a:t>οίος</a:t>
            </a:r>
            <a:r>
              <a:rPr lang="en" sz="1100" dirty="0">
                <a:solidFill>
                  <a:schemeClr val="dk2"/>
                </a:solidFill>
              </a:rPr>
              <a:t> απ</a:t>
            </a:r>
            <a:r>
              <a:rPr lang="en" sz="1100" dirty="0" err="1">
                <a:solidFill>
                  <a:schemeClr val="dk2"/>
                </a:solidFill>
              </a:rPr>
              <a:t>ουσιάζει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σε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κ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τ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στάσεις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ό</a:t>
            </a:r>
            <a:r>
              <a:rPr lang="en" sz="1100" dirty="0">
                <a:solidFill>
                  <a:schemeClr val="dk2"/>
                </a:solidFill>
              </a:rPr>
              <a:t>π</a:t>
            </a:r>
            <a:r>
              <a:rPr lang="en" sz="1100" dirty="0" err="1">
                <a:solidFill>
                  <a:schemeClr val="dk2"/>
                </a:solidFill>
              </a:rPr>
              <a:t>ου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η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εξουσί</a:t>
            </a:r>
            <a:r>
              <a:rPr lang="en" sz="1100" dirty="0">
                <a:solidFill>
                  <a:schemeClr val="dk2"/>
                </a:solidFill>
              </a:rPr>
              <a:t>α </a:t>
            </a:r>
            <a:r>
              <a:rPr lang="en" sz="1100" dirty="0" err="1">
                <a:solidFill>
                  <a:schemeClr val="dk2"/>
                </a:solidFill>
              </a:rPr>
              <a:t>είν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ι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έντον</a:t>
            </a:r>
            <a:r>
              <a:rPr lang="en" sz="1100" dirty="0">
                <a:solidFill>
                  <a:schemeClr val="dk2"/>
                </a:solidFill>
              </a:rPr>
              <a:t>α </a:t>
            </a:r>
            <a:r>
              <a:rPr lang="en" sz="1100" dirty="0" err="1">
                <a:solidFill>
                  <a:schemeClr val="dk2"/>
                </a:solidFill>
              </a:rPr>
              <a:t>συγκεντρωμένη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κ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ι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η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συζήτηση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είν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ι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κλειστή</a:t>
            </a:r>
            <a:r>
              <a:rPr lang="en" sz="1100" dirty="0">
                <a:solidFill>
                  <a:schemeClr val="dk2"/>
                </a:solidFill>
              </a:rPr>
              <a:t>.</a:t>
            </a:r>
            <a:endParaRPr sz="1100" dirty="0">
              <a:solidFill>
                <a:schemeClr val="dk2"/>
              </a:solidFill>
            </a:endParaRPr>
          </a:p>
          <a:p>
            <a:pPr marL="457200" lvl="0" indent="-285750" algn="l" rtl="0">
              <a:lnSpc>
                <a:spcPct val="115000"/>
              </a:lnSpc>
              <a:spcAft>
                <a:spcPts val="0"/>
              </a:spcAft>
              <a:buClr>
                <a:schemeClr val="dk2"/>
              </a:buClr>
              <a:buSzPts val="900"/>
              <a:buChar char="●"/>
            </a:pPr>
            <a:r>
              <a:rPr lang="en" sz="1100" dirty="0" err="1">
                <a:solidFill>
                  <a:schemeClr val="dk2"/>
                </a:solidFill>
              </a:rPr>
              <a:t>Δυσκολεύετ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ι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ενάντι</a:t>
            </a:r>
            <a:r>
              <a:rPr lang="en" sz="1100" dirty="0">
                <a:solidFill>
                  <a:schemeClr val="dk2"/>
                </a:solidFill>
              </a:rPr>
              <a:t>α </a:t>
            </a:r>
            <a:r>
              <a:rPr lang="en" sz="1100" dirty="0" err="1">
                <a:solidFill>
                  <a:schemeClr val="dk2"/>
                </a:solidFill>
              </a:rPr>
              <a:t>σε</a:t>
            </a:r>
            <a:r>
              <a:rPr lang="en" sz="1100" dirty="0">
                <a:solidFill>
                  <a:schemeClr val="dk2"/>
                </a:solidFill>
              </a:rPr>
              <a:t> βα</a:t>
            </a:r>
            <a:r>
              <a:rPr lang="en" sz="1100" dirty="0" err="1">
                <a:solidFill>
                  <a:schemeClr val="dk2"/>
                </a:solidFill>
              </a:rPr>
              <a:t>θιά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εδρ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ιωμένες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δομές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εξουσί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ς</a:t>
            </a:r>
            <a:r>
              <a:rPr lang="en" sz="1100" dirty="0">
                <a:solidFill>
                  <a:schemeClr val="dk2"/>
                </a:solidFill>
              </a:rPr>
              <a:t>, πα</a:t>
            </a:r>
            <a:r>
              <a:rPr lang="en" sz="1100" dirty="0" err="1">
                <a:solidFill>
                  <a:schemeClr val="dk2"/>
                </a:solidFill>
              </a:rPr>
              <a:t>τρι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ρχικά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συστήμ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τ</a:t>
            </a:r>
            <a:r>
              <a:rPr lang="en" sz="1100" dirty="0">
                <a:solidFill>
                  <a:schemeClr val="dk2"/>
                </a:solidFill>
              </a:rPr>
              <a:t>α </a:t>
            </a:r>
            <a:r>
              <a:rPr lang="en" sz="1100" dirty="0" err="1">
                <a:solidFill>
                  <a:schemeClr val="dk2"/>
                </a:solidFill>
              </a:rPr>
              <a:t>κ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ι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εκφο</a:t>
            </a:r>
            <a:r>
              <a:rPr lang="en" sz="1100" dirty="0">
                <a:solidFill>
                  <a:schemeClr val="dk2"/>
                </a:solidFill>
              </a:rPr>
              <a:t>β</a:t>
            </a:r>
            <a:r>
              <a:rPr lang="en" sz="1100" dirty="0" err="1">
                <a:solidFill>
                  <a:schemeClr val="dk2"/>
                </a:solidFill>
              </a:rPr>
              <a:t>ισμό</a:t>
            </a:r>
            <a:r>
              <a:rPr lang="en" sz="1100" dirty="0">
                <a:solidFill>
                  <a:schemeClr val="dk2"/>
                </a:solidFill>
              </a:rPr>
              <a:t>, </a:t>
            </a:r>
            <a:r>
              <a:rPr lang="en" sz="1100" dirty="0" err="1">
                <a:solidFill>
                  <a:schemeClr val="dk2"/>
                </a:solidFill>
              </a:rPr>
              <a:t>ό</a:t>
            </a:r>
            <a:r>
              <a:rPr lang="en" sz="1100" dirty="0">
                <a:solidFill>
                  <a:schemeClr val="dk2"/>
                </a:solidFill>
              </a:rPr>
              <a:t>π</a:t>
            </a:r>
            <a:r>
              <a:rPr lang="en" sz="1100" dirty="0" err="1">
                <a:solidFill>
                  <a:schemeClr val="dk2"/>
                </a:solidFill>
              </a:rPr>
              <a:t>ου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τ</a:t>
            </a:r>
            <a:r>
              <a:rPr lang="en" sz="1100" dirty="0">
                <a:solidFill>
                  <a:schemeClr val="dk2"/>
                </a:solidFill>
              </a:rPr>
              <a:t>α </a:t>
            </a:r>
            <a:r>
              <a:rPr lang="en" sz="1100" dirty="0" err="1">
                <a:solidFill>
                  <a:schemeClr val="dk2"/>
                </a:solidFill>
              </a:rPr>
              <a:t>ενδι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φερόμεν</a:t>
            </a:r>
            <a:r>
              <a:rPr lang="en" sz="1100" dirty="0">
                <a:solidFill>
                  <a:schemeClr val="dk2"/>
                </a:solidFill>
              </a:rPr>
              <a:t>α </a:t>
            </a:r>
            <a:r>
              <a:rPr lang="en" sz="1100" dirty="0" err="1">
                <a:solidFill>
                  <a:schemeClr val="dk2"/>
                </a:solidFill>
              </a:rPr>
              <a:t>μέρη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μ</a:t>
            </a:r>
            <a:r>
              <a:rPr lang="en" sz="1100" dirty="0">
                <a:solidFill>
                  <a:schemeClr val="dk2"/>
                </a:solidFill>
              </a:rPr>
              <a:t>π</a:t>
            </a:r>
            <a:r>
              <a:rPr lang="en" sz="1100" dirty="0" err="1">
                <a:solidFill>
                  <a:schemeClr val="dk2"/>
                </a:solidFill>
              </a:rPr>
              <a:t>ορεί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ν</a:t>
            </a:r>
            <a:r>
              <a:rPr lang="en" sz="1100" dirty="0">
                <a:solidFill>
                  <a:schemeClr val="dk2"/>
                </a:solidFill>
              </a:rPr>
              <a:t>α </a:t>
            </a:r>
            <a:r>
              <a:rPr lang="en" sz="1100" dirty="0" err="1">
                <a:solidFill>
                  <a:schemeClr val="dk2"/>
                </a:solidFill>
              </a:rPr>
              <a:t>μην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μ</a:t>
            </a:r>
            <a:r>
              <a:rPr lang="en" sz="1100" dirty="0">
                <a:solidFill>
                  <a:schemeClr val="dk2"/>
                </a:solidFill>
              </a:rPr>
              <a:t>π</a:t>
            </a:r>
            <a:r>
              <a:rPr lang="en" sz="1100" dirty="0" err="1">
                <a:solidFill>
                  <a:schemeClr val="dk2"/>
                </a:solidFill>
              </a:rPr>
              <a:t>ορούν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ή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ν</a:t>
            </a:r>
            <a:r>
              <a:rPr lang="en" sz="1100" dirty="0">
                <a:solidFill>
                  <a:schemeClr val="dk2"/>
                </a:solidFill>
              </a:rPr>
              <a:t>α </a:t>
            </a:r>
            <a:r>
              <a:rPr lang="en" sz="1100" dirty="0" err="1">
                <a:solidFill>
                  <a:schemeClr val="dk2"/>
                </a:solidFill>
              </a:rPr>
              <a:t>φο</a:t>
            </a:r>
            <a:r>
              <a:rPr lang="en" sz="1100" dirty="0">
                <a:solidFill>
                  <a:schemeClr val="dk2"/>
                </a:solidFill>
              </a:rPr>
              <a:t>β</a:t>
            </a:r>
            <a:r>
              <a:rPr lang="en" sz="1100" dirty="0" err="1">
                <a:solidFill>
                  <a:schemeClr val="dk2"/>
                </a:solidFill>
              </a:rPr>
              <a:t>ούντ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ι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ν</a:t>
            </a:r>
            <a:r>
              <a:rPr lang="en" sz="1100" dirty="0">
                <a:solidFill>
                  <a:schemeClr val="dk2"/>
                </a:solidFill>
              </a:rPr>
              <a:t>α </a:t>
            </a:r>
            <a:r>
              <a:rPr lang="en" sz="1100" dirty="0" err="1">
                <a:solidFill>
                  <a:schemeClr val="dk2"/>
                </a:solidFill>
              </a:rPr>
              <a:t>συμμετάσχουν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ουσι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στικά</a:t>
            </a:r>
            <a:r>
              <a:rPr lang="en" sz="1100" dirty="0">
                <a:solidFill>
                  <a:schemeClr val="dk2"/>
                </a:solidFill>
              </a:rPr>
              <a:t>.</a:t>
            </a:r>
            <a:endParaRPr sz="1100" dirty="0">
              <a:solidFill>
                <a:schemeClr val="dk2"/>
              </a:solidFill>
            </a:endParaRPr>
          </a:p>
          <a:p>
            <a:pPr marL="457200" lvl="0" indent="-285750" algn="l" rtl="0">
              <a:lnSpc>
                <a:spcPct val="115000"/>
              </a:lnSpc>
              <a:spcAft>
                <a:spcPts val="0"/>
              </a:spcAft>
              <a:buClr>
                <a:schemeClr val="dk2"/>
              </a:buClr>
              <a:buSzPts val="900"/>
              <a:buChar char="●"/>
            </a:pPr>
            <a:r>
              <a:rPr lang="en" sz="1100" dirty="0" err="1">
                <a:solidFill>
                  <a:schemeClr val="dk2"/>
                </a:solidFill>
              </a:rPr>
              <a:t>Σε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τέτοι</a:t>
            </a:r>
            <a:r>
              <a:rPr lang="en" sz="1100" dirty="0">
                <a:solidFill>
                  <a:schemeClr val="dk2"/>
                </a:solidFill>
              </a:rPr>
              <a:t>α π</a:t>
            </a:r>
            <a:r>
              <a:rPr lang="en" sz="1100" dirty="0" err="1">
                <a:solidFill>
                  <a:schemeClr val="dk2"/>
                </a:solidFill>
              </a:rPr>
              <a:t>λ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ίσι</a:t>
            </a:r>
            <a:r>
              <a:rPr lang="en" sz="1100" dirty="0">
                <a:solidFill>
                  <a:schemeClr val="dk2"/>
                </a:solidFill>
              </a:rPr>
              <a:t>α, </a:t>
            </a:r>
            <a:r>
              <a:rPr lang="en" sz="1100" dirty="0" err="1">
                <a:solidFill>
                  <a:schemeClr val="dk2"/>
                </a:solidFill>
              </a:rPr>
              <a:t>το</a:t>
            </a:r>
            <a:r>
              <a:rPr lang="en" sz="1100" dirty="0">
                <a:solidFill>
                  <a:schemeClr val="dk2"/>
                </a:solidFill>
              </a:rPr>
              <a:t> CSH </a:t>
            </a:r>
            <a:r>
              <a:rPr lang="en" sz="1100" dirty="0" err="1">
                <a:solidFill>
                  <a:schemeClr val="dk2"/>
                </a:solidFill>
              </a:rPr>
              <a:t>μ</a:t>
            </a:r>
            <a:r>
              <a:rPr lang="en" sz="1100" dirty="0">
                <a:solidFill>
                  <a:schemeClr val="dk2"/>
                </a:solidFill>
              </a:rPr>
              <a:t>π</a:t>
            </a:r>
            <a:r>
              <a:rPr lang="en" sz="1100" dirty="0" err="1">
                <a:solidFill>
                  <a:schemeClr val="dk2"/>
                </a:solidFill>
              </a:rPr>
              <a:t>ορεί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ν</a:t>
            </a:r>
            <a:r>
              <a:rPr lang="en" sz="1100" dirty="0">
                <a:solidFill>
                  <a:schemeClr val="dk2"/>
                </a:solidFill>
              </a:rPr>
              <a:t>α </a:t>
            </a:r>
            <a:r>
              <a:rPr lang="en" sz="1100" dirty="0" err="1">
                <a:solidFill>
                  <a:schemeClr val="dk2"/>
                </a:solidFill>
              </a:rPr>
              <a:t>χρησιμο</a:t>
            </a:r>
            <a:r>
              <a:rPr lang="en" sz="1100" dirty="0">
                <a:solidFill>
                  <a:schemeClr val="dk2"/>
                </a:solidFill>
              </a:rPr>
              <a:t>π</a:t>
            </a:r>
            <a:r>
              <a:rPr lang="en" sz="1100" dirty="0" err="1">
                <a:solidFill>
                  <a:schemeClr val="dk2"/>
                </a:solidFill>
              </a:rPr>
              <a:t>οιηθεί</a:t>
            </a:r>
            <a:r>
              <a:rPr lang="en" sz="1100" dirty="0">
                <a:solidFill>
                  <a:schemeClr val="dk2"/>
                </a:solidFill>
              </a:rPr>
              <a:t> απ</a:t>
            </a:r>
            <a:r>
              <a:rPr lang="en" sz="1100" dirty="0" err="1">
                <a:solidFill>
                  <a:schemeClr val="dk2"/>
                </a:solidFill>
              </a:rPr>
              <a:t>ό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τους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ισχυρούς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γι</a:t>
            </a:r>
            <a:r>
              <a:rPr lang="en" sz="1100" dirty="0">
                <a:solidFill>
                  <a:schemeClr val="dk2"/>
                </a:solidFill>
              </a:rPr>
              <a:t>α </a:t>
            </a:r>
            <a:r>
              <a:rPr lang="en" sz="1100" dirty="0" err="1">
                <a:solidFill>
                  <a:schemeClr val="dk2"/>
                </a:solidFill>
              </a:rPr>
              <a:t>ν</a:t>
            </a:r>
            <a:r>
              <a:rPr lang="en" sz="1100" dirty="0">
                <a:solidFill>
                  <a:schemeClr val="dk2"/>
                </a:solidFill>
              </a:rPr>
              <a:t>α </a:t>
            </a:r>
            <a:r>
              <a:rPr lang="en" sz="1100" dirty="0" err="1">
                <a:solidFill>
                  <a:schemeClr val="dk2"/>
                </a:solidFill>
              </a:rPr>
              <a:t>νομιμο</a:t>
            </a:r>
            <a:r>
              <a:rPr lang="en" sz="1100" dirty="0">
                <a:solidFill>
                  <a:schemeClr val="dk2"/>
                </a:solidFill>
              </a:rPr>
              <a:t>π</a:t>
            </a:r>
            <a:r>
              <a:rPr lang="en" sz="1100" dirty="0" err="1">
                <a:solidFill>
                  <a:schemeClr val="dk2"/>
                </a:solidFill>
              </a:rPr>
              <a:t>οιήσει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τ</a:t>
            </a:r>
            <a:r>
              <a:rPr lang="en" sz="1100" dirty="0">
                <a:solidFill>
                  <a:schemeClr val="dk2"/>
                </a:solidFill>
              </a:rPr>
              <a:t>α </a:t>
            </a:r>
            <a:r>
              <a:rPr lang="en" sz="1100" dirty="0" err="1">
                <a:solidFill>
                  <a:schemeClr val="dk2"/>
                </a:solidFill>
              </a:rPr>
              <a:t>σχέδιά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τους</a:t>
            </a:r>
            <a:r>
              <a:rPr lang="en" sz="1100" dirty="0">
                <a:solidFill>
                  <a:schemeClr val="dk2"/>
                </a:solidFill>
              </a:rPr>
              <a:t> α</a:t>
            </a:r>
            <a:r>
              <a:rPr lang="en" sz="1100" dirty="0" err="1">
                <a:solidFill>
                  <a:schemeClr val="dk2"/>
                </a:solidFill>
              </a:rPr>
              <a:t>ντί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ν</a:t>
            </a:r>
            <a:r>
              <a:rPr lang="en" sz="1100" dirty="0">
                <a:solidFill>
                  <a:schemeClr val="dk2"/>
                </a:solidFill>
              </a:rPr>
              <a:t>α </a:t>
            </a:r>
            <a:r>
              <a:rPr lang="en" sz="1100" dirty="0" err="1">
                <a:solidFill>
                  <a:schemeClr val="dk2"/>
                </a:solidFill>
              </a:rPr>
              <a:t>τ</a:t>
            </a:r>
            <a:r>
              <a:rPr lang="en" sz="1100" dirty="0">
                <a:solidFill>
                  <a:schemeClr val="dk2"/>
                </a:solidFill>
              </a:rPr>
              <a:t>α α</a:t>
            </a:r>
            <a:r>
              <a:rPr lang="en" sz="1100" dirty="0" err="1">
                <a:solidFill>
                  <a:schemeClr val="dk2"/>
                </a:solidFill>
              </a:rPr>
              <a:t>μφισ</a:t>
            </a:r>
            <a:r>
              <a:rPr lang="en" sz="1100" dirty="0">
                <a:solidFill>
                  <a:schemeClr val="dk2"/>
                </a:solidFill>
              </a:rPr>
              <a:t>β</a:t>
            </a:r>
            <a:r>
              <a:rPr lang="en" sz="1100" dirty="0" err="1">
                <a:solidFill>
                  <a:schemeClr val="dk2"/>
                </a:solidFill>
              </a:rPr>
              <a:t>ητήσει</a:t>
            </a:r>
            <a:r>
              <a:rPr lang="en" sz="1100" dirty="0">
                <a:solidFill>
                  <a:schemeClr val="dk2"/>
                </a:solidFill>
              </a:rPr>
              <a:t>, </a:t>
            </a:r>
            <a:r>
              <a:rPr lang="en" sz="1100" dirty="0" err="1">
                <a:solidFill>
                  <a:schemeClr val="dk2"/>
                </a:solidFill>
              </a:rPr>
              <a:t>κ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θώς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η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δι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δικ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σί</a:t>
            </a:r>
            <a:r>
              <a:rPr lang="en" sz="1100" dirty="0">
                <a:solidFill>
                  <a:schemeClr val="dk2"/>
                </a:solidFill>
              </a:rPr>
              <a:t>α </a:t>
            </a:r>
            <a:r>
              <a:rPr lang="en" sz="1100" dirty="0" err="1">
                <a:solidFill>
                  <a:schemeClr val="dk2"/>
                </a:solidFill>
              </a:rPr>
              <a:t>μ</a:t>
            </a:r>
            <a:r>
              <a:rPr lang="en" sz="1100" dirty="0">
                <a:solidFill>
                  <a:schemeClr val="dk2"/>
                </a:solidFill>
              </a:rPr>
              <a:t>π</a:t>
            </a:r>
            <a:r>
              <a:rPr lang="en" sz="1100" dirty="0" err="1">
                <a:solidFill>
                  <a:schemeClr val="dk2"/>
                </a:solidFill>
              </a:rPr>
              <a:t>ορεί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ν</a:t>
            </a:r>
            <a:r>
              <a:rPr lang="en" sz="1100" dirty="0">
                <a:solidFill>
                  <a:schemeClr val="dk2"/>
                </a:solidFill>
              </a:rPr>
              <a:t>α </a:t>
            </a:r>
            <a:r>
              <a:rPr lang="en" sz="1100" dirty="0" err="1">
                <a:solidFill>
                  <a:schemeClr val="dk2"/>
                </a:solidFill>
              </a:rPr>
              <a:t>ελεγχθεί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κ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ι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τ</a:t>
            </a:r>
            <a:r>
              <a:rPr lang="en" sz="1100" dirty="0">
                <a:solidFill>
                  <a:schemeClr val="dk2"/>
                </a:solidFill>
              </a:rPr>
              <a:t>α απ</a:t>
            </a:r>
            <a:r>
              <a:rPr lang="en" sz="1100" dirty="0" err="1">
                <a:solidFill>
                  <a:schemeClr val="dk2"/>
                </a:solidFill>
              </a:rPr>
              <a:t>οτελέσμ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τά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της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ν</a:t>
            </a:r>
            <a:r>
              <a:rPr lang="en" sz="1100" dirty="0">
                <a:solidFill>
                  <a:schemeClr val="dk2"/>
                </a:solidFill>
              </a:rPr>
              <a:t>α α</a:t>
            </a:r>
            <a:r>
              <a:rPr lang="en" sz="1100" dirty="0" err="1">
                <a:solidFill>
                  <a:schemeClr val="dk2"/>
                </a:solidFill>
              </a:rPr>
              <a:t>γνοηθούν</a:t>
            </a:r>
            <a:r>
              <a:rPr lang="en" sz="1100" dirty="0">
                <a:solidFill>
                  <a:schemeClr val="dk2"/>
                </a:solidFill>
              </a:rPr>
              <a:t>.</a:t>
            </a:r>
            <a:endParaRPr sz="1100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 b="1" dirty="0">
                <a:solidFill>
                  <a:schemeClr val="dk2"/>
                </a:solidFill>
              </a:rPr>
              <a:t>2. </a:t>
            </a:r>
            <a:r>
              <a:rPr lang="en" sz="1100" b="1" dirty="0" err="1">
                <a:solidFill>
                  <a:schemeClr val="dk2"/>
                </a:solidFill>
              </a:rPr>
              <a:t>Έλλειψη</a:t>
            </a:r>
            <a:r>
              <a:rPr lang="en" sz="1100" b="1" dirty="0">
                <a:solidFill>
                  <a:schemeClr val="dk2"/>
                </a:solidFill>
              </a:rPr>
              <a:t> </a:t>
            </a:r>
            <a:r>
              <a:rPr lang="en" sz="1100" b="1" dirty="0" err="1">
                <a:solidFill>
                  <a:schemeClr val="dk2"/>
                </a:solidFill>
              </a:rPr>
              <a:t>Υ</a:t>
            </a:r>
            <a:r>
              <a:rPr lang="en" sz="1100" b="1" dirty="0">
                <a:solidFill>
                  <a:schemeClr val="dk2"/>
                </a:solidFill>
              </a:rPr>
              <a:t>π</a:t>
            </a:r>
            <a:r>
              <a:rPr lang="en" sz="1100" b="1" dirty="0" err="1">
                <a:solidFill>
                  <a:schemeClr val="dk2"/>
                </a:solidFill>
              </a:rPr>
              <a:t>οστηρικτικής</a:t>
            </a:r>
            <a:r>
              <a:rPr lang="en" sz="1100" b="1" dirty="0">
                <a:solidFill>
                  <a:schemeClr val="dk2"/>
                </a:solidFill>
              </a:rPr>
              <a:t> </a:t>
            </a:r>
            <a:r>
              <a:rPr lang="en" sz="1100" b="1" dirty="0" err="1">
                <a:solidFill>
                  <a:schemeClr val="dk2"/>
                </a:solidFill>
              </a:rPr>
              <a:t>Κοινωνικής</a:t>
            </a:r>
            <a:r>
              <a:rPr lang="en" sz="1100" b="1" dirty="0">
                <a:solidFill>
                  <a:schemeClr val="dk2"/>
                </a:solidFill>
              </a:rPr>
              <a:t> </a:t>
            </a:r>
            <a:r>
              <a:rPr lang="en" sz="1100" b="1" dirty="0" err="1">
                <a:solidFill>
                  <a:schemeClr val="dk2"/>
                </a:solidFill>
              </a:rPr>
              <a:t>Θεωρί</a:t>
            </a:r>
            <a:r>
              <a:rPr lang="en" sz="1100" b="1" dirty="0">
                <a:solidFill>
                  <a:schemeClr val="dk2"/>
                </a:solidFill>
              </a:rPr>
              <a:t>α</a:t>
            </a:r>
            <a:r>
              <a:rPr lang="en" sz="1100" b="1" dirty="0" err="1">
                <a:solidFill>
                  <a:schemeClr val="dk2"/>
                </a:solidFill>
              </a:rPr>
              <a:t>ς</a:t>
            </a:r>
            <a:endParaRPr sz="1100" b="1" dirty="0">
              <a:solidFill>
                <a:schemeClr val="dk2"/>
              </a:solidFill>
            </a:endParaRPr>
          </a:p>
          <a:p>
            <a:pPr marL="457200" lvl="0" indent="-285750" algn="l" rtl="0">
              <a:lnSpc>
                <a:spcPct val="115000"/>
              </a:lnSpc>
              <a:spcAft>
                <a:spcPts val="0"/>
              </a:spcAft>
              <a:buClr>
                <a:schemeClr val="dk2"/>
              </a:buClr>
              <a:buSzPts val="900"/>
              <a:buChar char="●"/>
            </a:pPr>
            <a:r>
              <a:rPr lang="en" sz="1100" dirty="0" err="1">
                <a:solidFill>
                  <a:schemeClr val="dk2"/>
                </a:solidFill>
              </a:rPr>
              <a:t>Η</a:t>
            </a:r>
            <a:r>
              <a:rPr lang="en" sz="1100" dirty="0">
                <a:solidFill>
                  <a:schemeClr val="dk2"/>
                </a:solidFill>
              </a:rPr>
              <a:t> CSH πα</a:t>
            </a:r>
            <a:r>
              <a:rPr lang="en" sz="1100" dirty="0" err="1">
                <a:solidFill>
                  <a:schemeClr val="dk2"/>
                </a:solidFill>
              </a:rPr>
              <a:t>ρέχει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έν</a:t>
            </a:r>
            <a:r>
              <a:rPr lang="en" sz="1100" dirty="0">
                <a:solidFill>
                  <a:schemeClr val="dk2"/>
                </a:solidFill>
              </a:rPr>
              <a:t>α π</a:t>
            </a:r>
            <a:r>
              <a:rPr lang="en" sz="1100" dirty="0" err="1">
                <a:solidFill>
                  <a:schemeClr val="dk2"/>
                </a:solidFill>
              </a:rPr>
              <a:t>λ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ίσιο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κριτικής</a:t>
            </a:r>
            <a:r>
              <a:rPr lang="en" sz="1100" dirty="0">
                <a:solidFill>
                  <a:schemeClr val="dk2"/>
                </a:solidFill>
              </a:rPr>
              <a:t> “</a:t>
            </a:r>
            <a:r>
              <a:rPr lang="en" sz="1100" dirty="0" err="1">
                <a:solidFill>
                  <a:schemeClr val="dk2"/>
                </a:solidFill>
              </a:rPr>
              <a:t>χωρίς</a:t>
            </a:r>
            <a:r>
              <a:rPr lang="en" sz="1100" dirty="0">
                <a:solidFill>
                  <a:schemeClr val="dk2"/>
                </a:solidFill>
              </a:rPr>
              <a:t> π</a:t>
            </a:r>
            <a:r>
              <a:rPr lang="en" sz="1100" dirty="0" err="1">
                <a:solidFill>
                  <a:schemeClr val="dk2"/>
                </a:solidFill>
              </a:rPr>
              <a:t>εριεχόμενο</a:t>
            </a:r>
            <a:r>
              <a:rPr lang="en" sz="1100" dirty="0">
                <a:solidFill>
                  <a:schemeClr val="dk2"/>
                </a:solidFill>
              </a:rPr>
              <a:t>”, α</a:t>
            </a:r>
            <a:r>
              <a:rPr lang="en" sz="1100" dirty="0" err="1">
                <a:solidFill>
                  <a:schemeClr val="dk2"/>
                </a:solidFill>
              </a:rPr>
              <a:t>λλά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στερείτ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ι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μι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ς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θεωρί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ς</a:t>
            </a:r>
            <a:r>
              <a:rPr lang="en" sz="1100" dirty="0">
                <a:solidFill>
                  <a:schemeClr val="dk2"/>
                </a:solidFill>
              </a:rPr>
              <a:t> π</a:t>
            </a:r>
            <a:r>
              <a:rPr lang="en" sz="1100" dirty="0" err="1">
                <a:solidFill>
                  <a:schemeClr val="dk2"/>
                </a:solidFill>
              </a:rPr>
              <a:t>ου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ν</a:t>
            </a:r>
            <a:r>
              <a:rPr lang="en" sz="1100" dirty="0">
                <a:solidFill>
                  <a:schemeClr val="dk2"/>
                </a:solidFill>
              </a:rPr>
              <a:t>α </a:t>
            </a:r>
            <a:r>
              <a:rPr lang="en" sz="1100" dirty="0" err="1">
                <a:solidFill>
                  <a:schemeClr val="dk2"/>
                </a:solidFill>
              </a:rPr>
              <a:t>εξηγεί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γι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τί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συμ</a:t>
            </a:r>
            <a:r>
              <a:rPr lang="en" sz="1100" dirty="0">
                <a:solidFill>
                  <a:schemeClr val="dk2"/>
                </a:solidFill>
              </a:rPr>
              <a:t>βα</a:t>
            </a:r>
            <a:r>
              <a:rPr lang="en" sz="1100" dirty="0" err="1">
                <a:solidFill>
                  <a:schemeClr val="dk2"/>
                </a:solidFill>
              </a:rPr>
              <a:t>ίνουν</a:t>
            </a:r>
            <a:r>
              <a:rPr lang="en" sz="1100" dirty="0">
                <a:solidFill>
                  <a:schemeClr val="dk2"/>
                </a:solidFill>
              </a:rPr>
              <a:t> α</a:t>
            </a:r>
            <a:r>
              <a:rPr lang="en" sz="1100" dirty="0" err="1">
                <a:solidFill>
                  <a:schemeClr val="dk2"/>
                </a:solidFill>
              </a:rPr>
              <a:t>νισορρο</a:t>
            </a:r>
            <a:r>
              <a:rPr lang="en" sz="1100" dirty="0">
                <a:solidFill>
                  <a:schemeClr val="dk2"/>
                </a:solidFill>
              </a:rPr>
              <a:t>π</a:t>
            </a:r>
            <a:r>
              <a:rPr lang="en" sz="1100" dirty="0" err="1">
                <a:solidFill>
                  <a:schemeClr val="dk2"/>
                </a:solidFill>
              </a:rPr>
              <a:t>ίες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ισχύος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κ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ι</a:t>
            </a:r>
            <a:r>
              <a:rPr lang="en" sz="1100" dirty="0">
                <a:solidFill>
                  <a:schemeClr val="dk2"/>
                </a:solidFill>
              </a:rPr>
              <a:t> π</a:t>
            </a:r>
            <a:r>
              <a:rPr lang="en" sz="1100" dirty="0" err="1">
                <a:solidFill>
                  <a:schemeClr val="dk2"/>
                </a:solidFill>
              </a:rPr>
              <a:t>εριθωριο</a:t>
            </a:r>
            <a:r>
              <a:rPr lang="en" sz="1100" dirty="0">
                <a:solidFill>
                  <a:schemeClr val="dk2"/>
                </a:solidFill>
              </a:rPr>
              <a:t>π</a:t>
            </a:r>
            <a:r>
              <a:rPr lang="en" sz="1100" dirty="0" err="1">
                <a:solidFill>
                  <a:schemeClr val="dk2"/>
                </a:solidFill>
              </a:rPr>
              <a:t>οίηση</a:t>
            </a:r>
            <a:r>
              <a:rPr lang="en" sz="1100" dirty="0">
                <a:solidFill>
                  <a:schemeClr val="dk2"/>
                </a:solidFill>
              </a:rPr>
              <a:t>.</a:t>
            </a:r>
            <a:endParaRPr sz="1100" b="1" dirty="0">
              <a:solidFill>
                <a:schemeClr val="dk2"/>
              </a:solidFill>
            </a:endParaRPr>
          </a:p>
          <a:p>
            <a:pPr marL="457200" lvl="0" indent="-285750" algn="l" rtl="0">
              <a:lnSpc>
                <a:spcPct val="115000"/>
              </a:lnSpc>
              <a:spcAft>
                <a:spcPts val="0"/>
              </a:spcAft>
              <a:buClr>
                <a:schemeClr val="dk2"/>
              </a:buClr>
              <a:buSzPts val="900"/>
              <a:buChar char="●"/>
            </a:pPr>
            <a:r>
              <a:rPr lang="en" sz="1100" dirty="0" err="1">
                <a:solidFill>
                  <a:schemeClr val="dk2"/>
                </a:solidFill>
              </a:rPr>
              <a:t>Δεν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λ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μ</a:t>
            </a:r>
            <a:r>
              <a:rPr lang="en" sz="1100" dirty="0">
                <a:solidFill>
                  <a:schemeClr val="dk2"/>
                </a:solidFill>
              </a:rPr>
              <a:t>β</a:t>
            </a:r>
            <a:r>
              <a:rPr lang="en" sz="1100" dirty="0" err="1">
                <a:solidFill>
                  <a:schemeClr val="dk2"/>
                </a:solidFill>
              </a:rPr>
              <a:t>άνει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υ</a:t>
            </a:r>
            <a:r>
              <a:rPr lang="en" sz="1100" dirty="0">
                <a:solidFill>
                  <a:schemeClr val="dk2"/>
                </a:solidFill>
              </a:rPr>
              <a:t>π</a:t>
            </a:r>
            <a:r>
              <a:rPr lang="en" sz="1100" dirty="0" err="1">
                <a:solidFill>
                  <a:schemeClr val="dk2"/>
                </a:solidFill>
              </a:rPr>
              <a:t>όψη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τις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υλικές</a:t>
            </a:r>
            <a:r>
              <a:rPr lang="en" sz="1100" dirty="0">
                <a:solidFill>
                  <a:schemeClr val="dk2"/>
                </a:solidFill>
              </a:rPr>
              <a:t>, </a:t>
            </a:r>
            <a:r>
              <a:rPr lang="en" sz="1100" dirty="0" err="1">
                <a:solidFill>
                  <a:schemeClr val="dk2"/>
                </a:solidFill>
              </a:rPr>
              <a:t>οικονομικές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κ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ι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ιστορικές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ρίζες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της</a:t>
            </a:r>
            <a:r>
              <a:rPr lang="en" sz="1100" dirty="0">
                <a:solidFill>
                  <a:schemeClr val="dk2"/>
                </a:solidFill>
              </a:rPr>
              <a:t> α</a:t>
            </a:r>
            <a:r>
              <a:rPr lang="en" sz="1100" dirty="0" err="1">
                <a:solidFill>
                  <a:schemeClr val="dk2"/>
                </a:solidFill>
              </a:rPr>
              <a:t>νισότητ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ς</a:t>
            </a:r>
            <a:r>
              <a:rPr lang="en" sz="1100" dirty="0">
                <a:solidFill>
                  <a:schemeClr val="dk2"/>
                </a:solidFill>
              </a:rPr>
              <a:t> (π.</a:t>
            </a:r>
            <a:r>
              <a:rPr lang="en" sz="1100" dirty="0" err="1">
                <a:solidFill>
                  <a:schemeClr val="dk2"/>
                </a:solidFill>
              </a:rPr>
              <a:t>χ</a:t>
            </a:r>
            <a:r>
              <a:rPr lang="en" sz="1100" dirty="0">
                <a:solidFill>
                  <a:schemeClr val="dk2"/>
                </a:solidFill>
              </a:rPr>
              <a:t>. </a:t>
            </a:r>
            <a:r>
              <a:rPr lang="en" sz="1100" dirty="0" err="1">
                <a:solidFill>
                  <a:schemeClr val="dk2"/>
                </a:solidFill>
              </a:rPr>
              <a:t>τάξη</a:t>
            </a:r>
            <a:r>
              <a:rPr lang="en" sz="1100" dirty="0">
                <a:solidFill>
                  <a:schemeClr val="dk2"/>
                </a:solidFill>
              </a:rPr>
              <a:t>, </a:t>
            </a:r>
            <a:r>
              <a:rPr lang="en" sz="1100" dirty="0" err="1">
                <a:solidFill>
                  <a:schemeClr val="dk2"/>
                </a:solidFill>
              </a:rPr>
              <a:t>φυλή</a:t>
            </a:r>
            <a:r>
              <a:rPr lang="en" sz="1100" dirty="0">
                <a:solidFill>
                  <a:schemeClr val="dk2"/>
                </a:solidFill>
              </a:rPr>
              <a:t>, gender).</a:t>
            </a:r>
            <a:endParaRPr sz="1100" dirty="0">
              <a:solidFill>
                <a:schemeClr val="dk2"/>
              </a:solidFill>
            </a:endParaRPr>
          </a:p>
          <a:p>
            <a:pPr marL="457200" lvl="0" indent="-285750" algn="l" rtl="0">
              <a:lnSpc>
                <a:spcPct val="115000"/>
              </a:lnSpc>
              <a:spcAft>
                <a:spcPts val="0"/>
              </a:spcAft>
              <a:buClr>
                <a:schemeClr val="dk2"/>
              </a:buClr>
              <a:buSzPts val="900"/>
              <a:buChar char="●"/>
            </a:pPr>
            <a:r>
              <a:rPr lang="en" sz="1100" dirty="0" err="1">
                <a:solidFill>
                  <a:schemeClr val="dk2"/>
                </a:solidFill>
              </a:rPr>
              <a:t>Χωρίς</a:t>
            </a:r>
            <a:r>
              <a:rPr lang="en" sz="1100" dirty="0">
                <a:solidFill>
                  <a:schemeClr val="dk2"/>
                </a:solidFill>
              </a:rPr>
              <a:t> α</a:t>
            </a:r>
            <a:r>
              <a:rPr lang="en" sz="1100" dirty="0" err="1">
                <a:solidFill>
                  <a:schemeClr val="dk2"/>
                </a:solidFill>
              </a:rPr>
              <a:t>υτό</a:t>
            </a:r>
            <a:r>
              <a:rPr lang="en" sz="1100" dirty="0">
                <a:solidFill>
                  <a:schemeClr val="dk2"/>
                </a:solidFill>
              </a:rPr>
              <a:t>, </a:t>
            </a:r>
            <a:r>
              <a:rPr lang="en" sz="1100" dirty="0" err="1">
                <a:solidFill>
                  <a:schemeClr val="dk2"/>
                </a:solidFill>
              </a:rPr>
              <a:t>η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κριτική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του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μ</a:t>
            </a:r>
            <a:r>
              <a:rPr lang="en" sz="1100" dirty="0">
                <a:solidFill>
                  <a:schemeClr val="dk2"/>
                </a:solidFill>
              </a:rPr>
              <a:t>π</a:t>
            </a:r>
            <a:r>
              <a:rPr lang="en" sz="1100" dirty="0" err="1">
                <a:solidFill>
                  <a:schemeClr val="dk2"/>
                </a:solidFill>
              </a:rPr>
              <a:t>ορεί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ν</a:t>
            </a:r>
            <a:r>
              <a:rPr lang="en" sz="1100" dirty="0">
                <a:solidFill>
                  <a:schemeClr val="dk2"/>
                </a:solidFill>
              </a:rPr>
              <a:t>α </a:t>
            </a:r>
            <a:r>
              <a:rPr lang="en" sz="1100" dirty="0" err="1">
                <a:solidFill>
                  <a:schemeClr val="dk2"/>
                </a:solidFill>
              </a:rPr>
              <a:t>είν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ι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ε</a:t>
            </a:r>
            <a:r>
              <a:rPr lang="en" sz="1100" dirty="0">
                <a:solidFill>
                  <a:schemeClr val="dk2"/>
                </a:solidFill>
              </a:rPr>
              <a:t>π</a:t>
            </a:r>
            <a:r>
              <a:rPr lang="en" sz="1100" dirty="0" err="1">
                <a:solidFill>
                  <a:schemeClr val="dk2"/>
                </a:solidFill>
              </a:rPr>
              <a:t>ιφ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νει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κή</a:t>
            </a:r>
            <a:r>
              <a:rPr lang="en" sz="1100" dirty="0">
                <a:solidFill>
                  <a:schemeClr val="dk2"/>
                </a:solidFill>
              </a:rPr>
              <a:t>, βα</a:t>
            </a:r>
            <a:r>
              <a:rPr lang="en" sz="1100" dirty="0" err="1">
                <a:solidFill>
                  <a:schemeClr val="dk2"/>
                </a:solidFill>
              </a:rPr>
              <a:t>σισμένη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στην</a:t>
            </a:r>
            <a:r>
              <a:rPr lang="en" sz="1100" dirty="0">
                <a:solidFill>
                  <a:schemeClr val="dk2"/>
                </a:solidFill>
              </a:rPr>
              <a:t> “</a:t>
            </a:r>
            <a:r>
              <a:rPr lang="en" sz="1100" dirty="0" err="1">
                <a:solidFill>
                  <a:schemeClr val="dk2"/>
                </a:solidFill>
              </a:rPr>
              <a:t>κοινή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λογική</a:t>
            </a:r>
            <a:r>
              <a:rPr lang="en" sz="1100" dirty="0">
                <a:solidFill>
                  <a:schemeClr val="dk2"/>
                </a:solidFill>
              </a:rPr>
              <a:t>” π</a:t>
            </a:r>
            <a:r>
              <a:rPr lang="en" sz="1100" dirty="0" err="1">
                <a:solidFill>
                  <a:schemeClr val="dk2"/>
                </a:solidFill>
              </a:rPr>
              <a:t>ου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μ</a:t>
            </a:r>
            <a:r>
              <a:rPr lang="en" sz="1100" dirty="0">
                <a:solidFill>
                  <a:schemeClr val="dk2"/>
                </a:solidFill>
              </a:rPr>
              <a:t>π</a:t>
            </a:r>
            <a:r>
              <a:rPr lang="en" sz="1100" dirty="0" err="1">
                <a:solidFill>
                  <a:schemeClr val="dk2"/>
                </a:solidFill>
              </a:rPr>
              <a:t>ορεί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η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ίδι</a:t>
            </a:r>
            <a:r>
              <a:rPr lang="en" sz="1100" dirty="0">
                <a:solidFill>
                  <a:schemeClr val="dk2"/>
                </a:solidFill>
              </a:rPr>
              <a:t>α </a:t>
            </a:r>
            <a:r>
              <a:rPr lang="en" sz="1100" dirty="0" err="1">
                <a:solidFill>
                  <a:schemeClr val="dk2"/>
                </a:solidFill>
              </a:rPr>
              <a:t>ν</a:t>
            </a:r>
            <a:r>
              <a:rPr lang="en" sz="1100" dirty="0">
                <a:solidFill>
                  <a:schemeClr val="dk2"/>
                </a:solidFill>
              </a:rPr>
              <a:t>α </a:t>
            </a:r>
            <a:r>
              <a:rPr lang="en" sz="1100" dirty="0" err="1">
                <a:solidFill>
                  <a:schemeClr val="dk2"/>
                </a:solidFill>
              </a:rPr>
              <a:t>δι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μορφώνετ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ι</a:t>
            </a:r>
            <a:r>
              <a:rPr lang="en" sz="1100" dirty="0">
                <a:solidFill>
                  <a:schemeClr val="dk2"/>
                </a:solidFill>
              </a:rPr>
              <a:t> απ</a:t>
            </a:r>
            <a:r>
              <a:rPr lang="en" sz="1100" dirty="0" err="1">
                <a:solidFill>
                  <a:schemeClr val="dk2"/>
                </a:solidFill>
              </a:rPr>
              <a:t>ό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τις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ίδιες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τις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δομές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εξουσί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ς</a:t>
            </a:r>
            <a:r>
              <a:rPr lang="en" sz="1100" dirty="0">
                <a:solidFill>
                  <a:schemeClr val="dk2"/>
                </a:solidFill>
              </a:rPr>
              <a:t> π</a:t>
            </a:r>
            <a:r>
              <a:rPr lang="en" sz="1100" dirty="0" err="1">
                <a:solidFill>
                  <a:schemeClr val="dk2"/>
                </a:solidFill>
              </a:rPr>
              <a:t>ου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ε</a:t>
            </a:r>
            <a:r>
              <a:rPr lang="en" sz="1100" dirty="0">
                <a:solidFill>
                  <a:schemeClr val="dk2"/>
                </a:solidFill>
              </a:rPr>
              <a:t>π</a:t>
            </a:r>
            <a:r>
              <a:rPr lang="en" sz="1100" dirty="0" err="1">
                <a:solidFill>
                  <a:schemeClr val="dk2"/>
                </a:solidFill>
              </a:rPr>
              <a:t>ιδιώκει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ν</a:t>
            </a:r>
            <a:r>
              <a:rPr lang="en" sz="1100" dirty="0">
                <a:solidFill>
                  <a:schemeClr val="dk2"/>
                </a:solidFill>
              </a:rPr>
              <a:t>α α</a:t>
            </a:r>
            <a:r>
              <a:rPr lang="en" sz="1100" dirty="0" err="1">
                <a:solidFill>
                  <a:schemeClr val="dk2"/>
                </a:solidFill>
              </a:rPr>
              <a:t>μφισ</a:t>
            </a:r>
            <a:r>
              <a:rPr lang="en" sz="1100" dirty="0">
                <a:solidFill>
                  <a:schemeClr val="dk2"/>
                </a:solidFill>
              </a:rPr>
              <a:t>β</a:t>
            </a:r>
            <a:r>
              <a:rPr lang="en" sz="1100" dirty="0" err="1">
                <a:solidFill>
                  <a:schemeClr val="dk2"/>
                </a:solidFill>
              </a:rPr>
              <a:t>ητήσει</a:t>
            </a:r>
            <a:r>
              <a:rPr lang="en" sz="1100" dirty="0">
                <a:solidFill>
                  <a:schemeClr val="dk2"/>
                </a:solidFill>
              </a:rPr>
              <a:t>.</a:t>
            </a:r>
            <a:endParaRPr sz="1100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l-GR" sz="1100" b="1" dirty="0">
                <a:solidFill>
                  <a:schemeClr val="dk2"/>
                </a:solidFill>
              </a:rPr>
              <a:t>3. </a:t>
            </a:r>
            <a:r>
              <a:rPr lang="en" sz="1100" b="1" dirty="0" err="1">
                <a:solidFill>
                  <a:schemeClr val="dk2"/>
                </a:solidFill>
              </a:rPr>
              <a:t>Πρ</a:t>
            </a:r>
            <a:r>
              <a:rPr lang="en" sz="1100" b="1" dirty="0">
                <a:solidFill>
                  <a:schemeClr val="dk2"/>
                </a:solidFill>
              </a:rPr>
              <a:t>α</a:t>
            </a:r>
            <a:r>
              <a:rPr lang="en" sz="1100" b="1" dirty="0" err="1">
                <a:solidFill>
                  <a:schemeClr val="dk2"/>
                </a:solidFill>
              </a:rPr>
              <a:t>κτικές</a:t>
            </a:r>
            <a:r>
              <a:rPr lang="en" sz="1100" b="1" dirty="0">
                <a:solidFill>
                  <a:schemeClr val="dk2"/>
                </a:solidFill>
              </a:rPr>
              <a:t> </a:t>
            </a:r>
            <a:r>
              <a:rPr lang="en" sz="1100" b="1" dirty="0" err="1">
                <a:solidFill>
                  <a:schemeClr val="dk2"/>
                </a:solidFill>
              </a:rPr>
              <a:t>κ</a:t>
            </a:r>
            <a:r>
              <a:rPr lang="en" sz="1100" b="1" dirty="0">
                <a:solidFill>
                  <a:schemeClr val="dk2"/>
                </a:solidFill>
              </a:rPr>
              <a:t>α</a:t>
            </a:r>
            <a:r>
              <a:rPr lang="en" sz="1100" b="1" dirty="0" err="1">
                <a:solidFill>
                  <a:schemeClr val="dk2"/>
                </a:solidFill>
              </a:rPr>
              <a:t>ι</a:t>
            </a:r>
            <a:r>
              <a:rPr lang="en" sz="1100" b="1" dirty="0">
                <a:solidFill>
                  <a:schemeClr val="dk2"/>
                </a:solidFill>
              </a:rPr>
              <a:t> </a:t>
            </a:r>
            <a:r>
              <a:rPr lang="en" sz="1100" b="1" dirty="0" err="1">
                <a:solidFill>
                  <a:schemeClr val="dk2"/>
                </a:solidFill>
              </a:rPr>
              <a:t>Μεθοδολογικές</a:t>
            </a:r>
            <a:r>
              <a:rPr lang="en" sz="1100" b="1" dirty="0">
                <a:solidFill>
                  <a:schemeClr val="dk2"/>
                </a:solidFill>
              </a:rPr>
              <a:t> </a:t>
            </a:r>
            <a:r>
              <a:rPr lang="en" sz="1100" b="1" dirty="0" err="1">
                <a:solidFill>
                  <a:schemeClr val="dk2"/>
                </a:solidFill>
              </a:rPr>
              <a:t>Δυσκολίες</a:t>
            </a:r>
            <a:endParaRPr sz="1100" b="1" dirty="0">
              <a:solidFill>
                <a:schemeClr val="dk2"/>
              </a:solidFill>
            </a:endParaRPr>
          </a:p>
          <a:p>
            <a:pPr marL="457200" lvl="0" indent="-285750" algn="l" rtl="0">
              <a:lnSpc>
                <a:spcPct val="115000"/>
              </a:lnSpc>
              <a:spcAft>
                <a:spcPts val="0"/>
              </a:spcAft>
              <a:buClr>
                <a:schemeClr val="dk2"/>
              </a:buClr>
              <a:buSzPts val="900"/>
              <a:buChar char="●"/>
            </a:pPr>
            <a:r>
              <a:rPr lang="en" sz="1100" b="1" dirty="0" err="1">
                <a:solidFill>
                  <a:schemeClr val="dk2"/>
                </a:solidFill>
              </a:rPr>
              <a:t>Ακ</a:t>
            </a:r>
            <a:r>
              <a:rPr lang="en" sz="1100" b="1" dirty="0">
                <a:solidFill>
                  <a:schemeClr val="dk2"/>
                </a:solidFill>
              </a:rPr>
              <a:t>α</a:t>
            </a:r>
            <a:r>
              <a:rPr lang="en" sz="1100" b="1" dirty="0" err="1">
                <a:solidFill>
                  <a:schemeClr val="dk2"/>
                </a:solidFill>
              </a:rPr>
              <a:t>μψί</a:t>
            </a:r>
            <a:r>
              <a:rPr lang="en" sz="1100" b="1" dirty="0">
                <a:solidFill>
                  <a:schemeClr val="dk2"/>
                </a:solidFill>
              </a:rPr>
              <a:t>α &amp; </a:t>
            </a:r>
            <a:r>
              <a:rPr lang="en" sz="1100" b="1" dirty="0" err="1">
                <a:solidFill>
                  <a:schemeClr val="dk2"/>
                </a:solidFill>
              </a:rPr>
              <a:t>Πολυ</a:t>
            </a:r>
            <a:r>
              <a:rPr lang="en" sz="1100" b="1" dirty="0">
                <a:solidFill>
                  <a:schemeClr val="dk2"/>
                </a:solidFill>
              </a:rPr>
              <a:t>π</a:t>
            </a:r>
            <a:r>
              <a:rPr lang="en" sz="1100" b="1" dirty="0" err="1">
                <a:solidFill>
                  <a:schemeClr val="dk2"/>
                </a:solidFill>
              </a:rPr>
              <a:t>λοκότητ</a:t>
            </a:r>
            <a:r>
              <a:rPr lang="en" sz="1100" b="1" dirty="0">
                <a:solidFill>
                  <a:schemeClr val="dk2"/>
                </a:solidFill>
              </a:rPr>
              <a:t>α: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Το</a:t>
            </a:r>
            <a:r>
              <a:rPr lang="en" sz="1100" dirty="0">
                <a:solidFill>
                  <a:schemeClr val="dk2"/>
                </a:solidFill>
              </a:rPr>
              <a:t> π</a:t>
            </a:r>
            <a:r>
              <a:rPr lang="en" sz="1100" dirty="0" err="1">
                <a:solidFill>
                  <a:schemeClr val="dk2"/>
                </a:solidFill>
              </a:rPr>
              <a:t>λ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ίσιο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των</a:t>
            </a:r>
            <a:r>
              <a:rPr lang="en" sz="1100" dirty="0">
                <a:solidFill>
                  <a:schemeClr val="dk2"/>
                </a:solidFill>
              </a:rPr>
              <a:t> 12 </a:t>
            </a:r>
            <a:r>
              <a:rPr lang="en" sz="1100" dirty="0" err="1">
                <a:solidFill>
                  <a:schemeClr val="dk2"/>
                </a:solidFill>
              </a:rPr>
              <a:t>ερωτήσεων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μ</a:t>
            </a:r>
            <a:r>
              <a:rPr lang="en" sz="1100" dirty="0">
                <a:solidFill>
                  <a:schemeClr val="dk2"/>
                </a:solidFill>
              </a:rPr>
              <a:t>π</a:t>
            </a:r>
            <a:r>
              <a:rPr lang="en" sz="1100" dirty="0" err="1">
                <a:solidFill>
                  <a:schemeClr val="dk2"/>
                </a:solidFill>
              </a:rPr>
              <a:t>ορεί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ν</a:t>
            </a:r>
            <a:r>
              <a:rPr lang="en" sz="1100" dirty="0">
                <a:solidFill>
                  <a:schemeClr val="dk2"/>
                </a:solidFill>
              </a:rPr>
              <a:t>α </a:t>
            </a:r>
            <a:r>
              <a:rPr lang="en" sz="1100" dirty="0" err="1">
                <a:solidFill>
                  <a:schemeClr val="dk2"/>
                </a:solidFill>
              </a:rPr>
              <a:t>θεωρηθεί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άκ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μ</a:t>
            </a:r>
            <a:r>
              <a:rPr lang="en" sz="1100" dirty="0">
                <a:solidFill>
                  <a:schemeClr val="dk2"/>
                </a:solidFill>
              </a:rPr>
              <a:t>π</a:t>
            </a:r>
            <a:r>
              <a:rPr lang="en" sz="1100" dirty="0" err="1">
                <a:solidFill>
                  <a:schemeClr val="dk2"/>
                </a:solidFill>
              </a:rPr>
              <a:t>το</a:t>
            </a:r>
            <a:r>
              <a:rPr lang="en" sz="1100" dirty="0">
                <a:solidFill>
                  <a:schemeClr val="dk2"/>
                </a:solidFill>
              </a:rPr>
              <a:t>, </a:t>
            </a:r>
            <a:r>
              <a:rPr lang="en" sz="1100" dirty="0" err="1">
                <a:solidFill>
                  <a:schemeClr val="dk2"/>
                </a:solidFill>
              </a:rPr>
              <a:t>τεχνικό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κ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ι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δύσκολο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στην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εφ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ρμογή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του</a:t>
            </a:r>
            <a:r>
              <a:rPr lang="en" sz="1100" dirty="0">
                <a:solidFill>
                  <a:schemeClr val="dk2"/>
                </a:solidFill>
              </a:rPr>
              <a:t> απ</a:t>
            </a:r>
            <a:r>
              <a:rPr lang="en" sz="1100" dirty="0" err="1">
                <a:solidFill>
                  <a:schemeClr val="dk2"/>
                </a:solidFill>
              </a:rPr>
              <a:t>ό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μη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ειδικούς</a:t>
            </a:r>
            <a:r>
              <a:rPr lang="en" sz="1100" dirty="0">
                <a:solidFill>
                  <a:schemeClr val="dk2"/>
                </a:solidFill>
              </a:rPr>
              <a:t>, </a:t>
            </a:r>
            <a:r>
              <a:rPr lang="en" sz="1100" dirty="0" err="1">
                <a:solidFill>
                  <a:schemeClr val="dk2"/>
                </a:solidFill>
              </a:rPr>
              <a:t>ενδεχομένως</a:t>
            </a:r>
            <a:r>
              <a:rPr lang="en" sz="1100" dirty="0">
                <a:solidFill>
                  <a:schemeClr val="dk2"/>
                </a:solidFill>
              </a:rPr>
              <a:t> απ</a:t>
            </a:r>
            <a:r>
              <a:rPr lang="en" sz="1100" dirty="0" err="1">
                <a:solidFill>
                  <a:schemeClr val="dk2"/>
                </a:solidFill>
              </a:rPr>
              <a:t>οξενώνοντ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ς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τους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ίδιους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τους</a:t>
            </a:r>
            <a:r>
              <a:rPr lang="en" sz="1100" dirty="0">
                <a:solidFill>
                  <a:schemeClr val="dk2"/>
                </a:solidFill>
              </a:rPr>
              <a:t> π</a:t>
            </a:r>
            <a:r>
              <a:rPr lang="en" sz="1100" dirty="0" err="1">
                <a:solidFill>
                  <a:schemeClr val="dk2"/>
                </a:solidFill>
              </a:rPr>
              <a:t>ολίτες</a:t>
            </a:r>
            <a:r>
              <a:rPr lang="en" sz="1100" dirty="0">
                <a:solidFill>
                  <a:schemeClr val="dk2"/>
                </a:solidFill>
              </a:rPr>
              <a:t> π</a:t>
            </a:r>
            <a:r>
              <a:rPr lang="en" sz="1100" dirty="0" err="1">
                <a:solidFill>
                  <a:schemeClr val="dk2"/>
                </a:solidFill>
              </a:rPr>
              <a:t>ου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στοχεύει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ν</a:t>
            </a:r>
            <a:r>
              <a:rPr lang="en" sz="1100" dirty="0">
                <a:solidFill>
                  <a:schemeClr val="dk2"/>
                </a:solidFill>
              </a:rPr>
              <a:t>α </a:t>
            </a:r>
            <a:r>
              <a:rPr lang="en" sz="1100" dirty="0" err="1">
                <a:solidFill>
                  <a:schemeClr val="dk2"/>
                </a:solidFill>
              </a:rPr>
              <a:t>ενδυν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μώσει</a:t>
            </a:r>
            <a:r>
              <a:rPr lang="en" sz="1100" dirty="0">
                <a:solidFill>
                  <a:schemeClr val="dk2"/>
                </a:solidFill>
              </a:rPr>
              <a:t>.</a:t>
            </a:r>
            <a:endParaRPr sz="1100" dirty="0">
              <a:solidFill>
                <a:schemeClr val="dk2"/>
              </a:solidFill>
            </a:endParaRPr>
          </a:p>
          <a:p>
            <a:pPr marL="457200" lvl="0" indent="-285750" algn="l" rtl="0">
              <a:lnSpc>
                <a:spcPct val="115000"/>
              </a:lnSpc>
              <a:spcAft>
                <a:spcPts val="0"/>
              </a:spcAft>
              <a:buClr>
                <a:schemeClr val="dk2"/>
              </a:buClr>
              <a:buSzPts val="900"/>
              <a:buChar char="●"/>
            </a:pPr>
            <a:r>
              <a:rPr lang="en" sz="1100" b="1" dirty="0" err="1">
                <a:solidFill>
                  <a:schemeClr val="dk2"/>
                </a:solidFill>
              </a:rPr>
              <a:t>Το</a:t>
            </a:r>
            <a:r>
              <a:rPr lang="en" sz="1100" b="1" dirty="0">
                <a:solidFill>
                  <a:schemeClr val="dk2"/>
                </a:solidFill>
              </a:rPr>
              <a:t> π</a:t>
            </a:r>
            <a:r>
              <a:rPr lang="en" sz="1100" b="1" dirty="0" err="1">
                <a:solidFill>
                  <a:schemeClr val="dk2"/>
                </a:solidFill>
              </a:rPr>
              <a:t>ρό</a:t>
            </a:r>
            <a:r>
              <a:rPr lang="en" sz="1100" b="1" dirty="0">
                <a:solidFill>
                  <a:schemeClr val="dk2"/>
                </a:solidFill>
              </a:rPr>
              <a:t>β</a:t>
            </a:r>
            <a:r>
              <a:rPr lang="en" sz="1100" b="1" dirty="0" err="1">
                <a:solidFill>
                  <a:schemeClr val="dk2"/>
                </a:solidFill>
              </a:rPr>
              <a:t>λημ</a:t>
            </a:r>
            <a:r>
              <a:rPr lang="en" sz="1100" b="1" dirty="0">
                <a:solidFill>
                  <a:schemeClr val="dk2"/>
                </a:solidFill>
              </a:rPr>
              <a:t>α </a:t>
            </a:r>
            <a:r>
              <a:rPr lang="en" sz="1100" b="1" dirty="0" err="1">
                <a:solidFill>
                  <a:schemeClr val="dk2"/>
                </a:solidFill>
              </a:rPr>
              <a:t>της</a:t>
            </a:r>
            <a:r>
              <a:rPr lang="en" sz="1100" b="1" dirty="0">
                <a:solidFill>
                  <a:schemeClr val="dk2"/>
                </a:solidFill>
              </a:rPr>
              <a:t> </a:t>
            </a:r>
            <a:r>
              <a:rPr lang="en" sz="1100" b="1" dirty="0" err="1">
                <a:solidFill>
                  <a:schemeClr val="dk2"/>
                </a:solidFill>
              </a:rPr>
              <a:t>μορφής</a:t>
            </a:r>
            <a:r>
              <a:rPr lang="en" sz="1100" b="1" dirty="0">
                <a:solidFill>
                  <a:schemeClr val="dk2"/>
                </a:solidFill>
              </a:rPr>
              <a:t> "</a:t>
            </a:r>
            <a:r>
              <a:rPr lang="en" sz="1100" b="1" dirty="0" err="1">
                <a:solidFill>
                  <a:schemeClr val="dk2"/>
                </a:solidFill>
              </a:rPr>
              <a:t>Είν</a:t>
            </a:r>
            <a:r>
              <a:rPr lang="en" sz="1100" b="1" dirty="0">
                <a:solidFill>
                  <a:schemeClr val="dk2"/>
                </a:solidFill>
              </a:rPr>
              <a:t>α</a:t>
            </a:r>
            <a:r>
              <a:rPr lang="en" sz="1100" b="1" dirty="0" err="1">
                <a:solidFill>
                  <a:schemeClr val="dk2"/>
                </a:solidFill>
              </a:rPr>
              <a:t>ι</a:t>
            </a:r>
            <a:r>
              <a:rPr lang="en" sz="1100" b="1" dirty="0">
                <a:solidFill>
                  <a:schemeClr val="dk2"/>
                </a:solidFill>
              </a:rPr>
              <a:t>":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Η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χ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ρτογράφηση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του</a:t>
            </a:r>
            <a:r>
              <a:rPr lang="en" sz="1100" dirty="0">
                <a:solidFill>
                  <a:schemeClr val="dk2"/>
                </a:solidFill>
              </a:rPr>
              <a:t> “</a:t>
            </a:r>
            <a:r>
              <a:rPr lang="en" sz="1100" dirty="0" err="1">
                <a:solidFill>
                  <a:schemeClr val="dk2"/>
                </a:solidFill>
              </a:rPr>
              <a:t>Eίν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ι</a:t>
            </a:r>
            <a:r>
              <a:rPr lang="en" sz="1100" dirty="0">
                <a:solidFill>
                  <a:schemeClr val="dk2"/>
                </a:solidFill>
              </a:rPr>
              <a:t>” </a:t>
            </a:r>
            <a:r>
              <a:rPr lang="en" sz="1100" dirty="0" err="1">
                <a:solidFill>
                  <a:schemeClr val="dk2"/>
                </a:solidFill>
              </a:rPr>
              <a:t>μ</a:t>
            </a:r>
            <a:r>
              <a:rPr lang="en" sz="1100" dirty="0">
                <a:solidFill>
                  <a:schemeClr val="dk2"/>
                </a:solidFill>
              </a:rPr>
              <a:t>π</a:t>
            </a:r>
            <a:r>
              <a:rPr lang="en" sz="1100" dirty="0" err="1">
                <a:solidFill>
                  <a:schemeClr val="dk2"/>
                </a:solidFill>
              </a:rPr>
              <a:t>ορεί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ν</a:t>
            </a:r>
            <a:r>
              <a:rPr lang="en" sz="1100" dirty="0">
                <a:solidFill>
                  <a:schemeClr val="dk2"/>
                </a:solidFill>
              </a:rPr>
              <a:t>α </a:t>
            </a:r>
            <a:r>
              <a:rPr lang="en" sz="1100" dirty="0" err="1">
                <a:solidFill>
                  <a:schemeClr val="dk2"/>
                </a:solidFill>
              </a:rPr>
              <a:t>δώσει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μι</a:t>
            </a:r>
            <a:r>
              <a:rPr lang="en" sz="1100" dirty="0">
                <a:solidFill>
                  <a:schemeClr val="dk2"/>
                </a:solidFill>
              </a:rPr>
              <a:t>α </a:t>
            </a:r>
            <a:r>
              <a:rPr lang="en" sz="1100" dirty="0" err="1">
                <a:solidFill>
                  <a:schemeClr val="dk2"/>
                </a:solidFill>
              </a:rPr>
              <a:t>εσφ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λμένη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εντύ</a:t>
            </a:r>
            <a:r>
              <a:rPr lang="en" sz="1100" dirty="0">
                <a:solidFill>
                  <a:schemeClr val="dk2"/>
                </a:solidFill>
              </a:rPr>
              <a:t>π</a:t>
            </a:r>
            <a:r>
              <a:rPr lang="en" sz="1100" dirty="0" err="1">
                <a:solidFill>
                  <a:schemeClr val="dk2"/>
                </a:solidFill>
              </a:rPr>
              <a:t>ωση</a:t>
            </a:r>
            <a:r>
              <a:rPr lang="en" sz="1100" dirty="0">
                <a:solidFill>
                  <a:schemeClr val="dk2"/>
                </a:solidFill>
              </a:rPr>
              <a:t> α</a:t>
            </a:r>
            <a:r>
              <a:rPr lang="en" sz="1100" dirty="0" err="1">
                <a:solidFill>
                  <a:schemeClr val="dk2"/>
                </a:solidFill>
              </a:rPr>
              <a:t>ντικειμενικότητ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ς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κ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ι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συχνά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είν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ι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λιγότερο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χρήσιμη</a:t>
            </a:r>
            <a:r>
              <a:rPr lang="en" sz="1100" dirty="0">
                <a:solidFill>
                  <a:schemeClr val="dk2"/>
                </a:solidFill>
              </a:rPr>
              <a:t> απ</a:t>
            </a:r>
            <a:r>
              <a:rPr lang="en" sz="1100" dirty="0" err="1">
                <a:solidFill>
                  <a:schemeClr val="dk2"/>
                </a:solidFill>
              </a:rPr>
              <a:t>ό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την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άμεση</a:t>
            </a:r>
            <a:r>
              <a:rPr lang="en" sz="1100" dirty="0">
                <a:solidFill>
                  <a:schemeClr val="dk2"/>
                </a:solidFill>
              </a:rPr>
              <a:t> α</a:t>
            </a:r>
            <a:r>
              <a:rPr lang="en" sz="1100" dirty="0" err="1">
                <a:solidFill>
                  <a:schemeClr val="dk2"/>
                </a:solidFill>
              </a:rPr>
              <a:t>ντι</a:t>
            </a:r>
            <a:r>
              <a:rPr lang="en" sz="1100" dirty="0">
                <a:solidFill>
                  <a:schemeClr val="dk2"/>
                </a:solidFill>
              </a:rPr>
              <a:t>πα</a:t>
            </a:r>
            <a:r>
              <a:rPr lang="en" sz="1100" dirty="0" err="1">
                <a:solidFill>
                  <a:schemeClr val="dk2"/>
                </a:solidFill>
              </a:rPr>
              <a:t>ράθεση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δι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φορετικών</a:t>
            </a:r>
            <a:r>
              <a:rPr lang="en" sz="1100" dirty="0">
                <a:solidFill>
                  <a:schemeClr val="dk2"/>
                </a:solidFill>
              </a:rPr>
              <a:t> π</a:t>
            </a:r>
            <a:r>
              <a:rPr lang="en" sz="1100" dirty="0" err="1">
                <a:solidFill>
                  <a:schemeClr val="dk2"/>
                </a:solidFill>
              </a:rPr>
              <a:t>ροο</a:t>
            </a:r>
            <a:r>
              <a:rPr lang="en" sz="1100" dirty="0">
                <a:solidFill>
                  <a:schemeClr val="dk2"/>
                </a:solidFill>
              </a:rPr>
              <a:t>π</a:t>
            </a:r>
            <a:r>
              <a:rPr lang="en" sz="1100" dirty="0" err="1">
                <a:solidFill>
                  <a:schemeClr val="dk2"/>
                </a:solidFill>
              </a:rPr>
              <a:t>τικών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του</a:t>
            </a:r>
            <a:r>
              <a:rPr lang="en" sz="1100" dirty="0">
                <a:solidFill>
                  <a:schemeClr val="dk2"/>
                </a:solidFill>
              </a:rPr>
              <a:t> «π</a:t>
            </a:r>
            <a:r>
              <a:rPr lang="en" sz="1100" dirty="0" err="1">
                <a:solidFill>
                  <a:schemeClr val="dk2"/>
                </a:solidFill>
              </a:rPr>
              <a:t>ρέ</a:t>
            </a:r>
            <a:r>
              <a:rPr lang="en" sz="1100" dirty="0">
                <a:solidFill>
                  <a:schemeClr val="dk2"/>
                </a:solidFill>
              </a:rPr>
              <a:t>π</a:t>
            </a:r>
            <a:r>
              <a:rPr lang="en" sz="1100" dirty="0" err="1">
                <a:solidFill>
                  <a:schemeClr val="dk2"/>
                </a:solidFill>
              </a:rPr>
              <a:t>ει</a:t>
            </a:r>
            <a:r>
              <a:rPr lang="en" sz="1100" dirty="0">
                <a:solidFill>
                  <a:schemeClr val="dk2"/>
                </a:solidFill>
              </a:rPr>
              <a:t>».</a:t>
            </a:r>
            <a:endParaRPr sz="1100" dirty="0">
              <a:solidFill>
                <a:schemeClr val="dk2"/>
              </a:solidFill>
            </a:endParaRPr>
          </a:p>
          <a:p>
            <a:pPr marL="457200" lvl="0" indent="-285750" algn="l" rtl="0">
              <a:lnSpc>
                <a:spcPct val="115000"/>
              </a:lnSpc>
              <a:spcAft>
                <a:spcPts val="0"/>
              </a:spcAft>
              <a:buClr>
                <a:schemeClr val="dk2"/>
              </a:buClr>
              <a:buSzPts val="900"/>
              <a:buChar char="●"/>
            </a:pPr>
            <a:r>
              <a:rPr lang="en" sz="1100" b="1" dirty="0" err="1">
                <a:solidFill>
                  <a:schemeClr val="dk2"/>
                </a:solidFill>
              </a:rPr>
              <a:t>Εξάρτηση</a:t>
            </a:r>
            <a:r>
              <a:rPr lang="en" sz="1100" b="1" dirty="0">
                <a:solidFill>
                  <a:schemeClr val="dk2"/>
                </a:solidFill>
              </a:rPr>
              <a:t> </a:t>
            </a:r>
            <a:r>
              <a:rPr lang="en" sz="1100" b="1" dirty="0" err="1">
                <a:solidFill>
                  <a:schemeClr val="dk2"/>
                </a:solidFill>
              </a:rPr>
              <a:t>στην</a:t>
            </a:r>
            <a:r>
              <a:rPr lang="en" sz="1100" b="1" dirty="0">
                <a:solidFill>
                  <a:schemeClr val="dk2"/>
                </a:solidFill>
              </a:rPr>
              <a:t> </a:t>
            </a:r>
            <a:r>
              <a:rPr lang="en" sz="1100" b="1" dirty="0" err="1">
                <a:solidFill>
                  <a:schemeClr val="dk2"/>
                </a:solidFill>
              </a:rPr>
              <a:t>ικ</a:t>
            </a:r>
            <a:r>
              <a:rPr lang="en" sz="1100" b="1" dirty="0">
                <a:solidFill>
                  <a:schemeClr val="dk2"/>
                </a:solidFill>
              </a:rPr>
              <a:t>α</a:t>
            </a:r>
            <a:r>
              <a:rPr lang="en" sz="1100" b="1" dirty="0" err="1">
                <a:solidFill>
                  <a:schemeClr val="dk2"/>
                </a:solidFill>
              </a:rPr>
              <a:t>νότητ</a:t>
            </a:r>
            <a:r>
              <a:rPr lang="en" sz="1100" b="1" dirty="0">
                <a:solidFill>
                  <a:schemeClr val="dk2"/>
                </a:solidFill>
              </a:rPr>
              <a:t>α </a:t>
            </a:r>
            <a:r>
              <a:rPr lang="en" sz="1100" b="1" dirty="0" err="1">
                <a:solidFill>
                  <a:schemeClr val="dk2"/>
                </a:solidFill>
              </a:rPr>
              <a:t>έκφρ</a:t>
            </a:r>
            <a:r>
              <a:rPr lang="en" sz="1100" b="1" dirty="0">
                <a:solidFill>
                  <a:schemeClr val="dk2"/>
                </a:solidFill>
              </a:rPr>
              <a:t>α</a:t>
            </a:r>
            <a:r>
              <a:rPr lang="en" sz="1100" b="1" dirty="0" err="1">
                <a:solidFill>
                  <a:schemeClr val="dk2"/>
                </a:solidFill>
              </a:rPr>
              <a:t>σης</a:t>
            </a:r>
            <a:r>
              <a:rPr lang="en" sz="1100" b="1" dirty="0">
                <a:solidFill>
                  <a:schemeClr val="dk2"/>
                </a:solidFill>
              </a:rPr>
              <a:t>: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Η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μεθοδολογί</a:t>
            </a:r>
            <a:r>
              <a:rPr lang="en" sz="1100" dirty="0">
                <a:solidFill>
                  <a:schemeClr val="dk2"/>
                </a:solidFill>
              </a:rPr>
              <a:t>α </a:t>
            </a:r>
            <a:r>
              <a:rPr lang="en" sz="1100" dirty="0" err="1">
                <a:solidFill>
                  <a:schemeClr val="dk2"/>
                </a:solidFill>
              </a:rPr>
              <a:t>ευνοεί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όσους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είν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ι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εύγλωττοι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κ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ι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έχουν</a:t>
            </a:r>
            <a:r>
              <a:rPr lang="en" sz="1100" dirty="0">
                <a:solidFill>
                  <a:schemeClr val="dk2"/>
                </a:solidFill>
              </a:rPr>
              <a:t> α</a:t>
            </a:r>
            <a:r>
              <a:rPr lang="en" sz="1100" dirty="0" err="1">
                <a:solidFill>
                  <a:schemeClr val="dk2"/>
                </a:solidFill>
              </a:rPr>
              <a:t>υτο</a:t>
            </a:r>
            <a:r>
              <a:rPr lang="en" sz="1100" dirty="0">
                <a:solidFill>
                  <a:schemeClr val="dk2"/>
                </a:solidFill>
              </a:rPr>
              <a:t>π</a:t>
            </a:r>
            <a:r>
              <a:rPr lang="en" sz="1100" dirty="0" err="1">
                <a:solidFill>
                  <a:schemeClr val="dk2"/>
                </a:solidFill>
              </a:rPr>
              <a:t>ε</a:t>
            </a:r>
            <a:r>
              <a:rPr lang="en" sz="1100" dirty="0">
                <a:solidFill>
                  <a:schemeClr val="dk2"/>
                </a:solidFill>
              </a:rPr>
              <a:t>π</a:t>
            </a:r>
            <a:r>
              <a:rPr lang="en" sz="1100" dirty="0" err="1">
                <a:solidFill>
                  <a:schemeClr val="dk2"/>
                </a:solidFill>
              </a:rPr>
              <a:t>οίθηση</a:t>
            </a:r>
            <a:r>
              <a:rPr lang="en" sz="1100" dirty="0">
                <a:solidFill>
                  <a:schemeClr val="dk2"/>
                </a:solidFill>
              </a:rPr>
              <a:t>, </a:t>
            </a:r>
            <a:r>
              <a:rPr lang="en" sz="1100" dirty="0" err="1">
                <a:solidFill>
                  <a:schemeClr val="dk2"/>
                </a:solidFill>
              </a:rPr>
              <a:t>ενδεχομένως</a:t>
            </a:r>
            <a:r>
              <a:rPr lang="en" sz="1100" dirty="0">
                <a:solidFill>
                  <a:schemeClr val="dk2"/>
                </a:solidFill>
              </a:rPr>
              <a:t> π</a:t>
            </a:r>
            <a:r>
              <a:rPr lang="en" sz="1100" dirty="0" err="1">
                <a:solidFill>
                  <a:schemeClr val="dk2"/>
                </a:solidFill>
              </a:rPr>
              <a:t>εριθωριο</a:t>
            </a:r>
            <a:r>
              <a:rPr lang="en" sz="1100" dirty="0">
                <a:solidFill>
                  <a:schemeClr val="dk2"/>
                </a:solidFill>
              </a:rPr>
              <a:t>π</a:t>
            </a:r>
            <a:r>
              <a:rPr lang="en" sz="1100" dirty="0" err="1">
                <a:solidFill>
                  <a:schemeClr val="dk2"/>
                </a:solidFill>
              </a:rPr>
              <a:t>οιώντ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ς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ομάδες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με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μ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θησι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κές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δυσκολίες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ή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χ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μηλή</a:t>
            </a:r>
            <a:r>
              <a:rPr lang="en" sz="1100" dirty="0">
                <a:solidFill>
                  <a:schemeClr val="dk2"/>
                </a:solidFill>
              </a:rPr>
              <a:t> α</a:t>
            </a:r>
            <a:r>
              <a:rPr lang="en" sz="1100" dirty="0" err="1">
                <a:solidFill>
                  <a:schemeClr val="dk2"/>
                </a:solidFill>
              </a:rPr>
              <a:t>υτο</a:t>
            </a:r>
            <a:r>
              <a:rPr lang="en" sz="1100" dirty="0">
                <a:solidFill>
                  <a:schemeClr val="dk2"/>
                </a:solidFill>
              </a:rPr>
              <a:t>π</a:t>
            </a:r>
            <a:r>
              <a:rPr lang="en" sz="1100" dirty="0" err="1">
                <a:solidFill>
                  <a:schemeClr val="dk2"/>
                </a:solidFill>
              </a:rPr>
              <a:t>ε</a:t>
            </a:r>
            <a:r>
              <a:rPr lang="en" sz="1100" dirty="0">
                <a:solidFill>
                  <a:schemeClr val="dk2"/>
                </a:solidFill>
              </a:rPr>
              <a:t>π</a:t>
            </a:r>
            <a:r>
              <a:rPr lang="en" sz="1100" dirty="0" err="1">
                <a:solidFill>
                  <a:schemeClr val="dk2"/>
                </a:solidFill>
              </a:rPr>
              <a:t>οίθηση</a:t>
            </a:r>
            <a:r>
              <a:rPr lang="en" sz="1100" dirty="0">
                <a:solidFill>
                  <a:schemeClr val="dk2"/>
                </a:solidFill>
              </a:rPr>
              <a:t>.</a:t>
            </a:r>
            <a:endParaRPr sz="1100" dirty="0">
              <a:solidFill>
                <a:schemeClr val="dk2"/>
              </a:solidFill>
            </a:endParaRPr>
          </a:p>
        </p:txBody>
      </p:sp>
      <p:sp>
        <p:nvSpPr>
          <p:cNvPr id="188" name="Google Shape;188;p32"/>
          <p:cNvSpPr txBox="1"/>
          <p:nvPr/>
        </p:nvSpPr>
        <p:spPr>
          <a:xfrm>
            <a:off x="77775" y="4832817"/>
            <a:ext cx="8013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 dirty="0">
                <a:solidFill>
                  <a:srgbClr val="595959"/>
                </a:solidFill>
              </a:rPr>
              <a:t>Jackson, M. C. (2019). </a:t>
            </a:r>
            <a:r>
              <a:rPr lang="en" sz="800" i="1" dirty="0">
                <a:solidFill>
                  <a:srgbClr val="595959"/>
                </a:solidFill>
              </a:rPr>
              <a:t>Critical systems thinking and the management of complexity</a:t>
            </a:r>
            <a:r>
              <a:rPr lang="en" sz="800" dirty="0">
                <a:solidFill>
                  <a:srgbClr val="595959"/>
                </a:solidFill>
              </a:rPr>
              <a:t>. John Wiley &amp; Sons.</a:t>
            </a:r>
            <a:endParaRPr sz="800" dirty="0">
              <a:solidFill>
                <a:srgbClr val="595959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606EDC-FD43-5D0E-2416-EAE1DFF015E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" dirty="0" err="1"/>
              <a:t>Εισ</a:t>
            </a:r>
            <a:r>
              <a:rPr lang="en" dirty="0"/>
              <a:t>α</a:t>
            </a:r>
            <a:r>
              <a:rPr lang="en" dirty="0" err="1"/>
              <a:t>γωγή</a:t>
            </a:r>
            <a:r>
              <a:rPr lang="en" dirty="0"/>
              <a:t> </a:t>
            </a:r>
            <a:r>
              <a:rPr lang="en" dirty="0" err="1"/>
              <a:t>στις</a:t>
            </a:r>
            <a:r>
              <a:rPr lang="en" dirty="0"/>
              <a:t> </a:t>
            </a:r>
            <a:r>
              <a:rPr lang="en"/>
              <a:t>Πολυ-Μεθοδολογίες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7AC0A7-AE71-8CD2-AB25-6F6CC87BB2D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7088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33"/>
          <p:cNvSpPr txBox="1">
            <a:spLocks noGrp="1"/>
          </p:cNvSpPr>
          <p:nvPr>
            <p:ph type="title"/>
          </p:nvPr>
        </p:nvSpPr>
        <p:spPr>
          <a:xfrm>
            <a:off x="152250" y="0"/>
            <a:ext cx="8791800" cy="5727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rmAutofit/>
          </a:bodyPr>
          <a:lstStyle/>
          <a:p>
            <a:pPr>
              <a:buSzPts val="990"/>
            </a:pPr>
            <a:r>
              <a:rPr lang="en" sz="2320" dirty="0" err="1"/>
              <a:t>Εισ</a:t>
            </a:r>
            <a:r>
              <a:rPr lang="en" sz="2320" dirty="0"/>
              <a:t>α</a:t>
            </a:r>
            <a:r>
              <a:rPr lang="en" sz="2320" dirty="0" err="1"/>
              <a:t>γωγή</a:t>
            </a:r>
            <a:r>
              <a:rPr lang="en" sz="2320" dirty="0"/>
              <a:t> </a:t>
            </a:r>
            <a:r>
              <a:rPr lang="en" sz="2320" dirty="0" err="1"/>
              <a:t>στις</a:t>
            </a:r>
            <a:r>
              <a:rPr lang="en" sz="2320" dirty="0"/>
              <a:t> </a:t>
            </a:r>
            <a:r>
              <a:rPr lang="en" sz="2320" dirty="0" err="1"/>
              <a:t>Πολυ-Μεθοδολογίες</a:t>
            </a:r>
            <a:endParaRPr sz="2320" dirty="0"/>
          </a:p>
        </p:txBody>
      </p:sp>
      <p:sp>
        <p:nvSpPr>
          <p:cNvPr id="194" name="Google Shape;194;p33"/>
          <p:cNvSpPr txBox="1"/>
          <p:nvPr/>
        </p:nvSpPr>
        <p:spPr>
          <a:xfrm>
            <a:off x="152250" y="443262"/>
            <a:ext cx="8791800" cy="45094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57175" indent="-257175">
              <a:buFont typeface="Arial" panose="020B0604020202020204" pitchFamily="34" charset="0"/>
              <a:buChar char="•"/>
            </a:pPr>
            <a:r>
              <a:rPr lang="en" sz="1800" dirty="0" err="1">
                <a:solidFill>
                  <a:schemeClr val="dk2"/>
                </a:solidFill>
              </a:rPr>
              <a:t>Το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τρίτο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κύμ</a:t>
            </a:r>
            <a:r>
              <a:rPr lang="en" sz="1800" dirty="0">
                <a:solidFill>
                  <a:schemeClr val="dk2"/>
                </a:solidFill>
              </a:rPr>
              <a:t>α </a:t>
            </a:r>
            <a:r>
              <a:rPr lang="en" sz="1800" dirty="0" err="1">
                <a:solidFill>
                  <a:schemeClr val="dk2"/>
                </a:solidFill>
              </a:rPr>
              <a:t>γι</a:t>
            </a:r>
            <a:r>
              <a:rPr lang="en" sz="1800" dirty="0">
                <a:solidFill>
                  <a:schemeClr val="dk2"/>
                </a:solidFill>
              </a:rPr>
              <a:t>α </a:t>
            </a:r>
            <a:r>
              <a:rPr lang="en" sz="1800" dirty="0" err="1">
                <a:solidFill>
                  <a:schemeClr val="dk2"/>
                </a:solidFill>
              </a:rPr>
              <a:t>την</a:t>
            </a:r>
            <a:r>
              <a:rPr lang="en" sz="1800" dirty="0">
                <a:solidFill>
                  <a:schemeClr val="dk2"/>
                </a:solidFill>
              </a:rPr>
              <a:t> α</a:t>
            </a:r>
            <a:r>
              <a:rPr lang="en" sz="1800" dirty="0" err="1">
                <a:solidFill>
                  <a:schemeClr val="dk2"/>
                </a:solidFill>
              </a:rPr>
              <a:t>κρί</a:t>
            </a:r>
            <a:r>
              <a:rPr lang="en" sz="1800" dirty="0">
                <a:solidFill>
                  <a:schemeClr val="dk2"/>
                </a:solidFill>
              </a:rPr>
              <a:t>β</a:t>
            </a:r>
            <a:r>
              <a:rPr lang="en" sz="1800" dirty="0" err="1">
                <a:solidFill>
                  <a:schemeClr val="dk2"/>
                </a:solidFill>
              </a:rPr>
              <a:t>ει</a:t>
            </a:r>
            <a:r>
              <a:rPr lang="en" sz="1800" dirty="0">
                <a:solidFill>
                  <a:schemeClr val="dk2"/>
                </a:solidFill>
              </a:rPr>
              <a:t>α </a:t>
            </a:r>
            <a:r>
              <a:rPr lang="en" sz="1800" dirty="0" err="1">
                <a:solidFill>
                  <a:schemeClr val="dk2"/>
                </a:solidFill>
              </a:rPr>
              <a:t>δεν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είν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ι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γνωστό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γι</a:t>
            </a:r>
            <a:r>
              <a:rPr lang="en" sz="1800" dirty="0">
                <a:solidFill>
                  <a:schemeClr val="dk2"/>
                </a:solidFill>
              </a:rPr>
              <a:t>α </a:t>
            </a:r>
            <a:r>
              <a:rPr lang="en" sz="1800" dirty="0" err="1">
                <a:solidFill>
                  <a:schemeClr val="dk2"/>
                </a:solidFill>
              </a:rPr>
              <a:t>τις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μεμονωμένες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μεθοδολογίες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του</a:t>
            </a:r>
            <a:r>
              <a:rPr lang="en" sz="1800" dirty="0">
                <a:solidFill>
                  <a:schemeClr val="dk2"/>
                </a:solidFill>
              </a:rPr>
              <a:t> α</a:t>
            </a:r>
            <a:r>
              <a:rPr lang="en" sz="1800" dirty="0" err="1">
                <a:solidFill>
                  <a:schemeClr val="dk2"/>
                </a:solidFill>
              </a:rPr>
              <a:t>λλά</a:t>
            </a:r>
            <a:r>
              <a:rPr lang="en" sz="1800" dirty="0">
                <a:solidFill>
                  <a:schemeClr val="dk2"/>
                </a:solidFill>
              </a:rPr>
              <a:t> π</a:t>
            </a:r>
            <a:r>
              <a:rPr lang="en" sz="1800" dirty="0" err="1">
                <a:solidFill>
                  <a:schemeClr val="dk2"/>
                </a:solidFill>
              </a:rPr>
              <a:t>ερισσότερο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γι</a:t>
            </a:r>
            <a:r>
              <a:rPr lang="en" sz="1800" dirty="0">
                <a:solidFill>
                  <a:schemeClr val="dk2"/>
                </a:solidFill>
              </a:rPr>
              <a:t>α </a:t>
            </a:r>
            <a:r>
              <a:rPr lang="en" sz="1800" dirty="0" err="1">
                <a:solidFill>
                  <a:schemeClr val="dk2"/>
                </a:solidFill>
              </a:rPr>
              <a:t>τις</a:t>
            </a:r>
            <a:r>
              <a:rPr lang="en" sz="1800" dirty="0">
                <a:solidFill>
                  <a:schemeClr val="dk2"/>
                </a:solidFill>
              </a:rPr>
              <a:t> π</a:t>
            </a:r>
            <a:r>
              <a:rPr lang="en" sz="1800" dirty="0" err="1">
                <a:solidFill>
                  <a:schemeClr val="dk2"/>
                </a:solidFill>
              </a:rPr>
              <a:t>ολυ-μεθοδολογίες</a:t>
            </a:r>
            <a:r>
              <a:rPr lang="en" sz="1800" dirty="0">
                <a:solidFill>
                  <a:schemeClr val="dk2"/>
                </a:solidFill>
              </a:rPr>
              <a:t>. 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" sz="1800" dirty="0" err="1">
                <a:solidFill>
                  <a:schemeClr val="dk2"/>
                </a:solidFill>
              </a:rPr>
              <a:t>Με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τον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όρο</a:t>
            </a:r>
            <a:r>
              <a:rPr lang="en" sz="1800" dirty="0">
                <a:solidFill>
                  <a:schemeClr val="dk2"/>
                </a:solidFill>
              </a:rPr>
              <a:t> π</a:t>
            </a:r>
            <a:r>
              <a:rPr lang="en" sz="1800" dirty="0" err="1">
                <a:solidFill>
                  <a:schemeClr val="dk2"/>
                </a:solidFill>
              </a:rPr>
              <a:t>ολυ-μεθοδολογί</a:t>
            </a:r>
            <a:r>
              <a:rPr lang="en" sz="1800" dirty="0">
                <a:solidFill>
                  <a:schemeClr val="dk2"/>
                </a:solidFill>
              </a:rPr>
              <a:t>α α</a:t>
            </a:r>
            <a:r>
              <a:rPr lang="en" sz="1800" dirty="0" err="1">
                <a:solidFill>
                  <a:schemeClr val="dk2"/>
                </a:solidFill>
              </a:rPr>
              <a:t>ν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φερόμ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στε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συνήθως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σε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μί</a:t>
            </a:r>
            <a:r>
              <a:rPr lang="en" sz="1800" dirty="0">
                <a:solidFill>
                  <a:schemeClr val="dk2"/>
                </a:solidFill>
              </a:rPr>
              <a:t>α </a:t>
            </a:r>
            <a:r>
              <a:rPr lang="en" sz="1800" dirty="0" err="1">
                <a:solidFill>
                  <a:schemeClr val="dk2"/>
                </a:solidFill>
              </a:rPr>
              <a:t>μεγάλη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κ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ι</a:t>
            </a:r>
            <a:r>
              <a:rPr lang="en" sz="1800" dirty="0">
                <a:solidFill>
                  <a:schemeClr val="dk2"/>
                </a:solidFill>
              </a:rPr>
              <a:t> π</a:t>
            </a:r>
            <a:r>
              <a:rPr lang="en" sz="1800" dirty="0" err="1">
                <a:solidFill>
                  <a:schemeClr val="dk2"/>
                </a:solidFill>
              </a:rPr>
              <a:t>ιο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σύνθεση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συστημική</a:t>
            </a:r>
            <a:r>
              <a:rPr lang="en" sz="1800" dirty="0">
                <a:solidFill>
                  <a:schemeClr val="dk2"/>
                </a:solidFill>
              </a:rPr>
              <a:t> πα</a:t>
            </a:r>
            <a:r>
              <a:rPr lang="en" sz="1800" dirty="0" err="1">
                <a:solidFill>
                  <a:schemeClr val="dk2"/>
                </a:solidFill>
              </a:rPr>
              <a:t>ρέμ</a:t>
            </a:r>
            <a:r>
              <a:rPr lang="en" sz="1800" dirty="0">
                <a:solidFill>
                  <a:schemeClr val="dk2"/>
                </a:solidFill>
              </a:rPr>
              <a:t>βα</a:t>
            </a:r>
            <a:r>
              <a:rPr lang="en" sz="1800" dirty="0" err="1">
                <a:solidFill>
                  <a:schemeClr val="dk2"/>
                </a:solidFill>
              </a:rPr>
              <a:t>ση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κ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τά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την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ο</a:t>
            </a:r>
            <a:r>
              <a:rPr lang="en" sz="1800" dirty="0">
                <a:solidFill>
                  <a:schemeClr val="dk2"/>
                </a:solidFill>
              </a:rPr>
              <a:t>π</a:t>
            </a:r>
            <a:r>
              <a:rPr lang="en" sz="1800" dirty="0" err="1">
                <a:solidFill>
                  <a:schemeClr val="dk2"/>
                </a:solidFill>
              </a:rPr>
              <a:t>οί</a:t>
            </a:r>
            <a:r>
              <a:rPr lang="en" sz="1800" dirty="0">
                <a:solidFill>
                  <a:schemeClr val="dk2"/>
                </a:solidFill>
              </a:rPr>
              <a:t>α </a:t>
            </a:r>
            <a:r>
              <a:rPr lang="en" sz="1800" dirty="0" err="1">
                <a:solidFill>
                  <a:schemeClr val="dk2"/>
                </a:solidFill>
              </a:rPr>
              <a:t>μ</a:t>
            </a:r>
            <a:r>
              <a:rPr lang="en" sz="1800" dirty="0">
                <a:solidFill>
                  <a:schemeClr val="dk2"/>
                </a:solidFill>
              </a:rPr>
              <a:t>π</a:t>
            </a:r>
            <a:r>
              <a:rPr lang="en" sz="1800" dirty="0" err="1">
                <a:solidFill>
                  <a:schemeClr val="dk2"/>
                </a:solidFill>
              </a:rPr>
              <a:t>ορεί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ν</a:t>
            </a:r>
            <a:r>
              <a:rPr lang="en" sz="1800" dirty="0">
                <a:solidFill>
                  <a:schemeClr val="dk2"/>
                </a:solidFill>
              </a:rPr>
              <a:t>α </a:t>
            </a:r>
            <a:r>
              <a:rPr lang="en" sz="1800" dirty="0" err="1">
                <a:solidFill>
                  <a:schemeClr val="dk2"/>
                </a:solidFill>
              </a:rPr>
              <a:t>γίνει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χρήση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δύο</a:t>
            </a:r>
            <a:r>
              <a:rPr lang="en" sz="1800" dirty="0">
                <a:solidFill>
                  <a:schemeClr val="dk2"/>
                </a:solidFill>
              </a:rPr>
              <a:t>, α</a:t>
            </a:r>
            <a:r>
              <a:rPr lang="en" sz="1800" dirty="0" err="1">
                <a:solidFill>
                  <a:schemeClr val="dk2"/>
                </a:solidFill>
              </a:rPr>
              <a:t>κόμη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κ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ι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τριών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μεμονωμένων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συστημικών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μεθοδολογιών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ό</a:t>
            </a:r>
            <a:r>
              <a:rPr lang="en" sz="1800" dirty="0">
                <a:solidFill>
                  <a:schemeClr val="dk2"/>
                </a:solidFill>
              </a:rPr>
              <a:t>π</a:t>
            </a:r>
            <a:r>
              <a:rPr lang="en" sz="1800" dirty="0" err="1">
                <a:solidFill>
                  <a:schemeClr val="dk2"/>
                </a:solidFill>
              </a:rPr>
              <a:t>ως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έχουμε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δει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μέχρι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τώρ</a:t>
            </a:r>
            <a:r>
              <a:rPr lang="en" sz="1800" dirty="0">
                <a:solidFill>
                  <a:schemeClr val="dk2"/>
                </a:solidFill>
              </a:rPr>
              <a:t>α. 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" sz="1800" dirty="0" err="1">
                <a:solidFill>
                  <a:schemeClr val="dk2"/>
                </a:solidFill>
              </a:rPr>
              <a:t>Γι</a:t>
            </a:r>
            <a:r>
              <a:rPr lang="en" sz="1800" dirty="0">
                <a:solidFill>
                  <a:schemeClr val="dk2"/>
                </a:solidFill>
              </a:rPr>
              <a:t>α πα</a:t>
            </a:r>
            <a:r>
              <a:rPr lang="en" sz="1800" dirty="0" err="1">
                <a:solidFill>
                  <a:schemeClr val="dk2"/>
                </a:solidFill>
              </a:rPr>
              <a:t>ράδειγμ</a:t>
            </a:r>
            <a:r>
              <a:rPr lang="en" sz="1800" dirty="0">
                <a:solidFill>
                  <a:schemeClr val="dk2"/>
                </a:solidFill>
              </a:rPr>
              <a:t>α, </a:t>
            </a:r>
            <a:r>
              <a:rPr lang="en" sz="1800" dirty="0" err="1">
                <a:solidFill>
                  <a:schemeClr val="dk2"/>
                </a:solidFill>
              </a:rPr>
              <a:t>σε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μί</a:t>
            </a:r>
            <a:r>
              <a:rPr lang="en" sz="1800" dirty="0">
                <a:solidFill>
                  <a:schemeClr val="dk2"/>
                </a:solidFill>
              </a:rPr>
              <a:t>α πα</a:t>
            </a:r>
            <a:r>
              <a:rPr lang="en" sz="1800" dirty="0" err="1">
                <a:solidFill>
                  <a:schemeClr val="dk2"/>
                </a:solidFill>
              </a:rPr>
              <a:t>ρέμ</a:t>
            </a:r>
            <a:r>
              <a:rPr lang="en" sz="1800" dirty="0">
                <a:solidFill>
                  <a:schemeClr val="dk2"/>
                </a:solidFill>
              </a:rPr>
              <a:t>βα</a:t>
            </a:r>
            <a:r>
              <a:rPr lang="en" sz="1800" dirty="0" err="1">
                <a:solidFill>
                  <a:schemeClr val="dk2"/>
                </a:solidFill>
              </a:rPr>
              <a:t>ση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γι</a:t>
            </a:r>
            <a:r>
              <a:rPr lang="en" sz="1800" dirty="0">
                <a:solidFill>
                  <a:schemeClr val="dk2"/>
                </a:solidFill>
              </a:rPr>
              <a:t>α </a:t>
            </a:r>
            <a:r>
              <a:rPr lang="en" sz="1800" dirty="0" err="1">
                <a:solidFill>
                  <a:schemeClr val="dk2"/>
                </a:solidFill>
              </a:rPr>
              <a:t>ν</a:t>
            </a:r>
            <a:r>
              <a:rPr lang="en" sz="1800" dirty="0">
                <a:solidFill>
                  <a:schemeClr val="dk2"/>
                </a:solidFill>
              </a:rPr>
              <a:t>α </a:t>
            </a:r>
            <a:r>
              <a:rPr lang="en" sz="1800" dirty="0" err="1">
                <a:solidFill>
                  <a:schemeClr val="dk2"/>
                </a:solidFill>
              </a:rPr>
              <a:t>εξ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σφ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λιστούν</a:t>
            </a:r>
            <a:r>
              <a:rPr lang="en" sz="1800" dirty="0">
                <a:solidFill>
                  <a:schemeClr val="dk2"/>
                </a:solidFill>
              </a:rPr>
              <a:t> π</a:t>
            </a:r>
            <a:r>
              <a:rPr lang="en" sz="1800" dirty="0" err="1">
                <a:solidFill>
                  <a:schemeClr val="dk2"/>
                </a:solidFill>
              </a:rPr>
              <a:t>ρώτ</a:t>
            </a:r>
            <a:r>
              <a:rPr lang="en" sz="1800" dirty="0">
                <a:solidFill>
                  <a:schemeClr val="dk2"/>
                </a:solidFill>
              </a:rPr>
              <a:t>α </a:t>
            </a:r>
            <a:r>
              <a:rPr lang="en" sz="1800" dirty="0" err="1">
                <a:solidFill>
                  <a:schemeClr val="dk2"/>
                </a:solidFill>
              </a:rPr>
              <a:t>με</a:t>
            </a:r>
            <a:r>
              <a:rPr lang="en" sz="1800" dirty="0">
                <a:solidFill>
                  <a:schemeClr val="dk2"/>
                </a:solidFill>
              </a:rPr>
              <a:t> α</a:t>
            </a:r>
            <a:r>
              <a:rPr lang="en" sz="1800" dirty="0" err="1">
                <a:solidFill>
                  <a:schemeClr val="dk2"/>
                </a:solidFill>
              </a:rPr>
              <a:t>υστηρό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τρό</a:t>
            </a:r>
            <a:r>
              <a:rPr lang="en" sz="1800" dirty="0">
                <a:solidFill>
                  <a:schemeClr val="dk2"/>
                </a:solidFill>
              </a:rPr>
              <a:t>π</a:t>
            </a:r>
            <a:r>
              <a:rPr lang="en" sz="1800" dirty="0" err="1">
                <a:solidFill>
                  <a:schemeClr val="dk2"/>
                </a:solidFill>
              </a:rPr>
              <a:t>ο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όλες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οι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κοσμοθεωρίες</a:t>
            </a:r>
            <a:r>
              <a:rPr lang="en" sz="1800" dirty="0">
                <a:solidFill>
                  <a:schemeClr val="dk2"/>
                </a:solidFill>
              </a:rPr>
              <a:t>, </a:t>
            </a:r>
            <a:r>
              <a:rPr lang="en" sz="1800" dirty="0" err="1">
                <a:solidFill>
                  <a:schemeClr val="dk2"/>
                </a:solidFill>
              </a:rPr>
              <a:t>μ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ζί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με</a:t>
            </a:r>
            <a:r>
              <a:rPr lang="en" sz="1800" dirty="0">
                <a:solidFill>
                  <a:schemeClr val="dk2"/>
                </a:solidFill>
              </a:rPr>
              <a:t> α</a:t>
            </a:r>
            <a:r>
              <a:rPr lang="en" sz="1800" dirty="0" err="1">
                <a:solidFill>
                  <a:schemeClr val="dk2"/>
                </a:solidFill>
              </a:rPr>
              <a:t>υτές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των</a:t>
            </a:r>
            <a:r>
              <a:rPr lang="en" sz="1800" dirty="0">
                <a:solidFill>
                  <a:schemeClr val="dk2"/>
                </a:solidFill>
              </a:rPr>
              <a:t> π</a:t>
            </a:r>
            <a:r>
              <a:rPr lang="en" sz="1800" dirty="0" err="1">
                <a:solidFill>
                  <a:schemeClr val="dk2"/>
                </a:solidFill>
              </a:rPr>
              <a:t>εριθωριο</a:t>
            </a:r>
            <a:r>
              <a:rPr lang="en" sz="1800" dirty="0">
                <a:solidFill>
                  <a:schemeClr val="dk2"/>
                </a:solidFill>
              </a:rPr>
              <a:t>π</a:t>
            </a:r>
            <a:r>
              <a:rPr lang="en" sz="1800" dirty="0" err="1">
                <a:solidFill>
                  <a:schemeClr val="dk2"/>
                </a:solidFill>
              </a:rPr>
              <a:t>οιημένων</a:t>
            </a:r>
            <a:r>
              <a:rPr lang="en" sz="1800" dirty="0">
                <a:solidFill>
                  <a:schemeClr val="dk2"/>
                </a:solidFill>
              </a:rPr>
              <a:t> α</a:t>
            </a:r>
            <a:r>
              <a:rPr lang="en" sz="1800" dirty="0" err="1">
                <a:solidFill>
                  <a:schemeClr val="dk2"/>
                </a:solidFill>
              </a:rPr>
              <a:t>τόμων</a:t>
            </a:r>
            <a:r>
              <a:rPr lang="en" sz="1800" dirty="0">
                <a:solidFill>
                  <a:schemeClr val="dk2"/>
                </a:solidFill>
              </a:rPr>
              <a:t>, </a:t>
            </a:r>
            <a:r>
              <a:rPr lang="en" sz="1800" dirty="0" err="1">
                <a:solidFill>
                  <a:schemeClr val="dk2"/>
                </a:solidFill>
              </a:rPr>
              <a:t>θ</a:t>
            </a:r>
            <a:r>
              <a:rPr lang="en" sz="1800" dirty="0">
                <a:solidFill>
                  <a:schemeClr val="dk2"/>
                </a:solidFill>
              </a:rPr>
              <a:t>α </a:t>
            </a:r>
            <a:r>
              <a:rPr lang="en" sz="1800" dirty="0" err="1">
                <a:solidFill>
                  <a:schemeClr val="dk2"/>
                </a:solidFill>
              </a:rPr>
              <a:t>εφ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ρμοστεί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το</a:t>
            </a:r>
            <a:r>
              <a:rPr lang="en" sz="1800" dirty="0">
                <a:solidFill>
                  <a:schemeClr val="dk2"/>
                </a:solidFill>
              </a:rPr>
              <a:t> CSH. 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" sz="1800" dirty="0" err="1">
                <a:solidFill>
                  <a:schemeClr val="dk2"/>
                </a:solidFill>
              </a:rPr>
              <a:t>Στην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συνέχει</a:t>
            </a:r>
            <a:r>
              <a:rPr lang="en" sz="1800" dirty="0">
                <a:solidFill>
                  <a:schemeClr val="dk2"/>
                </a:solidFill>
              </a:rPr>
              <a:t>α, </a:t>
            </a:r>
            <a:r>
              <a:rPr lang="en" sz="1800" dirty="0" err="1">
                <a:solidFill>
                  <a:schemeClr val="dk2"/>
                </a:solidFill>
              </a:rPr>
              <a:t>έχοντ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ς</a:t>
            </a:r>
            <a:r>
              <a:rPr lang="en" sz="1800" dirty="0">
                <a:solidFill>
                  <a:schemeClr val="dk2"/>
                </a:solidFill>
              </a:rPr>
              <a:t> π</a:t>
            </a:r>
            <a:r>
              <a:rPr lang="en" sz="1800" dirty="0" err="1">
                <a:solidFill>
                  <a:schemeClr val="dk2"/>
                </a:solidFill>
              </a:rPr>
              <a:t>ολύ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μεγ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λύτερη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ευ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ισθησί</a:t>
            </a:r>
            <a:r>
              <a:rPr lang="en" sz="1800" dirty="0">
                <a:solidFill>
                  <a:schemeClr val="dk2"/>
                </a:solidFill>
              </a:rPr>
              <a:t>α </a:t>
            </a:r>
            <a:r>
              <a:rPr lang="en" sz="1800" dirty="0" err="1">
                <a:solidFill>
                  <a:schemeClr val="dk2"/>
                </a:solidFill>
              </a:rPr>
              <a:t>στο</a:t>
            </a:r>
            <a:r>
              <a:rPr lang="en" sz="1800" dirty="0">
                <a:solidFill>
                  <a:schemeClr val="dk2"/>
                </a:solidFill>
              </a:rPr>
              <a:t> π</a:t>
            </a:r>
            <a:r>
              <a:rPr lang="en" sz="1800" dirty="0" err="1">
                <a:solidFill>
                  <a:schemeClr val="dk2"/>
                </a:solidFill>
              </a:rPr>
              <a:t>οιους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συμ</a:t>
            </a:r>
            <a:r>
              <a:rPr lang="en" sz="1800" dirty="0">
                <a:solidFill>
                  <a:schemeClr val="dk2"/>
                </a:solidFill>
              </a:rPr>
              <a:t>π</a:t>
            </a:r>
            <a:r>
              <a:rPr lang="en" sz="1800" dirty="0" err="1">
                <a:solidFill>
                  <a:schemeClr val="dk2"/>
                </a:solidFill>
              </a:rPr>
              <a:t>εριλ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μ</a:t>
            </a:r>
            <a:r>
              <a:rPr lang="en" sz="1800" dirty="0">
                <a:solidFill>
                  <a:schemeClr val="dk2"/>
                </a:solidFill>
              </a:rPr>
              <a:t>β</a:t>
            </a:r>
            <a:r>
              <a:rPr lang="en" sz="1800" dirty="0" err="1">
                <a:solidFill>
                  <a:schemeClr val="dk2"/>
                </a:solidFill>
              </a:rPr>
              <a:t>άνουμε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κ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ι</a:t>
            </a:r>
            <a:r>
              <a:rPr lang="en" sz="1800" dirty="0">
                <a:solidFill>
                  <a:schemeClr val="dk2"/>
                </a:solidFill>
              </a:rPr>
              <a:t> π</a:t>
            </a:r>
            <a:r>
              <a:rPr lang="en" sz="1800" dirty="0" err="1">
                <a:solidFill>
                  <a:schemeClr val="dk2"/>
                </a:solidFill>
              </a:rPr>
              <a:t>ως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ν</a:t>
            </a:r>
            <a:r>
              <a:rPr lang="en" sz="1800" dirty="0">
                <a:solidFill>
                  <a:schemeClr val="dk2"/>
                </a:solidFill>
              </a:rPr>
              <a:t>α </a:t>
            </a:r>
            <a:r>
              <a:rPr lang="en" sz="1800" dirty="0" err="1">
                <a:solidFill>
                  <a:schemeClr val="dk2"/>
                </a:solidFill>
              </a:rPr>
              <a:t>τους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χειρηστούμε</a:t>
            </a:r>
            <a:r>
              <a:rPr lang="en" sz="1800" dirty="0">
                <a:solidFill>
                  <a:schemeClr val="dk2"/>
                </a:solidFill>
              </a:rPr>
              <a:t> β</a:t>
            </a:r>
            <a:r>
              <a:rPr lang="en" sz="1800" dirty="0" err="1">
                <a:solidFill>
                  <a:schemeClr val="dk2"/>
                </a:solidFill>
              </a:rPr>
              <a:t>άσει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των</a:t>
            </a:r>
            <a:r>
              <a:rPr lang="en" sz="1800" dirty="0">
                <a:solidFill>
                  <a:schemeClr val="dk2"/>
                </a:solidFill>
              </a:rPr>
              <a:t> α</a:t>
            </a:r>
            <a:r>
              <a:rPr lang="en" sz="1800" dirty="0" err="1">
                <a:solidFill>
                  <a:schemeClr val="dk2"/>
                </a:solidFill>
              </a:rPr>
              <a:t>ν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γκών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τους</a:t>
            </a:r>
            <a:r>
              <a:rPr lang="en" sz="1800" dirty="0">
                <a:solidFill>
                  <a:schemeClr val="dk2"/>
                </a:solidFill>
              </a:rPr>
              <a:t>, </a:t>
            </a:r>
            <a:r>
              <a:rPr lang="en" sz="1800" dirty="0" err="1">
                <a:solidFill>
                  <a:schemeClr val="dk2"/>
                </a:solidFill>
              </a:rPr>
              <a:t>θ</a:t>
            </a:r>
            <a:r>
              <a:rPr lang="en" sz="1800" dirty="0">
                <a:solidFill>
                  <a:schemeClr val="dk2"/>
                </a:solidFill>
              </a:rPr>
              <a:t>α π</a:t>
            </a:r>
            <a:r>
              <a:rPr lang="en" sz="1800" dirty="0" err="1">
                <a:solidFill>
                  <a:schemeClr val="dk2"/>
                </a:solidFill>
              </a:rPr>
              <a:t>ρο</a:t>
            </a:r>
            <a:r>
              <a:rPr lang="en" sz="1800" dirty="0">
                <a:solidFill>
                  <a:schemeClr val="dk2"/>
                </a:solidFill>
              </a:rPr>
              <a:t>β</a:t>
            </a:r>
            <a:r>
              <a:rPr lang="en" sz="1800" dirty="0" err="1">
                <a:solidFill>
                  <a:schemeClr val="dk2"/>
                </a:solidFill>
              </a:rPr>
              <a:t>ούμε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στο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ν</a:t>
            </a:r>
            <a:r>
              <a:rPr lang="en" sz="1800" dirty="0">
                <a:solidFill>
                  <a:schemeClr val="dk2"/>
                </a:solidFill>
              </a:rPr>
              <a:t>α </a:t>
            </a:r>
            <a:r>
              <a:rPr lang="en" sz="1800" dirty="0" err="1">
                <a:solidFill>
                  <a:schemeClr val="dk2"/>
                </a:solidFill>
              </a:rPr>
              <a:t>εφ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ρμόσουμε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την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Μεθοδολογί</a:t>
            </a:r>
            <a:r>
              <a:rPr lang="en" sz="1800" dirty="0">
                <a:solidFill>
                  <a:schemeClr val="dk2"/>
                </a:solidFill>
              </a:rPr>
              <a:t>α </a:t>
            </a:r>
            <a:r>
              <a:rPr lang="en" sz="1800" dirty="0" err="1">
                <a:solidFill>
                  <a:schemeClr val="dk2"/>
                </a:solidFill>
              </a:rPr>
              <a:t>Μ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λ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κών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Συστημάτων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γι</a:t>
            </a:r>
            <a:r>
              <a:rPr lang="en" sz="1800" dirty="0">
                <a:solidFill>
                  <a:schemeClr val="dk2"/>
                </a:solidFill>
              </a:rPr>
              <a:t>α </a:t>
            </a:r>
            <a:r>
              <a:rPr lang="en" sz="1800" dirty="0" err="1">
                <a:solidFill>
                  <a:schemeClr val="dk2"/>
                </a:solidFill>
              </a:rPr>
              <a:t>ν</a:t>
            </a:r>
            <a:r>
              <a:rPr lang="en" sz="1800" dirty="0">
                <a:solidFill>
                  <a:schemeClr val="dk2"/>
                </a:solidFill>
              </a:rPr>
              <a:t>α </a:t>
            </a:r>
            <a:r>
              <a:rPr lang="en" sz="1800" dirty="0" err="1">
                <a:solidFill>
                  <a:schemeClr val="dk2"/>
                </a:solidFill>
              </a:rPr>
              <a:t>ορίσουμε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με</a:t>
            </a:r>
            <a:r>
              <a:rPr lang="en" sz="1800" dirty="0">
                <a:solidFill>
                  <a:schemeClr val="dk2"/>
                </a:solidFill>
              </a:rPr>
              <a:t> π</a:t>
            </a:r>
            <a:r>
              <a:rPr lang="en" sz="1800" dirty="0" err="1">
                <a:solidFill>
                  <a:schemeClr val="dk2"/>
                </a:solidFill>
              </a:rPr>
              <a:t>ιο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ξεκάθ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ρο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τρό</a:t>
            </a:r>
            <a:r>
              <a:rPr lang="en" sz="1800" dirty="0">
                <a:solidFill>
                  <a:schemeClr val="dk2"/>
                </a:solidFill>
              </a:rPr>
              <a:t>π</a:t>
            </a:r>
            <a:r>
              <a:rPr lang="en" sz="1800" dirty="0" err="1">
                <a:solidFill>
                  <a:schemeClr val="dk2"/>
                </a:solidFill>
              </a:rPr>
              <a:t>ο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το</a:t>
            </a:r>
            <a:r>
              <a:rPr lang="en" sz="1800" dirty="0">
                <a:solidFill>
                  <a:schemeClr val="dk2"/>
                </a:solidFill>
              </a:rPr>
              <a:t> π</a:t>
            </a:r>
            <a:r>
              <a:rPr lang="en" sz="1800" dirty="0" err="1">
                <a:solidFill>
                  <a:schemeClr val="dk2"/>
                </a:solidFill>
              </a:rPr>
              <a:t>ρό</a:t>
            </a:r>
            <a:r>
              <a:rPr lang="en" sz="1800" dirty="0">
                <a:solidFill>
                  <a:schemeClr val="dk2"/>
                </a:solidFill>
              </a:rPr>
              <a:t>β</a:t>
            </a:r>
            <a:r>
              <a:rPr lang="en" sz="1800" dirty="0" err="1">
                <a:solidFill>
                  <a:schemeClr val="dk2"/>
                </a:solidFill>
              </a:rPr>
              <a:t>λημ</a:t>
            </a:r>
            <a:r>
              <a:rPr lang="en" sz="1800" dirty="0">
                <a:solidFill>
                  <a:schemeClr val="dk2"/>
                </a:solidFill>
              </a:rPr>
              <a:t>α </a:t>
            </a:r>
            <a:r>
              <a:rPr lang="en" sz="1800" dirty="0" err="1">
                <a:solidFill>
                  <a:schemeClr val="dk2"/>
                </a:solidFill>
              </a:rPr>
              <a:t>ή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τους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ορισμούς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των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συστημάτων</a:t>
            </a:r>
            <a:r>
              <a:rPr lang="en" sz="1800" dirty="0">
                <a:solidFill>
                  <a:schemeClr val="dk2"/>
                </a:solidFill>
              </a:rPr>
              <a:t> π</a:t>
            </a:r>
            <a:r>
              <a:rPr lang="en" sz="1800" dirty="0" err="1">
                <a:solidFill>
                  <a:schemeClr val="dk2"/>
                </a:solidFill>
              </a:rPr>
              <a:t>ου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θέλουμε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ν</a:t>
            </a:r>
            <a:r>
              <a:rPr lang="en" sz="1800" dirty="0">
                <a:solidFill>
                  <a:schemeClr val="dk2"/>
                </a:solidFill>
              </a:rPr>
              <a:t>α </a:t>
            </a:r>
            <a:r>
              <a:rPr lang="en" sz="1800" dirty="0" err="1">
                <a:solidFill>
                  <a:schemeClr val="dk2"/>
                </a:solidFill>
              </a:rPr>
              <a:t>χτίσουμε</a:t>
            </a:r>
            <a:r>
              <a:rPr lang="en" sz="1800" dirty="0">
                <a:solidFill>
                  <a:schemeClr val="dk2"/>
                </a:solidFill>
              </a:rPr>
              <a:t>. 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" sz="1800" dirty="0" err="1">
                <a:solidFill>
                  <a:schemeClr val="dk2"/>
                </a:solidFill>
              </a:rPr>
              <a:t>Τέλος</a:t>
            </a:r>
            <a:r>
              <a:rPr lang="en" sz="1800" dirty="0">
                <a:solidFill>
                  <a:schemeClr val="dk2"/>
                </a:solidFill>
              </a:rPr>
              <a:t>, </a:t>
            </a:r>
            <a:r>
              <a:rPr lang="en" sz="1800" dirty="0" err="1">
                <a:solidFill>
                  <a:schemeClr val="dk2"/>
                </a:solidFill>
              </a:rPr>
              <a:t>έχοντ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ς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ξεκάθ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ρο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το</a:t>
            </a:r>
            <a:r>
              <a:rPr lang="en" sz="1800" dirty="0">
                <a:solidFill>
                  <a:schemeClr val="dk2"/>
                </a:solidFill>
              </a:rPr>
              <a:t> π</a:t>
            </a:r>
            <a:r>
              <a:rPr lang="en" sz="1800" dirty="0" err="1">
                <a:solidFill>
                  <a:schemeClr val="dk2"/>
                </a:solidFill>
              </a:rPr>
              <a:t>λ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ίσιο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δράσης</a:t>
            </a:r>
            <a:r>
              <a:rPr lang="en" sz="1800" dirty="0">
                <a:solidFill>
                  <a:schemeClr val="dk2"/>
                </a:solidFill>
              </a:rPr>
              <a:t>, </a:t>
            </a:r>
            <a:r>
              <a:rPr lang="en" sz="1800" dirty="0" err="1">
                <a:solidFill>
                  <a:schemeClr val="dk2"/>
                </a:solidFill>
              </a:rPr>
              <a:t>μ</a:t>
            </a:r>
            <a:r>
              <a:rPr lang="en" sz="1800" dirty="0">
                <a:solidFill>
                  <a:schemeClr val="dk2"/>
                </a:solidFill>
              </a:rPr>
              <a:t>π</a:t>
            </a:r>
            <a:r>
              <a:rPr lang="en" sz="1800" dirty="0" err="1">
                <a:solidFill>
                  <a:schemeClr val="dk2"/>
                </a:solidFill>
              </a:rPr>
              <a:t>ορεί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ν</a:t>
            </a:r>
            <a:r>
              <a:rPr lang="en" sz="1800" dirty="0">
                <a:solidFill>
                  <a:schemeClr val="dk2"/>
                </a:solidFill>
              </a:rPr>
              <a:t>α </a:t>
            </a:r>
            <a:r>
              <a:rPr lang="en" sz="1800" dirty="0" err="1">
                <a:solidFill>
                  <a:schemeClr val="dk2"/>
                </a:solidFill>
              </a:rPr>
              <a:t>γίνει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χρήση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του</a:t>
            </a:r>
            <a:r>
              <a:rPr lang="en" sz="1800" dirty="0">
                <a:solidFill>
                  <a:schemeClr val="dk2"/>
                </a:solidFill>
              </a:rPr>
              <a:t> VSM </a:t>
            </a:r>
            <a:r>
              <a:rPr lang="en" sz="1800" dirty="0" err="1">
                <a:solidFill>
                  <a:schemeClr val="dk2"/>
                </a:solidFill>
              </a:rPr>
              <a:t>ώστε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ν</a:t>
            </a:r>
            <a:r>
              <a:rPr lang="en" sz="1800" dirty="0">
                <a:solidFill>
                  <a:schemeClr val="dk2"/>
                </a:solidFill>
              </a:rPr>
              <a:t>α </a:t>
            </a:r>
            <a:r>
              <a:rPr lang="en" sz="1800" dirty="0" err="1">
                <a:solidFill>
                  <a:schemeClr val="dk2"/>
                </a:solidFill>
              </a:rPr>
              <a:t>λά</a:t>
            </a:r>
            <a:r>
              <a:rPr lang="en" sz="1800" dirty="0">
                <a:solidFill>
                  <a:schemeClr val="dk2"/>
                </a:solidFill>
              </a:rPr>
              <a:t>β</a:t>
            </a:r>
            <a:r>
              <a:rPr lang="en" sz="1800" dirty="0" err="1">
                <a:solidFill>
                  <a:schemeClr val="dk2"/>
                </a:solidFill>
              </a:rPr>
              <a:t>ουμε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υ</a:t>
            </a:r>
            <a:r>
              <a:rPr lang="en" sz="1800" dirty="0">
                <a:solidFill>
                  <a:schemeClr val="dk2"/>
                </a:solidFill>
              </a:rPr>
              <a:t>π</a:t>
            </a:r>
            <a:r>
              <a:rPr lang="en" sz="1800" dirty="0" err="1">
                <a:solidFill>
                  <a:schemeClr val="dk2"/>
                </a:solidFill>
              </a:rPr>
              <a:t>όψη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όλες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τις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λε</a:t>
            </a:r>
            <a:r>
              <a:rPr lang="en" sz="1800" dirty="0">
                <a:solidFill>
                  <a:schemeClr val="dk2"/>
                </a:solidFill>
              </a:rPr>
              <a:t>π</a:t>
            </a:r>
            <a:r>
              <a:rPr lang="en" sz="1800" dirty="0" err="1">
                <a:solidFill>
                  <a:schemeClr val="dk2"/>
                </a:solidFill>
              </a:rPr>
              <a:t>τομέρειες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της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νέ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ς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οργάνωσης</a:t>
            </a:r>
            <a:r>
              <a:rPr lang="en" sz="1800" dirty="0">
                <a:solidFill>
                  <a:schemeClr val="dk2"/>
                </a:solidFill>
              </a:rPr>
              <a:t> π</a:t>
            </a:r>
            <a:r>
              <a:rPr lang="en" sz="1800" dirty="0" err="1">
                <a:solidFill>
                  <a:schemeClr val="dk2"/>
                </a:solidFill>
              </a:rPr>
              <a:t>ου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είν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ι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ν</a:t>
            </a:r>
            <a:r>
              <a:rPr lang="en" sz="1800" dirty="0">
                <a:solidFill>
                  <a:schemeClr val="dk2"/>
                </a:solidFill>
              </a:rPr>
              <a:t>α </a:t>
            </a:r>
            <a:r>
              <a:rPr lang="en" sz="1800" dirty="0" err="1">
                <a:solidFill>
                  <a:schemeClr val="dk2"/>
                </a:solidFill>
              </a:rPr>
              <a:t>φέρουμε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στην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ύ</a:t>
            </a:r>
            <a:r>
              <a:rPr lang="en" sz="1800" dirty="0">
                <a:solidFill>
                  <a:schemeClr val="dk2"/>
                </a:solidFill>
              </a:rPr>
              <a:t>πα</a:t>
            </a:r>
            <a:r>
              <a:rPr lang="en" sz="1800" dirty="0" err="1">
                <a:solidFill>
                  <a:schemeClr val="dk2"/>
                </a:solidFill>
              </a:rPr>
              <a:t>ρξη</a:t>
            </a:r>
            <a:r>
              <a:rPr lang="en" sz="1800" dirty="0">
                <a:solidFill>
                  <a:schemeClr val="dk2"/>
                </a:solidFill>
              </a:rPr>
              <a:t>.</a:t>
            </a:r>
            <a:endParaRPr sz="1800" dirty="0">
              <a:solidFill>
                <a:schemeClr val="dk2"/>
              </a:solidFill>
            </a:endParaRPr>
          </a:p>
          <a:p>
            <a:endParaRPr sz="1800" dirty="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>
          <a:extLst>
            <a:ext uri="{FF2B5EF4-FFF2-40B4-BE49-F238E27FC236}">
              <a16:creationId xmlns:a16="http://schemas.microsoft.com/office/drawing/2014/main" id="{B7A95E22-1CE0-25C2-B6D4-E34ABBA82A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33">
            <a:extLst>
              <a:ext uri="{FF2B5EF4-FFF2-40B4-BE49-F238E27FC236}">
                <a16:creationId xmlns:a16="http://schemas.microsoft.com/office/drawing/2014/main" id="{AB2EB053-7C5C-1949-B500-EA6055AC3BD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52250" y="0"/>
            <a:ext cx="8791800" cy="5727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rmAutofit/>
          </a:bodyPr>
          <a:lstStyle/>
          <a:p>
            <a:pPr>
              <a:buSzPts val="990"/>
            </a:pPr>
            <a:r>
              <a:rPr lang="en" sz="2320" dirty="0" err="1"/>
              <a:t>Εισ</a:t>
            </a:r>
            <a:r>
              <a:rPr lang="en" sz="2320" dirty="0"/>
              <a:t>α</a:t>
            </a:r>
            <a:r>
              <a:rPr lang="en" sz="2320" dirty="0" err="1"/>
              <a:t>γωγή</a:t>
            </a:r>
            <a:r>
              <a:rPr lang="en" sz="2320" dirty="0"/>
              <a:t> </a:t>
            </a:r>
            <a:r>
              <a:rPr lang="en" sz="2320" dirty="0" err="1"/>
              <a:t>στις</a:t>
            </a:r>
            <a:r>
              <a:rPr lang="en" sz="2320" dirty="0"/>
              <a:t> </a:t>
            </a:r>
            <a:r>
              <a:rPr lang="en" sz="2320" dirty="0" err="1"/>
              <a:t>Πολυ-Μεθοδολογίες</a:t>
            </a:r>
            <a:endParaRPr sz="2320" dirty="0"/>
          </a:p>
        </p:txBody>
      </p:sp>
      <p:sp>
        <p:nvSpPr>
          <p:cNvPr id="194" name="Google Shape;194;p33">
            <a:extLst>
              <a:ext uri="{FF2B5EF4-FFF2-40B4-BE49-F238E27FC236}">
                <a16:creationId xmlns:a16="http://schemas.microsoft.com/office/drawing/2014/main" id="{2A0387E9-1054-14E7-8F2C-50AC1DE0DC3F}"/>
              </a:ext>
            </a:extLst>
          </p:cNvPr>
          <p:cNvSpPr txBox="1"/>
          <p:nvPr/>
        </p:nvSpPr>
        <p:spPr>
          <a:xfrm>
            <a:off x="76979" y="455612"/>
            <a:ext cx="8791800" cy="4579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57175" indent="-257175">
              <a:buFont typeface="Arial" panose="020B0604020202020204" pitchFamily="34" charset="0"/>
              <a:buChar char="•"/>
            </a:pPr>
            <a:r>
              <a:rPr lang="en" sz="1575" dirty="0" err="1">
                <a:solidFill>
                  <a:schemeClr val="dk2"/>
                </a:solidFill>
              </a:rPr>
              <a:t>Ο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λόγος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γι</a:t>
            </a:r>
            <a:r>
              <a:rPr lang="en" sz="1575" dirty="0">
                <a:solidFill>
                  <a:schemeClr val="dk2"/>
                </a:solidFill>
              </a:rPr>
              <a:t>α </a:t>
            </a:r>
            <a:r>
              <a:rPr lang="en" sz="1575" dirty="0" err="1">
                <a:solidFill>
                  <a:schemeClr val="dk2"/>
                </a:solidFill>
              </a:rPr>
              <a:t>τον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ο</a:t>
            </a:r>
            <a:r>
              <a:rPr lang="en" sz="1575" dirty="0">
                <a:solidFill>
                  <a:schemeClr val="dk2"/>
                </a:solidFill>
              </a:rPr>
              <a:t>π</a:t>
            </a:r>
            <a:r>
              <a:rPr lang="en" sz="1575" dirty="0" err="1">
                <a:solidFill>
                  <a:schemeClr val="dk2"/>
                </a:solidFill>
              </a:rPr>
              <a:t>οίο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η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συστημική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σκέψη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έχει</a:t>
            </a:r>
            <a:r>
              <a:rPr lang="en" sz="1575" dirty="0">
                <a:solidFill>
                  <a:schemeClr val="dk2"/>
                </a:solidFill>
              </a:rPr>
              <a:t> π</a:t>
            </a:r>
            <a:r>
              <a:rPr lang="en" sz="1575" dirty="0" err="1">
                <a:solidFill>
                  <a:schemeClr val="dk2"/>
                </a:solidFill>
              </a:rPr>
              <a:t>ροχωρήσει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σε</a:t>
            </a:r>
            <a:r>
              <a:rPr lang="en" sz="1575" dirty="0">
                <a:solidFill>
                  <a:schemeClr val="dk2"/>
                </a:solidFill>
              </a:rPr>
              <a:t> π</a:t>
            </a:r>
            <a:r>
              <a:rPr lang="en" sz="1575" dirty="0" err="1">
                <a:solidFill>
                  <a:schemeClr val="dk2"/>
                </a:solidFill>
              </a:rPr>
              <a:t>ολυ-μεθοδολογίες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έγκειτ</a:t>
            </a:r>
            <a:r>
              <a:rPr lang="en" sz="1575" dirty="0">
                <a:solidFill>
                  <a:schemeClr val="dk2"/>
                </a:solidFill>
              </a:rPr>
              <a:t>α</a:t>
            </a:r>
            <a:r>
              <a:rPr lang="en" sz="1575" dirty="0" err="1">
                <a:solidFill>
                  <a:schemeClr val="dk2"/>
                </a:solidFill>
              </a:rPr>
              <a:t>ι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στο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γεγονός</a:t>
            </a:r>
            <a:r>
              <a:rPr lang="en" sz="1575" dirty="0">
                <a:solidFill>
                  <a:schemeClr val="dk2"/>
                </a:solidFill>
              </a:rPr>
              <a:t> π</a:t>
            </a:r>
            <a:r>
              <a:rPr lang="en" sz="1575" dirty="0" err="1">
                <a:solidFill>
                  <a:schemeClr val="dk2"/>
                </a:solidFill>
              </a:rPr>
              <a:t>ως</a:t>
            </a:r>
            <a:r>
              <a:rPr lang="en" sz="1575" dirty="0">
                <a:solidFill>
                  <a:schemeClr val="dk2"/>
                </a:solidFill>
              </a:rPr>
              <a:t> π</a:t>
            </a:r>
            <a:r>
              <a:rPr lang="en" sz="1575" dirty="0" err="1">
                <a:solidFill>
                  <a:schemeClr val="dk2"/>
                </a:solidFill>
              </a:rPr>
              <a:t>ρ</a:t>
            </a:r>
            <a:r>
              <a:rPr lang="en" sz="1575" dirty="0">
                <a:solidFill>
                  <a:schemeClr val="dk2"/>
                </a:solidFill>
              </a:rPr>
              <a:t>α</a:t>
            </a:r>
            <a:r>
              <a:rPr lang="en" sz="1575" dirty="0" err="1">
                <a:solidFill>
                  <a:schemeClr val="dk2"/>
                </a:solidFill>
              </a:rPr>
              <a:t>γμ</a:t>
            </a:r>
            <a:r>
              <a:rPr lang="en" sz="1575" dirty="0">
                <a:solidFill>
                  <a:schemeClr val="dk2"/>
                </a:solidFill>
              </a:rPr>
              <a:t>α</a:t>
            </a:r>
            <a:r>
              <a:rPr lang="en" sz="1575" dirty="0" err="1">
                <a:solidFill>
                  <a:schemeClr val="dk2"/>
                </a:solidFill>
              </a:rPr>
              <a:t>τικά</a:t>
            </a:r>
            <a:r>
              <a:rPr lang="en" sz="1575" dirty="0">
                <a:solidFill>
                  <a:schemeClr val="dk2"/>
                </a:solidFill>
              </a:rPr>
              <a:t> π</a:t>
            </a:r>
            <a:r>
              <a:rPr lang="en" sz="1575" dirty="0" err="1">
                <a:solidFill>
                  <a:schemeClr val="dk2"/>
                </a:solidFill>
              </a:rPr>
              <a:t>ολύ</a:t>
            </a:r>
            <a:r>
              <a:rPr lang="en" sz="1575" dirty="0">
                <a:solidFill>
                  <a:schemeClr val="dk2"/>
                </a:solidFill>
              </a:rPr>
              <a:t>π</a:t>
            </a:r>
            <a:r>
              <a:rPr lang="en" sz="1575" dirty="0" err="1">
                <a:solidFill>
                  <a:schemeClr val="dk2"/>
                </a:solidFill>
              </a:rPr>
              <a:t>λοκες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κ</a:t>
            </a:r>
            <a:r>
              <a:rPr lang="en" sz="1575" dirty="0">
                <a:solidFill>
                  <a:schemeClr val="dk2"/>
                </a:solidFill>
              </a:rPr>
              <a:t>α</a:t>
            </a:r>
            <a:r>
              <a:rPr lang="en" sz="1575" dirty="0" err="1">
                <a:solidFill>
                  <a:schemeClr val="dk2"/>
                </a:solidFill>
              </a:rPr>
              <a:t>τ</a:t>
            </a:r>
            <a:r>
              <a:rPr lang="en" sz="1575" dirty="0">
                <a:solidFill>
                  <a:schemeClr val="dk2"/>
                </a:solidFill>
              </a:rPr>
              <a:t>α</a:t>
            </a:r>
            <a:r>
              <a:rPr lang="en" sz="1575" dirty="0" err="1">
                <a:solidFill>
                  <a:schemeClr val="dk2"/>
                </a:solidFill>
              </a:rPr>
              <a:t>στάσεις</a:t>
            </a:r>
            <a:r>
              <a:rPr lang="en" sz="1575" dirty="0">
                <a:solidFill>
                  <a:schemeClr val="dk2"/>
                </a:solidFill>
              </a:rPr>
              <a:t> π</a:t>
            </a:r>
            <a:r>
              <a:rPr lang="en" sz="1575" dirty="0" err="1">
                <a:solidFill>
                  <a:schemeClr val="dk2"/>
                </a:solidFill>
              </a:rPr>
              <a:t>ολύ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σ</a:t>
            </a:r>
            <a:r>
              <a:rPr lang="en" sz="1575" dirty="0">
                <a:solidFill>
                  <a:schemeClr val="dk2"/>
                </a:solidFill>
              </a:rPr>
              <a:t>π</a:t>
            </a:r>
            <a:r>
              <a:rPr lang="en" sz="1575" dirty="0" err="1">
                <a:solidFill>
                  <a:schemeClr val="dk2"/>
                </a:solidFill>
              </a:rPr>
              <a:t>άνι</a:t>
            </a:r>
            <a:r>
              <a:rPr lang="en" sz="1575" dirty="0">
                <a:solidFill>
                  <a:schemeClr val="dk2"/>
                </a:solidFill>
              </a:rPr>
              <a:t>α </a:t>
            </a:r>
            <a:r>
              <a:rPr lang="en" sz="1575" dirty="0" err="1">
                <a:solidFill>
                  <a:schemeClr val="dk2"/>
                </a:solidFill>
              </a:rPr>
              <a:t>μ</a:t>
            </a:r>
            <a:r>
              <a:rPr lang="en" sz="1575" dirty="0">
                <a:solidFill>
                  <a:schemeClr val="dk2"/>
                </a:solidFill>
              </a:rPr>
              <a:t>π</a:t>
            </a:r>
            <a:r>
              <a:rPr lang="en" sz="1575" dirty="0" err="1">
                <a:solidFill>
                  <a:schemeClr val="dk2"/>
                </a:solidFill>
              </a:rPr>
              <a:t>ορούν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ν</a:t>
            </a:r>
            <a:r>
              <a:rPr lang="en" sz="1575" dirty="0">
                <a:solidFill>
                  <a:schemeClr val="dk2"/>
                </a:solidFill>
              </a:rPr>
              <a:t>α </a:t>
            </a:r>
            <a:r>
              <a:rPr lang="en" sz="1575" dirty="0" err="1">
                <a:solidFill>
                  <a:schemeClr val="dk2"/>
                </a:solidFill>
              </a:rPr>
              <a:t>κ</a:t>
            </a:r>
            <a:r>
              <a:rPr lang="en" sz="1575" dirty="0">
                <a:solidFill>
                  <a:schemeClr val="dk2"/>
                </a:solidFill>
              </a:rPr>
              <a:t>α</a:t>
            </a:r>
            <a:r>
              <a:rPr lang="en" sz="1575" dirty="0" err="1">
                <a:solidFill>
                  <a:schemeClr val="dk2"/>
                </a:solidFill>
              </a:rPr>
              <a:t>λυφθούν</a:t>
            </a:r>
            <a:r>
              <a:rPr lang="en" sz="1575" dirty="0">
                <a:solidFill>
                  <a:schemeClr val="dk2"/>
                </a:solidFill>
              </a:rPr>
              <a:t> απ</a:t>
            </a:r>
            <a:r>
              <a:rPr lang="en" sz="1575" dirty="0" err="1">
                <a:solidFill>
                  <a:schemeClr val="dk2"/>
                </a:solidFill>
              </a:rPr>
              <a:t>ό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μί</a:t>
            </a:r>
            <a:r>
              <a:rPr lang="en" sz="1575" dirty="0">
                <a:solidFill>
                  <a:schemeClr val="dk2"/>
                </a:solidFill>
              </a:rPr>
              <a:t>α </a:t>
            </a:r>
            <a:r>
              <a:rPr lang="en" sz="1575" dirty="0" err="1">
                <a:solidFill>
                  <a:schemeClr val="dk2"/>
                </a:solidFill>
              </a:rPr>
              <a:t>μόνο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συστημική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μεθοδολογί</a:t>
            </a:r>
            <a:r>
              <a:rPr lang="en" sz="1575" dirty="0">
                <a:solidFill>
                  <a:schemeClr val="dk2"/>
                </a:solidFill>
              </a:rPr>
              <a:t>α. 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" sz="1575" dirty="0" err="1">
                <a:solidFill>
                  <a:schemeClr val="dk2"/>
                </a:solidFill>
              </a:rPr>
              <a:t>Πάντ</a:t>
            </a:r>
            <a:r>
              <a:rPr lang="en" sz="1575" dirty="0">
                <a:solidFill>
                  <a:schemeClr val="dk2"/>
                </a:solidFill>
              </a:rPr>
              <a:t>α </a:t>
            </a:r>
            <a:r>
              <a:rPr lang="en" sz="1575" dirty="0" err="1">
                <a:solidFill>
                  <a:schemeClr val="dk2"/>
                </a:solidFill>
              </a:rPr>
              <a:t>με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κριτική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κ</a:t>
            </a:r>
            <a:r>
              <a:rPr lang="en" sz="1575" dirty="0">
                <a:solidFill>
                  <a:schemeClr val="dk2"/>
                </a:solidFill>
              </a:rPr>
              <a:t>α</a:t>
            </a:r>
            <a:r>
              <a:rPr lang="en" sz="1575" dirty="0" err="1">
                <a:solidFill>
                  <a:schemeClr val="dk2"/>
                </a:solidFill>
              </a:rPr>
              <a:t>ι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ενσυν</a:t>
            </a:r>
            <a:r>
              <a:rPr lang="en" sz="1575" dirty="0">
                <a:solidFill>
                  <a:schemeClr val="dk2"/>
                </a:solidFill>
              </a:rPr>
              <a:t>α</a:t>
            </a:r>
            <a:r>
              <a:rPr lang="en" sz="1575" dirty="0" err="1">
                <a:solidFill>
                  <a:schemeClr val="dk2"/>
                </a:solidFill>
              </a:rPr>
              <a:t>ίσθηση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ως</a:t>
            </a:r>
            <a:r>
              <a:rPr lang="en" sz="1575" dirty="0">
                <a:solidFill>
                  <a:schemeClr val="dk2"/>
                </a:solidFill>
              </a:rPr>
              <a:t> π</a:t>
            </a:r>
            <a:r>
              <a:rPr lang="en" sz="1575" dirty="0" err="1">
                <a:solidFill>
                  <a:schemeClr val="dk2"/>
                </a:solidFill>
              </a:rPr>
              <a:t>ρος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την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θεωρί</a:t>
            </a:r>
            <a:r>
              <a:rPr lang="en" sz="1575" dirty="0">
                <a:solidFill>
                  <a:schemeClr val="dk2"/>
                </a:solidFill>
              </a:rPr>
              <a:t>α </a:t>
            </a:r>
            <a:r>
              <a:rPr lang="en" sz="1575" dirty="0" err="1">
                <a:solidFill>
                  <a:schemeClr val="dk2"/>
                </a:solidFill>
              </a:rPr>
              <a:t>της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κάθε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μεθοδολογί</a:t>
            </a:r>
            <a:r>
              <a:rPr lang="en" sz="1575" dirty="0">
                <a:solidFill>
                  <a:schemeClr val="dk2"/>
                </a:solidFill>
              </a:rPr>
              <a:t>α</a:t>
            </a:r>
            <a:r>
              <a:rPr lang="en" sz="1575" dirty="0" err="1">
                <a:solidFill>
                  <a:schemeClr val="dk2"/>
                </a:solidFill>
              </a:rPr>
              <a:t>ς</a:t>
            </a:r>
            <a:r>
              <a:rPr lang="en" sz="1575" dirty="0">
                <a:solidFill>
                  <a:schemeClr val="dk2"/>
                </a:solidFill>
              </a:rPr>
              <a:t>, </a:t>
            </a:r>
            <a:r>
              <a:rPr lang="en" sz="1575" dirty="0" err="1">
                <a:solidFill>
                  <a:schemeClr val="dk2"/>
                </a:solidFill>
              </a:rPr>
              <a:t>κ</a:t>
            </a:r>
            <a:r>
              <a:rPr lang="en" sz="1575" dirty="0">
                <a:solidFill>
                  <a:schemeClr val="dk2"/>
                </a:solidFill>
              </a:rPr>
              <a:t>α</a:t>
            </a:r>
            <a:r>
              <a:rPr lang="en" sz="1575" dirty="0" err="1">
                <a:solidFill>
                  <a:schemeClr val="dk2"/>
                </a:solidFill>
              </a:rPr>
              <a:t>τ</a:t>
            </a:r>
            <a:r>
              <a:rPr lang="en" sz="1575" dirty="0">
                <a:solidFill>
                  <a:schemeClr val="dk2"/>
                </a:solidFill>
              </a:rPr>
              <a:t>α</a:t>
            </a:r>
            <a:r>
              <a:rPr lang="en" sz="1575" dirty="0" err="1">
                <a:solidFill>
                  <a:schemeClr val="dk2"/>
                </a:solidFill>
              </a:rPr>
              <a:t>σκευάζετ</a:t>
            </a:r>
            <a:r>
              <a:rPr lang="en" sz="1575" dirty="0">
                <a:solidFill>
                  <a:schemeClr val="dk2"/>
                </a:solidFill>
              </a:rPr>
              <a:t>α</a:t>
            </a:r>
            <a:r>
              <a:rPr lang="en" sz="1575" dirty="0" err="1">
                <a:solidFill>
                  <a:schemeClr val="dk2"/>
                </a:solidFill>
              </a:rPr>
              <a:t>ι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μί</a:t>
            </a:r>
            <a:r>
              <a:rPr lang="en" sz="1575" dirty="0">
                <a:solidFill>
                  <a:schemeClr val="dk2"/>
                </a:solidFill>
              </a:rPr>
              <a:t>α </a:t>
            </a:r>
            <a:r>
              <a:rPr lang="en" sz="1575" dirty="0" err="1">
                <a:solidFill>
                  <a:schemeClr val="dk2"/>
                </a:solidFill>
              </a:rPr>
              <a:t>μεγάλη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μεθοδολογί</a:t>
            </a:r>
            <a:r>
              <a:rPr lang="en" sz="1575" dirty="0">
                <a:solidFill>
                  <a:schemeClr val="dk2"/>
                </a:solidFill>
              </a:rPr>
              <a:t>α απ</a:t>
            </a:r>
            <a:r>
              <a:rPr lang="en" sz="1575" dirty="0" err="1">
                <a:solidFill>
                  <a:schemeClr val="dk2"/>
                </a:solidFill>
              </a:rPr>
              <a:t>ό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άλλες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μεθοδολογίες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γι</a:t>
            </a:r>
            <a:r>
              <a:rPr lang="en" sz="1575" dirty="0">
                <a:solidFill>
                  <a:schemeClr val="dk2"/>
                </a:solidFill>
              </a:rPr>
              <a:t>α </a:t>
            </a:r>
            <a:r>
              <a:rPr lang="en" sz="1575" dirty="0" err="1">
                <a:solidFill>
                  <a:schemeClr val="dk2"/>
                </a:solidFill>
              </a:rPr>
              <a:t>ν</a:t>
            </a:r>
            <a:r>
              <a:rPr lang="en" sz="1575" dirty="0">
                <a:solidFill>
                  <a:schemeClr val="dk2"/>
                </a:solidFill>
              </a:rPr>
              <a:t>α π</a:t>
            </a:r>
            <a:r>
              <a:rPr lang="en" sz="1575" dirty="0" err="1">
                <a:solidFill>
                  <a:schemeClr val="dk2"/>
                </a:solidFill>
              </a:rPr>
              <a:t>ιάσουμε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όσο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το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δυν</a:t>
            </a:r>
            <a:r>
              <a:rPr lang="en" sz="1575" dirty="0">
                <a:solidFill>
                  <a:schemeClr val="dk2"/>
                </a:solidFill>
              </a:rPr>
              <a:t>α</a:t>
            </a:r>
            <a:r>
              <a:rPr lang="en" sz="1575" dirty="0" err="1">
                <a:solidFill>
                  <a:schemeClr val="dk2"/>
                </a:solidFill>
              </a:rPr>
              <a:t>τόν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μεγ</a:t>
            </a:r>
            <a:r>
              <a:rPr lang="en" sz="1575" dirty="0">
                <a:solidFill>
                  <a:schemeClr val="dk2"/>
                </a:solidFill>
              </a:rPr>
              <a:t>α</a:t>
            </a:r>
            <a:r>
              <a:rPr lang="en" sz="1575" dirty="0" err="1">
                <a:solidFill>
                  <a:schemeClr val="dk2"/>
                </a:solidFill>
              </a:rPr>
              <a:t>λύτερο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φάσμ</a:t>
            </a:r>
            <a:r>
              <a:rPr lang="en" sz="1575" dirty="0">
                <a:solidFill>
                  <a:schemeClr val="dk2"/>
                </a:solidFill>
              </a:rPr>
              <a:t>α </a:t>
            </a:r>
            <a:r>
              <a:rPr lang="en" sz="1575" dirty="0" err="1">
                <a:solidFill>
                  <a:schemeClr val="dk2"/>
                </a:solidFill>
              </a:rPr>
              <a:t>της</a:t>
            </a:r>
            <a:r>
              <a:rPr lang="en" sz="1575" dirty="0">
                <a:solidFill>
                  <a:schemeClr val="dk2"/>
                </a:solidFill>
              </a:rPr>
              <a:t> π</a:t>
            </a:r>
            <a:r>
              <a:rPr lang="en" sz="1575" dirty="0" err="1">
                <a:solidFill>
                  <a:schemeClr val="dk2"/>
                </a:solidFill>
              </a:rPr>
              <a:t>ρο</a:t>
            </a:r>
            <a:r>
              <a:rPr lang="en" sz="1575" dirty="0">
                <a:solidFill>
                  <a:schemeClr val="dk2"/>
                </a:solidFill>
              </a:rPr>
              <a:t>β</a:t>
            </a:r>
            <a:r>
              <a:rPr lang="en" sz="1575" dirty="0" err="1">
                <a:solidFill>
                  <a:schemeClr val="dk2"/>
                </a:solidFill>
              </a:rPr>
              <a:t>λημ</a:t>
            </a:r>
            <a:r>
              <a:rPr lang="en" sz="1575" dirty="0">
                <a:solidFill>
                  <a:schemeClr val="dk2"/>
                </a:solidFill>
              </a:rPr>
              <a:t>α</a:t>
            </a:r>
            <a:r>
              <a:rPr lang="en" sz="1575" dirty="0" err="1">
                <a:solidFill>
                  <a:schemeClr val="dk2"/>
                </a:solidFill>
              </a:rPr>
              <a:t>τικής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κ</a:t>
            </a:r>
            <a:r>
              <a:rPr lang="en" sz="1575" dirty="0">
                <a:solidFill>
                  <a:schemeClr val="dk2"/>
                </a:solidFill>
              </a:rPr>
              <a:t>α</a:t>
            </a:r>
            <a:r>
              <a:rPr lang="en" sz="1575" dirty="0" err="1">
                <a:solidFill>
                  <a:schemeClr val="dk2"/>
                </a:solidFill>
              </a:rPr>
              <a:t>τάστ</a:t>
            </a:r>
            <a:r>
              <a:rPr lang="en" sz="1575" dirty="0">
                <a:solidFill>
                  <a:schemeClr val="dk2"/>
                </a:solidFill>
              </a:rPr>
              <a:t>α</a:t>
            </a:r>
            <a:r>
              <a:rPr lang="en" sz="1575" dirty="0" err="1">
                <a:solidFill>
                  <a:schemeClr val="dk2"/>
                </a:solidFill>
              </a:rPr>
              <a:t>σης</a:t>
            </a:r>
            <a:r>
              <a:rPr lang="en" sz="1575" dirty="0">
                <a:solidFill>
                  <a:schemeClr val="dk2"/>
                </a:solidFill>
              </a:rPr>
              <a:t>. </a:t>
            </a:r>
            <a:r>
              <a:rPr lang="en" sz="1575" u="sng" dirty="0" err="1">
                <a:solidFill>
                  <a:schemeClr val="dk2"/>
                </a:solidFill>
              </a:rPr>
              <a:t>Εδώ</a:t>
            </a:r>
            <a:r>
              <a:rPr lang="en" sz="1575" u="sng" dirty="0">
                <a:solidFill>
                  <a:schemeClr val="dk2"/>
                </a:solidFill>
              </a:rPr>
              <a:t> </a:t>
            </a:r>
            <a:r>
              <a:rPr lang="en" sz="1575" u="sng" dirty="0" err="1">
                <a:solidFill>
                  <a:schemeClr val="dk2"/>
                </a:solidFill>
              </a:rPr>
              <a:t>είν</a:t>
            </a:r>
            <a:r>
              <a:rPr lang="en" sz="1575" u="sng" dirty="0">
                <a:solidFill>
                  <a:schemeClr val="dk2"/>
                </a:solidFill>
              </a:rPr>
              <a:t>α</a:t>
            </a:r>
            <a:r>
              <a:rPr lang="en" sz="1575" u="sng" dirty="0" err="1">
                <a:solidFill>
                  <a:schemeClr val="dk2"/>
                </a:solidFill>
              </a:rPr>
              <a:t>ι</a:t>
            </a:r>
            <a:r>
              <a:rPr lang="en" sz="1575" u="sng" dirty="0">
                <a:solidFill>
                  <a:schemeClr val="dk2"/>
                </a:solidFill>
              </a:rPr>
              <a:t> π</a:t>
            </a:r>
            <a:r>
              <a:rPr lang="en" sz="1575" u="sng" dirty="0" err="1">
                <a:solidFill>
                  <a:schemeClr val="dk2"/>
                </a:solidFill>
              </a:rPr>
              <a:t>ου</a:t>
            </a:r>
            <a:r>
              <a:rPr lang="en" sz="1575" u="sng" dirty="0">
                <a:solidFill>
                  <a:schemeClr val="dk2"/>
                </a:solidFill>
              </a:rPr>
              <a:t> </a:t>
            </a:r>
            <a:r>
              <a:rPr lang="en" sz="1575" u="sng" dirty="0" err="1">
                <a:solidFill>
                  <a:schemeClr val="dk2"/>
                </a:solidFill>
              </a:rPr>
              <a:t>εφ</a:t>
            </a:r>
            <a:r>
              <a:rPr lang="en" sz="1575" u="sng" dirty="0">
                <a:solidFill>
                  <a:schemeClr val="dk2"/>
                </a:solidFill>
              </a:rPr>
              <a:t>α</a:t>
            </a:r>
            <a:r>
              <a:rPr lang="en" sz="1575" u="sng" dirty="0" err="1">
                <a:solidFill>
                  <a:schemeClr val="dk2"/>
                </a:solidFill>
              </a:rPr>
              <a:t>ρμόζει</a:t>
            </a:r>
            <a:r>
              <a:rPr lang="en" sz="1575" u="sng" dirty="0">
                <a:solidFill>
                  <a:schemeClr val="dk2"/>
                </a:solidFill>
              </a:rPr>
              <a:t> </a:t>
            </a:r>
            <a:r>
              <a:rPr lang="en" sz="1575" u="sng" dirty="0" err="1">
                <a:solidFill>
                  <a:schemeClr val="dk2"/>
                </a:solidFill>
              </a:rPr>
              <a:t>ουσι</a:t>
            </a:r>
            <a:r>
              <a:rPr lang="en" sz="1575" u="sng" dirty="0">
                <a:solidFill>
                  <a:schemeClr val="dk2"/>
                </a:solidFill>
              </a:rPr>
              <a:t>α</a:t>
            </a:r>
            <a:r>
              <a:rPr lang="en" sz="1575" u="sng" dirty="0" err="1">
                <a:solidFill>
                  <a:schemeClr val="dk2"/>
                </a:solidFill>
              </a:rPr>
              <a:t>στικά</a:t>
            </a:r>
            <a:r>
              <a:rPr lang="en" sz="1575" u="sng" dirty="0">
                <a:solidFill>
                  <a:schemeClr val="dk2"/>
                </a:solidFill>
              </a:rPr>
              <a:t> </a:t>
            </a:r>
            <a:r>
              <a:rPr lang="en" sz="1575" u="sng" dirty="0" err="1">
                <a:solidFill>
                  <a:schemeClr val="dk2"/>
                </a:solidFill>
              </a:rPr>
              <a:t>ο</a:t>
            </a:r>
            <a:r>
              <a:rPr lang="en" sz="1575" u="sng" dirty="0">
                <a:solidFill>
                  <a:schemeClr val="dk2"/>
                </a:solidFill>
              </a:rPr>
              <a:t> π</a:t>
            </a:r>
            <a:r>
              <a:rPr lang="en" sz="1575" u="sng" dirty="0" err="1">
                <a:solidFill>
                  <a:schemeClr val="dk2"/>
                </a:solidFill>
              </a:rPr>
              <a:t>λουρ</a:t>
            </a:r>
            <a:r>
              <a:rPr lang="en" sz="1575" u="sng" dirty="0">
                <a:solidFill>
                  <a:schemeClr val="dk2"/>
                </a:solidFill>
              </a:rPr>
              <a:t>α</a:t>
            </a:r>
            <a:r>
              <a:rPr lang="en" sz="1575" u="sng" dirty="0" err="1">
                <a:solidFill>
                  <a:schemeClr val="dk2"/>
                </a:solidFill>
              </a:rPr>
              <a:t>λισμός</a:t>
            </a:r>
            <a:r>
              <a:rPr lang="en" sz="1575" dirty="0">
                <a:solidFill>
                  <a:schemeClr val="dk2"/>
                </a:solidFill>
              </a:rPr>
              <a:t>. 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endParaRPr lang="en" sz="450" dirty="0">
              <a:solidFill>
                <a:schemeClr val="dk2"/>
              </a:solidFill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" sz="1575" dirty="0" err="1">
                <a:solidFill>
                  <a:schemeClr val="dk2"/>
                </a:solidFill>
              </a:rPr>
              <a:t>Ο</a:t>
            </a:r>
            <a:r>
              <a:rPr lang="en" sz="1575" dirty="0">
                <a:solidFill>
                  <a:schemeClr val="dk2"/>
                </a:solidFill>
              </a:rPr>
              <a:t> π</a:t>
            </a:r>
            <a:r>
              <a:rPr lang="en" sz="1575" dirty="0" err="1">
                <a:solidFill>
                  <a:schemeClr val="dk2"/>
                </a:solidFill>
              </a:rPr>
              <a:t>λουρ</a:t>
            </a:r>
            <a:r>
              <a:rPr lang="en" sz="1575" dirty="0">
                <a:solidFill>
                  <a:schemeClr val="dk2"/>
                </a:solidFill>
              </a:rPr>
              <a:t>α</a:t>
            </a:r>
            <a:r>
              <a:rPr lang="en" sz="1575" dirty="0" err="1">
                <a:solidFill>
                  <a:schemeClr val="dk2"/>
                </a:solidFill>
              </a:rPr>
              <a:t>λισμός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στις</a:t>
            </a:r>
            <a:r>
              <a:rPr lang="en" sz="1575" dirty="0">
                <a:solidFill>
                  <a:schemeClr val="dk2"/>
                </a:solidFill>
              </a:rPr>
              <a:t> π</a:t>
            </a:r>
            <a:r>
              <a:rPr lang="en" sz="1575" dirty="0" err="1">
                <a:solidFill>
                  <a:schemeClr val="dk2"/>
                </a:solidFill>
              </a:rPr>
              <a:t>ολυ-μεθοδολογίες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είν</a:t>
            </a:r>
            <a:r>
              <a:rPr lang="en" sz="1575" dirty="0">
                <a:solidFill>
                  <a:schemeClr val="dk2"/>
                </a:solidFill>
              </a:rPr>
              <a:t>α</a:t>
            </a:r>
            <a:r>
              <a:rPr lang="en" sz="1575" dirty="0" err="1">
                <a:solidFill>
                  <a:schemeClr val="dk2"/>
                </a:solidFill>
              </a:rPr>
              <a:t>ι</a:t>
            </a:r>
            <a:r>
              <a:rPr lang="en" sz="1575" dirty="0">
                <a:solidFill>
                  <a:schemeClr val="dk2"/>
                </a:solidFill>
              </a:rPr>
              <a:t> α</a:t>
            </a:r>
            <a:r>
              <a:rPr lang="en" sz="1575" dirty="0" err="1">
                <a:solidFill>
                  <a:schemeClr val="dk2"/>
                </a:solidFill>
              </a:rPr>
              <a:t>υτός</a:t>
            </a:r>
            <a:r>
              <a:rPr lang="en" sz="1575" dirty="0">
                <a:solidFill>
                  <a:schemeClr val="dk2"/>
                </a:solidFill>
              </a:rPr>
              <a:t> π</a:t>
            </a:r>
            <a:r>
              <a:rPr lang="en" sz="1575" dirty="0" err="1">
                <a:solidFill>
                  <a:schemeClr val="dk2"/>
                </a:solidFill>
              </a:rPr>
              <a:t>ου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δικ</a:t>
            </a:r>
            <a:r>
              <a:rPr lang="en" sz="1575" dirty="0">
                <a:solidFill>
                  <a:schemeClr val="dk2"/>
                </a:solidFill>
              </a:rPr>
              <a:t>α</a:t>
            </a:r>
            <a:r>
              <a:rPr lang="en" sz="1575" dirty="0" err="1">
                <a:solidFill>
                  <a:schemeClr val="dk2"/>
                </a:solidFill>
              </a:rPr>
              <a:t>ιολογεί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την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χρήση</a:t>
            </a:r>
            <a:r>
              <a:rPr lang="en" sz="1575" dirty="0">
                <a:solidFill>
                  <a:schemeClr val="dk2"/>
                </a:solidFill>
              </a:rPr>
              <a:t> π</a:t>
            </a:r>
            <a:r>
              <a:rPr lang="en" sz="1575" dirty="0" err="1">
                <a:solidFill>
                  <a:schemeClr val="dk2"/>
                </a:solidFill>
              </a:rPr>
              <a:t>ολλ</a:t>
            </a:r>
            <a:r>
              <a:rPr lang="en" sz="1575" dirty="0">
                <a:solidFill>
                  <a:schemeClr val="dk2"/>
                </a:solidFill>
              </a:rPr>
              <a:t>απ</a:t>
            </a:r>
            <a:r>
              <a:rPr lang="en" sz="1575" dirty="0" err="1">
                <a:solidFill>
                  <a:schemeClr val="dk2"/>
                </a:solidFill>
              </a:rPr>
              <a:t>λών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μεθοδολογιών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κ</a:t>
            </a:r>
            <a:r>
              <a:rPr lang="en" sz="1575" dirty="0">
                <a:solidFill>
                  <a:schemeClr val="dk2"/>
                </a:solidFill>
              </a:rPr>
              <a:t>α</a:t>
            </a:r>
            <a:r>
              <a:rPr lang="en" sz="1575" dirty="0" err="1">
                <a:solidFill>
                  <a:schemeClr val="dk2"/>
                </a:solidFill>
              </a:rPr>
              <a:t>θώς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υ</a:t>
            </a:r>
            <a:r>
              <a:rPr lang="en" sz="1575" dirty="0">
                <a:solidFill>
                  <a:schemeClr val="dk2"/>
                </a:solidFill>
              </a:rPr>
              <a:t>π</a:t>
            </a:r>
            <a:r>
              <a:rPr lang="en" sz="1575" dirty="0" err="1">
                <a:solidFill>
                  <a:schemeClr val="dk2"/>
                </a:solidFill>
              </a:rPr>
              <a:t>οστηρίζει</a:t>
            </a:r>
            <a:r>
              <a:rPr lang="en" sz="1575" dirty="0">
                <a:solidFill>
                  <a:schemeClr val="dk2"/>
                </a:solidFill>
              </a:rPr>
              <a:t> π</a:t>
            </a:r>
            <a:r>
              <a:rPr lang="en" sz="1575" dirty="0" err="1">
                <a:solidFill>
                  <a:schemeClr val="dk2"/>
                </a:solidFill>
              </a:rPr>
              <a:t>ως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κ</a:t>
            </a:r>
            <a:r>
              <a:rPr lang="en" sz="1575" dirty="0">
                <a:solidFill>
                  <a:schemeClr val="dk2"/>
                </a:solidFill>
              </a:rPr>
              <a:t>α</a:t>
            </a:r>
            <a:r>
              <a:rPr lang="en" sz="1575" dirty="0" err="1">
                <a:solidFill>
                  <a:schemeClr val="dk2"/>
                </a:solidFill>
              </a:rPr>
              <a:t>μί</a:t>
            </a:r>
            <a:r>
              <a:rPr lang="en" sz="1575" dirty="0">
                <a:solidFill>
                  <a:schemeClr val="dk2"/>
                </a:solidFill>
              </a:rPr>
              <a:t>α </a:t>
            </a:r>
            <a:r>
              <a:rPr lang="en" sz="1575" dirty="0" err="1">
                <a:solidFill>
                  <a:schemeClr val="dk2"/>
                </a:solidFill>
              </a:rPr>
              <a:t>μεθοδολογί</a:t>
            </a:r>
            <a:r>
              <a:rPr lang="en" sz="1575" dirty="0">
                <a:solidFill>
                  <a:schemeClr val="dk2"/>
                </a:solidFill>
              </a:rPr>
              <a:t>α </a:t>
            </a:r>
            <a:r>
              <a:rPr lang="en" sz="1575" dirty="0" err="1">
                <a:solidFill>
                  <a:schemeClr val="dk2"/>
                </a:solidFill>
              </a:rPr>
              <a:t>μόνη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της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δεν</a:t>
            </a:r>
            <a:r>
              <a:rPr lang="en" sz="1575" dirty="0">
                <a:solidFill>
                  <a:schemeClr val="dk2"/>
                </a:solidFill>
              </a:rPr>
              <a:t> α</a:t>
            </a:r>
            <a:r>
              <a:rPr lang="en" sz="1575" dirty="0" err="1">
                <a:solidFill>
                  <a:schemeClr val="dk2"/>
                </a:solidFill>
              </a:rPr>
              <a:t>ρκεί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γι</a:t>
            </a:r>
            <a:r>
              <a:rPr lang="en" sz="1575" dirty="0">
                <a:solidFill>
                  <a:schemeClr val="dk2"/>
                </a:solidFill>
              </a:rPr>
              <a:t>α </a:t>
            </a:r>
            <a:r>
              <a:rPr lang="en" sz="1575" dirty="0" err="1">
                <a:solidFill>
                  <a:schemeClr val="dk2"/>
                </a:solidFill>
              </a:rPr>
              <a:t>την</a:t>
            </a:r>
            <a:r>
              <a:rPr lang="en" sz="1575" dirty="0">
                <a:solidFill>
                  <a:schemeClr val="dk2"/>
                </a:solidFill>
              </a:rPr>
              <a:t> π</a:t>
            </a:r>
            <a:r>
              <a:rPr lang="en" sz="1575" dirty="0" err="1">
                <a:solidFill>
                  <a:schemeClr val="dk2"/>
                </a:solidFill>
              </a:rPr>
              <a:t>ρ</a:t>
            </a:r>
            <a:r>
              <a:rPr lang="en" sz="1575" dirty="0">
                <a:solidFill>
                  <a:schemeClr val="dk2"/>
                </a:solidFill>
              </a:rPr>
              <a:t>α</a:t>
            </a:r>
            <a:r>
              <a:rPr lang="en" sz="1575" dirty="0" err="1">
                <a:solidFill>
                  <a:schemeClr val="dk2"/>
                </a:solidFill>
              </a:rPr>
              <a:t>γμ</a:t>
            </a:r>
            <a:r>
              <a:rPr lang="en" sz="1575" dirty="0">
                <a:solidFill>
                  <a:schemeClr val="dk2"/>
                </a:solidFill>
              </a:rPr>
              <a:t>α</a:t>
            </a:r>
            <a:r>
              <a:rPr lang="en" sz="1575" dirty="0" err="1">
                <a:solidFill>
                  <a:schemeClr val="dk2"/>
                </a:solidFill>
              </a:rPr>
              <a:t>τικότητ</a:t>
            </a:r>
            <a:r>
              <a:rPr lang="en" sz="1575" dirty="0">
                <a:solidFill>
                  <a:schemeClr val="dk2"/>
                </a:solidFill>
              </a:rPr>
              <a:t>α </a:t>
            </a:r>
            <a:r>
              <a:rPr lang="en" sz="1575" dirty="0" err="1">
                <a:solidFill>
                  <a:schemeClr val="dk2"/>
                </a:solidFill>
              </a:rPr>
              <a:t>κ</a:t>
            </a:r>
            <a:r>
              <a:rPr lang="en" sz="1575" dirty="0">
                <a:solidFill>
                  <a:schemeClr val="dk2"/>
                </a:solidFill>
              </a:rPr>
              <a:t>α</a:t>
            </a:r>
            <a:r>
              <a:rPr lang="en" sz="1575" dirty="0" err="1">
                <a:solidFill>
                  <a:schemeClr val="dk2"/>
                </a:solidFill>
              </a:rPr>
              <a:t>ι</a:t>
            </a:r>
            <a:r>
              <a:rPr lang="en" sz="1575" dirty="0">
                <a:solidFill>
                  <a:schemeClr val="dk2"/>
                </a:solidFill>
              </a:rPr>
              <a:t> π</a:t>
            </a:r>
            <a:r>
              <a:rPr lang="en" sz="1575" dirty="0" err="1">
                <a:solidFill>
                  <a:schemeClr val="dk2"/>
                </a:solidFill>
              </a:rPr>
              <a:t>ως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οι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μεθοδολογίες</a:t>
            </a:r>
            <a:r>
              <a:rPr lang="en" sz="1575" dirty="0">
                <a:solidFill>
                  <a:schemeClr val="dk2"/>
                </a:solidFill>
              </a:rPr>
              <a:t> α</a:t>
            </a:r>
            <a:r>
              <a:rPr lang="en" sz="1575" dirty="0" err="1">
                <a:solidFill>
                  <a:schemeClr val="dk2"/>
                </a:solidFill>
              </a:rPr>
              <a:t>υτές</a:t>
            </a:r>
            <a:r>
              <a:rPr lang="en" sz="1575" dirty="0">
                <a:solidFill>
                  <a:schemeClr val="dk2"/>
                </a:solidFill>
              </a:rPr>
              <a:t> π</a:t>
            </a:r>
            <a:r>
              <a:rPr lang="en" sz="1575" dirty="0" err="1">
                <a:solidFill>
                  <a:schemeClr val="dk2"/>
                </a:solidFill>
              </a:rPr>
              <a:t>ρέ</a:t>
            </a:r>
            <a:r>
              <a:rPr lang="en" sz="1575" dirty="0">
                <a:solidFill>
                  <a:schemeClr val="dk2"/>
                </a:solidFill>
              </a:rPr>
              <a:t>π</a:t>
            </a:r>
            <a:r>
              <a:rPr lang="en" sz="1575" dirty="0" err="1">
                <a:solidFill>
                  <a:schemeClr val="dk2"/>
                </a:solidFill>
              </a:rPr>
              <a:t>ει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με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κά</a:t>
            </a:r>
            <a:r>
              <a:rPr lang="en" sz="1575" dirty="0">
                <a:solidFill>
                  <a:schemeClr val="dk2"/>
                </a:solidFill>
              </a:rPr>
              <a:t>π</a:t>
            </a:r>
            <a:r>
              <a:rPr lang="en" sz="1575" dirty="0" err="1">
                <a:solidFill>
                  <a:schemeClr val="dk2"/>
                </a:solidFill>
              </a:rPr>
              <a:t>οιο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τρό</a:t>
            </a:r>
            <a:r>
              <a:rPr lang="en" sz="1575" dirty="0">
                <a:solidFill>
                  <a:schemeClr val="dk2"/>
                </a:solidFill>
              </a:rPr>
              <a:t>π</a:t>
            </a:r>
            <a:r>
              <a:rPr lang="en" sz="1575" dirty="0" err="1">
                <a:solidFill>
                  <a:schemeClr val="dk2"/>
                </a:solidFill>
              </a:rPr>
              <a:t>ο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ν</a:t>
            </a:r>
            <a:r>
              <a:rPr lang="en" sz="1575" dirty="0">
                <a:solidFill>
                  <a:schemeClr val="dk2"/>
                </a:solidFill>
              </a:rPr>
              <a:t>α α</a:t>
            </a:r>
            <a:r>
              <a:rPr lang="en" sz="1575" dirty="0" err="1">
                <a:solidFill>
                  <a:schemeClr val="dk2"/>
                </a:solidFill>
              </a:rPr>
              <a:t>λληλοσυμ</a:t>
            </a:r>
            <a:r>
              <a:rPr lang="en" sz="1575" dirty="0">
                <a:solidFill>
                  <a:schemeClr val="dk2"/>
                </a:solidFill>
              </a:rPr>
              <a:t>π</a:t>
            </a:r>
            <a:r>
              <a:rPr lang="en" sz="1575" dirty="0" err="1">
                <a:solidFill>
                  <a:schemeClr val="dk2"/>
                </a:solidFill>
              </a:rPr>
              <a:t>ληρωθούν</a:t>
            </a:r>
            <a:r>
              <a:rPr lang="en" sz="1575" dirty="0">
                <a:solidFill>
                  <a:schemeClr val="dk2"/>
                </a:solidFill>
              </a:rPr>
              <a:t>.</a:t>
            </a:r>
            <a:endParaRPr lang="en-US" sz="1575" dirty="0">
              <a:solidFill>
                <a:schemeClr val="dk2"/>
              </a:solidFill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endParaRPr lang="en-US" sz="750" dirty="0">
              <a:solidFill>
                <a:schemeClr val="dk2"/>
              </a:solidFill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" sz="1575" dirty="0" err="1">
                <a:solidFill>
                  <a:schemeClr val="dk2"/>
                </a:solidFill>
              </a:rPr>
              <a:t>Οι</a:t>
            </a:r>
            <a:r>
              <a:rPr lang="en" sz="1575" dirty="0">
                <a:solidFill>
                  <a:schemeClr val="dk2"/>
                </a:solidFill>
              </a:rPr>
              <a:t> π</a:t>
            </a:r>
            <a:r>
              <a:rPr lang="en" sz="1575" dirty="0" err="1">
                <a:solidFill>
                  <a:schemeClr val="dk2"/>
                </a:solidFill>
              </a:rPr>
              <a:t>ιο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κλ</a:t>
            </a:r>
            <a:r>
              <a:rPr lang="en" sz="1575" dirty="0">
                <a:solidFill>
                  <a:schemeClr val="dk2"/>
                </a:solidFill>
              </a:rPr>
              <a:t>α</a:t>
            </a:r>
            <a:r>
              <a:rPr lang="en" sz="1575" dirty="0" err="1">
                <a:solidFill>
                  <a:schemeClr val="dk2"/>
                </a:solidFill>
              </a:rPr>
              <a:t>σικές</a:t>
            </a:r>
            <a:r>
              <a:rPr lang="en" sz="1575" dirty="0">
                <a:solidFill>
                  <a:schemeClr val="dk2"/>
                </a:solidFill>
              </a:rPr>
              <a:t> π</a:t>
            </a:r>
            <a:r>
              <a:rPr lang="en" sz="1575" dirty="0" err="1">
                <a:solidFill>
                  <a:schemeClr val="dk2"/>
                </a:solidFill>
              </a:rPr>
              <a:t>ολυ-μεθοδολογίες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είν</a:t>
            </a:r>
            <a:r>
              <a:rPr lang="en" sz="1575" dirty="0">
                <a:solidFill>
                  <a:schemeClr val="dk2"/>
                </a:solidFill>
              </a:rPr>
              <a:t>α</a:t>
            </a:r>
            <a:r>
              <a:rPr lang="en" sz="1575" dirty="0" err="1">
                <a:solidFill>
                  <a:schemeClr val="dk2"/>
                </a:solidFill>
              </a:rPr>
              <a:t>ι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συνήθως</a:t>
            </a:r>
            <a:r>
              <a:rPr lang="en" sz="1575" dirty="0">
                <a:solidFill>
                  <a:schemeClr val="dk2"/>
                </a:solidFill>
              </a:rPr>
              <a:t> 3. </a:t>
            </a:r>
          </a:p>
          <a:p>
            <a:pPr marL="600075" lvl="1" indent="-257175">
              <a:buFont typeface="Arial" panose="020B0604020202020204" pitchFamily="34" charset="0"/>
              <a:buChar char="•"/>
            </a:pPr>
            <a:r>
              <a:rPr lang="en" sz="1575" dirty="0" err="1">
                <a:solidFill>
                  <a:schemeClr val="dk2"/>
                </a:solidFill>
              </a:rPr>
              <a:t>Η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Κριτική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Συστημική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Πράξη</a:t>
            </a:r>
            <a:r>
              <a:rPr lang="en" sz="1575" dirty="0">
                <a:solidFill>
                  <a:schemeClr val="dk2"/>
                </a:solidFill>
              </a:rPr>
              <a:t> (π</a:t>
            </a:r>
            <a:r>
              <a:rPr lang="en" sz="1575" dirty="0" err="1">
                <a:solidFill>
                  <a:schemeClr val="dk2"/>
                </a:solidFill>
              </a:rPr>
              <a:t>ρώην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Ολική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Συστημική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Π</a:t>
            </a:r>
            <a:r>
              <a:rPr lang="en" sz="1575" dirty="0">
                <a:solidFill>
                  <a:schemeClr val="dk2"/>
                </a:solidFill>
              </a:rPr>
              <a:t>α</a:t>
            </a:r>
            <a:r>
              <a:rPr lang="en" sz="1575" dirty="0" err="1">
                <a:solidFill>
                  <a:schemeClr val="dk2"/>
                </a:solidFill>
              </a:rPr>
              <a:t>ρέμ</a:t>
            </a:r>
            <a:r>
              <a:rPr lang="en" sz="1575" dirty="0">
                <a:solidFill>
                  <a:schemeClr val="dk2"/>
                </a:solidFill>
              </a:rPr>
              <a:t>βα</a:t>
            </a:r>
            <a:r>
              <a:rPr lang="en" sz="1575" dirty="0" err="1">
                <a:solidFill>
                  <a:schemeClr val="dk2"/>
                </a:solidFill>
              </a:rPr>
              <a:t>ση</a:t>
            </a:r>
            <a:r>
              <a:rPr lang="en" sz="1575" dirty="0">
                <a:solidFill>
                  <a:schemeClr val="dk2"/>
                </a:solidFill>
              </a:rPr>
              <a:t>) </a:t>
            </a:r>
            <a:r>
              <a:rPr lang="en" sz="1575" dirty="0" err="1">
                <a:solidFill>
                  <a:schemeClr val="dk2"/>
                </a:solidFill>
              </a:rPr>
              <a:t>του</a:t>
            </a:r>
            <a:r>
              <a:rPr lang="en" sz="1575" dirty="0">
                <a:solidFill>
                  <a:schemeClr val="dk2"/>
                </a:solidFill>
              </a:rPr>
              <a:t> Jackson, </a:t>
            </a:r>
          </a:p>
          <a:p>
            <a:pPr marL="600075" lvl="1" indent="-257175">
              <a:buFont typeface="Arial" panose="020B0604020202020204" pitchFamily="34" charset="0"/>
              <a:buChar char="•"/>
            </a:pPr>
            <a:r>
              <a:rPr lang="en" sz="1575" dirty="0" err="1">
                <a:solidFill>
                  <a:schemeClr val="dk2"/>
                </a:solidFill>
              </a:rPr>
              <a:t>η</a:t>
            </a:r>
            <a:r>
              <a:rPr lang="en" sz="1575" dirty="0">
                <a:solidFill>
                  <a:schemeClr val="dk2"/>
                </a:solidFill>
              </a:rPr>
              <a:t> “</a:t>
            </a:r>
            <a:r>
              <a:rPr lang="en" sz="1575" dirty="0" err="1">
                <a:solidFill>
                  <a:schemeClr val="dk2"/>
                </a:solidFill>
              </a:rPr>
              <a:t>Συστημική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Π</a:t>
            </a:r>
            <a:r>
              <a:rPr lang="en" sz="1575" dirty="0">
                <a:solidFill>
                  <a:schemeClr val="dk2"/>
                </a:solidFill>
              </a:rPr>
              <a:t>α</a:t>
            </a:r>
            <a:r>
              <a:rPr lang="en" sz="1575" dirty="0" err="1">
                <a:solidFill>
                  <a:schemeClr val="dk2"/>
                </a:solidFill>
              </a:rPr>
              <a:t>ρέμ</a:t>
            </a:r>
            <a:r>
              <a:rPr lang="en" sz="1575" dirty="0">
                <a:solidFill>
                  <a:schemeClr val="dk2"/>
                </a:solidFill>
              </a:rPr>
              <a:t>βα</a:t>
            </a:r>
            <a:r>
              <a:rPr lang="en" sz="1575" dirty="0" err="1">
                <a:solidFill>
                  <a:schemeClr val="dk2"/>
                </a:solidFill>
              </a:rPr>
              <a:t>ση</a:t>
            </a:r>
            <a:r>
              <a:rPr lang="en" sz="1575" dirty="0">
                <a:solidFill>
                  <a:schemeClr val="dk2"/>
                </a:solidFill>
              </a:rPr>
              <a:t>” </a:t>
            </a:r>
            <a:r>
              <a:rPr lang="en" sz="1575" dirty="0" err="1">
                <a:solidFill>
                  <a:schemeClr val="dk2"/>
                </a:solidFill>
              </a:rPr>
              <a:t>του</a:t>
            </a:r>
            <a:r>
              <a:rPr lang="en" sz="1575" dirty="0">
                <a:solidFill>
                  <a:schemeClr val="dk2"/>
                </a:solidFill>
              </a:rPr>
              <a:t> Midgley, </a:t>
            </a:r>
            <a:r>
              <a:rPr lang="en" sz="1575" dirty="0" err="1">
                <a:solidFill>
                  <a:schemeClr val="dk2"/>
                </a:solidFill>
              </a:rPr>
              <a:t>κ</a:t>
            </a:r>
            <a:r>
              <a:rPr lang="en" sz="1575" dirty="0">
                <a:solidFill>
                  <a:schemeClr val="dk2"/>
                </a:solidFill>
              </a:rPr>
              <a:t>α</a:t>
            </a:r>
            <a:r>
              <a:rPr lang="en" sz="1575" dirty="0" err="1">
                <a:solidFill>
                  <a:schemeClr val="dk2"/>
                </a:solidFill>
              </a:rPr>
              <a:t>ι</a:t>
            </a:r>
            <a:r>
              <a:rPr lang="en" sz="1575" dirty="0">
                <a:solidFill>
                  <a:schemeClr val="dk2"/>
                </a:solidFill>
              </a:rPr>
              <a:t> </a:t>
            </a:r>
          </a:p>
          <a:p>
            <a:pPr marL="600075" lvl="1" indent="-257175">
              <a:buFont typeface="Arial" panose="020B0604020202020204" pitchFamily="34" charset="0"/>
              <a:buChar char="•"/>
            </a:pPr>
            <a:r>
              <a:rPr lang="en" sz="1575" dirty="0" err="1">
                <a:solidFill>
                  <a:schemeClr val="dk2"/>
                </a:solidFill>
              </a:rPr>
              <a:t>η</a:t>
            </a:r>
            <a:r>
              <a:rPr lang="en" sz="1575" dirty="0">
                <a:solidFill>
                  <a:schemeClr val="dk2"/>
                </a:solidFill>
              </a:rPr>
              <a:t> “</a:t>
            </a:r>
            <a:r>
              <a:rPr lang="en" sz="1575" dirty="0" err="1">
                <a:solidFill>
                  <a:schemeClr val="dk2"/>
                </a:solidFill>
              </a:rPr>
              <a:t>Πολυ-μεθοδολογί</a:t>
            </a:r>
            <a:r>
              <a:rPr lang="en" sz="1575" dirty="0">
                <a:solidFill>
                  <a:schemeClr val="dk2"/>
                </a:solidFill>
              </a:rPr>
              <a:t>α” </a:t>
            </a:r>
            <a:r>
              <a:rPr lang="en" sz="1575" dirty="0" err="1">
                <a:solidFill>
                  <a:schemeClr val="dk2"/>
                </a:solidFill>
              </a:rPr>
              <a:t>του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Mingers</a:t>
            </a:r>
            <a:r>
              <a:rPr lang="en" sz="1575" dirty="0">
                <a:solidFill>
                  <a:schemeClr val="dk2"/>
                </a:solidFill>
              </a:rPr>
              <a:t>. </a:t>
            </a:r>
            <a:r>
              <a:rPr lang="en" sz="1575" dirty="0" err="1">
                <a:solidFill>
                  <a:schemeClr val="dk2"/>
                </a:solidFill>
              </a:rPr>
              <a:t>Όλοι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τους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με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εξ</a:t>
            </a:r>
            <a:r>
              <a:rPr lang="en" sz="1575" dirty="0">
                <a:solidFill>
                  <a:schemeClr val="dk2"/>
                </a:solidFill>
              </a:rPr>
              <a:t>α</a:t>
            </a:r>
            <a:r>
              <a:rPr lang="en" sz="1575" dirty="0" err="1">
                <a:solidFill>
                  <a:schemeClr val="dk2"/>
                </a:solidFill>
              </a:rPr>
              <a:t>ίρεση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τον</a:t>
            </a:r>
            <a:r>
              <a:rPr lang="en" sz="1575" dirty="0">
                <a:solidFill>
                  <a:schemeClr val="dk2"/>
                </a:solidFill>
              </a:rPr>
              <a:t> Jackson </a:t>
            </a:r>
            <a:r>
              <a:rPr lang="en" sz="1575" dirty="0" err="1">
                <a:solidFill>
                  <a:schemeClr val="dk2"/>
                </a:solidFill>
              </a:rPr>
              <a:t>ξέρουν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ν</a:t>
            </a:r>
            <a:r>
              <a:rPr lang="en" sz="1575" dirty="0">
                <a:solidFill>
                  <a:schemeClr val="dk2"/>
                </a:solidFill>
              </a:rPr>
              <a:t>α β</a:t>
            </a:r>
            <a:r>
              <a:rPr lang="en" sz="1575" dirty="0" err="1">
                <a:solidFill>
                  <a:schemeClr val="dk2"/>
                </a:solidFill>
              </a:rPr>
              <a:t>γάζουν</a:t>
            </a:r>
            <a:r>
              <a:rPr lang="en" sz="1575" dirty="0">
                <a:solidFill>
                  <a:schemeClr val="dk2"/>
                </a:solidFill>
              </a:rPr>
              <a:t> π</a:t>
            </a:r>
            <a:r>
              <a:rPr lang="en" sz="1575" dirty="0" err="1">
                <a:solidFill>
                  <a:schemeClr val="dk2"/>
                </a:solidFill>
              </a:rPr>
              <a:t>ολύ</a:t>
            </a:r>
            <a:r>
              <a:rPr lang="en" sz="1575" dirty="0">
                <a:solidFill>
                  <a:schemeClr val="dk2"/>
                </a:solidFill>
              </a:rPr>
              <a:t> π</a:t>
            </a:r>
            <a:r>
              <a:rPr lang="en" sz="1575" dirty="0" err="1">
                <a:solidFill>
                  <a:schemeClr val="dk2"/>
                </a:solidFill>
              </a:rPr>
              <a:t>ρωτότυ</a:t>
            </a:r>
            <a:r>
              <a:rPr lang="en" sz="1575" dirty="0">
                <a:solidFill>
                  <a:schemeClr val="dk2"/>
                </a:solidFill>
              </a:rPr>
              <a:t>πα </a:t>
            </a:r>
            <a:r>
              <a:rPr lang="en" sz="1575" dirty="0" err="1">
                <a:solidFill>
                  <a:schemeClr val="dk2"/>
                </a:solidFill>
              </a:rPr>
              <a:t>ονόμ</a:t>
            </a:r>
            <a:r>
              <a:rPr lang="en" sz="1575" dirty="0">
                <a:solidFill>
                  <a:schemeClr val="dk2"/>
                </a:solidFill>
              </a:rPr>
              <a:t>α</a:t>
            </a:r>
            <a:r>
              <a:rPr lang="en" sz="1575" dirty="0" err="1">
                <a:solidFill>
                  <a:schemeClr val="dk2"/>
                </a:solidFill>
              </a:rPr>
              <a:t>τ</a:t>
            </a:r>
            <a:r>
              <a:rPr lang="en" sz="1575" dirty="0">
                <a:solidFill>
                  <a:schemeClr val="dk2"/>
                </a:solidFill>
              </a:rPr>
              <a:t>α.</a:t>
            </a:r>
            <a:endParaRPr lang="en-US" sz="1575" dirty="0">
              <a:solidFill>
                <a:schemeClr val="dk2"/>
              </a:solidFill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endParaRPr lang="en-US" sz="825" dirty="0">
              <a:solidFill>
                <a:schemeClr val="dk2"/>
              </a:solidFill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" sz="1575" dirty="0" err="1">
                <a:solidFill>
                  <a:schemeClr val="dk2"/>
                </a:solidFill>
              </a:rPr>
              <a:t>Εμείς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θ</a:t>
            </a:r>
            <a:r>
              <a:rPr lang="en" sz="1575" dirty="0">
                <a:solidFill>
                  <a:schemeClr val="dk2"/>
                </a:solidFill>
              </a:rPr>
              <a:t>α </a:t>
            </a:r>
            <a:r>
              <a:rPr lang="en" sz="1575" dirty="0" err="1">
                <a:solidFill>
                  <a:schemeClr val="dk2"/>
                </a:solidFill>
              </a:rPr>
              <a:t>εστιάσουμε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στην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μί</a:t>
            </a:r>
            <a:r>
              <a:rPr lang="en" sz="1575" dirty="0">
                <a:solidFill>
                  <a:schemeClr val="dk2"/>
                </a:solidFill>
              </a:rPr>
              <a:t>α π</a:t>
            </a:r>
            <a:r>
              <a:rPr lang="en" sz="1575" dirty="0" err="1">
                <a:solidFill>
                  <a:schemeClr val="dk2"/>
                </a:solidFill>
              </a:rPr>
              <a:t>ολύ</a:t>
            </a:r>
            <a:r>
              <a:rPr lang="en" sz="1575" dirty="0">
                <a:solidFill>
                  <a:schemeClr val="dk2"/>
                </a:solidFill>
              </a:rPr>
              <a:t> βα</a:t>
            </a:r>
            <a:r>
              <a:rPr lang="en" sz="1575" dirty="0" err="1">
                <a:solidFill>
                  <a:schemeClr val="dk2"/>
                </a:solidFill>
              </a:rPr>
              <a:t>σική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κ</a:t>
            </a:r>
            <a:r>
              <a:rPr lang="en" sz="1575" dirty="0">
                <a:solidFill>
                  <a:schemeClr val="dk2"/>
                </a:solidFill>
              </a:rPr>
              <a:t>α</a:t>
            </a:r>
            <a:r>
              <a:rPr lang="en" sz="1575" dirty="0" err="1">
                <a:solidFill>
                  <a:schemeClr val="dk2"/>
                </a:solidFill>
              </a:rPr>
              <a:t>ι</a:t>
            </a:r>
            <a:r>
              <a:rPr lang="en" sz="1575" dirty="0">
                <a:solidFill>
                  <a:schemeClr val="dk2"/>
                </a:solidFill>
              </a:rPr>
              <a:t> π</a:t>
            </a:r>
            <a:r>
              <a:rPr lang="en" sz="1575" dirty="0" err="1">
                <a:solidFill>
                  <a:schemeClr val="dk2"/>
                </a:solidFill>
              </a:rPr>
              <a:t>ιο</a:t>
            </a:r>
            <a:r>
              <a:rPr lang="en" sz="1575" dirty="0">
                <a:solidFill>
                  <a:schemeClr val="dk2"/>
                </a:solidFill>
              </a:rPr>
              <a:t> α</a:t>
            </a:r>
            <a:r>
              <a:rPr lang="en" sz="1575" dirty="0" err="1">
                <a:solidFill>
                  <a:schemeClr val="dk2"/>
                </a:solidFill>
              </a:rPr>
              <a:t>ν</a:t>
            </a:r>
            <a:r>
              <a:rPr lang="en" sz="1575" dirty="0">
                <a:solidFill>
                  <a:schemeClr val="dk2"/>
                </a:solidFill>
              </a:rPr>
              <a:t>α</a:t>
            </a:r>
            <a:r>
              <a:rPr lang="en" sz="1575" dirty="0" err="1">
                <a:solidFill>
                  <a:schemeClr val="dk2"/>
                </a:solidFill>
              </a:rPr>
              <a:t>λυτική</a:t>
            </a:r>
            <a:r>
              <a:rPr lang="en" sz="1575" dirty="0">
                <a:solidFill>
                  <a:schemeClr val="dk2"/>
                </a:solidFill>
              </a:rPr>
              <a:t>, </a:t>
            </a:r>
            <a:r>
              <a:rPr lang="en" sz="1575" dirty="0" err="1">
                <a:solidFill>
                  <a:schemeClr val="dk2"/>
                </a:solidFill>
              </a:rPr>
              <a:t>την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Κριτική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Συστημική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Πράξη</a:t>
            </a:r>
            <a:r>
              <a:rPr lang="en" sz="1575" dirty="0">
                <a:solidFill>
                  <a:schemeClr val="dk2"/>
                </a:solidFill>
              </a:rPr>
              <a:t> </a:t>
            </a:r>
            <a:r>
              <a:rPr lang="en" sz="1575" dirty="0" err="1">
                <a:solidFill>
                  <a:schemeClr val="dk2"/>
                </a:solidFill>
              </a:rPr>
              <a:t>του</a:t>
            </a:r>
            <a:r>
              <a:rPr lang="en" sz="1575" dirty="0">
                <a:solidFill>
                  <a:schemeClr val="dk2"/>
                </a:solidFill>
              </a:rPr>
              <a:t> Jackson.</a:t>
            </a:r>
            <a:endParaRPr sz="1575" dirty="0"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28860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34"/>
          <p:cNvSpPr txBox="1">
            <a:spLocks noGrp="1"/>
          </p:cNvSpPr>
          <p:nvPr>
            <p:ph type="title"/>
          </p:nvPr>
        </p:nvSpPr>
        <p:spPr>
          <a:xfrm>
            <a:off x="152250" y="0"/>
            <a:ext cx="8791800" cy="5727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rmAutofit/>
          </a:bodyPr>
          <a:lstStyle/>
          <a:p>
            <a:pPr>
              <a:buSzPts val="990"/>
            </a:pPr>
            <a:r>
              <a:rPr lang="en" sz="2320"/>
              <a:t>Κριτική Συστημική Πράξη (CSP): Τι είναι</a:t>
            </a:r>
            <a:endParaRPr sz="2320"/>
          </a:p>
        </p:txBody>
      </p:sp>
      <p:sp>
        <p:nvSpPr>
          <p:cNvPr id="200" name="Google Shape;200;p34"/>
          <p:cNvSpPr txBox="1"/>
          <p:nvPr/>
        </p:nvSpPr>
        <p:spPr>
          <a:xfrm>
            <a:off x="152250" y="572700"/>
            <a:ext cx="8791800" cy="4493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" sz="1050" b="1" dirty="0" err="1">
                <a:solidFill>
                  <a:schemeClr val="dk2"/>
                </a:solidFill>
              </a:rPr>
              <a:t>Μι</a:t>
            </a:r>
            <a:r>
              <a:rPr lang="en" sz="1050" b="1" dirty="0">
                <a:solidFill>
                  <a:schemeClr val="dk2"/>
                </a:solidFill>
              </a:rPr>
              <a:t>α </a:t>
            </a:r>
            <a:r>
              <a:rPr lang="en" sz="1050" b="1" dirty="0" err="1">
                <a:solidFill>
                  <a:schemeClr val="dk2"/>
                </a:solidFill>
              </a:rPr>
              <a:t>Πρ</a:t>
            </a:r>
            <a:r>
              <a:rPr lang="en" sz="1050" b="1" dirty="0">
                <a:solidFill>
                  <a:schemeClr val="dk2"/>
                </a:solidFill>
              </a:rPr>
              <a:t>α</a:t>
            </a:r>
            <a:r>
              <a:rPr lang="en" sz="1050" b="1" dirty="0" err="1">
                <a:solidFill>
                  <a:schemeClr val="dk2"/>
                </a:solidFill>
              </a:rPr>
              <a:t>κτική</a:t>
            </a:r>
            <a:r>
              <a:rPr lang="en" sz="1050" b="1" dirty="0">
                <a:solidFill>
                  <a:schemeClr val="dk2"/>
                </a:solidFill>
              </a:rPr>
              <a:t> </a:t>
            </a:r>
            <a:r>
              <a:rPr lang="en" sz="1050" b="1" dirty="0" err="1">
                <a:solidFill>
                  <a:schemeClr val="dk2"/>
                </a:solidFill>
              </a:rPr>
              <a:t>Πολυ-Μεθοδολογί</a:t>
            </a:r>
            <a:r>
              <a:rPr lang="en" sz="1050" b="1" dirty="0">
                <a:solidFill>
                  <a:schemeClr val="dk2"/>
                </a:solidFill>
              </a:rPr>
              <a:t>α </a:t>
            </a:r>
            <a:r>
              <a:rPr lang="en" sz="1050" b="1" dirty="0" err="1">
                <a:solidFill>
                  <a:schemeClr val="dk2"/>
                </a:solidFill>
              </a:rPr>
              <a:t>γι</a:t>
            </a:r>
            <a:r>
              <a:rPr lang="en" sz="1050" b="1" dirty="0">
                <a:solidFill>
                  <a:schemeClr val="dk2"/>
                </a:solidFill>
              </a:rPr>
              <a:t>α </a:t>
            </a:r>
            <a:r>
              <a:rPr lang="en" sz="1050" b="1" dirty="0" err="1">
                <a:solidFill>
                  <a:schemeClr val="dk2"/>
                </a:solidFill>
              </a:rPr>
              <a:t>Πολύ</a:t>
            </a:r>
            <a:r>
              <a:rPr lang="en" sz="1050" b="1" dirty="0">
                <a:solidFill>
                  <a:schemeClr val="dk2"/>
                </a:solidFill>
              </a:rPr>
              <a:t>π</a:t>
            </a:r>
            <a:r>
              <a:rPr lang="en" sz="1050" b="1" dirty="0" err="1">
                <a:solidFill>
                  <a:schemeClr val="dk2"/>
                </a:solidFill>
              </a:rPr>
              <a:t>λοκ</a:t>
            </a:r>
            <a:r>
              <a:rPr lang="en" sz="1050" b="1" dirty="0">
                <a:solidFill>
                  <a:schemeClr val="dk2"/>
                </a:solidFill>
              </a:rPr>
              <a:t>α </a:t>
            </a:r>
            <a:r>
              <a:rPr lang="en" sz="1050" b="1" dirty="0" err="1">
                <a:solidFill>
                  <a:schemeClr val="dk2"/>
                </a:solidFill>
              </a:rPr>
              <a:t>Προ</a:t>
            </a:r>
            <a:r>
              <a:rPr lang="en" sz="1050" b="1" dirty="0">
                <a:solidFill>
                  <a:schemeClr val="dk2"/>
                </a:solidFill>
              </a:rPr>
              <a:t>β</a:t>
            </a:r>
            <a:r>
              <a:rPr lang="en" sz="1050" b="1" dirty="0" err="1">
                <a:solidFill>
                  <a:schemeClr val="dk2"/>
                </a:solidFill>
              </a:rPr>
              <a:t>λήμ</a:t>
            </a:r>
            <a:r>
              <a:rPr lang="en" sz="1050" b="1" dirty="0">
                <a:solidFill>
                  <a:schemeClr val="dk2"/>
                </a:solidFill>
              </a:rPr>
              <a:t>α</a:t>
            </a:r>
            <a:r>
              <a:rPr lang="en" sz="1050" b="1" dirty="0" err="1">
                <a:solidFill>
                  <a:schemeClr val="dk2"/>
                </a:solidFill>
              </a:rPr>
              <a:t>τ</a:t>
            </a:r>
            <a:r>
              <a:rPr lang="en" sz="1050" b="1" dirty="0">
                <a:solidFill>
                  <a:schemeClr val="dk2"/>
                </a:solidFill>
              </a:rPr>
              <a:t>α</a:t>
            </a:r>
            <a:endParaRPr sz="1050" b="1" dirty="0">
              <a:solidFill>
                <a:schemeClr val="dk2"/>
              </a:solidFill>
            </a:endParaRP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" sz="1050" dirty="0" err="1">
                <a:solidFill>
                  <a:schemeClr val="dk2"/>
                </a:solidFill>
              </a:rPr>
              <a:t>Η</a:t>
            </a:r>
            <a:r>
              <a:rPr lang="en" sz="1050" dirty="0">
                <a:solidFill>
                  <a:schemeClr val="dk2"/>
                </a:solidFill>
              </a:rPr>
              <a:t> CSP </a:t>
            </a:r>
            <a:r>
              <a:rPr lang="en" sz="1050" dirty="0" err="1">
                <a:solidFill>
                  <a:schemeClr val="dk2"/>
                </a:solidFill>
              </a:rPr>
              <a:t>είν</a:t>
            </a:r>
            <a:r>
              <a:rPr lang="en" sz="1050" dirty="0">
                <a:solidFill>
                  <a:schemeClr val="dk2"/>
                </a:solidFill>
              </a:rPr>
              <a:t>α</a:t>
            </a:r>
            <a:r>
              <a:rPr lang="en" sz="1050" dirty="0" err="1">
                <a:solidFill>
                  <a:schemeClr val="dk2"/>
                </a:solidFill>
              </a:rPr>
              <a:t>ι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έν</a:t>
            </a:r>
            <a:r>
              <a:rPr lang="en" sz="1050" dirty="0">
                <a:solidFill>
                  <a:schemeClr val="dk2"/>
                </a:solidFill>
              </a:rPr>
              <a:t>α π</a:t>
            </a:r>
            <a:r>
              <a:rPr lang="en" sz="1050" dirty="0" err="1">
                <a:solidFill>
                  <a:schemeClr val="dk2"/>
                </a:solidFill>
              </a:rPr>
              <a:t>ροηγμένο</a:t>
            </a:r>
            <a:r>
              <a:rPr lang="en" sz="1050" dirty="0">
                <a:solidFill>
                  <a:schemeClr val="dk2"/>
                </a:solidFill>
              </a:rPr>
              <a:t>, </a:t>
            </a:r>
            <a:r>
              <a:rPr lang="en" sz="1050" dirty="0" err="1">
                <a:solidFill>
                  <a:schemeClr val="dk2"/>
                </a:solidFill>
              </a:rPr>
              <a:t>ευέλικτο</a:t>
            </a:r>
            <a:r>
              <a:rPr lang="en" sz="1050" dirty="0">
                <a:solidFill>
                  <a:schemeClr val="dk2"/>
                </a:solidFill>
              </a:rPr>
              <a:t> π</a:t>
            </a:r>
            <a:r>
              <a:rPr lang="en" sz="1050" dirty="0" err="1">
                <a:solidFill>
                  <a:schemeClr val="dk2"/>
                </a:solidFill>
              </a:rPr>
              <a:t>λ</a:t>
            </a:r>
            <a:r>
              <a:rPr lang="en" sz="1050" dirty="0">
                <a:solidFill>
                  <a:schemeClr val="dk2"/>
                </a:solidFill>
              </a:rPr>
              <a:t>α</a:t>
            </a:r>
            <a:r>
              <a:rPr lang="en" sz="1050" dirty="0" err="1">
                <a:solidFill>
                  <a:schemeClr val="dk2"/>
                </a:solidFill>
              </a:rPr>
              <a:t>ίσιο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γι</a:t>
            </a:r>
            <a:r>
              <a:rPr lang="en" sz="1050" dirty="0">
                <a:solidFill>
                  <a:schemeClr val="dk2"/>
                </a:solidFill>
              </a:rPr>
              <a:t>α </a:t>
            </a:r>
            <a:r>
              <a:rPr lang="en" sz="1050" dirty="0" err="1">
                <a:solidFill>
                  <a:schemeClr val="dk2"/>
                </a:solidFill>
              </a:rPr>
              <a:t>την</a:t>
            </a:r>
            <a:r>
              <a:rPr lang="en" sz="1050" dirty="0">
                <a:solidFill>
                  <a:schemeClr val="dk2"/>
                </a:solidFill>
              </a:rPr>
              <a:t> α</a:t>
            </a:r>
            <a:r>
              <a:rPr lang="en" sz="1050" dirty="0" err="1">
                <a:solidFill>
                  <a:schemeClr val="dk2"/>
                </a:solidFill>
              </a:rPr>
              <a:t>ντιμετώ</a:t>
            </a:r>
            <a:r>
              <a:rPr lang="en" sz="1050" dirty="0">
                <a:solidFill>
                  <a:schemeClr val="dk2"/>
                </a:solidFill>
              </a:rPr>
              <a:t>π</a:t>
            </a:r>
            <a:r>
              <a:rPr lang="en" sz="1050" dirty="0" err="1">
                <a:solidFill>
                  <a:schemeClr val="dk2"/>
                </a:solidFill>
              </a:rPr>
              <a:t>ιση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σύνθετων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οργ</a:t>
            </a:r>
            <a:r>
              <a:rPr lang="en" sz="1050" dirty="0">
                <a:solidFill>
                  <a:schemeClr val="dk2"/>
                </a:solidFill>
              </a:rPr>
              <a:t>α</a:t>
            </a:r>
            <a:r>
              <a:rPr lang="en" sz="1050" dirty="0" err="1">
                <a:solidFill>
                  <a:schemeClr val="dk2"/>
                </a:solidFill>
              </a:rPr>
              <a:t>νωσι</a:t>
            </a:r>
            <a:r>
              <a:rPr lang="en" sz="1050" dirty="0">
                <a:solidFill>
                  <a:schemeClr val="dk2"/>
                </a:solidFill>
              </a:rPr>
              <a:t>α</a:t>
            </a:r>
            <a:r>
              <a:rPr lang="en" sz="1050" dirty="0" err="1">
                <a:solidFill>
                  <a:schemeClr val="dk2"/>
                </a:solidFill>
              </a:rPr>
              <a:t>κών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κ</a:t>
            </a:r>
            <a:r>
              <a:rPr lang="en" sz="1050" dirty="0">
                <a:solidFill>
                  <a:schemeClr val="dk2"/>
                </a:solidFill>
              </a:rPr>
              <a:t>α</a:t>
            </a:r>
            <a:r>
              <a:rPr lang="en" sz="1050" dirty="0" err="1">
                <a:solidFill>
                  <a:schemeClr val="dk2"/>
                </a:solidFill>
              </a:rPr>
              <a:t>ι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κοινωνικών</a:t>
            </a:r>
            <a:r>
              <a:rPr lang="en" sz="1050" dirty="0">
                <a:solidFill>
                  <a:schemeClr val="dk2"/>
                </a:solidFill>
              </a:rPr>
              <a:t> π</a:t>
            </a:r>
            <a:r>
              <a:rPr lang="en" sz="1050" dirty="0" err="1">
                <a:solidFill>
                  <a:schemeClr val="dk2"/>
                </a:solidFill>
              </a:rPr>
              <a:t>ρο</a:t>
            </a:r>
            <a:r>
              <a:rPr lang="en" sz="1050" dirty="0">
                <a:solidFill>
                  <a:schemeClr val="dk2"/>
                </a:solidFill>
              </a:rPr>
              <a:t>β</a:t>
            </a:r>
            <a:r>
              <a:rPr lang="en" sz="1050" dirty="0" err="1">
                <a:solidFill>
                  <a:schemeClr val="dk2"/>
                </a:solidFill>
              </a:rPr>
              <a:t>λημάτων</a:t>
            </a:r>
            <a:r>
              <a:rPr lang="en" sz="1050" dirty="0">
                <a:solidFill>
                  <a:schemeClr val="dk2"/>
                </a:solidFill>
              </a:rPr>
              <a:t>. </a:t>
            </a:r>
            <a:r>
              <a:rPr lang="en" sz="1050" dirty="0" err="1">
                <a:solidFill>
                  <a:schemeClr val="dk2"/>
                </a:solidFill>
              </a:rPr>
              <a:t>Κ</a:t>
            </a:r>
            <a:r>
              <a:rPr lang="en" sz="1050" dirty="0">
                <a:solidFill>
                  <a:schemeClr val="dk2"/>
                </a:solidFill>
              </a:rPr>
              <a:t>α</a:t>
            </a:r>
            <a:r>
              <a:rPr lang="en" sz="1050" dirty="0" err="1">
                <a:solidFill>
                  <a:schemeClr val="dk2"/>
                </a:solidFill>
              </a:rPr>
              <a:t>θοδηγεί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τους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ε</a:t>
            </a:r>
            <a:r>
              <a:rPr lang="en" sz="1050" dirty="0">
                <a:solidFill>
                  <a:schemeClr val="dk2"/>
                </a:solidFill>
              </a:rPr>
              <a:t>πα</a:t>
            </a:r>
            <a:r>
              <a:rPr lang="en" sz="1050" dirty="0" err="1">
                <a:solidFill>
                  <a:schemeClr val="dk2"/>
                </a:solidFill>
              </a:rPr>
              <a:t>γγελμ</a:t>
            </a:r>
            <a:r>
              <a:rPr lang="en" sz="1050" dirty="0">
                <a:solidFill>
                  <a:schemeClr val="dk2"/>
                </a:solidFill>
              </a:rPr>
              <a:t>α</a:t>
            </a:r>
            <a:r>
              <a:rPr lang="en" sz="1050" dirty="0" err="1">
                <a:solidFill>
                  <a:schemeClr val="dk2"/>
                </a:solidFill>
              </a:rPr>
              <a:t>τίες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στο</a:t>
            </a:r>
            <a:r>
              <a:rPr lang="en" sz="1050" dirty="0">
                <a:solidFill>
                  <a:schemeClr val="dk2"/>
                </a:solidFill>
              </a:rPr>
              <a:t> π</a:t>
            </a:r>
            <a:r>
              <a:rPr lang="en" sz="1050" dirty="0" err="1">
                <a:solidFill>
                  <a:schemeClr val="dk2"/>
                </a:solidFill>
              </a:rPr>
              <a:t>ώς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ν</a:t>
            </a:r>
            <a:r>
              <a:rPr lang="en" sz="1050" dirty="0">
                <a:solidFill>
                  <a:schemeClr val="dk2"/>
                </a:solidFill>
              </a:rPr>
              <a:t>α </a:t>
            </a:r>
            <a:r>
              <a:rPr lang="en" sz="1050" dirty="0" err="1">
                <a:solidFill>
                  <a:schemeClr val="dk2"/>
                </a:solidFill>
              </a:rPr>
              <a:t>συνδυάζουν</a:t>
            </a:r>
            <a:r>
              <a:rPr lang="en" sz="1050" dirty="0">
                <a:solidFill>
                  <a:schemeClr val="dk2"/>
                </a:solidFill>
              </a:rPr>
              <a:t> π</a:t>
            </a:r>
            <a:r>
              <a:rPr lang="en" sz="1050" dirty="0" err="1">
                <a:solidFill>
                  <a:schemeClr val="dk2"/>
                </a:solidFill>
              </a:rPr>
              <a:t>ροσεκτικά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δι</a:t>
            </a:r>
            <a:r>
              <a:rPr lang="en" sz="1050" dirty="0">
                <a:solidFill>
                  <a:schemeClr val="dk2"/>
                </a:solidFill>
              </a:rPr>
              <a:t>α</a:t>
            </a:r>
            <a:r>
              <a:rPr lang="en" sz="1050" dirty="0" err="1">
                <a:solidFill>
                  <a:schemeClr val="dk2"/>
                </a:solidFill>
              </a:rPr>
              <a:t>φορετικές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μεθόδους</a:t>
            </a:r>
            <a:r>
              <a:rPr lang="en" sz="1050" dirty="0">
                <a:solidFill>
                  <a:schemeClr val="dk2"/>
                </a:solidFill>
              </a:rPr>
              <a:t>, </a:t>
            </a:r>
            <a:r>
              <a:rPr lang="en" sz="1050" dirty="0" err="1">
                <a:solidFill>
                  <a:schemeClr val="dk2"/>
                </a:solidFill>
              </a:rPr>
              <a:t>εργ</a:t>
            </a:r>
            <a:r>
              <a:rPr lang="en" sz="1050" dirty="0">
                <a:solidFill>
                  <a:schemeClr val="dk2"/>
                </a:solidFill>
              </a:rPr>
              <a:t>α</a:t>
            </a:r>
            <a:r>
              <a:rPr lang="en" sz="1050" dirty="0" err="1">
                <a:solidFill>
                  <a:schemeClr val="dk2"/>
                </a:solidFill>
              </a:rPr>
              <a:t>λεί</a:t>
            </a:r>
            <a:r>
              <a:rPr lang="en" sz="1050" dirty="0">
                <a:solidFill>
                  <a:schemeClr val="dk2"/>
                </a:solidFill>
              </a:rPr>
              <a:t>α </a:t>
            </a:r>
            <a:r>
              <a:rPr lang="en" sz="1050" dirty="0" err="1">
                <a:solidFill>
                  <a:schemeClr val="dk2"/>
                </a:solidFill>
              </a:rPr>
              <a:t>κ</a:t>
            </a:r>
            <a:r>
              <a:rPr lang="en" sz="1050" dirty="0">
                <a:solidFill>
                  <a:schemeClr val="dk2"/>
                </a:solidFill>
              </a:rPr>
              <a:t>α</a:t>
            </a:r>
            <a:r>
              <a:rPr lang="en" sz="1050" dirty="0" err="1">
                <a:solidFill>
                  <a:schemeClr val="dk2"/>
                </a:solidFill>
              </a:rPr>
              <a:t>ι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φιλοσοφίες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συστημάτων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ώστε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ν</a:t>
            </a:r>
            <a:r>
              <a:rPr lang="en" sz="1050" dirty="0">
                <a:solidFill>
                  <a:schemeClr val="dk2"/>
                </a:solidFill>
              </a:rPr>
              <a:t>α </a:t>
            </a:r>
            <a:r>
              <a:rPr lang="en" sz="1050" dirty="0" err="1">
                <a:solidFill>
                  <a:schemeClr val="dk2"/>
                </a:solidFill>
              </a:rPr>
              <a:t>τ</a:t>
            </a:r>
            <a:r>
              <a:rPr lang="en" sz="1050" dirty="0">
                <a:solidFill>
                  <a:schemeClr val="dk2"/>
                </a:solidFill>
              </a:rPr>
              <a:t>α</a:t>
            </a:r>
            <a:r>
              <a:rPr lang="en" sz="1050" dirty="0" err="1">
                <a:solidFill>
                  <a:schemeClr val="dk2"/>
                </a:solidFill>
              </a:rPr>
              <a:t>ιριάζουν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στις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μον</a:t>
            </a:r>
            <a:r>
              <a:rPr lang="en" sz="1050" dirty="0">
                <a:solidFill>
                  <a:schemeClr val="dk2"/>
                </a:solidFill>
              </a:rPr>
              <a:t>α</a:t>
            </a:r>
            <a:r>
              <a:rPr lang="en" sz="1050" dirty="0" err="1">
                <a:solidFill>
                  <a:schemeClr val="dk2"/>
                </a:solidFill>
              </a:rPr>
              <a:t>δικές</a:t>
            </a:r>
            <a:r>
              <a:rPr lang="en" sz="1050" dirty="0">
                <a:solidFill>
                  <a:schemeClr val="dk2"/>
                </a:solidFill>
              </a:rPr>
              <a:t> απα</a:t>
            </a:r>
            <a:r>
              <a:rPr lang="en" sz="1050" dirty="0" err="1">
                <a:solidFill>
                  <a:schemeClr val="dk2"/>
                </a:solidFill>
              </a:rPr>
              <a:t>ιτήσεις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μι</a:t>
            </a:r>
            <a:r>
              <a:rPr lang="en" sz="1050" dirty="0">
                <a:solidFill>
                  <a:schemeClr val="dk2"/>
                </a:solidFill>
              </a:rPr>
              <a:t>α</a:t>
            </a:r>
            <a:r>
              <a:rPr lang="en" sz="1050" dirty="0" err="1">
                <a:solidFill>
                  <a:schemeClr val="dk2"/>
                </a:solidFill>
              </a:rPr>
              <a:t>ς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κ</a:t>
            </a:r>
            <a:r>
              <a:rPr lang="en" sz="1050" dirty="0">
                <a:solidFill>
                  <a:schemeClr val="dk2"/>
                </a:solidFill>
              </a:rPr>
              <a:t>α</a:t>
            </a:r>
            <a:r>
              <a:rPr lang="en" sz="1050" dirty="0" err="1">
                <a:solidFill>
                  <a:schemeClr val="dk2"/>
                </a:solidFill>
              </a:rPr>
              <a:t>τάστ</a:t>
            </a:r>
            <a:r>
              <a:rPr lang="en" sz="1050" dirty="0">
                <a:solidFill>
                  <a:schemeClr val="dk2"/>
                </a:solidFill>
              </a:rPr>
              <a:t>α</a:t>
            </a:r>
            <a:r>
              <a:rPr lang="en" sz="1050" dirty="0" err="1">
                <a:solidFill>
                  <a:schemeClr val="dk2"/>
                </a:solidFill>
              </a:rPr>
              <a:t>σης</a:t>
            </a:r>
            <a:r>
              <a:rPr lang="en" sz="1050" dirty="0">
                <a:solidFill>
                  <a:schemeClr val="dk2"/>
                </a:solidFill>
              </a:rPr>
              <a:t>.</a:t>
            </a:r>
            <a:endParaRPr sz="1050" dirty="0">
              <a:solidFill>
                <a:schemeClr val="dk2"/>
              </a:solidFill>
            </a:endParaRP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" sz="1050" b="1" dirty="0" err="1">
                <a:solidFill>
                  <a:schemeClr val="dk2"/>
                </a:solidFill>
              </a:rPr>
              <a:t>Ο</a:t>
            </a:r>
            <a:r>
              <a:rPr lang="en" sz="1050" b="1" dirty="0">
                <a:solidFill>
                  <a:schemeClr val="dk2"/>
                </a:solidFill>
              </a:rPr>
              <a:t> βα</a:t>
            </a:r>
            <a:r>
              <a:rPr lang="en" sz="1050" b="1" dirty="0" err="1">
                <a:solidFill>
                  <a:schemeClr val="dk2"/>
                </a:solidFill>
              </a:rPr>
              <a:t>σικός</a:t>
            </a:r>
            <a:r>
              <a:rPr lang="en" sz="1050" b="1" dirty="0">
                <a:solidFill>
                  <a:schemeClr val="dk2"/>
                </a:solidFill>
              </a:rPr>
              <a:t> </a:t>
            </a:r>
            <a:r>
              <a:rPr lang="en" sz="1050" b="1" dirty="0" err="1">
                <a:solidFill>
                  <a:schemeClr val="dk2"/>
                </a:solidFill>
              </a:rPr>
              <a:t>σκο</a:t>
            </a:r>
            <a:r>
              <a:rPr lang="en" sz="1050" b="1" dirty="0">
                <a:solidFill>
                  <a:schemeClr val="dk2"/>
                </a:solidFill>
              </a:rPr>
              <a:t>π</a:t>
            </a:r>
            <a:r>
              <a:rPr lang="en" sz="1050" b="1" dirty="0" err="1">
                <a:solidFill>
                  <a:schemeClr val="dk2"/>
                </a:solidFill>
              </a:rPr>
              <a:t>ός</a:t>
            </a:r>
            <a:r>
              <a:rPr lang="en" sz="1050" b="1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είν</a:t>
            </a:r>
            <a:r>
              <a:rPr lang="en" sz="1050" dirty="0">
                <a:solidFill>
                  <a:schemeClr val="dk2"/>
                </a:solidFill>
              </a:rPr>
              <a:t>α</a:t>
            </a:r>
            <a:r>
              <a:rPr lang="en" sz="1050" dirty="0" err="1">
                <a:solidFill>
                  <a:schemeClr val="dk2"/>
                </a:solidFill>
              </a:rPr>
              <a:t>ι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ν</a:t>
            </a:r>
            <a:r>
              <a:rPr lang="en" sz="1050" dirty="0">
                <a:solidFill>
                  <a:schemeClr val="dk2"/>
                </a:solidFill>
              </a:rPr>
              <a:t>α </a:t>
            </a:r>
            <a:r>
              <a:rPr lang="en" sz="1050" dirty="0" err="1">
                <a:solidFill>
                  <a:schemeClr val="dk2"/>
                </a:solidFill>
              </a:rPr>
              <a:t>δι</a:t>
            </a:r>
            <a:r>
              <a:rPr lang="en" sz="1050" dirty="0">
                <a:solidFill>
                  <a:schemeClr val="dk2"/>
                </a:solidFill>
              </a:rPr>
              <a:t>α</a:t>
            </a:r>
            <a:r>
              <a:rPr lang="en" sz="1050" dirty="0" err="1">
                <a:solidFill>
                  <a:schemeClr val="dk2"/>
                </a:solidFill>
              </a:rPr>
              <a:t>σφ</a:t>
            </a:r>
            <a:r>
              <a:rPr lang="en" sz="1050" dirty="0">
                <a:solidFill>
                  <a:schemeClr val="dk2"/>
                </a:solidFill>
              </a:rPr>
              <a:t>α</a:t>
            </a:r>
            <a:r>
              <a:rPr lang="en" sz="1050" dirty="0" err="1">
                <a:solidFill>
                  <a:schemeClr val="dk2"/>
                </a:solidFill>
              </a:rPr>
              <a:t>λιστεί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ότι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οι</a:t>
            </a:r>
            <a:r>
              <a:rPr lang="en" sz="1050" dirty="0">
                <a:solidFill>
                  <a:schemeClr val="dk2"/>
                </a:solidFill>
              </a:rPr>
              <a:t> πα</a:t>
            </a:r>
            <a:r>
              <a:rPr lang="en" sz="1050" dirty="0" err="1">
                <a:solidFill>
                  <a:schemeClr val="dk2"/>
                </a:solidFill>
              </a:rPr>
              <a:t>ρεμ</a:t>
            </a:r>
            <a:r>
              <a:rPr lang="en" sz="1050" dirty="0">
                <a:solidFill>
                  <a:schemeClr val="dk2"/>
                </a:solidFill>
              </a:rPr>
              <a:t>β</a:t>
            </a:r>
            <a:r>
              <a:rPr lang="en" sz="1050" dirty="0" err="1">
                <a:solidFill>
                  <a:schemeClr val="dk2"/>
                </a:solidFill>
              </a:rPr>
              <a:t>άσεις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οδηγούν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σε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ολοκληρωμένη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κ</a:t>
            </a:r>
            <a:r>
              <a:rPr lang="en" sz="1050" dirty="0">
                <a:solidFill>
                  <a:schemeClr val="dk2"/>
                </a:solidFill>
              </a:rPr>
              <a:t>α</a:t>
            </a:r>
            <a:r>
              <a:rPr lang="en" sz="1050" dirty="0" err="1">
                <a:solidFill>
                  <a:schemeClr val="dk2"/>
                </a:solidFill>
              </a:rPr>
              <a:t>ι</a:t>
            </a:r>
            <a:r>
              <a:rPr lang="en" sz="1050" dirty="0">
                <a:solidFill>
                  <a:schemeClr val="dk2"/>
                </a:solidFill>
              </a:rPr>
              <a:t> β</a:t>
            </a:r>
            <a:r>
              <a:rPr lang="en" sz="1050" dirty="0" err="1">
                <a:solidFill>
                  <a:schemeClr val="dk2"/>
                </a:solidFill>
              </a:rPr>
              <a:t>ιώσιμη</a:t>
            </a:r>
            <a:r>
              <a:rPr lang="en" sz="1050" dirty="0">
                <a:solidFill>
                  <a:schemeClr val="dk2"/>
                </a:solidFill>
              </a:rPr>
              <a:t> β</a:t>
            </a:r>
            <a:r>
              <a:rPr lang="en" sz="1050" dirty="0" err="1">
                <a:solidFill>
                  <a:schemeClr val="dk2"/>
                </a:solidFill>
              </a:rPr>
              <a:t>ελτίωση</a:t>
            </a:r>
            <a:r>
              <a:rPr lang="en" sz="1050" dirty="0">
                <a:solidFill>
                  <a:schemeClr val="dk2"/>
                </a:solidFill>
              </a:rPr>
              <a:t>, </a:t>
            </a:r>
            <a:r>
              <a:rPr lang="en" sz="1050" dirty="0" err="1">
                <a:solidFill>
                  <a:schemeClr val="dk2"/>
                </a:solidFill>
              </a:rPr>
              <a:t>λ</a:t>
            </a:r>
            <a:r>
              <a:rPr lang="en" sz="1050" dirty="0">
                <a:solidFill>
                  <a:schemeClr val="dk2"/>
                </a:solidFill>
              </a:rPr>
              <a:t>α</a:t>
            </a:r>
            <a:r>
              <a:rPr lang="en" sz="1050" dirty="0" err="1">
                <a:solidFill>
                  <a:schemeClr val="dk2"/>
                </a:solidFill>
              </a:rPr>
              <a:t>μ</a:t>
            </a:r>
            <a:r>
              <a:rPr lang="en" sz="1050" dirty="0">
                <a:solidFill>
                  <a:schemeClr val="dk2"/>
                </a:solidFill>
              </a:rPr>
              <a:t>β</a:t>
            </a:r>
            <a:r>
              <a:rPr lang="en" sz="1050" dirty="0" err="1">
                <a:solidFill>
                  <a:schemeClr val="dk2"/>
                </a:solidFill>
              </a:rPr>
              <a:t>άνοντ</a:t>
            </a:r>
            <a:r>
              <a:rPr lang="en" sz="1050" dirty="0">
                <a:solidFill>
                  <a:schemeClr val="dk2"/>
                </a:solidFill>
              </a:rPr>
              <a:t>α</a:t>
            </a:r>
            <a:r>
              <a:rPr lang="en" sz="1050" dirty="0" err="1">
                <a:solidFill>
                  <a:schemeClr val="dk2"/>
                </a:solidFill>
              </a:rPr>
              <a:t>ς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υ</a:t>
            </a:r>
            <a:r>
              <a:rPr lang="en" sz="1050" dirty="0">
                <a:solidFill>
                  <a:schemeClr val="dk2"/>
                </a:solidFill>
              </a:rPr>
              <a:t>π</a:t>
            </a:r>
            <a:r>
              <a:rPr lang="en" sz="1050" dirty="0" err="1">
                <a:solidFill>
                  <a:schemeClr val="dk2"/>
                </a:solidFill>
              </a:rPr>
              <a:t>όψη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την</a:t>
            </a:r>
            <a:r>
              <a:rPr lang="en" sz="1050" dirty="0">
                <a:solidFill>
                  <a:schemeClr val="dk2"/>
                </a:solidFill>
              </a:rPr>
              <a:t> απ</a:t>
            </a:r>
            <a:r>
              <a:rPr lang="en" sz="1050" dirty="0" err="1">
                <a:solidFill>
                  <a:schemeClr val="dk2"/>
                </a:solidFill>
              </a:rPr>
              <a:t>οτελεσμ</a:t>
            </a:r>
            <a:r>
              <a:rPr lang="en" sz="1050" dirty="0">
                <a:solidFill>
                  <a:schemeClr val="dk2"/>
                </a:solidFill>
              </a:rPr>
              <a:t>α</a:t>
            </a:r>
            <a:r>
              <a:rPr lang="en" sz="1050" dirty="0" err="1">
                <a:solidFill>
                  <a:schemeClr val="dk2"/>
                </a:solidFill>
              </a:rPr>
              <a:t>τικότητ</a:t>
            </a:r>
            <a:r>
              <a:rPr lang="en" sz="1050" dirty="0">
                <a:solidFill>
                  <a:schemeClr val="dk2"/>
                </a:solidFill>
              </a:rPr>
              <a:t>α, </a:t>
            </a:r>
            <a:r>
              <a:rPr lang="en" sz="1050" dirty="0" err="1">
                <a:solidFill>
                  <a:schemeClr val="dk2"/>
                </a:solidFill>
              </a:rPr>
              <a:t>την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κ</a:t>
            </a:r>
            <a:r>
              <a:rPr lang="en" sz="1050" dirty="0">
                <a:solidFill>
                  <a:schemeClr val="dk2"/>
                </a:solidFill>
              </a:rPr>
              <a:t>α</a:t>
            </a:r>
            <a:r>
              <a:rPr lang="en" sz="1050" dirty="0" err="1">
                <a:solidFill>
                  <a:schemeClr val="dk2"/>
                </a:solidFill>
              </a:rPr>
              <a:t>τ</a:t>
            </a:r>
            <a:r>
              <a:rPr lang="en" sz="1050" dirty="0">
                <a:solidFill>
                  <a:schemeClr val="dk2"/>
                </a:solidFill>
              </a:rPr>
              <a:t>α</a:t>
            </a:r>
            <a:r>
              <a:rPr lang="en" sz="1050" dirty="0" err="1">
                <a:solidFill>
                  <a:schemeClr val="dk2"/>
                </a:solidFill>
              </a:rPr>
              <a:t>νόηση</a:t>
            </a:r>
            <a:r>
              <a:rPr lang="en" sz="1050" dirty="0">
                <a:solidFill>
                  <a:schemeClr val="dk2"/>
                </a:solidFill>
              </a:rPr>
              <a:t>, </a:t>
            </a:r>
            <a:r>
              <a:rPr lang="en" sz="1050" dirty="0" err="1">
                <a:solidFill>
                  <a:schemeClr val="dk2"/>
                </a:solidFill>
              </a:rPr>
              <a:t>την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ενδυνάμωση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κ</a:t>
            </a:r>
            <a:r>
              <a:rPr lang="en" sz="1050" dirty="0">
                <a:solidFill>
                  <a:schemeClr val="dk2"/>
                </a:solidFill>
              </a:rPr>
              <a:t>α</a:t>
            </a:r>
            <a:r>
              <a:rPr lang="en" sz="1050" dirty="0" err="1">
                <a:solidFill>
                  <a:schemeClr val="dk2"/>
                </a:solidFill>
              </a:rPr>
              <a:t>ι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την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οικολογική</a:t>
            </a:r>
            <a:r>
              <a:rPr lang="en" sz="1050" dirty="0">
                <a:solidFill>
                  <a:schemeClr val="dk2"/>
                </a:solidFill>
              </a:rPr>
              <a:t> β</a:t>
            </a:r>
            <a:r>
              <a:rPr lang="en" sz="1050" dirty="0" err="1">
                <a:solidFill>
                  <a:schemeClr val="dk2"/>
                </a:solidFill>
              </a:rPr>
              <a:t>ιωσιμότητ</a:t>
            </a:r>
            <a:r>
              <a:rPr lang="en" sz="1050" dirty="0">
                <a:solidFill>
                  <a:schemeClr val="dk2"/>
                </a:solidFill>
              </a:rPr>
              <a:t>α.</a:t>
            </a:r>
            <a:endParaRPr sz="1050" dirty="0">
              <a:solidFill>
                <a:schemeClr val="dk2"/>
              </a:solidFill>
            </a:endParaRP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" sz="1050" b="1" dirty="0" err="1">
                <a:solidFill>
                  <a:schemeClr val="dk2"/>
                </a:solidFill>
              </a:rPr>
              <a:t>Β</a:t>
            </a:r>
            <a:r>
              <a:rPr lang="en" sz="1050" b="1" dirty="0">
                <a:solidFill>
                  <a:schemeClr val="dk2"/>
                </a:solidFill>
              </a:rPr>
              <a:t>α</a:t>
            </a:r>
            <a:r>
              <a:rPr lang="en" sz="1050" b="1" dirty="0" err="1">
                <a:solidFill>
                  <a:schemeClr val="dk2"/>
                </a:solidFill>
              </a:rPr>
              <a:t>σικά</a:t>
            </a:r>
            <a:r>
              <a:rPr lang="en" sz="1050" b="1" dirty="0">
                <a:solidFill>
                  <a:schemeClr val="dk2"/>
                </a:solidFill>
              </a:rPr>
              <a:t> </a:t>
            </a:r>
            <a:r>
              <a:rPr lang="en" sz="1050" b="1" dirty="0" err="1">
                <a:solidFill>
                  <a:schemeClr val="dk2"/>
                </a:solidFill>
              </a:rPr>
              <a:t>Χ</a:t>
            </a:r>
            <a:r>
              <a:rPr lang="en" sz="1050" b="1" dirty="0">
                <a:solidFill>
                  <a:schemeClr val="dk2"/>
                </a:solidFill>
              </a:rPr>
              <a:t>α</a:t>
            </a:r>
            <a:r>
              <a:rPr lang="en" sz="1050" b="1" dirty="0" err="1">
                <a:solidFill>
                  <a:schemeClr val="dk2"/>
                </a:solidFill>
              </a:rPr>
              <a:t>ρ</a:t>
            </a:r>
            <a:r>
              <a:rPr lang="en" sz="1050" b="1" dirty="0">
                <a:solidFill>
                  <a:schemeClr val="dk2"/>
                </a:solidFill>
              </a:rPr>
              <a:t>α</a:t>
            </a:r>
            <a:r>
              <a:rPr lang="en" sz="1050" b="1" dirty="0" err="1">
                <a:solidFill>
                  <a:schemeClr val="dk2"/>
                </a:solidFill>
              </a:rPr>
              <a:t>κτηριστικά</a:t>
            </a:r>
            <a:r>
              <a:rPr lang="en" sz="1050" b="1" dirty="0">
                <a:solidFill>
                  <a:schemeClr val="dk2"/>
                </a:solidFill>
              </a:rPr>
              <a:t>:</a:t>
            </a:r>
            <a:endParaRPr sz="1050" b="1" dirty="0">
              <a:solidFill>
                <a:schemeClr val="dk2"/>
              </a:solidFill>
            </a:endParaRPr>
          </a:p>
          <a:p>
            <a:pPr marL="457189" indent="-298442">
              <a:lnSpc>
                <a:spcPct val="115000"/>
              </a:lnSpc>
              <a:buClr>
                <a:schemeClr val="dk2"/>
              </a:buClr>
              <a:buSzPts val="1100"/>
              <a:buChar char="●"/>
            </a:pPr>
            <a:r>
              <a:rPr lang="en" sz="1050" b="1" dirty="0" err="1">
                <a:solidFill>
                  <a:schemeClr val="dk2"/>
                </a:solidFill>
              </a:rPr>
              <a:t>Πλουρ</a:t>
            </a:r>
            <a:r>
              <a:rPr lang="en" sz="1050" b="1" dirty="0">
                <a:solidFill>
                  <a:schemeClr val="dk2"/>
                </a:solidFill>
              </a:rPr>
              <a:t>α</a:t>
            </a:r>
            <a:r>
              <a:rPr lang="en" sz="1050" b="1" dirty="0" err="1">
                <a:solidFill>
                  <a:schemeClr val="dk2"/>
                </a:solidFill>
              </a:rPr>
              <a:t>λιστική</a:t>
            </a:r>
            <a:r>
              <a:rPr lang="en" sz="1050" b="1" dirty="0">
                <a:solidFill>
                  <a:schemeClr val="dk2"/>
                </a:solidFill>
              </a:rPr>
              <a:t>: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Χρησιμο</a:t>
            </a:r>
            <a:r>
              <a:rPr lang="en" sz="1050" dirty="0">
                <a:solidFill>
                  <a:schemeClr val="dk2"/>
                </a:solidFill>
              </a:rPr>
              <a:t>π</a:t>
            </a:r>
            <a:r>
              <a:rPr lang="en" sz="1050" dirty="0" err="1">
                <a:solidFill>
                  <a:schemeClr val="dk2"/>
                </a:solidFill>
              </a:rPr>
              <a:t>οιεί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ενεργά</a:t>
            </a:r>
            <a:r>
              <a:rPr lang="en" sz="1050" dirty="0">
                <a:solidFill>
                  <a:schemeClr val="dk2"/>
                </a:solidFill>
              </a:rPr>
              <a:t> π</a:t>
            </a:r>
            <a:r>
              <a:rPr lang="en" sz="1050" dirty="0" err="1">
                <a:solidFill>
                  <a:schemeClr val="dk2"/>
                </a:solidFill>
              </a:rPr>
              <a:t>ολλ</a:t>
            </a:r>
            <a:r>
              <a:rPr lang="en" sz="1050" dirty="0">
                <a:solidFill>
                  <a:schemeClr val="dk2"/>
                </a:solidFill>
              </a:rPr>
              <a:t>απ</a:t>
            </a:r>
            <a:r>
              <a:rPr lang="en" sz="1050" dirty="0" err="1">
                <a:solidFill>
                  <a:schemeClr val="dk2"/>
                </a:solidFill>
              </a:rPr>
              <a:t>λές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μεθόδους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κ</a:t>
            </a:r>
            <a:r>
              <a:rPr lang="en" sz="1050" dirty="0">
                <a:solidFill>
                  <a:schemeClr val="dk2"/>
                </a:solidFill>
              </a:rPr>
              <a:t>α</a:t>
            </a:r>
            <a:r>
              <a:rPr lang="en" sz="1050" dirty="0" err="1">
                <a:solidFill>
                  <a:schemeClr val="dk2"/>
                </a:solidFill>
              </a:rPr>
              <a:t>ι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μεθοδολογίες</a:t>
            </a:r>
            <a:r>
              <a:rPr lang="en" sz="1050" dirty="0">
                <a:solidFill>
                  <a:schemeClr val="dk2"/>
                </a:solidFill>
              </a:rPr>
              <a:t> απ</a:t>
            </a:r>
            <a:r>
              <a:rPr lang="en" sz="1050" dirty="0" err="1">
                <a:solidFill>
                  <a:schemeClr val="dk2"/>
                </a:solidFill>
              </a:rPr>
              <a:t>ό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δι</a:t>
            </a:r>
            <a:r>
              <a:rPr lang="en" sz="1050" dirty="0">
                <a:solidFill>
                  <a:schemeClr val="dk2"/>
                </a:solidFill>
              </a:rPr>
              <a:t>α</a:t>
            </a:r>
            <a:r>
              <a:rPr lang="en" sz="1050" dirty="0" err="1">
                <a:solidFill>
                  <a:schemeClr val="dk2"/>
                </a:solidFill>
              </a:rPr>
              <a:t>φορετικά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θεωρητικά</a:t>
            </a:r>
            <a:r>
              <a:rPr lang="en" sz="1050" dirty="0">
                <a:solidFill>
                  <a:schemeClr val="dk2"/>
                </a:solidFill>
              </a:rPr>
              <a:t> πα</a:t>
            </a:r>
            <a:r>
              <a:rPr lang="en" sz="1050" dirty="0" err="1">
                <a:solidFill>
                  <a:schemeClr val="dk2"/>
                </a:solidFill>
              </a:rPr>
              <a:t>ρ</a:t>
            </a:r>
            <a:r>
              <a:rPr lang="en" sz="1050" dirty="0">
                <a:solidFill>
                  <a:schemeClr val="dk2"/>
                </a:solidFill>
              </a:rPr>
              <a:t>α</a:t>
            </a:r>
            <a:r>
              <a:rPr lang="en" sz="1050" dirty="0" err="1">
                <a:solidFill>
                  <a:schemeClr val="dk2"/>
                </a:solidFill>
              </a:rPr>
              <a:t>δείγμ</a:t>
            </a:r>
            <a:r>
              <a:rPr lang="en" sz="1050" dirty="0">
                <a:solidFill>
                  <a:schemeClr val="dk2"/>
                </a:solidFill>
              </a:rPr>
              <a:t>α</a:t>
            </a:r>
            <a:r>
              <a:rPr lang="en" sz="1050" dirty="0" err="1">
                <a:solidFill>
                  <a:schemeClr val="dk2"/>
                </a:solidFill>
              </a:rPr>
              <a:t>τ</a:t>
            </a:r>
            <a:r>
              <a:rPr lang="en" sz="1050" dirty="0">
                <a:solidFill>
                  <a:schemeClr val="dk2"/>
                </a:solidFill>
              </a:rPr>
              <a:t>α, α</a:t>
            </a:r>
            <a:r>
              <a:rPr lang="en" sz="1050" dirty="0" err="1">
                <a:solidFill>
                  <a:schemeClr val="dk2"/>
                </a:solidFill>
              </a:rPr>
              <a:t>ντί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ν</a:t>
            </a:r>
            <a:r>
              <a:rPr lang="en" sz="1050" dirty="0">
                <a:solidFill>
                  <a:schemeClr val="dk2"/>
                </a:solidFill>
              </a:rPr>
              <a:t>α </a:t>
            </a:r>
            <a:r>
              <a:rPr lang="en" sz="1050" dirty="0" err="1">
                <a:solidFill>
                  <a:schemeClr val="dk2"/>
                </a:solidFill>
              </a:rPr>
              <a:t>εμμένει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σε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μί</a:t>
            </a:r>
            <a:r>
              <a:rPr lang="en" sz="1050" dirty="0">
                <a:solidFill>
                  <a:schemeClr val="dk2"/>
                </a:solidFill>
              </a:rPr>
              <a:t>α </a:t>
            </a:r>
            <a:r>
              <a:rPr lang="en" sz="1050" dirty="0" err="1">
                <a:solidFill>
                  <a:schemeClr val="dk2"/>
                </a:solidFill>
              </a:rPr>
              <a:t>μόνο</a:t>
            </a:r>
            <a:r>
              <a:rPr lang="en" sz="1050" dirty="0">
                <a:solidFill>
                  <a:schemeClr val="dk2"/>
                </a:solidFill>
              </a:rPr>
              <a:t> π</a:t>
            </a:r>
            <a:r>
              <a:rPr lang="en" sz="1050" dirty="0" err="1">
                <a:solidFill>
                  <a:schemeClr val="dk2"/>
                </a:solidFill>
              </a:rPr>
              <a:t>ροσέγγιση</a:t>
            </a:r>
            <a:r>
              <a:rPr lang="en" sz="1050" dirty="0">
                <a:solidFill>
                  <a:schemeClr val="dk2"/>
                </a:solidFill>
              </a:rPr>
              <a:t>.</a:t>
            </a:r>
            <a:endParaRPr sz="1050" dirty="0">
              <a:solidFill>
                <a:schemeClr val="dk2"/>
              </a:solidFill>
            </a:endParaRPr>
          </a:p>
          <a:p>
            <a:pPr marL="457189" indent="-298442">
              <a:lnSpc>
                <a:spcPct val="115000"/>
              </a:lnSpc>
              <a:buClr>
                <a:schemeClr val="dk2"/>
              </a:buClr>
              <a:buSzPts val="1100"/>
              <a:buChar char="●"/>
            </a:pPr>
            <a:r>
              <a:rPr lang="en" sz="1050" b="1" dirty="0" err="1">
                <a:solidFill>
                  <a:schemeClr val="dk2"/>
                </a:solidFill>
              </a:rPr>
              <a:t>Κριτική</a:t>
            </a:r>
            <a:r>
              <a:rPr lang="en" sz="1050" b="1" dirty="0">
                <a:solidFill>
                  <a:schemeClr val="dk2"/>
                </a:solidFill>
              </a:rPr>
              <a:t> </a:t>
            </a:r>
            <a:r>
              <a:rPr lang="en" sz="1050" b="1" dirty="0" err="1">
                <a:solidFill>
                  <a:schemeClr val="dk2"/>
                </a:solidFill>
              </a:rPr>
              <a:t>Ε</a:t>
            </a:r>
            <a:r>
              <a:rPr lang="en" sz="1050" b="1" dirty="0">
                <a:solidFill>
                  <a:schemeClr val="dk2"/>
                </a:solidFill>
              </a:rPr>
              <a:t>π</a:t>
            </a:r>
            <a:r>
              <a:rPr lang="en" sz="1050" b="1" dirty="0" err="1">
                <a:solidFill>
                  <a:schemeClr val="dk2"/>
                </a:solidFill>
              </a:rPr>
              <a:t>ίγνωση</a:t>
            </a:r>
            <a:r>
              <a:rPr lang="en" sz="1050" b="1" dirty="0">
                <a:solidFill>
                  <a:schemeClr val="dk2"/>
                </a:solidFill>
              </a:rPr>
              <a:t> (awareness):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Ενθ</a:t>
            </a:r>
            <a:r>
              <a:rPr lang="en" sz="1050" dirty="0">
                <a:solidFill>
                  <a:schemeClr val="dk2"/>
                </a:solidFill>
              </a:rPr>
              <a:t>α</a:t>
            </a:r>
            <a:r>
              <a:rPr lang="en" sz="1050" dirty="0" err="1">
                <a:solidFill>
                  <a:schemeClr val="dk2"/>
                </a:solidFill>
              </a:rPr>
              <a:t>ρρύνει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τον</a:t>
            </a:r>
            <a:r>
              <a:rPr lang="en" sz="1050" dirty="0">
                <a:solidFill>
                  <a:schemeClr val="dk2"/>
                </a:solidFill>
              </a:rPr>
              <a:t> π</a:t>
            </a:r>
            <a:r>
              <a:rPr lang="en" sz="1050" dirty="0" err="1">
                <a:solidFill>
                  <a:schemeClr val="dk2"/>
                </a:solidFill>
              </a:rPr>
              <a:t>ρο</a:t>
            </a:r>
            <a:r>
              <a:rPr lang="en" sz="1050" dirty="0">
                <a:solidFill>
                  <a:schemeClr val="dk2"/>
                </a:solidFill>
              </a:rPr>
              <a:t>β</a:t>
            </a:r>
            <a:r>
              <a:rPr lang="en" sz="1050" dirty="0" err="1">
                <a:solidFill>
                  <a:schemeClr val="dk2"/>
                </a:solidFill>
              </a:rPr>
              <a:t>λημ</a:t>
            </a:r>
            <a:r>
              <a:rPr lang="en" sz="1050" dirty="0">
                <a:solidFill>
                  <a:schemeClr val="dk2"/>
                </a:solidFill>
              </a:rPr>
              <a:t>α</a:t>
            </a:r>
            <a:r>
              <a:rPr lang="en" sz="1050" dirty="0" err="1">
                <a:solidFill>
                  <a:schemeClr val="dk2"/>
                </a:solidFill>
              </a:rPr>
              <a:t>τισμό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σχετικά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με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τ</a:t>
            </a:r>
            <a:r>
              <a:rPr lang="en" sz="1050" dirty="0">
                <a:solidFill>
                  <a:schemeClr val="dk2"/>
                </a:solidFill>
              </a:rPr>
              <a:t>α </a:t>
            </a:r>
            <a:r>
              <a:rPr lang="en" sz="1050" dirty="0" err="1">
                <a:solidFill>
                  <a:schemeClr val="dk2"/>
                </a:solidFill>
              </a:rPr>
              <a:t>δυν</a:t>
            </a:r>
            <a:r>
              <a:rPr lang="en" sz="1050" dirty="0">
                <a:solidFill>
                  <a:schemeClr val="dk2"/>
                </a:solidFill>
              </a:rPr>
              <a:t>α</a:t>
            </a:r>
            <a:r>
              <a:rPr lang="en" sz="1050" dirty="0" err="1">
                <a:solidFill>
                  <a:schemeClr val="dk2"/>
                </a:solidFill>
              </a:rPr>
              <a:t>τά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κ</a:t>
            </a:r>
            <a:r>
              <a:rPr lang="en" sz="1050" dirty="0">
                <a:solidFill>
                  <a:schemeClr val="dk2"/>
                </a:solidFill>
              </a:rPr>
              <a:t>α</a:t>
            </a:r>
            <a:r>
              <a:rPr lang="en" sz="1050" dirty="0" err="1">
                <a:solidFill>
                  <a:schemeClr val="dk2"/>
                </a:solidFill>
              </a:rPr>
              <a:t>ι</a:t>
            </a:r>
            <a:r>
              <a:rPr lang="en" sz="1050" dirty="0">
                <a:solidFill>
                  <a:schemeClr val="dk2"/>
                </a:solidFill>
              </a:rPr>
              <a:t> α</a:t>
            </a:r>
            <a:r>
              <a:rPr lang="en" sz="1050" dirty="0" err="1">
                <a:solidFill>
                  <a:schemeClr val="dk2"/>
                </a:solidFill>
              </a:rPr>
              <a:t>δύν</a:t>
            </a:r>
            <a:r>
              <a:rPr lang="en" sz="1050" dirty="0">
                <a:solidFill>
                  <a:schemeClr val="dk2"/>
                </a:solidFill>
              </a:rPr>
              <a:t>α</a:t>
            </a:r>
            <a:r>
              <a:rPr lang="en" sz="1050" dirty="0" err="1">
                <a:solidFill>
                  <a:schemeClr val="dk2"/>
                </a:solidFill>
              </a:rPr>
              <a:t>τ</a:t>
            </a:r>
            <a:r>
              <a:rPr lang="en" sz="1050" dirty="0">
                <a:solidFill>
                  <a:schemeClr val="dk2"/>
                </a:solidFill>
              </a:rPr>
              <a:t>α </a:t>
            </a:r>
            <a:r>
              <a:rPr lang="en" sz="1050" dirty="0" err="1">
                <a:solidFill>
                  <a:schemeClr val="dk2"/>
                </a:solidFill>
              </a:rPr>
              <a:t>σημεί</a:t>
            </a:r>
            <a:r>
              <a:rPr lang="en" sz="1050" dirty="0">
                <a:solidFill>
                  <a:schemeClr val="dk2"/>
                </a:solidFill>
              </a:rPr>
              <a:t>α </a:t>
            </a:r>
            <a:r>
              <a:rPr lang="en" sz="1050" dirty="0" err="1">
                <a:solidFill>
                  <a:schemeClr val="dk2"/>
                </a:solidFill>
              </a:rPr>
              <a:t>κ</a:t>
            </a:r>
            <a:r>
              <a:rPr lang="en" sz="1050" dirty="0">
                <a:solidFill>
                  <a:schemeClr val="dk2"/>
                </a:solidFill>
              </a:rPr>
              <a:t>α</a:t>
            </a:r>
            <a:r>
              <a:rPr lang="en" sz="1050" dirty="0" err="1">
                <a:solidFill>
                  <a:schemeClr val="dk2"/>
                </a:solidFill>
              </a:rPr>
              <a:t>ι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τις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θεωρητικές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υ</a:t>
            </a:r>
            <a:r>
              <a:rPr lang="en" sz="1050" dirty="0">
                <a:solidFill>
                  <a:schemeClr val="dk2"/>
                </a:solidFill>
              </a:rPr>
              <a:t>π</a:t>
            </a:r>
            <a:r>
              <a:rPr lang="en" sz="1050" dirty="0" err="1">
                <a:solidFill>
                  <a:schemeClr val="dk2"/>
                </a:solidFill>
              </a:rPr>
              <a:t>οθέσεις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των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μεθόδων</a:t>
            </a:r>
            <a:r>
              <a:rPr lang="en" sz="1050" dirty="0">
                <a:solidFill>
                  <a:schemeClr val="dk2"/>
                </a:solidFill>
              </a:rPr>
              <a:t> π</a:t>
            </a:r>
            <a:r>
              <a:rPr lang="en" sz="1050" dirty="0" err="1">
                <a:solidFill>
                  <a:schemeClr val="dk2"/>
                </a:solidFill>
              </a:rPr>
              <a:t>ου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χρησιμο</a:t>
            </a:r>
            <a:r>
              <a:rPr lang="en" sz="1050" dirty="0">
                <a:solidFill>
                  <a:schemeClr val="dk2"/>
                </a:solidFill>
              </a:rPr>
              <a:t>π</a:t>
            </a:r>
            <a:r>
              <a:rPr lang="en" sz="1050" dirty="0" err="1">
                <a:solidFill>
                  <a:schemeClr val="dk2"/>
                </a:solidFill>
              </a:rPr>
              <a:t>οιούντ</a:t>
            </a:r>
            <a:r>
              <a:rPr lang="en" sz="1050" dirty="0">
                <a:solidFill>
                  <a:schemeClr val="dk2"/>
                </a:solidFill>
              </a:rPr>
              <a:t>α</a:t>
            </a:r>
            <a:r>
              <a:rPr lang="en" sz="1050" dirty="0" err="1">
                <a:solidFill>
                  <a:schemeClr val="dk2"/>
                </a:solidFill>
              </a:rPr>
              <a:t>ι</a:t>
            </a:r>
            <a:r>
              <a:rPr lang="en" sz="1050" dirty="0">
                <a:solidFill>
                  <a:schemeClr val="dk2"/>
                </a:solidFill>
              </a:rPr>
              <a:t>.</a:t>
            </a:r>
            <a:endParaRPr sz="1050" dirty="0">
              <a:solidFill>
                <a:schemeClr val="dk2"/>
              </a:solidFill>
            </a:endParaRPr>
          </a:p>
          <a:p>
            <a:pPr marL="457189" indent="-298442">
              <a:lnSpc>
                <a:spcPct val="115000"/>
              </a:lnSpc>
              <a:buClr>
                <a:schemeClr val="dk2"/>
              </a:buClr>
              <a:buSzPts val="1100"/>
              <a:buChar char="●"/>
            </a:pPr>
            <a:r>
              <a:rPr lang="en" sz="1050" b="1" dirty="0" err="1">
                <a:solidFill>
                  <a:schemeClr val="dk2"/>
                </a:solidFill>
              </a:rPr>
              <a:t>Εστιάζει</a:t>
            </a:r>
            <a:r>
              <a:rPr lang="en" sz="1050" b="1" dirty="0">
                <a:solidFill>
                  <a:schemeClr val="dk2"/>
                </a:solidFill>
              </a:rPr>
              <a:t> </a:t>
            </a:r>
            <a:r>
              <a:rPr lang="en" sz="1050" b="1" dirty="0" err="1">
                <a:solidFill>
                  <a:schemeClr val="dk2"/>
                </a:solidFill>
              </a:rPr>
              <a:t>στον</a:t>
            </a:r>
            <a:r>
              <a:rPr lang="en" sz="1050" b="1" dirty="0">
                <a:solidFill>
                  <a:schemeClr val="dk2"/>
                </a:solidFill>
              </a:rPr>
              <a:t> Practitioner: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Σχεδι</a:t>
            </a:r>
            <a:r>
              <a:rPr lang="en" sz="1050" dirty="0">
                <a:solidFill>
                  <a:schemeClr val="dk2"/>
                </a:solidFill>
              </a:rPr>
              <a:t>α</a:t>
            </a:r>
            <a:r>
              <a:rPr lang="en" sz="1050" dirty="0" err="1">
                <a:solidFill>
                  <a:schemeClr val="dk2"/>
                </a:solidFill>
              </a:rPr>
              <a:t>σμένο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ως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έν</a:t>
            </a:r>
            <a:r>
              <a:rPr lang="en" sz="1050" dirty="0">
                <a:solidFill>
                  <a:schemeClr val="dk2"/>
                </a:solidFill>
              </a:rPr>
              <a:t>α</a:t>
            </a:r>
            <a:r>
              <a:rPr lang="en" sz="1050" dirty="0" err="1">
                <a:solidFill>
                  <a:schemeClr val="dk2"/>
                </a:solidFill>
              </a:rPr>
              <a:t>ς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εύχρηστος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οδηγός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γι</a:t>
            </a:r>
            <a:r>
              <a:rPr lang="en" sz="1050" dirty="0">
                <a:solidFill>
                  <a:schemeClr val="dk2"/>
                </a:solidFill>
              </a:rPr>
              <a:t>α </a:t>
            </a:r>
            <a:r>
              <a:rPr lang="en" sz="1050" dirty="0" err="1">
                <a:solidFill>
                  <a:schemeClr val="dk2"/>
                </a:solidFill>
              </a:rPr>
              <a:t>συμ</a:t>
            </a:r>
            <a:r>
              <a:rPr lang="en" sz="1050" dirty="0">
                <a:solidFill>
                  <a:schemeClr val="dk2"/>
                </a:solidFill>
              </a:rPr>
              <a:t>β</a:t>
            </a:r>
            <a:r>
              <a:rPr lang="en" sz="1050" dirty="0" err="1">
                <a:solidFill>
                  <a:schemeClr val="dk2"/>
                </a:solidFill>
              </a:rPr>
              <a:t>ούλους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κ</a:t>
            </a:r>
            <a:r>
              <a:rPr lang="en" sz="1050" dirty="0">
                <a:solidFill>
                  <a:schemeClr val="dk2"/>
                </a:solidFill>
              </a:rPr>
              <a:t>α</a:t>
            </a:r>
            <a:r>
              <a:rPr lang="en" sz="1050" dirty="0" err="1">
                <a:solidFill>
                  <a:schemeClr val="dk2"/>
                </a:solidFill>
              </a:rPr>
              <a:t>ι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διευθυντές</a:t>
            </a:r>
            <a:r>
              <a:rPr lang="en" sz="1050" dirty="0">
                <a:solidFill>
                  <a:schemeClr val="dk2"/>
                </a:solidFill>
              </a:rPr>
              <a:t>, </a:t>
            </a:r>
            <a:r>
              <a:rPr lang="en" sz="1050" dirty="0" err="1">
                <a:solidFill>
                  <a:schemeClr val="dk2"/>
                </a:solidFill>
              </a:rPr>
              <a:t>όχι</a:t>
            </a:r>
            <a:r>
              <a:rPr lang="en" sz="1050" dirty="0">
                <a:solidFill>
                  <a:schemeClr val="dk2"/>
                </a:solidFill>
              </a:rPr>
              <a:t> απ</a:t>
            </a:r>
            <a:r>
              <a:rPr lang="en" sz="1050" dirty="0" err="1">
                <a:solidFill>
                  <a:schemeClr val="dk2"/>
                </a:solidFill>
              </a:rPr>
              <a:t>λώς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μι</a:t>
            </a:r>
            <a:r>
              <a:rPr lang="en" sz="1050" dirty="0">
                <a:solidFill>
                  <a:schemeClr val="dk2"/>
                </a:solidFill>
              </a:rPr>
              <a:t>α </a:t>
            </a:r>
            <a:r>
              <a:rPr lang="en" sz="1050" dirty="0" err="1">
                <a:solidFill>
                  <a:schemeClr val="dk2"/>
                </a:solidFill>
              </a:rPr>
              <a:t>θεωρητική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έννοι</a:t>
            </a:r>
            <a:r>
              <a:rPr lang="en" sz="1050" dirty="0">
                <a:solidFill>
                  <a:schemeClr val="dk2"/>
                </a:solidFill>
              </a:rPr>
              <a:t>α.</a:t>
            </a:r>
            <a:endParaRPr sz="1050" dirty="0">
              <a:solidFill>
                <a:schemeClr val="dk2"/>
              </a:solidFill>
            </a:endParaRPr>
          </a:p>
          <a:p>
            <a:pPr marL="457189" indent="-298442">
              <a:lnSpc>
                <a:spcPct val="115000"/>
              </a:lnSpc>
              <a:buClr>
                <a:schemeClr val="dk2"/>
              </a:buClr>
              <a:buSzPts val="1100"/>
              <a:buChar char="●"/>
            </a:pPr>
            <a:r>
              <a:rPr lang="en" sz="1050" b="1" dirty="0" err="1">
                <a:solidFill>
                  <a:schemeClr val="dk2"/>
                </a:solidFill>
              </a:rPr>
              <a:t>Προσ</a:t>
            </a:r>
            <a:r>
              <a:rPr lang="en" sz="1050" b="1" dirty="0">
                <a:solidFill>
                  <a:schemeClr val="dk2"/>
                </a:solidFill>
              </a:rPr>
              <a:t>α</a:t>
            </a:r>
            <a:r>
              <a:rPr lang="en" sz="1050" b="1" dirty="0" err="1">
                <a:solidFill>
                  <a:schemeClr val="dk2"/>
                </a:solidFill>
              </a:rPr>
              <a:t>ν</a:t>
            </a:r>
            <a:r>
              <a:rPr lang="en" sz="1050" b="1" dirty="0">
                <a:solidFill>
                  <a:schemeClr val="dk2"/>
                </a:solidFill>
              </a:rPr>
              <a:t>α</a:t>
            </a:r>
            <a:r>
              <a:rPr lang="en" sz="1050" b="1" dirty="0" err="1">
                <a:solidFill>
                  <a:schemeClr val="dk2"/>
                </a:solidFill>
              </a:rPr>
              <a:t>τολισμένο</a:t>
            </a:r>
            <a:r>
              <a:rPr lang="en" sz="1050" b="1" dirty="0">
                <a:solidFill>
                  <a:schemeClr val="dk2"/>
                </a:solidFill>
              </a:rPr>
              <a:t> </a:t>
            </a:r>
            <a:r>
              <a:rPr lang="en" sz="1050" b="1" dirty="0" err="1">
                <a:solidFill>
                  <a:schemeClr val="dk2"/>
                </a:solidFill>
              </a:rPr>
              <a:t>στην</a:t>
            </a:r>
            <a:r>
              <a:rPr lang="en" sz="1050" b="1" dirty="0">
                <a:solidFill>
                  <a:schemeClr val="dk2"/>
                </a:solidFill>
              </a:rPr>
              <a:t> β</a:t>
            </a:r>
            <a:r>
              <a:rPr lang="en" sz="1050" b="1" dirty="0" err="1">
                <a:solidFill>
                  <a:schemeClr val="dk2"/>
                </a:solidFill>
              </a:rPr>
              <a:t>ελτίωση</a:t>
            </a:r>
            <a:r>
              <a:rPr lang="en" sz="1050" b="1" dirty="0">
                <a:solidFill>
                  <a:schemeClr val="dk2"/>
                </a:solidFill>
              </a:rPr>
              <a:t>: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Ο</a:t>
            </a:r>
            <a:r>
              <a:rPr lang="en" sz="1050" dirty="0">
                <a:solidFill>
                  <a:schemeClr val="dk2"/>
                </a:solidFill>
              </a:rPr>
              <a:t> απ</a:t>
            </a:r>
            <a:r>
              <a:rPr lang="en" sz="1050" dirty="0" err="1">
                <a:solidFill>
                  <a:schemeClr val="dk2"/>
                </a:solidFill>
              </a:rPr>
              <a:t>ώτερος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στόχος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είν</a:t>
            </a:r>
            <a:r>
              <a:rPr lang="en" sz="1050" dirty="0">
                <a:solidFill>
                  <a:schemeClr val="dk2"/>
                </a:solidFill>
              </a:rPr>
              <a:t>α</a:t>
            </a:r>
            <a:r>
              <a:rPr lang="en" sz="1050" dirty="0" err="1">
                <a:solidFill>
                  <a:schemeClr val="dk2"/>
                </a:solidFill>
              </a:rPr>
              <a:t>ι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η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ε</a:t>
            </a:r>
            <a:r>
              <a:rPr lang="en" sz="1050" dirty="0">
                <a:solidFill>
                  <a:schemeClr val="dk2"/>
                </a:solidFill>
              </a:rPr>
              <a:t>π</a:t>
            </a:r>
            <a:r>
              <a:rPr lang="en" sz="1050" dirty="0" err="1">
                <a:solidFill>
                  <a:schemeClr val="dk2"/>
                </a:solidFill>
              </a:rPr>
              <a:t>ίτευξη</a:t>
            </a:r>
            <a:r>
              <a:rPr lang="en" sz="1050" dirty="0">
                <a:solidFill>
                  <a:schemeClr val="dk2"/>
                </a:solidFill>
              </a:rPr>
              <a:t> απ</a:t>
            </a:r>
            <a:r>
              <a:rPr lang="en" sz="1050" dirty="0" err="1">
                <a:solidFill>
                  <a:schemeClr val="dk2"/>
                </a:solidFill>
              </a:rPr>
              <a:t>τής</a:t>
            </a:r>
            <a:r>
              <a:rPr lang="en" sz="1050" dirty="0">
                <a:solidFill>
                  <a:schemeClr val="dk2"/>
                </a:solidFill>
              </a:rPr>
              <a:t> β</a:t>
            </a:r>
            <a:r>
              <a:rPr lang="en" sz="1050" dirty="0" err="1">
                <a:solidFill>
                  <a:schemeClr val="dk2"/>
                </a:solidFill>
              </a:rPr>
              <a:t>ελτίωσης</a:t>
            </a:r>
            <a:r>
              <a:rPr lang="en" sz="1050" dirty="0">
                <a:solidFill>
                  <a:schemeClr val="dk2"/>
                </a:solidFill>
              </a:rPr>
              <a:t> απ</a:t>
            </a:r>
            <a:r>
              <a:rPr lang="en" sz="1050" dirty="0" err="1">
                <a:solidFill>
                  <a:schemeClr val="dk2"/>
                </a:solidFill>
              </a:rPr>
              <a:t>ό</a:t>
            </a:r>
            <a:r>
              <a:rPr lang="en" sz="1050" dirty="0">
                <a:solidFill>
                  <a:schemeClr val="dk2"/>
                </a:solidFill>
              </a:rPr>
              <a:t> π</a:t>
            </a:r>
            <a:r>
              <a:rPr lang="en" sz="1050" dirty="0" err="1">
                <a:solidFill>
                  <a:schemeClr val="dk2"/>
                </a:solidFill>
              </a:rPr>
              <a:t>ολλ</a:t>
            </a:r>
            <a:r>
              <a:rPr lang="en" sz="1050" dirty="0">
                <a:solidFill>
                  <a:schemeClr val="dk2"/>
                </a:solidFill>
              </a:rPr>
              <a:t>απ</a:t>
            </a:r>
            <a:r>
              <a:rPr lang="en" sz="1050" dirty="0" err="1">
                <a:solidFill>
                  <a:schemeClr val="dk2"/>
                </a:solidFill>
              </a:rPr>
              <a:t>λές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ο</a:t>
            </a:r>
            <a:r>
              <a:rPr lang="en" sz="1050" dirty="0">
                <a:solidFill>
                  <a:schemeClr val="dk2"/>
                </a:solidFill>
              </a:rPr>
              <a:t>π</a:t>
            </a:r>
            <a:r>
              <a:rPr lang="en" sz="1050" dirty="0" err="1">
                <a:solidFill>
                  <a:schemeClr val="dk2"/>
                </a:solidFill>
              </a:rPr>
              <a:t>τικές</a:t>
            </a:r>
            <a:r>
              <a:rPr lang="en" sz="1050" dirty="0">
                <a:solidFill>
                  <a:schemeClr val="dk2"/>
                </a:solidFill>
              </a:rPr>
              <a:t> </a:t>
            </a:r>
            <a:r>
              <a:rPr lang="en" sz="1050" dirty="0" err="1">
                <a:solidFill>
                  <a:schemeClr val="dk2"/>
                </a:solidFill>
              </a:rPr>
              <a:t>γωνίες</a:t>
            </a:r>
            <a:r>
              <a:rPr lang="en" sz="1050" dirty="0">
                <a:solidFill>
                  <a:schemeClr val="dk2"/>
                </a:solidFill>
              </a:rPr>
              <a:t>.</a:t>
            </a:r>
            <a:endParaRPr sz="1050" dirty="0">
              <a:solidFill>
                <a:schemeClr val="dk2"/>
              </a:solidFill>
            </a:endParaRPr>
          </a:p>
          <a:p>
            <a:pPr>
              <a:lnSpc>
                <a:spcPct val="115000"/>
              </a:lnSpc>
            </a:pPr>
            <a:r>
              <a:rPr lang="en" sz="1050" b="1" dirty="0" err="1">
                <a:solidFill>
                  <a:schemeClr val="dk2"/>
                </a:solidFill>
              </a:rPr>
              <a:t>Με</a:t>
            </a:r>
            <a:r>
              <a:rPr lang="en" sz="1050" b="1" dirty="0">
                <a:solidFill>
                  <a:schemeClr val="dk2"/>
                </a:solidFill>
              </a:rPr>
              <a:t> </a:t>
            </a:r>
            <a:r>
              <a:rPr lang="en" sz="1050" b="1" dirty="0" err="1">
                <a:solidFill>
                  <a:schemeClr val="dk2"/>
                </a:solidFill>
              </a:rPr>
              <a:t>λίγ</a:t>
            </a:r>
            <a:r>
              <a:rPr lang="en" sz="1050" b="1" dirty="0">
                <a:solidFill>
                  <a:schemeClr val="dk2"/>
                </a:solidFill>
              </a:rPr>
              <a:t>α </a:t>
            </a:r>
            <a:r>
              <a:rPr lang="en" sz="1050" b="1" dirty="0" err="1">
                <a:solidFill>
                  <a:schemeClr val="dk2"/>
                </a:solidFill>
              </a:rPr>
              <a:t>λόγι</a:t>
            </a:r>
            <a:r>
              <a:rPr lang="en" sz="1050" b="1" dirty="0">
                <a:solidFill>
                  <a:schemeClr val="dk2"/>
                </a:solidFill>
              </a:rPr>
              <a:t>α, </a:t>
            </a:r>
            <a:r>
              <a:rPr lang="en" sz="1050" b="1" dirty="0" err="1">
                <a:solidFill>
                  <a:schemeClr val="dk2"/>
                </a:solidFill>
              </a:rPr>
              <a:t>η</a:t>
            </a:r>
            <a:r>
              <a:rPr lang="en" sz="1050" b="1" dirty="0">
                <a:solidFill>
                  <a:schemeClr val="dk2"/>
                </a:solidFill>
              </a:rPr>
              <a:t> CSP πα</a:t>
            </a:r>
            <a:r>
              <a:rPr lang="en" sz="1050" b="1" dirty="0" err="1">
                <a:solidFill>
                  <a:schemeClr val="dk2"/>
                </a:solidFill>
              </a:rPr>
              <a:t>ρέχει</a:t>
            </a:r>
            <a:r>
              <a:rPr lang="en" sz="1050" b="1" dirty="0">
                <a:solidFill>
                  <a:schemeClr val="dk2"/>
                </a:solidFill>
              </a:rPr>
              <a:t> </a:t>
            </a:r>
            <a:r>
              <a:rPr lang="en" sz="1050" b="1" dirty="0" err="1">
                <a:solidFill>
                  <a:schemeClr val="dk2"/>
                </a:solidFill>
              </a:rPr>
              <a:t>μι</a:t>
            </a:r>
            <a:r>
              <a:rPr lang="en" sz="1050" b="1" dirty="0">
                <a:solidFill>
                  <a:schemeClr val="dk2"/>
                </a:solidFill>
              </a:rPr>
              <a:t>α </a:t>
            </a:r>
            <a:r>
              <a:rPr lang="en" sz="1050" b="1" dirty="0" err="1">
                <a:solidFill>
                  <a:schemeClr val="dk2"/>
                </a:solidFill>
              </a:rPr>
              <a:t>δομημένη</a:t>
            </a:r>
            <a:r>
              <a:rPr lang="en" sz="1050" b="1" dirty="0">
                <a:solidFill>
                  <a:schemeClr val="dk2"/>
                </a:solidFill>
              </a:rPr>
              <a:t> α</a:t>
            </a:r>
            <a:r>
              <a:rPr lang="en" sz="1050" b="1" dirty="0" err="1">
                <a:solidFill>
                  <a:schemeClr val="dk2"/>
                </a:solidFill>
              </a:rPr>
              <a:t>λλά</a:t>
            </a:r>
            <a:r>
              <a:rPr lang="en" sz="1050" b="1" dirty="0">
                <a:solidFill>
                  <a:schemeClr val="dk2"/>
                </a:solidFill>
              </a:rPr>
              <a:t> </a:t>
            </a:r>
            <a:r>
              <a:rPr lang="en" sz="1050" b="1" dirty="0" err="1">
                <a:solidFill>
                  <a:schemeClr val="dk2"/>
                </a:solidFill>
              </a:rPr>
              <a:t>κ</a:t>
            </a:r>
            <a:r>
              <a:rPr lang="en" sz="1050" b="1" dirty="0">
                <a:solidFill>
                  <a:schemeClr val="dk2"/>
                </a:solidFill>
              </a:rPr>
              <a:t>α</a:t>
            </a:r>
            <a:r>
              <a:rPr lang="en" sz="1050" b="1" dirty="0" err="1">
                <a:solidFill>
                  <a:schemeClr val="dk2"/>
                </a:solidFill>
              </a:rPr>
              <a:t>ι</a:t>
            </a:r>
            <a:r>
              <a:rPr lang="en" sz="1050" b="1" dirty="0">
                <a:solidFill>
                  <a:schemeClr val="dk2"/>
                </a:solidFill>
              </a:rPr>
              <a:t> π</a:t>
            </a:r>
            <a:r>
              <a:rPr lang="en" sz="1050" b="1" dirty="0" err="1">
                <a:solidFill>
                  <a:schemeClr val="dk2"/>
                </a:solidFill>
              </a:rPr>
              <a:t>ροσ</a:t>
            </a:r>
            <a:r>
              <a:rPr lang="en" sz="1050" b="1" dirty="0">
                <a:solidFill>
                  <a:schemeClr val="dk2"/>
                </a:solidFill>
              </a:rPr>
              <a:t>α</a:t>
            </a:r>
            <a:r>
              <a:rPr lang="en" sz="1050" b="1" dirty="0" err="1">
                <a:solidFill>
                  <a:schemeClr val="dk2"/>
                </a:solidFill>
              </a:rPr>
              <a:t>ρμόσιμη</a:t>
            </a:r>
            <a:r>
              <a:rPr lang="en" sz="1050" b="1" dirty="0">
                <a:solidFill>
                  <a:schemeClr val="dk2"/>
                </a:solidFill>
              </a:rPr>
              <a:t> </a:t>
            </a:r>
            <a:r>
              <a:rPr lang="en" sz="1050" b="1" dirty="0" err="1">
                <a:solidFill>
                  <a:schemeClr val="dk2"/>
                </a:solidFill>
              </a:rPr>
              <a:t>δι</a:t>
            </a:r>
            <a:r>
              <a:rPr lang="en" sz="1050" b="1" dirty="0">
                <a:solidFill>
                  <a:schemeClr val="dk2"/>
                </a:solidFill>
              </a:rPr>
              <a:t>α</a:t>
            </a:r>
            <a:r>
              <a:rPr lang="en" sz="1050" b="1" dirty="0" err="1">
                <a:solidFill>
                  <a:schemeClr val="dk2"/>
                </a:solidFill>
              </a:rPr>
              <a:t>δικ</a:t>
            </a:r>
            <a:r>
              <a:rPr lang="en" sz="1050" b="1" dirty="0">
                <a:solidFill>
                  <a:schemeClr val="dk2"/>
                </a:solidFill>
              </a:rPr>
              <a:t>α</a:t>
            </a:r>
            <a:r>
              <a:rPr lang="en" sz="1050" b="1" dirty="0" err="1">
                <a:solidFill>
                  <a:schemeClr val="dk2"/>
                </a:solidFill>
              </a:rPr>
              <a:t>σί</a:t>
            </a:r>
            <a:r>
              <a:rPr lang="en" sz="1050" b="1" dirty="0">
                <a:solidFill>
                  <a:schemeClr val="dk2"/>
                </a:solidFill>
              </a:rPr>
              <a:t>α </a:t>
            </a:r>
            <a:r>
              <a:rPr lang="en" sz="1050" b="1" dirty="0" err="1">
                <a:solidFill>
                  <a:schemeClr val="dk2"/>
                </a:solidFill>
              </a:rPr>
              <a:t>γι</a:t>
            </a:r>
            <a:r>
              <a:rPr lang="en" sz="1050" b="1" dirty="0">
                <a:solidFill>
                  <a:schemeClr val="dk2"/>
                </a:solidFill>
              </a:rPr>
              <a:t>α </a:t>
            </a:r>
            <a:r>
              <a:rPr lang="en" sz="1050" b="1" dirty="0" err="1">
                <a:solidFill>
                  <a:schemeClr val="dk2"/>
                </a:solidFill>
              </a:rPr>
              <a:t>την</a:t>
            </a:r>
            <a:r>
              <a:rPr lang="en" sz="1050" b="1" dirty="0">
                <a:solidFill>
                  <a:schemeClr val="dk2"/>
                </a:solidFill>
              </a:rPr>
              <a:t> α</a:t>
            </a:r>
            <a:r>
              <a:rPr lang="en" sz="1050" b="1" dirty="0" err="1">
                <a:solidFill>
                  <a:schemeClr val="dk2"/>
                </a:solidFill>
              </a:rPr>
              <a:t>νάμειξη</a:t>
            </a:r>
            <a:r>
              <a:rPr lang="en" sz="1050" b="1" dirty="0">
                <a:solidFill>
                  <a:schemeClr val="dk2"/>
                </a:solidFill>
              </a:rPr>
              <a:t> </a:t>
            </a:r>
            <a:r>
              <a:rPr lang="en" sz="1050" b="1" dirty="0" err="1">
                <a:solidFill>
                  <a:schemeClr val="dk2"/>
                </a:solidFill>
              </a:rPr>
              <a:t>κ</a:t>
            </a:r>
            <a:r>
              <a:rPr lang="en" sz="1050" b="1" dirty="0">
                <a:solidFill>
                  <a:schemeClr val="dk2"/>
                </a:solidFill>
              </a:rPr>
              <a:t>α</a:t>
            </a:r>
            <a:r>
              <a:rPr lang="en" sz="1050" b="1" dirty="0" err="1">
                <a:solidFill>
                  <a:schemeClr val="dk2"/>
                </a:solidFill>
              </a:rPr>
              <a:t>ι</a:t>
            </a:r>
            <a:r>
              <a:rPr lang="en" sz="1050" b="1" dirty="0">
                <a:solidFill>
                  <a:schemeClr val="dk2"/>
                </a:solidFill>
              </a:rPr>
              <a:t> </a:t>
            </a:r>
            <a:r>
              <a:rPr lang="en" sz="1050" b="1" dirty="0" err="1">
                <a:solidFill>
                  <a:schemeClr val="dk2"/>
                </a:solidFill>
              </a:rPr>
              <a:t>το</a:t>
            </a:r>
            <a:r>
              <a:rPr lang="en" sz="1050" b="1" dirty="0">
                <a:solidFill>
                  <a:schemeClr val="dk2"/>
                </a:solidFill>
              </a:rPr>
              <a:t> </a:t>
            </a:r>
            <a:r>
              <a:rPr lang="en" sz="1050" b="1" dirty="0" err="1">
                <a:solidFill>
                  <a:schemeClr val="dk2"/>
                </a:solidFill>
              </a:rPr>
              <a:t>τ</a:t>
            </a:r>
            <a:r>
              <a:rPr lang="en" sz="1050" b="1" dirty="0">
                <a:solidFill>
                  <a:schemeClr val="dk2"/>
                </a:solidFill>
              </a:rPr>
              <a:t>α</a:t>
            </a:r>
            <a:r>
              <a:rPr lang="en" sz="1050" b="1" dirty="0" err="1">
                <a:solidFill>
                  <a:schemeClr val="dk2"/>
                </a:solidFill>
              </a:rPr>
              <a:t>ίρι</a:t>
            </a:r>
            <a:r>
              <a:rPr lang="en" sz="1050" b="1" dirty="0">
                <a:solidFill>
                  <a:schemeClr val="dk2"/>
                </a:solidFill>
              </a:rPr>
              <a:t>α</a:t>
            </a:r>
            <a:r>
              <a:rPr lang="en" sz="1050" b="1" dirty="0" err="1">
                <a:solidFill>
                  <a:schemeClr val="dk2"/>
                </a:solidFill>
              </a:rPr>
              <a:t>σμ</a:t>
            </a:r>
            <a:r>
              <a:rPr lang="en" sz="1050" b="1" dirty="0">
                <a:solidFill>
                  <a:schemeClr val="dk2"/>
                </a:solidFill>
              </a:rPr>
              <a:t>α </a:t>
            </a:r>
            <a:r>
              <a:rPr lang="en" sz="1050" b="1" dirty="0" err="1">
                <a:solidFill>
                  <a:schemeClr val="dk2"/>
                </a:solidFill>
              </a:rPr>
              <a:t>των</a:t>
            </a:r>
            <a:r>
              <a:rPr lang="en" sz="1050" b="1" dirty="0">
                <a:solidFill>
                  <a:schemeClr val="dk2"/>
                </a:solidFill>
              </a:rPr>
              <a:t> </a:t>
            </a:r>
            <a:r>
              <a:rPr lang="en" sz="1050" b="1" dirty="0" err="1">
                <a:solidFill>
                  <a:schemeClr val="dk2"/>
                </a:solidFill>
              </a:rPr>
              <a:t>κ</a:t>
            </a:r>
            <a:r>
              <a:rPr lang="en" sz="1050" b="1" dirty="0">
                <a:solidFill>
                  <a:schemeClr val="dk2"/>
                </a:solidFill>
              </a:rPr>
              <a:t>α</a:t>
            </a:r>
            <a:r>
              <a:rPr lang="en" sz="1050" b="1" dirty="0" err="1">
                <a:solidFill>
                  <a:schemeClr val="dk2"/>
                </a:solidFill>
              </a:rPr>
              <a:t>λύτερων</a:t>
            </a:r>
            <a:r>
              <a:rPr lang="en" sz="1050" b="1" dirty="0">
                <a:solidFill>
                  <a:schemeClr val="dk2"/>
                </a:solidFill>
              </a:rPr>
              <a:t> </a:t>
            </a:r>
            <a:r>
              <a:rPr lang="en" sz="1050" b="1" dirty="0" err="1">
                <a:solidFill>
                  <a:schemeClr val="dk2"/>
                </a:solidFill>
              </a:rPr>
              <a:t>συστημικών</a:t>
            </a:r>
            <a:r>
              <a:rPr lang="en" sz="1050" b="1" dirty="0">
                <a:solidFill>
                  <a:schemeClr val="dk2"/>
                </a:solidFill>
              </a:rPr>
              <a:t> </a:t>
            </a:r>
            <a:r>
              <a:rPr lang="en" sz="1050" b="1" dirty="0" err="1">
                <a:solidFill>
                  <a:schemeClr val="dk2"/>
                </a:solidFill>
              </a:rPr>
              <a:t>σκέψεων</a:t>
            </a:r>
            <a:r>
              <a:rPr lang="en" sz="1050" b="1" dirty="0">
                <a:solidFill>
                  <a:schemeClr val="dk2"/>
                </a:solidFill>
              </a:rPr>
              <a:t> </a:t>
            </a:r>
            <a:r>
              <a:rPr lang="en" sz="1050" b="1" dirty="0" err="1">
                <a:solidFill>
                  <a:schemeClr val="dk2"/>
                </a:solidFill>
              </a:rPr>
              <a:t>με</a:t>
            </a:r>
            <a:r>
              <a:rPr lang="en" sz="1050" b="1" dirty="0">
                <a:solidFill>
                  <a:schemeClr val="dk2"/>
                </a:solidFill>
              </a:rPr>
              <a:t> </a:t>
            </a:r>
            <a:r>
              <a:rPr lang="en" sz="1050" b="1" dirty="0" err="1">
                <a:solidFill>
                  <a:schemeClr val="dk2"/>
                </a:solidFill>
              </a:rPr>
              <a:t>έν</a:t>
            </a:r>
            <a:r>
              <a:rPr lang="en" sz="1050" b="1" dirty="0">
                <a:solidFill>
                  <a:schemeClr val="dk2"/>
                </a:solidFill>
              </a:rPr>
              <a:t>α</a:t>
            </a:r>
            <a:r>
              <a:rPr lang="en" sz="1050" b="1" dirty="0" err="1">
                <a:solidFill>
                  <a:schemeClr val="dk2"/>
                </a:solidFill>
              </a:rPr>
              <a:t>ν</a:t>
            </a:r>
            <a:r>
              <a:rPr lang="en" sz="1050" b="1" dirty="0">
                <a:solidFill>
                  <a:schemeClr val="dk2"/>
                </a:solidFill>
              </a:rPr>
              <a:t> </a:t>
            </a:r>
            <a:r>
              <a:rPr lang="en" sz="1050" b="1" dirty="0" err="1">
                <a:solidFill>
                  <a:schemeClr val="dk2"/>
                </a:solidFill>
              </a:rPr>
              <a:t>κριτικά</a:t>
            </a:r>
            <a:r>
              <a:rPr lang="en" sz="1050" b="1" dirty="0">
                <a:solidFill>
                  <a:schemeClr val="dk2"/>
                </a:solidFill>
              </a:rPr>
              <a:t> </a:t>
            </a:r>
            <a:r>
              <a:rPr lang="en" sz="1050" b="1" dirty="0" err="1">
                <a:solidFill>
                  <a:schemeClr val="dk2"/>
                </a:solidFill>
              </a:rPr>
              <a:t>τεκμηριωμένο</a:t>
            </a:r>
            <a:r>
              <a:rPr lang="en" sz="1050" b="1" dirty="0">
                <a:solidFill>
                  <a:schemeClr val="dk2"/>
                </a:solidFill>
              </a:rPr>
              <a:t> </a:t>
            </a:r>
            <a:r>
              <a:rPr lang="en" sz="1050" b="1" dirty="0" err="1">
                <a:solidFill>
                  <a:schemeClr val="dk2"/>
                </a:solidFill>
              </a:rPr>
              <a:t>τρό</a:t>
            </a:r>
            <a:r>
              <a:rPr lang="en" sz="1050" b="1" dirty="0">
                <a:solidFill>
                  <a:schemeClr val="dk2"/>
                </a:solidFill>
              </a:rPr>
              <a:t>π</a:t>
            </a:r>
            <a:r>
              <a:rPr lang="en" sz="1050" b="1" dirty="0" err="1">
                <a:solidFill>
                  <a:schemeClr val="dk2"/>
                </a:solidFill>
              </a:rPr>
              <a:t>ο</a:t>
            </a:r>
            <a:r>
              <a:rPr lang="en" sz="1050" b="1" dirty="0">
                <a:solidFill>
                  <a:schemeClr val="dk2"/>
                </a:solidFill>
              </a:rPr>
              <a:t>, </a:t>
            </a:r>
            <a:r>
              <a:rPr lang="en" sz="1050" b="1" dirty="0" err="1">
                <a:solidFill>
                  <a:schemeClr val="dk2"/>
                </a:solidFill>
              </a:rPr>
              <a:t>με</a:t>
            </a:r>
            <a:r>
              <a:rPr lang="en" sz="1050" b="1" dirty="0">
                <a:solidFill>
                  <a:schemeClr val="dk2"/>
                </a:solidFill>
              </a:rPr>
              <a:t> </a:t>
            </a:r>
            <a:r>
              <a:rPr lang="en" sz="1050" b="1" dirty="0" err="1">
                <a:solidFill>
                  <a:schemeClr val="dk2"/>
                </a:solidFill>
              </a:rPr>
              <a:t>στόχο</a:t>
            </a:r>
            <a:r>
              <a:rPr lang="en" sz="1050" b="1" dirty="0">
                <a:solidFill>
                  <a:schemeClr val="dk2"/>
                </a:solidFill>
              </a:rPr>
              <a:t> </a:t>
            </a:r>
            <a:r>
              <a:rPr lang="en" sz="1050" b="1" dirty="0" err="1">
                <a:solidFill>
                  <a:schemeClr val="dk2"/>
                </a:solidFill>
              </a:rPr>
              <a:t>την</a:t>
            </a:r>
            <a:r>
              <a:rPr lang="en" sz="1050" b="1" dirty="0">
                <a:solidFill>
                  <a:schemeClr val="dk2"/>
                </a:solidFill>
              </a:rPr>
              <a:t> </a:t>
            </a:r>
            <a:r>
              <a:rPr lang="en" sz="1050" b="1" dirty="0" err="1">
                <a:solidFill>
                  <a:schemeClr val="dk2"/>
                </a:solidFill>
              </a:rPr>
              <a:t>ε</a:t>
            </a:r>
            <a:r>
              <a:rPr lang="en" sz="1050" b="1" dirty="0">
                <a:solidFill>
                  <a:schemeClr val="dk2"/>
                </a:solidFill>
              </a:rPr>
              <a:t>π</a:t>
            </a:r>
            <a:r>
              <a:rPr lang="en" sz="1050" b="1" dirty="0" err="1">
                <a:solidFill>
                  <a:schemeClr val="dk2"/>
                </a:solidFill>
              </a:rPr>
              <a:t>ίτευξη</a:t>
            </a:r>
            <a:r>
              <a:rPr lang="en" sz="1050" b="1" dirty="0">
                <a:solidFill>
                  <a:schemeClr val="dk2"/>
                </a:solidFill>
              </a:rPr>
              <a:t> </a:t>
            </a:r>
            <a:r>
              <a:rPr lang="en" sz="1050" b="1" dirty="0" err="1">
                <a:solidFill>
                  <a:schemeClr val="dk2"/>
                </a:solidFill>
              </a:rPr>
              <a:t>κ</a:t>
            </a:r>
            <a:r>
              <a:rPr lang="en" sz="1050" b="1" dirty="0">
                <a:solidFill>
                  <a:schemeClr val="dk2"/>
                </a:solidFill>
              </a:rPr>
              <a:t>α</a:t>
            </a:r>
            <a:r>
              <a:rPr lang="en" sz="1050" b="1" dirty="0" err="1">
                <a:solidFill>
                  <a:schemeClr val="dk2"/>
                </a:solidFill>
              </a:rPr>
              <a:t>λύτερων</a:t>
            </a:r>
            <a:r>
              <a:rPr lang="en" sz="1050" b="1" dirty="0">
                <a:solidFill>
                  <a:schemeClr val="dk2"/>
                </a:solidFill>
              </a:rPr>
              <a:t> απ</a:t>
            </a:r>
            <a:r>
              <a:rPr lang="en" sz="1050" b="1" dirty="0" err="1">
                <a:solidFill>
                  <a:schemeClr val="dk2"/>
                </a:solidFill>
              </a:rPr>
              <a:t>οτελεσμάτων</a:t>
            </a:r>
            <a:r>
              <a:rPr lang="en" sz="1050" b="1" dirty="0">
                <a:solidFill>
                  <a:schemeClr val="dk2"/>
                </a:solidFill>
              </a:rPr>
              <a:t> </a:t>
            </a:r>
            <a:r>
              <a:rPr lang="en" sz="1050" b="1" dirty="0" err="1">
                <a:solidFill>
                  <a:schemeClr val="dk2"/>
                </a:solidFill>
              </a:rPr>
              <a:t>κ</a:t>
            </a:r>
            <a:r>
              <a:rPr lang="en" sz="1050" b="1" dirty="0">
                <a:solidFill>
                  <a:schemeClr val="dk2"/>
                </a:solidFill>
              </a:rPr>
              <a:t>α</a:t>
            </a:r>
            <a:r>
              <a:rPr lang="en" sz="1050" b="1" dirty="0" err="1">
                <a:solidFill>
                  <a:schemeClr val="dk2"/>
                </a:solidFill>
              </a:rPr>
              <a:t>τά</a:t>
            </a:r>
            <a:r>
              <a:rPr lang="en" sz="1050" b="1" dirty="0">
                <a:solidFill>
                  <a:schemeClr val="dk2"/>
                </a:solidFill>
              </a:rPr>
              <a:t> </a:t>
            </a:r>
            <a:r>
              <a:rPr lang="en" sz="1050" b="1" dirty="0" err="1">
                <a:solidFill>
                  <a:schemeClr val="dk2"/>
                </a:solidFill>
              </a:rPr>
              <a:t>την</a:t>
            </a:r>
            <a:r>
              <a:rPr lang="en" sz="1050" b="1" dirty="0">
                <a:solidFill>
                  <a:schemeClr val="dk2"/>
                </a:solidFill>
              </a:rPr>
              <a:t> πα</a:t>
            </a:r>
            <a:r>
              <a:rPr lang="en" sz="1050" b="1" dirty="0" err="1">
                <a:solidFill>
                  <a:schemeClr val="dk2"/>
                </a:solidFill>
              </a:rPr>
              <a:t>ρέμ</a:t>
            </a:r>
            <a:r>
              <a:rPr lang="en" sz="1050" b="1" dirty="0">
                <a:solidFill>
                  <a:schemeClr val="dk2"/>
                </a:solidFill>
              </a:rPr>
              <a:t>βα</a:t>
            </a:r>
            <a:r>
              <a:rPr lang="en" sz="1050" b="1" dirty="0" err="1">
                <a:solidFill>
                  <a:schemeClr val="dk2"/>
                </a:solidFill>
              </a:rPr>
              <a:t>ση</a:t>
            </a:r>
            <a:r>
              <a:rPr lang="en" sz="1050" b="1" dirty="0">
                <a:solidFill>
                  <a:schemeClr val="dk2"/>
                </a:solidFill>
              </a:rPr>
              <a:t>.</a:t>
            </a:r>
            <a:endParaRPr sz="1050" dirty="0">
              <a:solidFill>
                <a:schemeClr val="dk2"/>
              </a:solidFill>
            </a:endParaRPr>
          </a:p>
        </p:txBody>
      </p:sp>
      <p:sp>
        <p:nvSpPr>
          <p:cNvPr id="201" name="Google Shape;201;p34"/>
          <p:cNvSpPr txBox="1"/>
          <p:nvPr/>
        </p:nvSpPr>
        <p:spPr>
          <a:xfrm>
            <a:off x="77775" y="4758001"/>
            <a:ext cx="8013900" cy="3077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en" sz="800">
                <a:solidFill>
                  <a:srgbClr val="595959"/>
                </a:solidFill>
              </a:rPr>
              <a:t>Jackson, M. C. (2019). </a:t>
            </a:r>
            <a:r>
              <a:rPr lang="en" sz="800" i="1">
                <a:solidFill>
                  <a:srgbClr val="595959"/>
                </a:solidFill>
              </a:rPr>
              <a:t>Critical systems thinking and the management of complexity</a:t>
            </a:r>
            <a:r>
              <a:rPr lang="en" sz="800">
                <a:solidFill>
                  <a:srgbClr val="595959"/>
                </a:solidFill>
              </a:rPr>
              <a:t>. John Wiley &amp; Sons.</a:t>
            </a:r>
            <a:endParaRPr sz="800">
              <a:solidFill>
                <a:srgbClr val="595959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/>
        </p:nvSpPr>
        <p:spPr>
          <a:xfrm>
            <a:off x="152250" y="572700"/>
            <a:ext cx="8791800" cy="43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l" rtl="0">
              <a:lnSpc>
                <a:spcPct val="115000"/>
              </a:lnSpc>
              <a:buFont typeface="Wingdings" pitchFamily="2" charset="2"/>
              <a:buChar char="Ø"/>
            </a:pPr>
            <a:r>
              <a:rPr lang="en" sz="1600" b="1" dirty="0" err="1">
                <a:solidFill>
                  <a:schemeClr val="dk2"/>
                </a:solidFill>
              </a:rPr>
              <a:t>Τέλος</a:t>
            </a:r>
            <a:r>
              <a:rPr lang="en" sz="1600" b="1" dirty="0">
                <a:solidFill>
                  <a:schemeClr val="dk2"/>
                </a:solidFill>
              </a:rPr>
              <a:t>, </a:t>
            </a:r>
            <a:r>
              <a:rPr lang="en" sz="1600" b="1" dirty="0" err="1">
                <a:solidFill>
                  <a:schemeClr val="dk2"/>
                </a:solidFill>
              </a:rPr>
              <a:t>σημ</a:t>
            </a:r>
            <a:r>
              <a:rPr lang="en" sz="1600" b="1" dirty="0">
                <a:solidFill>
                  <a:schemeClr val="dk2"/>
                </a:solidFill>
              </a:rPr>
              <a:t>α</a:t>
            </a:r>
            <a:r>
              <a:rPr lang="en" sz="1600" b="1" dirty="0" err="1">
                <a:solidFill>
                  <a:schemeClr val="dk2"/>
                </a:solidFill>
              </a:rPr>
              <a:t>ντικό</a:t>
            </a:r>
            <a:r>
              <a:rPr lang="en" sz="1600" b="1" dirty="0">
                <a:solidFill>
                  <a:schemeClr val="dk2"/>
                </a:solidFill>
              </a:rPr>
              <a:t> </a:t>
            </a:r>
            <a:r>
              <a:rPr lang="en" sz="1600" b="1" dirty="0" err="1">
                <a:solidFill>
                  <a:schemeClr val="dk2"/>
                </a:solidFill>
              </a:rPr>
              <a:t>είν</a:t>
            </a:r>
            <a:r>
              <a:rPr lang="en" sz="1600" b="1" dirty="0">
                <a:solidFill>
                  <a:schemeClr val="dk2"/>
                </a:solidFill>
              </a:rPr>
              <a:t>α</a:t>
            </a:r>
            <a:r>
              <a:rPr lang="en" sz="1600" b="1" dirty="0" err="1">
                <a:solidFill>
                  <a:schemeClr val="dk2"/>
                </a:solidFill>
              </a:rPr>
              <a:t>ι</a:t>
            </a:r>
            <a:r>
              <a:rPr lang="en" sz="1600" b="1" dirty="0">
                <a:solidFill>
                  <a:schemeClr val="dk2"/>
                </a:solidFill>
              </a:rPr>
              <a:t> </a:t>
            </a:r>
            <a:r>
              <a:rPr lang="en" sz="1600" b="1" dirty="0" err="1">
                <a:solidFill>
                  <a:schemeClr val="dk2"/>
                </a:solidFill>
              </a:rPr>
              <a:t>ν</a:t>
            </a:r>
            <a:r>
              <a:rPr lang="en" sz="1600" b="1" dirty="0">
                <a:solidFill>
                  <a:schemeClr val="dk2"/>
                </a:solidFill>
              </a:rPr>
              <a:t>α </a:t>
            </a:r>
            <a:r>
              <a:rPr lang="en" sz="1600" b="1" dirty="0" err="1">
                <a:solidFill>
                  <a:schemeClr val="dk2"/>
                </a:solidFill>
              </a:rPr>
              <a:t>κρ</a:t>
            </a:r>
            <a:r>
              <a:rPr lang="en" sz="1600" b="1" dirty="0">
                <a:solidFill>
                  <a:schemeClr val="dk2"/>
                </a:solidFill>
              </a:rPr>
              <a:t>α</a:t>
            </a:r>
            <a:r>
              <a:rPr lang="en" sz="1600" b="1" dirty="0" err="1">
                <a:solidFill>
                  <a:schemeClr val="dk2"/>
                </a:solidFill>
              </a:rPr>
              <a:t>τήσουμε</a:t>
            </a:r>
            <a:r>
              <a:rPr lang="en" sz="1600" b="1" dirty="0">
                <a:solidFill>
                  <a:schemeClr val="dk2"/>
                </a:solidFill>
              </a:rPr>
              <a:t> </a:t>
            </a:r>
            <a:r>
              <a:rPr lang="en" sz="1600" b="1" dirty="0" err="1">
                <a:solidFill>
                  <a:schemeClr val="dk2"/>
                </a:solidFill>
              </a:rPr>
              <a:t>κ</a:t>
            </a:r>
            <a:r>
              <a:rPr lang="en" sz="1600" b="1" dirty="0">
                <a:solidFill>
                  <a:schemeClr val="dk2"/>
                </a:solidFill>
              </a:rPr>
              <a:t>α</a:t>
            </a:r>
            <a:r>
              <a:rPr lang="en" sz="1600" b="1" dirty="0" err="1">
                <a:solidFill>
                  <a:schemeClr val="dk2"/>
                </a:solidFill>
              </a:rPr>
              <a:t>ι</a:t>
            </a:r>
            <a:r>
              <a:rPr lang="en" sz="1600" b="1" dirty="0">
                <a:solidFill>
                  <a:schemeClr val="dk2"/>
                </a:solidFill>
              </a:rPr>
              <a:t> </a:t>
            </a:r>
            <a:r>
              <a:rPr lang="en" sz="1600" b="1" dirty="0" err="1">
                <a:solidFill>
                  <a:schemeClr val="dk2"/>
                </a:solidFill>
              </a:rPr>
              <a:t>την</a:t>
            </a:r>
            <a:r>
              <a:rPr lang="en" sz="1600" b="1" dirty="0">
                <a:solidFill>
                  <a:schemeClr val="dk2"/>
                </a:solidFill>
              </a:rPr>
              <a:t> </a:t>
            </a:r>
            <a:r>
              <a:rPr lang="en" sz="1600" b="1" dirty="0" err="1">
                <a:solidFill>
                  <a:schemeClr val="dk2"/>
                </a:solidFill>
              </a:rPr>
              <a:t>κριτική</a:t>
            </a:r>
            <a:r>
              <a:rPr lang="en" sz="1600" b="1" dirty="0">
                <a:solidFill>
                  <a:schemeClr val="dk2"/>
                </a:solidFill>
              </a:rPr>
              <a:t> π</a:t>
            </a:r>
            <a:r>
              <a:rPr lang="en" sz="1600" b="1" dirty="0" err="1">
                <a:solidFill>
                  <a:schemeClr val="dk2"/>
                </a:solidFill>
              </a:rPr>
              <a:t>ου</a:t>
            </a:r>
            <a:r>
              <a:rPr lang="en" sz="1600" b="1" dirty="0">
                <a:solidFill>
                  <a:schemeClr val="dk2"/>
                </a:solidFill>
              </a:rPr>
              <a:t> </a:t>
            </a:r>
            <a:r>
              <a:rPr lang="en" sz="1600" b="1" dirty="0" err="1">
                <a:solidFill>
                  <a:schemeClr val="dk2"/>
                </a:solidFill>
              </a:rPr>
              <a:t>έρχετ</a:t>
            </a:r>
            <a:r>
              <a:rPr lang="en" sz="1600" b="1" dirty="0">
                <a:solidFill>
                  <a:schemeClr val="dk2"/>
                </a:solidFill>
              </a:rPr>
              <a:t>α</a:t>
            </a:r>
            <a:r>
              <a:rPr lang="en" sz="1600" b="1" dirty="0" err="1">
                <a:solidFill>
                  <a:schemeClr val="dk2"/>
                </a:solidFill>
              </a:rPr>
              <a:t>ι</a:t>
            </a:r>
            <a:r>
              <a:rPr lang="en" sz="1600" b="1" dirty="0">
                <a:solidFill>
                  <a:schemeClr val="dk2"/>
                </a:solidFill>
              </a:rPr>
              <a:t> απ</a:t>
            </a:r>
            <a:r>
              <a:rPr lang="en" sz="1600" b="1" dirty="0" err="1">
                <a:solidFill>
                  <a:schemeClr val="dk2"/>
                </a:solidFill>
              </a:rPr>
              <a:t>ό</a:t>
            </a:r>
            <a:r>
              <a:rPr lang="en" sz="1600" b="1" dirty="0">
                <a:solidFill>
                  <a:schemeClr val="dk2"/>
                </a:solidFill>
              </a:rPr>
              <a:t> </a:t>
            </a:r>
            <a:r>
              <a:rPr lang="en" sz="1600" b="1" dirty="0" err="1">
                <a:solidFill>
                  <a:schemeClr val="dk2"/>
                </a:solidFill>
              </a:rPr>
              <a:t>τους</a:t>
            </a:r>
            <a:r>
              <a:rPr lang="en" sz="1600" b="1" dirty="0">
                <a:solidFill>
                  <a:schemeClr val="dk2"/>
                </a:solidFill>
              </a:rPr>
              <a:t> </a:t>
            </a:r>
            <a:r>
              <a:rPr lang="en" sz="1600" b="1" dirty="0" err="1">
                <a:solidFill>
                  <a:schemeClr val="dk2"/>
                </a:solidFill>
              </a:rPr>
              <a:t>υ</a:t>
            </a:r>
            <a:r>
              <a:rPr lang="en" sz="1600" b="1" dirty="0">
                <a:solidFill>
                  <a:schemeClr val="dk2"/>
                </a:solidFill>
              </a:rPr>
              <a:t>π</a:t>
            </a:r>
            <a:r>
              <a:rPr lang="en" sz="1600" b="1" dirty="0" err="1">
                <a:solidFill>
                  <a:schemeClr val="dk2"/>
                </a:solidFill>
              </a:rPr>
              <a:t>οστηρικτές</a:t>
            </a:r>
            <a:r>
              <a:rPr lang="en" sz="1600" b="1" dirty="0">
                <a:solidFill>
                  <a:schemeClr val="dk2"/>
                </a:solidFill>
              </a:rPr>
              <a:t> </a:t>
            </a:r>
            <a:r>
              <a:rPr lang="en" sz="1600" b="1" dirty="0" err="1">
                <a:solidFill>
                  <a:schemeClr val="dk2"/>
                </a:solidFill>
              </a:rPr>
              <a:t>του</a:t>
            </a:r>
            <a:r>
              <a:rPr lang="en" sz="1600" b="1" dirty="0">
                <a:solidFill>
                  <a:schemeClr val="dk2"/>
                </a:solidFill>
              </a:rPr>
              <a:t> Radical Change</a:t>
            </a:r>
          </a:p>
          <a:p>
            <a:pPr marL="285750" lvl="0" indent="-285750" algn="l" rtl="0">
              <a:lnSpc>
                <a:spcPct val="115000"/>
              </a:lnSpc>
              <a:buFont typeface="Wingdings" pitchFamily="2" charset="2"/>
              <a:buChar char="Ø"/>
            </a:pPr>
            <a:endParaRPr sz="700" b="1" dirty="0">
              <a:solidFill>
                <a:schemeClr val="dk2"/>
              </a:solidFill>
            </a:endParaRPr>
          </a:p>
          <a:p>
            <a:pPr marL="285750" lvl="0" indent="-285750" algn="l" rtl="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" sz="1600" dirty="0" err="1">
                <a:solidFill>
                  <a:schemeClr val="dk2"/>
                </a:solidFill>
              </a:rPr>
              <a:t>Οι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υ</a:t>
            </a:r>
            <a:r>
              <a:rPr lang="en" sz="1600" dirty="0">
                <a:solidFill>
                  <a:schemeClr val="dk2"/>
                </a:solidFill>
              </a:rPr>
              <a:t>π</a:t>
            </a:r>
            <a:r>
              <a:rPr lang="en" sz="1600" dirty="0" err="1">
                <a:solidFill>
                  <a:schemeClr val="dk2"/>
                </a:solidFill>
              </a:rPr>
              <a:t>οστηρικτές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του</a:t>
            </a:r>
            <a:r>
              <a:rPr lang="en" sz="1600" dirty="0">
                <a:solidFill>
                  <a:schemeClr val="dk2"/>
                </a:solidFill>
              </a:rPr>
              <a:t> Radical Change </a:t>
            </a:r>
            <a:r>
              <a:rPr lang="en" sz="1600" dirty="0" err="1">
                <a:solidFill>
                  <a:schemeClr val="dk2"/>
                </a:solidFill>
              </a:rPr>
              <a:t>υ</a:t>
            </a:r>
            <a:r>
              <a:rPr lang="en" sz="1600" dirty="0">
                <a:solidFill>
                  <a:schemeClr val="dk2"/>
                </a:solidFill>
              </a:rPr>
              <a:t>π</a:t>
            </a:r>
            <a:r>
              <a:rPr lang="en" sz="1600" dirty="0" err="1">
                <a:solidFill>
                  <a:schemeClr val="dk2"/>
                </a:solidFill>
              </a:rPr>
              <a:t>οστηρίζουν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ότι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το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δεύτερο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κύμ</a:t>
            </a:r>
            <a:r>
              <a:rPr lang="en" sz="1600" dirty="0">
                <a:solidFill>
                  <a:schemeClr val="dk2"/>
                </a:solidFill>
              </a:rPr>
              <a:t>α </a:t>
            </a:r>
            <a:r>
              <a:rPr lang="en" sz="1600" dirty="0" err="1">
                <a:solidFill>
                  <a:schemeClr val="dk2"/>
                </a:solidFill>
              </a:rPr>
              <a:t>είν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ι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υ</a:t>
            </a:r>
            <a:r>
              <a:rPr lang="en" sz="1600" dirty="0">
                <a:solidFill>
                  <a:schemeClr val="dk2"/>
                </a:solidFill>
              </a:rPr>
              <a:t>π</a:t>
            </a:r>
            <a:r>
              <a:rPr lang="en" sz="1600" dirty="0" err="1">
                <a:solidFill>
                  <a:schemeClr val="dk2"/>
                </a:solidFill>
              </a:rPr>
              <a:t>ερ</a:t>
            </a:r>
            <a:r>
              <a:rPr lang="en" sz="1600" dirty="0">
                <a:solidFill>
                  <a:schemeClr val="dk2"/>
                </a:solidFill>
              </a:rPr>
              <a:t>β</a:t>
            </a:r>
            <a:r>
              <a:rPr lang="en" sz="1600" dirty="0" err="1">
                <a:solidFill>
                  <a:schemeClr val="dk2"/>
                </a:solidFill>
              </a:rPr>
              <a:t>ολικά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ιδε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λιστικό</a:t>
            </a:r>
            <a:r>
              <a:rPr lang="en" sz="1600" dirty="0">
                <a:solidFill>
                  <a:schemeClr val="dk2"/>
                </a:solidFill>
              </a:rPr>
              <a:t>. </a:t>
            </a:r>
            <a:r>
              <a:rPr lang="en" sz="1600" dirty="0" err="1">
                <a:solidFill>
                  <a:schemeClr val="dk2"/>
                </a:solidFill>
              </a:rPr>
              <a:t>Η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εστί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σή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του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σε</a:t>
            </a:r>
            <a:r>
              <a:rPr lang="en" sz="1600" dirty="0">
                <a:solidFill>
                  <a:schemeClr val="dk2"/>
                </a:solidFill>
              </a:rPr>
              <a:t> “</a:t>
            </a:r>
            <a:r>
              <a:rPr lang="en" sz="1600" dirty="0" err="1">
                <a:solidFill>
                  <a:schemeClr val="dk2"/>
                </a:solidFill>
              </a:rPr>
              <a:t>υ</a:t>
            </a:r>
            <a:r>
              <a:rPr lang="en" sz="1600" dirty="0">
                <a:solidFill>
                  <a:schemeClr val="dk2"/>
                </a:solidFill>
              </a:rPr>
              <a:t>π</a:t>
            </a:r>
            <a:r>
              <a:rPr lang="en" sz="1600" dirty="0" err="1">
                <a:solidFill>
                  <a:schemeClr val="dk2"/>
                </a:solidFill>
              </a:rPr>
              <a:t>οκειμενικά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νοητικά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μοντέλ</a:t>
            </a:r>
            <a:r>
              <a:rPr lang="en" sz="1600" dirty="0">
                <a:solidFill>
                  <a:schemeClr val="dk2"/>
                </a:solidFill>
              </a:rPr>
              <a:t>α” </a:t>
            </a:r>
            <a:r>
              <a:rPr lang="en" sz="1600" dirty="0" err="1">
                <a:solidFill>
                  <a:schemeClr val="dk2"/>
                </a:solidFill>
              </a:rPr>
              <a:t>κ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ι</a:t>
            </a:r>
            <a:r>
              <a:rPr lang="en" sz="1600" dirty="0">
                <a:solidFill>
                  <a:schemeClr val="dk2"/>
                </a:solidFill>
              </a:rPr>
              <a:t> “</a:t>
            </a:r>
            <a:r>
              <a:rPr lang="en" sz="1600" dirty="0" err="1">
                <a:solidFill>
                  <a:schemeClr val="dk2"/>
                </a:solidFill>
              </a:rPr>
              <a:t>κ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θορισμό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ορίων</a:t>
            </a:r>
            <a:r>
              <a:rPr lang="en" sz="1600" dirty="0">
                <a:solidFill>
                  <a:schemeClr val="dk2"/>
                </a:solidFill>
              </a:rPr>
              <a:t>” πα</a:t>
            </a:r>
            <a:r>
              <a:rPr lang="en" sz="1600" dirty="0" err="1">
                <a:solidFill>
                  <a:schemeClr val="dk2"/>
                </a:solidFill>
              </a:rPr>
              <a:t>ρ</a:t>
            </a:r>
            <a:r>
              <a:rPr lang="en" sz="1600" dirty="0">
                <a:solidFill>
                  <a:schemeClr val="dk2"/>
                </a:solidFill>
              </a:rPr>
              <a:t>αβ</a:t>
            </a:r>
            <a:r>
              <a:rPr lang="en" sz="1600" dirty="0" err="1">
                <a:solidFill>
                  <a:schemeClr val="dk2"/>
                </a:solidFill>
              </a:rPr>
              <a:t>λέ</a:t>
            </a:r>
            <a:r>
              <a:rPr lang="en" sz="1600" dirty="0">
                <a:solidFill>
                  <a:schemeClr val="dk2"/>
                </a:solidFill>
              </a:rPr>
              <a:t>π</a:t>
            </a:r>
            <a:r>
              <a:rPr lang="en" sz="1600" dirty="0" err="1">
                <a:solidFill>
                  <a:schemeClr val="dk2"/>
                </a:solidFill>
              </a:rPr>
              <a:t>ει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το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κρίσιμο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σημείο</a:t>
            </a:r>
            <a:r>
              <a:rPr lang="en" sz="1600" dirty="0">
                <a:solidFill>
                  <a:schemeClr val="dk2"/>
                </a:solidFill>
              </a:rPr>
              <a:t>:</a:t>
            </a:r>
            <a:endParaRPr lang="el-GR" sz="1600" dirty="0">
              <a:solidFill>
                <a:schemeClr val="dk2"/>
              </a:solidFill>
            </a:endParaRPr>
          </a:p>
          <a:p>
            <a:pPr marL="285750" lvl="1" indent="-285750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n" sz="1600" b="1" dirty="0" err="1">
                <a:solidFill>
                  <a:schemeClr val="dk2"/>
                </a:solidFill>
              </a:rPr>
              <a:t>Τ</a:t>
            </a:r>
            <a:r>
              <a:rPr lang="en" sz="1600" b="1" dirty="0">
                <a:solidFill>
                  <a:schemeClr val="dk2"/>
                </a:solidFill>
              </a:rPr>
              <a:t>α </a:t>
            </a:r>
            <a:r>
              <a:rPr lang="en" sz="1600" b="1" dirty="0" err="1">
                <a:solidFill>
                  <a:schemeClr val="dk2"/>
                </a:solidFill>
              </a:rPr>
              <a:t>κοινωνικά</a:t>
            </a:r>
            <a:r>
              <a:rPr lang="en" sz="1600" b="1" dirty="0">
                <a:solidFill>
                  <a:schemeClr val="dk2"/>
                </a:solidFill>
              </a:rPr>
              <a:t> </a:t>
            </a:r>
            <a:r>
              <a:rPr lang="en" sz="1600" b="1" dirty="0" err="1">
                <a:solidFill>
                  <a:schemeClr val="dk2"/>
                </a:solidFill>
              </a:rPr>
              <a:t>συστήμ</a:t>
            </a:r>
            <a:r>
              <a:rPr lang="en" sz="1600" b="1" dirty="0">
                <a:solidFill>
                  <a:schemeClr val="dk2"/>
                </a:solidFill>
              </a:rPr>
              <a:t>α</a:t>
            </a:r>
            <a:r>
              <a:rPr lang="en" sz="1600" b="1" dirty="0" err="1">
                <a:solidFill>
                  <a:schemeClr val="dk2"/>
                </a:solidFill>
              </a:rPr>
              <a:t>τ</a:t>
            </a:r>
            <a:r>
              <a:rPr lang="en" sz="1600" b="1" dirty="0">
                <a:solidFill>
                  <a:schemeClr val="dk2"/>
                </a:solidFill>
              </a:rPr>
              <a:t>α </a:t>
            </a:r>
            <a:r>
              <a:rPr lang="en" sz="1600" b="1" dirty="0" err="1">
                <a:solidFill>
                  <a:schemeClr val="dk2"/>
                </a:solidFill>
              </a:rPr>
              <a:t>δεν</a:t>
            </a:r>
            <a:r>
              <a:rPr lang="en" sz="1600" b="1" dirty="0">
                <a:solidFill>
                  <a:schemeClr val="dk2"/>
                </a:solidFill>
              </a:rPr>
              <a:t> </a:t>
            </a:r>
            <a:r>
              <a:rPr lang="en" sz="1600" b="1" dirty="0" err="1">
                <a:solidFill>
                  <a:schemeClr val="dk2"/>
                </a:solidFill>
              </a:rPr>
              <a:t>κ</a:t>
            </a:r>
            <a:r>
              <a:rPr lang="en" sz="1600" b="1" dirty="0">
                <a:solidFill>
                  <a:schemeClr val="dk2"/>
                </a:solidFill>
              </a:rPr>
              <a:t>α</a:t>
            </a:r>
            <a:r>
              <a:rPr lang="en" sz="1600" b="1" dirty="0" err="1">
                <a:solidFill>
                  <a:schemeClr val="dk2"/>
                </a:solidFill>
              </a:rPr>
              <a:t>τ</a:t>
            </a:r>
            <a:r>
              <a:rPr lang="en" sz="1600" b="1" dirty="0">
                <a:solidFill>
                  <a:schemeClr val="dk2"/>
                </a:solidFill>
              </a:rPr>
              <a:t>α</a:t>
            </a:r>
            <a:r>
              <a:rPr lang="en" sz="1600" b="1" dirty="0" err="1">
                <a:solidFill>
                  <a:schemeClr val="dk2"/>
                </a:solidFill>
              </a:rPr>
              <a:t>σκευάζοντ</a:t>
            </a:r>
            <a:r>
              <a:rPr lang="en" sz="1600" b="1" dirty="0">
                <a:solidFill>
                  <a:schemeClr val="dk2"/>
                </a:solidFill>
              </a:rPr>
              <a:t>α</a:t>
            </a:r>
            <a:r>
              <a:rPr lang="en" sz="1600" b="1" dirty="0" err="1">
                <a:solidFill>
                  <a:schemeClr val="dk2"/>
                </a:solidFill>
              </a:rPr>
              <a:t>ι</a:t>
            </a:r>
            <a:r>
              <a:rPr lang="en" sz="1600" b="1" dirty="0">
                <a:solidFill>
                  <a:schemeClr val="dk2"/>
                </a:solidFill>
              </a:rPr>
              <a:t> </a:t>
            </a:r>
            <a:r>
              <a:rPr lang="en" sz="1600" b="1" dirty="0" err="1">
                <a:solidFill>
                  <a:schemeClr val="dk2"/>
                </a:solidFill>
              </a:rPr>
              <a:t>μόνο</a:t>
            </a:r>
            <a:r>
              <a:rPr lang="en" sz="1600" b="1" dirty="0">
                <a:solidFill>
                  <a:schemeClr val="dk2"/>
                </a:solidFill>
              </a:rPr>
              <a:t> </a:t>
            </a:r>
            <a:r>
              <a:rPr lang="en" sz="1600" b="1" dirty="0" err="1">
                <a:solidFill>
                  <a:schemeClr val="dk2"/>
                </a:solidFill>
              </a:rPr>
              <a:t>νοητικά</a:t>
            </a:r>
            <a:r>
              <a:rPr lang="en" sz="1600" b="1" dirty="0">
                <a:solidFill>
                  <a:schemeClr val="dk2"/>
                </a:solidFill>
              </a:rPr>
              <a:t>, </a:t>
            </a:r>
            <a:r>
              <a:rPr lang="en" sz="1600" b="1" dirty="0" err="1">
                <a:solidFill>
                  <a:schemeClr val="dk2"/>
                </a:solidFill>
              </a:rPr>
              <a:t>συγκροτούντ</a:t>
            </a:r>
            <a:r>
              <a:rPr lang="en" sz="1600" b="1" dirty="0">
                <a:solidFill>
                  <a:schemeClr val="dk2"/>
                </a:solidFill>
              </a:rPr>
              <a:t>α</a:t>
            </a:r>
            <a:r>
              <a:rPr lang="en" sz="1600" b="1" dirty="0" err="1">
                <a:solidFill>
                  <a:schemeClr val="dk2"/>
                </a:solidFill>
              </a:rPr>
              <a:t>ι</a:t>
            </a:r>
            <a:r>
              <a:rPr lang="en" sz="1600" b="1" dirty="0">
                <a:solidFill>
                  <a:schemeClr val="dk2"/>
                </a:solidFill>
              </a:rPr>
              <a:t> </a:t>
            </a:r>
            <a:r>
              <a:rPr lang="en" sz="1600" b="1" dirty="0" err="1">
                <a:solidFill>
                  <a:schemeClr val="dk2"/>
                </a:solidFill>
              </a:rPr>
              <a:t>υλικά</a:t>
            </a:r>
            <a:r>
              <a:rPr lang="en" sz="1600" b="1" dirty="0">
                <a:solidFill>
                  <a:schemeClr val="dk2"/>
                </a:solidFill>
              </a:rPr>
              <a:t> </a:t>
            </a:r>
            <a:r>
              <a:rPr lang="en" sz="1600" b="1" dirty="0" err="1">
                <a:solidFill>
                  <a:schemeClr val="dk2"/>
                </a:solidFill>
              </a:rPr>
              <a:t>κ</a:t>
            </a:r>
            <a:r>
              <a:rPr lang="en" sz="1600" b="1" dirty="0">
                <a:solidFill>
                  <a:schemeClr val="dk2"/>
                </a:solidFill>
              </a:rPr>
              <a:t>α</a:t>
            </a:r>
            <a:r>
              <a:rPr lang="en" sz="1600" b="1" dirty="0" err="1">
                <a:solidFill>
                  <a:schemeClr val="dk2"/>
                </a:solidFill>
              </a:rPr>
              <a:t>ι</a:t>
            </a:r>
            <a:r>
              <a:rPr lang="en" sz="1600" b="1" dirty="0">
                <a:solidFill>
                  <a:schemeClr val="dk2"/>
                </a:solidFill>
              </a:rPr>
              <a:t> </a:t>
            </a:r>
            <a:r>
              <a:rPr lang="en" sz="1600" b="1" dirty="0" err="1">
                <a:solidFill>
                  <a:schemeClr val="dk2"/>
                </a:solidFill>
              </a:rPr>
              <a:t>δομικά</a:t>
            </a:r>
            <a:r>
              <a:rPr lang="en" sz="1600" b="1" dirty="0">
                <a:solidFill>
                  <a:schemeClr val="dk2"/>
                </a:solidFill>
              </a:rPr>
              <a:t>, </a:t>
            </a:r>
            <a:r>
              <a:rPr lang="en" sz="1600" b="1" dirty="0" err="1">
                <a:solidFill>
                  <a:schemeClr val="dk2"/>
                </a:solidFill>
              </a:rPr>
              <a:t>συχνά</a:t>
            </a:r>
            <a:r>
              <a:rPr lang="en" sz="1600" b="1" dirty="0">
                <a:solidFill>
                  <a:schemeClr val="dk2"/>
                </a:solidFill>
              </a:rPr>
              <a:t> απ</a:t>
            </a:r>
            <a:r>
              <a:rPr lang="en" sz="1600" b="1" dirty="0" err="1">
                <a:solidFill>
                  <a:schemeClr val="dk2"/>
                </a:solidFill>
              </a:rPr>
              <a:t>ό</a:t>
            </a:r>
            <a:r>
              <a:rPr lang="en" sz="1600" b="1" dirty="0">
                <a:solidFill>
                  <a:schemeClr val="dk2"/>
                </a:solidFill>
              </a:rPr>
              <a:t> </a:t>
            </a:r>
            <a:r>
              <a:rPr lang="en" sz="1600" b="1" dirty="0" err="1">
                <a:solidFill>
                  <a:schemeClr val="dk2"/>
                </a:solidFill>
              </a:rPr>
              <a:t>ενσωμ</a:t>
            </a:r>
            <a:r>
              <a:rPr lang="en" sz="1600" b="1" dirty="0">
                <a:solidFill>
                  <a:schemeClr val="dk2"/>
                </a:solidFill>
              </a:rPr>
              <a:t>α</a:t>
            </a:r>
            <a:r>
              <a:rPr lang="en" sz="1600" b="1" dirty="0" err="1">
                <a:solidFill>
                  <a:schemeClr val="dk2"/>
                </a:solidFill>
              </a:rPr>
              <a:t>τωμένες</a:t>
            </a:r>
            <a:r>
              <a:rPr lang="en" sz="1600" b="1" dirty="0">
                <a:solidFill>
                  <a:schemeClr val="dk2"/>
                </a:solidFill>
              </a:rPr>
              <a:t> </a:t>
            </a:r>
            <a:r>
              <a:rPr lang="en" sz="1600" b="1" dirty="0" err="1">
                <a:solidFill>
                  <a:schemeClr val="dk2"/>
                </a:solidFill>
              </a:rPr>
              <a:t>συστημικές</a:t>
            </a:r>
            <a:r>
              <a:rPr lang="en" sz="1600" b="1" dirty="0">
                <a:solidFill>
                  <a:schemeClr val="dk2"/>
                </a:solidFill>
              </a:rPr>
              <a:t> α</a:t>
            </a:r>
            <a:r>
              <a:rPr lang="en" sz="1600" b="1" dirty="0" err="1">
                <a:solidFill>
                  <a:schemeClr val="dk2"/>
                </a:solidFill>
              </a:rPr>
              <a:t>νισότητες</a:t>
            </a:r>
            <a:r>
              <a:rPr lang="en" sz="1600" b="1" dirty="0">
                <a:solidFill>
                  <a:schemeClr val="dk2"/>
                </a:solidFill>
              </a:rPr>
              <a:t> </a:t>
            </a:r>
            <a:r>
              <a:rPr lang="en" sz="1600" b="1" dirty="0" err="1">
                <a:solidFill>
                  <a:schemeClr val="dk2"/>
                </a:solidFill>
              </a:rPr>
              <a:t>κ</a:t>
            </a:r>
            <a:r>
              <a:rPr lang="en" sz="1600" b="1" dirty="0">
                <a:solidFill>
                  <a:schemeClr val="dk2"/>
                </a:solidFill>
              </a:rPr>
              <a:t>α</a:t>
            </a:r>
            <a:r>
              <a:rPr lang="en" sz="1600" b="1" dirty="0" err="1">
                <a:solidFill>
                  <a:schemeClr val="dk2"/>
                </a:solidFill>
              </a:rPr>
              <a:t>ι</a:t>
            </a:r>
            <a:r>
              <a:rPr lang="en" sz="1600" b="1" dirty="0">
                <a:solidFill>
                  <a:schemeClr val="dk2"/>
                </a:solidFill>
              </a:rPr>
              <a:t> </a:t>
            </a:r>
            <a:r>
              <a:rPr lang="en" sz="1600" b="1" dirty="0" err="1">
                <a:solidFill>
                  <a:schemeClr val="dk2"/>
                </a:solidFill>
              </a:rPr>
              <a:t>σχέσεις</a:t>
            </a:r>
            <a:r>
              <a:rPr lang="en" sz="1600" b="1" dirty="0">
                <a:solidFill>
                  <a:schemeClr val="dk2"/>
                </a:solidFill>
              </a:rPr>
              <a:t> </a:t>
            </a:r>
            <a:r>
              <a:rPr lang="en" sz="1600" b="1" dirty="0" err="1">
                <a:solidFill>
                  <a:schemeClr val="dk2"/>
                </a:solidFill>
              </a:rPr>
              <a:t>εξουσί</a:t>
            </a:r>
            <a:r>
              <a:rPr lang="en" sz="1600" b="1" dirty="0">
                <a:solidFill>
                  <a:schemeClr val="dk2"/>
                </a:solidFill>
              </a:rPr>
              <a:t>α</a:t>
            </a:r>
            <a:r>
              <a:rPr lang="en" sz="1600" b="1" dirty="0" err="1">
                <a:solidFill>
                  <a:schemeClr val="dk2"/>
                </a:solidFill>
              </a:rPr>
              <a:t>ς</a:t>
            </a:r>
            <a:r>
              <a:rPr lang="en" sz="1600" b="1" dirty="0">
                <a:solidFill>
                  <a:schemeClr val="dk2"/>
                </a:solidFill>
              </a:rPr>
              <a:t>.</a:t>
            </a:r>
            <a:endParaRPr sz="1600" b="1" dirty="0">
              <a:solidFill>
                <a:schemeClr val="dk2"/>
              </a:solidFill>
            </a:endParaRPr>
          </a:p>
          <a:p>
            <a:pPr marL="285750" lvl="0" indent="-285750" algn="l" rtl="0">
              <a:lnSpc>
                <a:spcPct val="115000"/>
              </a:lnSpc>
              <a:buFont typeface="Wingdings" pitchFamily="2" charset="2"/>
              <a:buChar char="Ø"/>
            </a:pPr>
            <a:endParaRPr lang="en" sz="700" dirty="0">
              <a:solidFill>
                <a:schemeClr val="dk2"/>
              </a:solidFill>
            </a:endParaRPr>
          </a:p>
          <a:p>
            <a:pPr marL="285750" lvl="0" indent="-285750" algn="l" rtl="0">
              <a:lnSpc>
                <a:spcPct val="115000"/>
              </a:lnSpc>
              <a:buFont typeface="Wingdings" pitchFamily="2" charset="2"/>
              <a:buChar char="Ø"/>
            </a:pPr>
            <a:r>
              <a:rPr lang="en" sz="1600" dirty="0" err="1">
                <a:solidFill>
                  <a:schemeClr val="dk2"/>
                </a:solidFill>
              </a:rPr>
              <a:t>Το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δεύτερο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κύμ</a:t>
            </a:r>
            <a:r>
              <a:rPr lang="en" sz="1600" dirty="0">
                <a:solidFill>
                  <a:schemeClr val="dk2"/>
                </a:solidFill>
              </a:rPr>
              <a:t>α </a:t>
            </a:r>
            <a:r>
              <a:rPr lang="en" sz="1600" dirty="0" err="1">
                <a:solidFill>
                  <a:schemeClr val="dk2"/>
                </a:solidFill>
              </a:rPr>
              <a:t>συνέ</a:t>
            </a:r>
            <a:r>
              <a:rPr lang="en" sz="1600" dirty="0">
                <a:solidFill>
                  <a:schemeClr val="dk2"/>
                </a:solidFill>
              </a:rPr>
              <a:t>βα</a:t>
            </a:r>
            <a:r>
              <a:rPr lang="en" sz="1600" dirty="0" err="1">
                <a:solidFill>
                  <a:schemeClr val="dk2"/>
                </a:solidFill>
              </a:rPr>
              <a:t>λε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ζωτικά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μετ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το</a:t>
            </a:r>
            <a:r>
              <a:rPr lang="en" sz="1600" dirty="0">
                <a:solidFill>
                  <a:schemeClr val="dk2"/>
                </a:solidFill>
              </a:rPr>
              <a:t>π</a:t>
            </a:r>
            <a:r>
              <a:rPr lang="en" sz="1600" dirty="0" err="1">
                <a:solidFill>
                  <a:schemeClr val="dk2"/>
                </a:solidFill>
              </a:rPr>
              <a:t>ίζοντ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την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εστί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ση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στη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δι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τύ</a:t>
            </a:r>
            <a:r>
              <a:rPr lang="en" sz="1600" dirty="0">
                <a:solidFill>
                  <a:schemeClr val="dk2"/>
                </a:solidFill>
              </a:rPr>
              <a:t>π</a:t>
            </a:r>
            <a:r>
              <a:rPr lang="en" sz="1600" dirty="0" err="1">
                <a:solidFill>
                  <a:schemeClr val="dk2"/>
                </a:solidFill>
              </a:rPr>
              <a:t>ωση</a:t>
            </a:r>
            <a:r>
              <a:rPr lang="en" sz="1600" dirty="0">
                <a:solidFill>
                  <a:schemeClr val="dk2"/>
                </a:solidFill>
              </a:rPr>
              <a:t> π</a:t>
            </a:r>
            <a:r>
              <a:rPr lang="en" sz="1600" dirty="0" err="1">
                <a:solidFill>
                  <a:schemeClr val="dk2"/>
                </a:solidFill>
              </a:rPr>
              <a:t>ρο</a:t>
            </a:r>
            <a:r>
              <a:rPr lang="en" sz="1600" dirty="0">
                <a:solidFill>
                  <a:schemeClr val="dk2"/>
                </a:solidFill>
              </a:rPr>
              <a:t>β</a:t>
            </a:r>
            <a:r>
              <a:rPr lang="en" sz="1600" dirty="0" err="1">
                <a:solidFill>
                  <a:schemeClr val="dk2"/>
                </a:solidFill>
              </a:rPr>
              <a:t>λημάτων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κ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ι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στις</a:t>
            </a:r>
            <a:r>
              <a:rPr lang="en" sz="1600" dirty="0">
                <a:solidFill>
                  <a:schemeClr val="dk2"/>
                </a:solidFill>
              </a:rPr>
              <a:t> π</a:t>
            </a:r>
            <a:r>
              <a:rPr lang="en" sz="1600" dirty="0" err="1">
                <a:solidFill>
                  <a:schemeClr val="dk2"/>
                </a:solidFill>
              </a:rPr>
              <a:t>ολλ</a:t>
            </a:r>
            <a:r>
              <a:rPr lang="en" sz="1600" dirty="0">
                <a:solidFill>
                  <a:schemeClr val="dk2"/>
                </a:solidFill>
              </a:rPr>
              <a:t>απ</a:t>
            </a:r>
            <a:r>
              <a:rPr lang="en" sz="1600" dirty="0" err="1">
                <a:solidFill>
                  <a:schemeClr val="dk2"/>
                </a:solidFill>
              </a:rPr>
              <a:t>λές</a:t>
            </a:r>
            <a:r>
              <a:rPr lang="en" sz="1600" dirty="0">
                <a:solidFill>
                  <a:schemeClr val="dk2"/>
                </a:solidFill>
              </a:rPr>
              <a:t> π</a:t>
            </a:r>
            <a:r>
              <a:rPr lang="en" sz="1600" dirty="0" err="1">
                <a:solidFill>
                  <a:schemeClr val="dk2"/>
                </a:solidFill>
              </a:rPr>
              <a:t>ροο</a:t>
            </a:r>
            <a:r>
              <a:rPr lang="en" sz="1600" dirty="0">
                <a:solidFill>
                  <a:schemeClr val="dk2"/>
                </a:solidFill>
              </a:rPr>
              <a:t>π</a:t>
            </a:r>
            <a:r>
              <a:rPr lang="en" sz="1600" dirty="0" err="1">
                <a:solidFill>
                  <a:schemeClr val="dk2"/>
                </a:solidFill>
              </a:rPr>
              <a:t>τικές</a:t>
            </a:r>
            <a:r>
              <a:rPr lang="en" sz="1600" dirty="0">
                <a:solidFill>
                  <a:schemeClr val="dk2"/>
                </a:solidFill>
              </a:rPr>
              <a:t>. </a:t>
            </a:r>
          </a:p>
          <a:p>
            <a:pPr marL="285750" lvl="0" indent="-285750" algn="l" rtl="0">
              <a:lnSpc>
                <a:spcPct val="115000"/>
              </a:lnSpc>
              <a:buFont typeface="Wingdings" pitchFamily="2" charset="2"/>
              <a:buChar char="Ø"/>
            </a:pPr>
            <a:endParaRPr lang="en" sz="700" dirty="0">
              <a:solidFill>
                <a:schemeClr val="dk2"/>
              </a:solidFill>
            </a:endParaRPr>
          </a:p>
          <a:p>
            <a:pPr marL="285750" lvl="0" indent="-285750" algn="l" rtl="0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n" sz="1600" dirty="0" err="1">
                <a:solidFill>
                  <a:schemeClr val="dk2"/>
                </a:solidFill>
              </a:rPr>
              <a:t>Ωστόσο</a:t>
            </a:r>
            <a:r>
              <a:rPr lang="en" sz="1600" dirty="0">
                <a:solidFill>
                  <a:schemeClr val="dk2"/>
                </a:solidFill>
              </a:rPr>
              <a:t>, </a:t>
            </a:r>
            <a:r>
              <a:rPr lang="en" sz="1600" dirty="0" err="1">
                <a:solidFill>
                  <a:schemeClr val="dk2"/>
                </a:solidFill>
              </a:rPr>
              <a:t>η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ιδε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λιστική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ε</a:t>
            </a:r>
            <a:r>
              <a:rPr lang="en" sz="1600" dirty="0">
                <a:solidFill>
                  <a:schemeClr val="dk2"/>
                </a:solidFill>
              </a:rPr>
              <a:t>π</a:t>
            </a:r>
            <a:r>
              <a:rPr lang="en" sz="1600" dirty="0" err="1">
                <a:solidFill>
                  <a:schemeClr val="dk2"/>
                </a:solidFill>
              </a:rPr>
              <a:t>ιστημολογί</a:t>
            </a:r>
            <a:r>
              <a:rPr lang="en" sz="1600" dirty="0">
                <a:solidFill>
                  <a:schemeClr val="dk2"/>
                </a:solidFill>
              </a:rPr>
              <a:t>α </a:t>
            </a:r>
            <a:r>
              <a:rPr lang="en" sz="1600" dirty="0" err="1">
                <a:solidFill>
                  <a:schemeClr val="dk2"/>
                </a:solidFill>
              </a:rPr>
              <a:t>του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το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κ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θιστά</a:t>
            </a:r>
            <a:r>
              <a:rPr lang="en" sz="1600" dirty="0">
                <a:solidFill>
                  <a:schemeClr val="dk2"/>
                </a:solidFill>
              </a:rPr>
              <a:t> α</a:t>
            </a:r>
            <a:r>
              <a:rPr lang="en" sz="1600" dirty="0" err="1">
                <a:solidFill>
                  <a:schemeClr val="dk2"/>
                </a:solidFill>
              </a:rPr>
              <a:t>νε</a:t>
            </a:r>
            <a:r>
              <a:rPr lang="en" sz="1600" dirty="0">
                <a:solidFill>
                  <a:schemeClr val="dk2"/>
                </a:solidFill>
              </a:rPr>
              <a:t>πα</a:t>
            </a:r>
            <a:r>
              <a:rPr lang="en" sz="1600" dirty="0" err="1">
                <a:solidFill>
                  <a:schemeClr val="dk2"/>
                </a:solidFill>
              </a:rPr>
              <a:t>ρκώς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εξο</a:t>
            </a:r>
            <a:r>
              <a:rPr lang="en" sz="1600" dirty="0">
                <a:solidFill>
                  <a:schemeClr val="dk2"/>
                </a:solidFill>
              </a:rPr>
              <a:t>π</a:t>
            </a:r>
            <a:r>
              <a:rPr lang="en" sz="1600" dirty="0" err="1">
                <a:solidFill>
                  <a:schemeClr val="dk2"/>
                </a:solidFill>
              </a:rPr>
              <a:t>λισμένο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γι</a:t>
            </a:r>
            <a:r>
              <a:rPr lang="en" sz="1600" dirty="0">
                <a:solidFill>
                  <a:schemeClr val="dk2"/>
                </a:solidFill>
              </a:rPr>
              <a:t>α </a:t>
            </a:r>
            <a:r>
              <a:rPr lang="en" sz="1600" dirty="0" err="1">
                <a:solidFill>
                  <a:schemeClr val="dk2"/>
                </a:solidFill>
              </a:rPr>
              <a:t>ν</a:t>
            </a:r>
            <a:r>
              <a:rPr lang="en" sz="1600" dirty="0">
                <a:solidFill>
                  <a:schemeClr val="dk2"/>
                </a:solidFill>
              </a:rPr>
              <a:t>α </a:t>
            </a:r>
            <a:r>
              <a:rPr lang="en" sz="1600" dirty="0" err="1">
                <a:solidFill>
                  <a:schemeClr val="dk2"/>
                </a:solidFill>
              </a:rPr>
              <a:t>χειριστεί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τις</a:t>
            </a:r>
            <a:r>
              <a:rPr lang="en" sz="1600" dirty="0">
                <a:solidFill>
                  <a:schemeClr val="dk2"/>
                </a:solidFill>
              </a:rPr>
              <a:t> π</a:t>
            </a:r>
            <a:r>
              <a:rPr lang="en" sz="1600" dirty="0" err="1">
                <a:solidFill>
                  <a:schemeClr val="dk2"/>
                </a:solidFill>
              </a:rPr>
              <a:t>ολύ</a:t>
            </a:r>
            <a:r>
              <a:rPr lang="en" sz="1600" dirty="0">
                <a:solidFill>
                  <a:schemeClr val="dk2"/>
                </a:solidFill>
              </a:rPr>
              <a:t>π</a:t>
            </a:r>
            <a:r>
              <a:rPr lang="en" sz="1600" dirty="0" err="1">
                <a:solidFill>
                  <a:schemeClr val="dk2"/>
                </a:solidFill>
              </a:rPr>
              <a:t>λοκες</a:t>
            </a:r>
            <a:r>
              <a:rPr lang="en" sz="1600" dirty="0">
                <a:solidFill>
                  <a:schemeClr val="dk2"/>
                </a:solidFill>
              </a:rPr>
              <a:t> π</a:t>
            </a:r>
            <a:r>
              <a:rPr lang="en" sz="1600" dirty="0" err="1">
                <a:solidFill>
                  <a:schemeClr val="dk2"/>
                </a:solidFill>
              </a:rPr>
              <a:t>ρ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γμ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τικότητες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της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εξουσί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ς</a:t>
            </a:r>
            <a:r>
              <a:rPr lang="en" sz="1600" dirty="0">
                <a:solidFill>
                  <a:schemeClr val="dk2"/>
                </a:solidFill>
              </a:rPr>
              <a:t>, </a:t>
            </a:r>
            <a:r>
              <a:rPr lang="en" sz="1600" dirty="0" err="1">
                <a:solidFill>
                  <a:schemeClr val="dk2"/>
                </a:solidFill>
              </a:rPr>
              <a:t>της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σύγκρουσης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κ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ι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της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δομικής</a:t>
            </a:r>
            <a:r>
              <a:rPr lang="en" sz="1600" dirty="0">
                <a:solidFill>
                  <a:schemeClr val="dk2"/>
                </a:solidFill>
              </a:rPr>
              <a:t> α</a:t>
            </a:r>
            <a:r>
              <a:rPr lang="en" sz="1600" dirty="0" err="1">
                <a:solidFill>
                  <a:schemeClr val="dk2"/>
                </a:solidFill>
              </a:rPr>
              <a:t>νισότητ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ς</a:t>
            </a:r>
            <a:r>
              <a:rPr lang="en" sz="1600" dirty="0">
                <a:solidFill>
                  <a:schemeClr val="dk2"/>
                </a:solidFill>
              </a:rPr>
              <a:t>, π</a:t>
            </a:r>
            <a:r>
              <a:rPr lang="en" sz="1600" dirty="0" err="1">
                <a:solidFill>
                  <a:schemeClr val="dk2"/>
                </a:solidFill>
              </a:rPr>
              <a:t>εριορίζοντ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την</a:t>
            </a:r>
            <a:r>
              <a:rPr lang="en" sz="1600" dirty="0">
                <a:solidFill>
                  <a:schemeClr val="dk2"/>
                </a:solidFill>
              </a:rPr>
              <a:t> απ</a:t>
            </a:r>
            <a:r>
              <a:rPr lang="en" sz="1600" dirty="0" err="1">
                <a:solidFill>
                  <a:schemeClr val="dk2"/>
                </a:solidFill>
              </a:rPr>
              <a:t>οτελεσμ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τικότητά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του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στη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δημιουργί</a:t>
            </a:r>
            <a:r>
              <a:rPr lang="en" sz="1600" dirty="0">
                <a:solidFill>
                  <a:schemeClr val="dk2"/>
                </a:solidFill>
              </a:rPr>
              <a:t>α </a:t>
            </a:r>
            <a:r>
              <a:rPr lang="en" sz="1600" dirty="0" err="1">
                <a:solidFill>
                  <a:schemeClr val="dk2"/>
                </a:solidFill>
              </a:rPr>
              <a:t>ουσι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στικής</a:t>
            </a:r>
            <a:r>
              <a:rPr lang="en" sz="1600" dirty="0">
                <a:solidFill>
                  <a:schemeClr val="dk2"/>
                </a:solidFill>
              </a:rPr>
              <a:t>, </a:t>
            </a:r>
            <a:r>
              <a:rPr lang="en" sz="1600" dirty="0" err="1">
                <a:solidFill>
                  <a:schemeClr val="dk2"/>
                </a:solidFill>
              </a:rPr>
              <a:t>μετ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σχημ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τιστικής</a:t>
            </a:r>
            <a:r>
              <a:rPr lang="en" sz="1600" dirty="0">
                <a:solidFill>
                  <a:schemeClr val="dk2"/>
                </a:solidFill>
              </a:rPr>
              <a:t> α</a:t>
            </a:r>
            <a:r>
              <a:rPr lang="en" sz="1600" dirty="0" err="1">
                <a:solidFill>
                  <a:schemeClr val="dk2"/>
                </a:solidFill>
              </a:rPr>
              <a:t>λλ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γής</a:t>
            </a:r>
            <a:r>
              <a:rPr lang="en" sz="1600" dirty="0">
                <a:solidFill>
                  <a:schemeClr val="dk2"/>
                </a:solidFill>
              </a:rPr>
              <a:t>.</a:t>
            </a:r>
            <a:endParaRPr sz="2800" dirty="0">
              <a:solidFill>
                <a:schemeClr val="dk2"/>
              </a:solidFill>
            </a:endParaRPr>
          </a:p>
        </p:txBody>
      </p:sp>
      <p:sp>
        <p:nvSpPr>
          <p:cNvPr id="68" name="Google Shape;68;p15"/>
          <p:cNvSpPr txBox="1"/>
          <p:nvPr/>
        </p:nvSpPr>
        <p:spPr>
          <a:xfrm>
            <a:off x="152250" y="0"/>
            <a:ext cx="87918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25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320">
                <a:solidFill>
                  <a:schemeClr val="dk1"/>
                </a:solidFill>
              </a:rPr>
              <a:t>Αρχικά συμπεράσματα για το Δεύτερο Κύμα Συστημικών Μεθοδολογιών</a:t>
            </a:r>
            <a:endParaRPr sz="232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35"/>
          <p:cNvSpPr txBox="1">
            <a:spLocks noGrp="1"/>
          </p:cNvSpPr>
          <p:nvPr>
            <p:ph type="title"/>
          </p:nvPr>
        </p:nvSpPr>
        <p:spPr>
          <a:xfrm>
            <a:off x="152250" y="0"/>
            <a:ext cx="8791800" cy="5727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rmAutofit/>
          </a:bodyPr>
          <a:lstStyle/>
          <a:p>
            <a:pPr>
              <a:buSzPts val="990"/>
            </a:pPr>
            <a:r>
              <a:rPr lang="en" sz="2320"/>
              <a:t>Κριτική Συστημική Πράξη (CSP): Η ιστορία</a:t>
            </a:r>
            <a:endParaRPr sz="2320"/>
          </a:p>
        </p:txBody>
      </p:sp>
      <p:sp>
        <p:nvSpPr>
          <p:cNvPr id="207" name="Google Shape;207;p35"/>
          <p:cNvSpPr txBox="1"/>
          <p:nvPr/>
        </p:nvSpPr>
        <p:spPr>
          <a:xfrm>
            <a:off x="152250" y="398715"/>
            <a:ext cx="8791800" cy="466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" sz="1500" dirty="0">
                <a:solidFill>
                  <a:schemeClr val="dk2"/>
                </a:solidFill>
              </a:rPr>
              <a:t>H CSP </a:t>
            </a:r>
            <a:r>
              <a:rPr lang="en" sz="1500" dirty="0" err="1">
                <a:solidFill>
                  <a:schemeClr val="dk2"/>
                </a:solidFill>
              </a:rPr>
              <a:t>εξελίχθηκε</a:t>
            </a:r>
            <a:r>
              <a:rPr lang="en" sz="1500" dirty="0">
                <a:solidFill>
                  <a:schemeClr val="dk2"/>
                </a:solidFill>
              </a:rPr>
              <a:t> απ</a:t>
            </a:r>
            <a:r>
              <a:rPr lang="en" sz="1500" dirty="0" err="1">
                <a:solidFill>
                  <a:schemeClr val="dk2"/>
                </a:solidFill>
              </a:rPr>
              <a:t>ευθεί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ς</a:t>
            </a:r>
            <a:r>
              <a:rPr lang="en" sz="1500" dirty="0">
                <a:solidFill>
                  <a:schemeClr val="dk2"/>
                </a:solidFill>
              </a:rPr>
              <a:t> απ</a:t>
            </a:r>
            <a:r>
              <a:rPr lang="en" sz="1500" dirty="0" err="1">
                <a:solidFill>
                  <a:schemeClr val="dk2"/>
                </a:solidFill>
              </a:rPr>
              <a:t>ό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μι</a:t>
            </a:r>
            <a:r>
              <a:rPr lang="en" sz="1500" dirty="0">
                <a:solidFill>
                  <a:schemeClr val="dk2"/>
                </a:solidFill>
              </a:rPr>
              <a:t>α π</a:t>
            </a:r>
            <a:r>
              <a:rPr lang="en" sz="1500" dirty="0" err="1">
                <a:solidFill>
                  <a:schemeClr val="dk2"/>
                </a:solidFill>
              </a:rPr>
              <a:t>ροηγούμενη</a:t>
            </a:r>
            <a:r>
              <a:rPr lang="en" sz="1500" dirty="0">
                <a:solidFill>
                  <a:schemeClr val="dk2"/>
                </a:solidFill>
              </a:rPr>
              <a:t> π</a:t>
            </a:r>
            <a:r>
              <a:rPr lang="en" sz="1500" dirty="0" err="1">
                <a:solidFill>
                  <a:schemeClr val="dk2"/>
                </a:solidFill>
              </a:rPr>
              <a:t>ολυμεθοδολογί</a:t>
            </a:r>
            <a:r>
              <a:rPr lang="en" sz="1500" dirty="0">
                <a:solidFill>
                  <a:schemeClr val="dk2"/>
                </a:solidFill>
              </a:rPr>
              <a:t>α π</a:t>
            </a:r>
            <a:r>
              <a:rPr lang="en" sz="1500" dirty="0" err="1">
                <a:solidFill>
                  <a:schemeClr val="dk2"/>
                </a:solidFill>
              </a:rPr>
              <a:t>ου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ονομάζετ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ι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Ολική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Συστημική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Π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ρέμ</a:t>
            </a:r>
            <a:r>
              <a:rPr lang="en" sz="1500" dirty="0">
                <a:solidFill>
                  <a:schemeClr val="dk2"/>
                </a:solidFill>
              </a:rPr>
              <a:t>βα</a:t>
            </a:r>
            <a:r>
              <a:rPr lang="en" sz="1500" dirty="0" err="1">
                <a:solidFill>
                  <a:schemeClr val="dk2"/>
                </a:solidFill>
              </a:rPr>
              <a:t>ση</a:t>
            </a:r>
            <a:r>
              <a:rPr lang="en" sz="1500" dirty="0">
                <a:solidFill>
                  <a:schemeClr val="dk2"/>
                </a:solidFill>
              </a:rPr>
              <a:t> (Total Systems Intervention (TSI)), </a:t>
            </a:r>
            <a:r>
              <a:rPr lang="en" sz="1500" dirty="0" err="1">
                <a:solidFill>
                  <a:schemeClr val="dk2"/>
                </a:solidFill>
              </a:rPr>
              <a:t>η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ο</a:t>
            </a:r>
            <a:r>
              <a:rPr lang="en" sz="1500" dirty="0">
                <a:solidFill>
                  <a:schemeClr val="dk2"/>
                </a:solidFill>
              </a:rPr>
              <a:t>π</a:t>
            </a:r>
            <a:r>
              <a:rPr lang="en" sz="1500" dirty="0" err="1">
                <a:solidFill>
                  <a:schemeClr val="dk2"/>
                </a:solidFill>
              </a:rPr>
              <a:t>οί</a:t>
            </a:r>
            <a:r>
              <a:rPr lang="en" sz="1500" dirty="0">
                <a:solidFill>
                  <a:schemeClr val="dk2"/>
                </a:solidFill>
              </a:rPr>
              <a:t>α α</a:t>
            </a:r>
            <a:r>
              <a:rPr lang="en" sz="1500" dirty="0" err="1">
                <a:solidFill>
                  <a:schemeClr val="dk2"/>
                </a:solidFill>
              </a:rPr>
              <a:t>ν</a:t>
            </a:r>
            <a:r>
              <a:rPr lang="en" sz="1500" dirty="0">
                <a:solidFill>
                  <a:schemeClr val="dk2"/>
                </a:solidFill>
              </a:rPr>
              <a:t>απ</a:t>
            </a:r>
            <a:r>
              <a:rPr lang="en" sz="1500" dirty="0" err="1">
                <a:solidFill>
                  <a:schemeClr val="dk2"/>
                </a:solidFill>
              </a:rPr>
              <a:t>τύχθηκε</a:t>
            </a:r>
            <a:r>
              <a:rPr lang="en" sz="1500" dirty="0">
                <a:solidFill>
                  <a:schemeClr val="dk2"/>
                </a:solidFill>
              </a:rPr>
              <a:t> απ</a:t>
            </a:r>
            <a:r>
              <a:rPr lang="en" sz="1500" dirty="0" err="1">
                <a:solidFill>
                  <a:schemeClr val="dk2"/>
                </a:solidFill>
              </a:rPr>
              <a:t>ό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τους</a:t>
            </a:r>
            <a:r>
              <a:rPr lang="en" sz="1500" dirty="0">
                <a:solidFill>
                  <a:schemeClr val="dk2"/>
                </a:solidFill>
              </a:rPr>
              <a:t> Flood </a:t>
            </a:r>
            <a:r>
              <a:rPr lang="en" sz="1500" dirty="0" err="1">
                <a:solidFill>
                  <a:schemeClr val="dk2"/>
                </a:solidFill>
              </a:rPr>
              <a:t>κ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ι</a:t>
            </a:r>
            <a:r>
              <a:rPr lang="en" sz="1500" dirty="0">
                <a:solidFill>
                  <a:schemeClr val="dk2"/>
                </a:solidFill>
              </a:rPr>
              <a:t> Jackson </a:t>
            </a:r>
            <a:r>
              <a:rPr lang="en" sz="1500" dirty="0" err="1">
                <a:solidFill>
                  <a:schemeClr val="dk2"/>
                </a:solidFill>
              </a:rPr>
              <a:t>το</a:t>
            </a:r>
            <a:r>
              <a:rPr lang="en" sz="1500" dirty="0">
                <a:solidFill>
                  <a:schemeClr val="dk2"/>
                </a:solidFill>
              </a:rPr>
              <a:t> 1991.</a:t>
            </a:r>
            <a:endParaRPr sz="1500" dirty="0">
              <a:solidFill>
                <a:schemeClr val="dk2"/>
              </a:solidFill>
            </a:endParaRP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" sz="1500" b="1" dirty="0" err="1">
                <a:solidFill>
                  <a:schemeClr val="dk2"/>
                </a:solidFill>
              </a:rPr>
              <a:t>Τ</a:t>
            </a:r>
            <a:r>
              <a:rPr lang="en" sz="1500" b="1" dirty="0">
                <a:solidFill>
                  <a:schemeClr val="dk2"/>
                </a:solidFill>
              </a:rPr>
              <a:t>α βα</a:t>
            </a:r>
            <a:r>
              <a:rPr lang="en" sz="1500" b="1" dirty="0" err="1">
                <a:solidFill>
                  <a:schemeClr val="dk2"/>
                </a:solidFill>
              </a:rPr>
              <a:t>σικά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στοιχεί</a:t>
            </a:r>
            <a:r>
              <a:rPr lang="en" sz="1500" b="1" dirty="0">
                <a:solidFill>
                  <a:schemeClr val="dk2"/>
                </a:solidFill>
              </a:rPr>
              <a:t>α π</a:t>
            </a:r>
            <a:r>
              <a:rPr lang="en" sz="1500" b="1" dirty="0" err="1">
                <a:solidFill>
                  <a:schemeClr val="dk2"/>
                </a:solidFill>
              </a:rPr>
              <a:t>ου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συντέλεσ</a:t>
            </a:r>
            <a:r>
              <a:rPr lang="en" sz="1500" b="1" dirty="0">
                <a:solidFill>
                  <a:schemeClr val="dk2"/>
                </a:solidFill>
              </a:rPr>
              <a:t>α</a:t>
            </a:r>
            <a:r>
              <a:rPr lang="en" sz="1500" b="1" dirty="0" err="1">
                <a:solidFill>
                  <a:schemeClr val="dk2"/>
                </a:solidFill>
              </a:rPr>
              <a:t>ν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στην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εξέλιξη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του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μοντέλου</a:t>
            </a:r>
            <a:r>
              <a:rPr lang="en" sz="1500" b="1" dirty="0">
                <a:solidFill>
                  <a:schemeClr val="dk2"/>
                </a:solidFill>
              </a:rPr>
              <a:t> π</a:t>
            </a:r>
            <a:r>
              <a:rPr lang="en" sz="1500" b="1" dirty="0" err="1">
                <a:solidFill>
                  <a:schemeClr val="dk2"/>
                </a:solidFill>
              </a:rPr>
              <a:t>ρος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την</a:t>
            </a:r>
            <a:r>
              <a:rPr lang="en" sz="1500" b="1" dirty="0">
                <a:solidFill>
                  <a:schemeClr val="dk2"/>
                </a:solidFill>
              </a:rPr>
              <a:t> CSP </a:t>
            </a:r>
            <a:r>
              <a:rPr lang="en" sz="1500" b="1" dirty="0" err="1">
                <a:solidFill>
                  <a:schemeClr val="dk2"/>
                </a:solidFill>
              </a:rPr>
              <a:t>ήτ</a:t>
            </a:r>
            <a:r>
              <a:rPr lang="en" sz="1500" b="1" dirty="0">
                <a:solidFill>
                  <a:schemeClr val="dk2"/>
                </a:solidFill>
              </a:rPr>
              <a:t>α</a:t>
            </a:r>
            <a:r>
              <a:rPr lang="en" sz="1500" b="1" dirty="0" err="1">
                <a:solidFill>
                  <a:schemeClr val="dk2"/>
                </a:solidFill>
              </a:rPr>
              <a:t>ν</a:t>
            </a:r>
            <a:r>
              <a:rPr lang="en" sz="1500" b="1" dirty="0">
                <a:solidFill>
                  <a:schemeClr val="dk2"/>
                </a:solidFill>
              </a:rPr>
              <a:t>:</a:t>
            </a:r>
            <a:endParaRPr sz="1500" b="1" dirty="0">
              <a:solidFill>
                <a:schemeClr val="dk2"/>
              </a:solidFill>
            </a:endParaRPr>
          </a:p>
          <a:p>
            <a:pPr marL="457189" indent="-292093">
              <a:lnSpc>
                <a:spcPct val="115000"/>
              </a:lnSpc>
              <a:buClr>
                <a:schemeClr val="dk2"/>
              </a:buClr>
              <a:buSzPts val="1000"/>
              <a:buAutoNum type="arabicPeriod"/>
            </a:pPr>
            <a:r>
              <a:rPr lang="en" sz="1500" b="1" dirty="0" err="1">
                <a:solidFill>
                  <a:schemeClr val="dk2"/>
                </a:solidFill>
              </a:rPr>
              <a:t>Αντιμετώ</a:t>
            </a:r>
            <a:r>
              <a:rPr lang="en" sz="1500" b="1" dirty="0">
                <a:solidFill>
                  <a:schemeClr val="dk2"/>
                </a:solidFill>
              </a:rPr>
              <a:t>π</a:t>
            </a:r>
            <a:r>
              <a:rPr lang="en" sz="1500" b="1" dirty="0" err="1">
                <a:solidFill>
                  <a:schemeClr val="dk2"/>
                </a:solidFill>
              </a:rPr>
              <a:t>ιση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των</a:t>
            </a:r>
            <a:r>
              <a:rPr lang="en" sz="1500" b="1" dirty="0">
                <a:solidFill>
                  <a:schemeClr val="dk2"/>
                </a:solidFill>
              </a:rPr>
              <a:t> π</a:t>
            </a:r>
            <a:r>
              <a:rPr lang="en" sz="1500" b="1" dirty="0" err="1">
                <a:solidFill>
                  <a:schemeClr val="dk2"/>
                </a:solidFill>
              </a:rPr>
              <a:t>εριορισμών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της</a:t>
            </a:r>
            <a:r>
              <a:rPr lang="en" sz="1500" b="1" dirty="0">
                <a:solidFill>
                  <a:schemeClr val="dk2"/>
                </a:solidFill>
              </a:rPr>
              <a:t> TSI:</a:t>
            </a:r>
            <a:endParaRPr sz="1500" b="1" dirty="0">
              <a:solidFill>
                <a:schemeClr val="dk2"/>
              </a:solidFill>
            </a:endParaRPr>
          </a:p>
          <a:p>
            <a:pPr marL="914378" lvl="1" indent="-292093">
              <a:lnSpc>
                <a:spcPct val="115000"/>
              </a:lnSpc>
              <a:buClr>
                <a:schemeClr val="dk2"/>
              </a:buClr>
              <a:buSzPts val="1000"/>
              <a:buChar char="○"/>
            </a:pPr>
            <a:r>
              <a:rPr lang="en" sz="1500" dirty="0" err="1">
                <a:solidFill>
                  <a:schemeClr val="dk2"/>
                </a:solidFill>
              </a:rPr>
              <a:t>Μι</a:t>
            </a:r>
            <a:r>
              <a:rPr lang="en" sz="1500" dirty="0">
                <a:solidFill>
                  <a:schemeClr val="dk2"/>
                </a:solidFill>
              </a:rPr>
              <a:t>α α</a:t>
            </a:r>
            <a:r>
              <a:rPr lang="en" sz="1500" dirty="0" err="1">
                <a:solidFill>
                  <a:schemeClr val="dk2"/>
                </a:solidFill>
              </a:rPr>
              <a:t>υτοκριτική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του</a:t>
            </a:r>
            <a:r>
              <a:rPr lang="en" sz="1500" dirty="0">
                <a:solidFill>
                  <a:schemeClr val="dk2"/>
                </a:solidFill>
              </a:rPr>
              <a:t> TSI </a:t>
            </a:r>
            <a:r>
              <a:rPr lang="en" sz="1500" dirty="0" err="1">
                <a:solidFill>
                  <a:schemeClr val="dk2"/>
                </a:solidFill>
              </a:rPr>
              <a:t>τόνισε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την</a:t>
            </a:r>
            <a:r>
              <a:rPr lang="en" sz="1500" dirty="0">
                <a:solidFill>
                  <a:schemeClr val="dk2"/>
                </a:solidFill>
              </a:rPr>
              <a:t> α</a:t>
            </a:r>
            <a:r>
              <a:rPr lang="en" sz="1500" dirty="0" err="1">
                <a:solidFill>
                  <a:schemeClr val="dk2"/>
                </a:solidFill>
              </a:rPr>
              <a:t>νάγκη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ν</a:t>
            </a:r>
            <a:r>
              <a:rPr lang="en" sz="1500" dirty="0">
                <a:solidFill>
                  <a:schemeClr val="dk2"/>
                </a:solidFill>
              </a:rPr>
              <a:t>α </a:t>
            </a:r>
            <a:r>
              <a:rPr lang="en" sz="1500" dirty="0" err="1">
                <a:solidFill>
                  <a:schemeClr val="dk2"/>
                </a:solidFill>
              </a:rPr>
              <a:t>δοθεί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μεγ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λύτερη</a:t>
            </a:r>
            <a:r>
              <a:rPr lang="en" sz="1500" dirty="0">
                <a:solidFill>
                  <a:schemeClr val="dk2"/>
                </a:solidFill>
              </a:rPr>
              <a:t> π</a:t>
            </a:r>
            <a:r>
              <a:rPr lang="en" sz="1500" dirty="0" err="1">
                <a:solidFill>
                  <a:schemeClr val="dk2"/>
                </a:solidFill>
              </a:rPr>
              <a:t>ροσοχή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σε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b="1" dirty="0">
                <a:solidFill>
                  <a:schemeClr val="dk2"/>
                </a:solidFill>
              </a:rPr>
              <a:t>π</a:t>
            </a:r>
            <a:r>
              <a:rPr lang="en" sz="1500" b="1" dirty="0" err="1">
                <a:solidFill>
                  <a:schemeClr val="dk2"/>
                </a:solidFill>
              </a:rPr>
              <a:t>ερι</a:t>
            </a:r>
            <a:r>
              <a:rPr lang="en" sz="1500" b="1" dirty="0">
                <a:solidFill>
                  <a:schemeClr val="dk2"/>
                </a:solidFill>
              </a:rPr>
              <a:t>βα</a:t>
            </a:r>
            <a:r>
              <a:rPr lang="en" sz="1500" b="1" dirty="0" err="1">
                <a:solidFill>
                  <a:schemeClr val="dk2"/>
                </a:solidFill>
              </a:rPr>
              <a:t>λλοντικά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ζητήμ</a:t>
            </a:r>
            <a:r>
              <a:rPr lang="en" sz="1500" b="1" dirty="0">
                <a:solidFill>
                  <a:schemeClr val="dk2"/>
                </a:solidFill>
              </a:rPr>
              <a:t>α</a:t>
            </a:r>
            <a:r>
              <a:rPr lang="en" sz="1500" b="1" dirty="0" err="1">
                <a:solidFill>
                  <a:schemeClr val="dk2"/>
                </a:solidFill>
              </a:rPr>
              <a:t>τ</a:t>
            </a:r>
            <a:r>
              <a:rPr lang="en" sz="1500" b="1" dirty="0">
                <a:solidFill>
                  <a:schemeClr val="dk2"/>
                </a:solidFill>
              </a:rPr>
              <a:t>α, </a:t>
            </a:r>
            <a:r>
              <a:rPr lang="en" sz="1500" b="1" dirty="0" err="1">
                <a:solidFill>
                  <a:schemeClr val="dk2"/>
                </a:solidFill>
              </a:rPr>
              <a:t>φεμινιστικές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κ</a:t>
            </a:r>
            <a:r>
              <a:rPr lang="en" sz="1500" b="1" dirty="0">
                <a:solidFill>
                  <a:schemeClr val="dk2"/>
                </a:solidFill>
              </a:rPr>
              <a:t>α</a:t>
            </a:r>
            <a:r>
              <a:rPr lang="en" sz="1500" b="1" dirty="0" err="1">
                <a:solidFill>
                  <a:schemeClr val="dk2"/>
                </a:solidFill>
              </a:rPr>
              <a:t>ι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μη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δυτικές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ιδέες</a:t>
            </a:r>
            <a:r>
              <a:rPr lang="en" sz="1500" dirty="0">
                <a:solidFill>
                  <a:schemeClr val="dk2"/>
                </a:solidFill>
              </a:rPr>
              <a:t>.</a:t>
            </a:r>
            <a:endParaRPr sz="1500" b="1" dirty="0">
              <a:solidFill>
                <a:schemeClr val="dk2"/>
              </a:solidFill>
            </a:endParaRPr>
          </a:p>
          <a:p>
            <a:pPr marL="914378" lvl="1" indent="-292093">
              <a:lnSpc>
                <a:spcPct val="115000"/>
              </a:lnSpc>
              <a:buClr>
                <a:schemeClr val="dk2"/>
              </a:buClr>
              <a:buSzPts val="1000"/>
              <a:buChar char="○"/>
            </a:pPr>
            <a:r>
              <a:rPr lang="en" sz="1500" dirty="0" err="1">
                <a:solidFill>
                  <a:schemeClr val="dk2"/>
                </a:solidFill>
              </a:rPr>
              <a:t>Προειδο</a:t>
            </a:r>
            <a:r>
              <a:rPr lang="en" sz="1500" dirty="0">
                <a:solidFill>
                  <a:schemeClr val="dk2"/>
                </a:solidFill>
              </a:rPr>
              <a:t>π</a:t>
            </a:r>
            <a:r>
              <a:rPr lang="en" sz="1500" dirty="0" err="1">
                <a:solidFill>
                  <a:schemeClr val="dk2"/>
                </a:solidFill>
              </a:rPr>
              <a:t>οίησε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κ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τά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μι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ς</a:t>
            </a:r>
            <a:r>
              <a:rPr lang="en" sz="1500" dirty="0">
                <a:solidFill>
                  <a:schemeClr val="dk2"/>
                </a:solidFill>
              </a:rPr>
              <a:t> απ</a:t>
            </a:r>
            <a:r>
              <a:rPr lang="en" sz="1500" dirty="0" err="1">
                <a:solidFill>
                  <a:schemeClr val="dk2"/>
                </a:solidFill>
              </a:rPr>
              <a:t>λοϊκής</a:t>
            </a:r>
            <a:r>
              <a:rPr lang="en" sz="1500" dirty="0">
                <a:solidFill>
                  <a:schemeClr val="dk2"/>
                </a:solidFill>
              </a:rPr>
              <a:t>, “</a:t>
            </a:r>
            <a:r>
              <a:rPr lang="en" sz="1500" dirty="0" err="1">
                <a:solidFill>
                  <a:schemeClr val="dk2"/>
                </a:solidFill>
              </a:rPr>
              <a:t>θετικιστικής</a:t>
            </a:r>
            <a:r>
              <a:rPr lang="en" sz="1500" dirty="0">
                <a:solidFill>
                  <a:schemeClr val="dk2"/>
                </a:solidFill>
              </a:rPr>
              <a:t>” </a:t>
            </a:r>
            <a:r>
              <a:rPr lang="en" sz="1500" dirty="0" err="1">
                <a:solidFill>
                  <a:schemeClr val="dk2"/>
                </a:solidFill>
              </a:rPr>
              <a:t>ερμηνεί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ς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του</a:t>
            </a:r>
            <a:r>
              <a:rPr lang="en" sz="1500" dirty="0">
                <a:solidFill>
                  <a:schemeClr val="dk2"/>
                </a:solidFill>
              </a:rPr>
              <a:t> βα</a:t>
            </a:r>
            <a:r>
              <a:rPr lang="en" sz="1500" dirty="0" err="1">
                <a:solidFill>
                  <a:schemeClr val="dk2"/>
                </a:solidFill>
              </a:rPr>
              <a:t>σικού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του</a:t>
            </a:r>
            <a:r>
              <a:rPr lang="en" sz="1500" dirty="0">
                <a:solidFill>
                  <a:schemeClr val="dk2"/>
                </a:solidFill>
              </a:rPr>
              <a:t> π</a:t>
            </a:r>
            <a:r>
              <a:rPr lang="en" sz="1500" dirty="0" err="1">
                <a:solidFill>
                  <a:schemeClr val="dk2"/>
                </a:solidFill>
              </a:rPr>
              <a:t>λ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ισίου</a:t>
            </a:r>
            <a:r>
              <a:rPr lang="en" sz="1500" dirty="0">
                <a:solidFill>
                  <a:schemeClr val="dk2"/>
                </a:solidFill>
              </a:rPr>
              <a:t>.</a:t>
            </a:r>
            <a:endParaRPr sz="1500" dirty="0">
              <a:solidFill>
                <a:schemeClr val="dk2"/>
              </a:solidFill>
            </a:endParaRPr>
          </a:p>
          <a:p>
            <a:pPr marL="914378" lvl="1" indent="-292093">
              <a:lnSpc>
                <a:spcPct val="115000"/>
              </a:lnSpc>
              <a:buClr>
                <a:schemeClr val="dk2"/>
              </a:buClr>
              <a:buSzPts val="1000"/>
              <a:buChar char="○"/>
            </a:pPr>
            <a:r>
              <a:rPr lang="en" sz="1500" dirty="0" err="1">
                <a:solidFill>
                  <a:schemeClr val="dk2"/>
                </a:solidFill>
              </a:rPr>
              <a:t>Αντιμετώ</a:t>
            </a:r>
            <a:r>
              <a:rPr lang="en" sz="1500" dirty="0">
                <a:solidFill>
                  <a:schemeClr val="dk2"/>
                </a:solidFill>
              </a:rPr>
              <a:t>π</a:t>
            </a:r>
            <a:r>
              <a:rPr lang="en" sz="1500" dirty="0" err="1">
                <a:solidFill>
                  <a:schemeClr val="dk2"/>
                </a:solidFill>
              </a:rPr>
              <a:t>ιζε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διλήμμ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τ</a:t>
            </a:r>
            <a:r>
              <a:rPr lang="en" sz="1500" dirty="0">
                <a:solidFill>
                  <a:schemeClr val="dk2"/>
                </a:solidFill>
              </a:rPr>
              <a:t>α </a:t>
            </a:r>
            <a:r>
              <a:rPr lang="en" sz="1500" dirty="0" err="1">
                <a:solidFill>
                  <a:schemeClr val="dk2"/>
                </a:solidFill>
              </a:rPr>
              <a:t>ότ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ν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χρησιμο</a:t>
            </a:r>
            <a:r>
              <a:rPr lang="en" sz="1500" dirty="0">
                <a:solidFill>
                  <a:schemeClr val="dk2"/>
                </a:solidFill>
              </a:rPr>
              <a:t>π</a:t>
            </a:r>
            <a:r>
              <a:rPr lang="en" sz="1500" dirty="0" err="1">
                <a:solidFill>
                  <a:schemeClr val="dk2"/>
                </a:solidFill>
              </a:rPr>
              <a:t>οιούντ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ν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με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ισχυρούς</a:t>
            </a:r>
            <a:r>
              <a:rPr lang="en" sz="1500" dirty="0">
                <a:solidFill>
                  <a:schemeClr val="dk2"/>
                </a:solidFill>
              </a:rPr>
              <a:t> π</a:t>
            </a:r>
            <a:r>
              <a:rPr lang="en" sz="1500" dirty="0" err="1">
                <a:solidFill>
                  <a:schemeClr val="dk2"/>
                </a:solidFill>
              </a:rPr>
              <a:t>ελάτες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των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ο</a:t>
            </a:r>
            <a:r>
              <a:rPr lang="en" sz="1500" dirty="0">
                <a:solidFill>
                  <a:schemeClr val="dk2"/>
                </a:solidFill>
              </a:rPr>
              <a:t>π</a:t>
            </a:r>
            <a:r>
              <a:rPr lang="en" sz="1500" dirty="0" err="1">
                <a:solidFill>
                  <a:schemeClr val="dk2"/>
                </a:solidFill>
              </a:rPr>
              <a:t>οίων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τ</a:t>
            </a:r>
            <a:r>
              <a:rPr lang="en" sz="1500" dirty="0">
                <a:solidFill>
                  <a:schemeClr val="dk2"/>
                </a:solidFill>
              </a:rPr>
              <a:t>α </a:t>
            </a:r>
            <a:r>
              <a:rPr lang="en" sz="1500" dirty="0" err="1">
                <a:solidFill>
                  <a:schemeClr val="dk2"/>
                </a:solidFill>
              </a:rPr>
              <a:t>συμφέροντ</a:t>
            </a:r>
            <a:r>
              <a:rPr lang="en" sz="1500" dirty="0">
                <a:solidFill>
                  <a:schemeClr val="dk2"/>
                </a:solidFill>
              </a:rPr>
              <a:t>α </a:t>
            </a:r>
            <a:r>
              <a:rPr lang="en" sz="1500" dirty="0" err="1">
                <a:solidFill>
                  <a:schemeClr val="dk2"/>
                </a:solidFill>
              </a:rPr>
              <a:t>ενδέχετ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ι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ν</a:t>
            </a:r>
            <a:r>
              <a:rPr lang="en" sz="1500" dirty="0">
                <a:solidFill>
                  <a:schemeClr val="dk2"/>
                </a:solidFill>
              </a:rPr>
              <a:t>α </a:t>
            </a:r>
            <a:r>
              <a:rPr lang="en" sz="1500" dirty="0" err="1">
                <a:solidFill>
                  <a:schemeClr val="dk2"/>
                </a:solidFill>
              </a:rPr>
              <a:t>συγκρούοντ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ν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με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τους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χειρ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φετητικούς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στόχους</a:t>
            </a:r>
            <a:r>
              <a:rPr lang="en" sz="1500" dirty="0">
                <a:solidFill>
                  <a:schemeClr val="dk2"/>
                </a:solidFill>
              </a:rPr>
              <a:t>.</a:t>
            </a:r>
            <a:endParaRPr sz="1500" dirty="0">
              <a:solidFill>
                <a:schemeClr val="dk2"/>
              </a:solidFill>
            </a:endParaRPr>
          </a:p>
          <a:p>
            <a:pPr marL="457189" indent="-292093">
              <a:lnSpc>
                <a:spcPct val="115000"/>
              </a:lnSpc>
              <a:buClr>
                <a:schemeClr val="dk2"/>
              </a:buClr>
              <a:buSzPts val="1000"/>
              <a:buAutoNum type="arabicPeriod"/>
            </a:pPr>
            <a:r>
              <a:rPr lang="en" sz="1500" b="1" dirty="0" err="1">
                <a:solidFill>
                  <a:schemeClr val="dk2"/>
                </a:solidFill>
              </a:rPr>
              <a:t>Μι</a:t>
            </a:r>
            <a:r>
              <a:rPr lang="en" sz="1500" b="1" dirty="0">
                <a:solidFill>
                  <a:schemeClr val="dk2"/>
                </a:solidFill>
              </a:rPr>
              <a:t>α </a:t>
            </a:r>
            <a:r>
              <a:rPr lang="en" sz="1500" b="1" dirty="0" err="1">
                <a:solidFill>
                  <a:schemeClr val="dk2"/>
                </a:solidFill>
              </a:rPr>
              <a:t>Ε</a:t>
            </a:r>
            <a:r>
              <a:rPr lang="en" sz="1500" b="1" dirty="0">
                <a:solidFill>
                  <a:schemeClr val="dk2"/>
                </a:solidFill>
              </a:rPr>
              <a:t>π</a:t>
            </a:r>
            <a:r>
              <a:rPr lang="en" sz="1500" b="1" dirty="0" err="1">
                <a:solidFill>
                  <a:schemeClr val="dk2"/>
                </a:solidFill>
              </a:rPr>
              <a:t>ίσημη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Ατζέντ</a:t>
            </a:r>
            <a:r>
              <a:rPr lang="en" sz="1500" b="1" dirty="0">
                <a:solidFill>
                  <a:schemeClr val="dk2"/>
                </a:solidFill>
              </a:rPr>
              <a:t>α </a:t>
            </a:r>
            <a:r>
              <a:rPr lang="en" sz="1500" b="1" dirty="0" err="1">
                <a:solidFill>
                  <a:schemeClr val="dk2"/>
                </a:solidFill>
              </a:rPr>
              <a:t>Έρευν</a:t>
            </a:r>
            <a:r>
              <a:rPr lang="en" sz="1500" b="1" dirty="0">
                <a:solidFill>
                  <a:schemeClr val="dk2"/>
                </a:solidFill>
              </a:rPr>
              <a:t>α</a:t>
            </a:r>
            <a:r>
              <a:rPr lang="en" sz="1500" b="1" dirty="0" err="1">
                <a:solidFill>
                  <a:schemeClr val="dk2"/>
                </a:solidFill>
              </a:rPr>
              <a:t>ς</a:t>
            </a:r>
            <a:r>
              <a:rPr lang="en" sz="1500" b="1" dirty="0">
                <a:solidFill>
                  <a:schemeClr val="dk2"/>
                </a:solidFill>
              </a:rPr>
              <a:t> (1992): </a:t>
            </a:r>
            <a:r>
              <a:rPr lang="en" sz="1500" b="1" dirty="0" err="1">
                <a:solidFill>
                  <a:schemeClr val="dk2"/>
                </a:solidFill>
              </a:rPr>
              <a:t>Οι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ερευνητές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εντό</a:t>
            </a:r>
            <a:r>
              <a:rPr lang="en" sz="1500" b="1" dirty="0">
                <a:solidFill>
                  <a:schemeClr val="dk2"/>
                </a:solidFill>
              </a:rPr>
              <a:t>π</a:t>
            </a:r>
            <a:r>
              <a:rPr lang="en" sz="1500" b="1" dirty="0" err="1">
                <a:solidFill>
                  <a:schemeClr val="dk2"/>
                </a:solidFill>
              </a:rPr>
              <a:t>ισ</a:t>
            </a:r>
            <a:r>
              <a:rPr lang="en" sz="1500" b="1" dirty="0">
                <a:solidFill>
                  <a:schemeClr val="dk2"/>
                </a:solidFill>
              </a:rPr>
              <a:t>α</a:t>
            </a:r>
            <a:r>
              <a:rPr lang="en" sz="1500" b="1" dirty="0" err="1">
                <a:solidFill>
                  <a:schemeClr val="dk2"/>
                </a:solidFill>
              </a:rPr>
              <a:t>ν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τέσσερις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τομείς</a:t>
            </a:r>
            <a:r>
              <a:rPr lang="en" sz="1500" b="1" dirty="0">
                <a:solidFill>
                  <a:schemeClr val="dk2"/>
                </a:solidFill>
              </a:rPr>
              <a:t> α</a:t>
            </a:r>
            <a:r>
              <a:rPr lang="en" sz="1500" b="1" dirty="0" err="1">
                <a:solidFill>
                  <a:schemeClr val="dk2"/>
                </a:solidFill>
              </a:rPr>
              <a:t>νά</a:t>
            </a:r>
            <a:r>
              <a:rPr lang="en" sz="1500" b="1" dirty="0">
                <a:solidFill>
                  <a:schemeClr val="dk2"/>
                </a:solidFill>
              </a:rPr>
              <a:t>π</a:t>
            </a:r>
            <a:r>
              <a:rPr lang="en" sz="1500" b="1" dirty="0" err="1">
                <a:solidFill>
                  <a:schemeClr val="dk2"/>
                </a:solidFill>
              </a:rPr>
              <a:t>τυξης</a:t>
            </a:r>
            <a:r>
              <a:rPr lang="en" sz="1500" b="1" dirty="0">
                <a:solidFill>
                  <a:schemeClr val="dk2"/>
                </a:solidFill>
              </a:rPr>
              <a:t>:</a:t>
            </a:r>
            <a:endParaRPr sz="1500" dirty="0">
              <a:solidFill>
                <a:schemeClr val="dk2"/>
              </a:solidFill>
            </a:endParaRPr>
          </a:p>
          <a:p>
            <a:pPr marL="914378" lvl="1" indent="-292093">
              <a:lnSpc>
                <a:spcPct val="115000"/>
              </a:lnSpc>
              <a:buClr>
                <a:schemeClr val="dk2"/>
              </a:buClr>
              <a:buSzPts val="1000"/>
              <a:buChar char="○"/>
            </a:pPr>
            <a:r>
              <a:rPr lang="en" sz="1500" dirty="0" err="1">
                <a:solidFill>
                  <a:schemeClr val="dk2"/>
                </a:solidFill>
              </a:rPr>
              <a:t>Κ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λύτερ</a:t>
            </a:r>
            <a:r>
              <a:rPr lang="en" sz="1500" dirty="0">
                <a:solidFill>
                  <a:schemeClr val="dk2"/>
                </a:solidFill>
              </a:rPr>
              <a:t>α </a:t>
            </a:r>
            <a:r>
              <a:rPr lang="en" sz="1500" dirty="0" err="1">
                <a:solidFill>
                  <a:schemeClr val="dk2"/>
                </a:solidFill>
              </a:rPr>
              <a:t>εργ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λεί</a:t>
            </a:r>
            <a:r>
              <a:rPr lang="en" sz="1500" dirty="0">
                <a:solidFill>
                  <a:schemeClr val="dk2"/>
                </a:solidFill>
              </a:rPr>
              <a:t>α </a:t>
            </a:r>
            <a:r>
              <a:rPr lang="en" sz="1500" dirty="0" err="1">
                <a:solidFill>
                  <a:schemeClr val="dk2"/>
                </a:solidFill>
              </a:rPr>
              <a:t>ενίσχυσης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της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δημιουργικότητ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ς</a:t>
            </a:r>
            <a:r>
              <a:rPr lang="en" sz="1500" dirty="0">
                <a:solidFill>
                  <a:schemeClr val="dk2"/>
                </a:solidFill>
              </a:rPr>
              <a:t>.</a:t>
            </a:r>
            <a:endParaRPr sz="1500" dirty="0">
              <a:solidFill>
                <a:schemeClr val="dk2"/>
              </a:solidFill>
            </a:endParaRPr>
          </a:p>
          <a:p>
            <a:pPr marL="914378" lvl="1" indent="-292093">
              <a:lnSpc>
                <a:spcPct val="115000"/>
              </a:lnSpc>
              <a:buClr>
                <a:schemeClr val="dk2"/>
              </a:buClr>
              <a:buSzPts val="1000"/>
              <a:buChar char="○"/>
            </a:pPr>
            <a:r>
              <a:rPr lang="en" sz="1500" dirty="0" err="1">
                <a:solidFill>
                  <a:schemeClr val="dk2"/>
                </a:solidFill>
              </a:rPr>
              <a:t>Ε</a:t>
            </a:r>
            <a:r>
              <a:rPr lang="en" sz="1500" dirty="0">
                <a:solidFill>
                  <a:schemeClr val="dk2"/>
                </a:solidFill>
              </a:rPr>
              <a:t>πα</a:t>
            </a:r>
            <a:r>
              <a:rPr lang="en" sz="1500" dirty="0" err="1">
                <a:solidFill>
                  <a:schemeClr val="dk2"/>
                </a:solidFill>
              </a:rPr>
              <a:t>ν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ξιολόγηση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του</a:t>
            </a:r>
            <a:r>
              <a:rPr lang="en" sz="1500" dirty="0">
                <a:solidFill>
                  <a:schemeClr val="dk2"/>
                </a:solidFill>
              </a:rPr>
              <a:t> π</a:t>
            </a:r>
            <a:r>
              <a:rPr lang="en" sz="1500" dirty="0" err="1">
                <a:solidFill>
                  <a:schemeClr val="dk2"/>
                </a:solidFill>
              </a:rPr>
              <a:t>ρωτ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ρχικού</a:t>
            </a:r>
            <a:r>
              <a:rPr lang="en" sz="1500" dirty="0">
                <a:solidFill>
                  <a:schemeClr val="dk2"/>
                </a:solidFill>
              </a:rPr>
              <a:t> π</a:t>
            </a:r>
            <a:r>
              <a:rPr lang="en" sz="1500" dirty="0" err="1">
                <a:solidFill>
                  <a:schemeClr val="dk2"/>
                </a:solidFill>
              </a:rPr>
              <a:t>λ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ισίου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γι</a:t>
            </a:r>
            <a:r>
              <a:rPr lang="en" sz="1500" dirty="0">
                <a:solidFill>
                  <a:schemeClr val="dk2"/>
                </a:solidFill>
              </a:rPr>
              <a:t>α </a:t>
            </a:r>
            <a:r>
              <a:rPr lang="en" sz="1500" dirty="0" err="1">
                <a:solidFill>
                  <a:schemeClr val="dk2"/>
                </a:solidFill>
              </a:rPr>
              <a:t>την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ε</a:t>
            </a:r>
            <a:r>
              <a:rPr lang="en" sz="1500" dirty="0">
                <a:solidFill>
                  <a:schemeClr val="dk2"/>
                </a:solidFill>
              </a:rPr>
              <a:t>π</a:t>
            </a:r>
            <a:r>
              <a:rPr lang="en" sz="1500" dirty="0" err="1">
                <a:solidFill>
                  <a:schemeClr val="dk2"/>
                </a:solidFill>
              </a:rPr>
              <a:t>ιλογή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μεθόδων</a:t>
            </a:r>
            <a:r>
              <a:rPr lang="en" sz="1500" dirty="0">
                <a:solidFill>
                  <a:schemeClr val="dk2"/>
                </a:solidFill>
              </a:rPr>
              <a:t>.</a:t>
            </a:r>
            <a:endParaRPr sz="1500" dirty="0">
              <a:solidFill>
                <a:schemeClr val="dk2"/>
              </a:solidFill>
            </a:endParaRPr>
          </a:p>
          <a:p>
            <a:pPr marL="914378" lvl="1" indent="-292093">
              <a:lnSpc>
                <a:spcPct val="115000"/>
              </a:lnSpc>
              <a:buClr>
                <a:schemeClr val="dk2"/>
              </a:buClr>
              <a:buSzPts val="1000"/>
              <a:buChar char="○"/>
            </a:pPr>
            <a:r>
              <a:rPr lang="en" sz="1500" dirty="0" err="1">
                <a:solidFill>
                  <a:schemeClr val="dk2"/>
                </a:solidFill>
              </a:rPr>
              <a:t>Ανά</a:t>
            </a:r>
            <a:r>
              <a:rPr lang="en" sz="1500" dirty="0">
                <a:solidFill>
                  <a:schemeClr val="dk2"/>
                </a:solidFill>
              </a:rPr>
              <a:t>π</a:t>
            </a:r>
            <a:r>
              <a:rPr lang="en" sz="1500" dirty="0" err="1">
                <a:solidFill>
                  <a:schemeClr val="dk2"/>
                </a:solidFill>
              </a:rPr>
              <a:t>τυξη</a:t>
            </a:r>
            <a:r>
              <a:rPr lang="en" sz="1500" dirty="0">
                <a:solidFill>
                  <a:schemeClr val="dk2"/>
                </a:solidFill>
              </a:rPr>
              <a:t> “</a:t>
            </a:r>
            <a:r>
              <a:rPr lang="en" sz="1500" dirty="0" err="1">
                <a:solidFill>
                  <a:schemeClr val="dk2"/>
                </a:solidFill>
              </a:rPr>
              <a:t>γενικών</a:t>
            </a:r>
            <a:r>
              <a:rPr lang="en" sz="1500" dirty="0">
                <a:solidFill>
                  <a:schemeClr val="dk2"/>
                </a:solidFill>
              </a:rPr>
              <a:t>” </a:t>
            </a:r>
            <a:r>
              <a:rPr lang="en" sz="1500" dirty="0" err="1">
                <a:solidFill>
                  <a:schemeClr val="dk2"/>
                </a:solidFill>
              </a:rPr>
              <a:t>μεθοδολογιών</a:t>
            </a:r>
            <a:r>
              <a:rPr lang="en" sz="1500" dirty="0">
                <a:solidFill>
                  <a:schemeClr val="dk2"/>
                </a:solidFill>
              </a:rPr>
              <a:t> π</a:t>
            </a:r>
            <a:r>
              <a:rPr lang="en" sz="1500" dirty="0" err="1">
                <a:solidFill>
                  <a:schemeClr val="dk2"/>
                </a:solidFill>
              </a:rPr>
              <a:t>ου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συνδέοντ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ι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με</a:t>
            </a:r>
            <a:r>
              <a:rPr lang="en" sz="1500" dirty="0">
                <a:solidFill>
                  <a:schemeClr val="dk2"/>
                </a:solidFill>
              </a:rPr>
              <a:t> πα</a:t>
            </a:r>
            <a:r>
              <a:rPr lang="en" sz="1500" dirty="0" err="1">
                <a:solidFill>
                  <a:schemeClr val="dk2"/>
                </a:solidFill>
              </a:rPr>
              <a:t>ρ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δείγμ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τ</a:t>
            </a:r>
            <a:r>
              <a:rPr lang="en" sz="1500" dirty="0">
                <a:solidFill>
                  <a:schemeClr val="dk2"/>
                </a:solidFill>
              </a:rPr>
              <a:t>α (paradigms).</a:t>
            </a:r>
            <a:endParaRPr sz="1500" dirty="0">
              <a:solidFill>
                <a:schemeClr val="dk2"/>
              </a:solidFill>
            </a:endParaRPr>
          </a:p>
          <a:p>
            <a:pPr marL="914378" lvl="1" indent="-292093">
              <a:lnSpc>
                <a:spcPct val="115000"/>
              </a:lnSpc>
              <a:buClr>
                <a:schemeClr val="dk2"/>
              </a:buClr>
              <a:buSzPts val="1000"/>
              <a:buChar char="○"/>
            </a:pPr>
            <a:r>
              <a:rPr lang="en" sz="1500" dirty="0" err="1">
                <a:solidFill>
                  <a:schemeClr val="dk2"/>
                </a:solidFill>
              </a:rPr>
              <a:t>Δίνοντ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ς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μεγ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λύτερη</a:t>
            </a:r>
            <a:r>
              <a:rPr lang="en" sz="1500" dirty="0">
                <a:solidFill>
                  <a:schemeClr val="dk2"/>
                </a:solidFill>
              </a:rPr>
              <a:t> π</a:t>
            </a:r>
            <a:r>
              <a:rPr lang="en" sz="1500" dirty="0" err="1">
                <a:solidFill>
                  <a:schemeClr val="dk2"/>
                </a:solidFill>
              </a:rPr>
              <a:t>ροσοχή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στη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i="1" dirty="0" err="1">
                <a:solidFill>
                  <a:schemeClr val="dk2"/>
                </a:solidFill>
              </a:rPr>
              <a:t>δι</a:t>
            </a:r>
            <a:r>
              <a:rPr lang="en" sz="1500" i="1" dirty="0">
                <a:solidFill>
                  <a:schemeClr val="dk2"/>
                </a:solidFill>
              </a:rPr>
              <a:t>α</a:t>
            </a:r>
            <a:r>
              <a:rPr lang="en" sz="1500" i="1" dirty="0" err="1">
                <a:solidFill>
                  <a:schemeClr val="dk2"/>
                </a:solidFill>
              </a:rPr>
              <a:t>δικ</a:t>
            </a:r>
            <a:r>
              <a:rPr lang="en" sz="1500" i="1" dirty="0">
                <a:solidFill>
                  <a:schemeClr val="dk2"/>
                </a:solidFill>
              </a:rPr>
              <a:t>α</a:t>
            </a:r>
            <a:r>
              <a:rPr lang="en" sz="1500" i="1" dirty="0" err="1">
                <a:solidFill>
                  <a:schemeClr val="dk2"/>
                </a:solidFill>
              </a:rPr>
              <a:t>σί</a:t>
            </a:r>
            <a:r>
              <a:rPr lang="en" sz="1500" i="1" dirty="0">
                <a:solidFill>
                  <a:schemeClr val="dk2"/>
                </a:solidFill>
              </a:rPr>
              <a:t>α </a:t>
            </a:r>
            <a:r>
              <a:rPr lang="en" sz="1500" dirty="0" err="1">
                <a:solidFill>
                  <a:schemeClr val="dk2"/>
                </a:solidFill>
              </a:rPr>
              <a:t>χρήσης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της</a:t>
            </a:r>
            <a:r>
              <a:rPr lang="en" sz="1500" dirty="0">
                <a:solidFill>
                  <a:schemeClr val="dk2"/>
                </a:solidFill>
              </a:rPr>
              <a:t> π</a:t>
            </a:r>
            <a:r>
              <a:rPr lang="en" sz="1500" dirty="0" err="1">
                <a:solidFill>
                  <a:schemeClr val="dk2"/>
                </a:solidFill>
              </a:rPr>
              <a:t>ροσέγγισης</a:t>
            </a:r>
            <a:r>
              <a:rPr lang="en" sz="1500" dirty="0">
                <a:solidFill>
                  <a:schemeClr val="dk2"/>
                </a:solidFill>
              </a:rPr>
              <a:t>.</a:t>
            </a:r>
            <a:endParaRPr sz="1500" dirty="0">
              <a:solidFill>
                <a:schemeClr val="dk2"/>
              </a:solidFill>
            </a:endParaRPr>
          </a:p>
          <a:p>
            <a:pPr marL="457189" indent="-292093">
              <a:lnSpc>
                <a:spcPct val="115000"/>
              </a:lnSpc>
              <a:buClr>
                <a:schemeClr val="dk2"/>
              </a:buClr>
              <a:buSzPts val="1000"/>
              <a:buAutoNum type="arabicPeriod"/>
            </a:pPr>
            <a:r>
              <a:rPr lang="en" sz="1500" b="1" dirty="0" err="1">
                <a:solidFill>
                  <a:schemeClr val="dk2"/>
                </a:solidFill>
              </a:rPr>
              <a:t>Α</a:t>
            </a:r>
            <a:r>
              <a:rPr lang="en" sz="1500" b="1" dirty="0">
                <a:solidFill>
                  <a:schemeClr val="dk2"/>
                </a:solidFill>
              </a:rPr>
              <a:t>π</a:t>
            </a:r>
            <a:r>
              <a:rPr lang="en" sz="1500" b="1" dirty="0" err="1">
                <a:solidFill>
                  <a:schemeClr val="dk2"/>
                </a:solidFill>
              </a:rPr>
              <a:t>άντηση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στην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εξωτερική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κριτική</a:t>
            </a:r>
            <a:r>
              <a:rPr lang="en" sz="1500" b="1" dirty="0">
                <a:solidFill>
                  <a:schemeClr val="dk2"/>
                </a:solidFill>
              </a:rPr>
              <a:t>: </a:t>
            </a:r>
            <a:r>
              <a:rPr lang="en" sz="1500" dirty="0" err="1">
                <a:solidFill>
                  <a:schemeClr val="dk2"/>
                </a:solidFill>
              </a:rPr>
              <a:t>Οι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νέες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θεωρητικές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εξελίξεις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κ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ι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οι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κριτικές</a:t>
            </a:r>
            <a:r>
              <a:rPr lang="en" sz="1500" dirty="0">
                <a:solidFill>
                  <a:schemeClr val="dk2"/>
                </a:solidFill>
              </a:rPr>
              <a:t> απ</a:t>
            </a:r>
            <a:r>
              <a:rPr lang="en" sz="1500" dirty="0" err="1">
                <a:solidFill>
                  <a:schemeClr val="dk2"/>
                </a:solidFill>
              </a:rPr>
              <a:t>ό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στοχ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στές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ό</a:t>
            </a:r>
            <a:r>
              <a:rPr lang="en" sz="1500" dirty="0">
                <a:solidFill>
                  <a:schemeClr val="dk2"/>
                </a:solidFill>
              </a:rPr>
              <a:t>π</a:t>
            </a:r>
            <a:r>
              <a:rPr lang="en" sz="1500" dirty="0" err="1">
                <a:solidFill>
                  <a:schemeClr val="dk2"/>
                </a:solidFill>
              </a:rPr>
              <a:t>ως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ο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Τσούκ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ς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κ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ι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ο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MIdgley</a:t>
            </a:r>
            <a:r>
              <a:rPr lang="en" sz="1500" dirty="0">
                <a:solidFill>
                  <a:schemeClr val="dk2"/>
                </a:solidFill>
              </a:rPr>
              <a:t> απα</a:t>
            </a:r>
            <a:r>
              <a:rPr lang="en" sz="1500" dirty="0" err="1">
                <a:solidFill>
                  <a:schemeClr val="dk2"/>
                </a:solidFill>
              </a:rPr>
              <a:t>ιτούσ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ν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μι</a:t>
            </a:r>
            <a:r>
              <a:rPr lang="en" sz="1500" dirty="0">
                <a:solidFill>
                  <a:schemeClr val="dk2"/>
                </a:solidFill>
              </a:rPr>
              <a:t>α π</a:t>
            </a:r>
            <a:r>
              <a:rPr lang="en" sz="1500" dirty="0" err="1">
                <a:solidFill>
                  <a:schemeClr val="dk2"/>
                </a:solidFill>
              </a:rPr>
              <a:t>ιο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ισχυρή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θεωρητική</a:t>
            </a:r>
            <a:r>
              <a:rPr lang="en" sz="1500" dirty="0">
                <a:solidFill>
                  <a:schemeClr val="dk2"/>
                </a:solidFill>
              </a:rPr>
              <a:t> β</a:t>
            </a:r>
            <a:r>
              <a:rPr lang="en" sz="1500" dirty="0" err="1">
                <a:solidFill>
                  <a:schemeClr val="dk2"/>
                </a:solidFill>
              </a:rPr>
              <a:t>άση</a:t>
            </a:r>
            <a:r>
              <a:rPr lang="en" sz="1500" b="1" dirty="0">
                <a:solidFill>
                  <a:schemeClr val="dk2"/>
                </a:solidFill>
              </a:rPr>
              <a:t>.</a:t>
            </a:r>
            <a:endParaRPr sz="1500" b="1" dirty="0">
              <a:solidFill>
                <a:schemeClr val="dk2"/>
              </a:solidFill>
            </a:endParaRPr>
          </a:p>
        </p:txBody>
      </p:sp>
      <p:sp>
        <p:nvSpPr>
          <p:cNvPr id="208" name="Google Shape;208;p35"/>
          <p:cNvSpPr txBox="1"/>
          <p:nvPr/>
        </p:nvSpPr>
        <p:spPr>
          <a:xfrm>
            <a:off x="15955" y="4989603"/>
            <a:ext cx="8013900" cy="3077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en" sz="800" dirty="0">
                <a:solidFill>
                  <a:srgbClr val="595959"/>
                </a:solidFill>
              </a:rPr>
              <a:t>Jackson, M. C. (2019). </a:t>
            </a:r>
            <a:r>
              <a:rPr lang="en" sz="800" i="1" dirty="0">
                <a:solidFill>
                  <a:srgbClr val="595959"/>
                </a:solidFill>
              </a:rPr>
              <a:t>Critical systems thinking and the management of complexity</a:t>
            </a:r>
            <a:r>
              <a:rPr lang="en" sz="800" dirty="0">
                <a:solidFill>
                  <a:srgbClr val="595959"/>
                </a:solidFill>
              </a:rPr>
              <a:t>. John Wiley &amp; Sons.</a:t>
            </a:r>
            <a:endParaRPr sz="800" dirty="0">
              <a:solidFill>
                <a:srgbClr val="595959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>
          <a:extLst>
            <a:ext uri="{FF2B5EF4-FFF2-40B4-BE49-F238E27FC236}">
              <a16:creationId xmlns:a16="http://schemas.microsoft.com/office/drawing/2014/main" id="{51D4B09B-7224-611A-B086-08C8103D0B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35">
            <a:extLst>
              <a:ext uri="{FF2B5EF4-FFF2-40B4-BE49-F238E27FC236}">
                <a16:creationId xmlns:a16="http://schemas.microsoft.com/office/drawing/2014/main" id="{61802A24-E52F-7873-8E93-78B795CE5B5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52250" y="0"/>
            <a:ext cx="8791800" cy="5727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rmAutofit/>
          </a:bodyPr>
          <a:lstStyle/>
          <a:p>
            <a:pPr>
              <a:buSzPts val="990"/>
            </a:pPr>
            <a:r>
              <a:rPr lang="en" sz="2320"/>
              <a:t>Κριτική Συστημική Πράξη (CSP): Η ιστορία</a:t>
            </a:r>
            <a:endParaRPr sz="2320"/>
          </a:p>
        </p:txBody>
      </p:sp>
      <p:sp>
        <p:nvSpPr>
          <p:cNvPr id="207" name="Google Shape;207;p35">
            <a:extLst>
              <a:ext uri="{FF2B5EF4-FFF2-40B4-BE49-F238E27FC236}">
                <a16:creationId xmlns:a16="http://schemas.microsoft.com/office/drawing/2014/main" id="{37349ED0-E0A8-EF8A-2EDB-299A56E0D719}"/>
              </a:ext>
            </a:extLst>
          </p:cNvPr>
          <p:cNvSpPr txBox="1"/>
          <p:nvPr/>
        </p:nvSpPr>
        <p:spPr>
          <a:xfrm>
            <a:off x="152250" y="398715"/>
            <a:ext cx="8791800" cy="466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</a:pPr>
            <a:endParaRPr sz="1800" b="1" dirty="0">
              <a:solidFill>
                <a:schemeClr val="dk2"/>
              </a:solidFill>
            </a:endParaRP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" sz="1800" b="1" dirty="0" err="1">
                <a:solidFill>
                  <a:schemeClr val="dk2"/>
                </a:solidFill>
              </a:rPr>
              <a:t>Η</a:t>
            </a:r>
            <a:r>
              <a:rPr lang="en" sz="1800" b="1" dirty="0">
                <a:solidFill>
                  <a:schemeClr val="dk2"/>
                </a:solidFill>
              </a:rPr>
              <a:t> α</a:t>
            </a:r>
            <a:r>
              <a:rPr lang="en" sz="1800" b="1" dirty="0" err="1">
                <a:solidFill>
                  <a:schemeClr val="dk2"/>
                </a:solidFill>
              </a:rPr>
              <a:t>λλ</a:t>
            </a:r>
            <a:r>
              <a:rPr lang="en" sz="1800" b="1" dirty="0">
                <a:solidFill>
                  <a:schemeClr val="dk2"/>
                </a:solidFill>
              </a:rPr>
              <a:t>α</a:t>
            </a:r>
            <a:r>
              <a:rPr lang="en" sz="1800" b="1" dirty="0" err="1">
                <a:solidFill>
                  <a:schemeClr val="dk2"/>
                </a:solidFill>
              </a:rPr>
              <a:t>γή</a:t>
            </a:r>
            <a:r>
              <a:rPr lang="en" sz="1800" b="1" dirty="0">
                <a:solidFill>
                  <a:schemeClr val="dk2"/>
                </a:solidFill>
              </a:rPr>
              <a:t> </a:t>
            </a:r>
            <a:r>
              <a:rPr lang="en" sz="1800" b="1" dirty="0" err="1">
                <a:solidFill>
                  <a:schemeClr val="dk2"/>
                </a:solidFill>
              </a:rPr>
              <a:t>στην</a:t>
            </a:r>
            <a:r>
              <a:rPr lang="en" sz="1800" b="1" dirty="0">
                <a:solidFill>
                  <a:schemeClr val="dk2"/>
                </a:solidFill>
              </a:rPr>
              <a:t> CSP (Jackson, 2000 &amp; 2003):</a:t>
            </a:r>
            <a:br>
              <a:rPr lang="en" sz="1800" b="1" dirty="0">
                <a:solidFill>
                  <a:schemeClr val="dk2"/>
                </a:solidFill>
              </a:rPr>
            </a:br>
            <a:r>
              <a:rPr lang="en" sz="1800" dirty="0" err="1">
                <a:solidFill>
                  <a:schemeClr val="dk2"/>
                </a:solidFill>
              </a:rPr>
              <a:t>Το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έργο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του</a:t>
            </a:r>
            <a:r>
              <a:rPr lang="en" sz="1800" dirty="0">
                <a:solidFill>
                  <a:schemeClr val="dk2"/>
                </a:solidFill>
              </a:rPr>
              <a:t> Jackson </a:t>
            </a:r>
            <a:r>
              <a:rPr lang="en" sz="1800" dirty="0" err="1">
                <a:solidFill>
                  <a:schemeClr val="dk2"/>
                </a:solidFill>
              </a:rPr>
              <a:t>ενσωμάτωσε</a:t>
            </a:r>
            <a:r>
              <a:rPr lang="en" sz="1800" dirty="0">
                <a:solidFill>
                  <a:schemeClr val="dk2"/>
                </a:solidFill>
              </a:rPr>
              <a:t> α</a:t>
            </a:r>
            <a:r>
              <a:rPr lang="en" sz="1800" dirty="0" err="1">
                <a:solidFill>
                  <a:schemeClr val="dk2"/>
                </a:solidFill>
              </a:rPr>
              <a:t>υτές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τις</a:t>
            </a:r>
            <a:r>
              <a:rPr lang="en" sz="1800" dirty="0">
                <a:solidFill>
                  <a:schemeClr val="dk2"/>
                </a:solidFill>
              </a:rPr>
              <a:t> απα</a:t>
            </a:r>
            <a:r>
              <a:rPr lang="en" sz="1800" dirty="0" err="1">
                <a:solidFill>
                  <a:schemeClr val="dk2"/>
                </a:solidFill>
              </a:rPr>
              <a:t>ντήσεις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στο</a:t>
            </a:r>
            <a:r>
              <a:rPr lang="en" sz="1800" dirty="0">
                <a:solidFill>
                  <a:schemeClr val="dk2"/>
                </a:solidFill>
              </a:rPr>
              <a:t> CSP, </a:t>
            </a:r>
            <a:r>
              <a:rPr lang="en" sz="1800" dirty="0" err="1">
                <a:solidFill>
                  <a:schemeClr val="dk2"/>
                </a:solidFill>
              </a:rPr>
              <a:t>σημειώνοντ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ς</a:t>
            </a:r>
            <a:r>
              <a:rPr lang="en" sz="1800" dirty="0">
                <a:solidFill>
                  <a:schemeClr val="dk2"/>
                </a:solidFill>
              </a:rPr>
              <a:t> βα</a:t>
            </a:r>
            <a:r>
              <a:rPr lang="en" sz="1800" dirty="0" err="1">
                <a:solidFill>
                  <a:schemeClr val="dk2"/>
                </a:solidFill>
              </a:rPr>
              <a:t>σικές</a:t>
            </a:r>
            <a:r>
              <a:rPr lang="en" sz="1800" dirty="0">
                <a:solidFill>
                  <a:schemeClr val="dk2"/>
                </a:solidFill>
              </a:rPr>
              <a:t> π</a:t>
            </a:r>
            <a:r>
              <a:rPr lang="en" sz="1800" dirty="0" err="1">
                <a:solidFill>
                  <a:schemeClr val="dk2"/>
                </a:solidFill>
              </a:rPr>
              <a:t>ροόδους</a:t>
            </a:r>
            <a:r>
              <a:rPr lang="en" sz="1800" dirty="0">
                <a:solidFill>
                  <a:schemeClr val="dk2"/>
                </a:solidFill>
              </a:rPr>
              <a:t>:</a:t>
            </a:r>
            <a:endParaRPr sz="1800" dirty="0">
              <a:solidFill>
                <a:schemeClr val="dk2"/>
              </a:solidFill>
            </a:endParaRPr>
          </a:p>
          <a:p>
            <a:pPr marL="457189" indent="-292093">
              <a:lnSpc>
                <a:spcPct val="115000"/>
              </a:lnSpc>
              <a:buClr>
                <a:schemeClr val="dk2"/>
              </a:buClr>
              <a:buSzPts val="1000"/>
              <a:buChar char="●"/>
            </a:pPr>
            <a:r>
              <a:rPr lang="en" sz="1800" dirty="0" err="1">
                <a:solidFill>
                  <a:schemeClr val="dk2"/>
                </a:solidFill>
              </a:rPr>
              <a:t>Εγκ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τέλειψε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την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εξάρτηση</a:t>
            </a:r>
            <a:r>
              <a:rPr lang="en" sz="1800" dirty="0">
                <a:solidFill>
                  <a:schemeClr val="dk2"/>
                </a:solidFill>
              </a:rPr>
              <a:t> απ</a:t>
            </a:r>
            <a:r>
              <a:rPr lang="en" sz="1800" dirty="0" err="1">
                <a:solidFill>
                  <a:schemeClr val="dk2"/>
                </a:solidFill>
              </a:rPr>
              <a:t>ό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το</a:t>
            </a:r>
            <a:r>
              <a:rPr lang="en" sz="1800" dirty="0">
                <a:solidFill>
                  <a:schemeClr val="dk2"/>
                </a:solidFill>
              </a:rPr>
              <a:t> “</a:t>
            </a:r>
            <a:r>
              <a:rPr lang="en" sz="1800" dirty="0" err="1">
                <a:solidFill>
                  <a:schemeClr val="dk2"/>
                </a:solidFill>
              </a:rPr>
              <a:t>μετ</a:t>
            </a:r>
            <a:r>
              <a:rPr lang="en" sz="1800" dirty="0">
                <a:solidFill>
                  <a:schemeClr val="dk2"/>
                </a:solidFill>
              </a:rPr>
              <a:t>απα</a:t>
            </a:r>
            <a:r>
              <a:rPr lang="en" sz="1800" dirty="0" err="1">
                <a:solidFill>
                  <a:schemeClr val="dk2"/>
                </a:solidFill>
              </a:rPr>
              <a:t>ράδειγμ</a:t>
            </a:r>
            <a:r>
              <a:rPr lang="en" sz="1800" dirty="0">
                <a:solidFill>
                  <a:schemeClr val="dk2"/>
                </a:solidFill>
              </a:rPr>
              <a:t>α” </a:t>
            </a:r>
            <a:r>
              <a:rPr lang="en" sz="1800" dirty="0" err="1">
                <a:solidFill>
                  <a:schemeClr val="dk2"/>
                </a:solidFill>
              </a:rPr>
              <a:t>του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Χάμ</a:t>
            </a:r>
            <a:r>
              <a:rPr lang="en" sz="1800" dirty="0">
                <a:solidFill>
                  <a:schemeClr val="dk2"/>
                </a:solidFill>
              </a:rPr>
              <a:t>π</a:t>
            </a:r>
            <a:r>
              <a:rPr lang="en" sz="1800" dirty="0" err="1">
                <a:solidFill>
                  <a:schemeClr val="dk2"/>
                </a:solidFill>
              </a:rPr>
              <a:t>ερμ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ς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υ</a:t>
            </a:r>
            <a:r>
              <a:rPr lang="en" sz="1800" dirty="0">
                <a:solidFill>
                  <a:schemeClr val="dk2"/>
                </a:solidFill>
              </a:rPr>
              <a:t>π</a:t>
            </a:r>
            <a:r>
              <a:rPr lang="en" sz="1800" dirty="0" err="1">
                <a:solidFill>
                  <a:schemeClr val="dk2"/>
                </a:solidFill>
              </a:rPr>
              <a:t>έρ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της</a:t>
            </a:r>
            <a:r>
              <a:rPr lang="en" sz="1800" dirty="0">
                <a:solidFill>
                  <a:schemeClr val="dk2"/>
                </a:solidFill>
              </a:rPr>
              <a:t> “</a:t>
            </a:r>
            <a:r>
              <a:rPr lang="en" sz="1800" dirty="0" err="1">
                <a:solidFill>
                  <a:schemeClr val="dk2"/>
                </a:solidFill>
              </a:rPr>
              <a:t>κριτικής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μετ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ξύ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των</a:t>
            </a:r>
            <a:r>
              <a:rPr lang="en" sz="1800" dirty="0">
                <a:solidFill>
                  <a:schemeClr val="dk2"/>
                </a:solidFill>
              </a:rPr>
              <a:t> πα</a:t>
            </a:r>
            <a:r>
              <a:rPr lang="en" sz="1800" dirty="0" err="1">
                <a:solidFill>
                  <a:schemeClr val="dk2"/>
                </a:solidFill>
              </a:rPr>
              <a:t>ρ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δειγμάτων</a:t>
            </a:r>
            <a:r>
              <a:rPr lang="en" sz="1800" dirty="0">
                <a:solidFill>
                  <a:schemeClr val="dk2"/>
                </a:solidFill>
              </a:rPr>
              <a:t>”.</a:t>
            </a:r>
            <a:endParaRPr sz="1800" b="1" dirty="0">
              <a:solidFill>
                <a:schemeClr val="dk2"/>
              </a:solidFill>
            </a:endParaRPr>
          </a:p>
          <a:p>
            <a:pPr marL="457189" indent="-292093">
              <a:lnSpc>
                <a:spcPct val="115000"/>
              </a:lnSpc>
              <a:buClr>
                <a:schemeClr val="dk2"/>
              </a:buClr>
              <a:buSzPts val="1000"/>
              <a:buChar char="●"/>
            </a:pPr>
            <a:r>
              <a:rPr lang="en" sz="1800" dirty="0" err="1">
                <a:solidFill>
                  <a:schemeClr val="dk2"/>
                </a:solidFill>
              </a:rPr>
              <a:t>Ορίστηκε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ε</a:t>
            </a:r>
            <a:r>
              <a:rPr lang="en" sz="1800" dirty="0">
                <a:solidFill>
                  <a:schemeClr val="dk2"/>
                </a:solidFill>
              </a:rPr>
              <a:t>π</a:t>
            </a:r>
            <a:r>
              <a:rPr lang="en" sz="1800" dirty="0" err="1">
                <a:solidFill>
                  <a:schemeClr val="dk2"/>
                </a:solidFill>
              </a:rPr>
              <a:t>ίσημ</a:t>
            </a:r>
            <a:r>
              <a:rPr lang="en" sz="1800" dirty="0">
                <a:solidFill>
                  <a:schemeClr val="dk2"/>
                </a:solidFill>
              </a:rPr>
              <a:t>α </a:t>
            </a:r>
            <a:r>
              <a:rPr lang="en" sz="1800" dirty="0" err="1">
                <a:solidFill>
                  <a:schemeClr val="dk2"/>
                </a:solidFill>
              </a:rPr>
              <a:t>έν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ς</a:t>
            </a:r>
            <a:r>
              <a:rPr lang="en" sz="1800" dirty="0">
                <a:solidFill>
                  <a:schemeClr val="dk2"/>
                </a:solidFill>
              </a:rPr>
              <a:t> “</a:t>
            </a:r>
            <a:r>
              <a:rPr lang="en" sz="1800" dirty="0" err="1">
                <a:solidFill>
                  <a:schemeClr val="dk2"/>
                </a:solidFill>
              </a:rPr>
              <a:t>ιδ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νικός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τύ</a:t>
            </a:r>
            <a:r>
              <a:rPr lang="en" sz="1800" dirty="0">
                <a:solidFill>
                  <a:schemeClr val="dk2"/>
                </a:solidFill>
              </a:rPr>
              <a:t>π</a:t>
            </a:r>
            <a:r>
              <a:rPr lang="en" sz="1800" dirty="0" err="1">
                <a:solidFill>
                  <a:schemeClr val="dk2"/>
                </a:solidFill>
              </a:rPr>
              <a:t>ος</a:t>
            </a:r>
            <a:r>
              <a:rPr lang="en" sz="1800" dirty="0">
                <a:solidFill>
                  <a:schemeClr val="dk2"/>
                </a:solidFill>
              </a:rPr>
              <a:t>” π</a:t>
            </a:r>
            <a:r>
              <a:rPr lang="en" sz="1800" dirty="0" err="1">
                <a:solidFill>
                  <a:schemeClr val="dk2"/>
                </a:solidFill>
              </a:rPr>
              <a:t>ολυμεθοδολογί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ς</a:t>
            </a:r>
            <a:r>
              <a:rPr lang="en" sz="1800" dirty="0">
                <a:solidFill>
                  <a:schemeClr val="dk2"/>
                </a:solidFill>
              </a:rPr>
              <a:t> π</a:t>
            </a:r>
            <a:r>
              <a:rPr lang="en" sz="1800" dirty="0" err="1">
                <a:solidFill>
                  <a:schemeClr val="dk2"/>
                </a:solidFill>
              </a:rPr>
              <a:t>ου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υ</a:t>
            </a:r>
            <a:r>
              <a:rPr lang="en" sz="1800" dirty="0">
                <a:solidFill>
                  <a:schemeClr val="dk2"/>
                </a:solidFill>
              </a:rPr>
              <a:t>π</a:t>
            </a:r>
            <a:r>
              <a:rPr lang="en" sz="1800" dirty="0" err="1">
                <a:solidFill>
                  <a:schemeClr val="dk2"/>
                </a:solidFill>
              </a:rPr>
              <a:t>οστηρίζει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τη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χρήση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μεθόδων</a:t>
            </a:r>
            <a:r>
              <a:rPr lang="en" sz="1800" dirty="0">
                <a:solidFill>
                  <a:schemeClr val="dk2"/>
                </a:solidFill>
              </a:rPr>
              <a:t> απ</a:t>
            </a:r>
            <a:r>
              <a:rPr lang="en" sz="1800" dirty="0" err="1">
                <a:solidFill>
                  <a:schemeClr val="dk2"/>
                </a:solidFill>
              </a:rPr>
              <a:t>ό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δι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φορετικά</a:t>
            </a:r>
            <a:r>
              <a:rPr lang="en" sz="1800" dirty="0">
                <a:solidFill>
                  <a:schemeClr val="dk2"/>
                </a:solidFill>
              </a:rPr>
              <a:t> πα</a:t>
            </a:r>
            <a:r>
              <a:rPr lang="en" sz="1800" dirty="0" err="1">
                <a:solidFill>
                  <a:schemeClr val="dk2"/>
                </a:solidFill>
              </a:rPr>
              <a:t>ρ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δείγμ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τ</a:t>
            </a:r>
            <a:r>
              <a:rPr lang="en" sz="1800" dirty="0">
                <a:solidFill>
                  <a:schemeClr val="dk2"/>
                </a:solidFill>
              </a:rPr>
              <a:t>α </a:t>
            </a:r>
            <a:r>
              <a:rPr lang="en" sz="1800" dirty="0" err="1">
                <a:solidFill>
                  <a:schemeClr val="dk2"/>
                </a:solidFill>
              </a:rPr>
              <a:t>μ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ζί</a:t>
            </a:r>
            <a:r>
              <a:rPr lang="en" sz="1800" dirty="0">
                <a:solidFill>
                  <a:schemeClr val="dk2"/>
                </a:solidFill>
              </a:rPr>
              <a:t>.</a:t>
            </a:r>
            <a:endParaRPr sz="1800" dirty="0">
              <a:solidFill>
                <a:schemeClr val="dk2"/>
              </a:solidFill>
            </a:endParaRPr>
          </a:p>
          <a:p>
            <a:pPr marL="457189" indent="-292093">
              <a:lnSpc>
                <a:spcPct val="115000"/>
              </a:lnSpc>
              <a:buClr>
                <a:schemeClr val="dk2"/>
              </a:buClr>
              <a:buSzPts val="1000"/>
              <a:buChar char="●"/>
            </a:pPr>
            <a:r>
              <a:rPr lang="en" sz="1800" dirty="0" err="1">
                <a:solidFill>
                  <a:schemeClr val="dk2"/>
                </a:solidFill>
              </a:rPr>
              <a:t>Προστέθηκε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έν</a:t>
            </a:r>
            <a:r>
              <a:rPr lang="en" sz="1800" dirty="0">
                <a:solidFill>
                  <a:schemeClr val="dk2"/>
                </a:solidFill>
              </a:rPr>
              <a:t>α </a:t>
            </a:r>
            <a:r>
              <a:rPr lang="en" sz="1800" dirty="0" err="1">
                <a:solidFill>
                  <a:schemeClr val="dk2"/>
                </a:solidFill>
              </a:rPr>
              <a:t>ε</a:t>
            </a:r>
            <a:r>
              <a:rPr lang="en" sz="1800" dirty="0">
                <a:solidFill>
                  <a:schemeClr val="dk2"/>
                </a:solidFill>
              </a:rPr>
              <a:t>π</a:t>
            </a:r>
            <a:r>
              <a:rPr lang="en" sz="1800" dirty="0" err="1">
                <a:solidFill>
                  <a:schemeClr val="dk2"/>
                </a:solidFill>
              </a:rPr>
              <a:t>ίσημο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στάδιο</a:t>
            </a:r>
            <a:r>
              <a:rPr lang="en" sz="1800" dirty="0">
                <a:solidFill>
                  <a:schemeClr val="dk2"/>
                </a:solidFill>
              </a:rPr>
              <a:t> “</a:t>
            </a:r>
            <a:r>
              <a:rPr lang="en" sz="1800" b="1" dirty="0" err="1">
                <a:solidFill>
                  <a:schemeClr val="dk2"/>
                </a:solidFill>
              </a:rPr>
              <a:t>στοχ</a:t>
            </a:r>
            <a:r>
              <a:rPr lang="en" sz="1800" b="1" dirty="0">
                <a:solidFill>
                  <a:schemeClr val="dk2"/>
                </a:solidFill>
              </a:rPr>
              <a:t>α</a:t>
            </a:r>
            <a:r>
              <a:rPr lang="en" sz="1800" b="1" dirty="0" err="1">
                <a:solidFill>
                  <a:schemeClr val="dk2"/>
                </a:solidFill>
              </a:rPr>
              <a:t>σμού</a:t>
            </a:r>
            <a:r>
              <a:rPr lang="en" sz="1800" b="1" dirty="0">
                <a:solidFill>
                  <a:schemeClr val="dk2"/>
                </a:solidFill>
              </a:rPr>
              <a:t> (reflection)</a:t>
            </a:r>
            <a:r>
              <a:rPr lang="en" sz="1800" dirty="0">
                <a:solidFill>
                  <a:schemeClr val="dk2"/>
                </a:solidFill>
              </a:rPr>
              <a:t>” </a:t>
            </a:r>
            <a:r>
              <a:rPr lang="en" sz="1800" dirty="0" err="1">
                <a:solidFill>
                  <a:schemeClr val="dk2"/>
                </a:solidFill>
              </a:rPr>
              <a:t>κ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ι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ενισχύθηκ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ν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οι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δεσμεύσεις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γι</a:t>
            </a:r>
            <a:r>
              <a:rPr lang="en" sz="1800" dirty="0">
                <a:solidFill>
                  <a:schemeClr val="dk2"/>
                </a:solidFill>
              </a:rPr>
              <a:t>α </a:t>
            </a:r>
            <a:r>
              <a:rPr lang="en" sz="1800" dirty="0" err="1">
                <a:solidFill>
                  <a:schemeClr val="dk2"/>
                </a:solidFill>
              </a:rPr>
              <a:t>κριτική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ε</a:t>
            </a:r>
            <a:r>
              <a:rPr lang="en" sz="1800" dirty="0">
                <a:solidFill>
                  <a:schemeClr val="dk2"/>
                </a:solidFill>
              </a:rPr>
              <a:t>π</a:t>
            </a:r>
            <a:r>
              <a:rPr lang="en" sz="1800" dirty="0" err="1">
                <a:solidFill>
                  <a:schemeClr val="dk2"/>
                </a:solidFill>
              </a:rPr>
              <a:t>ίγνωση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κ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ι</a:t>
            </a:r>
            <a:r>
              <a:rPr lang="en" sz="1800" dirty="0">
                <a:solidFill>
                  <a:schemeClr val="dk2"/>
                </a:solidFill>
              </a:rPr>
              <a:t> π</a:t>
            </a:r>
            <a:r>
              <a:rPr lang="en" sz="1800" dirty="0" err="1">
                <a:solidFill>
                  <a:schemeClr val="dk2"/>
                </a:solidFill>
              </a:rPr>
              <a:t>λουρ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λισμό</a:t>
            </a:r>
            <a:r>
              <a:rPr lang="en" sz="1800" dirty="0">
                <a:solidFill>
                  <a:schemeClr val="dk2"/>
                </a:solidFill>
              </a:rPr>
              <a:t>.</a:t>
            </a:r>
            <a:endParaRPr sz="1800" dirty="0">
              <a:solidFill>
                <a:schemeClr val="dk2"/>
              </a:solidFill>
            </a:endParaRPr>
          </a:p>
        </p:txBody>
      </p:sp>
      <p:sp>
        <p:nvSpPr>
          <p:cNvPr id="208" name="Google Shape;208;p35">
            <a:extLst>
              <a:ext uri="{FF2B5EF4-FFF2-40B4-BE49-F238E27FC236}">
                <a16:creationId xmlns:a16="http://schemas.microsoft.com/office/drawing/2014/main" id="{D0F50775-6800-1AD7-E2F1-3321DEFBF4FA}"/>
              </a:ext>
            </a:extLst>
          </p:cNvPr>
          <p:cNvSpPr txBox="1"/>
          <p:nvPr/>
        </p:nvSpPr>
        <p:spPr>
          <a:xfrm>
            <a:off x="15955" y="4989603"/>
            <a:ext cx="8013900" cy="3077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en" sz="800" dirty="0">
                <a:solidFill>
                  <a:srgbClr val="595959"/>
                </a:solidFill>
              </a:rPr>
              <a:t>Jackson, M. C. (2019). </a:t>
            </a:r>
            <a:r>
              <a:rPr lang="en" sz="800" i="1" dirty="0">
                <a:solidFill>
                  <a:srgbClr val="595959"/>
                </a:solidFill>
              </a:rPr>
              <a:t>Critical systems thinking and the management of complexity</a:t>
            </a:r>
            <a:r>
              <a:rPr lang="en" sz="800" dirty="0">
                <a:solidFill>
                  <a:srgbClr val="595959"/>
                </a:solidFill>
              </a:rPr>
              <a:t>. John Wiley &amp; Sons.</a:t>
            </a:r>
            <a:endParaRPr sz="800" dirty="0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988365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36"/>
          <p:cNvSpPr txBox="1">
            <a:spLocks noGrp="1"/>
          </p:cNvSpPr>
          <p:nvPr>
            <p:ph type="title"/>
          </p:nvPr>
        </p:nvSpPr>
        <p:spPr>
          <a:xfrm>
            <a:off x="152250" y="0"/>
            <a:ext cx="8791800" cy="5727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rmAutofit/>
          </a:bodyPr>
          <a:lstStyle/>
          <a:p>
            <a:pPr>
              <a:buSzPts val="990"/>
            </a:pPr>
            <a:r>
              <a:rPr lang="en" sz="2320"/>
              <a:t>Κριτική Συστημική Πράξη (CSP): Η θεωρητική βάση</a:t>
            </a:r>
            <a:endParaRPr sz="2300"/>
          </a:p>
        </p:txBody>
      </p:sp>
      <p:sp>
        <p:nvSpPr>
          <p:cNvPr id="214" name="Google Shape;214;p36"/>
          <p:cNvSpPr txBox="1"/>
          <p:nvPr/>
        </p:nvSpPr>
        <p:spPr>
          <a:xfrm>
            <a:off x="152250" y="459988"/>
            <a:ext cx="8791800" cy="4492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n" sz="1200" dirty="0" err="1">
                <a:solidFill>
                  <a:schemeClr val="dk2"/>
                </a:solidFill>
              </a:rPr>
              <a:t>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Κριτική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Ε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ίγνωση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είν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δέσμευση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γι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την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τ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νόηση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των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θεωρητικών</a:t>
            </a:r>
            <a:r>
              <a:rPr lang="en" sz="1200" dirty="0">
                <a:solidFill>
                  <a:schemeClr val="dk2"/>
                </a:solidFill>
              </a:rPr>
              <a:t>, </a:t>
            </a:r>
            <a:r>
              <a:rPr lang="en" sz="1200" dirty="0" err="1">
                <a:solidFill>
                  <a:schemeClr val="dk2"/>
                </a:solidFill>
              </a:rPr>
              <a:t>κοινωνικών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οικολογικών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ε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τώσεων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της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συστημικής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μ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σκέψης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δράσης</a:t>
            </a:r>
            <a:r>
              <a:rPr lang="en" sz="1200" dirty="0">
                <a:solidFill>
                  <a:schemeClr val="dk2"/>
                </a:solidFill>
              </a:rPr>
              <a:t>. </a:t>
            </a:r>
            <a:r>
              <a:rPr lang="en" sz="1200" dirty="0" err="1">
                <a:solidFill>
                  <a:schemeClr val="dk2"/>
                </a:solidFill>
              </a:rPr>
              <a:t>Το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ν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μ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ορεί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κά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οιος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ν</a:t>
            </a:r>
            <a:r>
              <a:rPr lang="en" sz="1200" dirty="0">
                <a:solidFill>
                  <a:schemeClr val="dk2"/>
                </a:solidFill>
              </a:rPr>
              <a:t>α β</a:t>
            </a:r>
            <a:r>
              <a:rPr lang="en" sz="1200" dirty="0" err="1">
                <a:solidFill>
                  <a:schemeClr val="dk2"/>
                </a:solidFill>
              </a:rPr>
              <a:t>λέ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ει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την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ευρύτερη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εικόν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είν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άκρως</a:t>
            </a:r>
            <a:r>
              <a:rPr lang="en" sz="1200" dirty="0">
                <a:solidFill>
                  <a:schemeClr val="dk2"/>
                </a:solidFill>
              </a:rPr>
              <a:t> απα</a:t>
            </a:r>
            <a:r>
              <a:rPr lang="en" sz="1200" dirty="0" err="1">
                <a:solidFill>
                  <a:schemeClr val="dk2"/>
                </a:solidFill>
              </a:rPr>
              <a:t>ρ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ίτητο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γι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την</a:t>
            </a:r>
            <a:r>
              <a:rPr lang="en" sz="1200" dirty="0">
                <a:solidFill>
                  <a:schemeClr val="dk2"/>
                </a:solidFill>
              </a:rPr>
              <a:t> CSP. </a:t>
            </a:r>
            <a:r>
              <a:rPr lang="en" sz="1200" dirty="0" err="1">
                <a:solidFill>
                  <a:schemeClr val="dk2"/>
                </a:solidFill>
              </a:rPr>
              <a:t>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ε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ίγνωση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μ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ορεί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ν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χωριστεί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σε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τρεις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σημ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ντικές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τηγορίες</a:t>
            </a:r>
            <a:r>
              <a:rPr lang="en" sz="1200" dirty="0">
                <a:solidFill>
                  <a:schemeClr val="dk2"/>
                </a:solidFill>
              </a:rPr>
              <a:t>:</a:t>
            </a:r>
            <a:endParaRPr sz="1200" dirty="0">
              <a:solidFill>
                <a:schemeClr val="dk2"/>
              </a:solidFill>
            </a:endParaRP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endParaRPr sz="1200" dirty="0">
              <a:solidFill>
                <a:schemeClr val="dk2"/>
              </a:solidFill>
            </a:endParaRPr>
          </a:p>
          <a:p>
            <a:pPr marL="171446">
              <a:lnSpc>
                <a:spcPct val="115000"/>
              </a:lnSpc>
              <a:buClr>
                <a:schemeClr val="dk2"/>
              </a:buClr>
              <a:buSzPts val="900"/>
            </a:pPr>
            <a:r>
              <a:rPr lang="en" sz="1200" b="1" dirty="0">
                <a:solidFill>
                  <a:schemeClr val="dk2"/>
                </a:solidFill>
              </a:rPr>
              <a:t>1. </a:t>
            </a:r>
            <a:r>
              <a:rPr lang="en" sz="1200" b="1" dirty="0" err="1">
                <a:solidFill>
                  <a:schemeClr val="dk2"/>
                </a:solidFill>
              </a:rPr>
              <a:t>Θεωρητική</a:t>
            </a:r>
            <a:r>
              <a:rPr lang="en" sz="1200" b="1" dirty="0">
                <a:solidFill>
                  <a:schemeClr val="dk2"/>
                </a:solidFill>
              </a:rPr>
              <a:t> </a:t>
            </a:r>
            <a:r>
              <a:rPr lang="en" sz="1200" b="1" dirty="0" err="1">
                <a:solidFill>
                  <a:schemeClr val="dk2"/>
                </a:solidFill>
              </a:rPr>
              <a:t>Ε</a:t>
            </a:r>
            <a:r>
              <a:rPr lang="en" sz="1200" b="1" dirty="0">
                <a:solidFill>
                  <a:schemeClr val="dk2"/>
                </a:solidFill>
              </a:rPr>
              <a:t>π</a:t>
            </a:r>
            <a:r>
              <a:rPr lang="en" sz="1200" b="1" dirty="0" err="1">
                <a:solidFill>
                  <a:schemeClr val="dk2"/>
                </a:solidFill>
              </a:rPr>
              <a:t>ίγνωση</a:t>
            </a:r>
            <a:r>
              <a:rPr lang="en" sz="1200" b="1" dirty="0">
                <a:solidFill>
                  <a:schemeClr val="dk2"/>
                </a:solidFill>
              </a:rPr>
              <a:t> (</a:t>
            </a:r>
            <a:r>
              <a:rPr lang="en" sz="1200" b="1" dirty="0" err="1">
                <a:solidFill>
                  <a:schemeClr val="dk2"/>
                </a:solidFill>
              </a:rPr>
              <a:t>Σκέψη</a:t>
            </a:r>
            <a:r>
              <a:rPr lang="en" sz="1200" b="1" dirty="0">
                <a:solidFill>
                  <a:schemeClr val="dk2"/>
                </a:solidFill>
              </a:rPr>
              <a:t> </a:t>
            </a:r>
            <a:r>
              <a:rPr lang="en" sz="1200" b="1" dirty="0" err="1">
                <a:solidFill>
                  <a:schemeClr val="dk2"/>
                </a:solidFill>
              </a:rPr>
              <a:t>Δεύτερης</a:t>
            </a:r>
            <a:r>
              <a:rPr lang="en" sz="1200" b="1" dirty="0">
                <a:solidFill>
                  <a:schemeClr val="dk2"/>
                </a:solidFill>
              </a:rPr>
              <a:t> </a:t>
            </a:r>
            <a:r>
              <a:rPr lang="en" sz="1200" b="1" dirty="0" err="1">
                <a:solidFill>
                  <a:schemeClr val="dk2"/>
                </a:solidFill>
              </a:rPr>
              <a:t>Τάξης</a:t>
            </a:r>
            <a:r>
              <a:rPr lang="en" sz="1200" b="1" dirty="0">
                <a:solidFill>
                  <a:schemeClr val="dk2"/>
                </a:solidFill>
              </a:rPr>
              <a:t>):</a:t>
            </a:r>
            <a:endParaRPr sz="1200" b="1" dirty="0">
              <a:solidFill>
                <a:schemeClr val="dk2"/>
              </a:solidFill>
            </a:endParaRPr>
          </a:p>
          <a:p>
            <a:pPr marL="914378" indent="-285743">
              <a:lnSpc>
                <a:spcPct val="115000"/>
              </a:lnSpc>
              <a:buClr>
                <a:schemeClr val="dk2"/>
              </a:buClr>
              <a:buSzPts val="900"/>
              <a:buChar char="●"/>
            </a:pPr>
            <a:r>
              <a:rPr lang="en" sz="1200" dirty="0" err="1">
                <a:solidFill>
                  <a:schemeClr val="dk2"/>
                </a:solidFill>
              </a:rPr>
              <a:t>Προχωρά</a:t>
            </a:r>
            <a:r>
              <a:rPr lang="en" sz="1200" dirty="0">
                <a:solidFill>
                  <a:schemeClr val="dk2"/>
                </a:solidFill>
              </a:rPr>
              <a:t> π</a:t>
            </a:r>
            <a:r>
              <a:rPr lang="en" sz="1200" dirty="0" err="1">
                <a:solidFill>
                  <a:schemeClr val="dk2"/>
                </a:solidFill>
              </a:rPr>
              <a:t>έρ</a:t>
            </a:r>
            <a:r>
              <a:rPr lang="en" sz="1200" dirty="0">
                <a:solidFill>
                  <a:schemeClr val="dk2"/>
                </a:solidFill>
              </a:rPr>
              <a:t>α ​​απ</a:t>
            </a:r>
            <a:r>
              <a:rPr lang="en" sz="1200" dirty="0" err="1">
                <a:solidFill>
                  <a:schemeClr val="dk2"/>
                </a:solidFill>
              </a:rPr>
              <a:t>ό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την</a:t>
            </a:r>
            <a:r>
              <a:rPr lang="en" sz="1200" dirty="0">
                <a:solidFill>
                  <a:schemeClr val="dk2"/>
                </a:solidFill>
              </a:rPr>
              <a:t> απ</a:t>
            </a:r>
            <a:r>
              <a:rPr lang="en" sz="1200" dirty="0" err="1">
                <a:solidFill>
                  <a:schemeClr val="dk2"/>
                </a:solidFill>
              </a:rPr>
              <a:t>λή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χρήση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μεθόδων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στην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κριτική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εξέτ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ση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των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ίδιων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των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μεθόδων</a:t>
            </a:r>
            <a:r>
              <a:rPr lang="en" sz="1200" dirty="0">
                <a:solidFill>
                  <a:schemeClr val="dk2"/>
                </a:solidFill>
              </a:rPr>
              <a:t>.</a:t>
            </a:r>
            <a:endParaRPr sz="1200" dirty="0">
              <a:solidFill>
                <a:schemeClr val="dk2"/>
              </a:solidFill>
            </a:endParaRPr>
          </a:p>
          <a:p>
            <a:pPr marL="914378" indent="-285743">
              <a:lnSpc>
                <a:spcPct val="115000"/>
              </a:lnSpc>
              <a:buClr>
                <a:schemeClr val="dk2"/>
              </a:buClr>
              <a:buSzPts val="900"/>
              <a:buChar char="●"/>
            </a:pPr>
            <a:r>
              <a:rPr lang="en" sz="1200" b="1" dirty="0" err="1">
                <a:solidFill>
                  <a:schemeClr val="dk2"/>
                </a:solidFill>
              </a:rPr>
              <a:t>Ερωτάτ</a:t>
            </a:r>
            <a:r>
              <a:rPr lang="en" sz="1200" b="1" dirty="0">
                <a:solidFill>
                  <a:schemeClr val="dk2"/>
                </a:solidFill>
              </a:rPr>
              <a:t>α</a:t>
            </a:r>
            <a:r>
              <a:rPr lang="en" sz="1200" b="1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: </a:t>
            </a:r>
            <a:r>
              <a:rPr lang="en" sz="1200" i="1" dirty="0" err="1">
                <a:solidFill>
                  <a:schemeClr val="dk2"/>
                </a:solidFill>
              </a:rPr>
              <a:t>Ποιες</a:t>
            </a:r>
            <a:r>
              <a:rPr lang="en" sz="1200" i="1" dirty="0">
                <a:solidFill>
                  <a:schemeClr val="dk2"/>
                </a:solidFill>
              </a:rPr>
              <a:t> </a:t>
            </a:r>
            <a:r>
              <a:rPr lang="en" sz="1200" i="1" dirty="0" err="1">
                <a:solidFill>
                  <a:schemeClr val="dk2"/>
                </a:solidFill>
              </a:rPr>
              <a:t>είν</a:t>
            </a:r>
            <a:r>
              <a:rPr lang="en" sz="1200" i="1" dirty="0">
                <a:solidFill>
                  <a:schemeClr val="dk2"/>
                </a:solidFill>
              </a:rPr>
              <a:t>α</a:t>
            </a:r>
            <a:r>
              <a:rPr lang="en" sz="1200" i="1" dirty="0" err="1">
                <a:solidFill>
                  <a:schemeClr val="dk2"/>
                </a:solidFill>
              </a:rPr>
              <a:t>ι</a:t>
            </a:r>
            <a:r>
              <a:rPr lang="en" sz="1200" i="1" dirty="0">
                <a:solidFill>
                  <a:schemeClr val="dk2"/>
                </a:solidFill>
              </a:rPr>
              <a:t> </a:t>
            </a:r>
            <a:r>
              <a:rPr lang="en" sz="1200" i="1" dirty="0" err="1">
                <a:solidFill>
                  <a:schemeClr val="dk2"/>
                </a:solidFill>
              </a:rPr>
              <a:t>οι</a:t>
            </a:r>
            <a:r>
              <a:rPr lang="en" sz="1200" i="1" dirty="0">
                <a:solidFill>
                  <a:schemeClr val="dk2"/>
                </a:solidFill>
              </a:rPr>
              <a:t> </a:t>
            </a:r>
            <a:r>
              <a:rPr lang="en" sz="1200" i="1" dirty="0" err="1">
                <a:solidFill>
                  <a:schemeClr val="dk2"/>
                </a:solidFill>
              </a:rPr>
              <a:t>κρυφές</a:t>
            </a:r>
            <a:r>
              <a:rPr lang="en" sz="1200" i="1" dirty="0">
                <a:solidFill>
                  <a:schemeClr val="dk2"/>
                </a:solidFill>
              </a:rPr>
              <a:t> </a:t>
            </a:r>
            <a:r>
              <a:rPr lang="en" sz="1200" i="1" dirty="0" err="1">
                <a:solidFill>
                  <a:schemeClr val="dk2"/>
                </a:solidFill>
              </a:rPr>
              <a:t>υ</a:t>
            </a:r>
            <a:r>
              <a:rPr lang="en" sz="1200" i="1" dirty="0">
                <a:solidFill>
                  <a:schemeClr val="dk2"/>
                </a:solidFill>
              </a:rPr>
              <a:t>π</a:t>
            </a:r>
            <a:r>
              <a:rPr lang="en" sz="1200" i="1" dirty="0" err="1">
                <a:solidFill>
                  <a:schemeClr val="dk2"/>
                </a:solidFill>
              </a:rPr>
              <a:t>οθέσεις</a:t>
            </a:r>
            <a:r>
              <a:rPr lang="en" sz="1200" i="1" dirty="0">
                <a:solidFill>
                  <a:schemeClr val="dk2"/>
                </a:solidFill>
              </a:rPr>
              <a:t> α</a:t>
            </a:r>
            <a:r>
              <a:rPr lang="en" sz="1200" i="1" dirty="0" err="1">
                <a:solidFill>
                  <a:schemeClr val="dk2"/>
                </a:solidFill>
              </a:rPr>
              <a:t>υτής</a:t>
            </a:r>
            <a:r>
              <a:rPr lang="en" sz="1200" i="1" dirty="0">
                <a:solidFill>
                  <a:schemeClr val="dk2"/>
                </a:solidFill>
              </a:rPr>
              <a:t> </a:t>
            </a:r>
            <a:r>
              <a:rPr lang="en" sz="1200" i="1" dirty="0" err="1">
                <a:solidFill>
                  <a:schemeClr val="dk2"/>
                </a:solidFill>
              </a:rPr>
              <a:t>της</a:t>
            </a:r>
            <a:r>
              <a:rPr lang="en" sz="1200" i="1" dirty="0">
                <a:solidFill>
                  <a:schemeClr val="dk2"/>
                </a:solidFill>
              </a:rPr>
              <a:t> </a:t>
            </a:r>
            <a:r>
              <a:rPr lang="en" sz="1200" i="1" dirty="0" err="1">
                <a:solidFill>
                  <a:schemeClr val="dk2"/>
                </a:solidFill>
              </a:rPr>
              <a:t>μεθοδολογί</a:t>
            </a:r>
            <a:r>
              <a:rPr lang="en" sz="1200" i="1" dirty="0">
                <a:solidFill>
                  <a:schemeClr val="dk2"/>
                </a:solidFill>
              </a:rPr>
              <a:t>α</a:t>
            </a:r>
            <a:r>
              <a:rPr lang="en" sz="1200" i="1" dirty="0" err="1">
                <a:solidFill>
                  <a:schemeClr val="dk2"/>
                </a:solidFill>
              </a:rPr>
              <a:t>ς</a:t>
            </a:r>
            <a:r>
              <a:rPr lang="en" sz="1200" i="1" dirty="0">
                <a:solidFill>
                  <a:schemeClr val="dk2"/>
                </a:solidFill>
              </a:rPr>
              <a:t>; </a:t>
            </a:r>
            <a:r>
              <a:rPr lang="en" sz="1200" i="1" dirty="0" err="1">
                <a:solidFill>
                  <a:schemeClr val="dk2"/>
                </a:solidFill>
              </a:rPr>
              <a:t>Τι</a:t>
            </a:r>
            <a:r>
              <a:rPr lang="en" sz="1200" i="1" dirty="0">
                <a:solidFill>
                  <a:schemeClr val="dk2"/>
                </a:solidFill>
              </a:rPr>
              <a:t> </a:t>
            </a:r>
            <a:r>
              <a:rPr lang="en" sz="1200" i="1" dirty="0" err="1">
                <a:solidFill>
                  <a:schemeClr val="dk2"/>
                </a:solidFill>
              </a:rPr>
              <a:t>τονίζει</a:t>
            </a:r>
            <a:r>
              <a:rPr lang="en" sz="1200" i="1" dirty="0">
                <a:solidFill>
                  <a:schemeClr val="dk2"/>
                </a:solidFill>
              </a:rPr>
              <a:t> </a:t>
            </a:r>
            <a:r>
              <a:rPr lang="en" sz="1200" i="1" dirty="0" err="1">
                <a:solidFill>
                  <a:schemeClr val="dk2"/>
                </a:solidFill>
              </a:rPr>
              <a:t>κ</a:t>
            </a:r>
            <a:r>
              <a:rPr lang="en" sz="1200" i="1" dirty="0">
                <a:solidFill>
                  <a:schemeClr val="dk2"/>
                </a:solidFill>
              </a:rPr>
              <a:t>α</a:t>
            </a:r>
            <a:r>
              <a:rPr lang="en" sz="1200" i="1" dirty="0" err="1">
                <a:solidFill>
                  <a:schemeClr val="dk2"/>
                </a:solidFill>
              </a:rPr>
              <a:t>ι</a:t>
            </a:r>
            <a:r>
              <a:rPr lang="en" sz="1200" i="1" dirty="0">
                <a:solidFill>
                  <a:schemeClr val="dk2"/>
                </a:solidFill>
              </a:rPr>
              <a:t> </a:t>
            </a:r>
            <a:r>
              <a:rPr lang="en" sz="1200" i="1" dirty="0" err="1">
                <a:solidFill>
                  <a:schemeClr val="dk2"/>
                </a:solidFill>
              </a:rPr>
              <a:t>τι</a:t>
            </a:r>
            <a:r>
              <a:rPr lang="en" sz="1200" i="1" dirty="0">
                <a:solidFill>
                  <a:schemeClr val="dk2"/>
                </a:solidFill>
              </a:rPr>
              <a:t> α</a:t>
            </a:r>
            <a:r>
              <a:rPr lang="en" sz="1200" i="1" dirty="0" err="1">
                <a:solidFill>
                  <a:schemeClr val="dk2"/>
                </a:solidFill>
              </a:rPr>
              <a:t>γνοεί</a:t>
            </a:r>
            <a:r>
              <a:rPr lang="en" sz="1200" i="1" dirty="0">
                <a:solidFill>
                  <a:schemeClr val="dk2"/>
                </a:solidFill>
              </a:rPr>
              <a:t>;</a:t>
            </a:r>
            <a:endParaRPr sz="1200" i="1" dirty="0">
              <a:solidFill>
                <a:schemeClr val="dk2"/>
              </a:solidFill>
            </a:endParaRPr>
          </a:p>
          <a:p>
            <a:pPr marL="914378" indent="-285743">
              <a:lnSpc>
                <a:spcPct val="115000"/>
              </a:lnSpc>
              <a:buClr>
                <a:schemeClr val="dk2"/>
              </a:buClr>
              <a:buSzPts val="900"/>
              <a:buChar char="●"/>
            </a:pPr>
            <a:r>
              <a:rPr lang="en" sz="1200" dirty="0" err="1">
                <a:solidFill>
                  <a:schemeClr val="dk2"/>
                </a:solidFill>
              </a:rPr>
              <a:t>Εμ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νευσμένο</a:t>
            </a:r>
            <a:r>
              <a:rPr lang="en" sz="1200" dirty="0">
                <a:solidFill>
                  <a:schemeClr val="dk2"/>
                </a:solidFill>
              </a:rPr>
              <a:t> απ</a:t>
            </a:r>
            <a:r>
              <a:rPr lang="en" sz="1200" dirty="0" err="1">
                <a:solidFill>
                  <a:schemeClr val="dk2"/>
                </a:solidFill>
              </a:rPr>
              <a:t>ό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την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κοινωνιολογί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του</a:t>
            </a:r>
            <a:r>
              <a:rPr lang="en" sz="1200" dirty="0">
                <a:solidFill>
                  <a:schemeClr val="dk2"/>
                </a:solidFill>
              </a:rPr>
              <a:t> Luhmann, π</a:t>
            </a:r>
            <a:r>
              <a:rPr lang="en" sz="1200" dirty="0" err="1">
                <a:solidFill>
                  <a:schemeClr val="dk2"/>
                </a:solidFill>
              </a:rPr>
              <a:t>εριλ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μ</a:t>
            </a:r>
            <a:r>
              <a:rPr lang="en" sz="1200" dirty="0">
                <a:solidFill>
                  <a:schemeClr val="dk2"/>
                </a:solidFill>
              </a:rPr>
              <a:t>β</a:t>
            </a:r>
            <a:r>
              <a:rPr lang="en" sz="1200" dirty="0" err="1">
                <a:solidFill>
                  <a:schemeClr val="dk2"/>
                </a:solidFill>
              </a:rPr>
              <a:t>άνει</a:t>
            </a:r>
            <a:r>
              <a:rPr lang="en" sz="1200" dirty="0">
                <a:solidFill>
                  <a:schemeClr val="dk2"/>
                </a:solidFill>
              </a:rPr>
              <a:t> “πα</a:t>
            </a:r>
            <a:r>
              <a:rPr lang="en" sz="1200" dirty="0" err="1">
                <a:solidFill>
                  <a:schemeClr val="dk2"/>
                </a:solidFill>
              </a:rPr>
              <a:t>ρ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τήρηση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δεύτερης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τάξης</a:t>
            </a:r>
            <a:r>
              <a:rPr lang="en" sz="1200" dirty="0">
                <a:solidFill>
                  <a:schemeClr val="dk2"/>
                </a:solidFill>
              </a:rPr>
              <a:t>”, </a:t>
            </a:r>
            <a:r>
              <a:rPr lang="en" sz="1200" dirty="0" err="1">
                <a:solidFill>
                  <a:schemeClr val="dk2"/>
                </a:solidFill>
              </a:rPr>
              <a:t>δηλ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δή</a:t>
            </a:r>
            <a:r>
              <a:rPr lang="en" sz="1200" dirty="0">
                <a:solidFill>
                  <a:schemeClr val="dk2"/>
                </a:solidFill>
              </a:rPr>
              <a:t> πα</a:t>
            </a:r>
            <a:r>
              <a:rPr lang="en" sz="1200" dirty="0" err="1">
                <a:solidFill>
                  <a:schemeClr val="dk2"/>
                </a:solidFill>
              </a:rPr>
              <a:t>ρ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τηρώντ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ς</a:t>
            </a:r>
            <a:r>
              <a:rPr lang="en" sz="1200" dirty="0">
                <a:solidFill>
                  <a:schemeClr val="dk2"/>
                </a:solidFill>
              </a:rPr>
              <a:t> π</a:t>
            </a:r>
            <a:r>
              <a:rPr lang="en" sz="1200" dirty="0" err="1">
                <a:solidFill>
                  <a:schemeClr val="dk2"/>
                </a:solidFill>
              </a:rPr>
              <a:t>ώς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οι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θεωρίες</a:t>
            </a:r>
            <a:r>
              <a:rPr lang="en" sz="1200" dirty="0">
                <a:solidFill>
                  <a:schemeClr val="dk2"/>
                </a:solidFill>
              </a:rPr>
              <a:t> π</a:t>
            </a:r>
            <a:r>
              <a:rPr lang="en" sz="1200" dirty="0" err="1">
                <a:solidFill>
                  <a:schemeClr val="dk2"/>
                </a:solidFill>
              </a:rPr>
              <a:t>ρώτης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τάξης</a:t>
            </a:r>
            <a:r>
              <a:rPr lang="en" sz="1200" dirty="0">
                <a:solidFill>
                  <a:schemeClr val="dk2"/>
                </a:solidFill>
              </a:rPr>
              <a:t> (</a:t>
            </a:r>
            <a:r>
              <a:rPr lang="en" sz="1200" dirty="0" err="1">
                <a:solidFill>
                  <a:schemeClr val="dk2"/>
                </a:solidFill>
              </a:rPr>
              <a:t>ό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ως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συγκεκριμένες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μεθοδολογίες</a:t>
            </a:r>
            <a:r>
              <a:rPr lang="en" sz="1200" dirty="0">
                <a:solidFill>
                  <a:schemeClr val="dk2"/>
                </a:solidFill>
              </a:rPr>
              <a:t>) πα</a:t>
            </a:r>
            <a:r>
              <a:rPr lang="en" sz="1200" dirty="0" err="1">
                <a:solidFill>
                  <a:schemeClr val="dk2"/>
                </a:solidFill>
              </a:rPr>
              <a:t>ρ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τηρούν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τον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κόσμο</a:t>
            </a:r>
            <a:r>
              <a:rPr lang="en" sz="1200" dirty="0">
                <a:solidFill>
                  <a:schemeClr val="dk2"/>
                </a:solidFill>
              </a:rPr>
              <a:t>. </a:t>
            </a:r>
            <a:r>
              <a:rPr lang="en" sz="1200" dirty="0" err="1">
                <a:solidFill>
                  <a:schemeClr val="dk2"/>
                </a:solidFill>
              </a:rPr>
              <a:t>Αυτό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μετ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το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ίζει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την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εστί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ση</a:t>
            </a:r>
            <a:r>
              <a:rPr lang="en" sz="1200" dirty="0">
                <a:solidFill>
                  <a:schemeClr val="dk2"/>
                </a:solidFill>
              </a:rPr>
              <a:t> απ</a:t>
            </a:r>
            <a:r>
              <a:rPr lang="en" sz="1200" dirty="0" err="1">
                <a:solidFill>
                  <a:schemeClr val="dk2"/>
                </a:solidFill>
              </a:rPr>
              <a:t>ό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μι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ενι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ί</a:t>
            </a:r>
            <a:r>
              <a:rPr lang="en" sz="1200" dirty="0">
                <a:solidFill>
                  <a:schemeClr val="dk2"/>
                </a:solidFill>
              </a:rPr>
              <a:t>α “α</a:t>
            </a:r>
            <a:r>
              <a:rPr lang="en" sz="1200" dirty="0" err="1">
                <a:solidFill>
                  <a:schemeClr val="dk2"/>
                </a:solidFill>
              </a:rPr>
              <a:t>λήθει</a:t>
            </a:r>
            <a:r>
              <a:rPr lang="en" sz="1200" dirty="0">
                <a:solidFill>
                  <a:schemeClr val="dk2"/>
                </a:solidFill>
              </a:rPr>
              <a:t>α” (</a:t>
            </a:r>
            <a:r>
              <a:rPr lang="en" sz="1200" dirty="0" err="1">
                <a:solidFill>
                  <a:schemeClr val="dk2"/>
                </a:solidFill>
              </a:rPr>
              <a:t>οντολογί</a:t>
            </a:r>
            <a:r>
              <a:rPr lang="en" sz="1200" dirty="0">
                <a:solidFill>
                  <a:schemeClr val="dk2"/>
                </a:solidFill>
              </a:rPr>
              <a:t>α) </a:t>
            </a:r>
            <a:r>
              <a:rPr lang="en" sz="1200" dirty="0" err="1">
                <a:solidFill>
                  <a:schemeClr val="dk2"/>
                </a:solidFill>
              </a:rPr>
              <a:t>στην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τ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νόηση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δι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φορετικών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ο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τικών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γωνιών</a:t>
            </a:r>
            <a:r>
              <a:rPr lang="en" sz="1200" dirty="0">
                <a:solidFill>
                  <a:schemeClr val="dk2"/>
                </a:solidFill>
              </a:rPr>
              <a:t> (</a:t>
            </a:r>
            <a:r>
              <a:rPr lang="en" sz="1200" dirty="0" err="1">
                <a:solidFill>
                  <a:schemeClr val="dk2"/>
                </a:solidFill>
              </a:rPr>
              <a:t>ε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ιστημολογί</a:t>
            </a:r>
            <a:r>
              <a:rPr lang="en" sz="1200" dirty="0">
                <a:solidFill>
                  <a:schemeClr val="dk2"/>
                </a:solidFill>
              </a:rPr>
              <a:t>α).</a:t>
            </a:r>
            <a:endParaRPr sz="1200" dirty="0">
              <a:solidFill>
                <a:schemeClr val="dk2"/>
              </a:solidFill>
            </a:endParaRPr>
          </a:p>
          <a:p>
            <a:pPr marL="914378" indent="-285743">
              <a:lnSpc>
                <a:spcPct val="115000"/>
              </a:lnSpc>
              <a:buClr>
                <a:schemeClr val="dk2"/>
              </a:buClr>
              <a:buSzPts val="900"/>
              <a:buChar char="●"/>
            </a:pPr>
            <a:r>
              <a:rPr lang="en" sz="1200" b="1" dirty="0" err="1">
                <a:solidFill>
                  <a:schemeClr val="dk2"/>
                </a:solidFill>
              </a:rPr>
              <a:t>Σκο</a:t>
            </a:r>
            <a:r>
              <a:rPr lang="en" sz="1200" b="1" dirty="0">
                <a:solidFill>
                  <a:schemeClr val="dk2"/>
                </a:solidFill>
              </a:rPr>
              <a:t>π</a:t>
            </a:r>
            <a:r>
              <a:rPr lang="en" sz="1200" b="1" dirty="0" err="1">
                <a:solidFill>
                  <a:schemeClr val="dk2"/>
                </a:solidFill>
              </a:rPr>
              <a:t>ός</a:t>
            </a:r>
            <a:r>
              <a:rPr lang="en" sz="1200" b="1" dirty="0">
                <a:solidFill>
                  <a:schemeClr val="dk2"/>
                </a:solidFill>
              </a:rPr>
              <a:t>: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Ν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κάνουν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ενημερωμένες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ε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ιλογές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σχετικά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με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τις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μεθόδους</a:t>
            </a:r>
            <a:r>
              <a:rPr lang="en" sz="1200" dirty="0">
                <a:solidFill>
                  <a:schemeClr val="dk2"/>
                </a:solidFill>
              </a:rPr>
              <a:t> π</a:t>
            </a:r>
            <a:r>
              <a:rPr lang="en" sz="1200" dirty="0" err="1">
                <a:solidFill>
                  <a:schemeClr val="dk2"/>
                </a:solidFill>
              </a:rPr>
              <a:t>ου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θ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χρησιμο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οιήσουν</a:t>
            </a:r>
            <a:r>
              <a:rPr lang="en" sz="1200" dirty="0">
                <a:solidFill>
                  <a:schemeClr val="dk2"/>
                </a:solidFill>
              </a:rPr>
              <a:t>,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τ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νοώντ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τις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συνέ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ειες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κάθε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θεωρητικής</a:t>
            </a:r>
            <a:r>
              <a:rPr lang="en" sz="1200" dirty="0">
                <a:solidFill>
                  <a:schemeClr val="dk2"/>
                </a:solidFill>
              </a:rPr>
              <a:t> απ</a:t>
            </a:r>
            <a:r>
              <a:rPr lang="en" sz="1200" dirty="0" err="1">
                <a:solidFill>
                  <a:schemeClr val="dk2"/>
                </a:solidFill>
              </a:rPr>
              <a:t>όφ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σης</a:t>
            </a:r>
            <a:r>
              <a:rPr lang="en" sz="1200" dirty="0">
                <a:solidFill>
                  <a:schemeClr val="dk2"/>
                </a:solidFill>
              </a:rPr>
              <a:t>.</a:t>
            </a:r>
            <a:endParaRPr sz="1200" dirty="0">
              <a:solidFill>
                <a:schemeClr val="dk2"/>
              </a:solidFill>
            </a:endParaRPr>
          </a:p>
          <a:p>
            <a:pPr marL="171446">
              <a:lnSpc>
                <a:spcPct val="115000"/>
              </a:lnSpc>
              <a:buClr>
                <a:schemeClr val="dk2"/>
              </a:buClr>
              <a:buSzPts val="900"/>
            </a:pPr>
            <a:r>
              <a:rPr lang="en" sz="1200" b="1" dirty="0">
                <a:solidFill>
                  <a:schemeClr val="dk2"/>
                </a:solidFill>
              </a:rPr>
              <a:t>2. </a:t>
            </a:r>
            <a:r>
              <a:rPr lang="en" sz="1200" b="1" dirty="0" err="1">
                <a:solidFill>
                  <a:schemeClr val="dk2"/>
                </a:solidFill>
              </a:rPr>
              <a:t>Κοινωνική</a:t>
            </a:r>
            <a:r>
              <a:rPr lang="en" sz="1200" b="1" dirty="0">
                <a:solidFill>
                  <a:schemeClr val="dk2"/>
                </a:solidFill>
              </a:rPr>
              <a:t> </a:t>
            </a:r>
            <a:r>
              <a:rPr lang="en" sz="1200" b="1" dirty="0" err="1">
                <a:solidFill>
                  <a:schemeClr val="dk2"/>
                </a:solidFill>
              </a:rPr>
              <a:t>Ε</a:t>
            </a:r>
            <a:r>
              <a:rPr lang="en" sz="1200" b="1" dirty="0">
                <a:solidFill>
                  <a:schemeClr val="dk2"/>
                </a:solidFill>
              </a:rPr>
              <a:t>π</a:t>
            </a:r>
            <a:r>
              <a:rPr lang="en" sz="1200" b="1" dirty="0" err="1">
                <a:solidFill>
                  <a:schemeClr val="dk2"/>
                </a:solidFill>
              </a:rPr>
              <a:t>ίγνωση</a:t>
            </a:r>
            <a:r>
              <a:rPr lang="en" sz="1200" b="1" dirty="0">
                <a:solidFill>
                  <a:schemeClr val="dk2"/>
                </a:solidFill>
              </a:rPr>
              <a:t>:</a:t>
            </a:r>
            <a:endParaRPr sz="1200" b="1" dirty="0">
              <a:solidFill>
                <a:schemeClr val="dk2"/>
              </a:solidFill>
            </a:endParaRPr>
          </a:p>
          <a:p>
            <a:pPr marL="914378" indent="-285743">
              <a:lnSpc>
                <a:spcPct val="115000"/>
              </a:lnSpc>
              <a:buClr>
                <a:schemeClr val="dk2"/>
              </a:buClr>
              <a:buSzPts val="900"/>
              <a:buChar char="●"/>
            </a:pPr>
            <a:r>
              <a:rPr lang="en" sz="1200" dirty="0" err="1">
                <a:solidFill>
                  <a:schemeClr val="dk2"/>
                </a:solidFill>
              </a:rPr>
              <a:t>Αν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γνωρίζει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ότι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οι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συστημικές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μεθοδολογίες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δεν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είν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“α</a:t>
            </a:r>
            <a:r>
              <a:rPr lang="en" sz="1200" dirty="0" err="1">
                <a:solidFill>
                  <a:schemeClr val="dk2"/>
                </a:solidFill>
              </a:rPr>
              <a:t>θώ</a:t>
            </a:r>
            <a:r>
              <a:rPr lang="en" sz="1200" dirty="0">
                <a:solidFill>
                  <a:schemeClr val="dk2"/>
                </a:solidFill>
              </a:rPr>
              <a:t>α” </a:t>
            </a:r>
            <a:r>
              <a:rPr lang="en" sz="1200" dirty="0" err="1">
                <a:solidFill>
                  <a:schemeClr val="dk2"/>
                </a:solidFill>
              </a:rPr>
              <a:t>εργ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λεί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θώς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έχουν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συνέ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ειες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στον</a:t>
            </a:r>
            <a:r>
              <a:rPr lang="en" sz="1200" dirty="0">
                <a:solidFill>
                  <a:schemeClr val="dk2"/>
                </a:solidFill>
              </a:rPr>
              <a:t> π</a:t>
            </a:r>
            <a:r>
              <a:rPr lang="en" sz="1200" dirty="0" err="1">
                <a:solidFill>
                  <a:schemeClr val="dk2"/>
                </a:solidFill>
              </a:rPr>
              <a:t>ρ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γμ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τικό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κόσμο</a:t>
            </a:r>
            <a:r>
              <a:rPr lang="en" sz="1200" dirty="0">
                <a:solidFill>
                  <a:schemeClr val="dk2"/>
                </a:solidFill>
              </a:rPr>
              <a:t>.</a:t>
            </a:r>
            <a:endParaRPr sz="1200" dirty="0">
              <a:solidFill>
                <a:schemeClr val="dk2"/>
              </a:solidFill>
            </a:endParaRPr>
          </a:p>
          <a:p>
            <a:pPr marL="914378" indent="-285743">
              <a:lnSpc>
                <a:spcPct val="115000"/>
              </a:lnSpc>
              <a:buClr>
                <a:schemeClr val="dk2"/>
              </a:buClr>
              <a:buSzPts val="900"/>
              <a:buChar char="●"/>
            </a:pPr>
            <a:r>
              <a:rPr lang="en" sz="1200" dirty="0" err="1">
                <a:solidFill>
                  <a:schemeClr val="dk2"/>
                </a:solidFill>
              </a:rPr>
              <a:t>Περιλ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μ</a:t>
            </a:r>
            <a:r>
              <a:rPr lang="en" sz="1200" dirty="0">
                <a:solidFill>
                  <a:schemeClr val="dk2"/>
                </a:solidFill>
              </a:rPr>
              <a:t>β</a:t>
            </a:r>
            <a:r>
              <a:rPr lang="en" sz="1200" dirty="0" err="1">
                <a:solidFill>
                  <a:schemeClr val="dk2"/>
                </a:solidFill>
              </a:rPr>
              <a:t>άνει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τον</a:t>
            </a:r>
            <a:r>
              <a:rPr lang="en" sz="1200" dirty="0">
                <a:solidFill>
                  <a:schemeClr val="dk2"/>
                </a:solidFill>
              </a:rPr>
              <a:t> π</a:t>
            </a:r>
            <a:r>
              <a:rPr lang="en" sz="1200" dirty="0" err="1">
                <a:solidFill>
                  <a:schemeClr val="dk2"/>
                </a:solidFill>
              </a:rPr>
              <a:t>ρο</a:t>
            </a:r>
            <a:r>
              <a:rPr lang="en" sz="1200" dirty="0">
                <a:solidFill>
                  <a:schemeClr val="dk2"/>
                </a:solidFill>
              </a:rPr>
              <a:t>β</a:t>
            </a:r>
            <a:r>
              <a:rPr lang="en" sz="1200" dirty="0" err="1">
                <a:solidFill>
                  <a:schemeClr val="dk2"/>
                </a:solidFill>
              </a:rPr>
              <a:t>λημ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τισμό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σχετικά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με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το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οργ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νωτικό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κοινωνικό</a:t>
            </a:r>
            <a:r>
              <a:rPr lang="en" sz="1200" dirty="0">
                <a:solidFill>
                  <a:schemeClr val="dk2"/>
                </a:solidFill>
              </a:rPr>
              <a:t> π</a:t>
            </a:r>
            <a:r>
              <a:rPr lang="en" sz="1200" dirty="0" err="1">
                <a:solidFill>
                  <a:schemeClr val="dk2"/>
                </a:solidFill>
              </a:rPr>
              <a:t>λ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ίσιο</a:t>
            </a:r>
            <a:r>
              <a:rPr lang="en" sz="1200" dirty="0">
                <a:solidFill>
                  <a:schemeClr val="dk2"/>
                </a:solidFill>
              </a:rPr>
              <a:t> (π.</a:t>
            </a:r>
            <a:r>
              <a:rPr lang="en" sz="1200" dirty="0" err="1">
                <a:solidFill>
                  <a:schemeClr val="dk2"/>
                </a:solidFill>
              </a:rPr>
              <a:t>χ</a:t>
            </a:r>
            <a:r>
              <a:rPr lang="en" sz="1200" dirty="0">
                <a:solidFill>
                  <a:schemeClr val="dk2"/>
                </a:solidFill>
              </a:rPr>
              <a:t>. </a:t>
            </a:r>
            <a:r>
              <a:rPr lang="en" sz="1200" dirty="0" err="1">
                <a:solidFill>
                  <a:schemeClr val="dk2"/>
                </a:solidFill>
              </a:rPr>
              <a:t>δομές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εξουσί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ς</a:t>
            </a:r>
            <a:r>
              <a:rPr lang="en" sz="1200" dirty="0">
                <a:solidFill>
                  <a:schemeClr val="dk2"/>
                </a:solidFill>
              </a:rPr>
              <a:t>, </a:t>
            </a:r>
            <a:r>
              <a:rPr lang="en" sz="1200" dirty="0" err="1">
                <a:solidFill>
                  <a:schemeClr val="dk2"/>
                </a:solidFill>
              </a:rPr>
              <a:t>κουλτούρ</a:t>
            </a:r>
            <a:r>
              <a:rPr lang="en" sz="1200" dirty="0">
                <a:solidFill>
                  <a:schemeClr val="dk2"/>
                </a:solidFill>
              </a:rPr>
              <a:t>α) π</a:t>
            </a:r>
            <a:r>
              <a:rPr lang="en" sz="1200" dirty="0" err="1">
                <a:solidFill>
                  <a:schemeClr val="dk2"/>
                </a:solidFill>
              </a:rPr>
              <a:t>ου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μ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ορούν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ν</a:t>
            </a:r>
            <a:r>
              <a:rPr lang="en" sz="1200" dirty="0">
                <a:solidFill>
                  <a:schemeClr val="dk2"/>
                </a:solidFill>
              </a:rPr>
              <a:t>α π</a:t>
            </a:r>
            <a:r>
              <a:rPr lang="en" sz="1200" dirty="0" err="1">
                <a:solidFill>
                  <a:schemeClr val="dk2"/>
                </a:solidFill>
              </a:rPr>
              <a:t>εριορίσουν</a:t>
            </a:r>
            <a:r>
              <a:rPr lang="en" sz="1200" dirty="0">
                <a:solidFill>
                  <a:schemeClr val="dk2"/>
                </a:solidFill>
              </a:rPr>
              <a:t> π</a:t>
            </a:r>
            <a:r>
              <a:rPr lang="en" sz="1200" dirty="0" err="1">
                <a:solidFill>
                  <a:schemeClr val="dk2"/>
                </a:solidFill>
              </a:rPr>
              <a:t>οιες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μεθοδολογίες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είν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απ</a:t>
            </a:r>
            <a:r>
              <a:rPr lang="en" sz="1200" dirty="0" err="1">
                <a:solidFill>
                  <a:schemeClr val="dk2"/>
                </a:solidFill>
              </a:rPr>
              <a:t>οδεκτές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ή</a:t>
            </a:r>
            <a:r>
              <a:rPr lang="en" sz="1200" dirty="0">
                <a:solidFill>
                  <a:schemeClr val="dk2"/>
                </a:solidFill>
              </a:rPr>
              <a:t> απ</a:t>
            </a:r>
            <a:r>
              <a:rPr lang="en" sz="1200" dirty="0" err="1">
                <a:solidFill>
                  <a:schemeClr val="dk2"/>
                </a:solidFill>
              </a:rPr>
              <a:t>οτελεσμ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τικές</a:t>
            </a:r>
            <a:r>
              <a:rPr lang="en" sz="1200" dirty="0">
                <a:solidFill>
                  <a:schemeClr val="dk2"/>
                </a:solidFill>
              </a:rPr>
              <a:t>.</a:t>
            </a:r>
            <a:endParaRPr sz="1200" dirty="0">
              <a:solidFill>
                <a:schemeClr val="dk2"/>
              </a:solidFill>
            </a:endParaRPr>
          </a:p>
          <a:p>
            <a:pPr marL="914378" indent="-285743">
              <a:lnSpc>
                <a:spcPct val="115000"/>
              </a:lnSpc>
              <a:buClr>
                <a:schemeClr val="dk2"/>
              </a:buClr>
              <a:buSzPts val="900"/>
              <a:buChar char="●"/>
            </a:pPr>
            <a:r>
              <a:rPr lang="en" sz="1200" dirty="0" err="1">
                <a:solidFill>
                  <a:schemeClr val="dk2"/>
                </a:solidFill>
              </a:rPr>
              <a:t>Προφυλάσσει</a:t>
            </a:r>
            <a:r>
              <a:rPr lang="en" sz="1200" dirty="0">
                <a:solidFill>
                  <a:schemeClr val="dk2"/>
                </a:solidFill>
              </a:rPr>
              <a:t> απ</a:t>
            </a:r>
            <a:r>
              <a:rPr lang="en" sz="1200" dirty="0" err="1">
                <a:solidFill>
                  <a:schemeClr val="dk2"/>
                </a:solidFill>
              </a:rPr>
              <a:t>ό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την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τάση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χρήσης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μόνο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μεθόδων</a:t>
            </a:r>
            <a:r>
              <a:rPr lang="en" sz="1200" dirty="0">
                <a:solidFill>
                  <a:schemeClr val="dk2"/>
                </a:solidFill>
              </a:rPr>
              <a:t> π</a:t>
            </a:r>
            <a:r>
              <a:rPr lang="en" sz="1200" dirty="0" err="1">
                <a:solidFill>
                  <a:schemeClr val="dk2"/>
                </a:solidFill>
              </a:rPr>
              <a:t>ου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υ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οστηρίζουν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το</a:t>
            </a:r>
            <a:r>
              <a:rPr lang="en" sz="1200" dirty="0">
                <a:solidFill>
                  <a:schemeClr val="dk2"/>
                </a:solidFill>
              </a:rPr>
              <a:t> status quo </a:t>
            </a:r>
            <a:r>
              <a:rPr lang="en" sz="1200" dirty="0" err="1">
                <a:solidFill>
                  <a:schemeClr val="dk2"/>
                </a:solidFill>
              </a:rPr>
              <a:t>ότ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εργάζεστε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γι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ισχυρούς</a:t>
            </a:r>
            <a:r>
              <a:rPr lang="en" sz="1200" dirty="0">
                <a:solidFill>
                  <a:schemeClr val="dk2"/>
                </a:solidFill>
              </a:rPr>
              <a:t> π</a:t>
            </a:r>
            <a:r>
              <a:rPr lang="en" sz="1200" dirty="0" err="1">
                <a:solidFill>
                  <a:schemeClr val="dk2"/>
                </a:solidFill>
              </a:rPr>
              <a:t>ελάτες</a:t>
            </a:r>
            <a:endParaRPr sz="1200" dirty="0">
              <a:solidFill>
                <a:schemeClr val="dk2"/>
              </a:solidFill>
            </a:endParaRPr>
          </a:p>
        </p:txBody>
      </p:sp>
      <p:sp>
        <p:nvSpPr>
          <p:cNvPr id="215" name="Google Shape;215;p36"/>
          <p:cNvSpPr txBox="1"/>
          <p:nvPr/>
        </p:nvSpPr>
        <p:spPr>
          <a:xfrm>
            <a:off x="77775" y="4758001"/>
            <a:ext cx="8013900" cy="3077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en" sz="800">
                <a:solidFill>
                  <a:srgbClr val="595959"/>
                </a:solidFill>
              </a:rPr>
              <a:t>Jackson, M. C. (2019). </a:t>
            </a:r>
            <a:r>
              <a:rPr lang="en" sz="800" i="1">
                <a:solidFill>
                  <a:srgbClr val="595959"/>
                </a:solidFill>
              </a:rPr>
              <a:t>Critical systems thinking and the management of complexity</a:t>
            </a:r>
            <a:r>
              <a:rPr lang="en" sz="800">
                <a:solidFill>
                  <a:srgbClr val="595959"/>
                </a:solidFill>
              </a:rPr>
              <a:t>. John Wiley &amp; Sons.</a:t>
            </a:r>
            <a:endParaRPr sz="800">
              <a:solidFill>
                <a:srgbClr val="595959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>
          <a:extLst>
            <a:ext uri="{FF2B5EF4-FFF2-40B4-BE49-F238E27FC236}">
              <a16:creationId xmlns:a16="http://schemas.microsoft.com/office/drawing/2014/main" id="{E764792C-7E4D-D655-D708-BDEDB2A023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36">
            <a:extLst>
              <a:ext uri="{FF2B5EF4-FFF2-40B4-BE49-F238E27FC236}">
                <a16:creationId xmlns:a16="http://schemas.microsoft.com/office/drawing/2014/main" id="{ED293051-0EC4-8972-97AA-20EC7AE3E4D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52250" y="0"/>
            <a:ext cx="8791800" cy="5727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rmAutofit/>
          </a:bodyPr>
          <a:lstStyle/>
          <a:p>
            <a:pPr>
              <a:buSzPts val="990"/>
            </a:pPr>
            <a:r>
              <a:rPr lang="en" sz="2320"/>
              <a:t>Κριτική Συστημική Πράξη (CSP): Η θεωρητική βάση</a:t>
            </a:r>
            <a:endParaRPr sz="2300"/>
          </a:p>
        </p:txBody>
      </p:sp>
      <p:sp>
        <p:nvSpPr>
          <p:cNvPr id="214" name="Google Shape;214;p36">
            <a:extLst>
              <a:ext uri="{FF2B5EF4-FFF2-40B4-BE49-F238E27FC236}">
                <a16:creationId xmlns:a16="http://schemas.microsoft.com/office/drawing/2014/main" id="{B42D6E3B-CB99-A30D-E89B-2E38A8B45D31}"/>
              </a:ext>
            </a:extLst>
          </p:cNvPr>
          <p:cNvSpPr txBox="1"/>
          <p:nvPr/>
        </p:nvSpPr>
        <p:spPr>
          <a:xfrm>
            <a:off x="152250" y="459988"/>
            <a:ext cx="8791800" cy="4492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</a:pPr>
            <a:endParaRPr sz="1500" dirty="0">
              <a:solidFill>
                <a:schemeClr val="dk2"/>
              </a:solidFill>
            </a:endParaRPr>
          </a:p>
          <a:p>
            <a:pPr marL="171446">
              <a:lnSpc>
                <a:spcPct val="115000"/>
              </a:lnSpc>
              <a:buClr>
                <a:schemeClr val="dk2"/>
              </a:buClr>
              <a:buSzPts val="900"/>
            </a:pPr>
            <a:r>
              <a:rPr lang="en" sz="1500" b="1" dirty="0">
                <a:solidFill>
                  <a:schemeClr val="dk2"/>
                </a:solidFill>
              </a:rPr>
              <a:t>3. </a:t>
            </a:r>
            <a:r>
              <a:rPr lang="en" sz="1500" b="1" dirty="0" err="1">
                <a:solidFill>
                  <a:schemeClr val="dk2"/>
                </a:solidFill>
              </a:rPr>
              <a:t>Οικολογική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Ε</a:t>
            </a:r>
            <a:r>
              <a:rPr lang="en" sz="1500" b="1" dirty="0">
                <a:solidFill>
                  <a:schemeClr val="dk2"/>
                </a:solidFill>
              </a:rPr>
              <a:t>π</a:t>
            </a:r>
            <a:r>
              <a:rPr lang="en" sz="1500" b="1" dirty="0" err="1">
                <a:solidFill>
                  <a:schemeClr val="dk2"/>
                </a:solidFill>
              </a:rPr>
              <a:t>ίγνωση</a:t>
            </a:r>
            <a:r>
              <a:rPr lang="en" sz="1500" b="1" dirty="0">
                <a:solidFill>
                  <a:schemeClr val="dk2"/>
                </a:solidFill>
              </a:rPr>
              <a:t> (</a:t>
            </a:r>
            <a:r>
              <a:rPr lang="en" sz="1500" b="1" dirty="0" err="1">
                <a:solidFill>
                  <a:schemeClr val="dk2"/>
                </a:solidFill>
              </a:rPr>
              <a:t>Σύγχρονη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εξέλιξη</a:t>
            </a:r>
            <a:r>
              <a:rPr lang="en" sz="1500" b="1" dirty="0">
                <a:solidFill>
                  <a:schemeClr val="dk2"/>
                </a:solidFill>
              </a:rPr>
              <a:t>):</a:t>
            </a:r>
            <a:endParaRPr sz="1500" b="1" dirty="0">
              <a:solidFill>
                <a:schemeClr val="dk2"/>
              </a:solidFill>
            </a:endParaRPr>
          </a:p>
          <a:p>
            <a:pPr marL="914378" indent="-285743">
              <a:lnSpc>
                <a:spcPct val="115000"/>
              </a:lnSpc>
              <a:buClr>
                <a:schemeClr val="dk2"/>
              </a:buClr>
              <a:buSzPts val="900"/>
              <a:buChar char="●"/>
            </a:pPr>
            <a:r>
              <a:rPr lang="en" sz="1500" dirty="0" err="1">
                <a:solidFill>
                  <a:schemeClr val="dk2"/>
                </a:solidFill>
              </a:rPr>
              <a:t>Αντιμετω</a:t>
            </a:r>
            <a:r>
              <a:rPr lang="en" sz="1500" dirty="0">
                <a:solidFill>
                  <a:schemeClr val="dk2"/>
                </a:solidFill>
              </a:rPr>
              <a:t>π</a:t>
            </a:r>
            <a:r>
              <a:rPr lang="en" sz="1500" dirty="0" err="1">
                <a:solidFill>
                  <a:schemeClr val="dk2"/>
                </a:solidFill>
              </a:rPr>
              <a:t>ίζει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την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ιστορική</a:t>
            </a:r>
            <a:r>
              <a:rPr lang="en" sz="1500" dirty="0">
                <a:solidFill>
                  <a:schemeClr val="dk2"/>
                </a:solidFill>
              </a:rPr>
              <a:t> α</a:t>
            </a:r>
            <a:r>
              <a:rPr lang="en" sz="1500" dirty="0" err="1">
                <a:solidFill>
                  <a:schemeClr val="dk2"/>
                </a:solidFill>
              </a:rPr>
              <a:t>νθρω</a:t>
            </a:r>
            <a:r>
              <a:rPr lang="en" sz="1500" dirty="0">
                <a:solidFill>
                  <a:schemeClr val="dk2"/>
                </a:solidFill>
              </a:rPr>
              <a:t>π</a:t>
            </a:r>
            <a:r>
              <a:rPr lang="en" sz="1500" dirty="0" err="1">
                <a:solidFill>
                  <a:schemeClr val="dk2"/>
                </a:solidFill>
              </a:rPr>
              <a:t>οκεντρική</a:t>
            </a:r>
            <a:r>
              <a:rPr lang="en" sz="1500" dirty="0">
                <a:solidFill>
                  <a:schemeClr val="dk2"/>
                </a:solidFill>
              </a:rPr>
              <a:t> (α</a:t>
            </a:r>
            <a:r>
              <a:rPr lang="en" sz="1500" dirty="0" err="1">
                <a:solidFill>
                  <a:schemeClr val="dk2"/>
                </a:solidFill>
              </a:rPr>
              <a:t>νθρω</a:t>
            </a:r>
            <a:r>
              <a:rPr lang="en" sz="1500" dirty="0">
                <a:solidFill>
                  <a:schemeClr val="dk2"/>
                </a:solidFill>
              </a:rPr>
              <a:t>π</a:t>
            </a:r>
            <a:r>
              <a:rPr lang="en" sz="1500" dirty="0" err="1">
                <a:solidFill>
                  <a:schemeClr val="dk2"/>
                </a:solidFill>
              </a:rPr>
              <a:t>οκεντρική</a:t>
            </a:r>
            <a:r>
              <a:rPr lang="en" sz="1500" dirty="0">
                <a:solidFill>
                  <a:schemeClr val="dk2"/>
                </a:solidFill>
              </a:rPr>
              <a:t>) π</a:t>
            </a:r>
            <a:r>
              <a:rPr lang="en" sz="1500" dirty="0" err="1">
                <a:solidFill>
                  <a:schemeClr val="dk2"/>
                </a:solidFill>
              </a:rPr>
              <a:t>ροκ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τάληψη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στη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συστημική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σκέψη</a:t>
            </a:r>
            <a:r>
              <a:rPr lang="en" sz="1500" dirty="0">
                <a:solidFill>
                  <a:schemeClr val="dk2"/>
                </a:solidFill>
              </a:rPr>
              <a:t>.</a:t>
            </a:r>
            <a:endParaRPr sz="1500" dirty="0">
              <a:solidFill>
                <a:schemeClr val="dk2"/>
              </a:solidFill>
            </a:endParaRPr>
          </a:p>
          <a:p>
            <a:pPr marL="914378" indent="-285743">
              <a:lnSpc>
                <a:spcPct val="115000"/>
              </a:lnSpc>
              <a:buClr>
                <a:schemeClr val="dk2"/>
              </a:buClr>
              <a:buSzPts val="900"/>
              <a:buChar char="●"/>
            </a:pPr>
            <a:r>
              <a:rPr lang="en" sz="1500" dirty="0" err="1">
                <a:solidFill>
                  <a:schemeClr val="dk2"/>
                </a:solidFill>
              </a:rPr>
              <a:t>Υ</a:t>
            </a:r>
            <a:r>
              <a:rPr lang="en" sz="1500" dirty="0">
                <a:solidFill>
                  <a:schemeClr val="dk2"/>
                </a:solidFill>
              </a:rPr>
              <a:t>π</a:t>
            </a:r>
            <a:r>
              <a:rPr lang="en" sz="1500" dirty="0" err="1">
                <a:solidFill>
                  <a:schemeClr val="dk2"/>
                </a:solidFill>
              </a:rPr>
              <a:t>οστηρίζει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την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ε</a:t>
            </a:r>
            <a:r>
              <a:rPr lang="en" sz="1500" dirty="0">
                <a:solidFill>
                  <a:schemeClr val="dk2"/>
                </a:solidFill>
              </a:rPr>
              <a:t>π</a:t>
            </a:r>
            <a:r>
              <a:rPr lang="en" sz="1500" dirty="0" err="1">
                <a:solidFill>
                  <a:schemeClr val="dk2"/>
                </a:solidFill>
              </a:rPr>
              <a:t>έκτ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ση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της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κριτικής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ε</a:t>
            </a:r>
            <a:r>
              <a:rPr lang="en" sz="1500" dirty="0">
                <a:solidFill>
                  <a:schemeClr val="dk2"/>
                </a:solidFill>
              </a:rPr>
              <a:t>π</a:t>
            </a:r>
            <a:r>
              <a:rPr lang="en" sz="1500" dirty="0" err="1">
                <a:solidFill>
                  <a:schemeClr val="dk2"/>
                </a:solidFill>
              </a:rPr>
              <a:t>ίγνωσης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ώστε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ν</a:t>
            </a:r>
            <a:r>
              <a:rPr lang="en" sz="1500" dirty="0">
                <a:solidFill>
                  <a:schemeClr val="dk2"/>
                </a:solidFill>
              </a:rPr>
              <a:t>α </a:t>
            </a:r>
            <a:r>
              <a:rPr lang="en" sz="1500" dirty="0" err="1">
                <a:solidFill>
                  <a:schemeClr val="dk2"/>
                </a:solidFill>
              </a:rPr>
              <a:t>συμ</a:t>
            </a:r>
            <a:r>
              <a:rPr lang="en" sz="1500" dirty="0">
                <a:solidFill>
                  <a:schemeClr val="dk2"/>
                </a:solidFill>
              </a:rPr>
              <a:t>π</a:t>
            </a:r>
            <a:r>
              <a:rPr lang="en" sz="1500" dirty="0" err="1">
                <a:solidFill>
                  <a:schemeClr val="dk2"/>
                </a:solidFill>
              </a:rPr>
              <a:t>εριλά</a:t>
            </a:r>
            <a:r>
              <a:rPr lang="en" sz="1500" dirty="0">
                <a:solidFill>
                  <a:schemeClr val="dk2"/>
                </a:solidFill>
              </a:rPr>
              <a:t>β</a:t>
            </a:r>
            <a:r>
              <a:rPr lang="en" sz="1500" dirty="0" err="1">
                <a:solidFill>
                  <a:schemeClr val="dk2"/>
                </a:solidFill>
              </a:rPr>
              <a:t>ει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b="1" dirty="0">
                <a:solidFill>
                  <a:schemeClr val="dk2"/>
                </a:solidFill>
              </a:rPr>
              <a:t>“</a:t>
            </a:r>
            <a:r>
              <a:rPr lang="en" sz="1500" b="1" dirty="0" err="1">
                <a:solidFill>
                  <a:schemeClr val="dk2"/>
                </a:solidFill>
              </a:rPr>
              <a:t>τη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φωνή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της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φύσης</a:t>
            </a:r>
            <a:r>
              <a:rPr lang="en" sz="1500" b="1" dirty="0">
                <a:solidFill>
                  <a:schemeClr val="dk2"/>
                </a:solidFill>
              </a:rPr>
              <a:t>”</a:t>
            </a:r>
            <a:r>
              <a:rPr lang="en" sz="1500" dirty="0">
                <a:solidFill>
                  <a:schemeClr val="dk2"/>
                </a:solidFill>
              </a:rPr>
              <a:t>.</a:t>
            </a:r>
            <a:endParaRPr sz="1500" b="1" dirty="0">
              <a:solidFill>
                <a:schemeClr val="dk2"/>
              </a:solidFill>
            </a:endParaRPr>
          </a:p>
          <a:p>
            <a:pPr marL="914378" indent="-285743">
              <a:lnSpc>
                <a:spcPct val="115000"/>
              </a:lnSpc>
              <a:buClr>
                <a:schemeClr val="dk2"/>
              </a:buClr>
              <a:buSzPts val="900"/>
              <a:buChar char="●"/>
            </a:pPr>
            <a:r>
              <a:rPr lang="en" sz="1500" dirty="0" err="1">
                <a:solidFill>
                  <a:schemeClr val="dk2"/>
                </a:solidFill>
              </a:rPr>
              <a:t>Υ</a:t>
            </a:r>
            <a:r>
              <a:rPr lang="en" sz="1500" dirty="0">
                <a:solidFill>
                  <a:schemeClr val="dk2"/>
                </a:solidFill>
              </a:rPr>
              <a:t>π</a:t>
            </a:r>
            <a:r>
              <a:rPr lang="en" sz="1500" dirty="0" err="1">
                <a:solidFill>
                  <a:schemeClr val="dk2"/>
                </a:solidFill>
              </a:rPr>
              <a:t>οδηλώνει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ότι</a:t>
            </a:r>
            <a:r>
              <a:rPr lang="en" sz="1500" dirty="0">
                <a:solidFill>
                  <a:schemeClr val="dk2"/>
                </a:solidFill>
              </a:rPr>
              <a:t> π</a:t>
            </a:r>
            <a:r>
              <a:rPr lang="en" sz="1500" dirty="0" err="1">
                <a:solidFill>
                  <a:schemeClr val="dk2"/>
                </a:solidFill>
              </a:rPr>
              <a:t>ρέ</a:t>
            </a:r>
            <a:r>
              <a:rPr lang="en" sz="1500" dirty="0">
                <a:solidFill>
                  <a:schemeClr val="dk2"/>
                </a:solidFill>
              </a:rPr>
              <a:t>π</a:t>
            </a:r>
            <a:r>
              <a:rPr lang="en" sz="1500" dirty="0" err="1">
                <a:solidFill>
                  <a:schemeClr val="dk2"/>
                </a:solidFill>
              </a:rPr>
              <a:t>ει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ν</a:t>
            </a:r>
            <a:r>
              <a:rPr lang="en" sz="1500" dirty="0">
                <a:solidFill>
                  <a:schemeClr val="dk2"/>
                </a:solidFill>
              </a:rPr>
              <a:t>α β</a:t>
            </a:r>
            <a:r>
              <a:rPr lang="en" sz="1500" dirty="0" err="1">
                <a:solidFill>
                  <a:schemeClr val="dk2"/>
                </a:solidFill>
              </a:rPr>
              <a:t>ρούμε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τρό</a:t>
            </a:r>
            <a:r>
              <a:rPr lang="en" sz="1500" dirty="0">
                <a:solidFill>
                  <a:schemeClr val="dk2"/>
                </a:solidFill>
              </a:rPr>
              <a:t>π</a:t>
            </a:r>
            <a:r>
              <a:rPr lang="en" sz="1500" dirty="0" err="1">
                <a:solidFill>
                  <a:schemeClr val="dk2"/>
                </a:solidFill>
              </a:rPr>
              <a:t>ους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ν</a:t>
            </a:r>
            <a:r>
              <a:rPr lang="en" sz="1500" dirty="0">
                <a:solidFill>
                  <a:schemeClr val="dk2"/>
                </a:solidFill>
              </a:rPr>
              <a:t>α α</a:t>
            </a:r>
            <a:r>
              <a:rPr lang="en" sz="1500" dirty="0" err="1">
                <a:solidFill>
                  <a:schemeClr val="dk2"/>
                </a:solidFill>
              </a:rPr>
              <a:t>ν</a:t>
            </a:r>
            <a:r>
              <a:rPr lang="en" sz="1500" dirty="0">
                <a:solidFill>
                  <a:schemeClr val="dk2"/>
                </a:solidFill>
              </a:rPr>
              <a:t>απα</a:t>
            </a:r>
            <a:r>
              <a:rPr lang="en" sz="1500" dirty="0" err="1">
                <a:solidFill>
                  <a:schemeClr val="dk2"/>
                </a:solidFill>
              </a:rPr>
              <a:t>ρ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στήσουμε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μη</a:t>
            </a:r>
            <a:r>
              <a:rPr lang="en" sz="1500" dirty="0">
                <a:solidFill>
                  <a:schemeClr val="dk2"/>
                </a:solidFill>
              </a:rPr>
              <a:t> α</a:t>
            </a:r>
            <a:r>
              <a:rPr lang="en" sz="1500" dirty="0" err="1">
                <a:solidFill>
                  <a:schemeClr val="dk2"/>
                </a:solidFill>
              </a:rPr>
              <a:t>νθρώ</a:t>
            </a:r>
            <a:r>
              <a:rPr lang="en" sz="1500" dirty="0">
                <a:solidFill>
                  <a:schemeClr val="dk2"/>
                </a:solidFill>
              </a:rPr>
              <a:t>π</a:t>
            </a:r>
            <a:r>
              <a:rPr lang="en" sz="1500" dirty="0" err="1">
                <a:solidFill>
                  <a:schemeClr val="dk2"/>
                </a:solidFill>
              </a:rPr>
              <a:t>ινες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οντότητες</a:t>
            </a:r>
            <a:r>
              <a:rPr lang="en" sz="1500" dirty="0">
                <a:solidFill>
                  <a:schemeClr val="dk2"/>
                </a:solidFill>
              </a:rPr>
              <a:t> (</a:t>
            </a:r>
            <a:r>
              <a:rPr lang="en" sz="1500" dirty="0" err="1">
                <a:solidFill>
                  <a:schemeClr val="dk2"/>
                </a:solidFill>
              </a:rPr>
              <a:t>ζώ</a:t>
            </a:r>
            <a:r>
              <a:rPr lang="en" sz="1500" dirty="0">
                <a:solidFill>
                  <a:schemeClr val="dk2"/>
                </a:solidFill>
              </a:rPr>
              <a:t>α, </a:t>
            </a:r>
            <a:r>
              <a:rPr lang="en" sz="1500" dirty="0" err="1">
                <a:solidFill>
                  <a:schemeClr val="dk2"/>
                </a:solidFill>
              </a:rPr>
              <a:t>φυτά</a:t>
            </a:r>
            <a:r>
              <a:rPr lang="en" sz="1500" dirty="0">
                <a:solidFill>
                  <a:schemeClr val="dk2"/>
                </a:solidFill>
              </a:rPr>
              <a:t>, </a:t>
            </a:r>
            <a:r>
              <a:rPr lang="en" sz="1500" dirty="0" err="1">
                <a:solidFill>
                  <a:schemeClr val="dk2"/>
                </a:solidFill>
              </a:rPr>
              <a:t>οικοσυστήμ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τ</a:t>
            </a:r>
            <a:r>
              <a:rPr lang="en" sz="1500" dirty="0">
                <a:solidFill>
                  <a:schemeClr val="dk2"/>
                </a:solidFill>
              </a:rPr>
              <a:t>α) </a:t>
            </a:r>
            <a:r>
              <a:rPr lang="en" sz="1500" dirty="0" err="1">
                <a:solidFill>
                  <a:schemeClr val="dk2"/>
                </a:solidFill>
              </a:rPr>
              <a:t>στ</a:t>
            </a:r>
            <a:r>
              <a:rPr lang="en" sz="1500" dirty="0">
                <a:solidFill>
                  <a:schemeClr val="dk2"/>
                </a:solidFill>
              </a:rPr>
              <a:t>α </a:t>
            </a:r>
            <a:r>
              <a:rPr lang="en" sz="1500" dirty="0" err="1">
                <a:solidFill>
                  <a:schemeClr val="dk2"/>
                </a:solidFill>
              </a:rPr>
              <a:t>σχέδι</a:t>
            </a:r>
            <a:r>
              <a:rPr lang="en" sz="1500" dirty="0">
                <a:solidFill>
                  <a:schemeClr val="dk2"/>
                </a:solidFill>
              </a:rPr>
              <a:t>α </a:t>
            </a:r>
            <a:r>
              <a:rPr lang="en" sz="1500" dirty="0" err="1">
                <a:solidFill>
                  <a:schemeClr val="dk2"/>
                </a:solidFill>
              </a:rPr>
              <a:t>των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συστημάτων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μ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ς</a:t>
            </a:r>
            <a:r>
              <a:rPr lang="en" sz="1500" dirty="0">
                <a:solidFill>
                  <a:schemeClr val="dk2"/>
                </a:solidFill>
              </a:rPr>
              <a:t>, </a:t>
            </a:r>
            <a:r>
              <a:rPr lang="en" sz="1500" dirty="0" err="1">
                <a:solidFill>
                  <a:schemeClr val="dk2"/>
                </a:solidFill>
              </a:rPr>
              <a:t>δι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σφ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λίζοντ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ς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την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οικολογική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δικ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ιοσύνη</a:t>
            </a:r>
            <a:r>
              <a:rPr lang="en" sz="1500" dirty="0">
                <a:solidFill>
                  <a:schemeClr val="dk2"/>
                </a:solidFill>
              </a:rPr>
              <a:t>.</a:t>
            </a:r>
            <a:endParaRPr sz="1500" dirty="0">
              <a:solidFill>
                <a:schemeClr val="dk2"/>
              </a:solidFill>
            </a:endParaRPr>
          </a:p>
          <a:p>
            <a:pPr marL="914378" indent="-285743">
              <a:lnSpc>
                <a:spcPct val="115000"/>
              </a:lnSpc>
              <a:buClr>
                <a:schemeClr val="dk2"/>
              </a:buClr>
              <a:buSzPts val="900"/>
              <a:buChar char="●"/>
            </a:pPr>
            <a:r>
              <a:rPr lang="en" sz="1500" dirty="0" err="1">
                <a:solidFill>
                  <a:schemeClr val="dk2"/>
                </a:solidFill>
              </a:rPr>
              <a:t>Αυτό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διευρύνει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την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έννοι</a:t>
            </a:r>
            <a:r>
              <a:rPr lang="en" sz="1500" dirty="0">
                <a:solidFill>
                  <a:schemeClr val="dk2"/>
                </a:solidFill>
              </a:rPr>
              <a:t>α </a:t>
            </a:r>
            <a:r>
              <a:rPr lang="en" sz="1500" dirty="0" err="1">
                <a:solidFill>
                  <a:schemeClr val="dk2"/>
                </a:solidFill>
              </a:rPr>
              <a:t>των</a:t>
            </a:r>
            <a:r>
              <a:rPr lang="en" sz="1500" dirty="0">
                <a:solidFill>
                  <a:schemeClr val="dk2"/>
                </a:solidFill>
              </a:rPr>
              <a:t> “</a:t>
            </a:r>
            <a:r>
              <a:rPr lang="en" sz="1500" dirty="0" err="1">
                <a:solidFill>
                  <a:schemeClr val="dk2"/>
                </a:solidFill>
              </a:rPr>
              <a:t>εμ</a:t>
            </a:r>
            <a:r>
              <a:rPr lang="en" sz="1500" dirty="0">
                <a:solidFill>
                  <a:schemeClr val="dk2"/>
                </a:solidFill>
              </a:rPr>
              <a:t>π</a:t>
            </a:r>
            <a:r>
              <a:rPr lang="en" sz="1500" dirty="0" err="1">
                <a:solidFill>
                  <a:schemeClr val="dk2"/>
                </a:solidFill>
              </a:rPr>
              <a:t>λεκομένων</a:t>
            </a:r>
            <a:r>
              <a:rPr lang="en" sz="1500" dirty="0">
                <a:solidFill>
                  <a:schemeClr val="dk2"/>
                </a:solidFill>
              </a:rPr>
              <a:t>” </a:t>
            </a:r>
            <a:r>
              <a:rPr lang="en" sz="1500" dirty="0" err="1">
                <a:solidFill>
                  <a:schemeClr val="dk2"/>
                </a:solidFill>
              </a:rPr>
              <a:t>ώστε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ν</a:t>
            </a:r>
            <a:r>
              <a:rPr lang="en" sz="1500" dirty="0">
                <a:solidFill>
                  <a:schemeClr val="dk2"/>
                </a:solidFill>
              </a:rPr>
              <a:t>α </a:t>
            </a:r>
            <a:r>
              <a:rPr lang="en" sz="1500" dirty="0" err="1">
                <a:solidFill>
                  <a:schemeClr val="dk2"/>
                </a:solidFill>
              </a:rPr>
              <a:t>συμ</a:t>
            </a:r>
            <a:r>
              <a:rPr lang="en" sz="1500" dirty="0">
                <a:solidFill>
                  <a:schemeClr val="dk2"/>
                </a:solidFill>
              </a:rPr>
              <a:t>π</a:t>
            </a:r>
            <a:r>
              <a:rPr lang="en" sz="1500" dirty="0" err="1">
                <a:solidFill>
                  <a:schemeClr val="dk2"/>
                </a:solidFill>
              </a:rPr>
              <a:t>εριλά</a:t>
            </a:r>
            <a:r>
              <a:rPr lang="en" sz="1500" dirty="0">
                <a:solidFill>
                  <a:schemeClr val="dk2"/>
                </a:solidFill>
              </a:rPr>
              <a:t>β</a:t>
            </a:r>
            <a:r>
              <a:rPr lang="en" sz="1500" dirty="0" err="1">
                <a:solidFill>
                  <a:schemeClr val="dk2"/>
                </a:solidFill>
              </a:rPr>
              <a:t>ει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τον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φυσικό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κόσμο</a:t>
            </a:r>
            <a:r>
              <a:rPr lang="en" sz="1500" dirty="0">
                <a:solidFill>
                  <a:schemeClr val="dk2"/>
                </a:solidFill>
              </a:rPr>
              <a:t>.</a:t>
            </a:r>
            <a:endParaRPr sz="1500" dirty="0">
              <a:solidFill>
                <a:schemeClr val="dk2"/>
              </a:solidFill>
            </a:endParaRPr>
          </a:p>
        </p:txBody>
      </p:sp>
      <p:sp>
        <p:nvSpPr>
          <p:cNvPr id="215" name="Google Shape;215;p36">
            <a:extLst>
              <a:ext uri="{FF2B5EF4-FFF2-40B4-BE49-F238E27FC236}">
                <a16:creationId xmlns:a16="http://schemas.microsoft.com/office/drawing/2014/main" id="{6EE2FD7F-1AD9-D701-561A-1B21EB45BF5A}"/>
              </a:ext>
            </a:extLst>
          </p:cNvPr>
          <p:cNvSpPr txBox="1"/>
          <p:nvPr/>
        </p:nvSpPr>
        <p:spPr>
          <a:xfrm>
            <a:off x="77775" y="4758001"/>
            <a:ext cx="8013900" cy="3077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en" sz="800">
                <a:solidFill>
                  <a:srgbClr val="595959"/>
                </a:solidFill>
              </a:rPr>
              <a:t>Jackson, M. C. (2019). </a:t>
            </a:r>
            <a:r>
              <a:rPr lang="en" sz="800" i="1">
                <a:solidFill>
                  <a:srgbClr val="595959"/>
                </a:solidFill>
              </a:rPr>
              <a:t>Critical systems thinking and the management of complexity</a:t>
            </a:r>
            <a:r>
              <a:rPr lang="en" sz="800">
                <a:solidFill>
                  <a:srgbClr val="595959"/>
                </a:solidFill>
              </a:rPr>
              <a:t>. John Wiley &amp; Sons.</a:t>
            </a:r>
            <a:endParaRPr sz="800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718089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>
          <a:extLst>
            <a:ext uri="{FF2B5EF4-FFF2-40B4-BE49-F238E27FC236}">
              <a16:creationId xmlns:a16="http://schemas.microsoft.com/office/drawing/2014/main" id="{948A8BF2-A377-BFDC-F314-9ADAD8023E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37">
            <a:extLst>
              <a:ext uri="{FF2B5EF4-FFF2-40B4-BE49-F238E27FC236}">
                <a16:creationId xmlns:a16="http://schemas.microsoft.com/office/drawing/2014/main" id="{EE5CE502-6D37-1808-8B96-1A29C925C2E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52250" y="0"/>
            <a:ext cx="8791800" cy="5727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rmAutofit/>
          </a:bodyPr>
          <a:lstStyle/>
          <a:p>
            <a:pPr>
              <a:buSzPts val="990"/>
            </a:pPr>
            <a:r>
              <a:rPr lang="en" sz="2320"/>
              <a:t>Κριτική Συστημική Πράξη (CSP): Η θεωρητική βάση</a:t>
            </a:r>
            <a:endParaRPr sz="2320"/>
          </a:p>
        </p:txBody>
      </p:sp>
      <p:sp>
        <p:nvSpPr>
          <p:cNvPr id="221" name="Google Shape;221;p37">
            <a:extLst>
              <a:ext uri="{FF2B5EF4-FFF2-40B4-BE49-F238E27FC236}">
                <a16:creationId xmlns:a16="http://schemas.microsoft.com/office/drawing/2014/main" id="{92C16E05-CEBB-48A7-3BD5-0AA48698C947}"/>
              </a:ext>
            </a:extLst>
          </p:cNvPr>
          <p:cNvSpPr txBox="1"/>
          <p:nvPr/>
        </p:nvSpPr>
        <p:spPr>
          <a:xfrm>
            <a:off x="152250" y="572700"/>
            <a:ext cx="8791800" cy="43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" sz="1275" dirty="0" err="1">
                <a:solidFill>
                  <a:schemeClr val="dk2"/>
                </a:solidFill>
              </a:rPr>
              <a:t>Η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δεύτερη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θεωρητική</a:t>
            </a:r>
            <a:r>
              <a:rPr lang="en" sz="1275" dirty="0">
                <a:solidFill>
                  <a:schemeClr val="dk2"/>
                </a:solidFill>
              </a:rPr>
              <a:t> β</a:t>
            </a:r>
            <a:r>
              <a:rPr lang="en" sz="1275" dirty="0" err="1">
                <a:solidFill>
                  <a:schemeClr val="dk2"/>
                </a:solidFill>
              </a:rPr>
              <a:t>άση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της</a:t>
            </a:r>
            <a:r>
              <a:rPr lang="en" sz="1275" dirty="0">
                <a:solidFill>
                  <a:schemeClr val="dk2"/>
                </a:solidFill>
              </a:rPr>
              <a:t> CSP </a:t>
            </a:r>
            <a:r>
              <a:rPr lang="en" sz="1275" dirty="0" err="1">
                <a:solidFill>
                  <a:schemeClr val="dk2"/>
                </a:solidFill>
              </a:rPr>
              <a:t>είν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ι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ο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μεθοδολογικός</a:t>
            </a:r>
            <a:r>
              <a:rPr lang="en" sz="1275" dirty="0">
                <a:solidFill>
                  <a:schemeClr val="dk2"/>
                </a:solidFill>
              </a:rPr>
              <a:t> π</a:t>
            </a:r>
            <a:r>
              <a:rPr lang="en" sz="1275" dirty="0" err="1">
                <a:solidFill>
                  <a:schemeClr val="dk2"/>
                </a:solidFill>
              </a:rPr>
              <a:t>λουρ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λισμός</a:t>
            </a:r>
            <a:r>
              <a:rPr lang="en" sz="1275" dirty="0">
                <a:solidFill>
                  <a:schemeClr val="dk2"/>
                </a:solidFill>
              </a:rPr>
              <a:t>. </a:t>
            </a:r>
            <a:r>
              <a:rPr lang="en" sz="1275" dirty="0" err="1">
                <a:solidFill>
                  <a:schemeClr val="dk2"/>
                </a:solidFill>
              </a:rPr>
              <a:t>Αυτός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ο</a:t>
            </a:r>
            <a:r>
              <a:rPr lang="en" sz="1275" dirty="0">
                <a:solidFill>
                  <a:schemeClr val="dk2"/>
                </a:solidFill>
              </a:rPr>
              <a:t> π</a:t>
            </a:r>
            <a:r>
              <a:rPr lang="en" sz="1275" dirty="0" err="1">
                <a:solidFill>
                  <a:schemeClr val="dk2"/>
                </a:solidFill>
              </a:rPr>
              <a:t>λουρ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λισμός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μ</a:t>
            </a:r>
            <a:r>
              <a:rPr lang="en" sz="1275" dirty="0">
                <a:solidFill>
                  <a:schemeClr val="dk2"/>
                </a:solidFill>
              </a:rPr>
              <a:t>π</a:t>
            </a:r>
            <a:r>
              <a:rPr lang="en" sz="1275" dirty="0" err="1">
                <a:solidFill>
                  <a:schemeClr val="dk2"/>
                </a:solidFill>
              </a:rPr>
              <a:t>ορεί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ν</a:t>
            </a:r>
            <a:r>
              <a:rPr lang="en" sz="1275" dirty="0">
                <a:solidFill>
                  <a:schemeClr val="dk2"/>
                </a:solidFill>
              </a:rPr>
              <a:t>α π</a:t>
            </a:r>
            <a:r>
              <a:rPr lang="en" sz="1275" dirty="0" err="1">
                <a:solidFill>
                  <a:schemeClr val="dk2"/>
                </a:solidFill>
              </a:rPr>
              <a:t>άρει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δι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φορετικές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εκδοχές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όμως</a:t>
            </a:r>
            <a:r>
              <a:rPr lang="en" sz="1275" dirty="0">
                <a:solidFill>
                  <a:schemeClr val="dk2"/>
                </a:solidFill>
              </a:rPr>
              <a:t>:</a:t>
            </a:r>
            <a:endParaRPr sz="1275" dirty="0">
              <a:solidFill>
                <a:schemeClr val="dk2"/>
              </a:solidFill>
            </a:endParaRPr>
          </a:p>
          <a:p>
            <a:pPr marL="171446">
              <a:lnSpc>
                <a:spcPct val="115000"/>
              </a:lnSpc>
              <a:buClr>
                <a:schemeClr val="dk2"/>
              </a:buClr>
              <a:buSzPts val="900"/>
            </a:pPr>
            <a:r>
              <a:rPr lang="en" sz="1275" b="1" dirty="0">
                <a:solidFill>
                  <a:schemeClr val="dk2"/>
                </a:solidFill>
              </a:rPr>
              <a:t>1. </a:t>
            </a:r>
            <a:r>
              <a:rPr lang="en" sz="1275" b="1" dirty="0" err="1">
                <a:solidFill>
                  <a:schemeClr val="dk2"/>
                </a:solidFill>
              </a:rPr>
              <a:t>Πολυμεθοδικός</a:t>
            </a:r>
            <a:r>
              <a:rPr lang="en" sz="1275" b="1" dirty="0">
                <a:solidFill>
                  <a:schemeClr val="dk2"/>
                </a:solidFill>
              </a:rPr>
              <a:t> </a:t>
            </a:r>
            <a:r>
              <a:rPr lang="en" sz="1275" i="1" dirty="0">
                <a:solidFill>
                  <a:schemeClr val="dk2"/>
                </a:solidFill>
              </a:rPr>
              <a:t>(Multimethod)</a:t>
            </a:r>
            <a:r>
              <a:rPr lang="en" sz="1275" b="1" dirty="0">
                <a:solidFill>
                  <a:schemeClr val="dk2"/>
                </a:solidFill>
              </a:rPr>
              <a:t> </a:t>
            </a:r>
            <a:r>
              <a:rPr lang="en" sz="1275" b="1" dirty="0" err="1">
                <a:solidFill>
                  <a:schemeClr val="dk2"/>
                </a:solidFill>
              </a:rPr>
              <a:t>Πλουρ</a:t>
            </a:r>
            <a:r>
              <a:rPr lang="en" sz="1275" b="1" dirty="0">
                <a:solidFill>
                  <a:schemeClr val="dk2"/>
                </a:solidFill>
              </a:rPr>
              <a:t>α</a:t>
            </a:r>
            <a:r>
              <a:rPr lang="en" sz="1275" b="1" dirty="0" err="1">
                <a:solidFill>
                  <a:schemeClr val="dk2"/>
                </a:solidFill>
              </a:rPr>
              <a:t>λισμός</a:t>
            </a:r>
            <a:r>
              <a:rPr lang="en" sz="1275" b="1" dirty="0">
                <a:solidFill>
                  <a:schemeClr val="dk2"/>
                </a:solidFill>
              </a:rPr>
              <a:t> (</a:t>
            </a:r>
            <a:r>
              <a:rPr lang="en" sz="1275" b="1" dirty="0" err="1">
                <a:solidFill>
                  <a:schemeClr val="dk2"/>
                </a:solidFill>
              </a:rPr>
              <a:t>Εργ</a:t>
            </a:r>
            <a:r>
              <a:rPr lang="en" sz="1275" b="1" dirty="0">
                <a:solidFill>
                  <a:schemeClr val="dk2"/>
                </a:solidFill>
              </a:rPr>
              <a:t>α</a:t>
            </a:r>
            <a:r>
              <a:rPr lang="en" sz="1275" b="1" dirty="0" err="1">
                <a:solidFill>
                  <a:schemeClr val="dk2"/>
                </a:solidFill>
              </a:rPr>
              <a:t>λεί</a:t>
            </a:r>
            <a:r>
              <a:rPr lang="en" sz="1275" b="1" dirty="0">
                <a:solidFill>
                  <a:schemeClr val="dk2"/>
                </a:solidFill>
              </a:rPr>
              <a:t>α </a:t>
            </a:r>
            <a:r>
              <a:rPr lang="en" sz="1275" b="1" dirty="0" err="1">
                <a:solidFill>
                  <a:schemeClr val="dk2"/>
                </a:solidFill>
              </a:rPr>
              <a:t>Ανάμειξης</a:t>
            </a:r>
            <a:r>
              <a:rPr lang="en" sz="1275" b="1" dirty="0">
                <a:solidFill>
                  <a:schemeClr val="dk2"/>
                </a:solidFill>
              </a:rPr>
              <a:t>):</a:t>
            </a:r>
            <a:endParaRPr sz="1275" b="1" dirty="0">
              <a:solidFill>
                <a:schemeClr val="dk2"/>
              </a:solidFill>
            </a:endParaRPr>
          </a:p>
          <a:p>
            <a:pPr marL="914378" indent="-285743">
              <a:lnSpc>
                <a:spcPct val="115000"/>
              </a:lnSpc>
              <a:buClr>
                <a:schemeClr val="dk2"/>
              </a:buClr>
              <a:buSzPts val="900"/>
              <a:buChar char="●"/>
            </a:pPr>
            <a:r>
              <a:rPr lang="en" sz="1275" b="1" dirty="0" err="1">
                <a:solidFill>
                  <a:schemeClr val="dk2"/>
                </a:solidFill>
              </a:rPr>
              <a:t>Τι</a:t>
            </a:r>
            <a:r>
              <a:rPr lang="en" sz="1275" b="1" dirty="0">
                <a:solidFill>
                  <a:schemeClr val="dk2"/>
                </a:solidFill>
              </a:rPr>
              <a:t> </a:t>
            </a:r>
            <a:r>
              <a:rPr lang="en" sz="1275" b="1" dirty="0" err="1">
                <a:solidFill>
                  <a:schemeClr val="dk2"/>
                </a:solidFill>
              </a:rPr>
              <a:t>είν</a:t>
            </a:r>
            <a:r>
              <a:rPr lang="en" sz="1275" b="1" dirty="0">
                <a:solidFill>
                  <a:schemeClr val="dk2"/>
                </a:solidFill>
              </a:rPr>
              <a:t>α</a:t>
            </a:r>
            <a:r>
              <a:rPr lang="en" sz="1275" b="1" dirty="0" err="1">
                <a:solidFill>
                  <a:schemeClr val="dk2"/>
                </a:solidFill>
              </a:rPr>
              <a:t>ι</a:t>
            </a:r>
            <a:r>
              <a:rPr lang="en" sz="1275" b="1" dirty="0">
                <a:solidFill>
                  <a:schemeClr val="dk2"/>
                </a:solidFill>
              </a:rPr>
              <a:t>: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Α</a:t>
            </a:r>
            <a:r>
              <a:rPr lang="en" sz="1275" dirty="0">
                <a:solidFill>
                  <a:schemeClr val="dk2"/>
                </a:solidFill>
              </a:rPr>
              <a:t>π</a:t>
            </a:r>
            <a:r>
              <a:rPr lang="en" sz="1275" dirty="0" err="1">
                <a:solidFill>
                  <a:schemeClr val="dk2"/>
                </a:solidFill>
              </a:rPr>
              <a:t>οσύνθεση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μεθοδολογιών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κ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ι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χρήση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τμημάτων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δι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φορετικών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μεθοδολογιών</a:t>
            </a:r>
            <a:r>
              <a:rPr lang="en" sz="1275" dirty="0">
                <a:solidFill>
                  <a:schemeClr val="dk2"/>
                </a:solidFill>
              </a:rPr>
              <a:t>, </a:t>
            </a:r>
            <a:r>
              <a:rPr lang="en" sz="1275" dirty="0" err="1">
                <a:solidFill>
                  <a:schemeClr val="dk2"/>
                </a:solidFill>
              </a:rPr>
              <a:t>μ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ζί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με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ο</a:t>
            </a:r>
            <a:r>
              <a:rPr lang="en" sz="1275" dirty="0">
                <a:solidFill>
                  <a:schemeClr val="dk2"/>
                </a:solidFill>
              </a:rPr>
              <a:t>π</a:t>
            </a:r>
            <a:r>
              <a:rPr lang="en" sz="1275" dirty="0" err="1">
                <a:solidFill>
                  <a:schemeClr val="dk2"/>
                </a:solidFill>
              </a:rPr>
              <a:t>οι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δή</a:t>
            </a:r>
            <a:r>
              <a:rPr lang="en" sz="1275" dirty="0">
                <a:solidFill>
                  <a:schemeClr val="dk2"/>
                </a:solidFill>
              </a:rPr>
              <a:t>π</a:t>
            </a:r>
            <a:r>
              <a:rPr lang="en" sz="1275" dirty="0" err="1">
                <a:solidFill>
                  <a:schemeClr val="dk2"/>
                </a:solidFill>
              </a:rPr>
              <a:t>οτε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άλλ</a:t>
            </a:r>
            <a:r>
              <a:rPr lang="en" sz="1275" dirty="0">
                <a:solidFill>
                  <a:schemeClr val="dk2"/>
                </a:solidFill>
              </a:rPr>
              <a:t>α </a:t>
            </a:r>
            <a:r>
              <a:rPr lang="en" sz="1275" dirty="0" err="1">
                <a:solidFill>
                  <a:schemeClr val="dk2"/>
                </a:solidFill>
              </a:rPr>
              <a:t>χρήσιμ</a:t>
            </a:r>
            <a:r>
              <a:rPr lang="en" sz="1275" dirty="0">
                <a:solidFill>
                  <a:schemeClr val="dk2"/>
                </a:solidFill>
              </a:rPr>
              <a:t>α </a:t>
            </a:r>
            <a:r>
              <a:rPr lang="en" sz="1275" dirty="0" err="1">
                <a:solidFill>
                  <a:schemeClr val="dk2"/>
                </a:solidFill>
              </a:rPr>
              <a:t>εργ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λεί</a:t>
            </a:r>
            <a:r>
              <a:rPr lang="en" sz="1275" dirty="0">
                <a:solidFill>
                  <a:schemeClr val="dk2"/>
                </a:solidFill>
              </a:rPr>
              <a:t>α, </a:t>
            </a:r>
            <a:r>
              <a:rPr lang="en" sz="1275" dirty="0" err="1">
                <a:solidFill>
                  <a:schemeClr val="dk2"/>
                </a:solidFill>
              </a:rPr>
              <a:t>σε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νέους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συνδυ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σμούς</a:t>
            </a:r>
            <a:r>
              <a:rPr lang="en" sz="1275" dirty="0">
                <a:solidFill>
                  <a:schemeClr val="dk2"/>
                </a:solidFill>
              </a:rPr>
              <a:t>.</a:t>
            </a:r>
            <a:endParaRPr sz="1275" dirty="0">
              <a:solidFill>
                <a:schemeClr val="dk2"/>
              </a:solidFill>
            </a:endParaRPr>
          </a:p>
          <a:p>
            <a:pPr marL="914378" indent="-285743">
              <a:lnSpc>
                <a:spcPct val="115000"/>
              </a:lnSpc>
              <a:buClr>
                <a:schemeClr val="dk2"/>
              </a:buClr>
              <a:buSzPts val="900"/>
              <a:buChar char="●"/>
            </a:pPr>
            <a:r>
              <a:rPr lang="en" sz="1275" b="1" dirty="0" err="1">
                <a:solidFill>
                  <a:schemeClr val="dk2"/>
                </a:solidFill>
              </a:rPr>
              <a:t>Οφέλη</a:t>
            </a:r>
            <a:r>
              <a:rPr lang="en" sz="1275" b="1" dirty="0">
                <a:solidFill>
                  <a:schemeClr val="dk2"/>
                </a:solidFill>
              </a:rPr>
              <a:t>: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Π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ρέχει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μέγιστη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ευελιξί</a:t>
            </a:r>
            <a:r>
              <a:rPr lang="en" sz="1275" dirty="0">
                <a:solidFill>
                  <a:schemeClr val="dk2"/>
                </a:solidFill>
              </a:rPr>
              <a:t>α </a:t>
            </a:r>
            <a:r>
              <a:rPr lang="en" sz="1275" dirty="0" err="1">
                <a:solidFill>
                  <a:schemeClr val="dk2"/>
                </a:solidFill>
              </a:rPr>
              <a:t>γι</a:t>
            </a:r>
            <a:r>
              <a:rPr lang="en" sz="1275" dirty="0">
                <a:solidFill>
                  <a:schemeClr val="dk2"/>
                </a:solidFill>
              </a:rPr>
              <a:t>α </a:t>
            </a:r>
            <a:r>
              <a:rPr lang="en" sz="1275" dirty="0" err="1">
                <a:solidFill>
                  <a:schemeClr val="dk2"/>
                </a:solidFill>
              </a:rPr>
              <a:t>την</a:t>
            </a:r>
            <a:r>
              <a:rPr lang="en" sz="1275" dirty="0">
                <a:solidFill>
                  <a:schemeClr val="dk2"/>
                </a:solidFill>
              </a:rPr>
              <a:t> α</a:t>
            </a:r>
            <a:r>
              <a:rPr lang="en" sz="1275" dirty="0" err="1">
                <a:solidFill>
                  <a:schemeClr val="dk2"/>
                </a:solidFill>
              </a:rPr>
              <a:t>ντιμετώ</a:t>
            </a:r>
            <a:r>
              <a:rPr lang="en" sz="1275" dirty="0">
                <a:solidFill>
                  <a:schemeClr val="dk2"/>
                </a:solidFill>
              </a:rPr>
              <a:t>π</a:t>
            </a:r>
            <a:r>
              <a:rPr lang="en" sz="1275" dirty="0" err="1">
                <a:solidFill>
                  <a:schemeClr val="dk2"/>
                </a:solidFill>
              </a:rPr>
              <a:t>ιση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λε</a:t>
            </a:r>
            <a:r>
              <a:rPr lang="en" sz="1275" dirty="0">
                <a:solidFill>
                  <a:schemeClr val="dk2"/>
                </a:solidFill>
              </a:rPr>
              <a:t>π</a:t>
            </a:r>
            <a:r>
              <a:rPr lang="en" sz="1275" dirty="0" err="1">
                <a:solidFill>
                  <a:schemeClr val="dk2"/>
                </a:solidFill>
              </a:rPr>
              <a:t>τομερειών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τ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χέως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μετ</a:t>
            </a:r>
            <a:r>
              <a:rPr lang="en" sz="1275" dirty="0">
                <a:solidFill>
                  <a:schemeClr val="dk2"/>
                </a:solidFill>
              </a:rPr>
              <a:t>αβα</a:t>
            </a:r>
            <a:r>
              <a:rPr lang="en" sz="1275" dirty="0" err="1">
                <a:solidFill>
                  <a:schemeClr val="dk2"/>
                </a:solidFill>
              </a:rPr>
              <a:t>λλόμενων</a:t>
            </a:r>
            <a:r>
              <a:rPr lang="en" sz="1275" dirty="0">
                <a:solidFill>
                  <a:schemeClr val="dk2"/>
                </a:solidFill>
              </a:rPr>
              <a:t> π</a:t>
            </a:r>
            <a:r>
              <a:rPr lang="en" sz="1275" dirty="0" err="1">
                <a:solidFill>
                  <a:schemeClr val="dk2"/>
                </a:solidFill>
              </a:rPr>
              <a:t>ρο</a:t>
            </a:r>
            <a:r>
              <a:rPr lang="en" sz="1275" dirty="0">
                <a:solidFill>
                  <a:schemeClr val="dk2"/>
                </a:solidFill>
              </a:rPr>
              <a:t>β</a:t>
            </a:r>
            <a:r>
              <a:rPr lang="en" sz="1275" dirty="0" err="1">
                <a:solidFill>
                  <a:schemeClr val="dk2"/>
                </a:solidFill>
              </a:rPr>
              <a:t>λημ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τικών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κ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τ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στάσεων</a:t>
            </a:r>
            <a:r>
              <a:rPr lang="en" sz="1275" dirty="0">
                <a:solidFill>
                  <a:schemeClr val="dk2"/>
                </a:solidFill>
              </a:rPr>
              <a:t>.</a:t>
            </a:r>
            <a:endParaRPr sz="1275" dirty="0">
              <a:solidFill>
                <a:schemeClr val="dk2"/>
              </a:solidFill>
            </a:endParaRPr>
          </a:p>
          <a:p>
            <a:pPr marL="914378" indent="-285743">
              <a:lnSpc>
                <a:spcPct val="115000"/>
              </a:lnSpc>
              <a:buClr>
                <a:schemeClr val="dk2"/>
              </a:buClr>
              <a:buSzPts val="900"/>
              <a:buChar char="●"/>
            </a:pPr>
            <a:r>
              <a:rPr lang="en" sz="1275" b="1" dirty="0" err="1">
                <a:solidFill>
                  <a:schemeClr val="dk2"/>
                </a:solidFill>
              </a:rPr>
              <a:t>Το</a:t>
            </a:r>
            <a:r>
              <a:rPr lang="en" sz="1275" b="1" dirty="0">
                <a:solidFill>
                  <a:schemeClr val="dk2"/>
                </a:solidFill>
              </a:rPr>
              <a:t> </a:t>
            </a:r>
            <a:r>
              <a:rPr lang="en" sz="1275" b="1" dirty="0" err="1">
                <a:solidFill>
                  <a:schemeClr val="dk2"/>
                </a:solidFill>
              </a:rPr>
              <a:t>ρίσκο</a:t>
            </a:r>
            <a:r>
              <a:rPr lang="en" sz="1275" b="1" dirty="0">
                <a:solidFill>
                  <a:schemeClr val="dk2"/>
                </a:solidFill>
              </a:rPr>
              <a:t>: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Χωρίς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κ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θοδήγηση</a:t>
            </a:r>
            <a:r>
              <a:rPr lang="en" sz="1275" dirty="0">
                <a:solidFill>
                  <a:schemeClr val="dk2"/>
                </a:solidFill>
              </a:rPr>
              <a:t>, α</a:t>
            </a:r>
            <a:r>
              <a:rPr lang="en" sz="1275" dirty="0" err="1">
                <a:solidFill>
                  <a:schemeClr val="dk2"/>
                </a:solidFill>
              </a:rPr>
              <a:t>υτό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μ</a:t>
            </a:r>
            <a:r>
              <a:rPr lang="en" sz="1275" dirty="0">
                <a:solidFill>
                  <a:schemeClr val="dk2"/>
                </a:solidFill>
              </a:rPr>
              <a:t>π</a:t>
            </a:r>
            <a:r>
              <a:rPr lang="en" sz="1275" dirty="0" err="1">
                <a:solidFill>
                  <a:schemeClr val="dk2"/>
                </a:solidFill>
              </a:rPr>
              <a:t>ορεί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ν</a:t>
            </a:r>
            <a:r>
              <a:rPr lang="en" sz="1275" dirty="0">
                <a:solidFill>
                  <a:schemeClr val="dk2"/>
                </a:solidFill>
              </a:rPr>
              <a:t>α </a:t>
            </a:r>
            <a:r>
              <a:rPr lang="en" sz="1275" dirty="0" err="1">
                <a:solidFill>
                  <a:schemeClr val="dk2"/>
                </a:solidFill>
              </a:rPr>
              <a:t>μετ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τρ</a:t>
            </a:r>
            <a:r>
              <a:rPr lang="en" sz="1275" dirty="0">
                <a:solidFill>
                  <a:schemeClr val="dk2"/>
                </a:solidFill>
              </a:rPr>
              <a:t>απ</a:t>
            </a:r>
            <a:r>
              <a:rPr lang="en" sz="1275" dirty="0" err="1">
                <a:solidFill>
                  <a:schemeClr val="dk2"/>
                </a:solidFill>
              </a:rPr>
              <a:t>εί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σε</a:t>
            </a:r>
            <a:r>
              <a:rPr lang="en" sz="1275" dirty="0">
                <a:solidFill>
                  <a:schemeClr val="dk2"/>
                </a:solidFill>
              </a:rPr>
              <a:t> απ</a:t>
            </a:r>
            <a:r>
              <a:rPr lang="en" sz="1275" dirty="0" err="1">
                <a:solidFill>
                  <a:schemeClr val="dk2"/>
                </a:solidFill>
              </a:rPr>
              <a:t>λό</a:t>
            </a:r>
            <a:r>
              <a:rPr lang="en" sz="1275" dirty="0">
                <a:solidFill>
                  <a:schemeClr val="dk2"/>
                </a:solidFill>
              </a:rPr>
              <a:t> “π</a:t>
            </a:r>
            <a:r>
              <a:rPr lang="en" sz="1275" dirty="0" err="1">
                <a:solidFill>
                  <a:schemeClr val="dk2"/>
                </a:solidFill>
              </a:rPr>
              <a:t>ρ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γμ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τισμό</a:t>
            </a:r>
            <a:r>
              <a:rPr lang="en" sz="1275" dirty="0">
                <a:solidFill>
                  <a:schemeClr val="dk2"/>
                </a:solidFill>
              </a:rPr>
              <a:t>” (“</a:t>
            </a:r>
            <a:r>
              <a:rPr lang="en" sz="1275" dirty="0" err="1">
                <a:solidFill>
                  <a:schemeClr val="dk2"/>
                </a:solidFill>
              </a:rPr>
              <a:t>ό,τι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λειτουργεί</a:t>
            </a:r>
            <a:r>
              <a:rPr lang="en" sz="1275" dirty="0">
                <a:solidFill>
                  <a:schemeClr val="dk2"/>
                </a:solidFill>
              </a:rPr>
              <a:t>”), </a:t>
            </a:r>
            <a:r>
              <a:rPr lang="en" sz="1275" dirty="0" err="1">
                <a:solidFill>
                  <a:schemeClr val="dk2"/>
                </a:solidFill>
              </a:rPr>
              <a:t>ό</a:t>
            </a:r>
            <a:r>
              <a:rPr lang="en" sz="1275" dirty="0">
                <a:solidFill>
                  <a:schemeClr val="dk2"/>
                </a:solidFill>
              </a:rPr>
              <a:t>π</a:t>
            </a:r>
            <a:r>
              <a:rPr lang="en" sz="1275" dirty="0" err="1">
                <a:solidFill>
                  <a:schemeClr val="dk2"/>
                </a:solidFill>
              </a:rPr>
              <a:t>ου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έν</a:t>
            </a:r>
            <a:r>
              <a:rPr lang="en" sz="1275" dirty="0">
                <a:solidFill>
                  <a:schemeClr val="dk2"/>
                </a:solidFill>
              </a:rPr>
              <a:t>α </a:t>
            </a:r>
            <a:r>
              <a:rPr lang="en" sz="1275" dirty="0" err="1">
                <a:solidFill>
                  <a:schemeClr val="dk2"/>
                </a:solidFill>
              </a:rPr>
              <a:t>έμμεσο</a:t>
            </a:r>
            <a:r>
              <a:rPr lang="en" sz="1275" dirty="0">
                <a:solidFill>
                  <a:schemeClr val="dk2"/>
                </a:solidFill>
              </a:rPr>
              <a:t> πα</a:t>
            </a:r>
            <a:r>
              <a:rPr lang="en" sz="1275" dirty="0" err="1">
                <a:solidFill>
                  <a:schemeClr val="dk2"/>
                </a:solidFill>
              </a:rPr>
              <a:t>ράδειγμ</a:t>
            </a:r>
            <a:r>
              <a:rPr lang="en" sz="1275" dirty="0">
                <a:solidFill>
                  <a:schemeClr val="dk2"/>
                </a:solidFill>
              </a:rPr>
              <a:t>α </a:t>
            </a:r>
            <a:r>
              <a:rPr lang="en" sz="1275" dirty="0" err="1">
                <a:solidFill>
                  <a:schemeClr val="dk2"/>
                </a:solidFill>
              </a:rPr>
              <a:t>κυρι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ρχεί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εξ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ορισμού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κ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ι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τ</a:t>
            </a:r>
            <a:r>
              <a:rPr lang="en" sz="1275" dirty="0">
                <a:solidFill>
                  <a:schemeClr val="dk2"/>
                </a:solidFill>
              </a:rPr>
              <a:t>α </a:t>
            </a:r>
            <a:r>
              <a:rPr lang="en" sz="1275" dirty="0" err="1">
                <a:solidFill>
                  <a:schemeClr val="dk2"/>
                </a:solidFill>
              </a:rPr>
              <a:t>οφέλη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της</a:t>
            </a:r>
            <a:r>
              <a:rPr lang="en" sz="1275" dirty="0">
                <a:solidFill>
                  <a:schemeClr val="dk2"/>
                </a:solidFill>
              </a:rPr>
              <a:t> π</a:t>
            </a:r>
            <a:r>
              <a:rPr lang="en" sz="1275" dirty="0" err="1">
                <a:solidFill>
                  <a:schemeClr val="dk2"/>
                </a:solidFill>
              </a:rPr>
              <a:t>ρ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γμ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τικής</a:t>
            </a:r>
            <a:r>
              <a:rPr lang="en" sz="1275" dirty="0">
                <a:solidFill>
                  <a:schemeClr val="dk2"/>
                </a:solidFill>
              </a:rPr>
              <a:t> π</a:t>
            </a:r>
            <a:r>
              <a:rPr lang="en" sz="1275" dirty="0" err="1">
                <a:solidFill>
                  <a:schemeClr val="dk2"/>
                </a:solidFill>
              </a:rPr>
              <a:t>οικιλομορφί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ς</a:t>
            </a:r>
            <a:r>
              <a:rPr lang="en" sz="1275" dirty="0">
                <a:solidFill>
                  <a:schemeClr val="dk2"/>
                </a:solidFill>
              </a:rPr>
              <a:t> πα</a:t>
            </a:r>
            <a:r>
              <a:rPr lang="en" sz="1275" dirty="0" err="1">
                <a:solidFill>
                  <a:schemeClr val="dk2"/>
                </a:solidFill>
              </a:rPr>
              <a:t>ρ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δειγμάτων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χάνοντ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ι</a:t>
            </a:r>
            <a:r>
              <a:rPr lang="en" sz="1275" dirty="0">
                <a:solidFill>
                  <a:schemeClr val="dk2"/>
                </a:solidFill>
              </a:rPr>
              <a:t>.</a:t>
            </a:r>
            <a:endParaRPr sz="1275" dirty="0">
              <a:solidFill>
                <a:schemeClr val="dk2"/>
              </a:solidFill>
            </a:endParaRPr>
          </a:p>
          <a:p>
            <a:pPr>
              <a:lnSpc>
                <a:spcPct val="115000"/>
              </a:lnSpc>
            </a:pPr>
            <a:endParaRPr sz="1275" dirty="0">
              <a:solidFill>
                <a:schemeClr val="dk2"/>
              </a:solidFill>
            </a:endParaRPr>
          </a:p>
          <a:p>
            <a:pPr marL="171446">
              <a:lnSpc>
                <a:spcPct val="115000"/>
              </a:lnSpc>
              <a:buClr>
                <a:schemeClr val="dk2"/>
              </a:buClr>
              <a:buSzPts val="900"/>
            </a:pPr>
            <a:r>
              <a:rPr lang="en" sz="1275" b="1" dirty="0">
                <a:solidFill>
                  <a:schemeClr val="dk2"/>
                </a:solidFill>
              </a:rPr>
              <a:t>2. </a:t>
            </a:r>
            <a:r>
              <a:rPr lang="en" sz="1275" b="1" dirty="0" err="1">
                <a:solidFill>
                  <a:schemeClr val="dk2"/>
                </a:solidFill>
              </a:rPr>
              <a:t>Πολυμεθοδολογικός</a:t>
            </a:r>
            <a:r>
              <a:rPr lang="en" sz="1275" b="1" dirty="0">
                <a:solidFill>
                  <a:schemeClr val="dk2"/>
                </a:solidFill>
              </a:rPr>
              <a:t> </a:t>
            </a:r>
            <a:r>
              <a:rPr lang="en" sz="1275" i="1" dirty="0">
                <a:solidFill>
                  <a:schemeClr val="dk2"/>
                </a:solidFill>
              </a:rPr>
              <a:t>(Multimethodology)</a:t>
            </a:r>
            <a:r>
              <a:rPr lang="en" sz="1275" b="1" dirty="0">
                <a:solidFill>
                  <a:schemeClr val="dk2"/>
                </a:solidFill>
              </a:rPr>
              <a:t> </a:t>
            </a:r>
            <a:r>
              <a:rPr lang="en" sz="1275" b="1" dirty="0" err="1">
                <a:solidFill>
                  <a:schemeClr val="dk2"/>
                </a:solidFill>
              </a:rPr>
              <a:t>Πλουρ</a:t>
            </a:r>
            <a:r>
              <a:rPr lang="en" sz="1275" b="1" dirty="0">
                <a:solidFill>
                  <a:schemeClr val="dk2"/>
                </a:solidFill>
              </a:rPr>
              <a:t>α</a:t>
            </a:r>
            <a:r>
              <a:rPr lang="en" sz="1275" b="1" dirty="0" err="1">
                <a:solidFill>
                  <a:schemeClr val="dk2"/>
                </a:solidFill>
              </a:rPr>
              <a:t>λισμός</a:t>
            </a:r>
            <a:r>
              <a:rPr lang="en" sz="1275" b="1" dirty="0">
                <a:solidFill>
                  <a:schemeClr val="dk2"/>
                </a:solidFill>
              </a:rPr>
              <a:t> (</a:t>
            </a:r>
            <a:r>
              <a:rPr lang="en" sz="1275" b="1" dirty="0" err="1">
                <a:solidFill>
                  <a:schemeClr val="dk2"/>
                </a:solidFill>
              </a:rPr>
              <a:t>Ανάμειξη</a:t>
            </a:r>
            <a:r>
              <a:rPr lang="en" sz="1275" b="1" dirty="0">
                <a:solidFill>
                  <a:schemeClr val="dk2"/>
                </a:solidFill>
              </a:rPr>
              <a:t> </a:t>
            </a:r>
            <a:r>
              <a:rPr lang="en" sz="1275" b="1" dirty="0" err="1">
                <a:solidFill>
                  <a:schemeClr val="dk2"/>
                </a:solidFill>
              </a:rPr>
              <a:t>Ολόκληρων</a:t>
            </a:r>
            <a:r>
              <a:rPr lang="en" sz="1275" b="1" dirty="0">
                <a:solidFill>
                  <a:schemeClr val="dk2"/>
                </a:solidFill>
              </a:rPr>
              <a:t> </a:t>
            </a:r>
            <a:r>
              <a:rPr lang="en" sz="1275" b="1" dirty="0" err="1">
                <a:solidFill>
                  <a:schemeClr val="dk2"/>
                </a:solidFill>
              </a:rPr>
              <a:t>Μεθοδολογιών</a:t>
            </a:r>
            <a:r>
              <a:rPr lang="en" sz="1275" b="1" dirty="0">
                <a:solidFill>
                  <a:schemeClr val="dk2"/>
                </a:solidFill>
              </a:rPr>
              <a:t>):</a:t>
            </a:r>
            <a:endParaRPr sz="1275" b="1" dirty="0">
              <a:solidFill>
                <a:schemeClr val="dk2"/>
              </a:solidFill>
            </a:endParaRPr>
          </a:p>
          <a:p>
            <a:pPr marL="914378" indent="-285743">
              <a:lnSpc>
                <a:spcPct val="115000"/>
              </a:lnSpc>
              <a:buClr>
                <a:schemeClr val="dk2"/>
              </a:buClr>
              <a:buSzPts val="900"/>
              <a:buChar char="●"/>
            </a:pPr>
            <a:r>
              <a:rPr lang="en" sz="1275" b="1" dirty="0" err="1">
                <a:solidFill>
                  <a:schemeClr val="dk2"/>
                </a:solidFill>
              </a:rPr>
              <a:t>Τι</a:t>
            </a:r>
            <a:r>
              <a:rPr lang="en" sz="1275" b="1" dirty="0">
                <a:solidFill>
                  <a:schemeClr val="dk2"/>
                </a:solidFill>
              </a:rPr>
              <a:t> </a:t>
            </a:r>
            <a:r>
              <a:rPr lang="en" sz="1275" b="1" dirty="0" err="1">
                <a:solidFill>
                  <a:schemeClr val="dk2"/>
                </a:solidFill>
              </a:rPr>
              <a:t>είν</a:t>
            </a:r>
            <a:r>
              <a:rPr lang="en" sz="1275" b="1" dirty="0">
                <a:solidFill>
                  <a:schemeClr val="dk2"/>
                </a:solidFill>
              </a:rPr>
              <a:t>α</a:t>
            </a:r>
            <a:r>
              <a:rPr lang="en" sz="1275" b="1" dirty="0" err="1">
                <a:solidFill>
                  <a:schemeClr val="dk2"/>
                </a:solidFill>
              </a:rPr>
              <a:t>ι</a:t>
            </a:r>
            <a:r>
              <a:rPr lang="en" sz="1275" b="1" dirty="0">
                <a:solidFill>
                  <a:schemeClr val="dk2"/>
                </a:solidFill>
              </a:rPr>
              <a:t>: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Χρήση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ολόκληρων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μεθοδολογιών</a:t>
            </a:r>
            <a:r>
              <a:rPr lang="en" sz="1275" dirty="0">
                <a:solidFill>
                  <a:schemeClr val="dk2"/>
                </a:solidFill>
              </a:rPr>
              <a:t> απ</a:t>
            </a:r>
            <a:r>
              <a:rPr lang="en" sz="1275" dirty="0" err="1">
                <a:solidFill>
                  <a:schemeClr val="dk2"/>
                </a:solidFill>
              </a:rPr>
              <a:t>ό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δι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φορετικά</a:t>
            </a:r>
            <a:r>
              <a:rPr lang="en" sz="1275" dirty="0">
                <a:solidFill>
                  <a:schemeClr val="dk2"/>
                </a:solidFill>
              </a:rPr>
              <a:t> πα</a:t>
            </a:r>
            <a:r>
              <a:rPr lang="en" sz="1275" dirty="0" err="1">
                <a:solidFill>
                  <a:schemeClr val="dk2"/>
                </a:solidFill>
              </a:rPr>
              <a:t>ρ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δείγμ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τ</a:t>
            </a:r>
            <a:r>
              <a:rPr lang="en" sz="1275" dirty="0">
                <a:solidFill>
                  <a:schemeClr val="dk2"/>
                </a:solidFill>
              </a:rPr>
              <a:t>α </a:t>
            </a:r>
            <a:r>
              <a:rPr lang="en" sz="1275" dirty="0" err="1">
                <a:solidFill>
                  <a:schemeClr val="dk2"/>
                </a:solidFill>
              </a:rPr>
              <a:t>στην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ίδι</a:t>
            </a:r>
            <a:r>
              <a:rPr lang="en" sz="1275" dirty="0">
                <a:solidFill>
                  <a:schemeClr val="dk2"/>
                </a:solidFill>
              </a:rPr>
              <a:t>α πα</a:t>
            </a:r>
            <a:r>
              <a:rPr lang="en" sz="1275" dirty="0" err="1">
                <a:solidFill>
                  <a:schemeClr val="dk2"/>
                </a:solidFill>
              </a:rPr>
              <a:t>ρέμ</a:t>
            </a:r>
            <a:r>
              <a:rPr lang="en" sz="1275" dirty="0">
                <a:solidFill>
                  <a:schemeClr val="dk2"/>
                </a:solidFill>
              </a:rPr>
              <a:t>βα</a:t>
            </a:r>
            <a:r>
              <a:rPr lang="en" sz="1275" dirty="0" err="1">
                <a:solidFill>
                  <a:schemeClr val="dk2"/>
                </a:solidFill>
              </a:rPr>
              <a:t>ση</a:t>
            </a:r>
            <a:r>
              <a:rPr lang="en" sz="1275" dirty="0">
                <a:solidFill>
                  <a:schemeClr val="dk2"/>
                </a:solidFill>
              </a:rPr>
              <a:t>.</a:t>
            </a:r>
            <a:endParaRPr sz="1275" dirty="0">
              <a:solidFill>
                <a:schemeClr val="dk2"/>
              </a:solidFill>
            </a:endParaRPr>
          </a:p>
          <a:p>
            <a:pPr marL="914378" indent="-285743">
              <a:lnSpc>
                <a:spcPct val="115000"/>
              </a:lnSpc>
              <a:buClr>
                <a:schemeClr val="dk2"/>
              </a:buClr>
              <a:buSzPts val="900"/>
              <a:buChar char="●"/>
            </a:pPr>
            <a:r>
              <a:rPr lang="en" sz="1275" b="1" dirty="0" err="1">
                <a:solidFill>
                  <a:schemeClr val="dk2"/>
                </a:solidFill>
              </a:rPr>
              <a:t>Οφέλη</a:t>
            </a:r>
            <a:r>
              <a:rPr lang="en" sz="1275" b="1" dirty="0">
                <a:solidFill>
                  <a:schemeClr val="dk2"/>
                </a:solidFill>
              </a:rPr>
              <a:t>: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Ε</a:t>
            </a:r>
            <a:r>
              <a:rPr lang="en" sz="1275" dirty="0">
                <a:solidFill>
                  <a:schemeClr val="dk2"/>
                </a:solidFill>
              </a:rPr>
              <a:t>π</a:t>
            </a:r>
            <a:r>
              <a:rPr lang="en" sz="1275" dirty="0" err="1">
                <a:solidFill>
                  <a:schemeClr val="dk2"/>
                </a:solidFill>
              </a:rPr>
              <a:t>ιτρέ</a:t>
            </a:r>
            <a:r>
              <a:rPr lang="en" sz="1275" dirty="0">
                <a:solidFill>
                  <a:schemeClr val="dk2"/>
                </a:solidFill>
              </a:rPr>
              <a:t>π</a:t>
            </a:r>
            <a:r>
              <a:rPr lang="en" sz="1275" dirty="0" err="1">
                <a:solidFill>
                  <a:schemeClr val="dk2"/>
                </a:solidFill>
              </a:rPr>
              <a:t>ει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στον</a:t>
            </a:r>
            <a:r>
              <a:rPr lang="en" sz="1275" dirty="0">
                <a:solidFill>
                  <a:schemeClr val="dk2"/>
                </a:solidFill>
              </a:rPr>
              <a:t> practitioner </a:t>
            </a:r>
            <a:r>
              <a:rPr lang="en" sz="1275" dirty="0" err="1">
                <a:solidFill>
                  <a:schemeClr val="dk2"/>
                </a:solidFill>
              </a:rPr>
              <a:t>ν</a:t>
            </a:r>
            <a:r>
              <a:rPr lang="en" sz="1275" dirty="0">
                <a:solidFill>
                  <a:schemeClr val="dk2"/>
                </a:solidFill>
              </a:rPr>
              <a:t>α α</a:t>
            </a:r>
            <a:r>
              <a:rPr lang="en" sz="1275" dirty="0" err="1">
                <a:solidFill>
                  <a:schemeClr val="dk2"/>
                </a:solidFill>
              </a:rPr>
              <a:t>ντιμετω</a:t>
            </a:r>
            <a:r>
              <a:rPr lang="en" sz="1275" dirty="0">
                <a:solidFill>
                  <a:schemeClr val="dk2"/>
                </a:solidFill>
              </a:rPr>
              <a:t>π</a:t>
            </a:r>
            <a:r>
              <a:rPr lang="en" sz="1275" dirty="0" err="1">
                <a:solidFill>
                  <a:schemeClr val="dk2"/>
                </a:solidFill>
              </a:rPr>
              <a:t>ίσει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δι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φορετικές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δι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στάσεις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ενός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σύνθετου</a:t>
            </a:r>
            <a:r>
              <a:rPr lang="en" sz="1275" dirty="0">
                <a:solidFill>
                  <a:schemeClr val="dk2"/>
                </a:solidFill>
              </a:rPr>
              <a:t> π</a:t>
            </a:r>
            <a:r>
              <a:rPr lang="en" sz="1275" dirty="0" err="1">
                <a:solidFill>
                  <a:schemeClr val="dk2"/>
                </a:solidFill>
              </a:rPr>
              <a:t>ρο</a:t>
            </a:r>
            <a:r>
              <a:rPr lang="en" sz="1275" dirty="0">
                <a:solidFill>
                  <a:schemeClr val="dk2"/>
                </a:solidFill>
              </a:rPr>
              <a:t>β</a:t>
            </a:r>
            <a:r>
              <a:rPr lang="en" sz="1275" dirty="0" err="1">
                <a:solidFill>
                  <a:schemeClr val="dk2"/>
                </a:solidFill>
              </a:rPr>
              <a:t>λήμ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τος</a:t>
            </a:r>
            <a:r>
              <a:rPr lang="en" sz="1275" dirty="0">
                <a:solidFill>
                  <a:schemeClr val="dk2"/>
                </a:solidFill>
              </a:rPr>
              <a:t> (π.</a:t>
            </a:r>
            <a:r>
              <a:rPr lang="en" sz="1275" dirty="0" err="1">
                <a:solidFill>
                  <a:schemeClr val="dk2"/>
                </a:solidFill>
              </a:rPr>
              <a:t>χ</a:t>
            </a:r>
            <a:r>
              <a:rPr lang="en" sz="1275" dirty="0">
                <a:solidFill>
                  <a:schemeClr val="dk2"/>
                </a:solidFill>
              </a:rPr>
              <a:t>., </a:t>
            </a:r>
            <a:r>
              <a:rPr lang="en" sz="1275" dirty="0" err="1">
                <a:solidFill>
                  <a:schemeClr val="dk2"/>
                </a:solidFill>
              </a:rPr>
              <a:t>χρησιμο</a:t>
            </a:r>
            <a:r>
              <a:rPr lang="en" sz="1275" dirty="0">
                <a:solidFill>
                  <a:schemeClr val="dk2"/>
                </a:solidFill>
              </a:rPr>
              <a:t>π</a:t>
            </a:r>
            <a:r>
              <a:rPr lang="en" sz="1275" dirty="0" err="1">
                <a:solidFill>
                  <a:schemeClr val="dk2"/>
                </a:solidFill>
              </a:rPr>
              <a:t>οιώντ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ς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μί</a:t>
            </a:r>
            <a:r>
              <a:rPr lang="en" sz="1275" dirty="0">
                <a:solidFill>
                  <a:schemeClr val="dk2"/>
                </a:solidFill>
              </a:rPr>
              <a:t>α </a:t>
            </a:r>
            <a:r>
              <a:rPr lang="en" sz="1275" dirty="0" err="1">
                <a:solidFill>
                  <a:schemeClr val="dk2"/>
                </a:solidFill>
              </a:rPr>
              <a:t>μέθοδο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γι</a:t>
            </a:r>
            <a:r>
              <a:rPr lang="en" sz="1275" dirty="0">
                <a:solidFill>
                  <a:schemeClr val="dk2"/>
                </a:solidFill>
              </a:rPr>
              <a:t>α απ</a:t>
            </a:r>
            <a:r>
              <a:rPr lang="en" sz="1275" dirty="0" err="1">
                <a:solidFill>
                  <a:schemeClr val="dk2"/>
                </a:solidFill>
              </a:rPr>
              <a:t>οτελεσμ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τικότητ</a:t>
            </a:r>
            <a:r>
              <a:rPr lang="en" sz="1275" dirty="0">
                <a:solidFill>
                  <a:schemeClr val="dk2"/>
                </a:solidFill>
              </a:rPr>
              <a:t>α </a:t>
            </a:r>
            <a:r>
              <a:rPr lang="en" sz="1275" dirty="0" err="1">
                <a:solidFill>
                  <a:schemeClr val="dk2"/>
                </a:solidFill>
              </a:rPr>
              <a:t>κ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ι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μι</a:t>
            </a:r>
            <a:r>
              <a:rPr lang="en" sz="1275" dirty="0">
                <a:solidFill>
                  <a:schemeClr val="dk2"/>
                </a:solidFill>
              </a:rPr>
              <a:t>α </a:t>
            </a:r>
            <a:r>
              <a:rPr lang="en" sz="1275" dirty="0" err="1">
                <a:solidFill>
                  <a:schemeClr val="dk2"/>
                </a:solidFill>
              </a:rPr>
              <a:t>άλλη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γι</a:t>
            </a:r>
            <a:r>
              <a:rPr lang="en" sz="1275" dirty="0">
                <a:solidFill>
                  <a:schemeClr val="dk2"/>
                </a:solidFill>
              </a:rPr>
              <a:t>α </a:t>
            </a:r>
            <a:r>
              <a:rPr lang="en" sz="1275" dirty="0" err="1">
                <a:solidFill>
                  <a:schemeClr val="dk2"/>
                </a:solidFill>
              </a:rPr>
              <a:t>ενδυνάμωση</a:t>
            </a:r>
            <a:r>
              <a:rPr lang="en" sz="1275" dirty="0">
                <a:solidFill>
                  <a:schemeClr val="dk2"/>
                </a:solidFill>
              </a:rPr>
              <a:t>). </a:t>
            </a:r>
            <a:r>
              <a:rPr lang="en" sz="1275" dirty="0" err="1">
                <a:solidFill>
                  <a:schemeClr val="dk2"/>
                </a:solidFill>
              </a:rPr>
              <a:t>Αυτό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είν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ι</a:t>
            </a:r>
            <a:r>
              <a:rPr lang="en" sz="1275" dirty="0">
                <a:solidFill>
                  <a:schemeClr val="dk2"/>
                </a:solidFill>
              </a:rPr>
              <a:t> απα</a:t>
            </a:r>
            <a:r>
              <a:rPr lang="en" sz="1275" dirty="0" err="1">
                <a:solidFill>
                  <a:schemeClr val="dk2"/>
                </a:solidFill>
              </a:rPr>
              <a:t>ρ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ίτητο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γι</a:t>
            </a:r>
            <a:r>
              <a:rPr lang="en" sz="1275" dirty="0">
                <a:solidFill>
                  <a:schemeClr val="dk2"/>
                </a:solidFill>
              </a:rPr>
              <a:t>α </a:t>
            </a:r>
            <a:r>
              <a:rPr lang="en" sz="1275" dirty="0" err="1">
                <a:solidFill>
                  <a:schemeClr val="dk2"/>
                </a:solidFill>
              </a:rPr>
              <a:t>την</a:t>
            </a:r>
            <a:r>
              <a:rPr lang="en" sz="1275" dirty="0">
                <a:solidFill>
                  <a:schemeClr val="dk2"/>
                </a:solidFill>
              </a:rPr>
              <a:t> α</a:t>
            </a:r>
            <a:r>
              <a:rPr lang="en" sz="1275" dirty="0" err="1">
                <a:solidFill>
                  <a:schemeClr val="dk2"/>
                </a:solidFill>
              </a:rPr>
              <a:t>ντιμετώ</a:t>
            </a:r>
            <a:r>
              <a:rPr lang="en" sz="1275" dirty="0">
                <a:solidFill>
                  <a:schemeClr val="dk2"/>
                </a:solidFill>
              </a:rPr>
              <a:t>π</a:t>
            </a:r>
            <a:r>
              <a:rPr lang="en" sz="1275" dirty="0" err="1">
                <a:solidFill>
                  <a:schemeClr val="dk2"/>
                </a:solidFill>
              </a:rPr>
              <a:t>ιση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της</a:t>
            </a:r>
            <a:r>
              <a:rPr lang="en" sz="1275" dirty="0">
                <a:solidFill>
                  <a:schemeClr val="dk2"/>
                </a:solidFill>
              </a:rPr>
              <a:t> π</a:t>
            </a:r>
            <a:r>
              <a:rPr lang="en" sz="1275" dirty="0" err="1">
                <a:solidFill>
                  <a:schemeClr val="dk2"/>
                </a:solidFill>
              </a:rPr>
              <a:t>ολυδιάστ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της</a:t>
            </a:r>
            <a:r>
              <a:rPr lang="en" sz="1275" dirty="0">
                <a:solidFill>
                  <a:schemeClr val="dk2"/>
                </a:solidFill>
              </a:rPr>
              <a:t> π</a:t>
            </a:r>
            <a:r>
              <a:rPr lang="en" sz="1275" dirty="0" err="1">
                <a:solidFill>
                  <a:schemeClr val="dk2"/>
                </a:solidFill>
              </a:rPr>
              <a:t>ολυ</a:t>
            </a:r>
            <a:r>
              <a:rPr lang="en" sz="1275" dirty="0">
                <a:solidFill>
                  <a:schemeClr val="dk2"/>
                </a:solidFill>
              </a:rPr>
              <a:t>π</a:t>
            </a:r>
            <a:r>
              <a:rPr lang="en" sz="1275" dirty="0" err="1">
                <a:solidFill>
                  <a:schemeClr val="dk2"/>
                </a:solidFill>
              </a:rPr>
              <a:t>λοκότητ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ς</a:t>
            </a:r>
            <a:r>
              <a:rPr lang="en" sz="1275" dirty="0">
                <a:solidFill>
                  <a:schemeClr val="dk2"/>
                </a:solidFill>
              </a:rPr>
              <a:t>.</a:t>
            </a:r>
            <a:endParaRPr sz="1275" dirty="0">
              <a:solidFill>
                <a:schemeClr val="dk2"/>
              </a:solidFill>
            </a:endParaRPr>
          </a:p>
          <a:p>
            <a:pPr marL="914378" indent="-285743">
              <a:lnSpc>
                <a:spcPct val="115000"/>
              </a:lnSpc>
              <a:buClr>
                <a:schemeClr val="dk2"/>
              </a:buClr>
              <a:buSzPts val="900"/>
              <a:buChar char="●"/>
            </a:pPr>
            <a:r>
              <a:rPr lang="en" sz="1275" b="1" dirty="0" err="1">
                <a:solidFill>
                  <a:schemeClr val="dk2"/>
                </a:solidFill>
              </a:rPr>
              <a:t>Το</a:t>
            </a:r>
            <a:r>
              <a:rPr lang="en" sz="1275" b="1" dirty="0">
                <a:solidFill>
                  <a:schemeClr val="dk2"/>
                </a:solidFill>
              </a:rPr>
              <a:t> </a:t>
            </a:r>
            <a:r>
              <a:rPr lang="en" sz="1275" b="1" dirty="0" err="1">
                <a:solidFill>
                  <a:schemeClr val="dk2"/>
                </a:solidFill>
              </a:rPr>
              <a:t>ρίσκο</a:t>
            </a:r>
            <a:r>
              <a:rPr lang="en" sz="1275" b="1" dirty="0">
                <a:solidFill>
                  <a:schemeClr val="dk2"/>
                </a:solidFill>
              </a:rPr>
              <a:t>: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Σε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ορισμένες</a:t>
            </a:r>
            <a:r>
              <a:rPr lang="en" sz="1275" dirty="0">
                <a:solidFill>
                  <a:schemeClr val="dk2"/>
                </a:solidFill>
              </a:rPr>
              <a:t> πα</a:t>
            </a:r>
            <a:r>
              <a:rPr lang="en" sz="1275" dirty="0" err="1">
                <a:solidFill>
                  <a:schemeClr val="dk2"/>
                </a:solidFill>
              </a:rPr>
              <a:t>ρεμ</a:t>
            </a:r>
            <a:r>
              <a:rPr lang="en" sz="1275" dirty="0">
                <a:solidFill>
                  <a:schemeClr val="dk2"/>
                </a:solidFill>
              </a:rPr>
              <a:t>β</a:t>
            </a:r>
            <a:r>
              <a:rPr lang="en" sz="1275" dirty="0" err="1">
                <a:solidFill>
                  <a:schemeClr val="dk2"/>
                </a:solidFill>
              </a:rPr>
              <a:t>άσεις</a:t>
            </a:r>
            <a:r>
              <a:rPr lang="en" sz="1275" dirty="0">
                <a:solidFill>
                  <a:schemeClr val="dk2"/>
                </a:solidFill>
              </a:rPr>
              <a:t>, </a:t>
            </a:r>
            <a:r>
              <a:rPr lang="en" sz="1275" dirty="0" err="1">
                <a:solidFill>
                  <a:schemeClr val="dk2"/>
                </a:solidFill>
              </a:rPr>
              <a:t>η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χρήση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ολόκληρων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μεθοδολογιών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μ</a:t>
            </a:r>
            <a:r>
              <a:rPr lang="en" sz="1275" dirty="0">
                <a:solidFill>
                  <a:schemeClr val="dk2"/>
                </a:solidFill>
              </a:rPr>
              <a:t>π</a:t>
            </a:r>
            <a:r>
              <a:rPr lang="en" sz="1275" dirty="0" err="1">
                <a:solidFill>
                  <a:schemeClr val="dk2"/>
                </a:solidFill>
              </a:rPr>
              <a:t>ορεί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ν</a:t>
            </a:r>
            <a:r>
              <a:rPr lang="en" sz="1275" dirty="0">
                <a:solidFill>
                  <a:schemeClr val="dk2"/>
                </a:solidFill>
              </a:rPr>
              <a:t>α </a:t>
            </a:r>
            <a:r>
              <a:rPr lang="en" sz="1275" dirty="0" err="1">
                <a:solidFill>
                  <a:schemeClr val="dk2"/>
                </a:solidFill>
              </a:rPr>
              <a:t>είν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ι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κοστο</a:t>
            </a:r>
            <a:r>
              <a:rPr lang="en" sz="1275" dirty="0">
                <a:solidFill>
                  <a:schemeClr val="dk2"/>
                </a:solidFill>
              </a:rPr>
              <a:t>β</a:t>
            </a:r>
            <a:r>
              <a:rPr lang="en" sz="1275" dirty="0" err="1">
                <a:solidFill>
                  <a:schemeClr val="dk2"/>
                </a:solidFill>
              </a:rPr>
              <a:t>όρο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κ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ι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λιγότερο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ευέλικτο</a:t>
            </a:r>
            <a:r>
              <a:rPr lang="en" sz="1275" dirty="0">
                <a:solidFill>
                  <a:schemeClr val="dk2"/>
                </a:solidFill>
              </a:rPr>
              <a:t> απ</a:t>
            </a:r>
            <a:r>
              <a:rPr lang="en" sz="1275" dirty="0" err="1">
                <a:solidFill>
                  <a:schemeClr val="dk2"/>
                </a:solidFill>
              </a:rPr>
              <a:t>ό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το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ν</a:t>
            </a:r>
            <a:r>
              <a:rPr lang="en" sz="1275" dirty="0">
                <a:solidFill>
                  <a:schemeClr val="dk2"/>
                </a:solidFill>
              </a:rPr>
              <a:t>α </a:t>
            </a:r>
            <a:r>
              <a:rPr lang="en" sz="1275" dirty="0" err="1">
                <a:solidFill>
                  <a:schemeClr val="dk2"/>
                </a:solidFill>
              </a:rPr>
              <a:t>χρησιμο</a:t>
            </a:r>
            <a:r>
              <a:rPr lang="en" sz="1275" dirty="0">
                <a:solidFill>
                  <a:schemeClr val="dk2"/>
                </a:solidFill>
              </a:rPr>
              <a:t>π</a:t>
            </a:r>
            <a:r>
              <a:rPr lang="en" sz="1275" dirty="0" err="1">
                <a:solidFill>
                  <a:schemeClr val="dk2"/>
                </a:solidFill>
              </a:rPr>
              <a:t>οιηθούν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με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ε</a:t>
            </a:r>
            <a:r>
              <a:rPr lang="en" sz="1275" dirty="0">
                <a:solidFill>
                  <a:schemeClr val="dk2"/>
                </a:solidFill>
              </a:rPr>
              <a:t>π</a:t>
            </a:r>
            <a:r>
              <a:rPr lang="en" sz="1275" dirty="0" err="1">
                <a:solidFill>
                  <a:schemeClr val="dk2"/>
                </a:solidFill>
              </a:rPr>
              <a:t>ίγνωση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μεμονωμένοι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μέθοδοι</a:t>
            </a:r>
            <a:r>
              <a:rPr lang="en" sz="1275" dirty="0">
                <a:solidFill>
                  <a:schemeClr val="dk2"/>
                </a:solidFill>
              </a:rPr>
              <a:t>.</a:t>
            </a:r>
            <a:endParaRPr sz="1275" dirty="0">
              <a:solidFill>
                <a:schemeClr val="dk2"/>
              </a:solidFill>
            </a:endParaRPr>
          </a:p>
          <a:p>
            <a:pPr>
              <a:lnSpc>
                <a:spcPct val="115000"/>
              </a:lnSpc>
            </a:pPr>
            <a:endParaRPr sz="900" dirty="0">
              <a:solidFill>
                <a:schemeClr val="dk2"/>
              </a:solidFill>
            </a:endParaRPr>
          </a:p>
        </p:txBody>
      </p:sp>
      <p:sp>
        <p:nvSpPr>
          <p:cNvPr id="222" name="Google Shape;222;p37">
            <a:extLst>
              <a:ext uri="{FF2B5EF4-FFF2-40B4-BE49-F238E27FC236}">
                <a16:creationId xmlns:a16="http://schemas.microsoft.com/office/drawing/2014/main" id="{8874ACAA-4E49-C0F1-B5C5-0CFB42A2F8A9}"/>
              </a:ext>
            </a:extLst>
          </p:cNvPr>
          <p:cNvSpPr txBox="1"/>
          <p:nvPr/>
        </p:nvSpPr>
        <p:spPr>
          <a:xfrm>
            <a:off x="77775" y="4758001"/>
            <a:ext cx="8013900" cy="3077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en" sz="800">
                <a:solidFill>
                  <a:srgbClr val="595959"/>
                </a:solidFill>
              </a:rPr>
              <a:t>Jackson, M. C. (2019). </a:t>
            </a:r>
            <a:r>
              <a:rPr lang="en" sz="800" i="1">
                <a:solidFill>
                  <a:srgbClr val="595959"/>
                </a:solidFill>
              </a:rPr>
              <a:t>Critical systems thinking and the management of complexity</a:t>
            </a:r>
            <a:r>
              <a:rPr lang="en" sz="800">
                <a:solidFill>
                  <a:srgbClr val="595959"/>
                </a:solidFill>
              </a:rPr>
              <a:t>. John Wiley &amp; Sons.</a:t>
            </a:r>
            <a:endParaRPr sz="800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182953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37"/>
          <p:cNvSpPr txBox="1">
            <a:spLocks noGrp="1"/>
          </p:cNvSpPr>
          <p:nvPr>
            <p:ph type="title"/>
          </p:nvPr>
        </p:nvSpPr>
        <p:spPr>
          <a:xfrm>
            <a:off x="152250" y="0"/>
            <a:ext cx="8791800" cy="5727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rmAutofit/>
          </a:bodyPr>
          <a:lstStyle/>
          <a:p>
            <a:pPr>
              <a:buSzPts val="990"/>
            </a:pPr>
            <a:r>
              <a:rPr lang="en" sz="2320"/>
              <a:t>Κριτική Συστημική Πράξη (CSP): Η θεωρητική βάση</a:t>
            </a:r>
            <a:endParaRPr sz="2320"/>
          </a:p>
        </p:txBody>
      </p:sp>
      <p:sp>
        <p:nvSpPr>
          <p:cNvPr id="221" name="Google Shape;221;p37"/>
          <p:cNvSpPr txBox="1"/>
          <p:nvPr/>
        </p:nvSpPr>
        <p:spPr>
          <a:xfrm>
            <a:off x="152250" y="572700"/>
            <a:ext cx="8791800" cy="43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46">
              <a:lnSpc>
                <a:spcPct val="115000"/>
              </a:lnSpc>
              <a:buClr>
                <a:schemeClr val="dk2"/>
              </a:buClr>
              <a:buSzPts val="900"/>
            </a:pPr>
            <a:r>
              <a:rPr lang="en" sz="1500" b="1" dirty="0">
                <a:solidFill>
                  <a:schemeClr val="dk2"/>
                </a:solidFill>
              </a:rPr>
              <a:t>3. </a:t>
            </a:r>
            <a:r>
              <a:rPr lang="en" sz="1500" b="1" dirty="0" err="1">
                <a:solidFill>
                  <a:schemeClr val="dk2"/>
                </a:solidFill>
              </a:rPr>
              <a:t>Πολυ</a:t>
            </a:r>
            <a:r>
              <a:rPr lang="en" sz="1500" b="1" dirty="0">
                <a:solidFill>
                  <a:schemeClr val="dk2"/>
                </a:solidFill>
              </a:rPr>
              <a:t>πα</a:t>
            </a:r>
            <a:r>
              <a:rPr lang="en" sz="1500" b="1" dirty="0" err="1">
                <a:solidFill>
                  <a:schemeClr val="dk2"/>
                </a:solidFill>
              </a:rPr>
              <a:t>ρ</a:t>
            </a:r>
            <a:r>
              <a:rPr lang="en" sz="1500" b="1" dirty="0">
                <a:solidFill>
                  <a:schemeClr val="dk2"/>
                </a:solidFill>
              </a:rPr>
              <a:t>α</a:t>
            </a:r>
            <a:r>
              <a:rPr lang="en" sz="1500" b="1" dirty="0" err="1">
                <a:solidFill>
                  <a:schemeClr val="dk2"/>
                </a:solidFill>
              </a:rPr>
              <a:t>δειγμ</a:t>
            </a:r>
            <a:r>
              <a:rPr lang="en" sz="1500" b="1" dirty="0">
                <a:solidFill>
                  <a:schemeClr val="dk2"/>
                </a:solidFill>
              </a:rPr>
              <a:t>α</a:t>
            </a:r>
            <a:r>
              <a:rPr lang="en" sz="1500" b="1" dirty="0" err="1">
                <a:solidFill>
                  <a:schemeClr val="dk2"/>
                </a:solidFill>
              </a:rPr>
              <a:t>τικός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i="1" dirty="0">
                <a:solidFill>
                  <a:schemeClr val="dk2"/>
                </a:solidFill>
              </a:rPr>
              <a:t>(Multiparadigm)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Πλουρ</a:t>
            </a:r>
            <a:r>
              <a:rPr lang="en" sz="1500" b="1" dirty="0">
                <a:solidFill>
                  <a:schemeClr val="dk2"/>
                </a:solidFill>
              </a:rPr>
              <a:t>α</a:t>
            </a:r>
            <a:r>
              <a:rPr lang="en" sz="1500" b="1" dirty="0" err="1">
                <a:solidFill>
                  <a:schemeClr val="dk2"/>
                </a:solidFill>
              </a:rPr>
              <a:t>λισμός</a:t>
            </a:r>
            <a:r>
              <a:rPr lang="en" sz="1500" b="1" dirty="0">
                <a:solidFill>
                  <a:schemeClr val="dk2"/>
                </a:solidFill>
              </a:rPr>
              <a:t> (</a:t>
            </a:r>
            <a:r>
              <a:rPr lang="en" sz="1500" b="1" dirty="0" err="1">
                <a:solidFill>
                  <a:schemeClr val="dk2"/>
                </a:solidFill>
              </a:rPr>
              <a:t>Αγκ</a:t>
            </a:r>
            <a:r>
              <a:rPr lang="en" sz="1500" b="1" dirty="0">
                <a:solidFill>
                  <a:schemeClr val="dk2"/>
                </a:solidFill>
              </a:rPr>
              <a:t>α</a:t>
            </a:r>
            <a:r>
              <a:rPr lang="en" sz="1500" b="1" dirty="0" err="1">
                <a:solidFill>
                  <a:schemeClr val="dk2"/>
                </a:solidFill>
              </a:rPr>
              <a:t>λιάζοντ</a:t>
            </a:r>
            <a:r>
              <a:rPr lang="en" sz="1500" b="1" dirty="0">
                <a:solidFill>
                  <a:schemeClr val="dk2"/>
                </a:solidFill>
              </a:rPr>
              <a:t>α</a:t>
            </a:r>
            <a:r>
              <a:rPr lang="en" sz="1500" b="1" dirty="0" err="1">
                <a:solidFill>
                  <a:schemeClr val="dk2"/>
                </a:solidFill>
              </a:rPr>
              <a:t>ς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Δι</a:t>
            </a:r>
            <a:r>
              <a:rPr lang="en" sz="1500" b="1" dirty="0">
                <a:solidFill>
                  <a:schemeClr val="dk2"/>
                </a:solidFill>
              </a:rPr>
              <a:t>α</a:t>
            </a:r>
            <a:r>
              <a:rPr lang="en" sz="1500" b="1" dirty="0" err="1">
                <a:solidFill>
                  <a:schemeClr val="dk2"/>
                </a:solidFill>
              </a:rPr>
              <a:t>φορετικές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Κοσμοθεωρίες</a:t>
            </a:r>
            <a:r>
              <a:rPr lang="en" sz="1500" b="1" dirty="0">
                <a:solidFill>
                  <a:schemeClr val="dk2"/>
                </a:solidFill>
              </a:rPr>
              <a:t>):</a:t>
            </a:r>
            <a:endParaRPr sz="1500" b="1" dirty="0">
              <a:solidFill>
                <a:schemeClr val="dk2"/>
              </a:solidFill>
            </a:endParaRPr>
          </a:p>
          <a:p>
            <a:pPr marL="914378" indent="-285743">
              <a:lnSpc>
                <a:spcPct val="115000"/>
              </a:lnSpc>
              <a:buClr>
                <a:schemeClr val="dk2"/>
              </a:buClr>
              <a:buSzPts val="900"/>
              <a:buChar char="●"/>
            </a:pPr>
            <a:r>
              <a:rPr lang="en" sz="1500" b="1" dirty="0" err="1">
                <a:solidFill>
                  <a:schemeClr val="dk2"/>
                </a:solidFill>
              </a:rPr>
              <a:t>Τι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είν</a:t>
            </a:r>
            <a:r>
              <a:rPr lang="en" sz="1500" b="1" dirty="0">
                <a:solidFill>
                  <a:schemeClr val="dk2"/>
                </a:solidFill>
              </a:rPr>
              <a:t>α</a:t>
            </a:r>
            <a:r>
              <a:rPr lang="en" sz="1500" b="1" dirty="0" err="1">
                <a:solidFill>
                  <a:schemeClr val="dk2"/>
                </a:solidFill>
              </a:rPr>
              <a:t>ι</a:t>
            </a:r>
            <a:r>
              <a:rPr lang="en" sz="1500" b="1" dirty="0">
                <a:solidFill>
                  <a:schemeClr val="dk2"/>
                </a:solidFill>
              </a:rPr>
              <a:t>: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Ενεργή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εν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σχόληση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με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τ</a:t>
            </a:r>
            <a:r>
              <a:rPr lang="en" sz="1500" dirty="0">
                <a:solidFill>
                  <a:schemeClr val="dk2"/>
                </a:solidFill>
              </a:rPr>
              <a:t>α </a:t>
            </a:r>
            <a:r>
              <a:rPr lang="en" sz="1500" dirty="0" err="1">
                <a:solidFill>
                  <a:schemeClr val="dk2"/>
                </a:solidFill>
              </a:rPr>
              <a:t>δι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φορετικά</a:t>
            </a:r>
            <a:r>
              <a:rPr lang="en" sz="1500" dirty="0">
                <a:solidFill>
                  <a:schemeClr val="dk2"/>
                </a:solidFill>
              </a:rPr>
              <a:t>, </a:t>
            </a:r>
            <a:r>
              <a:rPr lang="en" sz="1500" dirty="0" err="1">
                <a:solidFill>
                  <a:schemeClr val="dk2"/>
                </a:solidFill>
              </a:rPr>
              <a:t>κ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ι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συχνά</a:t>
            </a:r>
            <a:r>
              <a:rPr lang="en" sz="1500" dirty="0">
                <a:solidFill>
                  <a:schemeClr val="dk2"/>
                </a:solidFill>
              </a:rPr>
              <a:t> α</a:t>
            </a:r>
            <a:r>
              <a:rPr lang="en" sz="1500" dirty="0" err="1">
                <a:solidFill>
                  <a:schemeClr val="dk2"/>
                </a:solidFill>
              </a:rPr>
              <a:t>σύγκριτ</a:t>
            </a:r>
            <a:r>
              <a:rPr lang="en" sz="1500" dirty="0">
                <a:solidFill>
                  <a:schemeClr val="dk2"/>
                </a:solidFill>
              </a:rPr>
              <a:t>α, </a:t>
            </a:r>
            <a:r>
              <a:rPr lang="en" sz="1500" dirty="0" err="1">
                <a:solidFill>
                  <a:schemeClr val="dk2"/>
                </a:solidFill>
              </a:rPr>
              <a:t>φιλοσοφικά</a:t>
            </a:r>
            <a:r>
              <a:rPr lang="en" sz="1500" dirty="0">
                <a:solidFill>
                  <a:schemeClr val="dk2"/>
                </a:solidFill>
              </a:rPr>
              <a:t> πα</a:t>
            </a:r>
            <a:r>
              <a:rPr lang="en" sz="1500" dirty="0" err="1">
                <a:solidFill>
                  <a:schemeClr val="dk2"/>
                </a:solidFill>
              </a:rPr>
              <a:t>ρ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δείγμ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τ</a:t>
            </a:r>
            <a:r>
              <a:rPr lang="en" sz="1500" dirty="0">
                <a:solidFill>
                  <a:schemeClr val="dk2"/>
                </a:solidFill>
              </a:rPr>
              <a:t>α π</a:t>
            </a:r>
            <a:r>
              <a:rPr lang="en" sz="1500" dirty="0" err="1">
                <a:solidFill>
                  <a:schemeClr val="dk2"/>
                </a:solidFill>
              </a:rPr>
              <a:t>ου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στηρίζουν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τις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μεθοδολογίες</a:t>
            </a:r>
            <a:r>
              <a:rPr lang="en" sz="1500" dirty="0">
                <a:solidFill>
                  <a:schemeClr val="dk2"/>
                </a:solidFill>
              </a:rPr>
              <a:t> (π.</a:t>
            </a:r>
            <a:r>
              <a:rPr lang="en" sz="1500" dirty="0" err="1">
                <a:solidFill>
                  <a:schemeClr val="dk2"/>
                </a:solidFill>
              </a:rPr>
              <a:t>χ</a:t>
            </a:r>
            <a:r>
              <a:rPr lang="en" sz="1500" dirty="0">
                <a:solidFill>
                  <a:schemeClr val="dk2"/>
                </a:solidFill>
              </a:rPr>
              <a:t>. </a:t>
            </a:r>
            <a:r>
              <a:rPr lang="en" sz="1500" dirty="0" err="1">
                <a:solidFill>
                  <a:schemeClr val="dk2"/>
                </a:solidFill>
              </a:rPr>
              <a:t>φονξιον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λιστικά</a:t>
            </a:r>
            <a:r>
              <a:rPr lang="en" sz="1500" dirty="0">
                <a:solidFill>
                  <a:schemeClr val="dk2"/>
                </a:solidFill>
              </a:rPr>
              <a:t>, </a:t>
            </a:r>
            <a:r>
              <a:rPr lang="en" sz="1500" dirty="0" err="1">
                <a:solidFill>
                  <a:schemeClr val="dk2"/>
                </a:solidFill>
              </a:rPr>
              <a:t>ερμηνευτικά</a:t>
            </a:r>
            <a:r>
              <a:rPr lang="en" sz="1500" dirty="0">
                <a:solidFill>
                  <a:schemeClr val="dk2"/>
                </a:solidFill>
              </a:rPr>
              <a:t>, </a:t>
            </a:r>
            <a:r>
              <a:rPr lang="en" sz="1500" dirty="0" err="1">
                <a:solidFill>
                  <a:schemeClr val="dk2"/>
                </a:solidFill>
              </a:rPr>
              <a:t>χειρ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φετητικά</a:t>
            </a:r>
            <a:r>
              <a:rPr lang="en" sz="1500" dirty="0">
                <a:solidFill>
                  <a:schemeClr val="dk2"/>
                </a:solidFill>
              </a:rPr>
              <a:t>).</a:t>
            </a:r>
            <a:endParaRPr sz="1500" dirty="0">
              <a:solidFill>
                <a:schemeClr val="dk2"/>
              </a:solidFill>
            </a:endParaRPr>
          </a:p>
          <a:p>
            <a:pPr marL="914378" indent="-285743">
              <a:lnSpc>
                <a:spcPct val="115000"/>
              </a:lnSpc>
              <a:buClr>
                <a:schemeClr val="dk2"/>
              </a:buClr>
              <a:buSzPts val="900"/>
              <a:buChar char="●"/>
            </a:pPr>
            <a:r>
              <a:rPr lang="en" sz="1500" b="1" dirty="0" err="1">
                <a:solidFill>
                  <a:schemeClr val="dk2"/>
                </a:solidFill>
              </a:rPr>
              <a:t>Ο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μηχ</a:t>
            </a:r>
            <a:r>
              <a:rPr lang="en" sz="1500" b="1" dirty="0">
                <a:solidFill>
                  <a:schemeClr val="dk2"/>
                </a:solidFill>
              </a:rPr>
              <a:t>α</a:t>
            </a:r>
            <a:r>
              <a:rPr lang="en" sz="1500" b="1" dirty="0" err="1">
                <a:solidFill>
                  <a:schemeClr val="dk2"/>
                </a:solidFill>
              </a:rPr>
              <a:t>νισμός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της</a:t>
            </a:r>
            <a:r>
              <a:rPr lang="en" sz="1500" b="1" dirty="0">
                <a:solidFill>
                  <a:schemeClr val="dk2"/>
                </a:solidFill>
              </a:rPr>
              <a:t> CSP: “</a:t>
            </a:r>
            <a:r>
              <a:rPr lang="en" sz="1500" b="1" dirty="0" err="1">
                <a:solidFill>
                  <a:schemeClr val="dk2"/>
                </a:solidFill>
              </a:rPr>
              <a:t>Κριτική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μετ</a:t>
            </a:r>
            <a:r>
              <a:rPr lang="en" sz="1500" b="1" dirty="0">
                <a:solidFill>
                  <a:schemeClr val="dk2"/>
                </a:solidFill>
              </a:rPr>
              <a:t>α</a:t>
            </a:r>
            <a:r>
              <a:rPr lang="en" sz="1500" b="1" dirty="0" err="1">
                <a:solidFill>
                  <a:schemeClr val="dk2"/>
                </a:solidFill>
              </a:rPr>
              <a:t>ξύ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των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Π</a:t>
            </a:r>
            <a:r>
              <a:rPr lang="en" sz="1500" b="1" dirty="0">
                <a:solidFill>
                  <a:schemeClr val="dk2"/>
                </a:solidFill>
              </a:rPr>
              <a:t>α</a:t>
            </a:r>
            <a:r>
              <a:rPr lang="en" sz="1500" b="1" dirty="0" err="1">
                <a:solidFill>
                  <a:schemeClr val="dk2"/>
                </a:solidFill>
              </a:rPr>
              <a:t>ρ</a:t>
            </a:r>
            <a:r>
              <a:rPr lang="en" sz="1500" b="1" dirty="0">
                <a:solidFill>
                  <a:schemeClr val="dk2"/>
                </a:solidFill>
              </a:rPr>
              <a:t>α</a:t>
            </a:r>
            <a:r>
              <a:rPr lang="en" sz="1500" b="1" dirty="0" err="1">
                <a:solidFill>
                  <a:schemeClr val="dk2"/>
                </a:solidFill>
              </a:rPr>
              <a:t>δειγμάτων</a:t>
            </a:r>
            <a:r>
              <a:rPr lang="en" sz="1500" b="1" dirty="0">
                <a:solidFill>
                  <a:schemeClr val="dk2"/>
                </a:solidFill>
              </a:rPr>
              <a:t>” &amp; “</a:t>
            </a:r>
            <a:r>
              <a:rPr lang="en" sz="1500" b="1" dirty="0" err="1">
                <a:solidFill>
                  <a:schemeClr val="dk2"/>
                </a:solidFill>
              </a:rPr>
              <a:t>Ασύμφωνος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Πλουρ</a:t>
            </a:r>
            <a:r>
              <a:rPr lang="en" sz="1500" b="1" dirty="0">
                <a:solidFill>
                  <a:schemeClr val="dk2"/>
                </a:solidFill>
              </a:rPr>
              <a:t>α</a:t>
            </a:r>
            <a:r>
              <a:rPr lang="en" sz="1500" b="1" dirty="0" err="1">
                <a:solidFill>
                  <a:schemeClr val="dk2"/>
                </a:solidFill>
              </a:rPr>
              <a:t>λισμός</a:t>
            </a:r>
            <a:r>
              <a:rPr lang="en" sz="1500" b="1" dirty="0">
                <a:solidFill>
                  <a:schemeClr val="dk2"/>
                </a:solidFill>
              </a:rPr>
              <a:t>”:</a:t>
            </a:r>
            <a:endParaRPr sz="1500" b="1" dirty="0">
              <a:solidFill>
                <a:schemeClr val="dk2"/>
              </a:solidFill>
            </a:endParaRPr>
          </a:p>
          <a:p>
            <a:pPr marL="1371566" lvl="1" indent="-285743">
              <a:lnSpc>
                <a:spcPct val="115000"/>
              </a:lnSpc>
              <a:buClr>
                <a:schemeClr val="dk2"/>
              </a:buClr>
              <a:buSzPts val="900"/>
              <a:buChar char="○"/>
            </a:pPr>
            <a:r>
              <a:rPr lang="en" sz="1500" dirty="0" err="1">
                <a:solidFill>
                  <a:schemeClr val="dk2"/>
                </a:solidFill>
              </a:rPr>
              <a:t>Το</a:t>
            </a:r>
            <a:r>
              <a:rPr lang="en" sz="1500" dirty="0">
                <a:solidFill>
                  <a:schemeClr val="dk2"/>
                </a:solidFill>
              </a:rPr>
              <a:t> CSP </a:t>
            </a:r>
            <a:r>
              <a:rPr lang="en" sz="1500" b="1" dirty="0" err="1">
                <a:solidFill>
                  <a:schemeClr val="dk2"/>
                </a:solidFill>
              </a:rPr>
              <a:t>δεν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dirty="0">
                <a:solidFill>
                  <a:schemeClr val="dk2"/>
                </a:solidFill>
              </a:rPr>
              <a:t>π</a:t>
            </a:r>
            <a:r>
              <a:rPr lang="en" sz="1500" dirty="0" err="1">
                <a:solidFill>
                  <a:schemeClr val="dk2"/>
                </a:solidFill>
              </a:rPr>
              <a:t>ροσ</a:t>
            </a:r>
            <a:r>
              <a:rPr lang="en" sz="1500" dirty="0">
                <a:solidFill>
                  <a:schemeClr val="dk2"/>
                </a:solidFill>
              </a:rPr>
              <a:t>πα</a:t>
            </a:r>
            <a:r>
              <a:rPr lang="en" sz="1500" dirty="0" err="1">
                <a:solidFill>
                  <a:schemeClr val="dk2"/>
                </a:solidFill>
              </a:rPr>
              <a:t>θεί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ν</a:t>
            </a:r>
            <a:r>
              <a:rPr lang="en" sz="1500" dirty="0">
                <a:solidFill>
                  <a:schemeClr val="dk2"/>
                </a:solidFill>
              </a:rPr>
              <a:t>α </a:t>
            </a:r>
            <a:r>
              <a:rPr lang="en" sz="1500" dirty="0" err="1">
                <a:solidFill>
                  <a:schemeClr val="dk2"/>
                </a:solidFill>
              </a:rPr>
              <a:t>δημιουργήσει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έν</a:t>
            </a:r>
            <a:r>
              <a:rPr lang="en" sz="1500" dirty="0">
                <a:solidFill>
                  <a:schemeClr val="dk2"/>
                </a:solidFill>
              </a:rPr>
              <a:t>α “</a:t>
            </a:r>
            <a:r>
              <a:rPr lang="en" sz="1500" dirty="0" err="1">
                <a:solidFill>
                  <a:schemeClr val="dk2"/>
                </a:solidFill>
              </a:rPr>
              <a:t>υ</a:t>
            </a:r>
            <a:r>
              <a:rPr lang="en" sz="1500" dirty="0">
                <a:solidFill>
                  <a:schemeClr val="dk2"/>
                </a:solidFill>
              </a:rPr>
              <a:t>π</a:t>
            </a:r>
            <a:r>
              <a:rPr lang="en" sz="1500" dirty="0" err="1">
                <a:solidFill>
                  <a:schemeClr val="dk2"/>
                </a:solidFill>
              </a:rPr>
              <a:t>ερ</a:t>
            </a:r>
            <a:r>
              <a:rPr lang="en" sz="1500" dirty="0">
                <a:solidFill>
                  <a:schemeClr val="dk2"/>
                </a:solidFill>
              </a:rPr>
              <a:t>-πα</a:t>
            </a:r>
            <a:r>
              <a:rPr lang="en" sz="1500" dirty="0" err="1">
                <a:solidFill>
                  <a:schemeClr val="dk2"/>
                </a:solidFill>
              </a:rPr>
              <a:t>ράδειγμ</a:t>
            </a:r>
            <a:r>
              <a:rPr lang="en" sz="1500" dirty="0">
                <a:solidFill>
                  <a:schemeClr val="dk2"/>
                </a:solidFill>
              </a:rPr>
              <a:t>α” π</a:t>
            </a:r>
            <a:r>
              <a:rPr lang="en" sz="1500" dirty="0" err="1">
                <a:solidFill>
                  <a:schemeClr val="dk2"/>
                </a:solidFill>
              </a:rPr>
              <a:t>ου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ν</a:t>
            </a:r>
            <a:r>
              <a:rPr lang="en" sz="1500" dirty="0">
                <a:solidFill>
                  <a:schemeClr val="dk2"/>
                </a:solidFill>
              </a:rPr>
              <a:t>α </a:t>
            </a:r>
            <a:r>
              <a:rPr lang="en" sz="1500" dirty="0" err="1">
                <a:solidFill>
                  <a:schemeClr val="dk2"/>
                </a:solidFill>
              </a:rPr>
              <a:t>ενσωμ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τώνει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όλ</a:t>
            </a:r>
            <a:r>
              <a:rPr lang="en" sz="1500" dirty="0">
                <a:solidFill>
                  <a:schemeClr val="dk2"/>
                </a:solidFill>
              </a:rPr>
              <a:t>α </a:t>
            </a:r>
            <a:r>
              <a:rPr lang="en" sz="1500" dirty="0" err="1">
                <a:solidFill>
                  <a:schemeClr val="dk2"/>
                </a:solidFill>
              </a:rPr>
              <a:t>τ</a:t>
            </a:r>
            <a:r>
              <a:rPr lang="en" sz="1500" dirty="0">
                <a:solidFill>
                  <a:schemeClr val="dk2"/>
                </a:solidFill>
              </a:rPr>
              <a:t>α </a:t>
            </a:r>
            <a:r>
              <a:rPr lang="en" sz="1500" dirty="0" err="1">
                <a:solidFill>
                  <a:schemeClr val="dk2"/>
                </a:solidFill>
              </a:rPr>
              <a:t>άλλ</a:t>
            </a:r>
            <a:r>
              <a:rPr lang="en" sz="1500" dirty="0">
                <a:solidFill>
                  <a:schemeClr val="dk2"/>
                </a:solidFill>
              </a:rPr>
              <a:t>α. </a:t>
            </a:r>
            <a:r>
              <a:rPr lang="en" sz="1500" dirty="0" err="1">
                <a:solidFill>
                  <a:schemeClr val="dk2"/>
                </a:solidFill>
              </a:rPr>
              <a:t>Αυτό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θ</a:t>
            </a:r>
            <a:r>
              <a:rPr lang="en" sz="1500" dirty="0">
                <a:solidFill>
                  <a:schemeClr val="dk2"/>
                </a:solidFill>
              </a:rPr>
              <a:t>α απ</a:t>
            </a:r>
            <a:r>
              <a:rPr lang="en" sz="1500" dirty="0" err="1">
                <a:solidFill>
                  <a:schemeClr val="dk2"/>
                </a:solidFill>
              </a:rPr>
              <a:t>οδυνάμωνε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τ</a:t>
            </a:r>
            <a:r>
              <a:rPr lang="en" sz="1500" dirty="0">
                <a:solidFill>
                  <a:schemeClr val="dk2"/>
                </a:solidFill>
              </a:rPr>
              <a:t>α </a:t>
            </a:r>
            <a:r>
              <a:rPr lang="en" sz="1500" dirty="0" err="1">
                <a:solidFill>
                  <a:schemeClr val="dk2"/>
                </a:solidFill>
              </a:rPr>
              <a:t>μον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δικά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τους</a:t>
            </a:r>
            <a:r>
              <a:rPr lang="en" sz="1500" dirty="0">
                <a:solidFill>
                  <a:schemeClr val="dk2"/>
                </a:solidFill>
              </a:rPr>
              <a:t> π</a:t>
            </a:r>
            <a:r>
              <a:rPr lang="en" sz="1500" dirty="0" err="1">
                <a:solidFill>
                  <a:schemeClr val="dk2"/>
                </a:solidFill>
              </a:rPr>
              <a:t>λεονεκτήμ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τ</a:t>
            </a:r>
            <a:r>
              <a:rPr lang="en" sz="1500" dirty="0">
                <a:solidFill>
                  <a:schemeClr val="dk2"/>
                </a:solidFill>
              </a:rPr>
              <a:t>α.</a:t>
            </a:r>
            <a:endParaRPr sz="1500" dirty="0">
              <a:solidFill>
                <a:schemeClr val="dk2"/>
              </a:solidFill>
            </a:endParaRPr>
          </a:p>
          <a:p>
            <a:pPr marL="1371566" lvl="1" indent="-285743">
              <a:lnSpc>
                <a:spcPct val="115000"/>
              </a:lnSpc>
              <a:buClr>
                <a:schemeClr val="dk2"/>
              </a:buClr>
              <a:buSzPts val="900"/>
              <a:buChar char="○"/>
            </a:pPr>
            <a:r>
              <a:rPr lang="en" sz="1500" dirty="0" err="1">
                <a:solidFill>
                  <a:schemeClr val="dk2"/>
                </a:solidFill>
              </a:rPr>
              <a:t>Αντίθετ</a:t>
            </a:r>
            <a:r>
              <a:rPr lang="en" sz="1500" dirty="0">
                <a:solidFill>
                  <a:schemeClr val="dk2"/>
                </a:solidFill>
              </a:rPr>
              <a:t>α, </a:t>
            </a:r>
            <a:r>
              <a:rPr lang="en" sz="1500" dirty="0" err="1">
                <a:solidFill>
                  <a:schemeClr val="dk2"/>
                </a:solidFill>
              </a:rPr>
              <a:t>ενθ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ρρύνει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τ</a:t>
            </a:r>
            <a:r>
              <a:rPr lang="en" sz="1500" dirty="0">
                <a:solidFill>
                  <a:schemeClr val="dk2"/>
                </a:solidFill>
              </a:rPr>
              <a:t>α πα</a:t>
            </a:r>
            <a:r>
              <a:rPr lang="en" sz="1500" dirty="0" err="1">
                <a:solidFill>
                  <a:schemeClr val="dk2"/>
                </a:solidFill>
              </a:rPr>
              <a:t>ρ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δείγμ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τ</a:t>
            </a:r>
            <a:r>
              <a:rPr lang="en" sz="1500" dirty="0">
                <a:solidFill>
                  <a:schemeClr val="dk2"/>
                </a:solidFill>
              </a:rPr>
              <a:t>α </a:t>
            </a:r>
            <a:r>
              <a:rPr lang="en" sz="1500" dirty="0" err="1">
                <a:solidFill>
                  <a:schemeClr val="dk2"/>
                </a:solidFill>
              </a:rPr>
              <a:t>ν</a:t>
            </a:r>
            <a:r>
              <a:rPr lang="en" sz="1500" dirty="0">
                <a:solidFill>
                  <a:schemeClr val="dk2"/>
                </a:solidFill>
              </a:rPr>
              <a:t>α α</a:t>
            </a:r>
            <a:r>
              <a:rPr lang="en" sz="1500" dirty="0" err="1">
                <a:solidFill>
                  <a:schemeClr val="dk2"/>
                </a:solidFill>
              </a:rPr>
              <a:t>μφισ</a:t>
            </a:r>
            <a:r>
              <a:rPr lang="en" sz="1500" dirty="0">
                <a:solidFill>
                  <a:schemeClr val="dk2"/>
                </a:solidFill>
              </a:rPr>
              <a:t>β</a:t>
            </a:r>
            <a:r>
              <a:rPr lang="en" sz="1500" dirty="0" err="1">
                <a:solidFill>
                  <a:schemeClr val="dk2"/>
                </a:solidFill>
              </a:rPr>
              <a:t>ητούν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κ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ι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ν</a:t>
            </a:r>
            <a:r>
              <a:rPr lang="en" sz="1500" dirty="0">
                <a:solidFill>
                  <a:schemeClr val="dk2"/>
                </a:solidFill>
              </a:rPr>
              <a:t>α α</a:t>
            </a:r>
            <a:r>
              <a:rPr lang="en" sz="1500" dirty="0" err="1">
                <a:solidFill>
                  <a:schemeClr val="dk2"/>
                </a:solidFill>
              </a:rPr>
              <a:t>λληλοκριτικάρουν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κ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θ</a:t>
            </a:r>
            <a:r>
              <a:rPr lang="en" sz="1500" dirty="0">
                <a:solidFill>
                  <a:schemeClr val="dk2"/>
                </a:solidFill>
              </a:rPr>
              <a:t>’ </a:t>
            </a:r>
            <a:r>
              <a:rPr lang="en" sz="1500" dirty="0" err="1">
                <a:solidFill>
                  <a:schemeClr val="dk2"/>
                </a:solidFill>
              </a:rPr>
              <a:t>όλη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τη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διάρκει</a:t>
            </a:r>
            <a:r>
              <a:rPr lang="en" sz="1500" dirty="0">
                <a:solidFill>
                  <a:schemeClr val="dk2"/>
                </a:solidFill>
              </a:rPr>
              <a:t>α </a:t>
            </a:r>
            <a:r>
              <a:rPr lang="en" sz="1500" dirty="0" err="1">
                <a:solidFill>
                  <a:schemeClr val="dk2"/>
                </a:solidFill>
              </a:rPr>
              <a:t>μι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ς</a:t>
            </a:r>
            <a:r>
              <a:rPr lang="en" sz="1500" dirty="0">
                <a:solidFill>
                  <a:schemeClr val="dk2"/>
                </a:solidFill>
              </a:rPr>
              <a:t> πα</a:t>
            </a:r>
            <a:r>
              <a:rPr lang="en" sz="1500" dirty="0" err="1">
                <a:solidFill>
                  <a:schemeClr val="dk2"/>
                </a:solidFill>
              </a:rPr>
              <a:t>ρέμ</a:t>
            </a:r>
            <a:r>
              <a:rPr lang="en" sz="1500" dirty="0">
                <a:solidFill>
                  <a:schemeClr val="dk2"/>
                </a:solidFill>
              </a:rPr>
              <a:t>βα</a:t>
            </a:r>
            <a:r>
              <a:rPr lang="en" sz="1500" dirty="0" err="1">
                <a:solidFill>
                  <a:schemeClr val="dk2"/>
                </a:solidFill>
              </a:rPr>
              <a:t>σης</a:t>
            </a:r>
            <a:r>
              <a:rPr lang="en" sz="1500" dirty="0">
                <a:solidFill>
                  <a:schemeClr val="dk2"/>
                </a:solidFill>
              </a:rPr>
              <a:t>.</a:t>
            </a:r>
            <a:endParaRPr sz="1500" dirty="0">
              <a:solidFill>
                <a:schemeClr val="dk2"/>
              </a:solidFill>
            </a:endParaRPr>
          </a:p>
          <a:p>
            <a:pPr marL="1371566" lvl="1" indent="-285743">
              <a:lnSpc>
                <a:spcPct val="115000"/>
              </a:lnSpc>
              <a:buClr>
                <a:schemeClr val="dk2"/>
              </a:buClr>
              <a:buSzPts val="900"/>
              <a:buChar char="○"/>
            </a:pPr>
            <a:r>
              <a:rPr lang="en" sz="1500" dirty="0" err="1">
                <a:solidFill>
                  <a:schemeClr val="dk2"/>
                </a:solidFill>
              </a:rPr>
              <a:t>Αυτή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η</a:t>
            </a:r>
            <a:r>
              <a:rPr lang="en" sz="1500" dirty="0">
                <a:solidFill>
                  <a:schemeClr val="dk2"/>
                </a:solidFill>
              </a:rPr>
              <a:t> “α</a:t>
            </a:r>
            <a:r>
              <a:rPr lang="en" sz="1500" dirty="0" err="1">
                <a:solidFill>
                  <a:schemeClr val="dk2"/>
                </a:solidFill>
              </a:rPr>
              <a:t>σύμφωνη</a:t>
            </a:r>
            <a:r>
              <a:rPr lang="en" sz="1500" dirty="0">
                <a:solidFill>
                  <a:schemeClr val="dk2"/>
                </a:solidFill>
              </a:rPr>
              <a:t>” </a:t>
            </a:r>
            <a:r>
              <a:rPr lang="en" sz="1500" dirty="0" err="1">
                <a:solidFill>
                  <a:schemeClr val="dk2"/>
                </a:solidFill>
              </a:rPr>
              <a:t>δι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δικ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σί</a:t>
            </a:r>
            <a:r>
              <a:rPr lang="en" sz="1500" dirty="0">
                <a:solidFill>
                  <a:schemeClr val="dk2"/>
                </a:solidFill>
              </a:rPr>
              <a:t>α </a:t>
            </a:r>
            <a:r>
              <a:rPr lang="en" sz="1500" dirty="0" err="1">
                <a:solidFill>
                  <a:schemeClr val="dk2"/>
                </a:solidFill>
              </a:rPr>
              <a:t>χρησιμο</a:t>
            </a:r>
            <a:r>
              <a:rPr lang="en" sz="1500" dirty="0">
                <a:solidFill>
                  <a:schemeClr val="dk2"/>
                </a:solidFill>
              </a:rPr>
              <a:t>π</a:t>
            </a:r>
            <a:r>
              <a:rPr lang="en" sz="1500" dirty="0" err="1">
                <a:solidFill>
                  <a:schemeClr val="dk2"/>
                </a:solidFill>
              </a:rPr>
              <a:t>οιεί</a:t>
            </a:r>
            <a:r>
              <a:rPr lang="en" sz="1500" dirty="0">
                <a:solidFill>
                  <a:schemeClr val="dk2"/>
                </a:solidFill>
              </a:rPr>
              <a:t> “α</a:t>
            </a:r>
            <a:r>
              <a:rPr lang="en" sz="1500" dirty="0" err="1">
                <a:solidFill>
                  <a:schemeClr val="dk2"/>
                </a:solidFill>
              </a:rPr>
              <a:t>ν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στοχ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στική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συζήτηση</a:t>
            </a:r>
            <a:r>
              <a:rPr lang="en" sz="1500" dirty="0">
                <a:solidFill>
                  <a:schemeClr val="dk2"/>
                </a:solidFill>
              </a:rPr>
              <a:t>” </a:t>
            </a:r>
            <a:r>
              <a:rPr lang="en" sz="1500" i="1" dirty="0">
                <a:solidFill>
                  <a:schemeClr val="dk2"/>
                </a:solidFill>
              </a:rPr>
              <a:t>(reflective conversation)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γι</a:t>
            </a:r>
            <a:r>
              <a:rPr lang="en" sz="1500" dirty="0">
                <a:solidFill>
                  <a:schemeClr val="dk2"/>
                </a:solidFill>
              </a:rPr>
              <a:t>α </a:t>
            </a:r>
            <a:r>
              <a:rPr lang="en" sz="1500" dirty="0" err="1">
                <a:solidFill>
                  <a:schemeClr val="dk2"/>
                </a:solidFill>
              </a:rPr>
              <a:t>ν</a:t>
            </a:r>
            <a:r>
              <a:rPr lang="en" sz="1500" dirty="0">
                <a:solidFill>
                  <a:schemeClr val="dk2"/>
                </a:solidFill>
              </a:rPr>
              <a:t>α </a:t>
            </a:r>
            <a:r>
              <a:rPr lang="en" sz="1500" dirty="0" err="1">
                <a:solidFill>
                  <a:schemeClr val="dk2"/>
                </a:solidFill>
              </a:rPr>
              <a:t>ε</a:t>
            </a:r>
            <a:r>
              <a:rPr lang="en" sz="1500" dirty="0">
                <a:solidFill>
                  <a:schemeClr val="dk2"/>
                </a:solidFill>
              </a:rPr>
              <a:t>π</a:t>
            </a:r>
            <a:r>
              <a:rPr lang="en" sz="1500" dirty="0" err="1">
                <a:solidFill>
                  <a:schemeClr val="dk2"/>
                </a:solidFill>
              </a:rPr>
              <a:t>ισημάνει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τ</a:t>
            </a:r>
            <a:r>
              <a:rPr lang="en" sz="1500" dirty="0">
                <a:solidFill>
                  <a:schemeClr val="dk2"/>
                </a:solidFill>
              </a:rPr>
              <a:t>α </a:t>
            </a:r>
            <a:r>
              <a:rPr lang="en" sz="1500" dirty="0" err="1">
                <a:solidFill>
                  <a:schemeClr val="dk2"/>
                </a:solidFill>
              </a:rPr>
              <a:t>τυφλά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σημεί</a:t>
            </a:r>
            <a:r>
              <a:rPr lang="en" sz="1500" dirty="0">
                <a:solidFill>
                  <a:schemeClr val="dk2"/>
                </a:solidFill>
              </a:rPr>
              <a:t>α </a:t>
            </a:r>
            <a:r>
              <a:rPr lang="en" sz="1500" dirty="0" err="1">
                <a:solidFill>
                  <a:schemeClr val="dk2"/>
                </a:solidFill>
              </a:rPr>
              <a:t>κάθε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ο</a:t>
            </a:r>
            <a:r>
              <a:rPr lang="en" sz="1500" dirty="0">
                <a:solidFill>
                  <a:schemeClr val="dk2"/>
                </a:solidFill>
              </a:rPr>
              <a:t>π</a:t>
            </a:r>
            <a:r>
              <a:rPr lang="en" sz="1500" dirty="0" err="1">
                <a:solidFill>
                  <a:schemeClr val="dk2"/>
                </a:solidFill>
              </a:rPr>
              <a:t>τικής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γωνί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ς</a:t>
            </a:r>
            <a:r>
              <a:rPr lang="en" sz="1500" dirty="0">
                <a:solidFill>
                  <a:schemeClr val="dk2"/>
                </a:solidFill>
              </a:rPr>
              <a:t>, </a:t>
            </a:r>
            <a:r>
              <a:rPr lang="en" sz="1500" dirty="0" err="1">
                <a:solidFill>
                  <a:schemeClr val="dk2"/>
                </a:solidFill>
              </a:rPr>
              <a:t>δι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σφ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λίζοντ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ς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ότι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κ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μί</a:t>
            </a:r>
            <a:r>
              <a:rPr lang="en" sz="1500" dirty="0">
                <a:solidFill>
                  <a:schemeClr val="dk2"/>
                </a:solidFill>
              </a:rPr>
              <a:t>α </a:t>
            </a:r>
            <a:r>
              <a:rPr lang="en" sz="1500" dirty="0" err="1">
                <a:solidFill>
                  <a:schemeClr val="dk2"/>
                </a:solidFill>
              </a:rPr>
              <a:t>μεμονωμένη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κοσμοθεωρί</a:t>
            </a:r>
            <a:r>
              <a:rPr lang="en" sz="1500" dirty="0">
                <a:solidFill>
                  <a:schemeClr val="dk2"/>
                </a:solidFill>
              </a:rPr>
              <a:t>α </a:t>
            </a:r>
            <a:r>
              <a:rPr lang="en" sz="1500" dirty="0" err="1">
                <a:solidFill>
                  <a:schemeClr val="dk2"/>
                </a:solidFill>
              </a:rPr>
              <a:t>δεν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θ</a:t>
            </a:r>
            <a:r>
              <a:rPr lang="en" sz="1500" dirty="0">
                <a:solidFill>
                  <a:schemeClr val="dk2"/>
                </a:solidFill>
              </a:rPr>
              <a:t>α </a:t>
            </a:r>
            <a:r>
              <a:rPr lang="en" sz="1500" dirty="0" err="1">
                <a:solidFill>
                  <a:schemeClr val="dk2"/>
                </a:solidFill>
              </a:rPr>
              <a:t>ξεφύγει</a:t>
            </a:r>
            <a:r>
              <a:rPr lang="en" sz="1500" dirty="0">
                <a:solidFill>
                  <a:schemeClr val="dk2"/>
                </a:solidFill>
              </a:rPr>
              <a:t> απ</a:t>
            </a:r>
            <a:r>
              <a:rPr lang="en" sz="1500" dirty="0" err="1">
                <a:solidFill>
                  <a:schemeClr val="dk2"/>
                </a:solidFill>
              </a:rPr>
              <a:t>ό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την</a:t>
            </a:r>
            <a:r>
              <a:rPr lang="en" sz="1500" dirty="0">
                <a:solidFill>
                  <a:schemeClr val="dk2"/>
                </a:solidFill>
              </a:rPr>
              <a:t> α</a:t>
            </a:r>
            <a:r>
              <a:rPr lang="en" sz="1500" dirty="0" err="1">
                <a:solidFill>
                  <a:schemeClr val="dk2"/>
                </a:solidFill>
              </a:rPr>
              <a:t>μφισ</a:t>
            </a:r>
            <a:r>
              <a:rPr lang="en" sz="1500" dirty="0">
                <a:solidFill>
                  <a:schemeClr val="dk2"/>
                </a:solidFill>
              </a:rPr>
              <a:t>β</a:t>
            </a:r>
            <a:r>
              <a:rPr lang="en" sz="1500" dirty="0" err="1">
                <a:solidFill>
                  <a:schemeClr val="dk2"/>
                </a:solidFill>
              </a:rPr>
              <a:t>ήτηση</a:t>
            </a:r>
            <a:r>
              <a:rPr lang="en" sz="1500" dirty="0">
                <a:solidFill>
                  <a:schemeClr val="dk2"/>
                </a:solidFill>
              </a:rPr>
              <a:t>.</a:t>
            </a:r>
            <a:endParaRPr sz="1500" dirty="0">
              <a:solidFill>
                <a:schemeClr val="dk2"/>
              </a:solidFill>
            </a:endParaRPr>
          </a:p>
        </p:txBody>
      </p:sp>
      <p:sp>
        <p:nvSpPr>
          <p:cNvPr id="222" name="Google Shape;222;p37"/>
          <p:cNvSpPr txBox="1"/>
          <p:nvPr/>
        </p:nvSpPr>
        <p:spPr>
          <a:xfrm>
            <a:off x="77775" y="4758001"/>
            <a:ext cx="8013900" cy="3077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en" sz="800">
                <a:solidFill>
                  <a:srgbClr val="595959"/>
                </a:solidFill>
              </a:rPr>
              <a:t>Jackson, M. C. (2019). </a:t>
            </a:r>
            <a:r>
              <a:rPr lang="en" sz="800" i="1">
                <a:solidFill>
                  <a:srgbClr val="595959"/>
                </a:solidFill>
              </a:rPr>
              <a:t>Critical systems thinking and the management of complexity</a:t>
            </a:r>
            <a:r>
              <a:rPr lang="en" sz="800">
                <a:solidFill>
                  <a:srgbClr val="595959"/>
                </a:solidFill>
              </a:rPr>
              <a:t>. John Wiley &amp; Sons.</a:t>
            </a:r>
            <a:endParaRPr sz="800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249297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>
          <a:extLst>
            <a:ext uri="{FF2B5EF4-FFF2-40B4-BE49-F238E27FC236}">
              <a16:creationId xmlns:a16="http://schemas.microsoft.com/office/drawing/2014/main" id="{FBC73B04-A5FF-4862-7A23-471D7DD603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38">
            <a:extLst>
              <a:ext uri="{FF2B5EF4-FFF2-40B4-BE49-F238E27FC236}">
                <a16:creationId xmlns:a16="http://schemas.microsoft.com/office/drawing/2014/main" id="{545D1789-F160-E2A0-BC2E-887CA6C1E1E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52250" y="0"/>
            <a:ext cx="8791800" cy="5727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rmAutofit/>
          </a:bodyPr>
          <a:lstStyle/>
          <a:p>
            <a:pPr>
              <a:buSzPts val="990"/>
            </a:pPr>
            <a:r>
              <a:rPr lang="en" sz="2320"/>
              <a:t>Κριτική Συστημική Πράξη (CSP): Η θεωρητική βάση</a:t>
            </a:r>
            <a:endParaRPr sz="2320"/>
          </a:p>
        </p:txBody>
      </p:sp>
      <p:sp>
        <p:nvSpPr>
          <p:cNvPr id="228" name="Google Shape;228;p38">
            <a:extLst>
              <a:ext uri="{FF2B5EF4-FFF2-40B4-BE49-F238E27FC236}">
                <a16:creationId xmlns:a16="http://schemas.microsoft.com/office/drawing/2014/main" id="{998F5736-A213-8511-FEF6-044179306173}"/>
              </a:ext>
            </a:extLst>
          </p:cNvPr>
          <p:cNvSpPr txBox="1"/>
          <p:nvPr/>
        </p:nvSpPr>
        <p:spPr>
          <a:xfrm>
            <a:off x="152250" y="572700"/>
            <a:ext cx="8791800" cy="43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n" sz="1275" dirty="0" err="1">
                <a:solidFill>
                  <a:schemeClr val="dk2"/>
                </a:solidFill>
              </a:rPr>
              <a:t>Η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τρίτη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κ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ι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εξίσου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σημ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ντική</a:t>
            </a:r>
            <a:r>
              <a:rPr lang="en" sz="1275" dirty="0">
                <a:solidFill>
                  <a:schemeClr val="dk2"/>
                </a:solidFill>
              </a:rPr>
              <a:t> β</a:t>
            </a:r>
            <a:r>
              <a:rPr lang="en" sz="1275" dirty="0" err="1">
                <a:solidFill>
                  <a:schemeClr val="dk2"/>
                </a:solidFill>
              </a:rPr>
              <a:t>άση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της</a:t>
            </a:r>
            <a:r>
              <a:rPr lang="en" sz="1275" dirty="0">
                <a:solidFill>
                  <a:schemeClr val="dk2"/>
                </a:solidFill>
              </a:rPr>
              <a:t> CSP </a:t>
            </a:r>
            <a:r>
              <a:rPr lang="en" sz="1275" dirty="0" err="1">
                <a:solidFill>
                  <a:schemeClr val="dk2"/>
                </a:solidFill>
              </a:rPr>
              <a:t>είν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ι</a:t>
            </a:r>
            <a:r>
              <a:rPr lang="en" sz="1275" dirty="0">
                <a:solidFill>
                  <a:schemeClr val="dk2"/>
                </a:solidFill>
              </a:rPr>
              <a:t> π</a:t>
            </a:r>
            <a:r>
              <a:rPr lang="en" sz="1275" dirty="0" err="1">
                <a:solidFill>
                  <a:schemeClr val="dk2"/>
                </a:solidFill>
              </a:rPr>
              <a:t>ροφ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νώς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η</a:t>
            </a:r>
            <a:r>
              <a:rPr lang="en" sz="1275" dirty="0">
                <a:solidFill>
                  <a:schemeClr val="dk2"/>
                </a:solidFill>
              </a:rPr>
              <a:t> β</a:t>
            </a:r>
            <a:r>
              <a:rPr lang="en" sz="1275" dirty="0" err="1">
                <a:solidFill>
                  <a:schemeClr val="dk2"/>
                </a:solidFill>
              </a:rPr>
              <a:t>ελτίωση</a:t>
            </a:r>
            <a:r>
              <a:rPr lang="en" sz="1275" dirty="0">
                <a:solidFill>
                  <a:schemeClr val="dk2"/>
                </a:solidFill>
              </a:rPr>
              <a:t> (</a:t>
            </a:r>
            <a:r>
              <a:rPr lang="en" sz="1275" dirty="0" err="1">
                <a:solidFill>
                  <a:schemeClr val="dk2"/>
                </a:solidFill>
              </a:rPr>
              <a:t>κ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ι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μάλιστ</a:t>
            </a:r>
            <a:r>
              <a:rPr lang="en" sz="1275" dirty="0">
                <a:solidFill>
                  <a:schemeClr val="dk2"/>
                </a:solidFill>
              </a:rPr>
              <a:t>α </a:t>
            </a:r>
            <a:r>
              <a:rPr lang="en" sz="1275" dirty="0" err="1">
                <a:solidFill>
                  <a:schemeClr val="dk2"/>
                </a:solidFill>
              </a:rPr>
              <a:t>η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μ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κροχρόνι</a:t>
            </a:r>
            <a:r>
              <a:rPr lang="en" sz="1275" dirty="0">
                <a:solidFill>
                  <a:schemeClr val="dk2"/>
                </a:solidFill>
              </a:rPr>
              <a:t>α). </a:t>
            </a:r>
            <a:r>
              <a:rPr lang="en" sz="1275" dirty="0" err="1">
                <a:solidFill>
                  <a:schemeClr val="dk2"/>
                </a:solidFill>
              </a:rPr>
              <a:t>Μ</a:t>
            </a:r>
            <a:r>
              <a:rPr lang="en" sz="1275" dirty="0">
                <a:solidFill>
                  <a:schemeClr val="dk2"/>
                </a:solidFill>
              </a:rPr>
              <a:t>π</a:t>
            </a:r>
            <a:r>
              <a:rPr lang="en" sz="1275" dirty="0" err="1">
                <a:solidFill>
                  <a:schemeClr val="dk2"/>
                </a:solidFill>
              </a:rPr>
              <a:t>ορεί</a:t>
            </a:r>
            <a:r>
              <a:rPr lang="en" sz="1275" dirty="0">
                <a:solidFill>
                  <a:schemeClr val="dk2"/>
                </a:solidFill>
              </a:rPr>
              <a:t> α</a:t>
            </a:r>
            <a:r>
              <a:rPr lang="en" sz="1275" dirty="0" err="1">
                <a:solidFill>
                  <a:schemeClr val="dk2"/>
                </a:solidFill>
              </a:rPr>
              <a:t>υτή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η</a:t>
            </a:r>
            <a:r>
              <a:rPr lang="en" sz="1275" dirty="0">
                <a:solidFill>
                  <a:schemeClr val="dk2"/>
                </a:solidFill>
              </a:rPr>
              <a:t> β</a:t>
            </a:r>
            <a:r>
              <a:rPr lang="en" sz="1275" dirty="0" err="1">
                <a:solidFill>
                  <a:schemeClr val="dk2"/>
                </a:solidFill>
              </a:rPr>
              <a:t>άση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ν</a:t>
            </a:r>
            <a:r>
              <a:rPr lang="en" sz="1275" dirty="0">
                <a:solidFill>
                  <a:schemeClr val="dk2"/>
                </a:solidFill>
              </a:rPr>
              <a:t>α </a:t>
            </a:r>
            <a:r>
              <a:rPr lang="en" sz="1275" dirty="0" err="1">
                <a:solidFill>
                  <a:schemeClr val="dk2"/>
                </a:solidFill>
              </a:rPr>
              <a:t>φ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ίνετ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ι</a:t>
            </a:r>
            <a:r>
              <a:rPr lang="en" sz="1275" dirty="0">
                <a:solidFill>
                  <a:schemeClr val="dk2"/>
                </a:solidFill>
              </a:rPr>
              <a:t> α</a:t>
            </a:r>
            <a:r>
              <a:rPr lang="en" sz="1275" dirty="0" err="1">
                <a:solidFill>
                  <a:schemeClr val="dk2"/>
                </a:solidFill>
              </a:rPr>
              <a:t>υτονόητη</a:t>
            </a:r>
            <a:r>
              <a:rPr lang="en" sz="1275" dirty="0">
                <a:solidFill>
                  <a:schemeClr val="dk2"/>
                </a:solidFill>
              </a:rPr>
              <a:t>, α</a:t>
            </a:r>
            <a:r>
              <a:rPr lang="en" sz="1275" dirty="0" err="1">
                <a:solidFill>
                  <a:schemeClr val="dk2"/>
                </a:solidFill>
              </a:rPr>
              <a:t>λλά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ο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στόχος</a:t>
            </a:r>
            <a:r>
              <a:rPr lang="en" sz="1275" dirty="0">
                <a:solidFill>
                  <a:schemeClr val="dk2"/>
                </a:solidFill>
              </a:rPr>
              <a:t> α</a:t>
            </a:r>
            <a:r>
              <a:rPr lang="en" sz="1275" dirty="0" err="1">
                <a:solidFill>
                  <a:schemeClr val="dk2"/>
                </a:solidFill>
              </a:rPr>
              <a:t>υτός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έχει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εξελιχθεί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ως</a:t>
            </a:r>
            <a:r>
              <a:rPr lang="en" sz="1275" dirty="0">
                <a:solidFill>
                  <a:schemeClr val="dk2"/>
                </a:solidFill>
              </a:rPr>
              <a:t> α</a:t>
            </a:r>
            <a:r>
              <a:rPr lang="en" sz="1275" dirty="0" err="1">
                <a:solidFill>
                  <a:schemeClr val="dk2"/>
                </a:solidFill>
              </a:rPr>
              <a:t>κολούθως</a:t>
            </a:r>
            <a:r>
              <a:rPr lang="en" sz="1275" dirty="0">
                <a:solidFill>
                  <a:schemeClr val="dk2"/>
                </a:solidFill>
              </a:rPr>
              <a:t>:</a:t>
            </a:r>
            <a:endParaRPr sz="1275" dirty="0">
              <a:solidFill>
                <a:schemeClr val="dk2"/>
              </a:solidFill>
            </a:endParaRP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endParaRPr sz="1275" dirty="0">
              <a:solidFill>
                <a:schemeClr val="dk2"/>
              </a:solidFill>
            </a:endParaRP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" sz="1275" b="1" dirty="0" err="1">
                <a:solidFill>
                  <a:schemeClr val="dk2"/>
                </a:solidFill>
              </a:rPr>
              <a:t>Η</a:t>
            </a:r>
            <a:r>
              <a:rPr lang="en" sz="1275" b="1" dirty="0">
                <a:solidFill>
                  <a:schemeClr val="dk2"/>
                </a:solidFill>
              </a:rPr>
              <a:t> </a:t>
            </a:r>
            <a:r>
              <a:rPr lang="en" sz="1275" b="1" dirty="0" err="1">
                <a:solidFill>
                  <a:schemeClr val="dk2"/>
                </a:solidFill>
              </a:rPr>
              <a:t>εξέλιξη</a:t>
            </a:r>
            <a:r>
              <a:rPr lang="en" sz="1275" b="1" dirty="0">
                <a:solidFill>
                  <a:schemeClr val="dk2"/>
                </a:solidFill>
              </a:rPr>
              <a:t> </a:t>
            </a:r>
            <a:r>
              <a:rPr lang="en" sz="1275" b="1" dirty="0" err="1">
                <a:solidFill>
                  <a:schemeClr val="dk2"/>
                </a:solidFill>
              </a:rPr>
              <a:t>της</a:t>
            </a:r>
            <a:r>
              <a:rPr lang="en" sz="1275" b="1" dirty="0">
                <a:solidFill>
                  <a:schemeClr val="dk2"/>
                </a:solidFill>
              </a:rPr>
              <a:t> “</a:t>
            </a:r>
            <a:r>
              <a:rPr lang="en" sz="1275" b="1" dirty="0" err="1">
                <a:solidFill>
                  <a:schemeClr val="dk2"/>
                </a:solidFill>
              </a:rPr>
              <a:t>Βελτίωσης</a:t>
            </a:r>
            <a:r>
              <a:rPr lang="en" sz="1275" b="1" dirty="0">
                <a:solidFill>
                  <a:schemeClr val="dk2"/>
                </a:solidFill>
              </a:rPr>
              <a:t>”:</a:t>
            </a:r>
            <a:endParaRPr sz="1275" b="1" dirty="0">
              <a:solidFill>
                <a:schemeClr val="dk2"/>
              </a:solidFill>
            </a:endParaRPr>
          </a:p>
          <a:p>
            <a:pPr marL="457189" indent="-276218">
              <a:lnSpc>
                <a:spcPct val="115000"/>
              </a:lnSpc>
              <a:buClr>
                <a:schemeClr val="dk2"/>
              </a:buClr>
              <a:buSzPts val="750"/>
              <a:buChar char="●"/>
            </a:pPr>
            <a:r>
              <a:rPr lang="en" sz="1275" b="1" dirty="0" err="1">
                <a:solidFill>
                  <a:schemeClr val="dk2"/>
                </a:solidFill>
              </a:rPr>
              <a:t>Αρχική</a:t>
            </a:r>
            <a:r>
              <a:rPr lang="en" sz="1275" b="1" dirty="0">
                <a:solidFill>
                  <a:schemeClr val="dk2"/>
                </a:solidFill>
              </a:rPr>
              <a:t> </a:t>
            </a:r>
            <a:r>
              <a:rPr lang="en" sz="1275" b="1" dirty="0" err="1">
                <a:solidFill>
                  <a:schemeClr val="dk2"/>
                </a:solidFill>
              </a:rPr>
              <a:t>έννοι</a:t>
            </a:r>
            <a:r>
              <a:rPr lang="en" sz="1275" b="1" dirty="0">
                <a:solidFill>
                  <a:schemeClr val="dk2"/>
                </a:solidFill>
              </a:rPr>
              <a:t>α: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Αρχικά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ε</a:t>
            </a:r>
            <a:r>
              <a:rPr lang="en" sz="1275" dirty="0">
                <a:solidFill>
                  <a:schemeClr val="dk2"/>
                </a:solidFill>
              </a:rPr>
              <a:t>π</a:t>
            </a:r>
            <a:r>
              <a:rPr lang="en" sz="1275" dirty="0" err="1">
                <a:solidFill>
                  <a:schemeClr val="dk2"/>
                </a:solidFill>
              </a:rPr>
              <a:t>ικεντρώθηκε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στην</a:t>
            </a:r>
            <a:r>
              <a:rPr lang="en" sz="1275" dirty="0">
                <a:solidFill>
                  <a:schemeClr val="dk2"/>
                </a:solidFill>
              </a:rPr>
              <a:t> “</a:t>
            </a:r>
            <a:r>
              <a:rPr lang="en" sz="1275" dirty="0" err="1">
                <a:solidFill>
                  <a:schemeClr val="dk2"/>
                </a:solidFill>
              </a:rPr>
              <a:t>χειρ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φέτηση</a:t>
            </a:r>
            <a:r>
              <a:rPr lang="en" sz="1275" dirty="0">
                <a:solidFill>
                  <a:schemeClr val="dk2"/>
                </a:solidFill>
              </a:rPr>
              <a:t>” (απ</a:t>
            </a:r>
            <a:r>
              <a:rPr lang="en" sz="1275" dirty="0" err="1">
                <a:solidFill>
                  <a:schemeClr val="dk2"/>
                </a:solidFill>
              </a:rPr>
              <a:t>ελευθέρωση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των</a:t>
            </a:r>
            <a:r>
              <a:rPr lang="en" sz="1275" dirty="0">
                <a:solidFill>
                  <a:schemeClr val="dk2"/>
                </a:solidFill>
              </a:rPr>
              <a:t> α</a:t>
            </a:r>
            <a:r>
              <a:rPr lang="en" sz="1275" dirty="0" err="1">
                <a:solidFill>
                  <a:schemeClr val="dk2"/>
                </a:solidFill>
              </a:rPr>
              <a:t>νθρώ</a:t>
            </a:r>
            <a:r>
              <a:rPr lang="en" sz="1275" dirty="0">
                <a:solidFill>
                  <a:schemeClr val="dk2"/>
                </a:solidFill>
              </a:rPr>
              <a:t>π</a:t>
            </a:r>
            <a:r>
              <a:rPr lang="en" sz="1275" dirty="0" err="1">
                <a:solidFill>
                  <a:schemeClr val="dk2"/>
                </a:solidFill>
              </a:rPr>
              <a:t>ων</a:t>
            </a:r>
            <a:r>
              <a:rPr lang="en" sz="1275" dirty="0">
                <a:solidFill>
                  <a:schemeClr val="dk2"/>
                </a:solidFill>
              </a:rPr>
              <a:t> απ</a:t>
            </a:r>
            <a:r>
              <a:rPr lang="en" sz="1275" dirty="0" err="1">
                <a:solidFill>
                  <a:schemeClr val="dk2"/>
                </a:solidFill>
              </a:rPr>
              <a:t>ό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κ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τ</a:t>
            </a:r>
            <a:r>
              <a:rPr lang="en" sz="1275" dirty="0">
                <a:solidFill>
                  <a:schemeClr val="dk2"/>
                </a:solidFill>
              </a:rPr>
              <a:t>απ</a:t>
            </a:r>
            <a:r>
              <a:rPr lang="en" sz="1275" dirty="0" err="1">
                <a:solidFill>
                  <a:schemeClr val="dk2"/>
                </a:solidFill>
              </a:rPr>
              <a:t>ιεστικές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δομές</a:t>
            </a:r>
            <a:r>
              <a:rPr lang="en" sz="1275" dirty="0">
                <a:solidFill>
                  <a:schemeClr val="dk2"/>
                </a:solidFill>
              </a:rPr>
              <a:t>).</a:t>
            </a:r>
            <a:endParaRPr sz="1275" dirty="0">
              <a:solidFill>
                <a:schemeClr val="dk2"/>
              </a:solidFill>
            </a:endParaRPr>
          </a:p>
          <a:p>
            <a:pPr marL="457189" indent="-276218">
              <a:lnSpc>
                <a:spcPct val="115000"/>
              </a:lnSpc>
              <a:buClr>
                <a:schemeClr val="dk2"/>
              </a:buClr>
              <a:buSzPts val="750"/>
              <a:buChar char="●"/>
            </a:pPr>
            <a:r>
              <a:rPr lang="en" sz="1275" b="1" dirty="0" err="1">
                <a:solidFill>
                  <a:schemeClr val="dk2"/>
                </a:solidFill>
              </a:rPr>
              <a:t>Άνοιγμ</a:t>
            </a:r>
            <a:r>
              <a:rPr lang="en" sz="1275" b="1" dirty="0">
                <a:solidFill>
                  <a:schemeClr val="dk2"/>
                </a:solidFill>
              </a:rPr>
              <a:t>α </a:t>
            </a:r>
            <a:r>
              <a:rPr lang="en" sz="1275" b="1" dirty="0" err="1">
                <a:solidFill>
                  <a:schemeClr val="dk2"/>
                </a:solidFill>
              </a:rPr>
              <a:t>της</a:t>
            </a:r>
            <a:r>
              <a:rPr lang="en" sz="1275" b="1" dirty="0">
                <a:solidFill>
                  <a:schemeClr val="dk2"/>
                </a:solidFill>
              </a:rPr>
              <a:t> </a:t>
            </a:r>
            <a:r>
              <a:rPr lang="en" sz="1275" b="1" dirty="0" err="1">
                <a:solidFill>
                  <a:schemeClr val="dk2"/>
                </a:solidFill>
              </a:rPr>
              <a:t>έννοι</a:t>
            </a:r>
            <a:r>
              <a:rPr lang="en" sz="1275" b="1" dirty="0">
                <a:solidFill>
                  <a:schemeClr val="dk2"/>
                </a:solidFill>
              </a:rPr>
              <a:t>α</a:t>
            </a:r>
            <a:r>
              <a:rPr lang="en" sz="1275" b="1" dirty="0" err="1">
                <a:solidFill>
                  <a:schemeClr val="dk2"/>
                </a:solidFill>
              </a:rPr>
              <a:t>ς</a:t>
            </a:r>
            <a:r>
              <a:rPr lang="en" sz="1275" b="1" dirty="0">
                <a:solidFill>
                  <a:schemeClr val="dk2"/>
                </a:solidFill>
              </a:rPr>
              <a:t>: </a:t>
            </a:r>
            <a:r>
              <a:rPr lang="en" sz="1275" dirty="0" err="1">
                <a:solidFill>
                  <a:schemeClr val="dk2"/>
                </a:solidFill>
              </a:rPr>
              <a:t>Ε</a:t>
            </a:r>
            <a:r>
              <a:rPr lang="en" sz="1275" dirty="0">
                <a:solidFill>
                  <a:schemeClr val="dk2"/>
                </a:solidFill>
              </a:rPr>
              <a:t>π</a:t>
            </a:r>
            <a:r>
              <a:rPr lang="en" sz="1275" dirty="0" err="1">
                <a:solidFill>
                  <a:schemeClr val="dk2"/>
                </a:solidFill>
              </a:rPr>
              <a:t>εκτάθηκε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γι</a:t>
            </a:r>
            <a:r>
              <a:rPr lang="en" sz="1275" dirty="0">
                <a:solidFill>
                  <a:schemeClr val="dk2"/>
                </a:solidFill>
              </a:rPr>
              <a:t>α </a:t>
            </a:r>
            <a:r>
              <a:rPr lang="en" sz="1275" dirty="0" err="1">
                <a:solidFill>
                  <a:schemeClr val="dk2"/>
                </a:solidFill>
              </a:rPr>
              <a:t>ν</a:t>
            </a:r>
            <a:r>
              <a:rPr lang="en" sz="1275" dirty="0">
                <a:solidFill>
                  <a:schemeClr val="dk2"/>
                </a:solidFill>
              </a:rPr>
              <a:t>α </a:t>
            </a:r>
            <a:r>
              <a:rPr lang="en" sz="1275" dirty="0" err="1">
                <a:solidFill>
                  <a:schemeClr val="dk2"/>
                </a:solidFill>
              </a:rPr>
              <a:t>υ</a:t>
            </a:r>
            <a:r>
              <a:rPr lang="en" sz="1275" dirty="0">
                <a:solidFill>
                  <a:schemeClr val="dk2"/>
                </a:solidFill>
              </a:rPr>
              <a:t>π</a:t>
            </a:r>
            <a:r>
              <a:rPr lang="en" sz="1275" dirty="0" err="1">
                <a:solidFill>
                  <a:schemeClr val="dk2"/>
                </a:solidFill>
              </a:rPr>
              <a:t>οστηρίξει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την</a:t>
            </a:r>
            <a:r>
              <a:rPr lang="en" sz="1275" dirty="0">
                <a:solidFill>
                  <a:schemeClr val="dk2"/>
                </a:solidFill>
              </a:rPr>
              <a:t> απ</a:t>
            </a:r>
            <a:r>
              <a:rPr lang="en" sz="1275" dirty="0" err="1">
                <a:solidFill>
                  <a:schemeClr val="dk2"/>
                </a:solidFill>
              </a:rPr>
              <a:t>οτελεσμ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τικότητ</a:t>
            </a:r>
            <a:r>
              <a:rPr lang="en" sz="1275" dirty="0">
                <a:solidFill>
                  <a:schemeClr val="dk2"/>
                </a:solidFill>
              </a:rPr>
              <a:t>α, </a:t>
            </a:r>
            <a:r>
              <a:rPr lang="en" sz="1275" dirty="0" err="1">
                <a:solidFill>
                  <a:schemeClr val="dk2"/>
                </a:solidFill>
              </a:rPr>
              <a:t>την</a:t>
            </a:r>
            <a:r>
              <a:rPr lang="en" sz="1275" dirty="0">
                <a:solidFill>
                  <a:schemeClr val="dk2"/>
                </a:solidFill>
              </a:rPr>
              <a:t> α</a:t>
            </a:r>
            <a:r>
              <a:rPr lang="en" sz="1275" dirty="0" err="1">
                <a:solidFill>
                  <a:schemeClr val="dk2"/>
                </a:solidFill>
              </a:rPr>
              <a:t>μοι</a:t>
            </a:r>
            <a:r>
              <a:rPr lang="en" sz="1275" dirty="0">
                <a:solidFill>
                  <a:schemeClr val="dk2"/>
                </a:solidFill>
              </a:rPr>
              <a:t>βα</a:t>
            </a:r>
            <a:r>
              <a:rPr lang="en" sz="1275" dirty="0" err="1">
                <a:solidFill>
                  <a:schemeClr val="dk2"/>
                </a:solidFill>
              </a:rPr>
              <a:t>ί</a:t>
            </a:r>
            <a:r>
              <a:rPr lang="en" sz="1275" dirty="0">
                <a:solidFill>
                  <a:schemeClr val="dk2"/>
                </a:solidFill>
              </a:rPr>
              <a:t>α </a:t>
            </a:r>
            <a:r>
              <a:rPr lang="en" sz="1275" dirty="0" err="1">
                <a:solidFill>
                  <a:schemeClr val="dk2"/>
                </a:solidFill>
              </a:rPr>
              <a:t>κ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τ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νόηση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κ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ι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την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ενδυνάμωση</a:t>
            </a:r>
            <a:r>
              <a:rPr lang="en" sz="1275" dirty="0">
                <a:solidFill>
                  <a:schemeClr val="dk2"/>
                </a:solidFill>
              </a:rPr>
              <a:t>.</a:t>
            </a:r>
            <a:endParaRPr sz="1275" dirty="0">
              <a:solidFill>
                <a:schemeClr val="dk2"/>
              </a:solidFill>
            </a:endParaRPr>
          </a:p>
          <a:p>
            <a:pPr marL="457189" indent="-276218">
              <a:lnSpc>
                <a:spcPct val="115000"/>
              </a:lnSpc>
              <a:buClr>
                <a:schemeClr val="dk2"/>
              </a:buClr>
              <a:buSzPts val="750"/>
              <a:buChar char="●"/>
            </a:pPr>
            <a:r>
              <a:rPr lang="en" sz="1275" b="1" dirty="0" err="1">
                <a:solidFill>
                  <a:schemeClr val="dk2"/>
                </a:solidFill>
              </a:rPr>
              <a:t>Μοντέρν</a:t>
            </a:r>
            <a:r>
              <a:rPr lang="en" sz="1275" b="1" dirty="0">
                <a:solidFill>
                  <a:schemeClr val="dk2"/>
                </a:solidFill>
              </a:rPr>
              <a:t>α </a:t>
            </a:r>
            <a:r>
              <a:rPr lang="en" sz="1275" b="1" dirty="0" err="1">
                <a:solidFill>
                  <a:schemeClr val="dk2"/>
                </a:solidFill>
              </a:rPr>
              <a:t>ο</a:t>
            </a:r>
            <a:r>
              <a:rPr lang="en" sz="1275" b="1" dirty="0">
                <a:solidFill>
                  <a:schemeClr val="dk2"/>
                </a:solidFill>
              </a:rPr>
              <a:t>π</a:t>
            </a:r>
            <a:r>
              <a:rPr lang="en" sz="1275" b="1" dirty="0" err="1">
                <a:solidFill>
                  <a:schemeClr val="dk2"/>
                </a:solidFill>
              </a:rPr>
              <a:t>τική</a:t>
            </a:r>
            <a:r>
              <a:rPr lang="en" sz="1275" b="1" dirty="0">
                <a:solidFill>
                  <a:schemeClr val="dk2"/>
                </a:solidFill>
              </a:rPr>
              <a:t>: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Τώρ</a:t>
            </a:r>
            <a:r>
              <a:rPr lang="en" sz="1275" dirty="0">
                <a:solidFill>
                  <a:schemeClr val="dk2"/>
                </a:solidFill>
              </a:rPr>
              <a:t>α </a:t>
            </a:r>
            <a:r>
              <a:rPr lang="en" sz="1275" dirty="0" err="1">
                <a:solidFill>
                  <a:schemeClr val="dk2"/>
                </a:solidFill>
              </a:rPr>
              <a:t>ορίζετ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ι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ως</a:t>
            </a:r>
            <a:r>
              <a:rPr lang="en" sz="1275" dirty="0">
                <a:solidFill>
                  <a:schemeClr val="dk2"/>
                </a:solidFill>
              </a:rPr>
              <a:t> “β</a:t>
            </a:r>
            <a:r>
              <a:rPr lang="en" sz="1275" dirty="0" err="1">
                <a:solidFill>
                  <a:schemeClr val="dk2"/>
                </a:solidFill>
              </a:rPr>
              <a:t>ελτίωση</a:t>
            </a:r>
            <a:r>
              <a:rPr lang="en" sz="1275" dirty="0">
                <a:solidFill>
                  <a:schemeClr val="dk2"/>
                </a:solidFill>
              </a:rPr>
              <a:t>” </a:t>
            </a:r>
            <a:r>
              <a:rPr lang="en" sz="1275" dirty="0" err="1">
                <a:solidFill>
                  <a:schemeClr val="dk2"/>
                </a:solidFill>
              </a:rPr>
              <a:t>γι</a:t>
            </a:r>
            <a:r>
              <a:rPr lang="en" sz="1275" dirty="0">
                <a:solidFill>
                  <a:schemeClr val="dk2"/>
                </a:solidFill>
              </a:rPr>
              <a:t>α </a:t>
            </a:r>
            <a:r>
              <a:rPr lang="en" sz="1275" dirty="0" err="1">
                <a:solidFill>
                  <a:schemeClr val="dk2"/>
                </a:solidFill>
              </a:rPr>
              <a:t>ν</a:t>
            </a:r>
            <a:r>
              <a:rPr lang="en" sz="1275" dirty="0">
                <a:solidFill>
                  <a:schemeClr val="dk2"/>
                </a:solidFill>
              </a:rPr>
              <a:t>α απ</a:t>
            </a:r>
            <a:r>
              <a:rPr lang="en" sz="1275" dirty="0" err="1">
                <a:solidFill>
                  <a:schemeClr val="dk2"/>
                </a:solidFill>
              </a:rPr>
              <a:t>οφευχθούν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οι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μεγ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λε</a:t>
            </a:r>
            <a:r>
              <a:rPr lang="en" sz="1275" dirty="0">
                <a:solidFill>
                  <a:schemeClr val="dk2"/>
                </a:solidFill>
              </a:rPr>
              <a:t>π</a:t>
            </a:r>
            <a:r>
              <a:rPr lang="en" sz="1275" dirty="0" err="1">
                <a:solidFill>
                  <a:schemeClr val="dk2"/>
                </a:solidFill>
              </a:rPr>
              <a:t>ή</a:t>
            </a:r>
            <a:r>
              <a:rPr lang="en" sz="1275" dirty="0">
                <a:solidFill>
                  <a:schemeClr val="dk2"/>
                </a:solidFill>
              </a:rPr>
              <a:t>β</a:t>
            </a:r>
            <a:r>
              <a:rPr lang="en" sz="1275" dirty="0" err="1">
                <a:solidFill>
                  <a:schemeClr val="dk2"/>
                </a:solidFill>
              </a:rPr>
              <a:t>ολοι</a:t>
            </a:r>
            <a:r>
              <a:rPr lang="en" sz="1275" dirty="0">
                <a:solidFill>
                  <a:schemeClr val="dk2"/>
                </a:solidFill>
              </a:rPr>
              <a:t>, </a:t>
            </a:r>
            <a:r>
              <a:rPr lang="en" sz="1275" dirty="0" err="1">
                <a:solidFill>
                  <a:schemeClr val="dk2"/>
                </a:solidFill>
              </a:rPr>
              <a:t>κ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θολικοί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ισχυρισμοί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κ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ι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ν</a:t>
            </a:r>
            <a:r>
              <a:rPr lang="en" sz="1275" dirty="0">
                <a:solidFill>
                  <a:schemeClr val="dk2"/>
                </a:solidFill>
              </a:rPr>
              <a:t>α </a:t>
            </a:r>
            <a:r>
              <a:rPr lang="en" sz="1275" dirty="0" err="1">
                <a:solidFill>
                  <a:schemeClr val="dk2"/>
                </a:solidFill>
              </a:rPr>
              <a:t>ε</a:t>
            </a:r>
            <a:r>
              <a:rPr lang="en" sz="1275" dirty="0">
                <a:solidFill>
                  <a:schemeClr val="dk2"/>
                </a:solidFill>
              </a:rPr>
              <a:t>π</a:t>
            </a:r>
            <a:r>
              <a:rPr lang="en" sz="1275" dirty="0" err="1">
                <a:solidFill>
                  <a:schemeClr val="dk2"/>
                </a:solidFill>
              </a:rPr>
              <a:t>ικεντρωθεί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σε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εφικτή</a:t>
            </a:r>
            <a:r>
              <a:rPr lang="en" sz="1275" dirty="0">
                <a:solidFill>
                  <a:schemeClr val="dk2"/>
                </a:solidFill>
              </a:rPr>
              <a:t>, </a:t>
            </a:r>
            <a:r>
              <a:rPr lang="en" sz="1275" b="1" dirty="0" err="1">
                <a:solidFill>
                  <a:schemeClr val="dk2"/>
                </a:solidFill>
              </a:rPr>
              <a:t>το</a:t>
            </a:r>
            <a:r>
              <a:rPr lang="en" sz="1275" b="1" dirty="0">
                <a:solidFill>
                  <a:schemeClr val="dk2"/>
                </a:solidFill>
              </a:rPr>
              <a:t>π</a:t>
            </a:r>
            <a:r>
              <a:rPr lang="en" sz="1275" b="1" dirty="0" err="1">
                <a:solidFill>
                  <a:schemeClr val="dk2"/>
                </a:solidFill>
              </a:rPr>
              <a:t>ική</a:t>
            </a:r>
            <a:r>
              <a:rPr lang="en" sz="1275" b="1" dirty="0">
                <a:solidFill>
                  <a:schemeClr val="dk2"/>
                </a:solidFill>
              </a:rPr>
              <a:t> β</a:t>
            </a:r>
            <a:r>
              <a:rPr lang="en" sz="1275" b="1" dirty="0" err="1">
                <a:solidFill>
                  <a:schemeClr val="dk2"/>
                </a:solidFill>
              </a:rPr>
              <a:t>ελτίωση</a:t>
            </a:r>
            <a:r>
              <a:rPr lang="en" sz="1275" dirty="0">
                <a:solidFill>
                  <a:schemeClr val="dk2"/>
                </a:solidFill>
              </a:rPr>
              <a:t>.</a:t>
            </a:r>
            <a:endParaRPr sz="1275" dirty="0">
              <a:solidFill>
                <a:schemeClr val="dk2"/>
              </a:solidFill>
            </a:endParaRPr>
          </a:p>
          <a:p>
            <a:pPr>
              <a:lnSpc>
                <a:spcPct val="115000"/>
              </a:lnSpc>
            </a:pPr>
            <a:endParaRPr sz="1275" b="1" dirty="0">
              <a:solidFill>
                <a:schemeClr val="dk2"/>
              </a:solidFill>
            </a:endParaRP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" sz="1275" b="1" dirty="0" err="1">
                <a:solidFill>
                  <a:schemeClr val="dk2"/>
                </a:solidFill>
              </a:rPr>
              <a:t>Τι</a:t>
            </a:r>
            <a:r>
              <a:rPr lang="en" sz="1275" b="1" dirty="0">
                <a:solidFill>
                  <a:schemeClr val="dk2"/>
                </a:solidFill>
              </a:rPr>
              <a:t> </a:t>
            </a:r>
            <a:r>
              <a:rPr lang="en" sz="1275" b="1" dirty="0" err="1">
                <a:solidFill>
                  <a:schemeClr val="dk2"/>
                </a:solidFill>
              </a:rPr>
              <a:t>συμ</a:t>
            </a:r>
            <a:r>
              <a:rPr lang="en" sz="1275" b="1" dirty="0">
                <a:solidFill>
                  <a:schemeClr val="dk2"/>
                </a:solidFill>
              </a:rPr>
              <a:t>π</a:t>
            </a:r>
            <a:r>
              <a:rPr lang="en" sz="1275" b="1" dirty="0" err="1">
                <a:solidFill>
                  <a:schemeClr val="dk2"/>
                </a:solidFill>
              </a:rPr>
              <a:t>εριλ</a:t>
            </a:r>
            <a:r>
              <a:rPr lang="en" sz="1275" b="1" dirty="0">
                <a:solidFill>
                  <a:schemeClr val="dk2"/>
                </a:solidFill>
              </a:rPr>
              <a:t>α</a:t>
            </a:r>
            <a:r>
              <a:rPr lang="en" sz="1275" b="1" dirty="0" err="1">
                <a:solidFill>
                  <a:schemeClr val="dk2"/>
                </a:solidFill>
              </a:rPr>
              <a:t>μ</a:t>
            </a:r>
            <a:r>
              <a:rPr lang="en" sz="1275" b="1" dirty="0">
                <a:solidFill>
                  <a:schemeClr val="dk2"/>
                </a:solidFill>
              </a:rPr>
              <a:t>β</a:t>
            </a:r>
            <a:r>
              <a:rPr lang="en" sz="1275" b="1" dirty="0" err="1">
                <a:solidFill>
                  <a:schemeClr val="dk2"/>
                </a:solidFill>
              </a:rPr>
              <a:t>άνει</a:t>
            </a:r>
            <a:r>
              <a:rPr lang="en" sz="1275" b="1" dirty="0">
                <a:solidFill>
                  <a:schemeClr val="dk2"/>
                </a:solidFill>
              </a:rPr>
              <a:t> </a:t>
            </a:r>
            <a:r>
              <a:rPr lang="en" sz="1275" b="1" dirty="0" err="1">
                <a:solidFill>
                  <a:schemeClr val="dk2"/>
                </a:solidFill>
              </a:rPr>
              <a:t>η</a:t>
            </a:r>
            <a:r>
              <a:rPr lang="en" sz="1275" b="1" dirty="0">
                <a:solidFill>
                  <a:schemeClr val="dk2"/>
                </a:solidFill>
              </a:rPr>
              <a:t> “</a:t>
            </a:r>
            <a:r>
              <a:rPr lang="en" sz="1275" b="1" dirty="0" err="1">
                <a:solidFill>
                  <a:schemeClr val="dk2"/>
                </a:solidFill>
              </a:rPr>
              <a:t>Βελτίωση</a:t>
            </a:r>
            <a:r>
              <a:rPr lang="en" sz="1275" b="1" dirty="0">
                <a:solidFill>
                  <a:schemeClr val="dk2"/>
                </a:solidFill>
              </a:rPr>
              <a:t>”?</a:t>
            </a:r>
            <a:br>
              <a:rPr lang="en" sz="1275" b="1" dirty="0">
                <a:solidFill>
                  <a:schemeClr val="dk2"/>
                </a:solidFill>
              </a:rPr>
            </a:br>
            <a:r>
              <a:rPr lang="en" sz="1275" dirty="0" err="1">
                <a:solidFill>
                  <a:schemeClr val="dk2"/>
                </a:solidFill>
              </a:rPr>
              <a:t>Μι</a:t>
            </a:r>
            <a:r>
              <a:rPr lang="en" sz="1275" dirty="0">
                <a:solidFill>
                  <a:schemeClr val="dk2"/>
                </a:solidFill>
              </a:rPr>
              <a:t>α </a:t>
            </a:r>
            <a:r>
              <a:rPr lang="en" sz="1275" dirty="0" err="1">
                <a:solidFill>
                  <a:schemeClr val="dk2"/>
                </a:solidFill>
              </a:rPr>
              <a:t>ε</a:t>
            </a:r>
            <a:r>
              <a:rPr lang="en" sz="1275" dirty="0">
                <a:solidFill>
                  <a:schemeClr val="dk2"/>
                </a:solidFill>
              </a:rPr>
              <a:t>π</a:t>
            </a:r>
            <a:r>
              <a:rPr lang="en" sz="1275" dirty="0" err="1">
                <a:solidFill>
                  <a:schemeClr val="dk2"/>
                </a:solidFill>
              </a:rPr>
              <a:t>ιτυχημένη</a:t>
            </a:r>
            <a:r>
              <a:rPr lang="en" sz="1275" dirty="0">
                <a:solidFill>
                  <a:schemeClr val="dk2"/>
                </a:solidFill>
              </a:rPr>
              <a:t> πα</a:t>
            </a:r>
            <a:r>
              <a:rPr lang="en" sz="1275" dirty="0" err="1">
                <a:solidFill>
                  <a:schemeClr val="dk2"/>
                </a:solidFill>
              </a:rPr>
              <a:t>ρέμ</a:t>
            </a:r>
            <a:r>
              <a:rPr lang="en" sz="1275" dirty="0">
                <a:solidFill>
                  <a:schemeClr val="dk2"/>
                </a:solidFill>
              </a:rPr>
              <a:t>βα</a:t>
            </a:r>
            <a:r>
              <a:rPr lang="en" sz="1275" dirty="0" err="1">
                <a:solidFill>
                  <a:schemeClr val="dk2"/>
                </a:solidFill>
              </a:rPr>
              <a:t>ση</a:t>
            </a:r>
            <a:r>
              <a:rPr lang="en" sz="1275" dirty="0">
                <a:solidFill>
                  <a:schemeClr val="dk2"/>
                </a:solidFill>
              </a:rPr>
              <a:t> CSP </a:t>
            </a:r>
            <a:r>
              <a:rPr lang="en" sz="1275" dirty="0" err="1">
                <a:solidFill>
                  <a:schemeClr val="dk2"/>
                </a:solidFill>
              </a:rPr>
              <a:t>στοχεύει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στη</a:t>
            </a:r>
            <a:r>
              <a:rPr lang="en" sz="1275" dirty="0">
                <a:solidFill>
                  <a:schemeClr val="dk2"/>
                </a:solidFill>
              </a:rPr>
              <a:t> β</a:t>
            </a:r>
            <a:r>
              <a:rPr lang="en" sz="1275" dirty="0" err="1">
                <a:solidFill>
                  <a:schemeClr val="dk2"/>
                </a:solidFill>
              </a:rPr>
              <a:t>ελτίωση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σε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έν</a:t>
            </a:r>
            <a:r>
              <a:rPr lang="en" sz="1275" dirty="0">
                <a:solidFill>
                  <a:schemeClr val="dk2"/>
                </a:solidFill>
              </a:rPr>
              <a:t>α </a:t>
            </a:r>
            <a:r>
              <a:rPr lang="en" sz="1275" dirty="0" err="1">
                <a:solidFill>
                  <a:schemeClr val="dk2"/>
                </a:solidFill>
              </a:rPr>
              <a:t>ευρύ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φάσμ</a:t>
            </a:r>
            <a:r>
              <a:rPr lang="en" sz="1275" dirty="0">
                <a:solidFill>
                  <a:schemeClr val="dk2"/>
                </a:solidFill>
              </a:rPr>
              <a:t>α, </a:t>
            </a:r>
            <a:r>
              <a:rPr lang="en" sz="1275" dirty="0" err="1">
                <a:solidFill>
                  <a:schemeClr val="dk2"/>
                </a:solidFill>
              </a:rPr>
              <a:t>ό</a:t>
            </a:r>
            <a:r>
              <a:rPr lang="en" sz="1275" dirty="0">
                <a:solidFill>
                  <a:schemeClr val="dk2"/>
                </a:solidFill>
              </a:rPr>
              <a:t>π</a:t>
            </a:r>
            <a:r>
              <a:rPr lang="en" sz="1275" dirty="0" err="1">
                <a:solidFill>
                  <a:schemeClr val="dk2"/>
                </a:solidFill>
              </a:rPr>
              <a:t>ως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κρίνετ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ι</a:t>
            </a:r>
            <a:r>
              <a:rPr lang="en" sz="1275" dirty="0">
                <a:solidFill>
                  <a:schemeClr val="dk2"/>
                </a:solidFill>
              </a:rPr>
              <a:t> απ</a:t>
            </a:r>
            <a:r>
              <a:rPr lang="en" sz="1275" dirty="0" err="1">
                <a:solidFill>
                  <a:schemeClr val="dk2"/>
                </a:solidFill>
              </a:rPr>
              <a:t>ό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δι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φορετικές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ο</a:t>
            </a:r>
            <a:r>
              <a:rPr lang="en" sz="1275" dirty="0">
                <a:solidFill>
                  <a:schemeClr val="dk2"/>
                </a:solidFill>
              </a:rPr>
              <a:t>π</a:t>
            </a:r>
            <a:r>
              <a:rPr lang="en" sz="1275" dirty="0" err="1">
                <a:solidFill>
                  <a:schemeClr val="dk2"/>
                </a:solidFill>
              </a:rPr>
              <a:t>τικές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γωνίες</a:t>
            </a:r>
            <a:r>
              <a:rPr lang="en" sz="1275" dirty="0">
                <a:solidFill>
                  <a:schemeClr val="dk2"/>
                </a:solidFill>
              </a:rPr>
              <a:t> πα</a:t>
            </a:r>
            <a:r>
              <a:rPr lang="en" sz="1275" dirty="0" err="1">
                <a:solidFill>
                  <a:schemeClr val="dk2"/>
                </a:solidFill>
              </a:rPr>
              <a:t>ρ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δείγμ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τος</a:t>
            </a:r>
            <a:r>
              <a:rPr lang="en" sz="1275" dirty="0">
                <a:solidFill>
                  <a:schemeClr val="dk2"/>
                </a:solidFill>
              </a:rPr>
              <a:t>:</a:t>
            </a:r>
            <a:endParaRPr sz="1275" dirty="0">
              <a:solidFill>
                <a:schemeClr val="dk2"/>
              </a:solidFill>
            </a:endParaRPr>
          </a:p>
          <a:p>
            <a:pPr marL="457189" indent="-276218">
              <a:lnSpc>
                <a:spcPct val="115000"/>
              </a:lnSpc>
              <a:buClr>
                <a:schemeClr val="dk2"/>
              </a:buClr>
              <a:buSzPts val="750"/>
              <a:buChar char="●"/>
            </a:pPr>
            <a:r>
              <a:rPr lang="en" sz="1275" b="1" dirty="0" err="1">
                <a:solidFill>
                  <a:schemeClr val="dk2"/>
                </a:solidFill>
              </a:rPr>
              <a:t>Φονξιον</a:t>
            </a:r>
            <a:r>
              <a:rPr lang="en" sz="1275" b="1" dirty="0">
                <a:solidFill>
                  <a:schemeClr val="dk2"/>
                </a:solidFill>
              </a:rPr>
              <a:t>α</a:t>
            </a:r>
            <a:r>
              <a:rPr lang="en" sz="1275" b="1" dirty="0" err="1">
                <a:solidFill>
                  <a:schemeClr val="dk2"/>
                </a:solidFill>
              </a:rPr>
              <a:t>λιστική</a:t>
            </a:r>
            <a:r>
              <a:rPr lang="en" sz="1275" b="1" dirty="0">
                <a:solidFill>
                  <a:schemeClr val="dk2"/>
                </a:solidFill>
              </a:rPr>
              <a:t> </a:t>
            </a:r>
            <a:r>
              <a:rPr lang="en" sz="1275" b="1" dirty="0" err="1">
                <a:solidFill>
                  <a:schemeClr val="dk2"/>
                </a:solidFill>
              </a:rPr>
              <a:t>ο</a:t>
            </a:r>
            <a:r>
              <a:rPr lang="en" sz="1275" b="1" dirty="0">
                <a:solidFill>
                  <a:schemeClr val="dk2"/>
                </a:solidFill>
              </a:rPr>
              <a:t>π</a:t>
            </a:r>
            <a:r>
              <a:rPr lang="en" sz="1275" b="1" dirty="0" err="1">
                <a:solidFill>
                  <a:schemeClr val="dk2"/>
                </a:solidFill>
              </a:rPr>
              <a:t>τική</a:t>
            </a:r>
            <a:r>
              <a:rPr lang="en" sz="1275" b="1" dirty="0">
                <a:solidFill>
                  <a:schemeClr val="dk2"/>
                </a:solidFill>
              </a:rPr>
              <a:t>: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Α</a:t>
            </a:r>
            <a:r>
              <a:rPr lang="en" sz="1275" dirty="0">
                <a:solidFill>
                  <a:schemeClr val="dk2"/>
                </a:solidFill>
              </a:rPr>
              <a:t>π</a:t>
            </a:r>
            <a:r>
              <a:rPr lang="en" sz="1275" dirty="0" err="1">
                <a:solidFill>
                  <a:schemeClr val="dk2"/>
                </a:solidFill>
              </a:rPr>
              <a:t>οδοτικότητ</a:t>
            </a:r>
            <a:r>
              <a:rPr lang="en" sz="1275" dirty="0">
                <a:solidFill>
                  <a:schemeClr val="dk2"/>
                </a:solidFill>
              </a:rPr>
              <a:t>α, </a:t>
            </a:r>
            <a:r>
              <a:rPr lang="en" sz="1275" dirty="0" err="1">
                <a:solidFill>
                  <a:schemeClr val="dk2"/>
                </a:solidFill>
              </a:rPr>
              <a:t>ε</a:t>
            </a:r>
            <a:r>
              <a:rPr lang="en" sz="1275" dirty="0">
                <a:solidFill>
                  <a:schemeClr val="dk2"/>
                </a:solidFill>
              </a:rPr>
              <a:t>π</a:t>
            </a:r>
            <a:r>
              <a:rPr lang="en" sz="1275" dirty="0" err="1">
                <a:solidFill>
                  <a:schemeClr val="dk2"/>
                </a:solidFill>
              </a:rPr>
              <a:t>άρκει</a:t>
            </a:r>
            <a:r>
              <a:rPr lang="en" sz="1275" dirty="0">
                <a:solidFill>
                  <a:schemeClr val="dk2"/>
                </a:solidFill>
              </a:rPr>
              <a:t>α, απ</a:t>
            </a:r>
            <a:r>
              <a:rPr lang="en" sz="1275" dirty="0" err="1">
                <a:solidFill>
                  <a:schemeClr val="dk2"/>
                </a:solidFill>
              </a:rPr>
              <a:t>οτελεσμ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τικότητ</a:t>
            </a:r>
            <a:r>
              <a:rPr lang="en" sz="1275" dirty="0">
                <a:solidFill>
                  <a:schemeClr val="dk2"/>
                </a:solidFill>
              </a:rPr>
              <a:t>α, β</a:t>
            </a:r>
            <a:r>
              <a:rPr lang="en" sz="1275" dirty="0" err="1">
                <a:solidFill>
                  <a:schemeClr val="dk2"/>
                </a:solidFill>
              </a:rPr>
              <a:t>ιωσιμότητ</a:t>
            </a:r>
            <a:r>
              <a:rPr lang="en" sz="1275" dirty="0">
                <a:solidFill>
                  <a:schemeClr val="dk2"/>
                </a:solidFill>
              </a:rPr>
              <a:t>α.</a:t>
            </a:r>
            <a:endParaRPr sz="1275" dirty="0">
              <a:solidFill>
                <a:schemeClr val="dk2"/>
              </a:solidFill>
            </a:endParaRPr>
          </a:p>
          <a:p>
            <a:pPr marL="457189" indent="-276218">
              <a:lnSpc>
                <a:spcPct val="115000"/>
              </a:lnSpc>
              <a:buClr>
                <a:schemeClr val="dk2"/>
              </a:buClr>
              <a:buSzPts val="750"/>
              <a:buChar char="●"/>
            </a:pPr>
            <a:r>
              <a:rPr lang="en" sz="1275" b="1" dirty="0" err="1">
                <a:solidFill>
                  <a:schemeClr val="dk2"/>
                </a:solidFill>
              </a:rPr>
              <a:t>Ερμηνευτική</a:t>
            </a:r>
            <a:r>
              <a:rPr lang="en" sz="1275" b="1" dirty="0">
                <a:solidFill>
                  <a:schemeClr val="dk2"/>
                </a:solidFill>
              </a:rPr>
              <a:t> </a:t>
            </a:r>
            <a:r>
              <a:rPr lang="en" sz="1275" b="1" dirty="0" err="1">
                <a:solidFill>
                  <a:schemeClr val="dk2"/>
                </a:solidFill>
              </a:rPr>
              <a:t>ο</a:t>
            </a:r>
            <a:r>
              <a:rPr lang="en" sz="1275" b="1" dirty="0">
                <a:solidFill>
                  <a:schemeClr val="dk2"/>
                </a:solidFill>
              </a:rPr>
              <a:t>π</a:t>
            </a:r>
            <a:r>
              <a:rPr lang="en" sz="1275" b="1" dirty="0" err="1">
                <a:solidFill>
                  <a:schemeClr val="dk2"/>
                </a:solidFill>
              </a:rPr>
              <a:t>τική</a:t>
            </a:r>
            <a:r>
              <a:rPr lang="en" sz="1275" b="1" dirty="0">
                <a:solidFill>
                  <a:schemeClr val="dk2"/>
                </a:solidFill>
              </a:rPr>
              <a:t>: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Βελτιωμένη</a:t>
            </a:r>
            <a:r>
              <a:rPr lang="en" sz="1275" dirty="0">
                <a:solidFill>
                  <a:schemeClr val="dk2"/>
                </a:solidFill>
              </a:rPr>
              <a:t> α</a:t>
            </a:r>
            <a:r>
              <a:rPr lang="en" sz="1275" dirty="0" err="1">
                <a:solidFill>
                  <a:schemeClr val="dk2"/>
                </a:solidFill>
              </a:rPr>
              <a:t>μοι</a:t>
            </a:r>
            <a:r>
              <a:rPr lang="en" sz="1275" dirty="0">
                <a:solidFill>
                  <a:schemeClr val="dk2"/>
                </a:solidFill>
              </a:rPr>
              <a:t>βα</a:t>
            </a:r>
            <a:r>
              <a:rPr lang="en" sz="1275" dirty="0" err="1">
                <a:solidFill>
                  <a:schemeClr val="dk2"/>
                </a:solidFill>
              </a:rPr>
              <a:t>ί</a:t>
            </a:r>
            <a:r>
              <a:rPr lang="en" sz="1275" dirty="0">
                <a:solidFill>
                  <a:schemeClr val="dk2"/>
                </a:solidFill>
              </a:rPr>
              <a:t>α </a:t>
            </a:r>
            <a:r>
              <a:rPr lang="en" sz="1275" dirty="0" err="1">
                <a:solidFill>
                  <a:schemeClr val="dk2"/>
                </a:solidFill>
              </a:rPr>
              <a:t>κ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τ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νόηση</a:t>
            </a:r>
            <a:r>
              <a:rPr lang="en" sz="1275" dirty="0">
                <a:solidFill>
                  <a:schemeClr val="dk2"/>
                </a:solidFill>
              </a:rPr>
              <a:t>.</a:t>
            </a:r>
            <a:endParaRPr sz="1275" dirty="0">
              <a:solidFill>
                <a:schemeClr val="dk2"/>
              </a:solidFill>
            </a:endParaRPr>
          </a:p>
          <a:p>
            <a:pPr marL="457189" indent="-276218">
              <a:lnSpc>
                <a:spcPct val="115000"/>
              </a:lnSpc>
              <a:buClr>
                <a:schemeClr val="dk2"/>
              </a:buClr>
              <a:buSzPts val="750"/>
              <a:buChar char="●"/>
            </a:pPr>
            <a:r>
              <a:rPr lang="en" sz="1275" b="1" dirty="0" err="1">
                <a:solidFill>
                  <a:schemeClr val="dk2"/>
                </a:solidFill>
              </a:rPr>
              <a:t>Χειρ</a:t>
            </a:r>
            <a:r>
              <a:rPr lang="en" sz="1275" b="1" dirty="0">
                <a:solidFill>
                  <a:schemeClr val="dk2"/>
                </a:solidFill>
              </a:rPr>
              <a:t>α</a:t>
            </a:r>
            <a:r>
              <a:rPr lang="en" sz="1275" b="1" dirty="0" err="1">
                <a:solidFill>
                  <a:schemeClr val="dk2"/>
                </a:solidFill>
              </a:rPr>
              <a:t>φετική</a:t>
            </a:r>
            <a:r>
              <a:rPr lang="en" sz="1275" b="1" dirty="0">
                <a:solidFill>
                  <a:schemeClr val="dk2"/>
                </a:solidFill>
              </a:rPr>
              <a:t> </a:t>
            </a:r>
            <a:r>
              <a:rPr lang="en" sz="1275" b="1" dirty="0" err="1">
                <a:solidFill>
                  <a:schemeClr val="dk2"/>
                </a:solidFill>
              </a:rPr>
              <a:t>ο</a:t>
            </a:r>
            <a:r>
              <a:rPr lang="en" sz="1275" b="1" dirty="0">
                <a:solidFill>
                  <a:schemeClr val="dk2"/>
                </a:solidFill>
              </a:rPr>
              <a:t>π</a:t>
            </a:r>
            <a:r>
              <a:rPr lang="en" sz="1275" b="1" dirty="0" err="1">
                <a:solidFill>
                  <a:schemeClr val="dk2"/>
                </a:solidFill>
              </a:rPr>
              <a:t>τική</a:t>
            </a:r>
            <a:r>
              <a:rPr lang="en" sz="1275" b="1" dirty="0">
                <a:solidFill>
                  <a:schemeClr val="dk2"/>
                </a:solidFill>
              </a:rPr>
              <a:t>: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Ενδυνάμωση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κ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ι</a:t>
            </a:r>
            <a:r>
              <a:rPr lang="en" sz="1275" dirty="0">
                <a:solidFill>
                  <a:schemeClr val="dk2"/>
                </a:solidFill>
              </a:rPr>
              <a:t> απ</a:t>
            </a:r>
            <a:r>
              <a:rPr lang="en" sz="1275" dirty="0" err="1">
                <a:solidFill>
                  <a:schemeClr val="dk2"/>
                </a:solidFill>
              </a:rPr>
              <a:t>ελευθέρωση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των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μειονεκτούντων</a:t>
            </a:r>
            <a:r>
              <a:rPr lang="en" sz="1275" dirty="0">
                <a:solidFill>
                  <a:schemeClr val="dk2"/>
                </a:solidFill>
              </a:rPr>
              <a:t>.</a:t>
            </a:r>
            <a:endParaRPr sz="1275" dirty="0">
              <a:solidFill>
                <a:schemeClr val="dk2"/>
              </a:solidFill>
            </a:endParaRPr>
          </a:p>
          <a:p>
            <a:pPr marL="457189" indent="-276218">
              <a:lnSpc>
                <a:spcPct val="115000"/>
              </a:lnSpc>
              <a:buClr>
                <a:schemeClr val="dk2"/>
              </a:buClr>
              <a:buSzPts val="750"/>
              <a:buChar char="●"/>
            </a:pPr>
            <a:r>
              <a:rPr lang="en" sz="1275" b="1" dirty="0" err="1">
                <a:solidFill>
                  <a:schemeClr val="dk2"/>
                </a:solidFill>
              </a:rPr>
              <a:t>Οικολογική</a:t>
            </a:r>
            <a:r>
              <a:rPr lang="en" sz="1275" b="1" dirty="0">
                <a:solidFill>
                  <a:schemeClr val="dk2"/>
                </a:solidFill>
              </a:rPr>
              <a:t> </a:t>
            </a:r>
            <a:r>
              <a:rPr lang="en" sz="1275" b="1" dirty="0" err="1">
                <a:solidFill>
                  <a:schemeClr val="dk2"/>
                </a:solidFill>
              </a:rPr>
              <a:t>ο</a:t>
            </a:r>
            <a:r>
              <a:rPr lang="en" sz="1275" b="1" dirty="0">
                <a:solidFill>
                  <a:schemeClr val="dk2"/>
                </a:solidFill>
              </a:rPr>
              <a:t>π</a:t>
            </a:r>
            <a:r>
              <a:rPr lang="en" sz="1275" b="1" dirty="0" err="1">
                <a:solidFill>
                  <a:schemeClr val="dk2"/>
                </a:solidFill>
              </a:rPr>
              <a:t>τική</a:t>
            </a:r>
            <a:r>
              <a:rPr lang="en" sz="1275" b="1" dirty="0">
                <a:solidFill>
                  <a:schemeClr val="dk2"/>
                </a:solidFill>
              </a:rPr>
              <a:t>: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Βιωσιμότητ</a:t>
            </a:r>
            <a:r>
              <a:rPr lang="en" sz="1275" dirty="0">
                <a:solidFill>
                  <a:schemeClr val="dk2"/>
                </a:solidFill>
              </a:rPr>
              <a:t>α </a:t>
            </a:r>
            <a:r>
              <a:rPr lang="en" sz="1275" dirty="0" err="1">
                <a:solidFill>
                  <a:schemeClr val="dk2"/>
                </a:solidFill>
              </a:rPr>
              <a:t>κ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ι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δικ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ιοσύνη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γι</a:t>
            </a:r>
            <a:r>
              <a:rPr lang="en" sz="1275" dirty="0">
                <a:solidFill>
                  <a:schemeClr val="dk2"/>
                </a:solidFill>
              </a:rPr>
              <a:t>α </a:t>
            </a:r>
            <a:r>
              <a:rPr lang="en" sz="1275" dirty="0" err="1">
                <a:solidFill>
                  <a:schemeClr val="dk2"/>
                </a:solidFill>
              </a:rPr>
              <a:t>το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φυσικό</a:t>
            </a:r>
            <a:r>
              <a:rPr lang="en" sz="1275" dirty="0">
                <a:solidFill>
                  <a:schemeClr val="dk2"/>
                </a:solidFill>
              </a:rPr>
              <a:t> π</a:t>
            </a:r>
            <a:r>
              <a:rPr lang="en" sz="1275" dirty="0" err="1">
                <a:solidFill>
                  <a:schemeClr val="dk2"/>
                </a:solidFill>
              </a:rPr>
              <a:t>ερι</a:t>
            </a:r>
            <a:r>
              <a:rPr lang="en" sz="1275" dirty="0">
                <a:solidFill>
                  <a:schemeClr val="dk2"/>
                </a:solidFill>
              </a:rPr>
              <a:t>β</a:t>
            </a:r>
            <a:r>
              <a:rPr lang="en" sz="1275" dirty="0" err="1">
                <a:solidFill>
                  <a:schemeClr val="dk2"/>
                </a:solidFill>
              </a:rPr>
              <a:t>άλλον</a:t>
            </a:r>
            <a:r>
              <a:rPr lang="en" sz="1275" dirty="0">
                <a:solidFill>
                  <a:schemeClr val="dk2"/>
                </a:solidFill>
              </a:rPr>
              <a:t>.</a:t>
            </a:r>
            <a:endParaRPr sz="1275" dirty="0">
              <a:solidFill>
                <a:schemeClr val="dk2"/>
              </a:solidFill>
            </a:endParaRPr>
          </a:p>
          <a:p>
            <a:pPr>
              <a:lnSpc>
                <a:spcPct val="115000"/>
              </a:lnSpc>
            </a:pPr>
            <a:endParaRPr sz="1275" b="1" dirty="0">
              <a:solidFill>
                <a:schemeClr val="dk2"/>
              </a:solidFill>
            </a:endParaRPr>
          </a:p>
        </p:txBody>
      </p:sp>
      <p:sp>
        <p:nvSpPr>
          <p:cNvPr id="229" name="Google Shape;229;p38">
            <a:extLst>
              <a:ext uri="{FF2B5EF4-FFF2-40B4-BE49-F238E27FC236}">
                <a16:creationId xmlns:a16="http://schemas.microsoft.com/office/drawing/2014/main" id="{39BBBD0C-4E4B-E085-0D3B-C1FC32859491}"/>
              </a:ext>
            </a:extLst>
          </p:cNvPr>
          <p:cNvSpPr txBox="1"/>
          <p:nvPr/>
        </p:nvSpPr>
        <p:spPr>
          <a:xfrm>
            <a:off x="77775" y="4758001"/>
            <a:ext cx="8013900" cy="3077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en" sz="800">
                <a:solidFill>
                  <a:srgbClr val="595959"/>
                </a:solidFill>
              </a:rPr>
              <a:t>Jackson, M. C. (2019). </a:t>
            </a:r>
            <a:r>
              <a:rPr lang="en" sz="800" i="1">
                <a:solidFill>
                  <a:srgbClr val="595959"/>
                </a:solidFill>
              </a:rPr>
              <a:t>Critical systems thinking and the management of complexity</a:t>
            </a:r>
            <a:r>
              <a:rPr lang="en" sz="800">
                <a:solidFill>
                  <a:srgbClr val="595959"/>
                </a:solidFill>
              </a:rPr>
              <a:t>. John Wiley &amp; Sons.</a:t>
            </a:r>
            <a:endParaRPr sz="800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144417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38"/>
          <p:cNvSpPr txBox="1">
            <a:spLocks noGrp="1"/>
          </p:cNvSpPr>
          <p:nvPr>
            <p:ph type="title"/>
          </p:nvPr>
        </p:nvSpPr>
        <p:spPr>
          <a:xfrm>
            <a:off x="152250" y="0"/>
            <a:ext cx="8791800" cy="5727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rmAutofit/>
          </a:bodyPr>
          <a:lstStyle/>
          <a:p>
            <a:pPr>
              <a:buSzPts val="990"/>
            </a:pPr>
            <a:r>
              <a:rPr lang="en" sz="2320"/>
              <a:t>Κριτική Συστημική Πράξη (CSP): Η θεωρητική βάση</a:t>
            </a:r>
            <a:endParaRPr sz="2320"/>
          </a:p>
        </p:txBody>
      </p:sp>
      <p:sp>
        <p:nvSpPr>
          <p:cNvPr id="228" name="Google Shape;228;p38"/>
          <p:cNvSpPr txBox="1"/>
          <p:nvPr/>
        </p:nvSpPr>
        <p:spPr>
          <a:xfrm>
            <a:off x="152250" y="381750"/>
            <a:ext cx="8791800" cy="4570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n" sz="1200" b="1" dirty="0" err="1">
                <a:solidFill>
                  <a:schemeClr val="dk2"/>
                </a:solidFill>
              </a:rPr>
              <a:t>Δύο</a:t>
            </a:r>
            <a:r>
              <a:rPr lang="en" sz="1200" b="1" dirty="0">
                <a:solidFill>
                  <a:schemeClr val="dk2"/>
                </a:solidFill>
              </a:rPr>
              <a:t> Σκέλη </a:t>
            </a:r>
            <a:r>
              <a:rPr lang="en" sz="1200" b="1" dirty="0" err="1">
                <a:solidFill>
                  <a:schemeClr val="dk2"/>
                </a:solidFill>
              </a:rPr>
              <a:t>Χειρ</a:t>
            </a:r>
            <a:r>
              <a:rPr lang="en" sz="1200" b="1" dirty="0">
                <a:solidFill>
                  <a:schemeClr val="dk2"/>
                </a:solidFill>
              </a:rPr>
              <a:t>α</a:t>
            </a:r>
            <a:r>
              <a:rPr lang="en" sz="1200" b="1" dirty="0" err="1">
                <a:solidFill>
                  <a:schemeClr val="dk2"/>
                </a:solidFill>
              </a:rPr>
              <a:t>φετητικής</a:t>
            </a:r>
            <a:r>
              <a:rPr lang="en" sz="1200" b="1" dirty="0">
                <a:solidFill>
                  <a:schemeClr val="dk2"/>
                </a:solidFill>
              </a:rPr>
              <a:t> </a:t>
            </a:r>
            <a:r>
              <a:rPr lang="en" sz="1200" b="1" dirty="0" err="1">
                <a:solidFill>
                  <a:schemeClr val="dk2"/>
                </a:solidFill>
              </a:rPr>
              <a:t>Πρ</a:t>
            </a:r>
            <a:r>
              <a:rPr lang="en" sz="1200" b="1" dirty="0">
                <a:solidFill>
                  <a:schemeClr val="dk2"/>
                </a:solidFill>
              </a:rPr>
              <a:t>α</a:t>
            </a:r>
            <a:r>
              <a:rPr lang="en" sz="1200" b="1" dirty="0" err="1">
                <a:solidFill>
                  <a:schemeClr val="dk2"/>
                </a:solidFill>
              </a:rPr>
              <a:t>κτικής</a:t>
            </a:r>
            <a:br>
              <a:rPr lang="en" sz="1200" b="1" dirty="0">
                <a:solidFill>
                  <a:schemeClr val="dk2"/>
                </a:solidFill>
              </a:rPr>
            </a:br>
            <a:r>
              <a:rPr lang="en" sz="1200" dirty="0" err="1">
                <a:solidFill>
                  <a:schemeClr val="dk2"/>
                </a:solidFill>
              </a:rPr>
              <a:t>Γι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ν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δι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σφ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λιστεί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ότι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δικ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ιοσύνη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ενδυνάμωση</a:t>
            </a:r>
            <a:r>
              <a:rPr lang="en" sz="1200" dirty="0">
                <a:solidFill>
                  <a:schemeClr val="dk2"/>
                </a:solidFill>
              </a:rPr>
              <a:t> πα</a:t>
            </a:r>
            <a:r>
              <a:rPr lang="en" sz="1200" dirty="0" err="1">
                <a:solidFill>
                  <a:schemeClr val="dk2"/>
                </a:solidFill>
              </a:rPr>
              <a:t>ρ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μένουν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κεντρικές</a:t>
            </a:r>
            <a:r>
              <a:rPr lang="en" sz="1200" dirty="0">
                <a:solidFill>
                  <a:schemeClr val="dk2"/>
                </a:solidFill>
              </a:rPr>
              <a:t>, </a:t>
            </a:r>
            <a:r>
              <a:rPr lang="en" sz="1200" dirty="0" err="1">
                <a:solidFill>
                  <a:schemeClr val="dk2"/>
                </a:solidFill>
              </a:rPr>
              <a:t>η</a:t>
            </a:r>
            <a:r>
              <a:rPr lang="en" sz="1200" dirty="0">
                <a:solidFill>
                  <a:schemeClr val="dk2"/>
                </a:solidFill>
              </a:rPr>
              <a:t> CSP βα</a:t>
            </a:r>
            <a:r>
              <a:rPr lang="en" sz="1200" dirty="0" err="1">
                <a:solidFill>
                  <a:schemeClr val="dk2"/>
                </a:solidFill>
              </a:rPr>
              <a:t>σίζετ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σε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δύο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τύ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ους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χειρ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φετητικών</a:t>
            </a:r>
            <a:r>
              <a:rPr lang="en" sz="1200" dirty="0">
                <a:solidFill>
                  <a:schemeClr val="dk2"/>
                </a:solidFill>
              </a:rPr>
              <a:t> π</a:t>
            </a:r>
            <a:r>
              <a:rPr lang="en" sz="1200" dirty="0" err="1">
                <a:solidFill>
                  <a:schemeClr val="dk2"/>
                </a:solidFill>
              </a:rPr>
              <a:t>ρ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κτικών</a:t>
            </a:r>
            <a:r>
              <a:rPr lang="en" sz="1200" dirty="0">
                <a:solidFill>
                  <a:schemeClr val="dk2"/>
                </a:solidFill>
              </a:rPr>
              <a:t>:</a:t>
            </a:r>
            <a:endParaRPr sz="1200" dirty="0">
              <a:solidFill>
                <a:schemeClr val="dk2"/>
              </a:solidFill>
            </a:endParaRPr>
          </a:p>
          <a:p>
            <a:pPr marL="180971">
              <a:lnSpc>
                <a:spcPct val="115000"/>
              </a:lnSpc>
              <a:buClr>
                <a:schemeClr val="dk2"/>
              </a:buClr>
              <a:buSzPts val="750"/>
            </a:pPr>
            <a:r>
              <a:rPr lang="en" sz="1200" b="1" dirty="0">
                <a:solidFill>
                  <a:schemeClr val="dk2"/>
                </a:solidFill>
              </a:rPr>
              <a:t>1. </a:t>
            </a:r>
            <a:r>
              <a:rPr lang="en" sz="1200" b="1" dirty="0" err="1">
                <a:solidFill>
                  <a:schemeClr val="dk2"/>
                </a:solidFill>
              </a:rPr>
              <a:t>Χειρ</a:t>
            </a:r>
            <a:r>
              <a:rPr lang="en" sz="1200" b="1" dirty="0">
                <a:solidFill>
                  <a:schemeClr val="dk2"/>
                </a:solidFill>
              </a:rPr>
              <a:t>α</a:t>
            </a:r>
            <a:r>
              <a:rPr lang="en" sz="1200" b="1" dirty="0" err="1">
                <a:solidFill>
                  <a:schemeClr val="dk2"/>
                </a:solidFill>
              </a:rPr>
              <a:t>φέτηση</a:t>
            </a:r>
            <a:r>
              <a:rPr lang="en" sz="1200" b="1" dirty="0">
                <a:solidFill>
                  <a:schemeClr val="dk2"/>
                </a:solidFill>
              </a:rPr>
              <a:t> </a:t>
            </a:r>
            <a:r>
              <a:rPr lang="en" sz="1200" b="1" dirty="0" err="1">
                <a:solidFill>
                  <a:schemeClr val="dk2"/>
                </a:solidFill>
              </a:rPr>
              <a:t>μέσω</a:t>
            </a:r>
            <a:r>
              <a:rPr lang="en" sz="1200" b="1" dirty="0">
                <a:solidFill>
                  <a:schemeClr val="dk2"/>
                </a:solidFill>
              </a:rPr>
              <a:t> </a:t>
            </a:r>
            <a:r>
              <a:rPr lang="en" sz="1200" b="1" dirty="0" err="1">
                <a:solidFill>
                  <a:schemeClr val="dk2"/>
                </a:solidFill>
              </a:rPr>
              <a:t>της</a:t>
            </a:r>
            <a:r>
              <a:rPr lang="en" sz="1200" b="1" dirty="0">
                <a:solidFill>
                  <a:schemeClr val="dk2"/>
                </a:solidFill>
              </a:rPr>
              <a:t> </a:t>
            </a:r>
            <a:r>
              <a:rPr lang="en" sz="1200" b="1" dirty="0" err="1">
                <a:solidFill>
                  <a:schemeClr val="dk2"/>
                </a:solidFill>
              </a:rPr>
              <a:t>δι</a:t>
            </a:r>
            <a:r>
              <a:rPr lang="en" sz="1200" b="1" dirty="0">
                <a:solidFill>
                  <a:schemeClr val="dk2"/>
                </a:solidFill>
              </a:rPr>
              <a:t>α</a:t>
            </a:r>
            <a:r>
              <a:rPr lang="en" sz="1200" b="1" dirty="0" err="1">
                <a:solidFill>
                  <a:schemeClr val="dk2"/>
                </a:solidFill>
              </a:rPr>
              <a:t>λογικής</a:t>
            </a:r>
            <a:r>
              <a:rPr lang="en" sz="1200" b="1" dirty="0">
                <a:solidFill>
                  <a:schemeClr val="dk2"/>
                </a:solidFill>
              </a:rPr>
              <a:t> </a:t>
            </a:r>
            <a:r>
              <a:rPr lang="en" sz="1200" b="1" dirty="0" err="1">
                <a:solidFill>
                  <a:schemeClr val="dk2"/>
                </a:solidFill>
              </a:rPr>
              <a:t>ορθολογικότητ</a:t>
            </a:r>
            <a:r>
              <a:rPr lang="en" sz="1200" b="1" dirty="0">
                <a:solidFill>
                  <a:schemeClr val="dk2"/>
                </a:solidFill>
              </a:rPr>
              <a:t>α</a:t>
            </a:r>
            <a:r>
              <a:rPr lang="en" sz="1200" b="1" dirty="0" err="1">
                <a:solidFill>
                  <a:schemeClr val="dk2"/>
                </a:solidFill>
              </a:rPr>
              <a:t>ς</a:t>
            </a:r>
            <a:r>
              <a:rPr lang="en" sz="1200" b="1" dirty="0">
                <a:solidFill>
                  <a:schemeClr val="dk2"/>
                </a:solidFill>
              </a:rPr>
              <a:t>:</a:t>
            </a:r>
            <a:endParaRPr sz="1200" b="1" dirty="0">
              <a:solidFill>
                <a:schemeClr val="dk2"/>
              </a:solidFill>
            </a:endParaRPr>
          </a:p>
          <a:p>
            <a:pPr marL="914378" lvl="1" indent="-276218">
              <a:lnSpc>
                <a:spcPct val="115000"/>
              </a:lnSpc>
              <a:buClr>
                <a:schemeClr val="dk2"/>
              </a:buClr>
              <a:buSzPts val="750"/>
              <a:buChar char="○"/>
            </a:pPr>
            <a:r>
              <a:rPr lang="en" sz="1200" b="1" dirty="0" err="1">
                <a:solidFill>
                  <a:schemeClr val="dk2"/>
                </a:solidFill>
              </a:rPr>
              <a:t>Στόχος</a:t>
            </a:r>
            <a:r>
              <a:rPr lang="en" sz="1200" b="1" dirty="0">
                <a:solidFill>
                  <a:schemeClr val="dk2"/>
                </a:solidFill>
              </a:rPr>
              <a:t>: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Δημιουργήστε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συνθήκες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γι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ελεύθερο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α</a:t>
            </a:r>
            <a:r>
              <a:rPr lang="en" sz="1200" dirty="0" err="1">
                <a:solidFill>
                  <a:schemeClr val="dk2"/>
                </a:solidFill>
              </a:rPr>
              <a:t>νοιχτό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διάλογο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ό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ου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θ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νικά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το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λύτερο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ε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ιχείρημ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όχι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φωνή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της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εξουσί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ς</a:t>
            </a:r>
            <a:r>
              <a:rPr lang="en" sz="1200" dirty="0">
                <a:solidFill>
                  <a:schemeClr val="dk2"/>
                </a:solidFill>
              </a:rPr>
              <a:t> (</a:t>
            </a:r>
            <a:r>
              <a:rPr lang="en" sz="1200" dirty="0" err="1">
                <a:solidFill>
                  <a:schemeClr val="dk2"/>
                </a:solidFill>
              </a:rPr>
              <a:t>Χάμ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ερμ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ς</a:t>
            </a:r>
            <a:r>
              <a:rPr lang="en" sz="1200" dirty="0">
                <a:solidFill>
                  <a:schemeClr val="dk2"/>
                </a:solidFill>
              </a:rPr>
              <a:t>).</a:t>
            </a:r>
            <a:endParaRPr sz="1200" dirty="0">
              <a:solidFill>
                <a:schemeClr val="dk2"/>
              </a:solidFill>
            </a:endParaRPr>
          </a:p>
          <a:p>
            <a:pPr marL="914378" lvl="1" indent="-276218">
              <a:lnSpc>
                <a:spcPct val="115000"/>
              </a:lnSpc>
              <a:buClr>
                <a:schemeClr val="dk2"/>
              </a:buClr>
              <a:buSzPts val="750"/>
              <a:buChar char="○"/>
            </a:pPr>
            <a:r>
              <a:rPr lang="en" sz="1200" b="1" dirty="0" err="1">
                <a:solidFill>
                  <a:schemeClr val="dk2"/>
                </a:solidFill>
              </a:rPr>
              <a:t>Π</a:t>
            </a:r>
            <a:r>
              <a:rPr lang="en" sz="1200" b="1" dirty="0">
                <a:solidFill>
                  <a:schemeClr val="dk2"/>
                </a:solidFill>
              </a:rPr>
              <a:t>α</a:t>
            </a:r>
            <a:r>
              <a:rPr lang="en" sz="1200" b="1" dirty="0" err="1">
                <a:solidFill>
                  <a:schemeClr val="dk2"/>
                </a:solidFill>
              </a:rPr>
              <a:t>ρ</a:t>
            </a:r>
            <a:r>
              <a:rPr lang="en" sz="1200" b="1" dirty="0">
                <a:solidFill>
                  <a:schemeClr val="dk2"/>
                </a:solidFill>
              </a:rPr>
              <a:t>α</a:t>
            </a:r>
            <a:r>
              <a:rPr lang="en" sz="1200" b="1" dirty="0" err="1">
                <a:solidFill>
                  <a:schemeClr val="dk2"/>
                </a:solidFill>
              </a:rPr>
              <a:t>δειγμ</a:t>
            </a:r>
            <a:r>
              <a:rPr lang="en" sz="1200" b="1" dirty="0">
                <a:solidFill>
                  <a:schemeClr val="dk2"/>
                </a:solidFill>
              </a:rPr>
              <a:t>α</a:t>
            </a:r>
            <a:r>
              <a:rPr lang="en" sz="1200" b="1" dirty="0" err="1">
                <a:solidFill>
                  <a:schemeClr val="dk2"/>
                </a:solidFill>
              </a:rPr>
              <a:t>τικές</a:t>
            </a:r>
            <a:r>
              <a:rPr lang="en" sz="1200" b="1" dirty="0">
                <a:solidFill>
                  <a:schemeClr val="dk2"/>
                </a:solidFill>
              </a:rPr>
              <a:t> </a:t>
            </a:r>
            <a:r>
              <a:rPr lang="en" sz="1200" b="1" dirty="0" err="1">
                <a:solidFill>
                  <a:schemeClr val="dk2"/>
                </a:solidFill>
              </a:rPr>
              <a:t>μεθοδολογίες</a:t>
            </a:r>
            <a:r>
              <a:rPr lang="en" sz="1200" b="1" dirty="0">
                <a:solidFill>
                  <a:schemeClr val="dk2"/>
                </a:solidFill>
              </a:rPr>
              <a:t>: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b="1" dirty="0">
                <a:solidFill>
                  <a:schemeClr val="dk2"/>
                </a:solidFill>
              </a:rPr>
              <a:t>Critical Systems Heuristics (CSH)</a:t>
            </a:r>
            <a:r>
              <a:rPr lang="en" sz="1200" dirty="0">
                <a:solidFill>
                  <a:schemeClr val="dk2"/>
                </a:solidFill>
              </a:rPr>
              <a:t> (</a:t>
            </a:r>
            <a:r>
              <a:rPr lang="en" sz="1200" dirty="0" err="1">
                <a:solidFill>
                  <a:schemeClr val="dk2"/>
                </a:solidFill>
              </a:rPr>
              <a:t>γι</a:t>
            </a:r>
            <a:r>
              <a:rPr lang="en" sz="1200" dirty="0">
                <a:solidFill>
                  <a:schemeClr val="dk2"/>
                </a:solidFill>
              </a:rPr>
              <a:t>α  boundary critique) </a:t>
            </a:r>
            <a:r>
              <a:rPr lang="en" sz="1200" dirty="0" err="1">
                <a:solidFill>
                  <a:schemeClr val="dk2"/>
                </a:solidFill>
              </a:rPr>
              <a:t>του</a:t>
            </a:r>
            <a:r>
              <a:rPr lang="en" sz="1200" dirty="0">
                <a:solidFill>
                  <a:schemeClr val="dk2"/>
                </a:solidFill>
              </a:rPr>
              <a:t> Ulrich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το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b="1" dirty="0">
                <a:solidFill>
                  <a:schemeClr val="dk2"/>
                </a:solidFill>
              </a:rPr>
              <a:t>Team </a:t>
            </a:r>
            <a:r>
              <a:rPr lang="en" sz="1200" b="1" dirty="0" err="1">
                <a:solidFill>
                  <a:schemeClr val="dk2"/>
                </a:solidFill>
              </a:rPr>
              <a:t>Syntegrity</a:t>
            </a:r>
            <a:r>
              <a:rPr lang="en" sz="1200" b="1" dirty="0">
                <a:solidFill>
                  <a:schemeClr val="dk2"/>
                </a:solidFill>
              </a:rPr>
              <a:t> (TS)</a:t>
            </a:r>
            <a:r>
              <a:rPr lang="en" sz="1200" dirty="0">
                <a:solidFill>
                  <a:schemeClr val="dk2"/>
                </a:solidFill>
              </a:rPr>
              <a:t> (</a:t>
            </a:r>
            <a:r>
              <a:rPr lang="en" sz="1200" dirty="0" err="1">
                <a:solidFill>
                  <a:schemeClr val="dk2"/>
                </a:solidFill>
              </a:rPr>
              <a:t>γι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μη-ιερ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ρχική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λήψη</a:t>
            </a:r>
            <a:r>
              <a:rPr lang="en" sz="1200" dirty="0">
                <a:solidFill>
                  <a:schemeClr val="dk2"/>
                </a:solidFill>
              </a:rPr>
              <a:t>-απ</a:t>
            </a:r>
            <a:r>
              <a:rPr lang="en" sz="1200" dirty="0" err="1">
                <a:solidFill>
                  <a:schemeClr val="dk2"/>
                </a:solidFill>
              </a:rPr>
              <a:t>οφάσεων</a:t>
            </a:r>
            <a:r>
              <a:rPr lang="en" sz="1200" dirty="0">
                <a:solidFill>
                  <a:schemeClr val="dk2"/>
                </a:solidFill>
              </a:rPr>
              <a:t>) </a:t>
            </a:r>
            <a:r>
              <a:rPr lang="en" sz="1200" dirty="0" err="1">
                <a:solidFill>
                  <a:schemeClr val="dk2"/>
                </a:solidFill>
              </a:rPr>
              <a:t>του</a:t>
            </a:r>
            <a:r>
              <a:rPr lang="en" sz="1200" dirty="0">
                <a:solidFill>
                  <a:schemeClr val="dk2"/>
                </a:solidFill>
              </a:rPr>
              <a:t> Beer.</a:t>
            </a:r>
            <a:endParaRPr sz="1200" dirty="0">
              <a:solidFill>
                <a:schemeClr val="dk2"/>
              </a:solidFill>
            </a:endParaRPr>
          </a:p>
          <a:p>
            <a:pPr marL="914378" lvl="1" indent="-276218">
              <a:lnSpc>
                <a:spcPct val="115000"/>
              </a:lnSpc>
              <a:buClr>
                <a:schemeClr val="dk2"/>
              </a:buClr>
              <a:buSzPts val="750"/>
              <a:buChar char="○"/>
            </a:pPr>
            <a:r>
              <a:rPr lang="en" sz="1200" b="1" dirty="0" err="1">
                <a:solidFill>
                  <a:schemeClr val="dk2"/>
                </a:solidFill>
              </a:rPr>
              <a:t>Μειονεκτήμ</a:t>
            </a:r>
            <a:r>
              <a:rPr lang="en" sz="1200" b="1" dirty="0">
                <a:solidFill>
                  <a:schemeClr val="dk2"/>
                </a:solidFill>
              </a:rPr>
              <a:t>α</a:t>
            </a:r>
            <a:r>
              <a:rPr lang="en" sz="1200" b="1" dirty="0" err="1">
                <a:solidFill>
                  <a:schemeClr val="dk2"/>
                </a:solidFill>
              </a:rPr>
              <a:t>τ</a:t>
            </a:r>
            <a:r>
              <a:rPr lang="en" sz="1200" b="1" dirty="0">
                <a:solidFill>
                  <a:schemeClr val="dk2"/>
                </a:solidFill>
              </a:rPr>
              <a:t>α: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Μ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ορεί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ν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είν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ιδε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λιστικά</a:t>
            </a:r>
            <a:r>
              <a:rPr lang="en" sz="1200" dirty="0">
                <a:solidFill>
                  <a:schemeClr val="dk2"/>
                </a:solidFill>
              </a:rPr>
              <a:t>, </a:t>
            </a:r>
            <a:r>
              <a:rPr lang="en" sz="1200" dirty="0" err="1">
                <a:solidFill>
                  <a:schemeClr val="dk2"/>
                </a:solidFill>
              </a:rPr>
              <a:t>υ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οθέτοντ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ίσους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όρους</a:t>
            </a:r>
            <a:r>
              <a:rPr lang="en" sz="1200" dirty="0">
                <a:solidFill>
                  <a:schemeClr val="dk2"/>
                </a:solidFill>
              </a:rPr>
              <a:t> α</a:t>
            </a:r>
            <a:r>
              <a:rPr lang="en" sz="1200" dirty="0" err="1">
                <a:solidFill>
                  <a:schemeClr val="dk2"/>
                </a:solidFill>
              </a:rPr>
              <a:t>ντ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γωνισμού</a:t>
            </a:r>
            <a:r>
              <a:rPr lang="en" sz="1200" dirty="0">
                <a:solidFill>
                  <a:schemeClr val="dk2"/>
                </a:solidFill>
              </a:rPr>
              <a:t> π</a:t>
            </a:r>
            <a:r>
              <a:rPr lang="en" sz="1200" dirty="0" err="1">
                <a:solidFill>
                  <a:schemeClr val="dk2"/>
                </a:solidFill>
              </a:rPr>
              <a:t>ου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συχνά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δεν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υ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άρχουν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στις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στρωμ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το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οιημένες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κοινωνίες</a:t>
            </a:r>
            <a:r>
              <a:rPr lang="en" sz="1200" dirty="0">
                <a:solidFill>
                  <a:schemeClr val="dk2"/>
                </a:solidFill>
              </a:rPr>
              <a:t>.</a:t>
            </a:r>
            <a:endParaRPr sz="1200" dirty="0">
              <a:solidFill>
                <a:schemeClr val="dk2"/>
              </a:solidFill>
            </a:endParaRPr>
          </a:p>
          <a:p>
            <a:pPr marL="180971">
              <a:lnSpc>
                <a:spcPct val="115000"/>
              </a:lnSpc>
              <a:buClr>
                <a:schemeClr val="dk2"/>
              </a:buClr>
              <a:buSzPts val="750"/>
            </a:pPr>
            <a:r>
              <a:rPr lang="en" sz="1200" b="1" dirty="0">
                <a:solidFill>
                  <a:schemeClr val="dk2"/>
                </a:solidFill>
              </a:rPr>
              <a:t>2. </a:t>
            </a:r>
            <a:r>
              <a:rPr lang="en" sz="1200" b="1" dirty="0" err="1">
                <a:solidFill>
                  <a:schemeClr val="dk2"/>
                </a:solidFill>
              </a:rPr>
              <a:t>Χειρ</a:t>
            </a:r>
            <a:r>
              <a:rPr lang="en" sz="1200" b="1" dirty="0">
                <a:solidFill>
                  <a:schemeClr val="dk2"/>
                </a:solidFill>
              </a:rPr>
              <a:t>α</a:t>
            </a:r>
            <a:r>
              <a:rPr lang="en" sz="1200" b="1" dirty="0" err="1">
                <a:solidFill>
                  <a:schemeClr val="dk2"/>
                </a:solidFill>
              </a:rPr>
              <a:t>φέτηση</a:t>
            </a:r>
            <a:r>
              <a:rPr lang="en" sz="1200" b="1" dirty="0">
                <a:solidFill>
                  <a:schemeClr val="dk2"/>
                </a:solidFill>
              </a:rPr>
              <a:t> </a:t>
            </a:r>
            <a:r>
              <a:rPr lang="en" sz="1200" b="1" dirty="0" err="1">
                <a:solidFill>
                  <a:schemeClr val="dk2"/>
                </a:solidFill>
              </a:rPr>
              <a:t>ως</a:t>
            </a:r>
            <a:r>
              <a:rPr lang="en" sz="1200" b="1" dirty="0">
                <a:solidFill>
                  <a:schemeClr val="dk2"/>
                </a:solidFill>
              </a:rPr>
              <a:t> απ</a:t>
            </a:r>
            <a:r>
              <a:rPr lang="en" sz="1200" b="1" dirty="0" err="1">
                <a:solidFill>
                  <a:schemeClr val="dk2"/>
                </a:solidFill>
              </a:rPr>
              <a:t>ελευθέρωση</a:t>
            </a:r>
            <a:r>
              <a:rPr lang="en" sz="1200" b="1" dirty="0">
                <a:solidFill>
                  <a:schemeClr val="dk2"/>
                </a:solidFill>
              </a:rPr>
              <a:t> (Liberating Systems Theory (LST)):</a:t>
            </a:r>
            <a:endParaRPr sz="1200" b="1" dirty="0">
              <a:solidFill>
                <a:schemeClr val="dk2"/>
              </a:solidFill>
            </a:endParaRPr>
          </a:p>
          <a:p>
            <a:pPr marL="914378" lvl="1" indent="-276218">
              <a:lnSpc>
                <a:spcPct val="115000"/>
              </a:lnSpc>
              <a:buClr>
                <a:schemeClr val="dk2"/>
              </a:buClr>
              <a:buSzPts val="750"/>
              <a:buChar char="○"/>
            </a:pPr>
            <a:r>
              <a:rPr lang="en" sz="1200" b="1" dirty="0" err="1">
                <a:solidFill>
                  <a:schemeClr val="dk2"/>
                </a:solidFill>
              </a:rPr>
              <a:t>Στόχος</a:t>
            </a:r>
            <a:r>
              <a:rPr lang="en" sz="1200" b="1" dirty="0">
                <a:solidFill>
                  <a:schemeClr val="dk2"/>
                </a:solidFill>
              </a:rPr>
              <a:t>: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Χρήση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ρητών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κοινωνικών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θεωριών</a:t>
            </a:r>
            <a:r>
              <a:rPr lang="en" sz="1200" dirty="0">
                <a:solidFill>
                  <a:schemeClr val="dk2"/>
                </a:solidFill>
              </a:rPr>
              <a:t> (π.</a:t>
            </a:r>
            <a:r>
              <a:rPr lang="en" sz="1200" dirty="0" err="1">
                <a:solidFill>
                  <a:schemeClr val="dk2"/>
                </a:solidFill>
              </a:rPr>
              <a:t>χ</a:t>
            </a:r>
            <a:r>
              <a:rPr lang="en" sz="1200" dirty="0">
                <a:solidFill>
                  <a:schemeClr val="dk2"/>
                </a:solidFill>
              </a:rPr>
              <a:t>., </a:t>
            </a:r>
            <a:r>
              <a:rPr lang="en" sz="1200" dirty="0" err="1">
                <a:solidFill>
                  <a:schemeClr val="dk2"/>
                </a:solidFill>
              </a:rPr>
              <a:t>Μ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ρξισμός</a:t>
            </a:r>
            <a:r>
              <a:rPr lang="en" sz="1200" dirty="0">
                <a:solidFill>
                  <a:schemeClr val="dk2"/>
                </a:solidFill>
              </a:rPr>
              <a:t>, </a:t>
            </a:r>
            <a:r>
              <a:rPr lang="en" sz="1200" dirty="0" err="1">
                <a:solidFill>
                  <a:schemeClr val="dk2"/>
                </a:solidFill>
              </a:rPr>
              <a:t>Οικοφεμινισμός</a:t>
            </a:r>
            <a:r>
              <a:rPr lang="en" sz="1200" dirty="0">
                <a:solidFill>
                  <a:schemeClr val="dk2"/>
                </a:solidFill>
              </a:rPr>
              <a:t>) </a:t>
            </a:r>
            <a:r>
              <a:rPr lang="en" sz="1200" dirty="0" err="1">
                <a:solidFill>
                  <a:schemeClr val="dk2"/>
                </a:solidFill>
              </a:rPr>
              <a:t>γι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ν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εντο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ιστούν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ν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δι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λυθούν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τ</a:t>
            </a:r>
            <a:r>
              <a:rPr lang="en" sz="1200" dirty="0">
                <a:solidFill>
                  <a:schemeClr val="dk2"/>
                </a:solidFill>
              </a:rPr>
              <a:t>απ</a:t>
            </a:r>
            <a:r>
              <a:rPr lang="en" sz="1200" dirty="0" err="1">
                <a:solidFill>
                  <a:schemeClr val="dk2"/>
                </a:solidFill>
              </a:rPr>
              <a:t>ιεστικοί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δομικοί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μηχ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νισμοί</a:t>
            </a:r>
            <a:r>
              <a:rPr lang="en" sz="1200" dirty="0">
                <a:solidFill>
                  <a:schemeClr val="dk2"/>
                </a:solidFill>
              </a:rPr>
              <a:t> (</a:t>
            </a:r>
            <a:r>
              <a:rPr lang="en" sz="1200" dirty="0" err="1">
                <a:solidFill>
                  <a:schemeClr val="dk2"/>
                </a:solidFill>
              </a:rPr>
              <a:t>με</a:t>
            </a:r>
            <a:r>
              <a:rPr lang="en" sz="1200" dirty="0">
                <a:solidFill>
                  <a:schemeClr val="dk2"/>
                </a:solidFill>
              </a:rPr>
              <a:t> β</a:t>
            </a:r>
            <a:r>
              <a:rPr lang="en" sz="1200" dirty="0" err="1">
                <a:solidFill>
                  <a:schemeClr val="dk2"/>
                </a:solidFill>
              </a:rPr>
              <a:t>άση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την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τάξη</a:t>
            </a:r>
            <a:r>
              <a:rPr lang="en" sz="1200" dirty="0">
                <a:solidFill>
                  <a:schemeClr val="dk2"/>
                </a:solidFill>
              </a:rPr>
              <a:t>, </a:t>
            </a:r>
            <a:r>
              <a:rPr lang="en" sz="1200" dirty="0" err="1">
                <a:solidFill>
                  <a:schemeClr val="dk2"/>
                </a:solidFill>
              </a:rPr>
              <a:t>το</a:t>
            </a:r>
            <a:r>
              <a:rPr lang="en" sz="1200" dirty="0">
                <a:solidFill>
                  <a:schemeClr val="dk2"/>
                </a:solidFill>
              </a:rPr>
              <a:t> gender, </a:t>
            </a:r>
            <a:r>
              <a:rPr lang="en" sz="1200" dirty="0" err="1">
                <a:solidFill>
                  <a:schemeClr val="dk2"/>
                </a:solidFill>
              </a:rPr>
              <a:t>τη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φυλή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ή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την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οικολογική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εκμετάλλευση</a:t>
            </a:r>
            <a:r>
              <a:rPr lang="en" sz="1200" dirty="0">
                <a:solidFill>
                  <a:schemeClr val="dk2"/>
                </a:solidFill>
              </a:rPr>
              <a:t>).</a:t>
            </a:r>
            <a:endParaRPr sz="1200" dirty="0">
              <a:solidFill>
                <a:schemeClr val="dk2"/>
              </a:solidFill>
            </a:endParaRPr>
          </a:p>
          <a:p>
            <a:pPr marL="914378" lvl="1" indent="-276218">
              <a:lnSpc>
                <a:spcPct val="115000"/>
              </a:lnSpc>
              <a:buClr>
                <a:schemeClr val="dk2"/>
              </a:buClr>
              <a:buSzPts val="750"/>
              <a:buChar char="○"/>
            </a:pPr>
            <a:r>
              <a:rPr lang="en" sz="1200" b="1" dirty="0" err="1">
                <a:solidFill>
                  <a:schemeClr val="dk2"/>
                </a:solidFill>
              </a:rPr>
              <a:t>Π</a:t>
            </a:r>
            <a:r>
              <a:rPr lang="en" sz="1200" b="1" dirty="0">
                <a:solidFill>
                  <a:schemeClr val="dk2"/>
                </a:solidFill>
              </a:rPr>
              <a:t>α</a:t>
            </a:r>
            <a:r>
              <a:rPr lang="en" sz="1200" b="1" dirty="0" err="1">
                <a:solidFill>
                  <a:schemeClr val="dk2"/>
                </a:solidFill>
              </a:rPr>
              <a:t>ράδειγμ</a:t>
            </a:r>
            <a:r>
              <a:rPr lang="en" sz="1200" b="1" dirty="0">
                <a:solidFill>
                  <a:schemeClr val="dk2"/>
                </a:solidFill>
              </a:rPr>
              <a:t>α </a:t>
            </a:r>
            <a:r>
              <a:rPr lang="en" sz="1200" b="1" dirty="0" err="1">
                <a:solidFill>
                  <a:schemeClr val="dk2"/>
                </a:solidFill>
              </a:rPr>
              <a:t>μεθοδολογί</a:t>
            </a:r>
            <a:r>
              <a:rPr lang="en" sz="1200" b="1" dirty="0">
                <a:solidFill>
                  <a:schemeClr val="dk2"/>
                </a:solidFill>
              </a:rPr>
              <a:t>α</a:t>
            </a:r>
            <a:r>
              <a:rPr lang="en" sz="1200" b="1" dirty="0" err="1">
                <a:solidFill>
                  <a:schemeClr val="dk2"/>
                </a:solidFill>
              </a:rPr>
              <a:t>ς</a:t>
            </a:r>
            <a:r>
              <a:rPr lang="en" sz="1200" b="1" dirty="0">
                <a:solidFill>
                  <a:schemeClr val="dk2"/>
                </a:solidFill>
              </a:rPr>
              <a:t>: </a:t>
            </a:r>
            <a:r>
              <a:rPr lang="en" sz="1200" dirty="0" err="1">
                <a:solidFill>
                  <a:schemeClr val="dk2"/>
                </a:solidFill>
              </a:rPr>
              <a:t>Η</a:t>
            </a:r>
            <a:r>
              <a:rPr lang="en" sz="1200" dirty="0">
                <a:solidFill>
                  <a:schemeClr val="dk2"/>
                </a:solidFill>
              </a:rPr>
              <a:t> “</a:t>
            </a:r>
            <a:r>
              <a:rPr lang="en" sz="1200" dirty="0" err="1">
                <a:solidFill>
                  <a:schemeClr val="dk2"/>
                </a:solidFill>
              </a:rPr>
              <a:t>κριτική</a:t>
            </a:r>
            <a:r>
              <a:rPr lang="en" sz="1200" dirty="0">
                <a:solidFill>
                  <a:schemeClr val="dk2"/>
                </a:solidFill>
              </a:rPr>
              <a:t> πα</a:t>
            </a:r>
            <a:r>
              <a:rPr lang="en" sz="1200" dirty="0" err="1">
                <a:solidFill>
                  <a:schemeClr val="dk2"/>
                </a:solidFill>
              </a:rPr>
              <a:t>ιδ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γωγική</a:t>
            </a:r>
            <a:r>
              <a:rPr lang="en" sz="1200" dirty="0">
                <a:solidFill>
                  <a:schemeClr val="dk2"/>
                </a:solidFill>
              </a:rPr>
              <a:t>” </a:t>
            </a:r>
            <a:r>
              <a:rPr lang="en" sz="1200" dirty="0" err="1">
                <a:solidFill>
                  <a:schemeClr val="dk2"/>
                </a:solidFill>
              </a:rPr>
              <a:t>του</a:t>
            </a:r>
            <a:r>
              <a:rPr lang="en" sz="1200" dirty="0">
                <a:solidFill>
                  <a:schemeClr val="dk2"/>
                </a:solidFill>
              </a:rPr>
              <a:t> Freire, </a:t>
            </a:r>
            <a:r>
              <a:rPr lang="en" sz="1200" dirty="0" err="1">
                <a:solidFill>
                  <a:schemeClr val="dk2"/>
                </a:solidFill>
              </a:rPr>
              <a:t>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ο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οί</a:t>
            </a:r>
            <a:r>
              <a:rPr lang="en" sz="1200" dirty="0">
                <a:solidFill>
                  <a:schemeClr val="dk2"/>
                </a:solidFill>
              </a:rPr>
              <a:t>α β</a:t>
            </a:r>
            <a:r>
              <a:rPr lang="en" sz="1200" dirty="0" err="1">
                <a:solidFill>
                  <a:schemeClr val="dk2"/>
                </a:solidFill>
              </a:rPr>
              <a:t>οηθά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τις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τ</a:t>
            </a:r>
            <a:r>
              <a:rPr lang="en" sz="1200" dirty="0">
                <a:solidFill>
                  <a:schemeClr val="dk2"/>
                </a:solidFill>
              </a:rPr>
              <a:t>απ</a:t>
            </a:r>
            <a:r>
              <a:rPr lang="en" sz="1200" dirty="0" err="1">
                <a:solidFill>
                  <a:schemeClr val="dk2"/>
                </a:solidFill>
              </a:rPr>
              <a:t>ιεσμένες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ομάδες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ν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δουν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μέσ</a:t>
            </a:r>
            <a:r>
              <a:rPr lang="en" sz="1200" dirty="0">
                <a:solidFill>
                  <a:schemeClr val="dk2"/>
                </a:solidFill>
              </a:rPr>
              <a:t>α απ</a:t>
            </a:r>
            <a:r>
              <a:rPr lang="en" sz="1200" dirty="0" err="1">
                <a:solidFill>
                  <a:schemeClr val="dk2"/>
                </a:solidFill>
              </a:rPr>
              <a:t>ό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την</a:t>
            </a:r>
            <a:r>
              <a:rPr lang="en" sz="1200" dirty="0">
                <a:solidFill>
                  <a:schemeClr val="dk2"/>
                </a:solidFill>
              </a:rPr>
              <a:t> “</a:t>
            </a:r>
            <a:r>
              <a:rPr lang="en" sz="1200" dirty="0" err="1">
                <a:solidFill>
                  <a:schemeClr val="dk2"/>
                </a:solidFill>
              </a:rPr>
              <a:t>ψευδή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συνείδηση</a:t>
            </a:r>
            <a:r>
              <a:rPr lang="en" sz="1200" dirty="0">
                <a:solidFill>
                  <a:schemeClr val="dk2"/>
                </a:solidFill>
              </a:rPr>
              <a:t>”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ν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δράσουν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γι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ν</a:t>
            </a:r>
            <a:r>
              <a:rPr lang="en" sz="1200" dirty="0">
                <a:solidFill>
                  <a:schemeClr val="dk2"/>
                </a:solidFill>
              </a:rPr>
              <a:t>α α</a:t>
            </a:r>
            <a:r>
              <a:rPr lang="en" sz="1200" dirty="0" err="1">
                <a:solidFill>
                  <a:schemeClr val="dk2"/>
                </a:solidFill>
              </a:rPr>
              <a:t>λλάξουν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το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σύστημά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τους</a:t>
            </a:r>
            <a:r>
              <a:rPr lang="en" sz="1200" dirty="0">
                <a:solidFill>
                  <a:schemeClr val="dk2"/>
                </a:solidFill>
              </a:rPr>
              <a:t>.</a:t>
            </a:r>
            <a:endParaRPr sz="1200" dirty="0">
              <a:solidFill>
                <a:schemeClr val="dk2"/>
              </a:solidFill>
            </a:endParaRPr>
          </a:p>
          <a:p>
            <a:pPr marL="914378" lvl="1" indent="-276218">
              <a:lnSpc>
                <a:spcPct val="115000"/>
              </a:lnSpc>
              <a:buClr>
                <a:schemeClr val="dk2"/>
              </a:buClr>
              <a:buSzPts val="750"/>
              <a:buChar char="○"/>
            </a:pPr>
            <a:r>
              <a:rPr lang="en" sz="1200" b="1" dirty="0" err="1">
                <a:solidFill>
                  <a:schemeClr val="dk2"/>
                </a:solidFill>
              </a:rPr>
              <a:t>Μειονεκτήμ</a:t>
            </a:r>
            <a:r>
              <a:rPr lang="en" sz="1200" b="1" dirty="0">
                <a:solidFill>
                  <a:schemeClr val="dk2"/>
                </a:solidFill>
              </a:rPr>
              <a:t>α</a:t>
            </a:r>
            <a:r>
              <a:rPr lang="en" sz="1200" b="1" dirty="0" err="1">
                <a:solidFill>
                  <a:schemeClr val="dk2"/>
                </a:solidFill>
              </a:rPr>
              <a:t>τ</a:t>
            </a:r>
            <a:r>
              <a:rPr lang="en" sz="1200" b="1" dirty="0">
                <a:solidFill>
                  <a:schemeClr val="dk2"/>
                </a:solidFill>
              </a:rPr>
              <a:t>α: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Μ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ορεί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ν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θεωρηθεί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ελιτίστικο</a:t>
            </a:r>
            <a:r>
              <a:rPr lang="en" sz="1200" dirty="0">
                <a:solidFill>
                  <a:schemeClr val="dk2"/>
                </a:solidFill>
              </a:rPr>
              <a:t>, </a:t>
            </a:r>
            <a:r>
              <a:rPr lang="en" sz="1200" dirty="0" err="1">
                <a:solidFill>
                  <a:schemeClr val="dk2"/>
                </a:solidFill>
              </a:rPr>
              <a:t>ε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β</a:t>
            </a:r>
            <a:r>
              <a:rPr lang="en" sz="1200" dirty="0" err="1">
                <a:solidFill>
                  <a:schemeClr val="dk2"/>
                </a:solidFill>
              </a:rPr>
              <a:t>άλλοντ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την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ά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οψη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ενός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θεωρητικού</a:t>
            </a:r>
            <a:r>
              <a:rPr lang="en" sz="1200" dirty="0">
                <a:solidFill>
                  <a:schemeClr val="dk2"/>
                </a:solidFill>
              </a:rPr>
              <a:t> π</a:t>
            </a:r>
            <a:r>
              <a:rPr lang="en" sz="1200" dirty="0" err="1">
                <a:solidFill>
                  <a:schemeClr val="dk2"/>
                </a:solidFill>
              </a:rPr>
              <a:t>λ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ισίου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γι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το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είν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“</a:t>
            </a:r>
            <a:r>
              <a:rPr lang="en" sz="1200" dirty="0" err="1">
                <a:solidFill>
                  <a:schemeClr val="dk2"/>
                </a:solidFill>
              </a:rPr>
              <a:t>σωστό</a:t>
            </a:r>
            <a:r>
              <a:rPr lang="en" sz="1200" dirty="0">
                <a:solidFill>
                  <a:schemeClr val="dk2"/>
                </a:solidFill>
              </a:rPr>
              <a:t>”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δημιουργεί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νέες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δυν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μικές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εξουσί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ς</a:t>
            </a:r>
            <a:r>
              <a:rPr lang="en" sz="1200" dirty="0">
                <a:solidFill>
                  <a:schemeClr val="dk2"/>
                </a:solidFill>
              </a:rPr>
              <a:t>.</a:t>
            </a:r>
            <a:endParaRPr sz="1200" dirty="0">
              <a:solidFill>
                <a:schemeClr val="dk2"/>
              </a:solidFill>
            </a:endParaRPr>
          </a:p>
          <a:p>
            <a:pPr>
              <a:lnSpc>
                <a:spcPct val="115000"/>
              </a:lnSpc>
            </a:pPr>
            <a:endParaRPr sz="1200" dirty="0">
              <a:solidFill>
                <a:schemeClr val="dk2"/>
              </a:solidFill>
            </a:endParaRPr>
          </a:p>
          <a:p>
            <a:pPr>
              <a:lnSpc>
                <a:spcPct val="115000"/>
              </a:lnSpc>
            </a:pPr>
            <a:r>
              <a:rPr lang="en" sz="1200" dirty="0">
                <a:solidFill>
                  <a:schemeClr val="dk2"/>
                </a:solidFill>
              </a:rPr>
              <a:t>H CSP </a:t>
            </a:r>
            <a:r>
              <a:rPr lang="en" sz="1200" dirty="0" err="1">
                <a:solidFill>
                  <a:schemeClr val="dk2"/>
                </a:solidFill>
              </a:rPr>
              <a:t>χρησιμο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οιεί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την</a:t>
            </a:r>
            <a:r>
              <a:rPr lang="en" sz="1200" dirty="0">
                <a:solidFill>
                  <a:schemeClr val="dk2"/>
                </a:solidFill>
              </a:rPr>
              <a:t> “</a:t>
            </a:r>
            <a:r>
              <a:rPr lang="en" sz="1200" dirty="0" err="1">
                <a:solidFill>
                  <a:schemeClr val="dk2"/>
                </a:solidFill>
              </a:rPr>
              <a:t>κριτική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μετ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ξύ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των</a:t>
            </a:r>
            <a:r>
              <a:rPr lang="en" sz="1200" dirty="0">
                <a:solidFill>
                  <a:schemeClr val="dk2"/>
                </a:solidFill>
              </a:rPr>
              <a:t> πα</a:t>
            </a:r>
            <a:r>
              <a:rPr lang="en" sz="1200" dirty="0" err="1">
                <a:solidFill>
                  <a:schemeClr val="dk2"/>
                </a:solidFill>
              </a:rPr>
              <a:t>ρ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δειγμάτων</a:t>
            </a:r>
            <a:r>
              <a:rPr lang="en" sz="1200" dirty="0">
                <a:solidFill>
                  <a:schemeClr val="dk2"/>
                </a:solidFill>
              </a:rPr>
              <a:t>” </a:t>
            </a:r>
            <a:r>
              <a:rPr lang="en" sz="1200" dirty="0" err="1">
                <a:solidFill>
                  <a:schemeClr val="dk2"/>
                </a:solidFill>
              </a:rPr>
              <a:t>γι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ν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εξισορρο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ήσει</a:t>
            </a:r>
            <a:r>
              <a:rPr lang="en" sz="1200" dirty="0">
                <a:solidFill>
                  <a:schemeClr val="dk2"/>
                </a:solidFill>
              </a:rPr>
              <a:t> α</a:t>
            </a:r>
            <a:r>
              <a:rPr lang="en" sz="1200" dirty="0" err="1">
                <a:solidFill>
                  <a:schemeClr val="dk2"/>
                </a:solidFill>
              </a:rPr>
              <a:t>υτές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τις</a:t>
            </a:r>
            <a:r>
              <a:rPr lang="en" sz="1200" dirty="0">
                <a:solidFill>
                  <a:schemeClr val="dk2"/>
                </a:solidFill>
              </a:rPr>
              <a:t> π</a:t>
            </a:r>
            <a:r>
              <a:rPr lang="en" sz="1200" dirty="0" err="1">
                <a:solidFill>
                  <a:schemeClr val="dk2"/>
                </a:solidFill>
              </a:rPr>
              <a:t>ροσεγγίσεις</a:t>
            </a:r>
            <a:r>
              <a:rPr lang="en" sz="1200" dirty="0">
                <a:solidFill>
                  <a:schemeClr val="dk2"/>
                </a:solidFill>
              </a:rPr>
              <a:t>, </a:t>
            </a:r>
            <a:r>
              <a:rPr lang="en" sz="1200" dirty="0" err="1">
                <a:solidFill>
                  <a:schemeClr val="dk2"/>
                </a:solidFill>
              </a:rPr>
              <a:t>δι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σφ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λίζοντ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ότι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ε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ιδίωξη</a:t>
            </a:r>
            <a:r>
              <a:rPr lang="en" sz="1200" dirty="0">
                <a:solidFill>
                  <a:schemeClr val="dk2"/>
                </a:solidFill>
              </a:rPr>
              <a:t> β</a:t>
            </a:r>
            <a:r>
              <a:rPr lang="en" sz="1200" dirty="0" err="1">
                <a:solidFill>
                  <a:schemeClr val="dk2"/>
                </a:solidFill>
              </a:rPr>
              <a:t>ελτίωσης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σε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έν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τομέ</a:t>
            </a:r>
            <a:r>
              <a:rPr lang="en" sz="1200" dirty="0">
                <a:solidFill>
                  <a:schemeClr val="dk2"/>
                </a:solidFill>
              </a:rPr>
              <a:t>α (π.</a:t>
            </a:r>
            <a:r>
              <a:rPr lang="en" sz="1200" dirty="0" err="1">
                <a:solidFill>
                  <a:schemeClr val="dk2"/>
                </a:solidFill>
              </a:rPr>
              <a:t>χ</a:t>
            </a:r>
            <a:r>
              <a:rPr lang="en" sz="1200" dirty="0">
                <a:solidFill>
                  <a:schemeClr val="dk2"/>
                </a:solidFill>
              </a:rPr>
              <a:t>., απ</a:t>
            </a:r>
            <a:r>
              <a:rPr lang="en" sz="1200" dirty="0" err="1">
                <a:solidFill>
                  <a:schemeClr val="dk2"/>
                </a:solidFill>
              </a:rPr>
              <a:t>οδοτικότητ</a:t>
            </a:r>
            <a:r>
              <a:rPr lang="en" sz="1200" dirty="0">
                <a:solidFill>
                  <a:schemeClr val="dk2"/>
                </a:solidFill>
              </a:rPr>
              <a:t>α) </a:t>
            </a:r>
            <a:r>
              <a:rPr lang="en" sz="1200" dirty="0" err="1">
                <a:solidFill>
                  <a:schemeClr val="dk2"/>
                </a:solidFill>
              </a:rPr>
              <a:t>δεν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έρχετ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με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το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κόστος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της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ο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ισθοδρόμησης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σε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έν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άλλο</a:t>
            </a:r>
            <a:r>
              <a:rPr lang="en" sz="1200" dirty="0">
                <a:solidFill>
                  <a:schemeClr val="dk2"/>
                </a:solidFill>
              </a:rPr>
              <a:t> (π.</a:t>
            </a:r>
            <a:r>
              <a:rPr lang="en" sz="1200" dirty="0" err="1">
                <a:solidFill>
                  <a:schemeClr val="dk2"/>
                </a:solidFill>
              </a:rPr>
              <a:t>χ</a:t>
            </a:r>
            <a:r>
              <a:rPr lang="en" sz="1200" dirty="0">
                <a:solidFill>
                  <a:schemeClr val="dk2"/>
                </a:solidFill>
              </a:rPr>
              <a:t>., </a:t>
            </a:r>
            <a:r>
              <a:rPr lang="en" sz="1200" dirty="0" err="1">
                <a:solidFill>
                  <a:schemeClr val="dk2"/>
                </a:solidFill>
              </a:rPr>
              <a:t>ευημερί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των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εργ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ζομένων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ή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οικολογική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υγεί</a:t>
            </a:r>
            <a:r>
              <a:rPr lang="en" sz="1200" dirty="0">
                <a:solidFill>
                  <a:schemeClr val="dk2"/>
                </a:solidFill>
              </a:rPr>
              <a:t>α).</a:t>
            </a:r>
            <a:endParaRPr sz="1200" dirty="0">
              <a:solidFill>
                <a:schemeClr val="dk2"/>
              </a:solidFill>
            </a:endParaRPr>
          </a:p>
        </p:txBody>
      </p:sp>
      <p:sp>
        <p:nvSpPr>
          <p:cNvPr id="229" name="Google Shape;229;p38"/>
          <p:cNvSpPr txBox="1"/>
          <p:nvPr/>
        </p:nvSpPr>
        <p:spPr>
          <a:xfrm>
            <a:off x="118025" y="4952701"/>
            <a:ext cx="8013900" cy="3077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en" sz="800" dirty="0">
                <a:solidFill>
                  <a:srgbClr val="595959"/>
                </a:solidFill>
              </a:rPr>
              <a:t>Jackson, M. C. (2019). </a:t>
            </a:r>
            <a:r>
              <a:rPr lang="en" sz="800" i="1" dirty="0">
                <a:solidFill>
                  <a:srgbClr val="595959"/>
                </a:solidFill>
              </a:rPr>
              <a:t>Critical systems thinking and the management of complexity</a:t>
            </a:r>
            <a:r>
              <a:rPr lang="en" sz="800" dirty="0">
                <a:solidFill>
                  <a:srgbClr val="595959"/>
                </a:solidFill>
              </a:rPr>
              <a:t>. John Wiley &amp; Sons.</a:t>
            </a:r>
            <a:endParaRPr sz="800" dirty="0">
              <a:solidFill>
                <a:srgbClr val="595959"/>
              </a:solidFill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39"/>
          <p:cNvSpPr txBox="1">
            <a:spLocks noGrp="1"/>
          </p:cNvSpPr>
          <p:nvPr>
            <p:ph type="title"/>
          </p:nvPr>
        </p:nvSpPr>
        <p:spPr>
          <a:xfrm>
            <a:off x="152250" y="0"/>
            <a:ext cx="8791800" cy="5727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rmAutofit/>
          </a:bodyPr>
          <a:lstStyle/>
          <a:p>
            <a:pPr>
              <a:buSzPts val="990"/>
            </a:pPr>
            <a:r>
              <a:rPr lang="en" sz="2320"/>
              <a:t>Κριτική Συστημική Πράξη (CSP): </a:t>
            </a:r>
            <a:r>
              <a:rPr lang="en" sz="2300"/>
              <a:t>H Πολυ-Μεθοδολογία</a:t>
            </a:r>
            <a:endParaRPr sz="2320"/>
          </a:p>
        </p:txBody>
      </p:sp>
      <p:sp>
        <p:nvSpPr>
          <p:cNvPr id="235" name="Google Shape;235;p39"/>
          <p:cNvSpPr txBox="1"/>
          <p:nvPr/>
        </p:nvSpPr>
        <p:spPr>
          <a:xfrm>
            <a:off x="152250" y="572700"/>
            <a:ext cx="8791800" cy="43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" sz="1275" dirty="0" err="1">
                <a:solidFill>
                  <a:schemeClr val="dk2"/>
                </a:solidFill>
              </a:rPr>
              <a:t>Η</a:t>
            </a:r>
            <a:r>
              <a:rPr lang="en" sz="1275" dirty="0">
                <a:solidFill>
                  <a:schemeClr val="dk2"/>
                </a:solidFill>
              </a:rPr>
              <a:t> CSP </a:t>
            </a:r>
            <a:r>
              <a:rPr lang="en" sz="1275" dirty="0" err="1">
                <a:solidFill>
                  <a:schemeClr val="dk2"/>
                </a:solidFill>
              </a:rPr>
              <a:t>υλο</a:t>
            </a:r>
            <a:r>
              <a:rPr lang="en" sz="1275" dirty="0">
                <a:solidFill>
                  <a:schemeClr val="dk2"/>
                </a:solidFill>
              </a:rPr>
              <a:t>π</a:t>
            </a:r>
            <a:r>
              <a:rPr lang="en" sz="1275" dirty="0" err="1">
                <a:solidFill>
                  <a:schemeClr val="dk2"/>
                </a:solidFill>
              </a:rPr>
              <a:t>οιείτ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ι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μέσω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μι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ς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δι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δικ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σί</a:t>
            </a:r>
            <a:r>
              <a:rPr lang="en" sz="1275" dirty="0">
                <a:solidFill>
                  <a:schemeClr val="dk2"/>
                </a:solidFill>
              </a:rPr>
              <a:t>α </a:t>
            </a:r>
            <a:r>
              <a:rPr lang="en" sz="1275" dirty="0" err="1">
                <a:solidFill>
                  <a:schemeClr val="dk2"/>
                </a:solidFill>
              </a:rPr>
              <a:t>τεσσάρων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ε</a:t>
            </a:r>
            <a:r>
              <a:rPr lang="en" sz="1275" dirty="0">
                <a:solidFill>
                  <a:schemeClr val="dk2"/>
                </a:solidFill>
              </a:rPr>
              <a:t>πα</a:t>
            </a:r>
            <a:r>
              <a:rPr lang="en" sz="1275" dirty="0" err="1">
                <a:solidFill>
                  <a:schemeClr val="dk2"/>
                </a:solidFill>
              </a:rPr>
              <a:t>ν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λη</a:t>
            </a:r>
            <a:r>
              <a:rPr lang="en" sz="1275" dirty="0">
                <a:solidFill>
                  <a:schemeClr val="dk2"/>
                </a:solidFill>
              </a:rPr>
              <a:t>π</a:t>
            </a:r>
            <a:r>
              <a:rPr lang="en" sz="1275" dirty="0" err="1">
                <a:solidFill>
                  <a:schemeClr val="dk2"/>
                </a:solidFill>
              </a:rPr>
              <a:t>τικών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φάσεων</a:t>
            </a:r>
            <a:r>
              <a:rPr lang="en" sz="1275" dirty="0">
                <a:solidFill>
                  <a:schemeClr val="dk2"/>
                </a:solidFill>
              </a:rPr>
              <a:t> π</a:t>
            </a:r>
            <a:r>
              <a:rPr lang="en" sz="1275" dirty="0" err="1">
                <a:solidFill>
                  <a:schemeClr val="dk2"/>
                </a:solidFill>
              </a:rPr>
              <a:t>ου</a:t>
            </a:r>
            <a:r>
              <a:rPr lang="en" sz="1275" dirty="0">
                <a:solidFill>
                  <a:schemeClr val="dk2"/>
                </a:solidFill>
              </a:rPr>
              <a:t> π</a:t>
            </a:r>
            <a:r>
              <a:rPr lang="en" sz="1275" dirty="0" err="1">
                <a:solidFill>
                  <a:schemeClr val="dk2"/>
                </a:solidFill>
              </a:rPr>
              <a:t>εριγράφουν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την</a:t>
            </a:r>
            <a:r>
              <a:rPr lang="en" sz="1275" dirty="0">
                <a:solidFill>
                  <a:schemeClr val="dk2"/>
                </a:solidFill>
              </a:rPr>
              <a:t> π</a:t>
            </a:r>
            <a:r>
              <a:rPr lang="en" sz="1275" dirty="0" err="1">
                <a:solidFill>
                  <a:schemeClr val="dk2"/>
                </a:solidFill>
              </a:rPr>
              <a:t>ολυ-μεθοδολογί</a:t>
            </a:r>
            <a:r>
              <a:rPr lang="en" sz="1275" dirty="0">
                <a:solidFill>
                  <a:schemeClr val="dk2"/>
                </a:solidFill>
              </a:rPr>
              <a:t>α. </a:t>
            </a:r>
            <a:r>
              <a:rPr lang="en" sz="1275" dirty="0" err="1">
                <a:solidFill>
                  <a:schemeClr val="dk2"/>
                </a:solidFill>
              </a:rPr>
              <a:t>Έχει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σχεδι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στεί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ως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μι</a:t>
            </a:r>
            <a:r>
              <a:rPr lang="en" sz="1275" dirty="0">
                <a:solidFill>
                  <a:schemeClr val="dk2"/>
                </a:solidFill>
              </a:rPr>
              <a:t>α </a:t>
            </a:r>
            <a:r>
              <a:rPr lang="en" sz="1275" dirty="0" err="1">
                <a:solidFill>
                  <a:schemeClr val="dk2"/>
                </a:solidFill>
              </a:rPr>
              <a:t>δομημένη</a:t>
            </a:r>
            <a:r>
              <a:rPr lang="en" sz="1275" dirty="0">
                <a:solidFill>
                  <a:schemeClr val="dk2"/>
                </a:solidFill>
              </a:rPr>
              <a:t> α</a:t>
            </a:r>
            <a:r>
              <a:rPr lang="en" sz="1275" dirty="0" err="1">
                <a:solidFill>
                  <a:schemeClr val="dk2"/>
                </a:solidFill>
              </a:rPr>
              <a:t>λλά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κ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ι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ευέλικτη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δι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δικ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σί</a:t>
            </a:r>
            <a:r>
              <a:rPr lang="en" sz="1275" dirty="0">
                <a:solidFill>
                  <a:schemeClr val="dk2"/>
                </a:solidFill>
              </a:rPr>
              <a:t>α π</a:t>
            </a:r>
            <a:r>
              <a:rPr lang="en" sz="1275" dirty="0" err="1">
                <a:solidFill>
                  <a:schemeClr val="dk2"/>
                </a:solidFill>
              </a:rPr>
              <a:t>ου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δι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σφ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λίζει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ότι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η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κριτική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ε</a:t>
            </a:r>
            <a:r>
              <a:rPr lang="en" sz="1275" dirty="0">
                <a:solidFill>
                  <a:schemeClr val="dk2"/>
                </a:solidFill>
              </a:rPr>
              <a:t>π</a:t>
            </a:r>
            <a:r>
              <a:rPr lang="en" sz="1275" dirty="0" err="1">
                <a:solidFill>
                  <a:schemeClr val="dk2"/>
                </a:solidFill>
              </a:rPr>
              <a:t>ίγνωση</a:t>
            </a:r>
            <a:r>
              <a:rPr lang="en" sz="1275" dirty="0">
                <a:solidFill>
                  <a:schemeClr val="dk2"/>
                </a:solidFill>
              </a:rPr>
              <a:t>, </a:t>
            </a:r>
            <a:r>
              <a:rPr lang="en" sz="1275" dirty="0" err="1">
                <a:solidFill>
                  <a:schemeClr val="dk2"/>
                </a:solidFill>
              </a:rPr>
              <a:t>ο</a:t>
            </a:r>
            <a:r>
              <a:rPr lang="en" sz="1275" dirty="0">
                <a:solidFill>
                  <a:schemeClr val="dk2"/>
                </a:solidFill>
              </a:rPr>
              <a:t> π</a:t>
            </a:r>
            <a:r>
              <a:rPr lang="en" sz="1275" dirty="0" err="1">
                <a:solidFill>
                  <a:schemeClr val="dk2"/>
                </a:solidFill>
              </a:rPr>
              <a:t>λουρ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λισμός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κ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ι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η</a:t>
            </a:r>
            <a:r>
              <a:rPr lang="en" sz="1275" dirty="0">
                <a:solidFill>
                  <a:schemeClr val="dk2"/>
                </a:solidFill>
              </a:rPr>
              <a:t> β</a:t>
            </a:r>
            <a:r>
              <a:rPr lang="en" sz="1275" dirty="0" err="1">
                <a:solidFill>
                  <a:schemeClr val="dk2"/>
                </a:solidFill>
              </a:rPr>
              <a:t>ελτίωση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ε</a:t>
            </a:r>
            <a:r>
              <a:rPr lang="en" sz="1275" dirty="0">
                <a:solidFill>
                  <a:schemeClr val="dk2"/>
                </a:solidFill>
              </a:rPr>
              <a:t>π</a:t>
            </a:r>
            <a:r>
              <a:rPr lang="en" sz="1275" dirty="0" err="1">
                <a:solidFill>
                  <a:schemeClr val="dk2"/>
                </a:solidFill>
              </a:rPr>
              <a:t>ιδιώκοντ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ι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ενεργά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κ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θ</a:t>
            </a:r>
            <a:r>
              <a:rPr lang="en" sz="1275" dirty="0">
                <a:solidFill>
                  <a:schemeClr val="dk2"/>
                </a:solidFill>
              </a:rPr>
              <a:t>' </a:t>
            </a:r>
            <a:r>
              <a:rPr lang="en" sz="1275" dirty="0" err="1">
                <a:solidFill>
                  <a:schemeClr val="dk2"/>
                </a:solidFill>
              </a:rPr>
              <a:t>όλη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τη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διάρκει</a:t>
            </a:r>
            <a:r>
              <a:rPr lang="en" sz="1275" dirty="0">
                <a:solidFill>
                  <a:schemeClr val="dk2"/>
                </a:solidFill>
              </a:rPr>
              <a:t>α </a:t>
            </a:r>
            <a:r>
              <a:rPr lang="en" sz="1275" dirty="0" err="1">
                <a:solidFill>
                  <a:schemeClr val="dk2"/>
                </a:solidFill>
              </a:rPr>
              <a:t>μι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ς</a:t>
            </a:r>
            <a:r>
              <a:rPr lang="en" sz="1275" dirty="0">
                <a:solidFill>
                  <a:schemeClr val="dk2"/>
                </a:solidFill>
              </a:rPr>
              <a:t> πα</a:t>
            </a:r>
            <a:r>
              <a:rPr lang="en" sz="1275" dirty="0" err="1">
                <a:solidFill>
                  <a:schemeClr val="dk2"/>
                </a:solidFill>
              </a:rPr>
              <a:t>ρέμ</a:t>
            </a:r>
            <a:r>
              <a:rPr lang="en" sz="1275" dirty="0">
                <a:solidFill>
                  <a:schemeClr val="dk2"/>
                </a:solidFill>
              </a:rPr>
              <a:t>βα</a:t>
            </a:r>
            <a:r>
              <a:rPr lang="en" sz="1275" dirty="0" err="1">
                <a:solidFill>
                  <a:schemeClr val="dk2"/>
                </a:solidFill>
              </a:rPr>
              <a:t>σης</a:t>
            </a:r>
            <a:r>
              <a:rPr lang="en" sz="1275" dirty="0">
                <a:solidFill>
                  <a:schemeClr val="dk2"/>
                </a:solidFill>
              </a:rPr>
              <a:t>.</a:t>
            </a:r>
            <a:endParaRPr sz="1275" dirty="0">
              <a:solidFill>
                <a:schemeClr val="dk2"/>
              </a:solidFill>
            </a:endParaRP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" sz="1275" b="1" dirty="0" err="1">
                <a:solidFill>
                  <a:schemeClr val="dk2"/>
                </a:solidFill>
              </a:rPr>
              <a:t>Οι</a:t>
            </a:r>
            <a:r>
              <a:rPr lang="en" sz="1275" b="1" dirty="0">
                <a:solidFill>
                  <a:schemeClr val="dk2"/>
                </a:solidFill>
              </a:rPr>
              <a:t> </a:t>
            </a:r>
            <a:r>
              <a:rPr lang="en" sz="1275" b="1" dirty="0" err="1">
                <a:solidFill>
                  <a:schemeClr val="dk2"/>
                </a:solidFill>
              </a:rPr>
              <a:t>τέσσερις</a:t>
            </a:r>
            <a:r>
              <a:rPr lang="en" sz="1275" b="1" dirty="0">
                <a:solidFill>
                  <a:schemeClr val="dk2"/>
                </a:solidFill>
              </a:rPr>
              <a:t> </a:t>
            </a:r>
            <a:r>
              <a:rPr lang="en" sz="1275" b="1" dirty="0" err="1">
                <a:solidFill>
                  <a:schemeClr val="dk2"/>
                </a:solidFill>
              </a:rPr>
              <a:t>φάσεις</a:t>
            </a:r>
            <a:r>
              <a:rPr lang="en" sz="1275" b="1" dirty="0">
                <a:solidFill>
                  <a:schemeClr val="dk2"/>
                </a:solidFill>
              </a:rPr>
              <a:t>:</a:t>
            </a:r>
            <a:endParaRPr sz="1275" b="1" dirty="0">
              <a:solidFill>
                <a:schemeClr val="dk2"/>
              </a:solidFill>
            </a:endParaRPr>
          </a:p>
          <a:p>
            <a:pPr marL="457189" indent="-298442">
              <a:lnSpc>
                <a:spcPct val="115000"/>
              </a:lnSpc>
              <a:buClr>
                <a:schemeClr val="dk2"/>
              </a:buClr>
              <a:buSzPts val="1100"/>
              <a:buAutoNum type="arabicPeriod"/>
            </a:pPr>
            <a:r>
              <a:rPr lang="en" sz="1275" b="1" dirty="0">
                <a:solidFill>
                  <a:schemeClr val="dk2"/>
                </a:solidFill>
              </a:rPr>
              <a:t>Creativity: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Εντο</a:t>
            </a:r>
            <a:r>
              <a:rPr lang="en" sz="1275" dirty="0">
                <a:solidFill>
                  <a:schemeClr val="dk2"/>
                </a:solidFill>
              </a:rPr>
              <a:t>π</a:t>
            </a:r>
            <a:r>
              <a:rPr lang="en" sz="1275" dirty="0" err="1">
                <a:solidFill>
                  <a:schemeClr val="dk2"/>
                </a:solidFill>
              </a:rPr>
              <a:t>ισμός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κ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ι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ιεράρχηση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των</a:t>
            </a:r>
            <a:r>
              <a:rPr lang="en" sz="1275" dirty="0">
                <a:solidFill>
                  <a:schemeClr val="dk2"/>
                </a:solidFill>
              </a:rPr>
              <a:t> βα</a:t>
            </a:r>
            <a:r>
              <a:rPr lang="en" sz="1275" dirty="0" err="1">
                <a:solidFill>
                  <a:schemeClr val="dk2"/>
                </a:solidFill>
              </a:rPr>
              <a:t>σικών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ζητημάτων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σε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μι</a:t>
            </a:r>
            <a:r>
              <a:rPr lang="en" sz="1275" dirty="0">
                <a:solidFill>
                  <a:schemeClr val="dk2"/>
                </a:solidFill>
              </a:rPr>
              <a:t>α π</a:t>
            </a:r>
            <a:r>
              <a:rPr lang="en" sz="1275" dirty="0" err="1">
                <a:solidFill>
                  <a:schemeClr val="dk2"/>
                </a:solidFill>
              </a:rPr>
              <a:t>ρο</a:t>
            </a:r>
            <a:r>
              <a:rPr lang="en" sz="1275" dirty="0">
                <a:solidFill>
                  <a:schemeClr val="dk2"/>
                </a:solidFill>
              </a:rPr>
              <a:t>β</a:t>
            </a:r>
            <a:r>
              <a:rPr lang="en" sz="1275" dirty="0" err="1">
                <a:solidFill>
                  <a:schemeClr val="dk2"/>
                </a:solidFill>
              </a:rPr>
              <a:t>λημ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τική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κ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τάστ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ση</a:t>
            </a:r>
            <a:r>
              <a:rPr lang="en" sz="1275" dirty="0">
                <a:solidFill>
                  <a:schemeClr val="dk2"/>
                </a:solidFill>
              </a:rPr>
              <a:t>.</a:t>
            </a:r>
            <a:endParaRPr sz="1275" dirty="0">
              <a:solidFill>
                <a:schemeClr val="dk2"/>
              </a:solidFill>
            </a:endParaRPr>
          </a:p>
          <a:p>
            <a:pPr marL="457189" indent="-298442">
              <a:lnSpc>
                <a:spcPct val="115000"/>
              </a:lnSpc>
              <a:buClr>
                <a:schemeClr val="dk2"/>
              </a:buClr>
              <a:buSzPts val="1100"/>
              <a:buAutoNum type="arabicPeriod"/>
            </a:pPr>
            <a:r>
              <a:rPr lang="en" sz="1275" b="1" dirty="0">
                <a:solidFill>
                  <a:schemeClr val="dk2"/>
                </a:solidFill>
              </a:rPr>
              <a:t>Choice: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Ε</a:t>
            </a:r>
            <a:r>
              <a:rPr lang="en" sz="1275" dirty="0">
                <a:solidFill>
                  <a:schemeClr val="dk2"/>
                </a:solidFill>
              </a:rPr>
              <a:t>π</a:t>
            </a:r>
            <a:r>
              <a:rPr lang="en" sz="1275" dirty="0" err="1">
                <a:solidFill>
                  <a:schemeClr val="dk2"/>
                </a:solidFill>
              </a:rPr>
              <a:t>ιλογή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των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κ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τ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λληλότερων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συστημικών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μεθοδολογιών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κ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ι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μεθόδων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γι</a:t>
            </a:r>
            <a:r>
              <a:rPr lang="en" sz="1275" dirty="0">
                <a:solidFill>
                  <a:schemeClr val="dk2"/>
                </a:solidFill>
              </a:rPr>
              <a:t>α </a:t>
            </a:r>
            <a:r>
              <a:rPr lang="en" sz="1275" dirty="0" err="1">
                <a:solidFill>
                  <a:schemeClr val="dk2"/>
                </a:solidFill>
              </a:rPr>
              <a:t>την</a:t>
            </a:r>
            <a:r>
              <a:rPr lang="en" sz="1275" dirty="0">
                <a:solidFill>
                  <a:schemeClr val="dk2"/>
                </a:solidFill>
              </a:rPr>
              <a:t> α</a:t>
            </a:r>
            <a:r>
              <a:rPr lang="en" sz="1275" dirty="0" err="1">
                <a:solidFill>
                  <a:schemeClr val="dk2"/>
                </a:solidFill>
              </a:rPr>
              <a:t>ντιμετώ</a:t>
            </a:r>
            <a:r>
              <a:rPr lang="en" sz="1275" dirty="0">
                <a:solidFill>
                  <a:schemeClr val="dk2"/>
                </a:solidFill>
              </a:rPr>
              <a:t>π</a:t>
            </a:r>
            <a:r>
              <a:rPr lang="en" sz="1275" dirty="0" err="1">
                <a:solidFill>
                  <a:schemeClr val="dk2"/>
                </a:solidFill>
              </a:rPr>
              <a:t>ιση</a:t>
            </a:r>
            <a:r>
              <a:rPr lang="en" sz="1275" dirty="0">
                <a:solidFill>
                  <a:schemeClr val="dk2"/>
                </a:solidFill>
              </a:rPr>
              <a:t> α</a:t>
            </a:r>
            <a:r>
              <a:rPr lang="en" sz="1275" dirty="0" err="1">
                <a:solidFill>
                  <a:schemeClr val="dk2"/>
                </a:solidFill>
              </a:rPr>
              <a:t>υτών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των</a:t>
            </a:r>
            <a:r>
              <a:rPr lang="en" sz="1275" dirty="0">
                <a:solidFill>
                  <a:schemeClr val="dk2"/>
                </a:solidFill>
              </a:rPr>
              <a:t> π</a:t>
            </a:r>
            <a:r>
              <a:rPr lang="en" sz="1275" dirty="0" err="1">
                <a:solidFill>
                  <a:schemeClr val="dk2"/>
                </a:solidFill>
              </a:rPr>
              <a:t>ρο</a:t>
            </a:r>
            <a:r>
              <a:rPr lang="en" sz="1275" dirty="0">
                <a:solidFill>
                  <a:schemeClr val="dk2"/>
                </a:solidFill>
              </a:rPr>
              <a:t>β</a:t>
            </a:r>
            <a:r>
              <a:rPr lang="en" sz="1275" dirty="0" err="1">
                <a:solidFill>
                  <a:schemeClr val="dk2"/>
                </a:solidFill>
              </a:rPr>
              <a:t>λημάτων</a:t>
            </a:r>
            <a:r>
              <a:rPr lang="en" sz="1275" dirty="0">
                <a:solidFill>
                  <a:schemeClr val="dk2"/>
                </a:solidFill>
              </a:rPr>
              <a:t>.</a:t>
            </a:r>
            <a:endParaRPr sz="1275" dirty="0">
              <a:solidFill>
                <a:schemeClr val="dk2"/>
              </a:solidFill>
            </a:endParaRPr>
          </a:p>
          <a:p>
            <a:pPr marL="457189" indent="-298442">
              <a:lnSpc>
                <a:spcPct val="115000"/>
              </a:lnSpc>
              <a:buClr>
                <a:schemeClr val="dk2"/>
              </a:buClr>
              <a:buSzPts val="1100"/>
              <a:buAutoNum type="arabicPeriod"/>
            </a:pPr>
            <a:r>
              <a:rPr lang="en" sz="1275" b="1" dirty="0">
                <a:solidFill>
                  <a:schemeClr val="dk2"/>
                </a:solidFill>
              </a:rPr>
              <a:t>Implementation: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Λήψη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δράσεως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χρησιμο</a:t>
            </a:r>
            <a:r>
              <a:rPr lang="en" sz="1275" dirty="0">
                <a:solidFill>
                  <a:schemeClr val="dk2"/>
                </a:solidFill>
              </a:rPr>
              <a:t>π</a:t>
            </a:r>
            <a:r>
              <a:rPr lang="en" sz="1275" dirty="0" err="1">
                <a:solidFill>
                  <a:schemeClr val="dk2"/>
                </a:solidFill>
              </a:rPr>
              <a:t>οιώντ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ς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τις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ε</a:t>
            </a:r>
            <a:r>
              <a:rPr lang="en" sz="1275" dirty="0">
                <a:solidFill>
                  <a:schemeClr val="dk2"/>
                </a:solidFill>
              </a:rPr>
              <a:t>π</a:t>
            </a:r>
            <a:r>
              <a:rPr lang="en" sz="1275" dirty="0" err="1">
                <a:solidFill>
                  <a:schemeClr val="dk2"/>
                </a:solidFill>
              </a:rPr>
              <a:t>ιλεγμένες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μεθόδους</a:t>
            </a:r>
            <a:r>
              <a:rPr lang="en" sz="1275" dirty="0">
                <a:solidFill>
                  <a:schemeClr val="dk2"/>
                </a:solidFill>
              </a:rPr>
              <a:t>.</a:t>
            </a:r>
            <a:endParaRPr sz="1275" dirty="0">
              <a:solidFill>
                <a:schemeClr val="dk2"/>
              </a:solidFill>
            </a:endParaRPr>
          </a:p>
          <a:p>
            <a:pPr marL="457189" indent="-298442">
              <a:lnSpc>
                <a:spcPct val="115000"/>
              </a:lnSpc>
              <a:buClr>
                <a:schemeClr val="dk2"/>
              </a:buClr>
              <a:buSzPts val="1100"/>
              <a:buAutoNum type="arabicPeriod"/>
            </a:pPr>
            <a:r>
              <a:rPr lang="en" sz="1275" b="1" dirty="0">
                <a:solidFill>
                  <a:schemeClr val="dk2"/>
                </a:solidFill>
              </a:rPr>
              <a:t>Reflection: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Αξιολόγηση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των</a:t>
            </a:r>
            <a:r>
              <a:rPr lang="en" sz="1275" dirty="0">
                <a:solidFill>
                  <a:schemeClr val="dk2"/>
                </a:solidFill>
              </a:rPr>
              <a:t> απ</a:t>
            </a:r>
            <a:r>
              <a:rPr lang="en" sz="1275" dirty="0" err="1">
                <a:solidFill>
                  <a:schemeClr val="dk2"/>
                </a:solidFill>
              </a:rPr>
              <a:t>οτελεσμάτων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κ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ι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άντληση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διδ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γμάτων</a:t>
            </a:r>
            <a:r>
              <a:rPr lang="en" sz="1275" dirty="0">
                <a:solidFill>
                  <a:schemeClr val="dk2"/>
                </a:solidFill>
              </a:rPr>
              <a:t> απ</a:t>
            </a:r>
            <a:r>
              <a:rPr lang="en" sz="1275" dirty="0" err="1">
                <a:solidFill>
                  <a:schemeClr val="dk2"/>
                </a:solidFill>
              </a:rPr>
              <a:t>ό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την</a:t>
            </a:r>
            <a:r>
              <a:rPr lang="en" sz="1275" dirty="0">
                <a:solidFill>
                  <a:schemeClr val="dk2"/>
                </a:solidFill>
              </a:rPr>
              <a:t> πα</a:t>
            </a:r>
            <a:r>
              <a:rPr lang="en" sz="1275" dirty="0" err="1">
                <a:solidFill>
                  <a:schemeClr val="dk2"/>
                </a:solidFill>
              </a:rPr>
              <a:t>ρέμ</a:t>
            </a:r>
            <a:r>
              <a:rPr lang="en" sz="1275" dirty="0">
                <a:solidFill>
                  <a:schemeClr val="dk2"/>
                </a:solidFill>
              </a:rPr>
              <a:t>βα</a:t>
            </a:r>
            <a:r>
              <a:rPr lang="en" sz="1275" dirty="0" err="1">
                <a:solidFill>
                  <a:schemeClr val="dk2"/>
                </a:solidFill>
              </a:rPr>
              <a:t>ση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γι</a:t>
            </a:r>
            <a:r>
              <a:rPr lang="en" sz="1275" dirty="0">
                <a:solidFill>
                  <a:schemeClr val="dk2"/>
                </a:solidFill>
              </a:rPr>
              <a:t>α </a:t>
            </a:r>
            <a:r>
              <a:rPr lang="en" sz="1275" dirty="0" err="1">
                <a:solidFill>
                  <a:schemeClr val="dk2"/>
                </a:solidFill>
              </a:rPr>
              <a:t>την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ενημέρωση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των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μελλοντικών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κύκλων</a:t>
            </a:r>
            <a:r>
              <a:rPr lang="en" sz="1275" dirty="0">
                <a:solidFill>
                  <a:schemeClr val="dk2"/>
                </a:solidFill>
              </a:rPr>
              <a:t>.</a:t>
            </a:r>
            <a:endParaRPr sz="1275" dirty="0">
              <a:solidFill>
                <a:schemeClr val="dk2"/>
              </a:solidFill>
            </a:endParaRP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" sz="1275" b="1" dirty="0" err="1">
                <a:solidFill>
                  <a:schemeClr val="dk2"/>
                </a:solidFill>
              </a:rPr>
              <a:t>Β</a:t>
            </a:r>
            <a:r>
              <a:rPr lang="en" sz="1275" b="1" dirty="0">
                <a:solidFill>
                  <a:schemeClr val="dk2"/>
                </a:solidFill>
              </a:rPr>
              <a:t>α</a:t>
            </a:r>
            <a:r>
              <a:rPr lang="en" sz="1275" b="1" dirty="0" err="1">
                <a:solidFill>
                  <a:schemeClr val="dk2"/>
                </a:solidFill>
              </a:rPr>
              <a:t>σικές</a:t>
            </a:r>
            <a:r>
              <a:rPr lang="en" sz="1275" b="1" dirty="0">
                <a:solidFill>
                  <a:schemeClr val="dk2"/>
                </a:solidFill>
              </a:rPr>
              <a:t> </a:t>
            </a:r>
            <a:r>
              <a:rPr lang="en" sz="1275" b="1" dirty="0" err="1">
                <a:solidFill>
                  <a:schemeClr val="dk2"/>
                </a:solidFill>
              </a:rPr>
              <a:t>Αρχές</a:t>
            </a:r>
            <a:r>
              <a:rPr lang="en" sz="1275" b="1" dirty="0">
                <a:solidFill>
                  <a:schemeClr val="dk2"/>
                </a:solidFill>
              </a:rPr>
              <a:t> </a:t>
            </a:r>
            <a:r>
              <a:rPr lang="en" sz="1275" b="1" dirty="0" err="1">
                <a:solidFill>
                  <a:schemeClr val="dk2"/>
                </a:solidFill>
              </a:rPr>
              <a:t>Λειτουργί</a:t>
            </a:r>
            <a:r>
              <a:rPr lang="en" sz="1275" b="1" dirty="0">
                <a:solidFill>
                  <a:schemeClr val="dk2"/>
                </a:solidFill>
              </a:rPr>
              <a:t>α</a:t>
            </a:r>
            <a:r>
              <a:rPr lang="en" sz="1275" b="1" dirty="0" err="1">
                <a:solidFill>
                  <a:schemeClr val="dk2"/>
                </a:solidFill>
              </a:rPr>
              <a:t>ς</a:t>
            </a:r>
            <a:r>
              <a:rPr lang="en" sz="1275" b="1" dirty="0">
                <a:solidFill>
                  <a:schemeClr val="dk2"/>
                </a:solidFill>
              </a:rPr>
              <a:t>:</a:t>
            </a:r>
            <a:endParaRPr sz="1275" b="1" dirty="0">
              <a:solidFill>
                <a:schemeClr val="dk2"/>
              </a:solidFill>
            </a:endParaRPr>
          </a:p>
          <a:p>
            <a:pPr marL="457189" indent="-298442">
              <a:lnSpc>
                <a:spcPct val="115000"/>
              </a:lnSpc>
              <a:buClr>
                <a:schemeClr val="dk2"/>
              </a:buClr>
              <a:buSzPts val="1100"/>
              <a:buChar char="●"/>
            </a:pPr>
            <a:r>
              <a:rPr lang="en" sz="1275" b="1" dirty="0" err="1">
                <a:solidFill>
                  <a:schemeClr val="dk2"/>
                </a:solidFill>
              </a:rPr>
              <a:t>Ευελιξί</a:t>
            </a:r>
            <a:r>
              <a:rPr lang="en" sz="1275" b="1" dirty="0">
                <a:solidFill>
                  <a:schemeClr val="dk2"/>
                </a:solidFill>
              </a:rPr>
              <a:t>α: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Η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δι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δικ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σί</a:t>
            </a:r>
            <a:r>
              <a:rPr lang="en" sz="1275" dirty="0">
                <a:solidFill>
                  <a:schemeClr val="dk2"/>
                </a:solidFill>
              </a:rPr>
              <a:t>α π</a:t>
            </a:r>
            <a:r>
              <a:rPr lang="en" sz="1275" dirty="0" err="1">
                <a:solidFill>
                  <a:schemeClr val="dk2"/>
                </a:solidFill>
              </a:rPr>
              <a:t>ρέ</a:t>
            </a:r>
            <a:r>
              <a:rPr lang="en" sz="1275" dirty="0">
                <a:solidFill>
                  <a:schemeClr val="dk2"/>
                </a:solidFill>
              </a:rPr>
              <a:t>π</a:t>
            </a:r>
            <a:r>
              <a:rPr lang="en" sz="1275" dirty="0" err="1">
                <a:solidFill>
                  <a:schemeClr val="dk2"/>
                </a:solidFill>
              </a:rPr>
              <a:t>ει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ν</a:t>
            </a:r>
            <a:r>
              <a:rPr lang="en" sz="1275" dirty="0">
                <a:solidFill>
                  <a:schemeClr val="dk2"/>
                </a:solidFill>
              </a:rPr>
              <a:t>α π</a:t>
            </a:r>
            <a:r>
              <a:rPr lang="en" sz="1275" dirty="0" err="1">
                <a:solidFill>
                  <a:schemeClr val="dk2"/>
                </a:solidFill>
              </a:rPr>
              <a:t>ροσ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ρμόζετ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ι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σε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δι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φορετικά</a:t>
            </a:r>
            <a:r>
              <a:rPr lang="en" sz="1275" dirty="0">
                <a:solidFill>
                  <a:schemeClr val="dk2"/>
                </a:solidFill>
              </a:rPr>
              <a:t> π</a:t>
            </a:r>
            <a:r>
              <a:rPr lang="en" sz="1275" dirty="0" err="1">
                <a:solidFill>
                  <a:schemeClr val="dk2"/>
                </a:solidFill>
              </a:rPr>
              <a:t>ρο</a:t>
            </a:r>
            <a:r>
              <a:rPr lang="en" sz="1275" dirty="0">
                <a:solidFill>
                  <a:schemeClr val="dk2"/>
                </a:solidFill>
              </a:rPr>
              <a:t>β</a:t>
            </a:r>
            <a:r>
              <a:rPr lang="en" sz="1275" dirty="0" err="1">
                <a:solidFill>
                  <a:schemeClr val="dk2"/>
                </a:solidFill>
              </a:rPr>
              <a:t>λήμ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τ</a:t>
            </a:r>
            <a:r>
              <a:rPr lang="en" sz="1275" dirty="0">
                <a:solidFill>
                  <a:schemeClr val="dk2"/>
                </a:solidFill>
              </a:rPr>
              <a:t>α, </a:t>
            </a:r>
            <a:r>
              <a:rPr lang="en" sz="1275" dirty="0" err="1">
                <a:solidFill>
                  <a:schemeClr val="dk2"/>
                </a:solidFill>
              </a:rPr>
              <a:t>λ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μ</a:t>
            </a:r>
            <a:r>
              <a:rPr lang="en" sz="1275" dirty="0">
                <a:solidFill>
                  <a:schemeClr val="dk2"/>
                </a:solidFill>
              </a:rPr>
              <a:t>β</a:t>
            </a:r>
            <a:r>
              <a:rPr lang="en" sz="1275" dirty="0" err="1">
                <a:solidFill>
                  <a:schemeClr val="dk2"/>
                </a:solidFill>
              </a:rPr>
              <a:t>άνοντ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ς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υ</a:t>
            </a:r>
            <a:r>
              <a:rPr lang="en" sz="1275" dirty="0">
                <a:solidFill>
                  <a:schemeClr val="dk2"/>
                </a:solidFill>
              </a:rPr>
              <a:t>π</a:t>
            </a:r>
            <a:r>
              <a:rPr lang="en" sz="1275" dirty="0" err="1">
                <a:solidFill>
                  <a:schemeClr val="dk2"/>
                </a:solidFill>
              </a:rPr>
              <a:t>όψη</a:t>
            </a:r>
            <a:r>
              <a:rPr lang="en" sz="1275" dirty="0">
                <a:solidFill>
                  <a:schemeClr val="dk2"/>
                </a:solidFill>
              </a:rPr>
              <a:t> π</a:t>
            </a:r>
            <a:r>
              <a:rPr lang="en" sz="1275" dirty="0" err="1">
                <a:solidFill>
                  <a:schemeClr val="dk2"/>
                </a:solidFill>
              </a:rPr>
              <a:t>οιος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εμ</a:t>
            </a:r>
            <a:r>
              <a:rPr lang="en" sz="1275" dirty="0">
                <a:solidFill>
                  <a:schemeClr val="dk2"/>
                </a:solidFill>
              </a:rPr>
              <a:t>π</a:t>
            </a:r>
            <a:r>
              <a:rPr lang="en" sz="1275" dirty="0" err="1">
                <a:solidFill>
                  <a:schemeClr val="dk2"/>
                </a:solidFill>
              </a:rPr>
              <a:t>λέκετ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ι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κ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ι</a:t>
            </a:r>
            <a:r>
              <a:rPr lang="en" sz="1275" dirty="0">
                <a:solidFill>
                  <a:schemeClr val="dk2"/>
                </a:solidFill>
              </a:rPr>
              <a:t> π</a:t>
            </a:r>
            <a:r>
              <a:rPr lang="en" sz="1275" dirty="0" err="1">
                <a:solidFill>
                  <a:schemeClr val="dk2"/>
                </a:solidFill>
              </a:rPr>
              <a:t>ότε</a:t>
            </a:r>
            <a:r>
              <a:rPr lang="en" sz="1275" dirty="0">
                <a:solidFill>
                  <a:schemeClr val="dk2"/>
                </a:solidFill>
              </a:rPr>
              <a:t>.</a:t>
            </a:r>
            <a:endParaRPr sz="1275" dirty="0">
              <a:solidFill>
                <a:schemeClr val="dk2"/>
              </a:solidFill>
            </a:endParaRPr>
          </a:p>
          <a:p>
            <a:pPr marL="457189" indent="-298442">
              <a:lnSpc>
                <a:spcPct val="115000"/>
              </a:lnSpc>
              <a:buClr>
                <a:schemeClr val="dk2"/>
              </a:buClr>
              <a:buSzPts val="1100"/>
              <a:buChar char="●"/>
            </a:pPr>
            <a:r>
              <a:rPr lang="en" sz="1275" b="1" dirty="0" err="1">
                <a:solidFill>
                  <a:schemeClr val="dk2"/>
                </a:solidFill>
              </a:rPr>
              <a:t>Ε</a:t>
            </a:r>
            <a:r>
              <a:rPr lang="en" sz="1275" b="1" dirty="0">
                <a:solidFill>
                  <a:schemeClr val="dk2"/>
                </a:solidFill>
              </a:rPr>
              <a:t>πα</a:t>
            </a:r>
            <a:r>
              <a:rPr lang="en" sz="1275" b="1" dirty="0" err="1">
                <a:solidFill>
                  <a:schemeClr val="dk2"/>
                </a:solidFill>
              </a:rPr>
              <a:t>νάληψη</a:t>
            </a:r>
            <a:r>
              <a:rPr lang="en" sz="1275" b="1" dirty="0">
                <a:solidFill>
                  <a:schemeClr val="dk2"/>
                </a:solidFill>
              </a:rPr>
              <a:t>: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Οι</a:t>
            </a:r>
            <a:r>
              <a:rPr lang="en" sz="1275" dirty="0">
                <a:solidFill>
                  <a:schemeClr val="dk2"/>
                </a:solidFill>
              </a:rPr>
              <a:t> practitioners π</a:t>
            </a:r>
            <a:r>
              <a:rPr lang="en" sz="1275" dirty="0" err="1">
                <a:solidFill>
                  <a:schemeClr val="dk2"/>
                </a:solidFill>
              </a:rPr>
              <a:t>ρέ</a:t>
            </a:r>
            <a:r>
              <a:rPr lang="en" sz="1275" dirty="0">
                <a:solidFill>
                  <a:schemeClr val="dk2"/>
                </a:solidFill>
              </a:rPr>
              <a:t>π</a:t>
            </a:r>
            <a:r>
              <a:rPr lang="en" sz="1275" dirty="0" err="1">
                <a:solidFill>
                  <a:schemeClr val="dk2"/>
                </a:solidFill>
              </a:rPr>
              <a:t>ει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ν</a:t>
            </a:r>
            <a:r>
              <a:rPr lang="en" sz="1275" dirty="0">
                <a:solidFill>
                  <a:schemeClr val="dk2"/>
                </a:solidFill>
              </a:rPr>
              <a:t>α </a:t>
            </a:r>
            <a:r>
              <a:rPr lang="en" sz="1275" dirty="0" err="1">
                <a:solidFill>
                  <a:schemeClr val="dk2"/>
                </a:solidFill>
              </a:rPr>
              <a:t>είν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ι</a:t>
            </a:r>
            <a:r>
              <a:rPr lang="en" sz="1275" dirty="0">
                <a:solidFill>
                  <a:schemeClr val="dk2"/>
                </a:solidFill>
              </a:rPr>
              <a:t> π</a:t>
            </a:r>
            <a:r>
              <a:rPr lang="en" sz="1275" dirty="0" err="1">
                <a:solidFill>
                  <a:schemeClr val="dk2"/>
                </a:solidFill>
              </a:rPr>
              <a:t>ρόθυμοι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ν</a:t>
            </a:r>
            <a:r>
              <a:rPr lang="en" sz="1275" dirty="0">
                <a:solidFill>
                  <a:schemeClr val="dk2"/>
                </a:solidFill>
              </a:rPr>
              <a:t>α </a:t>
            </a:r>
            <a:r>
              <a:rPr lang="en" sz="1275" dirty="0" err="1">
                <a:solidFill>
                  <a:schemeClr val="dk2"/>
                </a:solidFill>
              </a:rPr>
              <a:t>εν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λλάσουν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συνεχώς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στις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φάσεις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κ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θώς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η</a:t>
            </a:r>
            <a:r>
              <a:rPr lang="en" sz="1275" dirty="0">
                <a:solidFill>
                  <a:schemeClr val="dk2"/>
                </a:solidFill>
              </a:rPr>
              <a:t> π</a:t>
            </a:r>
            <a:r>
              <a:rPr lang="en" sz="1275" dirty="0" err="1">
                <a:solidFill>
                  <a:schemeClr val="dk2"/>
                </a:solidFill>
              </a:rPr>
              <a:t>ρο</a:t>
            </a:r>
            <a:r>
              <a:rPr lang="en" sz="1275" dirty="0">
                <a:solidFill>
                  <a:schemeClr val="dk2"/>
                </a:solidFill>
              </a:rPr>
              <a:t>β</a:t>
            </a:r>
            <a:r>
              <a:rPr lang="en" sz="1275" dirty="0" err="1">
                <a:solidFill>
                  <a:schemeClr val="dk2"/>
                </a:solidFill>
              </a:rPr>
              <a:t>λημ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τική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κ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τάστ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ση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εξελίσσετ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ι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κ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ι</a:t>
            </a:r>
            <a:r>
              <a:rPr lang="en" sz="1275" dirty="0">
                <a:solidFill>
                  <a:schemeClr val="dk2"/>
                </a:solidFill>
              </a:rPr>
              <a:t> α</a:t>
            </a:r>
            <a:r>
              <a:rPr lang="en" sz="1275" dirty="0" err="1">
                <a:solidFill>
                  <a:schemeClr val="dk2"/>
                </a:solidFill>
              </a:rPr>
              <a:t>ν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δύοντ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ι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νέ</a:t>
            </a:r>
            <a:r>
              <a:rPr lang="en" sz="1275" dirty="0">
                <a:solidFill>
                  <a:schemeClr val="dk2"/>
                </a:solidFill>
              </a:rPr>
              <a:t>α </a:t>
            </a:r>
            <a:r>
              <a:rPr lang="en" sz="1275" dirty="0" err="1">
                <a:solidFill>
                  <a:schemeClr val="dk2"/>
                </a:solidFill>
              </a:rPr>
              <a:t>ζητήμ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τ</a:t>
            </a:r>
            <a:r>
              <a:rPr lang="en" sz="1275" dirty="0">
                <a:solidFill>
                  <a:schemeClr val="dk2"/>
                </a:solidFill>
              </a:rPr>
              <a:t>α.</a:t>
            </a:r>
            <a:endParaRPr sz="1275" dirty="0">
              <a:solidFill>
                <a:schemeClr val="dk2"/>
              </a:solidFill>
            </a:endParaRPr>
          </a:p>
          <a:p>
            <a:pPr marL="457189" indent="-298442">
              <a:lnSpc>
                <a:spcPct val="115000"/>
              </a:lnSpc>
              <a:buClr>
                <a:schemeClr val="dk2"/>
              </a:buClr>
              <a:buSzPts val="1100"/>
              <a:buChar char="●"/>
            </a:pPr>
            <a:r>
              <a:rPr lang="en" sz="1275" b="1" dirty="0" err="1">
                <a:solidFill>
                  <a:schemeClr val="dk2"/>
                </a:solidFill>
              </a:rPr>
              <a:t>Μορφές</a:t>
            </a:r>
            <a:r>
              <a:rPr lang="en" sz="1275" b="1" dirty="0">
                <a:solidFill>
                  <a:schemeClr val="dk2"/>
                </a:solidFill>
              </a:rPr>
              <a:t> </a:t>
            </a:r>
            <a:r>
              <a:rPr lang="en" sz="1275" b="1" dirty="0" err="1">
                <a:solidFill>
                  <a:schemeClr val="dk2"/>
                </a:solidFill>
              </a:rPr>
              <a:t>Χρήσης</a:t>
            </a:r>
            <a:r>
              <a:rPr lang="en" sz="1275" b="1" dirty="0">
                <a:solidFill>
                  <a:schemeClr val="dk2"/>
                </a:solidFill>
              </a:rPr>
              <a:t>: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Η</a:t>
            </a:r>
            <a:r>
              <a:rPr lang="en" sz="1275" dirty="0">
                <a:solidFill>
                  <a:schemeClr val="dk2"/>
                </a:solidFill>
              </a:rPr>
              <a:t> CSP </a:t>
            </a:r>
            <a:r>
              <a:rPr lang="en" sz="1275" dirty="0" err="1">
                <a:solidFill>
                  <a:schemeClr val="dk2"/>
                </a:solidFill>
              </a:rPr>
              <a:t>μ</a:t>
            </a:r>
            <a:r>
              <a:rPr lang="en" sz="1275" dirty="0">
                <a:solidFill>
                  <a:schemeClr val="dk2"/>
                </a:solidFill>
              </a:rPr>
              <a:t>π</a:t>
            </a:r>
            <a:r>
              <a:rPr lang="en" sz="1275" dirty="0" err="1">
                <a:solidFill>
                  <a:schemeClr val="dk2"/>
                </a:solidFill>
              </a:rPr>
              <a:t>ορεί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ν</a:t>
            </a:r>
            <a:r>
              <a:rPr lang="en" sz="1275" dirty="0">
                <a:solidFill>
                  <a:schemeClr val="dk2"/>
                </a:solidFill>
              </a:rPr>
              <a:t>α </a:t>
            </a:r>
            <a:r>
              <a:rPr lang="en" sz="1275" dirty="0" err="1">
                <a:solidFill>
                  <a:schemeClr val="dk2"/>
                </a:solidFill>
              </a:rPr>
              <a:t>χρησιμο</a:t>
            </a:r>
            <a:r>
              <a:rPr lang="en" sz="1275" dirty="0">
                <a:solidFill>
                  <a:schemeClr val="dk2"/>
                </a:solidFill>
              </a:rPr>
              <a:t>π</a:t>
            </a:r>
            <a:r>
              <a:rPr lang="en" sz="1275" dirty="0" err="1">
                <a:solidFill>
                  <a:schemeClr val="dk2"/>
                </a:solidFill>
              </a:rPr>
              <a:t>οιηθεί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με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ε</a:t>
            </a:r>
            <a:r>
              <a:rPr lang="en" sz="1275" dirty="0">
                <a:solidFill>
                  <a:schemeClr val="dk2"/>
                </a:solidFill>
              </a:rPr>
              <a:t>π</a:t>
            </a:r>
            <a:r>
              <a:rPr lang="en" sz="1275" dirty="0" err="1">
                <a:solidFill>
                  <a:schemeClr val="dk2"/>
                </a:solidFill>
              </a:rPr>
              <a:t>ίσημο</a:t>
            </a:r>
            <a:r>
              <a:rPr lang="en" sz="1275" dirty="0">
                <a:solidFill>
                  <a:schemeClr val="dk2"/>
                </a:solidFill>
              </a:rPr>
              <a:t>, </a:t>
            </a:r>
            <a:r>
              <a:rPr lang="en" sz="1275" dirty="0" err="1">
                <a:solidFill>
                  <a:schemeClr val="dk2"/>
                </a:solidFill>
              </a:rPr>
              <a:t>κ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θοδηγητικό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τρό</a:t>
            </a:r>
            <a:r>
              <a:rPr lang="en" sz="1275" dirty="0">
                <a:solidFill>
                  <a:schemeClr val="dk2"/>
                </a:solidFill>
              </a:rPr>
              <a:t>π</a:t>
            </a:r>
            <a:r>
              <a:rPr lang="en" sz="1275" dirty="0" err="1">
                <a:solidFill>
                  <a:schemeClr val="dk2"/>
                </a:solidFill>
              </a:rPr>
              <a:t>ο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b="1" dirty="0">
                <a:solidFill>
                  <a:schemeClr val="dk2"/>
                </a:solidFill>
              </a:rPr>
              <a:t>(</a:t>
            </a:r>
            <a:r>
              <a:rPr lang="en" sz="1275" b="1" dirty="0" err="1">
                <a:solidFill>
                  <a:schemeClr val="dk2"/>
                </a:solidFill>
              </a:rPr>
              <a:t>Μορφή</a:t>
            </a:r>
            <a:r>
              <a:rPr lang="en" sz="1275" b="1" dirty="0">
                <a:solidFill>
                  <a:schemeClr val="dk2"/>
                </a:solidFill>
              </a:rPr>
              <a:t> 1)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ή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ως</a:t>
            </a:r>
            <a:r>
              <a:rPr lang="en" sz="1275" dirty="0">
                <a:solidFill>
                  <a:schemeClr val="dk2"/>
                </a:solidFill>
              </a:rPr>
              <a:t> α</a:t>
            </a:r>
            <a:r>
              <a:rPr lang="en" sz="1275" dirty="0" err="1">
                <a:solidFill>
                  <a:schemeClr val="dk2"/>
                </a:solidFill>
              </a:rPr>
              <a:t>ν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στοχ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στικό</a:t>
            </a:r>
            <a:r>
              <a:rPr lang="en" sz="1275" dirty="0">
                <a:solidFill>
                  <a:schemeClr val="dk2"/>
                </a:solidFill>
              </a:rPr>
              <a:t> π</a:t>
            </a:r>
            <a:r>
              <a:rPr lang="en" sz="1275" dirty="0" err="1">
                <a:solidFill>
                  <a:schemeClr val="dk2"/>
                </a:solidFill>
              </a:rPr>
              <a:t>λ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ίσιο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γι</a:t>
            </a:r>
            <a:r>
              <a:rPr lang="en" sz="1275" dirty="0">
                <a:solidFill>
                  <a:schemeClr val="dk2"/>
                </a:solidFill>
              </a:rPr>
              <a:t>α </a:t>
            </a:r>
            <a:r>
              <a:rPr lang="en" sz="1275" dirty="0" err="1">
                <a:solidFill>
                  <a:schemeClr val="dk2"/>
                </a:solidFill>
              </a:rPr>
              <a:t>ν</a:t>
            </a:r>
            <a:r>
              <a:rPr lang="en" sz="1275" dirty="0">
                <a:solidFill>
                  <a:schemeClr val="dk2"/>
                </a:solidFill>
              </a:rPr>
              <a:t>α </a:t>
            </a:r>
            <a:r>
              <a:rPr lang="en" sz="1275" dirty="0" err="1">
                <a:solidFill>
                  <a:schemeClr val="dk2"/>
                </a:solidFill>
              </a:rPr>
              <a:t>δι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μορφώσει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μι</a:t>
            </a:r>
            <a:r>
              <a:rPr lang="en" sz="1275" dirty="0">
                <a:solidFill>
                  <a:schemeClr val="dk2"/>
                </a:solidFill>
              </a:rPr>
              <a:t>α π</a:t>
            </a:r>
            <a:r>
              <a:rPr lang="en" sz="1275" dirty="0" err="1">
                <a:solidFill>
                  <a:schemeClr val="dk2"/>
                </a:solidFill>
              </a:rPr>
              <a:t>ιο</a:t>
            </a:r>
            <a:r>
              <a:rPr lang="en" sz="1275" dirty="0">
                <a:solidFill>
                  <a:schemeClr val="dk2"/>
                </a:solidFill>
              </a:rPr>
              <a:t> π</a:t>
            </a:r>
            <a:r>
              <a:rPr lang="en" sz="1275" dirty="0" err="1">
                <a:solidFill>
                  <a:schemeClr val="dk2"/>
                </a:solidFill>
              </a:rPr>
              <a:t>εριστ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σι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κή</a:t>
            </a:r>
            <a:r>
              <a:rPr lang="en" sz="1275" dirty="0">
                <a:solidFill>
                  <a:schemeClr val="dk2"/>
                </a:solidFill>
              </a:rPr>
              <a:t>, α</a:t>
            </a:r>
            <a:r>
              <a:rPr lang="en" sz="1275" dirty="0" err="1">
                <a:solidFill>
                  <a:schemeClr val="dk2"/>
                </a:solidFill>
              </a:rPr>
              <a:t>ν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δυόμενη</a:t>
            </a:r>
            <a:r>
              <a:rPr lang="en" sz="1275" dirty="0">
                <a:solidFill>
                  <a:schemeClr val="dk2"/>
                </a:solidFill>
              </a:rPr>
              <a:t> π</a:t>
            </a:r>
            <a:r>
              <a:rPr lang="en" sz="1275" dirty="0" err="1">
                <a:solidFill>
                  <a:schemeClr val="dk2"/>
                </a:solidFill>
              </a:rPr>
              <a:t>ροσέγγιση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b="1" dirty="0">
                <a:solidFill>
                  <a:schemeClr val="dk2"/>
                </a:solidFill>
              </a:rPr>
              <a:t>(</a:t>
            </a:r>
            <a:r>
              <a:rPr lang="en" sz="1275" b="1" dirty="0" err="1">
                <a:solidFill>
                  <a:schemeClr val="dk2"/>
                </a:solidFill>
              </a:rPr>
              <a:t>Μορφή</a:t>
            </a:r>
            <a:r>
              <a:rPr lang="en" sz="1275" b="1" dirty="0">
                <a:solidFill>
                  <a:schemeClr val="dk2"/>
                </a:solidFill>
              </a:rPr>
              <a:t> 2)</a:t>
            </a:r>
            <a:r>
              <a:rPr lang="en" sz="1275" dirty="0">
                <a:solidFill>
                  <a:schemeClr val="dk2"/>
                </a:solidFill>
              </a:rPr>
              <a:t>.</a:t>
            </a:r>
            <a:endParaRPr sz="1275" dirty="0">
              <a:solidFill>
                <a:schemeClr val="dk2"/>
              </a:solidFill>
            </a:endParaRPr>
          </a:p>
        </p:txBody>
      </p:sp>
      <p:sp>
        <p:nvSpPr>
          <p:cNvPr id="236" name="Google Shape;236;p39"/>
          <p:cNvSpPr txBox="1"/>
          <p:nvPr/>
        </p:nvSpPr>
        <p:spPr>
          <a:xfrm>
            <a:off x="77775" y="4758001"/>
            <a:ext cx="8013900" cy="3077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en" sz="800">
                <a:solidFill>
                  <a:srgbClr val="595959"/>
                </a:solidFill>
              </a:rPr>
              <a:t>Jackson, M. C. (2019). </a:t>
            </a:r>
            <a:r>
              <a:rPr lang="en" sz="800" i="1">
                <a:solidFill>
                  <a:srgbClr val="595959"/>
                </a:solidFill>
              </a:rPr>
              <a:t>Critical systems thinking and the management of complexity</a:t>
            </a:r>
            <a:r>
              <a:rPr lang="en" sz="800">
                <a:solidFill>
                  <a:srgbClr val="595959"/>
                </a:solidFill>
              </a:rPr>
              <a:t>. John Wiley &amp; Sons.</a:t>
            </a:r>
            <a:endParaRPr sz="800">
              <a:solidFill>
                <a:srgbClr val="595959"/>
              </a:solidFill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40"/>
          <p:cNvSpPr txBox="1">
            <a:spLocks noGrp="1"/>
          </p:cNvSpPr>
          <p:nvPr>
            <p:ph type="title"/>
          </p:nvPr>
        </p:nvSpPr>
        <p:spPr>
          <a:xfrm>
            <a:off x="152250" y="0"/>
            <a:ext cx="8791800" cy="5727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rmAutofit/>
          </a:bodyPr>
          <a:lstStyle/>
          <a:p>
            <a:pPr>
              <a:buSzPts val="990"/>
            </a:pPr>
            <a:r>
              <a:rPr lang="en" sz="2320"/>
              <a:t>Κριτική Συστημική Πράξη (CSP): </a:t>
            </a:r>
            <a:r>
              <a:rPr lang="en" sz="2300"/>
              <a:t>H Πολυ-Μεθοδολογία: Creativity</a:t>
            </a:r>
            <a:endParaRPr sz="2320"/>
          </a:p>
        </p:txBody>
      </p:sp>
      <p:sp>
        <p:nvSpPr>
          <p:cNvPr id="242" name="Google Shape;242;p40"/>
          <p:cNvSpPr txBox="1"/>
          <p:nvPr/>
        </p:nvSpPr>
        <p:spPr>
          <a:xfrm>
            <a:off x="152250" y="376354"/>
            <a:ext cx="8791800" cy="4576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n" sz="1275" b="1" dirty="0" err="1">
                <a:solidFill>
                  <a:schemeClr val="dk2"/>
                </a:solidFill>
              </a:rPr>
              <a:t>Ο</a:t>
            </a:r>
            <a:r>
              <a:rPr lang="en" sz="1275" b="1" dirty="0">
                <a:solidFill>
                  <a:schemeClr val="dk2"/>
                </a:solidFill>
              </a:rPr>
              <a:t> βα</a:t>
            </a:r>
            <a:r>
              <a:rPr lang="en" sz="1275" b="1" dirty="0" err="1">
                <a:solidFill>
                  <a:schemeClr val="dk2"/>
                </a:solidFill>
              </a:rPr>
              <a:t>σικός</a:t>
            </a:r>
            <a:r>
              <a:rPr lang="en" sz="1275" b="1" dirty="0">
                <a:solidFill>
                  <a:schemeClr val="dk2"/>
                </a:solidFill>
              </a:rPr>
              <a:t> </a:t>
            </a:r>
            <a:r>
              <a:rPr lang="en" sz="1275" b="1" dirty="0" err="1">
                <a:solidFill>
                  <a:schemeClr val="dk2"/>
                </a:solidFill>
              </a:rPr>
              <a:t>σκο</a:t>
            </a:r>
            <a:r>
              <a:rPr lang="en" sz="1275" b="1" dirty="0">
                <a:solidFill>
                  <a:schemeClr val="dk2"/>
                </a:solidFill>
              </a:rPr>
              <a:t>π</a:t>
            </a:r>
            <a:r>
              <a:rPr lang="en" sz="1275" b="1" dirty="0" err="1">
                <a:solidFill>
                  <a:schemeClr val="dk2"/>
                </a:solidFill>
              </a:rPr>
              <a:t>ός</a:t>
            </a:r>
            <a:r>
              <a:rPr lang="en" sz="1275" b="1" dirty="0">
                <a:solidFill>
                  <a:schemeClr val="dk2"/>
                </a:solidFill>
              </a:rPr>
              <a:t> α</a:t>
            </a:r>
            <a:r>
              <a:rPr lang="en" sz="1275" b="1" dirty="0" err="1">
                <a:solidFill>
                  <a:schemeClr val="dk2"/>
                </a:solidFill>
              </a:rPr>
              <a:t>υτής</a:t>
            </a:r>
            <a:r>
              <a:rPr lang="en" sz="1275" b="1" dirty="0">
                <a:solidFill>
                  <a:schemeClr val="dk2"/>
                </a:solidFill>
              </a:rPr>
              <a:t> </a:t>
            </a:r>
            <a:r>
              <a:rPr lang="en" sz="1275" b="1" dirty="0" err="1">
                <a:solidFill>
                  <a:schemeClr val="dk2"/>
                </a:solidFill>
              </a:rPr>
              <a:t>της</a:t>
            </a:r>
            <a:r>
              <a:rPr lang="en" sz="1275" b="1" dirty="0">
                <a:solidFill>
                  <a:schemeClr val="dk2"/>
                </a:solidFill>
              </a:rPr>
              <a:t> </a:t>
            </a:r>
            <a:r>
              <a:rPr lang="en" sz="1275" b="1" dirty="0" err="1">
                <a:solidFill>
                  <a:schemeClr val="dk2"/>
                </a:solidFill>
              </a:rPr>
              <a:t>φάσης</a:t>
            </a:r>
            <a:r>
              <a:rPr lang="en" sz="1275" b="1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είν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ι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ν</a:t>
            </a:r>
            <a:r>
              <a:rPr lang="en" sz="1275" dirty="0">
                <a:solidFill>
                  <a:schemeClr val="dk2"/>
                </a:solidFill>
              </a:rPr>
              <a:t>α </a:t>
            </a:r>
            <a:r>
              <a:rPr lang="en" sz="1275" b="1" dirty="0" err="1">
                <a:solidFill>
                  <a:schemeClr val="dk2"/>
                </a:solidFill>
              </a:rPr>
              <a:t>ε</a:t>
            </a:r>
            <a:r>
              <a:rPr lang="en" sz="1275" b="1" dirty="0">
                <a:solidFill>
                  <a:schemeClr val="dk2"/>
                </a:solidFill>
              </a:rPr>
              <a:t>π</a:t>
            </a:r>
            <a:r>
              <a:rPr lang="en" sz="1275" b="1" dirty="0" err="1">
                <a:solidFill>
                  <a:schemeClr val="dk2"/>
                </a:solidFill>
              </a:rPr>
              <a:t>ισημ</a:t>
            </a:r>
            <a:r>
              <a:rPr lang="en" sz="1275" b="1" dirty="0">
                <a:solidFill>
                  <a:schemeClr val="dk2"/>
                </a:solidFill>
              </a:rPr>
              <a:t>α</a:t>
            </a:r>
            <a:r>
              <a:rPr lang="en" sz="1275" b="1" dirty="0" err="1">
                <a:solidFill>
                  <a:schemeClr val="dk2"/>
                </a:solidFill>
              </a:rPr>
              <a:t>νθούν</a:t>
            </a:r>
            <a:r>
              <a:rPr lang="en" sz="1275" b="1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τ</a:t>
            </a:r>
            <a:r>
              <a:rPr lang="en" sz="1275" dirty="0">
                <a:solidFill>
                  <a:schemeClr val="dk2"/>
                </a:solidFill>
              </a:rPr>
              <a:t>α </a:t>
            </a:r>
            <a:r>
              <a:rPr lang="en" sz="1275" dirty="0" err="1">
                <a:solidFill>
                  <a:schemeClr val="dk2"/>
                </a:solidFill>
              </a:rPr>
              <a:t>σημ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ντικά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ζητήμ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τ</a:t>
            </a:r>
            <a:r>
              <a:rPr lang="en" sz="1275" dirty="0">
                <a:solidFill>
                  <a:schemeClr val="dk2"/>
                </a:solidFill>
              </a:rPr>
              <a:t>α </a:t>
            </a:r>
            <a:r>
              <a:rPr lang="en" sz="1275" dirty="0" err="1">
                <a:solidFill>
                  <a:schemeClr val="dk2"/>
                </a:solidFill>
              </a:rPr>
              <a:t>στην</a:t>
            </a:r>
            <a:r>
              <a:rPr lang="en" sz="1275" dirty="0">
                <a:solidFill>
                  <a:schemeClr val="dk2"/>
                </a:solidFill>
              </a:rPr>
              <a:t> π</a:t>
            </a:r>
            <a:r>
              <a:rPr lang="en" sz="1275" dirty="0" err="1">
                <a:solidFill>
                  <a:schemeClr val="dk2"/>
                </a:solidFill>
              </a:rPr>
              <a:t>ρο</a:t>
            </a:r>
            <a:r>
              <a:rPr lang="en" sz="1275" dirty="0">
                <a:solidFill>
                  <a:schemeClr val="dk2"/>
                </a:solidFill>
              </a:rPr>
              <a:t>β</a:t>
            </a:r>
            <a:r>
              <a:rPr lang="en" sz="1275" dirty="0" err="1">
                <a:solidFill>
                  <a:schemeClr val="dk2"/>
                </a:solidFill>
              </a:rPr>
              <a:t>λημ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τική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κ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τάστ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ση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χρησιμο</a:t>
            </a:r>
            <a:r>
              <a:rPr lang="en" sz="1275" dirty="0">
                <a:solidFill>
                  <a:schemeClr val="dk2"/>
                </a:solidFill>
              </a:rPr>
              <a:t>π</a:t>
            </a:r>
            <a:r>
              <a:rPr lang="en" sz="1275" dirty="0" err="1">
                <a:solidFill>
                  <a:schemeClr val="dk2"/>
                </a:solidFill>
              </a:rPr>
              <a:t>οιώντ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ς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δι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φορετικές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i="1" dirty="0" err="1">
                <a:solidFill>
                  <a:schemeClr val="dk2"/>
                </a:solidFill>
              </a:rPr>
              <a:t>ο</a:t>
            </a:r>
            <a:r>
              <a:rPr lang="en" sz="1275" i="1" dirty="0">
                <a:solidFill>
                  <a:schemeClr val="dk2"/>
                </a:solidFill>
              </a:rPr>
              <a:t>π</a:t>
            </a:r>
            <a:r>
              <a:rPr lang="en" sz="1275" i="1" dirty="0" err="1">
                <a:solidFill>
                  <a:schemeClr val="dk2"/>
                </a:solidFill>
              </a:rPr>
              <a:t>τικές</a:t>
            </a:r>
            <a:r>
              <a:rPr lang="en" sz="1275" i="1" dirty="0">
                <a:solidFill>
                  <a:schemeClr val="dk2"/>
                </a:solidFill>
              </a:rPr>
              <a:t> </a:t>
            </a:r>
            <a:r>
              <a:rPr lang="en" sz="1275" i="1" dirty="0" err="1">
                <a:solidFill>
                  <a:schemeClr val="dk2"/>
                </a:solidFill>
              </a:rPr>
              <a:t>γωνίες</a:t>
            </a:r>
            <a:r>
              <a:rPr lang="en" sz="1275" dirty="0">
                <a:solidFill>
                  <a:schemeClr val="dk2"/>
                </a:solidFill>
              </a:rPr>
              <a:t>.</a:t>
            </a:r>
            <a:endParaRPr sz="1275" dirty="0">
              <a:solidFill>
                <a:schemeClr val="dk2"/>
              </a:solidFill>
            </a:endParaRPr>
          </a:p>
          <a:p>
            <a:pPr>
              <a:lnSpc>
                <a:spcPct val="115000"/>
              </a:lnSpc>
            </a:pPr>
            <a:r>
              <a:rPr lang="en" sz="1275" b="1" dirty="0" err="1">
                <a:solidFill>
                  <a:schemeClr val="dk2"/>
                </a:solidFill>
              </a:rPr>
              <a:t>Β</a:t>
            </a:r>
            <a:r>
              <a:rPr lang="en" sz="1275" b="1" dirty="0">
                <a:solidFill>
                  <a:schemeClr val="dk2"/>
                </a:solidFill>
              </a:rPr>
              <a:t>α</a:t>
            </a:r>
            <a:r>
              <a:rPr lang="en" sz="1275" b="1" dirty="0" err="1">
                <a:solidFill>
                  <a:schemeClr val="dk2"/>
                </a:solidFill>
              </a:rPr>
              <a:t>σικό</a:t>
            </a:r>
            <a:r>
              <a:rPr lang="en" sz="1275" b="1" dirty="0">
                <a:solidFill>
                  <a:schemeClr val="dk2"/>
                </a:solidFill>
              </a:rPr>
              <a:t> </a:t>
            </a:r>
            <a:r>
              <a:rPr lang="en" sz="1275" b="1" dirty="0" err="1">
                <a:solidFill>
                  <a:schemeClr val="dk2"/>
                </a:solidFill>
              </a:rPr>
              <a:t>Εργ</a:t>
            </a:r>
            <a:r>
              <a:rPr lang="en" sz="1275" b="1" dirty="0">
                <a:solidFill>
                  <a:schemeClr val="dk2"/>
                </a:solidFill>
              </a:rPr>
              <a:t>α</a:t>
            </a:r>
            <a:r>
              <a:rPr lang="en" sz="1275" b="1" dirty="0" err="1">
                <a:solidFill>
                  <a:schemeClr val="dk2"/>
                </a:solidFill>
              </a:rPr>
              <a:t>λείο</a:t>
            </a:r>
            <a:r>
              <a:rPr lang="en" sz="1275" b="1" dirty="0">
                <a:solidFill>
                  <a:schemeClr val="dk2"/>
                </a:solidFill>
              </a:rPr>
              <a:t>: Systems Perspectives (SPs)</a:t>
            </a:r>
            <a:br>
              <a:rPr lang="en" sz="1275" b="1" dirty="0">
                <a:solidFill>
                  <a:schemeClr val="dk2"/>
                </a:solidFill>
              </a:rPr>
            </a:br>
            <a:r>
              <a:rPr lang="en" sz="1275" dirty="0" err="1">
                <a:solidFill>
                  <a:schemeClr val="dk2"/>
                </a:solidFill>
              </a:rPr>
              <a:t>Η</a:t>
            </a:r>
            <a:r>
              <a:rPr lang="en" sz="1275" dirty="0">
                <a:solidFill>
                  <a:schemeClr val="dk2"/>
                </a:solidFill>
              </a:rPr>
              <a:t> CSP </a:t>
            </a:r>
            <a:r>
              <a:rPr lang="en" sz="1275" dirty="0" err="1">
                <a:solidFill>
                  <a:schemeClr val="dk2"/>
                </a:solidFill>
              </a:rPr>
              <a:t>χρησιμο</a:t>
            </a:r>
            <a:r>
              <a:rPr lang="en" sz="1275" dirty="0">
                <a:solidFill>
                  <a:schemeClr val="dk2"/>
                </a:solidFill>
              </a:rPr>
              <a:t>π</a:t>
            </a:r>
            <a:r>
              <a:rPr lang="en" sz="1275" dirty="0" err="1">
                <a:solidFill>
                  <a:schemeClr val="dk2"/>
                </a:solidFill>
              </a:rPr>
              <a:t>οιεί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έν</a:t>
            </a:r>
            <a:r>
              <a:rPr lang="en" sz="1275" dirty="0">
                <a:solidFill>
                  <a:schemeClr val="dk2"/>
                </a:solidFill>
              </a:rPr>
              <a:t>α </a:t>
            </a:r>
            <a:r>
              <a:rPr lang="en" sz="1275" dirty="0" err="1">
                <a:solidFill>
                  <a:schemeClr val="dk2"/>
                </a:solidFill>
              </a:rPr>
              <a:t>σύνολο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ε</a:t>
            </a:r>
            <a:r>
              <a:rPr lang="en" sz="1275" dirty="0">
                <a:solidFill>
                  <a:schemeClr val="dk2"/>
                </a:solidFill>
              </a:rPr>
              <a:t>π</a:t>
            </a:r>
            <a:r>
              <a:rPr lang="en" sz="1275" dirty="0" err="1">
                <a:solidFill>
                  <a:schemeClr val="dk2"/>
                </a:solidFill>
              </a:rPr>
              <a:t>τά</a:t>
            </a:r>
            <a:r>
              <a:rPr lang="en" sz="1275" dirty="0">
                <a:solidFill>
                  <a:schemeClr val="dk2"/>
                </a:solidFill>
              </a:rPr>
              <a:t> π</a:t>
            </a:r>
            <a:r>
              <a:rPr lang="en" sz="1275" dirty="0" err="1">
                <a:solidFill>
                  <a:schemeClr val="dk2"/>
                </a:solidFill>
              </a:rPr>
              <a:t>ροκ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θορισμένων</a:t>
            </a:r>
            <a:r>
              <a:rPr lang="en" sz="1275" dirty="0">
                <a:solidFill>
                  <a:schemeClr val="dk2"/>
                </a:solidFill>
              </a:rPr>
              <a:t> “</a:t>
            </a:r>
            <a:r>
              <a:rPr lang="en" sz="1275" dirty="0" err="1">
                <a:solidFill>
                  <a:schemeClr val="dk2"/>
                </a:solidFill>
              </a:rPr>
              <a:t>ο</a:t>
            </a:r>
            <a:r>
              <a:rPr lang="en" sz="1275" dirty="0">
                <a:solidFill>
                  <a:schemeClr val="dk2"/>
                </a:solidFill>
              </a:rPr>
              <a:t>π</a:t>
            </a:r>
            <a:r>
              <a:rPr lang="en" sz="1275" dirty="0" err="1">
                <a:solidFill>
                  <a:schemeClr val="dk2"/>
                </a:solidFill>
              </a:rPr>
              <a:t>τικών</a:t>
            </a:r>
            <a:r>
              <a:rPr lang="en" sz="1275" dirty="0">
                <a:solidFill>
                  <a:schemeClr val="dk2"/>
                </a:solidFill>
              </a:rPr>
              <a:t>” </a:t>
            </a:r>
            <a:r>
              <a:rPr lang="en" sz="1275" dirty="0" err="1">
                <a:solidFill>
                  <a:schemeClr val="dk2"/>
                </a:solidFill>
              </a:rPr>
              <a:t>γι</a:t>
            </a:r>
            <a:r>
              <a:rPr lang="en" sz="1275" dirty="0">
                <a:solidFill>
                  <a:schemeClr val="dk2"/>
                </a:solidFill>
              </a:rPr>
              <a:t>α </a:t>
            </a:r>
            <a:r>
              <a:rPr lang="en" sz="1275" dirty="0" err="1">
                <a:solidFill>
                  <a:schemeClr val="dk2"/>
                </a:solidFill>
              </a:rPr>
              <a:t>ν</a:t>
            </a:r>
            <a:r>
              <a:rPr lang="en" sz="1275" dirty="0">
                <a:solidFill>
                  <a:schemeClr val="dk2"/>
                </a:solidFill>
              </a:rPr>
              <a:t>α </a:t>
            </a:r>
            <a:r>
              <a:rPr lang="en" sz="1275" dirty="0" err="1">
                <a:solidFill>
                  <a:schemeClr val="dk2"/>
                </a:solidFill>
              </a:rPr>
              <a:t>δι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σφ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λίσει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ότι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το</a:t>
            </a:r>
            <a:r>
              <a:rPr lang="en" sz="1275" dirty="0">
                <a:solidFill>
                  <a:schemeClr val="dk2"/>
                </a:solidFill>
              </a:rPr>
              <a:t> π</a:t>
            </a:r>
            <a:r>
              <a:rPr lang="en" sz="1275" dirty="0" err="1">
                <a:solidFill>
                  <a:schemeClr val="dk2"/>
                </a:solidFill>
              </a:rPr>
              <a:t>ρό</a:t>
            </a:r>
            <a:r>
              <a:rPr lang="en" sz="1275" dirty="0">
                <a:solidFill>
                  <a:schemeClr val="dk2"/>
                </a:solidFill>
              </a:rPr>
              <a:t>β</a:t>
            </a:r>
            <a:r>
              <a:rPr lang="en" sz="1275" dirty="0" err="1">
                <a:solidFill>
                  <a:schemeClr val="dk2"/>
                </a:solidFill>
              </a:rPr>
              <a:t>λημ</a:t>
            </a:r>
            <a:r>
              <a:rPr lang="en" sz="1275" dirty="0">
                <a:solidFill>
                  <a:schemeClr val="dk2"/>
                </a:solidFill>
              </a:rPr>
              <a:t>α α</a:t>
            </a:r>
            <a:r>
              <a:rPr lang="en" sz="1275" dirty="0" err="1">
                <a:solidFill>
                  <a:schemeClr val="dk2"/>
                </a:solidFill>
              </a:rPr>
              <a:t>ντιμετω</a:t>
            </a:r>
            <a:r>
              <a:rPr lang="en" sz="1275" dirty="0">
                <a:solidFill>
                  <a:schemeClr val="dk2"/>
                </a:solidFill>
              </a:rPr>
              <a:t>π</a:t>
            </a:r>
            <a:r>
              <a:rPr lang="en" sz="1275" dirty="0" err="1">
                <a:solidFill>
                  <a:schemeClr val="dk2"/>
                </a:solidFill>
              </a:rPr>
              <a:t>ίζετ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ι</a:t>
            </a:r>
            <a:r>
              <a:rPr lang="en" sz="1275" dirty="0">
                <a:solidFill>
                  <a:schemeClr val="dk2"/>
                </a:solidFill>
              </a:rPr>
              <a:t> απ</a:t>
            </a:r>
            <a:r>
              <a:rPr lang="en" sz="1275" dirty="0" err="1">
                <a:solidFill>
                  <a:schemeClr val="dk2"/>
                </a:solidFill>
              </a:rPr>
              <a:t>ό</a:t>
            </a:r>
            <a:r>
              <a:rPr lang="en" sz="1275" dirty="0">
                <a:solidFill>
                  <a:schemeClr val="dk2"/>
                </a:solidFill>
              </a:rPr>
              <a:t> π</a:t>
            </a:r>
            <a:r>
              <a:rPr lang="en" sz="1275" dirty="0" err="1">
                <a:solidFill>
                  <a:schemeClr val="dk2"/>
                </a:solidFill>
              </a:rPr>
              <a:t>ολλ</a:t>
            </a:r>
            <a:r>
              <a:rPr lang="en" sz="1275" dirty="0">
                <a:solidFill>
                  <a:schemeClr val="dk2"/>
                </a:solidFill>
              </a:rPr>
              <a:t>απ</a:t>
            </a:r>
            <a:r>
              <a:rPr lang="en" sz="1275" dirty="0" err="1">
                <a:solidFill>
                  <a:schemeClr val="dk2"/>
                </a:solidFill>
              </a:rPr>
              <a:t>λές</a:t>
            </a:r>
            <a:r>
              <a:rPr lang="en" sz="1275" dirty="0">
                <a:solidFill>
                  <a:schemeClr val="dk2"/>
                </a:solidFill>
              </a:rPr>
              <a:t>, βα</a:t>
            </a:r>
            <a:r>
              <a:rPr lang="en" sz="1275" dirty="0" err="1">
                <a:solidFill>
                  <a:schemeClr val="dk2"/>
                </a:solidFill>
              </a:rPr>
              <a:t>σισμένες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σε</a:t>
            </a:r>
            <a:r>
              <a:rPr lang="en" sz="1275" dirty="0">
                <a:solidFill>
                  <a:schemeClr val="dk2"/>
                </a:solidFill>
              </a:rPr>
              <a:t> πα</a:t>
            </a:r>
            <a:r>
              <a:rPr lang="en" sz="1275" dirty="0" err="1">
                <a:solidFill>
                  <a:schemeClr val="dk2"/>
                </a:solidFill>
              </a:rPr>
              <a:t>ρ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δείγμ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τ</a:t>
            </a:r>
            <a:r>
              <a:rPr lang="en" sz="1275" dirty="0">
                <a:solidFill>
                  <a:schemeClr val="dk2"/>
                </a:solidFill>
              </a:rPr>
              <a:t>α </a:t>
            </a:r>
            <a:r>
              <a:rPr lang="en" sz="1275" dirty="0" err="1">
                <a:solidFill>
                  <a:schemeClr val="dk2"/>
                </a:solidFill>
              </a:rPr>
              <a:t>ο</a:t>
            </a:r>
            <a:r>
              <a:rPr lang="en" sz="1275" dirty="0">
                <a:solidFill>
                  <a:schemeClr val="dk2"/>
                </a:solidFill>
              </a:rPr>
              <a:t>π</a:t>
            </a:r>
            <a:r>
              <a:rPr lang="en" sz="1275" dirty="0" err="1">
                <a:solidFill>
                  <a:schemeClr val="dk2"/>
                </a:solidFill>
              </a:rPr>
              <a:t>τικές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γωνίες</a:t>
            </a:r>
            <a:r>
              <a:rPr lang="en" sz="1275" dirty="0">
                <a:solidFill>
                  <a:schemeClr val="dk2"/>
                </a:solidFill>
              </a:rPr>
              <a:t>. </a:t>
            </a:r>
            <a:r>
              <a:rPr lang="en" sz="1275" dirty="0" err="1">
                <a:solidFill>
                  <a:schemeClr val="dk2"/>
                </a:solidFill>
              </a:rPr>
              <a:t>Αυτό</a:t>
            </a:r>
            <a:r>
              <a:rPr lang="en" sz="1275" dirty="0">
                <a:solidFill>
                  <a:schemeClr val="dk2"/>
                </a:solidFill>
              </a:rPr>
              <a:t> α</a:t>
            </a:r>
            <a:r>
              <a:rPr lang="en" sz="1275" dirty="0" err="1">
                <a:solidFill>
                  <a:schemeClr val="dk2"/>
                </a:solidFill>
              </a:rPr>
              <a:t>ντικ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θιστά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τις</a:t>
            </a:r>
            <a:r>
              <a:rPr lang="en" sz="1275" dirty="0">
                <a:solidFill>
                  <a:schemeClr val="dk2"/>
                </a:solidFill>
              </a:rPr>
              <a:t> απ</a:t>
            </a:r>
            <a:r>
              <a:rPr lang="en" sz="1275" dirty="0" err="1">
                <a:solidFill>
                  <a:schemeClr val="dk2"/>
                </a:solidFill>
              </a:rPr>
              <a:t>λούστερες</a:t>
            </a:r>
            <a:r>
              <a:rPr lang="en" sz="1275" dirty="0">
                <a:solidFill>
                  <a:schemeClr val="dk2"/>
                </a:solidFill>
              </a:rPr>
              <a:t> “</a:t>
            </a:r>
            <a:r>
              <a:rPr lang="en" sz="1275" dirty="0" err="1">
                <a:solidFill>
                  <a:schemeClr val="dk2"/>
                </a:solidFill>
              </a:rPr>
              <a:t>μετ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φορές</a:t>
            </a:r>
            <a:r>
              <a:rPr lang="en" sz="1275" dirty="0">
                <a:solidFill>
                  <a:schemeClr val="dk2"/>
                </a:solidFill>
              </a:rPr>
              <a:t>” </a:t>
            </a:r>
            <a:r>
              <a:rPr lang="en" sz="1275" dirty="0" err="1">
                <a:solidFill>
                  <a:schemeClr val="dk2"/>
                </a:solidFill>
              </a:rPr>
              <a:t>του</a:t>
            </a:r>
            <a:r>
              <a:rPr lang="en" sz="1275" dirty="0">
                <a:solidFill>
                  <a:schemeClr val="dk2"/>
                </a:solidFill>
              </a:rPr>
              <a:t> TSI </a:t>
            </a:r>
            <a:r>
              <a:rPr lang="en" sz="1275" dirty="0" err="1">
                <a:solidFill>
                  <a:schemeClr val="dk2"/>
                </a:solidFill>
              </a:rPr>
              <a:t>κ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ι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είν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ι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κρίσιμο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γι</a:t>
            </a:r>
            <a:r>
              <a:rPr lang="en" sz="1275" dirty="0">
                <a:solidFill>
                  <a:schemeClr val="dk2"/>
                </a:solidFill>
              </a:rPr>
              <a:t>α </a:t>
            </a:r>
            <a:r>
              <a:rPr lang="en" sz="1275" dirty="0" err="1">
                <a:solidFill>
                  <a:schemeClr val="dk2"/>
                </a:solidFill>
              </a:rPr>
              <a:t>μι</a:t>
            </a:r>
            <a:r>
              <a:rPr lang="en" sz="1275" dirty="0">
                <a:solidFill>
                  <a:schemeClr val="dk2"/>
                </a:solidFill>
              </a:rPr>
              <a:t>α </a:t>
            </a:r>
            <a:r>
              <a:rPr lang="en" sz="1275" dirty="0" err="1">
                <a:solidFill>
                  <a:schemeClr val="dk2"/>
                </a:solidFill>
              </a:rPr>
              <a:t>ολοκληρωμένη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κριτική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ε</a:t>
            </a:r>
            <a:r>
              <a:rPr lang="en" sz="1275" dirty="0">
                <a:solidFill>
                  <a:schemeClr val="dk2"/>
                </a:solidFill>
              </a:rPr>
              <a:t>π</a:t>
            </a:r>
            <a:r>
              <a:rPr lang="en" sz="1275" dirty="0" err="1">
                <a:solidFill>
                  <a:schemeClr val="dk2"/>
                </a:solidFill>
              </a:rPr>
              <a:t>ίγνωση</a:t>
            </a:r>
            <a:r>
              <a:rPr lang="en" sz="1275" dirty="0">
                <a:solidFill>
                  <a:schemeClr val="dk2"/>
                </a:solidFill>
              </a:rPr>
              <a:t>.</a:t>
            </a:r>
            <a:endParaRPr sz="1275" dirty="0">
              <a:solidFill>
                <a:schemeClr val="dk2"/>
              </a:solidFill>
            </a:endParaRP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endParaRPr sz="1275" dirty="0">
              <a:solidFill>
                <a:schemeClr val="dk2"/>
              </a:solidFill>
            </a:endParaRP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" sz="1275" b="1" dirty="0" err="1">
                <a:solidFill>
                  <a:schemeClr val="dk2"/>
                </a:solidFill>
              </a:rPr>
              <a:t>Οι</a:t>
            </a:r>
            <a:r>
              <a:rPr lang="en" sz="1275" b="1" dirty="0">
                <a:solidFill>
                  <a:schemeClr val="dk2"/>
                </a:solidFill>
              </a:rPr>
              <a:t> 7 βα</a:t>
            </a:r>
            <a:r>
              <a:rPr lang="en" sz="1275" b="1" dirty="0" err="1">
                <a:solidFill>
                  <a:schemeClr val="dk2"/>
                </a:solidFill>
              </a:rPr>
              <a:t>σικές</a:t>
            </a:r>
            <a:r>
              <a:rPr lang="en" sz="1275" b="1" dirty="0">
                <a:solidFill>
                  <a:schemeClr val="dk2"/>
                </a:solidFill>
              </a:rPr>
              <a:t> </a:t>
            </a:r>
            <a:r>
              <a:rPr lang="en" sz="1275" b="1" dirty="0" err="1">
                <a:solidFill>
                  <a:schemeClr val="dk2"/>
                </a:solidFill>
              </a:rPr>
              <a:t>Συστημικές</a:t>
            </a:r>
            <a:r>
              <a:rPr lang="en" sz="1275" b="1" dirty="0">
                <a:solidFill>
                  <a:schemeClr val="dk2"/>
                </a:solidFill>
              </a:rPr>
              <a:t> </a:t>
            </a:r>
            <a:r>
              <a:rPr lang="en" sz="1275" b="1" dirty="0" err="1">
                <a:solidFill>
                  <a:schemeClr val="dk2"/>
                </a:solidFill>
              </a:rPr>
              <a:t>ο</a:t>
            </a:r>
            <a:r>
              <a:rPr lang="en" sz="1275" b="1" dirty="0">
                <a:solidFill>
                  <a:schemeClr val="dk2"/>
                </a:solidFill>
              </a:rPr>
              <a:t>π</a:t>
            </a:r>
            <a:r>
              <a:rPr lang="en" sz="1275" b="1" dirty="0" err="1">
                <a:solidFill>
                  <a:schemeClr val="dk2"/>
                </a:solidFill>
              </a:rPr>
              <a:t>τικές</a:t>
            </a:r>
            <a:r>
              <a:rPr lang="en" sz="1275" b="1" dirty="0">
                <a:solidFill>
                  <a:schemeClr val="dk2"/>
                </a:solidFill>
              </a:rPr>
              <a:t> </a:t>
            </a:r>
            <a:r>
              <a:rPr lang="en" sz="1275" b="1" dirty="0" err="1">
                <a:solidFill>
                  <a:schemeClr val="dk2"/>
                </a:solidFill>
              </a:rPr>
              <a:t>είν</a:t>
            </a:r>
            <a:r>
              <a:rPr lang="en" sz="1275" b="1" dirty="0">
                <a:solidFill>
                  <a:schemeClr val="dk2"/>
                </a:solidFill>
              </a:rPr>
              <a:t>α</a:t>
            </a:r>
            <a:r>
              <a:rPr lang="en" sz="1275" b="1" dirty="0" err="1">
                <a:solidFill>
                  <a:schemeClr val="dk2"/>
                </a:solidFill>
              </a:rPr>
              <a:t>ι</a:t>
            </a:r>
            <a:r>
              <a:rPr lang="en" sz="1275" b="1" dirty="0">
                <a:solidFill>
                  <a:schemeClr val="dk2"/>
                </a:solidFill>
              </a:rPr>
              <a:t>:</a:t>
            </a:r>
            <a:endParaRPr sz="1275" b="1" dirty="0">
              <a:solidFill>
                <a:schemeClr val="dk2"/>
              </a:solidFill>
            </a:endParaRPr>
          </a:p>
          <a:p>
            <a:pPr marL="457189" indent="-288918">
              <a:lnSpc>
                <a:spcPct val="115000"/>
              </a:lnSpc>
              <a:buClr>
                <a:schemeClr val="dk2"/>
              </a:buClr>
              <a:buSzPts val="950"/>
              <a:buAutoNum type="arabicPeriod"/>
            </a:pPr>
            <a:r>
              <a:rPr lang="en" sz="1275" b="1" dirty="0" err="1">
                <a:solidFill>
                  <a:schemeClr val="dk2"/>
                </a:solidFill>
              </a:rPr>
              <a:t>Η</a:t>
            </a:r>
            <a:r>
              <a:rPr lang="en" sz="1275" b="1" dirty="0">
                <a:solidFill>
                  <a:schemeClr val="dk2"/>
                </a:solidFill>
              </a:rPr>
              <a:t> </a:t>
            </a:r>
            <a:r>
              <a:rPr lang="en" sz="1275" b="1" dirty="0" err="1">
                <a:solidFill>
                  <a:schemeClr val="dk2"/>
                </a:solidFill>
              </a:rPr>
              <a:t>Μηχ</a:t>
            </a:r>
            <a:r>
              <a:rPr lang="en" sz="1275" b="1" dirty="0">
                <a:solidFill>
                  <a:schemeClr val="dk2"/>
                </a:solidFill>
              </a:rPr>
              <a:t>α</a:t>
            </a:r>
            <a:r>
              <a:rPr lang="en" sz="1275" b="1" dirty="0" err="1">
                <a:solidFill>
                  <a:schemeClr val="dk2"/>
                </a:solidFill>
              </a:rPr>
              <a:t>νική</a:t>
            </a:r>
            <a:r>
              <a:rPr lang="en" sz="1275" b="1" dirty="0">
                <a:solidFill>
                  <a:schemeClr val="dk2"/>
                </a:solidFill>
              </a:rPr>
              <a:t> </a:t>
            </a:r>
            <a:r>
              <a:rPr lang="en" sz="1275" b="1" dirty="0" err="1">
                <a:solidFill>
                  <a:schemeClr val="dk2"/>
                </a:solidFill>
              </a:rPr>
              <a:t>Ο</a:t>
            </a:r>
            <a:r>
              <a:rPr lang="en" sz="1275" b="1" dirty="0">
                <a:solidFill>
                  <a:schemeClr val="dk2"/>
                </a:solidFill>
              </a:rPr>
              <a:t>π</a:t>
            </a:r>
            <a:r>
              <a:rPr lang="en" sz="1275" b="1" dirty="0" err="1">
                <a:solidFill>
                  <a:schemeClr val="dk2"/>
                </a:solidFill>
              </a:rPr>
              <a:t>τική</a:t>
            </a:r>
            <a:r>
              <a:rPr lang="en" sz="1275" b="1" dirty="0">
                <a:solidFill>
                  <a:schemeClr val="dk2"/>
                </a:solidFill>
              </a:rPr>
              <a:t>: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Θεωρεί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τους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οργ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νισμούς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ως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ορθολογικά</a:t>
            </a:r>
            <a:r>
              <a:rPr lang="en" sz="1275" dirty="0">
                <a:solidFill>
                  <a:schemeClr val="dk2"/>
                </a:solidFill>
              </a:rPr>
              <a:t>, </a:t>
            </a:r>
            <a:r>
              <a:rPr lang="en" sz="1275" dirty="0" err="1">
                <a:solidFill>
                  <a:schemeClr val="dk2"/>
                </a:solidFill>
              </a:rPr>
              <a:t>εργ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λεί</a:t>
            </a:r>
            <a:r>
              <a:rPr lang="en" sz="1275" dirty="0">
                <a:solidFill>
                  <a:schemeClr val="dk2"/>
                </a:solidFill>
              </a:rPr>
              <a:t>α </a:t>
            </a:r>
            <a:r>
              <a:rPr lang="en" sz="1275" dirty="0" err="1">
                <a:solidFill>
                  <a:schemeClr val="dk2"/>
                </a:solidFill>
              </a:rPr>
              <a:t>ε</a:t>
            </a:r>
            <a:r>
              <a:rPr lang="en" sz="1275" dirty="0">
                <a:solidFill>
                  <a:schemeClr val="dk2"/>
                </a:solidFill>
              </a:rPr>
              <a:t>π</a:t>
            </a:r>
            <a:r>
              <a:rPr lang="en" sz="1275" dirty="0" err="1">
                <a:solidFill>
                  <a:schemeClr val="dk2"/>
                </a:solidFill>
              </a:rPr>
              <a:t>ιδίωξης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στόχων</a:t>
            </a:r>
            <a:r>
              <a:rPr lang="en" sz="1275" dirty="0">
                <a:solidFill>
                  <a:schemeClr val="dk2"/>
                </a:solidFill>
              </a:rPr>
              <a:t>. </a:t>
            </a:r>
            <a:r>
              <a:rPr lang="en" sz="1275" dirty="0" err="1">
                <a:solidFill>
                  <a:schemeClr val="dk2"/>
                </a:solidFill>
              </a:rPr>
              <a:t>Ε</a:t>
            </a:r>
            <a:r>
              <a:rPr lang="en" sz="1275" dirty="0">
                <a:solidFill>
                  <a:schemeClr val="dk2"/>
                </a:solidFill>
              </a:rPr>
              <a:t>π</a:t>
            </a:r>
            <a:r>
              <a:rPr lang="en" sz="1275" dirty="0" err="1">
                <a:solidFill>
                  <a:schemeClr val="dk2"/>
                </a:solidFill>
              </a:rPr>
              <a:t>ισημ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ίνει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ζητήμ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τ</a:t>
            </a:r>
            <a:r>
              <a:rPr lang="en" sz="1275" dirty="0">
                <a:solidFill>
                  <a:schemeClr val="dk2"/>
                </a:solidFill>
              </a:rPr>
              <a:t>α </a:t>
            </a:r>
            <a:r>
              <a:rPr lang="en" sz="1275" b="1" dirty="0">
                <a:solidFill>
                  <a:schemeClr val="dk2"/>
                </a:solidFill>
              </a:rPr>
              <a:t>απ</a:t>
            </a:r>
            <a:r>
              <a:rPr lang="en" sz="1275" b="1" dirty="0" err="1">
                <a:solidFill>
                  <a:schemeClr val="dk2"/>
                </a:solidFill>
              </a:rPr>
              <a:t>οτελεσμ</a:t>
            </a:r>
            <a:r>
              <a:rPr lang="en" sz="1275" b="1" dirty="0">
                <a:solidFill>
                  <a:schemeClr val="dk2"/>
                </a:solidFill>
              </a:rPr>
              <a:t>α</a:t>
            </a:r>
            <a:r>
              <a:rPr lang="en" sz="1275" b="1" dirty="0" err="1">
                <a:solidFill>
                  <a:schemeClr val="dk2"/>
                </a:solidFill>
              </a:rPr>
              <a:t>τικότητ</a:t>
            </a:r>
            <a:r>
              <a:rPr lang="en" sz="1275" b="1" dirty="0">
                <a:solidFill>
                  <a:schemeClr val="dk2"/>
                </a:solidFill>
              </a:rPr>
              <a:t>α</a:t>
            </a:r>
            <a:r>
              <a:rPr lang="en" sz="1275" b="1" dirty="0" err="1">
                <a:solidFill>
                  <a:schemeClr val="dk2"/>
                </a:solidFill>
              </a:rPr>
              <a:t>ς</a:t>
            </a:r>
            <a:r>
              <a:rPr lang="en" sz="1275" b="1" dirty="0">
                <a:solidFill>
                  <a:schemeClr val="dk2"/>
                </a:solidFill>
              </a:rPr>
              <a:t>, </a:t>
            </a:r>
            <a:r>
              <a:rPr lang="en" sz="1275" b="1" dirty="0" err="1">
                <a:solidFill>
                  <a:schemeClr val="dk2"/>
                </a:solidFill>
              </a:rPr>
              <a:t>ιερ</a:t>
            </a:r>
            <a:r>
              <a:rPr lang="en" sz="1275" b="1" dirty="0">
                <a:solidFill>
                  <a:schemeClr val="dk2"/>
                </a:solidFill>
              </a:rPr>
              <a:t>α</a:t>
            </a:r>
            <a:r>
              <a:rPr lang="en" sz="1275" b="1" dirty="0" err="1">
                <a:solidFill>
                  <a:schemeClr val="dk2"/>
                </a:solidFill>
              </a:rPr>
              <a:t>ρχί</a:t>
            </a:r>
            <a:r>
              <a:rPr lang="en" sz="1275" b="1" dirty="0">
                <a:solidFill>
                  <a:schemeClr val="dk2"/>
                </a:solidFill>
              </a:rPr>
              <a:t>α</a:t>
            </a:r>
            <a:r>
              <a:rPr lang="en" sz="1275" b="1" dirty="0" err="1">
                <a:solidFill>
                  <a:schemeClr val="dk2"/>
                </a:solidFill>
              </a:rPr>
              <a:t>ς</a:t>
            </a:r>
            <a:r>
              <a:rPr lang="en" sz="1275" b="1" dirty="0">
                <a:solidFill>
                  <a:schemeClr val="dk2"/>
                </a:solidFill>
              </a:rPr>
              <a:t> </a:t>
            </a:r>
            <a:r>
              <a:rPr lang="en" sz="1275" b="1" dirty="0" err="1">
                <a:solidFill>
                  <a:schemeClr val="dk2"/>
                </a:solidFill>
              </a:rPr>
              <a:t>κ</a:t>
            </a:r>
            <a:r>
              <a:rPr lang="en" sz="1275" b="1" dirty="0">
                <a:solidFill>
                  <a:schemeClr val="dk2"/>
                </a:solidFill>
              </a:rPr>
              <a:t>α</a:t>
            </a:r>
            <a:r>
              <a:rPr lang="en" sz="1275" b="1" dirty="0" err="1">
                <a:solidFill>
                  <a:schemeClr val="dk2"/>
                </a:solidFill>
              </a:rPr>
              <a:t>ι</a:t>
            </a:r>
            <a:r>
              <a:rPr lang="en" sz="1275" b="1" dirty="0">
                <a:solidFill>
                  <a:schemeClr val="dk2"/>
                </a:solidFill>
              </a:rPr>
              <a:t> </a:t>
            </a:r>
            <a:r>
              <a:rPr lang="en" sz="1275" b="1" dirty="0" err="1">
                <a:solidFill>
                  <a:schemeClr val="dk2"/>
                </a:solidFill>
              </a:rPr>
              <a:t>ελέγχου</a:t>
            </a:r>
            <a:r>
              <a:rPr lang="en" sz="1275" b="1" dirty="0">
                <a:solidFill>
                  <a:schemeClr val="dk2"/>
                </a:solidFill>
              </a:rPr>
              <a:t>.</a:t>
            </a:r>
            <a:endParaRPr sz="1275" b="1" dirty="0">
              <a:solidFill>
                <a:schemeClr val="dk2"/>
              </a:solidFill>
            </a:endParaRPr>
          </a:p>
          <a:p>
            <a:pPr marL="457189" indent="-288918">
              <a:lnSpc>
                <a:spcPct val="115000"/>
              </a:lnSpc>
              <a:buClr>
                <a:schemeClr val="dk2"/>
              </a:buClr>
              <a:buSzPts val="950"/>
              <a:buAutoNum type="arabicPeriod"/>
            </a:pPr>
            <a:r>
              <a:rPr lang="en" sz="1275" b="1" dirty="0" err="1">
                <a:solidFill>
                  <a:schemeClr val="dk2"/>
                </a:solidFill>
              </a:rPr>
              <a:t>Η</a:t>
            </a:r>
            <a:r>
              <a:rPr lang="en" sz="1275" b="1" dirty="0">
                <a:solidFill>
                  <a:schemeClr val="dk2"/>
                </a:solidFill>
              </a:rPr>
              <a:t> </a:t>
            </a:r>
            <a:r>
              <a:rPr lang="en" sz="1275" b="1" dirty="0" err="1">
                <a:solidFill>
                  <a:schemeClr val="dk2"/>
                </a:solidFill>
              </a:rPr>
              <a:t>Οργ</a:t>
            </a:r>
            <a:r>
              <a:rPr lang="en" sz="1275" b="1" dirty="0">
                <a:solidFill>
                  <a:schemeClr val="dk2"/>
                </a:solidFill>
              </a:rPr>
              <a:t>α</a:t>
            </a:r>
            <a:r>
              <a:rPr lang="en" sz="1275" b="1" dirty="0" err="1">
                <a:solidFill>
                  <a:schemeClr val="dk2"/>
                </a:solidFill>
              </a:rPr>
              <a:t>νωτική</a:t>
            </a:r>
            <a:r>
              <a:rPr lang="en" sz="1275" b="1" dirty="0">
                <a:solidFill>
                  <a:schemeClr val="dk2"/>
                </a:solidFill>
              </a:rPr>
              <a:t> </a:t>
            </a:r>
            <a:r>
              <a:rPr lang="en" sz="1275" b="1" dirty="0" err="1">
                <a:solidFill>
                  <a:schemeClr val="dk2"/>
                </a:solidFill>
              </a:rPr>
              <a:t>Ο</a:t>
            </a:r>
            <a:r>
              <a:rPr lang="en" sz="1275" b="1" dirty="0">
                <a:solidFill>
                  <a:schemeClr val="dk2"/>
                </a:solidFill>
              </a:rPr>
              <a:t>π</a:t>
            </a:r>
            <a:r>
              <a:rPr lang="en" sz="1275" b="1" dirty="0" err="1">
                <a:solidFill>
                  <a:schemeClr val="dk2"/>
                </a:solidFill>
              </a:rPr>
              <a:t>τική</a:t>
            </a:r>
            <a:r>
              <a:rPr lang="en" sz="1275" b="1" dirty="0">
                <a:solidFill>
                  <a:schemeClr val="dk2"/>
                </a:solidFill>
              </a:rPr>
              <a:t>: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Θεωρεί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τους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οργ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νισμούς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ως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ζωντ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νά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συστήμ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τ</a:t>
            </a:r>
            <a:r>
              <a:rPr lang="en" sz="1275" dirty="0">
                <a:solidFill>
                  <a:schemeClr val="dk2"/>
                </a:solidFill>
              </a:rPr>
              <a:t>α π</a:t>
            </a:r>
            <a:r>
              <a:rPr lang="en" sz="1275" dirty="0" err="1">
                <a:solidFill>
                  <a:schemeClr val="dk2"/>
                </a:solidFill>
              </a:rPr>
              <a:t>ου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ε</a:t>
            </a:r>
            <a:r>
              <a:rPr lang="en" sz="1275" dirty="0">
                <a:solidFill>
                  <a:schemeClr val="dk2"/>
                </a:solidFill>
              </a:rPr>
              <a:t>π</a:t>
            </a:r>
            <a:r>
              <a:rPr lang="en" sz="1275" dirty="0" err="1">
                <a:solidFill>
                  <a:schemeClr val="dk2"/>
                </a:solidFill>
              </a:rPr>
              <a:t>ιδιώκουν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την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ε</a:t>
            </a:r>
            <a:r>
              <a:rPr lang="en" sz="1275" dirty="0">
                <a:solidFill>
                  <a:schemeClr val="dk2"/>
                </a:solidFill>
              </a:rPr>
              <a:t>π</a:t>
            </a:r>
            <a:r>
              <a:rPr lang="en" sz="1275" dirty="0" err="1">
                <a:solidFill>
                  <a:schemeClr val="dk2"/>
                </a:solidFill>
              </a:rPr>
              <a:t>ι</a:t>
            </a:r>
            <a:r>
              <a:rPr lang="en" sz="1275" dirty="0">
                <a:solidFill>
                  <a:schemeClr val="dk2"/>
                </a:solidFill>
              </a:rPr>
              <a:t>β</a:t>
            </a:r>
            <a:r>
              <a:rPr lang="en" sz="1275" dirty="0" err="1">
                <a:solidFill>
                  <a:schemeClr val="dk2"/>
                </a:solidFill>
              </a:rPr>
              <a:t>ίωση</a:t>
            </a:r>
            <a:r>
              <a:rPr lang="en" sz="1275" dirty="0">
                <a:solidFill>
                  <a:schemeClr val="dk2"/>
                </a:solidFill>
              </a:rPr>
              <a:t>. </a:t>
            </a:r>
            <a:r>
              <a:rPr lang="en" sz="1275" dirty="0" err="1">
                <a:solidFill>
                  <a:schemeClr val="dk2"/>
                </a:solidFill>
              </a:rPr>
              <a:t>Εστιάζει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στις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b="1" dirty="0">
                <a:solidFill>
                  <a:schemeClr val="dk2"/>
                </a:solidFill>
              </a:rPr>
              <a:t>α</a:t>
            </a:r>
            <a:r>
              <a:rPr lang="en" sz="1275" b="1" dirty="0" err="1">
                <a:solidFill>
                  <a:schemeClr val="dk2"/>
                </a:solidFill>
              </a:rPr>
              <a:t>νάγκες</a:t>
            </a:r>
            <a:r>
              <a:rPr lang="en" sz="1275" b="1" dirty="0">
                <a:solidFill>
                  <a:schemeClr val="dk2"/>
                </a:solidFill>
              </a:rPr>
              <a:t>, </a:t>
            </a:r>
            <a:r>
              <a:rPr lang="en" sz="1275" b="1" dirty="0" err="1">
                <a:solidFill>
                  <a:schemeClr val="dk2"/>
                </a:solidFill>
              </a:rPr>
              <a:t>την</a:t>
            </a:r>
            <a:r>
              <a:rPr lang="en" sz="1275" b="1" dirty="0">
                <a:solidFill>
                  <a:schemeClr val="dk2"/>
                </a:solidFill>
              </a:rPr>
              <a:t> π</a:t>
            </a:r>
            <a:r>
              <a:rPr lang="en" sz="1275" b="1" dirty="0" err="1">
                <a:solidFill>
                  <a:schemeClr val="dk2"/>
                </a:solidFill>
              </a:rPr>
              <a:t>ερι</a:t>
            </a:r>
            <a:r>
              <a:rPr lang="en" sz="1275" b="1" dirty="0">
                <a:solidFill>
                  <a:schemeClr val="dk2"/>
                </a:solidFill>
              </a:rPr>
              <a:t>βα</a:t>
            </a:r>
            <a:r>
              <a:rPr lang="en" sz="1275" b="1" dirty="0" err="1">
                <a:solidFill>
                  <a:schemeClr val="dk2"/>
                </a:solidFill>
              </a:rPr>
              <a:t>λλοντική</a:t>
            </a:r>
            <a:r>
              <a:rPr lang="en" sz="1275" b="1" dirty="0">
                <a:solidFill>
                  <a:schemeClr val="dk2"/>
                </a:solidFill>
              </a:rPr>
              <a:t> π</a:t>
            </a:r>
            <a:r>
              <a:rPr lang="en" sz="1275" b="1" dirty="0" err="1">
                <a:solidFill>
                  <a:schemeClr val="dk2"/>
                </a:solidFill>
              </a:rPr>
              <a:t>ροσ</a:t>
            </a:r>
            <a:r>
              <a:rPr lang="en" sz="1275" b="1" dirty="0">
                <a:solidFill>
                  <a:schemeClr val="dk2"/>
                </a:solidFill>
              </a:rPr>
              <a:t>α</a:t>
            </a:r>
            <a:r>
              <a:rPr lang="en" sz="1275" b="1" dirty="0" err="1">
                <a:solidFill>
                  <a:schemeClr val="dk2"/>
                </a:solidFill>
              </a:rPr>
              <a:t>ρμογή</a:t>
            </a:r>
            <a:r>
              <a:rPr lang="en" sz="1275" b="1" dirty="0">
                <a:solidFill>
                  <a:schemeClr val="dk2"/>
                </a:solidFill>
              </a:rPr>
              <a:t> </a:t>
            </a:r>
            <a:r>
              <a:rPr lang="en" sz="1275" b="1" dirty="0" err="1">
                <a:solidFill>
                  <a:schemeClr val="dk2"/>
                </a:solidFill>
              </a:rPr>
              <a:t>κ</a:t>
            </a:r>
            <a:r>
              <a:rPr lang="en" sz="1275" b="1" dirty="0">
                <a:solidFill>
                  <a:schemeClr val="dk2"/>
                </a:solidFill>
              </a:rPr>
              <a:t>α</a:t>
            </a:r>
            <a:r>
              <a:rPr lang="en" sz="1275" b="1" dirty="0" err="1">
                <a:solidFill>
                  <a:schemeClr val="dk2"/>
                </a:solidFill>
              </a:rPr>
              <a:t>ι</a:t>
            </a:r>
            <a:r>
              <a:rPr lang="en" sz="1275" b="1" dirty="0">
                <a:solidFill>
                  <a:schemeClr val="dk2"/>
                </a:solidFill>
              </a:rPr>
              <a:t> </a:t>
            </a:r>
            <a:r>
              <a:rPr lang="en" sz="1275" b="1" dirty="0" err="1">
                <a:solidFill>
                  <a:schemeClr val="dk2"/>
                </a:solidFill>
              </a:rPr>
              <a:t>την</a:t>
            </a:r>
            <a:r>
              <a:rPr lang="en" sz="1275" b="1" dirty="0">
                <a:solidFill>
                  <a:schemeClr val="dk2"/>
                </a:solidFill>
              </a:rPr>
              <a:t> (</a:t>
            </a:r>
            <a:r>
              <a:rPr lang="en" sz="1275" b="1" dirty="0" err="1">
                <a:solidFill>
                  <a:schemeClr val="dk2"/>
                </a:solidFill>
              </a:rPr>
              <a:t>οργ</a:t>
            </a:r>
            <a:r>
              <a:rPr lang="en" sz="1275" b="1" dirty="0">
                <a:solidFill>
                  <a:schemeClr val="dk2"/>
                </a:solidFill>
              </a:rPr>
              <a:t>α</a:t>
            </a:r>
            <a:r>
              <a:rPr lang="en" sz="1275" b="1" dirty="0" err="1">
                <a:solidFill>
                  <a:schemeClr val="dk2"/>
                </a:solidFill>
              </a:rPr>
              <a:t>νωσι</a:t>
            </a:r>
            <a:r>
              <a:rPr lang="en" sz="1275" b="1" dirty="0">
                <a:solidFill>
                  <a:schemeClr val="dk2"/>
                </a:solidFill>
              </a:rPr>
              <a:t>α</a:t>
            </a:r>
            <a:r>
              <a:rPr lang="en" sz="1275" b="1" dirty="0" err="1">
                <a:solidFill>
                  <a:schemeClr val="dk2"/>
                </a:solidFill>
              </a:rPr>
              <a:t>κή</a:t>
            </a:r>
            <a:r>
              <a:rPr lang="en" sz="1275" b="1" dirty="0">
                <a:solidFill>
                  <a:schemeClr val="dk2"/>
                </a:solidFill>
              </a:rPr>
              <a:t>) β</a:t>
            </a:r>
            <a:r>
              <a:rPr lang="en" sz="1275" b="1" dirty="0" err="1">
                <a:solidFill>
                  <a:schemeClr val="dk2"/>
                </a:solidFill>
              </a:rPr>
              <a:t>ιωσιμότητ</a:t>
            </a:r>
            <a:r>
              <a:rPr lang="en" sz="1275" b="1" dirty="0">
                <a:solidFill>
                  <a:schemeClr val="dk2"/>
                </a:solidFill>
              </a:rPr>
              <a:t>α</a:t>
            </a:r>
            <a:r>
              <a:rPr lang="en" sz="1275" dirty="0">
                <a:solidFill>
                  <a:schemeClr val="dk2"/>
                </a:solidFill>
              </a:rPr>
              <a:t>.</a:t>
            </a:r>
            <a:endParaRPr sz="1275" dirty="0">
              <a:solidFill>
                <a:schemeClr val="dk2"/>
              </a:solidFill>
            </a:endParaRPr>
          </a:p>
          <a:p>
            <a:pPr marL="457189" indent="-288918">
              <a:lnSpc>
                <a:spcPct val="115000"/>
              </a:lnSpc>
              <a:buClr>
                <a:schemeClr val="dk2"/>
              </a:buClr>
              <a:buSzPts val="950"/>
              <a:buAutoNum type="arabicPeriod"/>
            </a:pPr>
            <a:r>
              <a:rPr lang="en" sz="1275" b="1" dirty="0" err="1">
                <a:solidFill>
                  <a:schemeClr val="dk2"/>
                </a:solidFill>
              </a:rPr>
              <a:t>Η</a:t>
            </a:r>
            <a:r>
              <a:rPr lang="en" sz="1275" b="1" dirty="0">
                <a:solidFill>
                  <a:schemeClr val="dk2"/>
                </a:solidFill>
              </a:rPr>
              <a:t> </a:t>
            </a:r>
            <a:r>
              <a:rPr lang="en" sz="1275" b="1" dirty="0" err="1">
                <a:solidFill>
                  <a:schemeClr val="dk2"/>
                </a:solidFill>
              </a:rPr>
              <a:t>Πολιτισμική</a:t>
            </a:r>
            <a:r>
              <a:rPr lang="en" sz="1275" b="1" dirty="0">
                <a:solidFill>
                  <a:schemeClr val="dk2"/>
                </a:solidFill>
              </a:rPr>
              <a:t> </a:t>
            </a:r>
            <a:r>
              <a:rPr lang="en" sz="1275" b="1" dirty="0" err="1">
                <a:solidFill>
                  <a:schemeClr val="dk2"/>
                </a:solidFill>
              </a:rPr>
              <a:t>Ο</a:t>
            </a:r>
            <a:r>
              <a:rPr lang="en" sz="1275" b="1" dirty="0">
                <a:solidFill>
                  <a:schemeClr val="dk2"/>
                </a:solidFill>
              </a:rPr>
              <a:t>π</a:t>
            </a:r>
            <a:r>
              <a:rPr lang="en" sz="1275" b="1" dirty="0" err="1">
                <a:solidFill>
                  <a:schemeClr val="dk2"/>
                </a:solidFill>
              </a:rPr>
              <a:t>τική</a:t>
            </a:r>
            <a:r>
              <a:rPr lang="en" sz="1275" b="1" dirty="0">
                <a:solidFill>
                  <a:schemeClr val="dk2"/>
                </a:solidFill>
              </a:rPr>
              <a:t>: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Δίνει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έμφ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ση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σε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κοινές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έννοιες</a:t>
            </a:r>
            <a:r>
              <a:rPr lang="en" sz="1275" dirty="0">
                <a:solidFill>
                  <a:schemeClr val="dk2"/>
                </a:solidFill>
              </a:rPr>
              <a:t>, α</a:t>
            </a:r>
            <a:r>
              <a:rPr lang="en" sz="1275" dirty="0" err="1">
                <a:solidFill>
                  <a:schemeClr val="dk2"/>
                </a:solidFill>
              </a:rPr>
              <a:t>ξίες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κ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ι</a:t>
            </a:r>
            <a:r>
              <a:rPr lang="en" sz="1275" dirty="0">
                <a:solidFill>
                  <a:schemeClr val="dk2"/>
                </a:solidFill>
              </a:rPr>
              <a:t> π</a:t>
            </a:r>
            <a:r>
              <a:rPr lang="en" sz="1275" dirty="0" err="1">
                <a:solidFill>
                  <a:schemeClr val="dk2"/>
                </a:solidFill>
              </a:rPr>
              <a:t>ε</a:t>
            </a:r>
            <a:r>
              <a:rPr lang="en" sz="1275" dirty="0">
                <a:solidFill>
                  <a:schemeClr val="dk2"/>
                </a:solidFill>
              </a:rPr>
              <a:t>π</a:t>
            </a:r>
            <a:r>
              <a:rPr lang="en" sz="1275" dirty="0" err="1">
                <a:solidFill>
                  <a:schemeClr val="dk2"/>
                </a:solidFill>
              </a:rPr>
              <a:t>οιθήσεις</a:t>
            </a:r>
            <a:r>
              <a:rPr lang="en" sz="1275" dirty="0">
                <a:solidFill>
                  <a:schemeClr val="dk2"/>
                </a:solidFill>
              </a:rPr>
              <a:t>. </a:t>
            </a:r>
            <a:r>
              <a:rPr lang="en" sz="1275" dirty="0" err="1">
                <a:solidFill>
                  <a:schemeClr val="dk2"/>
                </a:solidFill>
              </a:rPr>
              <a:t>Ασχολείτ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ι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με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το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b="1" dirty="0" err="1">
                <a:solidFill>
                  <a:schemeClr val="dk2"/>
                </a:solidFill>
              </a:rPr>
              <a:t>κίνητρο</a:t>
            </a:r>
            <a:r>
              <a:rPr lang="en" sz="1275" b="1" dirty="0">
                <a:solidFill>
                  <a:schemeClr val="dk2"/>
                </a:solidFill>
              </a:rPr>
              <a:t>, </a:t>
            </a:r>
            <a:r>
              <a:rPr lang="en" sz="1275" b="1" dirty="0" err="1">
                <a:solidFill>
                  <a:schemeClr val="dk2"/>
                </a:solidFill>
              </a:rPr>
              <a:t>τον</a:t>
            </a:r>
            <a:r>
              <a:rPr lang="en" sz="1275" b="1" dirty="0">
                <a:solidFill>
                  <a:schemeClr val="dk2"/>
                </a:solidFill>
              </a:rPr>
              <a:t> </a:t>
            </a:r>
            <a:r>
              <a:rPr lang="en" sz="1275" b="1" dirty="0" err="1">
                <a:solidFill>
                  <a:schemeClr val="dk2"/>
                </a:solidFill>
              </a:rPr>
              <a:t>κοινό</a:t>
            </a:r>
            <a:r>
              <a:rPr lang="en" sz="1275" b="1" dirty="0">
                <a:solidFill>
                  <a:schemeClr val="dk2"/>
                </a:solidFill>
              </a:rPr>
              <a:t> </a:t>
            </a:r>
            <a:r>
              <a:rPr lang="en" sz="1275" b="1" dirty="0" err="1">
                <a:solidFill>
                  <a:schemeClr val="dk2"/>
                </a:solidFill>
              </a:rPr>
              <a:t>σκο</a:t>
            </a:r>
            <a:r>
              <a:rPr lang="en" sz="1275" b="1" dirty="0">
                <a:solidFill>
                  <a:schemeClr val="dk2"/>
                </a:solidFill>
              </a:rPr>
              <a:t>π</a:t>
            </a:r>
            <a:r>
              <a:rPr lang="en" sz="1275" b="1" dirty="0" err="1">
                <a:solidFill>
                  <a:schemeClr val="dk2"/>
                </a:solidFill>
              </a:rPr>
              <a:t>ό</a:t>
            </a:r>
            <a:r>
              <a:rPr lang="en" sz="1275" b="1" dirty="0">
                <a:solidFill>
                  <a:schemeClr val="dk2"/>
                </a:solidFill>
              </a:rPr>
              <a:t> </a:t>
            </a:r>
            <a:r>
              <a:rPr lang="en" sz="1275" b="1" dirty="0" err="1">
                <a:solidFill>
                  <a:schemeClr val="dk2"/>
                </a:solidFill>
              </a:rPr>
              <a:t>κ</a:t>
            </a:r>
            <a:r>
              <a:rPr lang="en" sz="1275" b="1" dirty="0">
                <a:solidFill>
                  <a:schemeClr val="dk2"/>
                </a:solidFill>
              </a:rPr>
              <a:t>α</a:t>
            </a:r>
            <a:r>
              <a:rPr lang="en" sz="1275" b="1" dirty="0" err="1">
                <a:solidFill>
                  <a:schemeClr val="dk2"/>
                </a:solidFill>
              </a:rPr>
              <a:t>ι</a:t>
            </a:r>
            <a:r>
              <a:rPr lang="en" sz="1275" b="1" dirty="0">
                <a:solidFill>
                  <a:schemeClr val="dk2"/>
                </a:solidFill>
              </a:rPr>
              <a:t> </a:t>
            </a:r>
            <a:r>
              <a:rPr lang="en" sz="1275" b="1" dirty="0" err="1">
                <a:solidFill>
                  <a:schemeClr val="dk2"/>
                </a:solidFill>
              </a:rPr>
              <a:t>την</a:t>
            </a:r>
            <a:r>
              <a:rPr lang="en" sz="1275" b="1" dirty="0">
                <a:solidFill>
                  <a:schemeClr val="dk2"/>
                </a:solidFill>
              </a:rPr>
              <a:t> </a:t>
            </a:r>
            <a:r>
              <a:rPr lang="en" sz="1275" b="1" dirty="0" err="1">
                <a:solidFill>
                  <a:schemeClr val="dk2"/>
                </a:solidFill>
              </a:rPr>
              <a:t>οργ</a:t>
            </a:r>
            <a:r>
              <a:rPr lang="en" sz="1275" b="1" dirty="0">
                <a:solidFill>
                  <a:schemeClr val="dk2"/>
                </a:solidFill>
              </a:rPr>
              <a:t>α</a:t>
            </a:r>
            <a:r>
              <a:rPr lang="en" sz="1275" b="1" dirty="0" err="1">
                <a:solidFill>
                  <a:schemeClr val="dk2"/>
                </a:solidFill>
              </a:rPr>
              <a:t>νωσι</a:t>
            </a:r>
            <a:r>
              <a:rPr lang="en" sz="1275" b="1" dirty="0">
                <a:solidFill>
                  <a:schemeClr val="dk2"/>
                </a:solidFill>
              </a:rPr>
              <a:t>α</a:t>
            </a:r>
            <a:r>
              <a:rPr lang="en" sz="1275" b="1" dirty="0" err="1">
                <a:solidFill>
                  <a:schemeClr val="dk2"/>
                </a:solidFill>
              </a:rPr>
              <a:t>κή</a:t>
            </a:r>
            <a:r>
              <a:rPr lang="en" sz="1275" b="1" dirty="0">
                <a:solidFill>
                  <a:schemeClr val="dk2"/>
                </a:solidFill>
              </a:rPr>
              <a:t> </a:t>
            </a:r>
            <a:r>
              <a:rPr lang="en" sz="1275" b="1" dirty="0" err="1">
                <a:solidFill>
                  <a:schemeClr val="dk2"/>
                </a:solidFill>
              </a:rPr>
              <a:t>κουλτούρ</a:t>
            </a:r>
            <a:r>
              <a:rPr lang="en" sz="1275" b="1" dirty="0">
                <a:solidFill>
                  <a:schemeClr val="dk2"/>
                </a:solidFill>
              </a:rPr>
              <a:t>α</a:t>
            </a:r>
            <a:r>
              <a:rPr lang="en" sz="1275" dirty="0">
                <a:solidFill>
                  <a:schemeClr val="dk2"/>
                </a:solidFill>
              </a:rPr>
              <a:t>.</a:t>
            </a:r>
            <a:endParaRPr sz="1275" dirty="0">
              <a:solidFill>
                <a:schemeClr val="dk2"/>
              </a:solidFill>
            </a:endParaRPr>
          </a:p>
          <a:p>
            <a:pPr marL="457189" indent="-288918">
              <a:lnSpc>
                <a:spcPct val="115000"/>
              </a:lnSpc>
              <a:buClr>
                <a:schemeClr val="dk2"/>
              </a:buClr>
              <a:buSzPts val="950"/>
              <a:buAutoNum type="arabicPeriod"/>
            </a:pPr>
            <a:r>
              <a:rPr lang="en" sz="1275" b="1" dirty="0" err="1">
                <a:solidFill>
                  <a:schemeClr val="dk2"/>
                </a:solidFill>
              </a:rPr>
              <a:t>Η</a:t>
            </a:r>
            <a:r>
              <a:rPr lang="en" sz="1275" b="1" dirty="0">
                <a:solidFill>
                  <a:schemeClr val="dk2"/>
                </a:solidFill>
              </a:rPr>
              <a:t> </a:t>
            </a:r>
            <a:r>
              <a:rPr lang="en" sz="1275" b="1" dirty="0" err="1">
                <a:solidFill>
                  <a:schemeClr val="dk2"/>
                </a:solidFill>
              </a:rPr>
              <a:t>Πολιτική</a:t>
            </a:r>
            <a:r>
              <a:rPr lang="en" sz="1275" b="1" dirty="0">
                <a:solidFill>
                  <a:schemeClr val="dk2"/>
                </a:solidFill>
              </a:rPr>
              <a:t> </a:t>
            </a:r>
            <a:r>
              <a:rPr lang="en" sz="1275" b="1" dirty="0" err="1">
                <a:solidFill>
                  <a:schemeClr val="dk2"/>
                </a:solidFill>
              </a:rPr>
              <a:t>Ο</a:t>
            </a:r>
            <a:r>
              <a:rPr lang="en" sz="1275" b="1" dirty="0">
                <a:solidFill>
                  <a:schemeClr val="dk2"/>
                </a:solidFill>
              </a:rPr>
              <a:t>π</a:t>
            </a:r>
            <a:r>
              <a:rPr lang="en" sz="1275" b="1" dirty="0" err="1">
                <a:solidFill>
                  <a:schemeClr val="dk2"/>
                </a:solidFill>
              </a:rPr>
              <a:t>τική</a:t>
            </a:r>
            <a:r>
              <a:rPr lang="en" sz="1275" b="1" dirty="0">
                <a:solidFill>
                  <a:schemeClr val="dk2"/>
                </a:solidFill>
              </a:rPr>
              <a:t>: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Θεωρεί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τους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οργ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νισμούς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ως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συν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σ</a:t>
            </a:r>
            <a:r>
              <a:rPr lang="en" sz="1275" dirty="0">
                <a:solidFill>
                  <a:schemeClr val="dk2"/>
                </a:solidFill>
              </a:rPr>
              <a:t>π</a:t>
            </a:r>
            <a:r>
              <a:rPr lang="en" sz="1275" dirty="0" err="1">
                <a:solidFill>
                  <a:schemeClr val="dk2"/>
                </a:solidFill>
              </a:rPr>
              <a:t>ισμούς</a:t>
            </a:r>
            <a:r>
              <a:rPr lang="en" sz="1275" dirty="0">
                <a:solidFill>
                  <a:schemeClr val="dk2"/>
                </a:solidFill>
              </a:rPr>
              <a:t> α</a:t>
            </a:r>
            <a:r>
              <a:rPr lang="en" sz="1275" dirty="0" err="1">
                <a:solidFill>
                  <a:schemeClr val="dk2"/>
                </a:solidFill>
              </a:rPr>
              <a:t>ντικρουόμενων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συμφερόντων</a:t>
            </a:r>
            <a:r>
              <a:rPr lang="en" sz="1275" dirty="0">
                <a:solidFill>
                  <a:schemeClr val="dk2"/>
                </a:solidFill>
              </a:rPr>
              <a:t>. </a:t>
            </a:r>
            <a:r>
              <a:rPr lang="en" sz="1275" dirty="0" err="1">
                <a:solidFill>
                  <a:schemeClr val="dk2"/>
                </a:solidFill>
              </a:rPr>
              <a:t>Ε</a:t>
            </a:r>
            <a:r>
              <a:rPr lang="en" sz="1275" dirty="0">
                <a:solidFill>
                  <a:schemeClr val="dk2"/>
                </a:solidFill>
              </a:rPr>
              <a:t>π</a:t>
            </a:r>
            <a:r>
              <a:rPr lang="en" sz="1275" dirty="0" err="1">
                <a:solidFill>
                  <a:schemeClr val="dk2"/>
                </a:solidFill>
              </a:rPr>
              <a:t>ισημ</a:t>
            </a:r>
            <a:r>
              <a:rPr lang="en" sz="1275" dirty="0">
                <a:solidFill>
                  <a:schemeClr val="dk2"/>
                </a:solidFill>
              </a:rPr>
              <a:t>α</a:t>
            </a:r>
            <a:r>
              <a:rPr lang="en" sz="1275" dirty="0" err="1">
                <a:solidFill>
                  <a:schemeClr val="dk2"/>
                </a:solidFill>
              </a:rPr>
              <a:t>ίνει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dirty="0" err="1">
                <a:solidFill>
                  <a:schemeClr val="dk2"/>
                </a:solidFill>
              </a:rPr>
              <a:t>τις</a:t>
            </a:r>
            <a:r>
              <a:rPr lang="en" sz="1275" dirty="0">
                <a:solidFill>
                  <a:schemeClr val="dk2"/>
                </a:solidFill>
              </a:rPr>
              <a:t> </a:t>
            </a:r>
            <a:r>
              <a:rPr lang="en" sz="1275" b="1" dirty="0" err="1">
                <a:solidFill>
                  <a:schemeClr val="dk2"/>
                </a:solidFill>
              </a:rPr>
              <a:t>συγκρούσεις</a:t>
            </a:r>
            <a:r>
              <a:rPr lang="en" sz="1275" b="1" dirty="0">
                <a:solidFill>
                  <a:schemeClr val="dk2"/>
                </a:solidFill>
              </a:rPr>
              <a:t>, </a:t>
            </a:r>
            <a:r>
              <a:rPr lang="en" sz="1275" b="1" dirty="0" err="1">
                <a:solidFill>
                  <a:schemeClr val="dk2"/>
                </a:solidFill>
              </a:rPr>
              <a:t>τον</a:t>
            </a:r>
            <a:r>
              <a:rPr lang="en" sz="1275" b="1" dirty="0">
                <a:solidFill>
                  <a:schemeClr val="dk2"/>
                </a:solidFill>
              </a:rPr>
              <a:t> α</a:t>
            </a:r>
            <a:r>
              <a:rPr lang="en" sz="1275" b="1" dirty="0" err="1">
                <a:solidFill>
                  <a:schemeClr val="dk2"/>
                </a:solidFill>
              </a:rPr>
              <a:t>ντ</a:t>
            </a:r>
            <a:r>
              <a:rPr lang="en" sz="1275" b="1" dirty="0">
                <a:solidFill>
                  <a:schemeClr val="dk2"/>
                </a:solidFill>
              </a:rPr>
              <a:t>α</a:t>
            </a:r>
            <a:r>
              <a:rPr lang="en" sz="1275" b="1" dirty="0" err="1">
                <a:solidFill>
                  <a:schemeClr val="dk2"/>
                </a:solidFill>
              </a:rPr>
              <a:t>γωνισμό</a:t>
            </a:r>
            <a:r>
              <a:rPr lang="en" sz="1275" b="1" dirty="0">
                <a:solidFill>
                  <a:schemeClr val="dk2"/>
                </a:solidFill>
              </a:rPr>
              <a:t> </a:t>
            </a:r>
            <a:r>
              <a:rPr lang="en" sz="1275" b="1" dirty="0" err="1">
                <a:solidFill>
                  <a:schemeClr val="dk2"/>
                </a:solidFill>
              </a:rPr>
              <a:t>γι</a:t>
            </a:r>
            <a:r>
              <a:rPr lang="en" sz="1275" b="1" dirty="0">
                <a:solidFill>
                  <a:schemeClr val="dk2"/>
                </a:solidFill>
              </a:rPr>
              <a:t>α </a:t>
            </a:r>
            <a:r>
              <a:rPr lang="en" sz="1275" b="1" dirty="0" err="1">
                <a:solidFill>
                  <a:schemeClr val="dk2"/>
                </a:solidFill>
              </a:rPr>
              <a:t>εξουσί</a:t>
            </a:r>
            <a:r>
              <a:rPr lang="en" sz="1275" b="1" dirty="0">
                <a:solidFill>
                  <a:schemeClr val="dk2"/>
                </a:solidFill>
              </a:rPr>
              <a:t>α </a:t>
            </a:r>
            <a:r>
              <a:rPr lang="en" sz="1275" b="1" dirty="0" err="1">
                <a:solidFill>
                  <a:schemeClr val="dk2"/>
                </a:solidFill>
              </a:rPr>
              <a:t>κ</a:t>
            </a:r>
            <a:r>
              <a:rPr lang="en" sz="1275" b="1" dirty="0">
                <a:solidFill>
                  <a:schemeClr val="dk2"/>
                </a:solidFill>
              </a:rPr>
              <a:t>α</a:t>
            </a:r>
            <a:r>
              <a:rPr lang="en" sz="1275" b="1" dirty="0" err="1">
                <a:solidFill>
                  <a:schemeClr val="dk2"/>
                </a:solidFill>
              </a:rPr>
              <a:t>ι</a:t>
            </a:r>
            <a:r>
              <a:rPr lang="en" sz="1275" b="1" dirty="0">
                <a:solidFill>
                  <a:schemeClr val="dk2"/>
                </a:solidFill>
              </a:rPr>
              <a:t> </a:t>
            </a:r>
            <a:r>
              <a:rPr lang="en" sz="1275" b="1" dirty="0" err="1">
                <a:solidFill>
                  <a:schemeClr val="dk2"/>
                </a:solidFill>
              </a:rPr>
              <a:t>τη</a:t>
            </a:r>
            <a:r>
              <a:rPr lang="en" sz="1275" b="1" dirty="0">
                <a:solidFill>
                  <a:schemeClr val="dk2"/>
                </a:solidFill>
              </a:rPr>
              <a:t> </a:t>
            </a:r>
            <a:r>
              <a:rPr lang="en" sz="1275" b="1" dirty="0" err="1">
                <a:solidFill>
                  <a:schemeClr val="dk2"/>
                </a:solidFill>
              </a:rPr>
              <a:t>συμφιλίωση</a:t>
            </a:r>
            <a:r>
              <a:rPr lang="en" sz="1275" b="1" dirty="0">
                <a:solidFill>
                  <a:schemeClr val="dk2"/>
                </a:solidFill>
              </a:rPr>
              <a:t> </a:t>
            </a:r>
            <a:r>
              <a:rPr lang="en" sz="1275" b="1" dirty="0" err="1">
                <a:solidFill>
                  <a:schemeClr val="dk2"/>
                </a:solidFill>
              </a:rPr>
              <a:t>συμφερόντων</a:t>
            </a:r>
            <a:r>
              <a:rPr lang="en" sz="1275" dirty="0">
                <a:solidFill>
                  <a:schemeClr val="dk2"/>
                </a:solidFill>
              </a:rPr>
              <a:t>.</a:t>
            </a:r>
            <a:endParaRPr sz="1275" dirty="0">
              <a:solidFill>
                <a:schemeClr val="dk2"/>
              </a:solidFill>
            </a:endParaRPr>
          </a:p>
        </p:txBody>
      </p:sp>
      <p:sp>
        <p:nvSpPr>
          <p:cNvPr id="243" name="Google Shape;243;p40"/>
          <p:cNvSpPr txBox="1"/>
          <p:nvPr/>
        </p:nvSpPr>
        <p:spPr>
          <a:xfrm>
            <a:off x="77775" y="4758001"/>
            <a:ext cx="8013900" cy="3077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en" sz="800">
                <a:solidFill>
                  <a:srgbClr val="595959"/>
                </a:solidFill>
              </a:rPr>
              <a:t>Jackson, M. C. (2019). </a:t>
            </a:r>
            <a:r>
              <a:rPr lang="en" sz="800" i="1">
                <a:solidFill>
                  <a:srgbClr val="595959"/>
                </a:solidFill>
              </a:rPr>
              <a:t>Critical systems thinking and the management of complexity</a:t>
            </a:r>
            <a:r>
              <a:rPr lang="en" sz="800">
                <a:solidFill>
                  <a:srgbClr val="595959"/>
                </a:solidFill>
              </a:rPr>
              <a:t>. John Wiley &amp; Sons.</a:t>
            </a:r>
            <a:endParaRPr sz="800">
              <a:solidFill>
                <a:srgbClr val="595959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>
            <a:spLocks noGrp="1"/>
          </p:cNvSpPr>
          <p:nvPr>
            <p:ph type="title"/>
          </p:nvPr>
        </p:nvSpPr>
        <p:spPr>
          <a:xfrm>
            <a:off x="152250" y="0"/>
            <a:ext cx="8791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2320"/>
              <a:t>Ανάδυση του Τρίτου Κύματος Συστημικών Μεθοδολογιών</a:t>
            </a:r>
            <a:endParaRPr sz="2320"/>
          </a:p>
        </p:txBody>
      </p:sp>
      <p:sp>
        <p:nvSpPr>
          <p:cNvPr id="74" name="Google Shape;74;p16"/>
          <p:cNvSpPr txBox="1"/>
          <p:nvPr/>
        </p:nvSpPr>
        <p:spPr>
          <a:xfrm>
            <a:off x="152250" y="572700"/>
            <a:ext cx="8791800" cy="43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" sz="1600" dirty="0" err="1">
                <a:solidFill>
                  <a:schemeClr val="dk2"/>
                </a:solidFill>
              </a:rPr>
              <a:t>Προς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τ</a:t>
            </a:r>
            <a:r>
              <a:rPr lang="en" sz="1600" dirty="0">
                <a:solidFill>
                  <a:schemeClr val="dk2"/>
                </a:solidFill>
              </a:rPr>
              <a:t>α </a:t>
            </a:r>
            <a:r>
              <a:rPr lang="en" sz="1600" dirty="0" err="1">
                <a:solidFill>
                  <a:schemeClr val="dk2"/>
                </a:solidFill>
              </a:rPr>
              <a:t>τέλη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της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δεκ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ετί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του</a:t>
            </a:r>
            <a:r>
              <a:rPr lang="en" sz="1600" dirty="0">
                <a:solidFill>
                  <a:schemeClr val="dk2"/>
                </a:solidFill>
              </a:rPr>
              <a:t> 1980, </a:t>
            </a:r>
            <a:r>
              <a:rPr lang="en" sz="1600" dirty="0" err="1">
                <a:solidFill>
                  <a:schemeClr val="dk2"/>
                </a:solidFill>
              </a:rPr>
              <a:t>η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δι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μάχη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μετ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ξύ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του</a:t>
            </a:r>
            <a:r>
              <a:rPr lang="en" sz="1600" dirty="0">
                <a:solidFill>
                  <a:schemeClr val="dk2"/>
                </a:solidFill>
              </a:rPr>
              <a:t> π</a:t>
            </a:r>
            <a:r>
              <a:rPr lang="en" sz="1600" dirty="0" err="1">
                <a:solidFill>
                  <a:schemeClr val="dk2"/>
                </a:solidFill>
              </a:rPr>
              <a:t>ρώτου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κ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ι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του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δεύτερου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κύμ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τος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είχε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οξυνθεί</a:t>
            </a:r>
            <a:r>
              <a:rPr lang="en" sz="1600" dirty="0">
                <a:solidFill>
                  <a:schemeClr val="dk2"/>
                </a:solidFill>
              </a:rPr>
              <a:t>. </a:t>
            </a:r>
            <a:r>
              <a:rPr lang="en" sz="1600" dirty="0" err="1">
                <a:solidFill>
                  <a:schemeClr val="dk2"/>
                </a:solidFill>
              </a:rPr>
              <a:t>Το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δύο</a:t>
            </a:r>
            <a:r>
              <a:rPr lang="en" sz="1600" dirty="0">
                <a:solidFill>
                  <a:schemeClr val="dk2"/>
                </a:solidFill>
              </a:rPr>
              <a:t> α</a:t>
            </a:r>
            <a:r>
              <a:rPr lang="en" sz="1600" dirty="0" err="1">
                <a:solidFill>
                  <a:schemeClr val="dk2"/>
                </a:solidFill>
              </a:rPr>
              <a:t>υτά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κύμ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τ</a:t>
            </a:r>
            <a:r>
              <a:rPr lang="en" sz="1600" dirty="0">
                <a:solidFill>
                  <a:schemeClr val="dk2"/>
                </a:solidFill>
              </a:rPr>
              <a:t>α </a:t>
            </a:r>
            <a:r>
              <a:rPr lang="en" sz="1600" dirty="0" err="1">
                <a:solidFill>
                  <a:schemeClr val="dk2"/>
                </a:solidFill>
              </a:rPr>
              <a:t>είχ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ν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τελείως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δι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φορετικές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ο</a:t>
            </a:r>
            <a:r>
              <a:rPr lang="en" sz="1600" dirty="0">
                <a:solidFill>
                  <a:schemeClr val="dk2"/>
                </a:solidFill>
              </a:rPr>
              <a:t>π</a:t>
            </a:r>
            <a:r>
              <a:rPr lang="en" sz="1600" dirty="0" err="1">
                <a:solidFill>
                  <a:schemeClr val="dk2"/>
                </a:solidFill>
              </a:rPr>
              <a:t>τικές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γι</a:t>
            </a:r>
            <a:r>
              <a:rPr lang="en" sz="1600" dirty="0">
                <a:solidFill>
                  <a:schemeClr val="dk2"/>
                </a:solidFill>
              </a:rPr>
              <a:t>α </a:t>
            </a:r>
            <a:r>
              <a:rPr lang="en" sz="1600" dirty="0" err="1">
                <a:solidFill>
                  <a:schemeClr val="dk2"/>
                </a:solidFill>
              </a:rPr>
              <a:t>τ</a:t>
            </a:r>
            <a:r>
              <a:rPr lang="en" sz="1600" dirty="0">
                <a:solidFill>
                  <a:schemeClr val="dk2"/>
                </a:solidFill>
              </a:rPr>
              <a:t>α π</a:t>
            </a:r>
            <a:r>
              <a:rPr lang="en" sz="1600" dirty="0" err="1">
                <a:solidFill>
                  <a:schemeClr val="dk2"/>
                </a:solidFill>
              </a:rPr>
              <a:t>ράγμ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τ</a:t>
            </a:r>
            <a:r>
              <a:rPr lang="en" sz="1600" dirty="0">
                <a:solidFill>
                  <a:schemeClr val="dk2"/>
                </a:solidFill>
              </a:rPr>
              <a:t>α </a:t>
            </a:r>
            <a:r>
              <a:rPr lang="en" sz="1600" dirty="0" err="1">
                <a:solidFill>
                  <a:schemeClr val="dk2"/>
                </a:solidFill>
              </a:rPr>
              <a:t>κ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ι</a:t>
            </a:r>
            <a:r>
              <a:rPr lang="en" sz="1600" dirty="0">
                <a:solidFill>
                  <a:schemeClr val="dk2"/>
                </a:solidFill>
              </a:rPr>
              <a:t> π</a:t>
            </a:r>
            <a:r>
              <a:rPr lang="en" sz="1600" dirty="0" err="1">
                <a:solidFill>
                  <a:schemeClr val="dk2"/>
                </a:solidFill>
              </a:rPr>
              <a:t>ροφ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νώς</a:t>
            </a:r>
            <a:r>
              <a:rPr lang="en" sz="1600" dirty="0">
                <a:solidFill>
                  <a:schemeClr val="dk2"/>
                </a:solidFill>
              </a:rPr>
              <a:t> απ</a:t>
            </a:r>
            <a:r>
              <a:rPr lang="en" sz="1600" dirty="0" err="1">
                <a:solidFill>
                  <a:schemeClr val="dk2"/>
                </a:solidFill>
              </a:rPr>
              <a:t>ό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την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φιλοσοφί</a:t>
            </a:r>
            <a:r>
              <a:rPr lang="en" sz="1600" dirty="0">
                <a:solidFill>
                  <a:schemeClr val="dk2"/>
                </a:solidFill>
              </a:rPr>
              <a:t>α </a:t>
            </a:r>
            <a:r>
              <a:rPr lang="en" sz="1600" dirty="0" err="1">
                <a:solidFill>
                  <a:schemeClr val="dk2"/>
                </a:solidFill>
              </a:rPr>
              <a:t>τους</a:t>
            </a:r>
            <a:r>
              <a:rPr lang="en" sz="1600" dirty="0">
                <a:solidFill>
                  <a:schemeClr val="dk2"/>
                </a:solidFill>
              </a:rPr>
              <a:t> α</a:t>
            </a:r>
            <a:r>
              <a:rPr lang="en" sz="1600" dirty="0" err="1">
                <a:solidFill>
                  <a:schemeClr val="dk2"/>
                </a:solidFill>
              </a:rPr>
              <a:t>κόμ</a:t>
            </a:r>
            <a:r>
              <a:rPr lang="en" sz="1600" dirty="0">
                <a:solidFill>
                  <a:schemeClr val="dk2"/>
                </a:solidFill>
              </a:rPr>
              <a:t>α </a:t>
            </a:r>
            <a:r>
              <a:rPr lang="en" sz="1600" dirty="0" err="1">
                <a:solidFill>
                  <a:schemeClr val="dk2"/>
                </a:solidFill>
              </a:rPr>
              <a:t>έρχοντ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ν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σε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σύγκρουση</a:t>
            </a:r>
            <a:r>
              <a:rPr lang="en" sz="1600" dirty="0">
                <a:solidFill>
                  <a:schemeClr val="dk2"/>
                </a:solidFill>
              </a:rPr>
              <a:t>.</a:t>
            </a:r>
            <a:endParaRPr sz="1600" dirty="0">
              <a:solidFill>
                <a:schemeClr val="dk2"/>
              </a:solidFill>
            </a:endParaRP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en" sz="1600" dirty="0" err="1">
                <a:solidFill>
                  <a:schemeClr val="dk2"/>
                </a:solidFill>
              </a:rPr>
              <a:t>Το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τρίτο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κύμ</a:t>
            </a:r>
            <a:r>
              <a:rPr lang="en" sz="1600" dirty="0">
                <a:solidFill>
                  <a:schemeClr val="dk2"/>
                </a:solidFill>
              </a:rPr>
              <a:t>α α</a:t>
            </a:r>
            <a:r>
              <a:rPr lang="en" sz="1600" dirty="0" err="1">
                <a:solidFill>
                  <a:schemeClr val="dk2"/>
                </a:solidFill>
              </a:rPr>
              <a:t>ν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δύθηκε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ουσι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στικά</a:t>
            </a:r>
            <a:r>
              <a:rPr lang="en" sz="1600" dirty="0">
                <a:solidFill>
                  <a:schemeClr val="dk2"/>
                </a:solidFill>
              </a:rPr>
              <a:t> απ</a:t>
            </a:r>
            <a:r>
              <a:rPr lang="en" sz="1600" dirty="0" err="1">
                <a:solidFill>
                  <a:schemeClr val="dk2"/>
                </a:solidFill>
              </a:rPr>
              <a:t>ό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την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δι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μάχη</a:t>
            </a:r>
            <a:r>
              <a:rPr lang="en" sz="1600" dirty="0">
                <a:solidFill>
                  <a:schemeClr val="dk2"/>
                </a:solidFill>
              </a:rPr>
              <a:t> α</a:t>
            </a:r>
            <a:r>
              <a:rPr lang="en" sz="1600" dirty="0" err="1">
                <a:solidFill>
                  <a:schemeClr val="dk2"/>
                </a:solidFill>
              </a:rPr>
              <a:t>υτή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κ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ι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υ</a:t>
            </a:r>
            <a:r>
              <a:rPr lang="en" sz="1600" dirty="0">
                <a:solidFill>
                  <a:schemeClr val="dk2"/>
                </a:solidFill>
              </a:rPr>
              <a:t>π</a:t>
            </a:r>
            <a:r>
              <a:rPr lang="en" sz="1600" dirty="0" err="1">
                <a:solidFill>
                  <a:schemeClr val="dk2"/>
                </a:solidFill>
              </a:rPr>
              <a:t>οστήριξε</a:t>
            </a:r>
            <a:r>
              <a:rPr lang="en" sz="1600" dirty="0">
                <a:solidFill>
                  <a:schemeClr val="dk2"/>
                </a:solidFill>
              </a:rPr>
              <a:t> π</a:t>
            </a:r>
            <a:r>
              <a:rPr lang="en" sz="1600" dirty="0" err="1">
                <a:solidFill>
                  <a:schemeClr val="dk2"/>
                </a:solidFill>
              </a:rPr>
              <a:t>ως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οι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δύο</a:t>
            </a:r>
            <a:r>
              <a:rPr lang="en" sz="1600" dirty="0">
                <a:solidFill>
                  <a:schemeClr val="dk2"/>
                </a:solidFill>
              </a:rPr>
              <a:t> α</a:t>
            </a:r>
            <a:r>
              <a:rPr lang="en" sz="1600" dirty="0" err="1">
                <a:solidFill>
                  <a:schemeClr val="dk2"/>
                </a:solidFill>
              </a:rPr>
              <a:t>υτές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μεγάλες</a:t>
            </a:r>
            <a:r>
              <a:rPr lang="en" sz="1600" dirty="0">
                <a:solidFill>
                  <a:schemeClr val="dk2"/>
                </a:solidFill>
              </a:rPr>
              <a:t> π</a:t>
            </a:r>
            <a:r>
              <a:rPr lang="en" sz="1600" dirty="0" err="1">
                <a:solidFill>
                  <a:schemeClr val="dk2"/>
                </a:solidFill>
              </a:rPr>
              <a:t>ροσεγγίσεις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δεν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είν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ι</a:t>
            </a:r>
            <a:r>
              <a:rPr lang="en" sz="1600" dirty="0">
                <a:solidFill>
                  <a:schemeClr val="dk2"/>
                </a:solidFill>
              </a:rPr>
              <a:t> α</a:t>
            </a:r>
            <a:r>
              <a:rPr lang="en" sz="1600" dirty="0" err="1">
                <a:solidFill>
                  <a:schemeClr val="dk2"/>
                </a:solidFill>
              </a:rPr>
              <a:t>ντικρουόμενες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ή</a:t>
            </a:r>
            <a:r>
              <a:rPr lang="en" sz="1600" dirty="0">
                <a:solidFill>
                  <a:schemeClr val="dk2"/>
                </a:solidFill>
              </a:rPr>
              <a:t> α</a:t>
            </a:r>
            <a:r>
              <a:rPr lang="en" sz="1600" dirty="0" err="1">
                <a:solidFill>
                  <a:schemeClr val="dk2"/>
                </a:solidFill>
              </a:rPr>
              <a:t>σύμ</a:t>
            </a:r>
            <a:r>
              <a:rPr lang="en" sz="1600" dirty="0">
                <a:solidFill>
                  <a:schemeClr val="dk2"/>
                </a:solidFill>
              </a:rPr>
              <a:t>βα</a:t>
            </a:r>
            <a:r>
              <a:rPr lang="en" sz="1600" dirty="0" err="1">
                <a:solidFill>
                  <a:schemeClr val="dk2"/>
                </a:solidFill>
              </a:rPr>
              <a:t>τες</a:t>
            </a:r>
            <a:r>
              <a:rPr lang="en" sz="1600" dirty="0">
                <a:solidFill>
                  <a:schemeClr val="dk2"/>
                </a:solidFill>
              </a:rPr>
              <a:t> α</a:t>
            </a:r>
            <a:r>
              <a:rPr lang="en" sz="1600" dirty="0" err="1">
                <a:solidFill>
                  <a:schemeClr val="dk2"/>
                </a:solidFill>
              </a:rPr>
              <a:t>λλά</a:t>
            </a:r>
            <a:r>
              <a:rPr lang="en" sz="1600" dirty="0">
                <a:solidFill>
                  <a:schemeClr val="dk2"/>
                </a:solidFill>
              </a:rPr>
              <a:t> α</a:t>
            </a:r>
            <a:r>
              <a:rPr lang="en" sz="1600" dirty="0" err="1">
                <a:solidFill>
                  <a:schemeClr val="dk2"/>
                </a:solidFill>
              </a:rPr>
              <a:t>λληλοσυμ</a:t>
            </a:r>
            <a:r>
              <a:rPr lang="en" sz="1600" dirty="0">
                <a:solidFill>
                  <a:schemeClr val="dk2"/>
                </a:solidFill>
              </a:rPr>
              <a:t>π</a:t>
            </a:r>
            <a:r>
              <a:rPr lang="en" sz="1600" dirty="0" err="1">
                <a:solidFill>
                  <a:schemeClr val="dk2"/>
                </a:solidFill>
              </a:rPr>
              <a:t>ληρώμενες</a:t>
            </a:r>
            <a:r>
              <a:rPr lang="en" sz="1600" dirty="0">
                <a:solidFill>
                  <a:schemeClr val="dk2"/>
                </a:solidFill>
              </a:rPr>
              <a:t>. </a:t>
            </a:r>
          </a:p>
          <a:p>
            <a:pPr marL="285750" lvl="1" indent="-285750">
              <a:buFont typeface="Courier New" panose="02070309020205020404" pitchFamily="49" charset="0"/>
              <a:buChar char="o"/>
            </a:pPr>
            <a:r>
              <a:rPr lang="en" sz="1600" dirty="0" err="1">
                <a:solidFill>
                  <a:schemeClr val="dk2"/>
                </a:solidFill>
              </a:rPr>
              <a:t>Α</a:t>
            </a:r>
            <a:r>
              <a:rPr lang="en" sz="1600" dirty="0">
                <a:solidFill>
                  <a:schemeClr val="dk2"/>
                </a:solidFill>
              </a:rPr>
              <a:t>π</a:t>
            </a:r>
            <a:r>
              <a:rPr lang="en" sz="1600" dirty="0" err="1">
                <a:solidFill>
                  <a:schemeClr val="dk2"/>
                </a:solidFill>
              </a:rPr>
              <a:t>ό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την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μί</a:t>
            </a:r>
            <a:r>
              <a:rPr lang="en" sz="1600" dirty="0">
                <a:solidFill>
                  <a:schemeClr val="dk2"/>
                </a:solidFill>
              </a:rPr>
              <a:t>α </a:t>
            </a:r>
            <a:r>
              <a:rPr lang="en" sz="1600" u="sng" dirty="0" err="1">
                <a:solidFill>
                  <a:schemeClr val="dk2"/>
                </a:solidFill>
              </a:rPr>
              <a:t>το</a:t>
            </a:r>
            <a:r>
              <a:rPr lang="en" sz="1600" u="sng" dirty="0">
                <a:solidFill>
                  <a:schemeClr val="dk2"/>
                </a:solidFill>
              </a:rPr>
              <a:t> π</a:t>
            </a:r>
            <a:r>
              <a:rPr lang="en" sz="1600" u="sng" dirty="0" err="1">
                <a:solidFill>
                  <a:schemeClr val="dk2"/>
                </a:solidFill>
              </a:rPr>
              <a:t>ρώτο</a:t>
            </a:r>
            <a:r>
              <a:rPr lang="en" sz="1600" u="sng" dirty="0">
                <a:solidFill>
                  <a:schemeClr val="dk2"/>
                </a:solidFill>
              </a:rPr>
              <a:t> </a:t>
            </a:r>
            <a:r>
              <a:rPr lang="en" sz="1600" u="sng" dirty="0" err="1">
                <a:solidFill>
                  <a:schemeClr val="dk2"/>
                </a:solidFill>
              </a:rPr>
              <a:t>κύμ</a:t>
            </a:r>
            <a:r>
              <a:rPr lang="en" sz="1600" u="sng" dirty="0">
                <a:solidFill>
                  <a:schemeClr val="dk2"/>
                </a:solidFill>
              </a:rPr>
              <a:t>α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έχει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εξ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ιρετικά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εργ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λεί</a:t>
            </a:r>
            <a:r>
              <a:rPr lang="en" sz="1600" dirty="0">
                <a:solidFill>
                  <a:schemeClr val="dk2"/>
                </a:solidFill>
              </a:rPr>
              <a:t>α </a:t>
            </a:r>
            <a:r>
              <a:rPr lang="en" sz="1600" b="1" i="1" dirty="0" err="1">
                <a:solidFill>
                  <a:schemeClr val="dk2"/>
                </a:solidFill>
              </a:rPr>
              <a:t>γι</a:t>
            </a:r>
            <a:r>
              <a:rPr lang="en" sz="1600" b="1" i="1" dirty="0">
                <a:solidFill>
                  <a:schemeClr val="dk2"/>
                </a:solidFill>
              </a:rPr>
              <a:t>α </a:t>
            </a:r>
            <a:r>
              <a:rPr lang="en" sz="1600" b="1" i="1" dirty="0" err="1">
                <a:solidFill>
                  <a:schemeClr val="dk2"/>
                </a:solidFill>
              </a:rPr>
              <a:t>οργάνωση</a:t>
            </a:r>
            <a:r>
              <a:rPr lang="en" sz="1600" b="1" i="1" dirty="0">
                <a:solidFill>
                  <a:schemeClr val="dk2"/>
                </a:solidFill>
              </a:rPr>
              <a:t> </a:t>
            </a:r>
            <a:r>
              <a:rPr lang="en" sz="1600" b="1" i="1" dirty="0" err="1">
                <a:solidFill>
                  <a:schemeClr val="dk2"/>
                </a:solidFill>
              </a:rPr>
              <a:t>κ</a:t>
            </a:r>
            <a:r>
              <a:rPr lang="en" sz="1600" b="1" i="1" dirty="0">
                <a:solidFill>
                  <a:schemeClr val="dk2"/>
                </a:solidFill>
              </a:rPr>
              <a:t>α</a:t>
            </a:r>
            <a:r>
              <a:rPr lang="en" sz="1600" b="1" i="1" dirty="0" err="1">
                <a:solidFill>
                  <a:schemeClr val="dk2"/>
                </a:solidFill>
              </a:rPr>
              <a:t>ι</a:t>
            </a:r>
            <a:r>
              <a:rPr lang="en" sz="1600" b="1" i="1" dirty="0">
                <a:solidFill>
                  <a:schemeClr val="dk2"/>
                </a:solidFill>
              </a:rPr>
              <a:t> </a:t>
            </a:r>
            <a:r>
              <a:rPr lang="en" sz="1600" b="1" i="1" dirty="0" err="1">
                <a:solidFill>
                  <a:schemeClr val="dk2"/>
                </a:solidFill>
              </a:rPr>
              <a:t>κ</a:t>
            </a:r>
            <a:r>
              <a:rPr lang="en" sz="1600" b="1" i="1" dirty="0">
                <a:solidFill>
                  <a:schemeClr val="dk2"/>
                </a:solidFill>
              </a:rPr>
              <a:t>α</a:t>
            </a:r>
            <a:r>
              <a:rPr lang="en" sz="1600" b="1" i="1" dirty="0" err="1">
                <a:solidFill>
                  <a:schemeClr val="dk2"/>
                </a:solidFill>
              </a:rPr>
              <a:t>θοδήγηση</a:t>
            </a:r>
            <a:r>
              <a:rPr lang="en" sz="1600" b="1" i="1" dirty="0">
                <a:solidFill>
                  <a:schemeClr val="dk2"/>
                </a:solidFill>
              </a:rPr>
              <a:t> π</a:t>
            </a:r>
            <a:r>
              <a:rPr lang="en" sz="1600" b="1" i="1" dirty="0" err="1">
                <a:solidFill>
                  <a:schemeClr val="dk2"/>
                </a:solidFill>
              </a:rPr>
              <a:t>ολύ</a:t>
            </a:r>
            <a:r>
              <a:rPr lang="en" sz="1600" b="1" i="1" dirty="0">
                <a:solidFill>
                  <a:schemeClr val="dk2"/>
                </a:solidFill>
              </a:rPr>
              <a:t> </a:t>
            </a:r>
            <a:r>
              <a:rPr lang="en" sz="1600" b="1" i="1" dirty="0" err="1">
                <a:solidFill>
                  <a:schemeClr val="dk2"/>
                </a:solidFill>
              </a:rPr>
              <a:t>ξεκάθ</a:t>
            </a:r>
            <a:r>
              <a:rPr lang="en" sz="1600" b="1" i="1" dirty="0">
                <a:solidFill>
                  <a:schemeClr val="dk2"/>
                </a:solidFill>
              </a:rPr>
              <a:t>α</a:t>
            </a:r>
            <a:r>
              <a:rPr lang="en" sz="1600" b="1" i="1" dirty="0" err="1">
                <a:solidFill>
                  <a:schemeClr val="dk2"/>
                </a:solidFill>
              </a:rPr>
              <a:t>ρης</a:t>
            </a:r>
            <a:r>
              <a:rPr lang="en" sz="1600" b="1" i="1" dirty="0">
                <a:solidFill>
                  <a:schemeClr val="dk2"/>
                </a:solidFill>
              </a:rPr>
              <a:t> π</a:t>
            </a:r>
            <a:r>
              <a:rPr lang="en" sz="1600" b="1" i="1" dirty="0" err="1">
                <a:solidFill>
                  <a:schemeClr val="dk2"/>
                </a:solidFill>
              </a:rPr>
              <a:t>ράξης</a:t>
            </a:r>
            <a:r>
              <a:rPr lang="en" sz="1600" dirty="0">
                <a:solidFill>
                  <a:schemeClr val="dk2"/>
                </a:solidFill>
              </a:rPr>
              <a:t> α</a:t>
            </a:r>
            <a:r>
              <a:rPr lang="en" sz="1600" dirty="0" err="1">
                <a:solidFill>
                  <a:schemeClr val="dk2"/>
                </a:solidFill>
              </a:rPr>
              <a:t>λλά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u="sng" dirty="0" err="1">
                <a:solidFill>
                  <a:schemeClr val="dk2"/>
                </a:solidFill>
              </a:rPr>
              <a:t>δυσκολεύετ</a:t>
            </a:r>
            <a:r>
              <a:rPr lang="en" sz="1600" u="sng" dirty="0">
                <a:solidFill>
                  <a:schemeClr val="dk2"/>
                </a:solidFill>
              </a:rPr>
              <a:t>α</a:t>
            </a:r>
            <a:r>
              <a:rPr lang="en" sz="1600" u="sng" dirty="0" err="1">
                <a:solidFill>
                  <a:schemeClr val="dk2"/>
                </a:solidFill>
              </a:rPr>
              <a:t>ι</a:t>
            </a:r>
            <a:r>
              <a:rPr lang="en" sz="1600" u="sng" dirty="0">
                <a:solidFill>
                  <a:schemeClr val="dk2"/>
                </a:solidFill>
              </a:rPr>
              <a:t> </a:t>
            </a:r>
            <a:r>
              <a:rPr lang="en" sz="1600" u="sng" dirty="0" err="1">
                <a:solidFill>
                  <a:schemeClr val="dk2"/>
                </a:solidFill>
              </a:rPr>
              <a:t>με</a:t>
            </a:r>
            <a:r>
              <a:rPr lang="en" sz="1600" u="sng" dirty="0">
                <a:solidFill>
                  <a:schemeClr val="dk2"/>
                </a:solidFill>
              </a:rPr>
              <a:t> </a:t>
            </a:r>
            <a:r>
              <a:rPr lang="en" sz="1600" u="sng" dirty="0" err="1">
                <a:solidFill>
                  <a:schemeClr val="dk2"/>
                </a:solidFill>
              </a:rPr>
              <a:t>την</a:t>
            </a:r>
            <a:r>
              <a:rPr lang="en" sz="1600" u="sng" dirty="0">
                <a:solidFill>
                  <a:schemeClr val="dk2"/>
                </a:solidFill>
              </a:rPr>
              <a:t> α</a:t>
            </a:r>
            <a:r>
              <a:rPr lang="en" sz="1600" u="sng" dirty="0" err="1">
                <a:solidFill>
                  <a:schemeClr val="dk2"/>
                </a:solidFill>
              </a:rPr>
              <a:t>σάφει</a:t>
            </a:r>
            <a:r>
              <a:rPr lang="en" sz="1600" u="sng" dirty="0">
                <a:solidFill>
                  <a:schemeClr val="dk2"/>
                </a:solidFill>
              </a:rPr>
              <a:t>α </a:t>
            </a:r>
            <a:r>
              <a:rPr lang="en" sz="1600" u="sng" dirty="0" err="1">
                <a:solidFill>
                  <a:schemeClr val="dk2"/>
                </a:solidFill>
              </a:rPr>
              <a:t>κ</a:t>
            </a:r>
            <a:r>
              <a:rPr lang="en" sz="1600" u="sng" dirty="0">
                <a:solidFill>
                  <a:schemeClr val="dk2"/>
                </a:solidFill>
              </a:rPr>
              <a:t>α</a:t>
            </a:r>
            <a:r>
              <a:rPr lang="en" sz="1600" u="sng" dirty="0" err="1">
                <a:solidFill>
                  <a:schemeClr val="dk2"/>
                </a:solidFill>
              </a:rPr>
              <a:t>ι</a:t>
            </a:r>
            <a:r>
              <a:rPr lang="en" sz="1600" u="sng" dirty="0">
                <a:solidFill>
                  <a:schemeClr val="dk2"/>
                </a:solidFill>
              </a:rPr>
              <a:t> </a:t>
            </a:r>
            <a:r>
              <a:rPr lang="en" sz="1600" u="sng" dirty="0" err="1">
                <a:solidFill>
                  <a:schemeClr val="dk2"/>
                </a:solidFill>
              </a:rPr>
              <a:t>την</a:t>
            </a:r>
            <a:r>
              <a:rPr lang="en" sz="1600" u="sng" dirty="0">
                <a:solidFill>
                  <a:schemeClr val="dk2"/>
                </a:solidFill>
              </a:rPr>
              <a:t> α</a:t>
            </a:r>
            <a:r>
              <a:rPr lang="en" sz="1600" u="sng" dirty="0" err="1">
                <a:solidFill>
                  <a:schemeClr val="dk2"/>
                </a:solidFill>
              </a:rPr>
              <a:t>νθρώ</a:t>
            </a:r>
            <a:r>
              <a:rPr lang="en" sz="1600" u="sng" dirty="0">
                <a:solidFill>
                  <a:schemeClr val="dk2"/>
                </a:solidFill>
              </a:rPr>
              <a:t>π</a:t>
            </a:r>
            <a:r>
              <a:rPr lang="en" sz="1600" u="sng" dirty="0" err="1">
                <a:solidFill>
                  <a:schemeClr val="dk2"/>
                </a:solidFill>
              </a:rPr>
              <a:t>ινη</a:t>
            </a:r>
            <a:r>
              <a:rPr lang="en" sz="1600" u="sng" dirty="0">
                <a:solidFill>
                  <a:schemeClr val="dk2"/>
                </a:solidFill>
              </a:rPr>
              <a:t> </a:t>
            </a:r>
            <a:r>
              <a:rPr lang="en" sz="1600" u="sng" dirty="0" err="1">
                <a:solidFill>
                  <a:schemeClr val="dk2"/>
                </a:solidFill>
              </a:rPr>
              <a:t>υ</a:t>
            </a:r>
            <a:r>
              <a:rPr lang="en" sz="1600" u="sng" dirty="0">
                <a:solidFill>
                  <a:schemeClr val="dk2"/>
                </a:solidFill>
              </a:rPr>
              <a:t>π</a:t>
            </a:r>
            <a:r>
              <a:rPr lang="en" sz="1600" u="sng" dirty="0" err="1">
                <a:solidFill>
                  <a:schemeClr val="dk2"/>
                </a:solidFill>
              </a:rPr>
              <a:t>οκειμενικότητ</a:t>
            </a:r>
            <a:r>
              <a:rPr lang="en" sz="1600" u="sng" dirty="0">
                <a:solidFill>
                  <a:schemeClr val="dk2"/>
                </a:solidFill>
              </a:rPr>
              <a:t>α</a:t>
            </a:r>
            <a:r>
              <a:rPr lang="en" sz="1600" dirty="0">
                <a:solidFill>
                  <a:schemeClr val="dk2"/>
                </a:solidFill>
              </a:rPr>
              <a:t>. </a:t>
            </a:r>
          </a:p>
          <a:p>
            <a:pPr marL="285750" lvl="1" indent="-285750">
              <a:buFont typeface="Courier New" panose="02070309020205020404" pitchFamily="49" charset="0"/>
              <a:buChar char="o"/>
            </a:pPr>
            <a:r>
              <a:rPr lang="en" sz="1600" dirty="0" err="1">
                <a:solidFill>
                  <a:schemeClr val="dk2"/>
                </a:solidFill>
              </a:rPr>
              <a:t>Α</a:t>
            </a:r>
            <a:r>
              <a:rPr lang="en" sz="1600" dirty="0">
                <a:solidFill>
                  <a:schemeClr val="dk2"/>
                </a:solidFill>
              </a:rPr>
              <a:t>π</a:t>
            </a:r>
            <a:r>
              <a:rPr lang="en" sz="1600" dirty="0" err="1">
                <a:solidFill>
                  <a:schemeClr val="dk2"/>
                </a:solidFill>
              </a:rPr>
              <a:t>ό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την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άλλη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u="sng" dirty="0" err="1">
                <a:solidFill>
                  <a:schemeClr val="dk2"/>
                </a:solidFill>
              </a:rPr>
              <a:t>το</a:t>
            </a:r>
            <a:r>
              <a:rPr lang="en" sz="1600" u="sng" dirty="0">
                <a:solidFill>
                  <a:schemeClr val="dk2"/>
                </a:solidFill>
              </a:rPr>
              <a:t> </a:t>
            </a:r>
            <a:r>
              <a:rPr lang="en" sz="1600" u="sng" dirty="0" err="1">
                <a:solidFill>
                  <a:schemeClr val="dk2"/>
                </a:solidFill>
              </a:rPr>
              <a:t>δεύτερο</a:t>
            </a:r>
            <a:r>
              <a:rPr lang="en" sz="1600" u="sng" dirty="0">
                <a:solidFill>
                  <a:schemeClr val="dk2"/>
                </a:solidFill>
              </a:rPr>
              <a:t> </a:t>
            </a:r>
            <a:r>
              <a:rPr lang="en" sz="1600" u="sng" dirty="0" err="1">
                <a:solidFill>
                  <a:schemeClr val="dk2"/>
                </a:solidFill>
              </a:rPr>
              <a:t>κύμ</a:t>
            </a:r>
            <a:r>
              <a:rPr lang="en" sz="1600" u="sng" dirty="0">
                <a:solidFill>
                  <a:schemeClr val="dk2"/>
                </a:solidFill>
              </a:rPr>
              <a:t>α</a:t>
            </a:r>
            <a:r>
              <a:rPr lang="en" sz="1600" dirty="0">
                <a:solidFill>
                  <a:schemeClr val="dk2"/>
                </a:solidFill>
              </a:rPr>
              <a:t> πα</a:t>
            </a:r>
            <a:r>
              <a:rPr lang="en" sz="1600" dirty="0" err="1">
                <a:solidFill>
                  <a:schemeClr val="dk2"/>
                </a:solidFill>
              </a:rPr>
              <a:t>ρέχει</a:t>
            </a:r>
            <a:r>
              <a:rPr lang="en" sz="1600" dirty="0">
                <a:solidFill>
                  <a:schemeClr val="dk2"/>
                </a:solidFill>
              </a:rPr>
              <a:t> π</a:t>
            </a:r>
            <a:r>
              <a:rPr lang="en" sz="1600" dirty="0" err="1">
                <a:solidFill>
                  <a:schemeClr val="dk2"/>
                </a:solidFill>
              </a:rPr>
              <a:t>ολύ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κ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λά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εργ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λεί</a:t>
            </a:r>
            <a:r>
              <a:rPr lang="en" sz="1600" dirty="0">
                <a:solidFill>
                  <a:schemeClr val="dk2"/>
                </a:solidFill>
              </a:rPr>
              <a:t>α </a:t>
            </a:r>
            <a:r>
              <a:rPr lang="en" sz="1600" b="1" i="1" dirty="0" err="1">
                <a:solidFill>
                  <a:schemeClr val="dk2"/>
                </a:solidFill>
              </a:rPr>
              <a:t>γι</a:t>
            </a:r>
            <a:r>
              <a:rPr lang="en" sz="1600" b="1" i="1" dirty="0">
                <a:solidFill>
                  <a:schemeClr val="dk2"/>
                </a:solidFill>
              </a:rPr>
              <a:t>α α</a:t>
            </a:r>
            <a:r>
              <a:rPr lang="en" sz="1600" b="1" i="1" dirty="0" err="1">
                <a:solidFill>
                  <a:schemeClr val="dk2"/>
                </a:solidFill>
              </a:rPr>
              <a:t>ρχικό</a:t>
            </a:r>
            <a:r>
              <a:rPr lang="en" sz="1600" b="1" i="1" dirty="0">
                <a:solidFill>
                  <a:schemeClr val="dk2"/>
                </a:solidFill>
              </a:rPr>
              <a:t> </a:t>
            </a:r>
            <a:r>
              <a:rPr lang="en" sz="1600" b="1" i="1" dirty="0" err="1">
                <a:solidFill>
                  <a:schemeClr val="dk2"/>
                </a:solidFill>
              </a:rPr>
              <a:t>διάλογο</a:t>
            </a:r>
            <a:r>
              <a:rPr lang="en" sz="1600" b="1" i="1" dirty="0">
                <a:solidFill>
                  <a:schemeClr val="dk2"/>
                </a:solidFill>
              </a:rPr>
              <a:t> </a:t>
            </a:r>
            <a:r>
              <a:rPr lang="en" sz="1600" b="1" i="1" dirty="0" err="1">
                <a:solidFill>
                  <a:schemeClr val="dk2"/>
                </a:solidFill>
              </a:rPr>
              <a:t>κ</a:t>
            </a:r>
            <a:r>
              <a:rPr lang="en" sz="1600" b="1" i="1" dirty="0">
                <a:solidFill>
                  <a:schemeClr val="dk2"/>
                </a:solidFill>
              </a:rPr>
              <a:t>α</a:t>
            </a:r>
            <a:r>
              <a:rPr lang="en" sz="1600" b="1" i="1" dirty="0" err="1">
                <a:solidFill>
                  <a:schemeClr val="dk2"/>
                </a:solidFill>
              </a:rPr>
              <a:t>ι</a:t>
            </a:r>
            <a:r>
              <a:rPr lang="en" sz="1600" b="1" i="1" dirty="0">
                <a:solidFill>
                  <a:schemeClr val="dk2"/>
                </a:solidFill>
              </a:rPr>
              <a:t> π</a:t>
            </a:r>
            <a:r>
              <a:rPr lang="en" sz="1600" b="1" i="1" dirty="0" err="1">
                <a:solidFill>
                  <a:schemeClr val="dk2"/>
                </a:solidFill>
              </a:rPr>
              <a:t>ροσδιορισμό</a:t>
            </a:r>
            <a:r>
              <a:rPr lang="en" sz="1600" b="1" i="1" dirty="0">
                <a:solidFill>
                  <a:schemeClr val="dk2"/>
                </a:solidFill>
              </a:rPr>
              <a:t> α</a:t>
            </a:r>
            <a:r>
              <a:rPr lang="en" sz="1600" b="1" i="1" dirty="0" err="1">
                <a:solidFill>
                  <a:schemeClr val="dk2"/>
                </a:solidFill>
              </a:rPr>
              <a:t>σ</a:t>
            </a:r>
            <a:r>
              <a:rPr lang="en" sz="1600" b="1" i="1" dirty="0">
                <a:solidFill>
                  <a:schemeClr val="dk2"/>
                </a:solidFill>
              </a:rPr>
              <a:t>α</a:t>
            </a:r>
            <a:r>
              <a:rPr lang="en" sz="1600" b="1" i="1" dirty="0" err="1">
                <a:solidFill>
                  <a:schemeClr val="dk2"/>
                </a:solidFill>
              </a:rPr>
              <a:t>φών</a:t>
            </a:r>
            <a:r>
              <a:rPr lang="en" sz="1600" b="1" i="1" dirty="0">
                <a:solidFill>
                  <a:schemeClr val="dk2"/>
                </a:solidFill>
              </a:rPr>
              <a:t> </a:t>
            </a:r>
            <a:r>
              <a:rPr lang="en" sz="1600" b="1" i="1" dirty="0" err="1">
                <a:solidFill>
                  <a:schemeClr val="dk2"/>
                </a:solidFill>
              </a:rPr>
              <a:t>κ</a:t>
            </a:r>
            <a:r>
              <a:rPr lang="en" sz="1600" b="1" i="1" dirty="0">
                <a:solidFill>
                  <a:schemeClr val="dk2"/>
                </a:solidFill>
              </a:rPr>
              <a:t>α</a:t>
            </a:r>
            <a:r>
              <a:rPr lang="en" sz="1600" b="1" i="1" dirty="0" err="1">
                <a:solidFill>
                  <a:schemeClr val="dk2"/>
                </a:solidFill>
              </a:rPr>
              <a:t>τ</a:t>
            </a:r>
            <a:r>
              <a:rPr lang="en" sz="1600" b="1" i="1" dirty="0">
                <a:solidFill>
                  <a:schemeClr val="dk2"/>
                </a:solidFill>
              </a:rPr>
              <a:t>α</a:t>
            </a:r>
            <a:r>
              <a:rPr lang="en" sz="1600" b="1" i="1" dirty="0" err="1">
                <a:solidFill>
                  <a:schemeClr val="dk2"/>
                </a:solidFill>
              </a:rPr>
              <a:t>στάσεων</a:t>
            </a:r>
            <a:r>
              <a:rPr lang="en" sz="1600" dirty="0">
                <a:solidFill>
                  <a:schemeClr val="dk2"/>
                </a:solidFill>
              </a:rPr>
              <a:t>, α</a:t>
            </a:r>
            <a:r>
              <a:rPr lang="en" sz="1600" dirty="0" err="1">
                <a:solidFill>
                  <a:schemeClr val="dk2"/>
                </a:solidFill>
              </a:rPr>
              <a:t>λλά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u="sng" dirty="0">
                <a:solidFill>
                  <a:schemeClr val="dk2"/>
                </a:solidFill>
              </a:rPr>
              <a:t>α</a:t>
            </a:r>
            <a:r>
              <a:rPr lang="en" sz="1600" u="sng" dirty="0" err="1">
                <a:solidFill>
                  <a:schemeClr val="dk2"/>
                </a:solidFill>
              </a:rPr>
              <a:t>φήνει</a:t>
            </a:r>
            <a:r>
              <a:rPr lang="en" sz="1600" u="sng" dirty="0">
                <a:solidFill>
                  <a:schemeClr val="dk2"/>
                </a:solidFill>
              </a:rPr>
              <a:t> π</a:t>
            </a:r>
            <a:r>
              <a:rPr lang="en" sz="1600" u="sng" dirty="0" err="1">
                <a:solidFill>
                  <a:schemeClr val="dk2"/>
                </a:solidFill>
              </a:rPr>
              <a:t>ολλές</a:t>
            </a:r>
            <a:r>
              <a:rPr lang="en" sz="1600" u="sng" dirty="0">
                <a:solidFill>
                  <a:schemeClr val="dk2"/>
                </a:solidFill>
              </a:rPr>
              <a:t> </a:t>
            </a:r>
            <a:r>
              <a:rPr lang="en" sz="1600" u="sng" dirty="0" err="1">
                <a:solidFill>
                  <a:schemeClr val="dk2"/>
                </a:solidFill>
              </a:rPr>
              <a:t>φορές</a:t>
            </a:r>
            <a:r>
              <a:rPr lang="en" sz="1600" u="sng" dirty="0">
                <a:solidFill>
                  <a:schemeClr val="dk2"/>
                </a:solidFill>
              </a:rPr>
              <a:t> </a:t>
            </a:r>
            <a:r>
              <a:rPr lang="en" sz="1600" u="sng" dirty="0" err="1">
                <a:solidFill>
                  <a:schemeClr val="dk2"/>
                </a:solidFill>
              </a:rPr>
              <a:t>εντελώς</a:t>
            </a:r>
            <a:r>
              <a:rPr lang="en" sz="1600" u="sng" dirty="0">
                <a:solidFill>
                  <a:schemeClr val="dk2"/>
                </a:solidFill>
              </a:rPr>
              <a:t> α</a:t>
            </a:r>
            <a:r>
              <a:rPr lang="en" sz="1600" u="sng" dirty="0" err="1">
                <a:solidFill>
                  <a:schemeClr val="dk2"/>
                </a:solidFill>
              </a:rPr>
              <a:t>νοιχτό</a:t>
            </a:r>
            <a:r>
              <a:rPr lang="en" sz="1600" u="sng" dirty="0">
                <a:solidFill>
                  <a:schemeClr val="dk2"/>
                </a:solidFill>
              </a:rPr>
              <a:t> </a:t>
            </a:r>
            <a:r>
              <a:rPr lang="en" sz="1600" u="sng" dirty="0" err="1">
                <a:solidFill>
                  <a:schemeClr val="dk2"/>
                </a:solidFill>
              </a:rPr>
              <a:t>το</a:t>
            </a:r>
            <a:r>
              <a:rPr lang="en" sz="1600" u="sng" dirty="0">
                <a:solidFill>
                  <a:schemeClr val="dk2"/>
                </a:solidFill>
              </a:rPr>
              <a:t> π</a:t>
            </a:r>
            <a:r>
              <a:rPr lang="en" sz="1600" u="sng" dirty="0" err="1">
                <a:solidFill>
                  <a:schemeClr val="dk2"/>
                </a:solidFill>
              </a:rPr>
              <a:t>ως</a:t>
            </a:r>
            <a:r>
              <a:rPr lang="en" sz="1600" u="sng" dirty="0">
                <a:solidFill>
                  <a:schemeClr val="dk2"/>
                </a:solidFill>
              </a:rPr>
              <a:t> </a:t>
            </a:r>
            <a:r>
              <a:rPr lang="en" sz="1600" u="sng" dirty="0" err="1">
                <a:solidFill>
                  <a:schemeClr val="dk2"/>
                </a:solidFill>
              </a:rPr>
              <a:t>μ</a:t>
            </a:r>
            <a:r>
              <a:rPr lang="en" sz="1600" u="sng" dirty="0">
                <a:solidFill>
                  <a:schemeClr val="dk2"/>
                </a:solidFill>
              </a:rPr>
              <a:t>π</a:t>
            </a:r>
            <a:r>
              <a:rPr lang="en" sz="1600" u="sng" dirty="0" err="1">
                <a:solidFill>
                  <a:schemeClr val="dk2"/>
                </a:solidFill>
              </a:rPr>
              <a:t>ορούμε</a:t>
            </a:r>
            <a:r>
              <a:rPr lang="en" sz="1600" u="sng" dirty="0">
                <a:solidFill>
                  <a:schemeClr val="dk2"/>
                </a:solidFill>
              </a:rPr>
              <a:t> </a:t>
            </a:r>
            <a:r>
              <a:rPr lang="en" sz="1600" u="sng" dirty="0" err="1">
                <a:solidFill>
                  <a:schemeClr val="dk2"/>
                </a:solidFill>
              </a:rPr>
              <a:t>με</a:t>
            </a:r>
            <a:r>
              <a:rPr lang="en" sz="1600" u="sng" dirty="0">
                <a:solidFill>
                  <a:schemeClr val="dk2"/>
                </a:solidFill>
              </a:rPr>
              <a:t> α</a:t>
            </a:r>
            <a:r>
              <a:rPr lang="en" sz="1600" u="sng" dirty="0" err="1">
                <a:solidFill>
                  <a:schemeClr val="dk2"/>
                </a:solidFill>
              </a:rPr>
              <a:t>κρί</a:t>
            </a:r>
            <a:r>
              <a:rPr lang="en" sz="1600" u="sng" dirty="0">
                <a:solidFill>
                  <a:schemeClr val="dk2"/>
                </a:solidFill>
              </a:rPr>
              <a:t>β</a:t>
            </a:r>
            <a:r>
              <a:rPr lang="en" sz="1600" u="sng" dirty="0" err="1">
                <a:solidFill>
                  <a:schemeClr val="dk2"/>
                </a:solidFill>
              </a:rPr>
              <a:t>ει</a:t>
            </a:r>
            <a:r>
              <a:rPr lang="en" sz="1600" u="sng" dirty="0">
                <a:solidFill>
                  <a:schemeClr val="dk2"/>
                </a:solidFill>
              </a:rPr>
              <a:t>α </a:t>
            </a:r>
            <a:r>
              <a:rPr lang="en" sz="1600" u="sng" dirty="0" err="1">
                <a:solidFill>
                  <a:schemeClr val="dk2"/>
                </a:solidFill>
              </a:rPr>
              <a:t>ν</a:t>
            </a:r>
            <a:r>
              <a:rPr lang="en" sz="1600" u="sng" dirty="0">
                <a:solidFill>
                  <a:schemeClr val="dk2"/>
                </a:solidFill>
              </a:rPr>
              <a:t>α </a:t>
            </a:r>
            <a:r>
              <a:rPr lang="en" sz="1600" u="sng" dirty="0" err="1">
                <a:solidFill>
                  <a:schemeClr val="dk2"/>
                </a:solidFill>
              </a:rPr>
              <a:t>ενεργήσουμε</a:t>
            </a:r>
            <a:r>
              <a:rPr lang="en" sz="1600" u="sng" dirty="0">
                <a:solidFill>
                  <a:schemeClr val="dk2"/>
                </a:solidFill>
              </a:rPr>
              <a:t> </a:t>
            </a:r>
            <a:r>
              <a:rPr lang="en" sz="1600" u="sng" dirty="0" err="1">
                <a:solidFill>
                  <a:schemeClr val="dk2"/>
                </a:solidFill>
              </a:rPr>
              <a:t>γι</a:t>
            </a:r>
            <a:r>
              <a:rPr lang="en" sz="1600" u="sng" dirty="0">
                <a:solidFill>
                  <a:schemeClr val="dk2"/>
                </a:solidFill>
              </a:rPr>
              <a:t>α </a:t>
            </a:r>
            <a:r>
              <a:rPr lang="en" sz="1600" u="sng" dirty="0" err="1">
                <a:solidFill>
                  <a:schemeClr val="dk2"/>
                </a:solidFill>
              </a:rPr>
              <a:t>ν</a:t>
            </a:r>
            <a:r>
              <a:rPr lang="en" sz="1600" u="sng" dirty="0">
                <a:solidFill>
                  <a:schemeClr val="dk2"/>
                </a:solidFill>
              </a:rPr>
              <a:t>α β</a:t>
            </a:r>
            <a:r>
              <a:rPr lang="en" sz="1600" u="sng" dirty="0" err="1">
                <a:solidFill>
                  <a:schemeClr val="dk2"/>
                </a:solidFill>
              </a:rPr>
              <a:t>ελτιώσουμε</a:t>
            </a:r>
            <a:r>
              <a:rPr lang="en" sz="1600" u="sng" dirty="0">
                <a:solidFill>
                  <a:schemeClr val="dk2"/>
                </a:solidFill>
              </a:rPr>
              <a:t> </a:t>
            </a:r>
            <a:r>
              <a:rPr lang="en" sz="1600" u="sng" dirty="0" err="1">
                <a:solidFill>
                  <a:schemeClr val="dk2"/>
                </a:solidFill>
              </a:rPr>
              <a:t>το</a:t>
            </a:r>
            <a:r>
              <a:rPr lang="en" sz="1600" u="sng" dirty="0">
                <a:solidFill>
                  <a:schemeClr val="dk2"/>
                </a:solidFill>
              </a:rPr>
              <a:t> </a:t>
            </a:r>
            <a:r>
              <a:rPr lang="en" sz="1600" u="sng" dirty="0" err="1">
                <a:solidFill>
                  <a:schemeClr val="dk2"/>
                </a:solidFill>
              </a:rPr>
              <a:t>σύστημ</a:t>
            </a:r>
            <a:r>
              <a:rPr lang="en" sz="1600" u="sng" dirty="0">
                <a:solidFill>
                  <a:schemeClr val="dk2"/>
                </a:solidFill>
              </a:rPr>
              <a:t>α </a:t>
            </a:r>
            <a:r>
              <a:rPr lang="en" sz="1600" u="sng" dirty="0" err="1">
                <a:solidFill>
                  <a:schemeClr val="dk2"/>
                </a:solidFill>
              </a:rPr>
              <a:t>στο</a:t>
            </a:r>
            <a:r>
              <a:rPr lang="en" sz="1600" u="sng" dirty="0">
                <a:solidFill>
                  <a:schemeClr val="dk2"/>
                </a:solidFill>
              </a:rPr>
              <a:t> </a:t>
            </a:r>
            <a:r>
              <a:rPr lang="en" sz="1600" u="sng" dirty="0" err="1">
                <a:solidFill>
                  <a:schemeClr val="dk2"/>
                </a:solidFill>
              </a:rPr>
              <a:t>ο</a:t>
            </a:r>
            <a:r>
              <a:rPr lang="en" sz="1600" u="sng" dirty="0">
                <a:solidFill>
                  <a:schemeClr val="dk2"/>
                </a:solidFill>
              </a:rPr>
              <a:t>π</a:t>
            </a:r>
            <a:r>
              <a:rPr lang="en" sz="1600" u="sng" dirty="0" err="1">
                <a:solidFill>
                  <a:schemeClr val="dk2"/>
                </a:solidFill>
              </a:rPr>
              <a:t>οίο</a:t>
            </a:r>
            <a:r>
              <a:rPr lang="en" sz="1600" u="sng" dirty="0">
                <a:solidFill>
                  <a:schemeClr val="dk2"/>
                </a:solidFill>
              </a:rPr>
              <a:t> </a:t>
            </a:r>
            <a:r>
              <a:rPr lang="en" sz="1600" u="sng" dirty="0" err="1">
                <a:solidFill>
                  <a:schemeClr val="dk2"/>
                </a:solidFill>
              </a:rPr>
              <a:t>ε</a:t>
            </a:r>
            <a:r>
              <a:rPr lang="en" sz="1600" u="sng" dirty="0">
                <a:solidFill>
                  <a:schemeClr val="dk2"/>
                </a:solidFill>
              </a:rPr>
              <a:t>π</a:t>
            </a:r>
            <a:r>
              <a:rPr lang="en" sz="1600" u="sng" dirty="0" err="1">
                <a:solidFill>
                  <a:schemeClr val="dk2"/>
                </a:solidFill>
              </a:rPr>
              <a:t>εμ</a:t>
            </a:r>
            <a:r>
              <a:rPr lang="en" sz="1600" u="sng" dirty="0">
                <a:solidFill>
                  <a:schemeClr val="dk2"/>
                </a:solidFill>
              </a:rPr>
              <a:t>β</a:t>
            </a:r>
            <a:r>
              <a:rPr lang="en" sz="1600" u="sng" dirty="0" err="1">
                <a:solidFill>
                  <a:schemeClr val="dk2"/>
                </a:solidFill>
              </a:rPr>
              <a:t>ένουμε</a:t>
            </a:r>
            <a:r>
              <a:rPr lang="en" sz="1600" dirty="0">
                <a:solidFill>
                  <a:schemeClr val="dk2"/>
                </a:solidFill>
              </a:rPr>
              <a:t>.</a:t>
            </a:r>
            <a:endParaRPr sz="1600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700" dirty="0">
              <a:solidFill>
                <a:schemeClr val="dk2"/>
              </a:solidFill>
            </a:endParaRP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" sz="1600" dirty="0" err="1">
                <a:solidFill>
                  <a:schemeClr val="dk2"/>
                </a:solidFill>
              </a:rPr>
              <a:t>Ό</a:t>
            </a:r>
            <a:r>
              <a:rPr lang="en" sz="1600" dirty="0">
                <a:solidFill>
                  <a:schemeClr val="dk2"/>
                </a:solidFill>
              </a:rPr>
              <a:t>π</a:t>
            </a:r>
            <a:r>
              <a:rPr lang="en" sz="1600" dirty="0" err="1">
                <a:solidFill>
                  <a:schemeClr val="dk2"/>
                </a:solidFill>
              </a:rPr>
              <a:t>ως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θ</a:t>
            </a:r>
            <a:r>
              <a:rPr lang="en" sz="1600" dirty="0">
                <a:solidFill>
                  <a:schemeClr val="dk2"/>
                </a:solidFill>
              </a:rPr>
              <a:t>α </a:t>
            </a:r>
            <a:r>
              <a:rPr lang="en" sz="1600" dirty="0" err="1">
                <a:solidFill>
                  <a:schemeClr val="dk2"/>
                </a:solidFill>
              </a:rPr>
              <a:t>δούμε</a:t>
            </a:r>
            <a:r>
              <a:rPr lang="en" sz="1600" dirty="0">
                <a:solidFill>
                  <a:schemeClr val="dk2"/>
                </a:solidFill>
              </a:rPr>
              <a:t>, </a:t>
            </a:r>
            <a:r>
              <a:rPr lang="en" sz="1600" u="sng" dirty="0" err="1">
                <a:solidFill>
                  <a:schemeClr val="dk2"/>
                </a:solidFill>
              </a:rPr>
              <a:t>το</a:t>
            </a:r>
            <a:r>
              <a:rPr lang="en" sz="1600" u="sng" dirty="0">
                <a:solidFill>
                  <a:schemeClr val="dk2"/>
                </a:solidFill>
              </a:rPr>
              <a:t> </a:t>
            </a:r>
            <a:r>
              <a:rPr lang="en" sz="1600" u="sng" dirty="0" err="1">
                <a:solidFill>
                  <a:schemeClr val="dk2"/>
                </a:solidFill>
              </a:rPr>
              <a:t>τρίτο</a:t>
            </a:r>
            <a:r>
              <a:rPr lang="en" sz="1600" u="sng" dirty="0">
                <a:solidFill>
                  <a:schemeClr val="dk2"/>
                </a:solidFill>
              </a:rPr>
              <a:t> </a:t>
            </a:r>
            <a:r>
              <a:rPr lang="en" sz="1600" u="sng" dirty="0" err="1">
                <a:solidFill>
                  <a:schemeClr val="dk2"/>
                </a:solidFill>
              </a:rPr>
              <a:t>κύμ</a:t>
            </a:r>
            <a:r>
              <a:rPr lang="en" sz="1600" u="sng" dirty="0">
                <a:solidFill>
                  <a:schemeClr val="dk2"/>
                </a:solidFill>
              </a:rPr>
              <a:t>α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είν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ι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χτισμένο</a:t>
            </a:r>
            <a:r>
              <a:rPr lang="en" sz="1600" dirty="0">
                <a:solidFill>
                  <a:schemeClr val="dk2"/>
                </a:solidFill>
              </a:rPr>
              <a:t> π</a:t>
            </a:r>
            <a:r>
              <a:rPr lang="en" sz="1600" dirty="0" err="1">
                <a:solidFill>
                  <a:schemeClr val="dk2"/>
                </a:solidFill>
              </a:rPr>
              <a:t>άνω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σε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δύο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σημ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ντικούς</a:t>
            </a:r>
            <a:r>
              <a:rPr lang="en" sz="1600" dirty="0">
                <a:solidFill>
                  <a:schemeClr val="dk2"/>
                </a:solidFill>
              </a:rPr>
              <a:t> π</a:t>
            </a:r>
            <a:r>
              <a:rPr lang="en" sz="1600" dirty="0" err="1">
                <a:solidFill>
                  <a:schemeClr val="dk2"/>
                </a:solidFill>
              </a:rPr>
              <a:t>υλώνες</a:t>
            </a:r>
            <a:r>
              <a:rPr lang="en" sz="1600" dirty="0">
                <a:solidFill>
                  <a:schemeClr val="dk2"/>
                </a:solidFill>
              </a:rPr>
              <a:t>: </a:t>
            </a:r>
            <a:r>
              <a:rPr lang="el-GR" sz="1600" b="1" i="1" dirty="0">
                <a:solidFill>
                  <a:schemeClr val="dk2"/>
                </a:solidFill>
              </a:rPr>
              <a:t>τ</a:t>
            </a:r>
            <a:r>
              <a:rPr lang="en" sz="1600" b="1" i="1" dirty="0" err="1">
                <a:solidFill>
                  <a:schemeClr val="dk2"/>
                </a:solidFill>
              </a:rPr>
              <a:t>ον</a:t>
            </a:r>
            <a:r>
              <a:rPr lang="en" sz="1600" b="1" i="1" dirty="0">
                <a:solidFill>
                  <a:schemeClr val="dk2"/>
                </a:solidFill>
              </a:rPr>
              <a:t> π</a:t>
            </a:r>
            <a:r>
              <a:rPr lang="en" sz="1600" b="1" i="1" dirty="0" err="1">
                <a:solidFill>
                  <a:schemeClr val="dk2"/>
                </a:solidFill>
              </a:rPr>
              <a:t>λουρ</a:t>
            </a:r>
            <a:r>
              <a:rPr lang="en" sz="1600" b="1" i="1" dirty="0">
                <a:solidFill>
                  <a:schemeClr val="dk2"/>
                </a:solidFill>
              </a:rPr>
              <a:t>α</a:t>
            </a:r>
            <a:r>
              <a:rPr lang="en" sz="1600" b="1" i="1" dirty="0" err="1">
                <a:solidFill>
                  <a:schemeClr val="dk2"/>
                </a:solidFill>
              </a:rPr>
              <a:t>λισμό</a:t>
            </a:r>
            <a:r>
              <a:rPr lang="en" sz="1600" b="1" i="1" dirty="0">
                <a:solidFill>
                  <a:schemeClr val="dk2"/>
                </a:solidFill>
              </a:rPr>
              <a:t>, </a:t>
            </a:r>
            <a:r>
              <a:rPr lang="en" sz="1600" b="1" i="1" dirty="0" err="1">
                <a:solidFill>
                  <a:schemeClr val="dk2"/>
                </a:solidFill>
              </a:rPr>
              <a:t>κ</a:t>
            </a:r>
            <a:r>
              <a:rPr lang="en" sz="1600" b="1" i="1" dirty="0">
                <a:solidFill>
                  <a:schemeClr val="dk2"/>
                </a:solidFill>
              </a:rPr>
              <a:t>α</a:t>
            </a:r>
            <a:r>
              <a:rPr lang="en" sz="1600" b="1" i="1" dirty="0" err="1">
                <a:solidFill>
                  <a:schemeClr val="dk2"/>
                </a:solidFill>
              </a:rPr>
              <a:t>ι</a:t>
            </a:r>
            <a:r>
              <a:rPr lang="en" sz="1600" b="1" i="1" dirty="0">
                <a:solidFill>
                  <a:schemeClr val="dk2"/>
                </a:solidFill>
              </a:rPr>
              <a:t> </a:t>
            </a:r>
            <a:r>
              <a:rPr lang="en" sz="1600" b="1" i="1" dirty="0" err="1">
                <a:solidFill>
                  <a:schemeClr val="dk2"/>
                </a:solidFill>
              </a:rPr>
              <a:t>την</a:t>
            </a:r>
            <a:r>
              <a:rPr lang="en" sz="1600" b="1" i="1" dirty="0">
                <a:solidFill>
                  <a:schemeClr val="dk2"/>
                </a:solidFill>
              </a:rPr>
              <a:t> </a:t>
            </a:r>
            <a:r>
              <a:rPr lang="en" sz="1600" b="1" i="1" dirty="0" err="1">
                <a:solidFill>
                  <a:schemeClr val="dk2"/>
                </a:solidFill>
              </a:rPr>
              <a:t>χειρ</a:t>
            </a:r>
            <a:r>
              <a:rPr lang="en" sz="1600" b="1" i="1" dirty="0">
                <a:solidFill>
                  <a:schemeClr val="dk2"/>
                </a:solidFill>
              </a:rPr>
              <a:t>α</a:t>
            </a:r>
            <a:r>
              <a:rPr lang="en" sz="1600" b="1" i="1" dirty="0" err="1">
                <a:solidFill>
                  <a:schemeClr val="dk2"/>
                </a:solidFill>
              </a:rPr>
              <a:t>φέτηση</a:t>
            </a:r>
            <a:r>
              <a:rPr lang="en" sz="1600" b="1" i="1" dirty="0">
                <a:solidFill>
                  <a:schemeClr val="dk2"/>
                </a:solidFill>
              </a:rPr>
              <a:t> (emancipation)</a:t>
            </a:r>
            <a:r>
              <a:rPr lang="en" sz="1600" dirty="0">
                <a:solidFill>
                  <a:schemeClr val="dk2"/>
                </a:solidFill>
              </a:rPr>
              <a:t>. </a:t>
            </a:r>
            <a:r>
              <a:rPr lang="en" sz="1600" dirty="0" err="1">
                <a:solidFill>
                  <a:schemeClr val="dk2"/>
                </a:solidFill>
              </a:rPr>
              <a:t>Πριν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μ</a:t>
            </a:r>
            <a:r>
              <a:rPr lang="en" sz="1600" dirty="0">
                <a:solidFill>
                  <a:schemeClr val="dk2"/>
                </a:solidFill>
              </a:rPr>
              <a:t>π</a:t>
            </a:r>
            <a:r>
              <a:rPr lang="en" sz="1600" dirty="0" err="1">
                <a:solidFill>
                  <a:schemeClr val="dk2"/>
                </a:solidFill>
              </a:rPr>
              <a:t>ούμε</a:t>
            </a:r>
            <a:r>
              <a:rPr lang="en" sz="1600" dirty="0">
                <a:solidFill>
                  <a:schemeClr val="dk2"/>
                </a:solidFill>
              </a:rPr>
              <a:t> π</a:t>
            </a:r>
            <a:r>
              <a:rPr lang="en" sz="1600" dirty="0" err="1">
                <a:solidFill>
                  <a:schemeClr val="dk2"/>
                </a:solidFill>
              </a:rPr>
              <a:t>ιο</a:t>
            </a:r>
            <a:r>
              <a:rPr lang="en" sz="1600" dirty="0">
                <a:solidFill>
                  <a:schemeClr val="dk2"/>
                </a:solidFill>
              </a:rPr>
              <a:t> α</a:t>
            </a:r>
            <a:r>
              <a:rPr lang="en" sz="1600" dirty="0" err="1">
                <a:solidFill>
                  <a:schemeClr val="dk2"/>
                </a:solidFill>
              </a:rPr>
              <a:t>ν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λυτικά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σε</a:t>
            </a:r>
            <a:r>
              <a:rPr lang="en" sz="1600" dirty="0">
                <a:solidFill>
                  <a:schemeClr val="dk2"/>
                </a:solidFill>
              </a:rPr>
              <a:t> α</a:t>
            </a:r>
            <a:r>
              <a:rPr lang="en" sz="1600" dirty="0" err="1">
                <a:solidFill>
                  <a:schemeClr val="dk2"/>
                </a:solidFill>
              </a:rPr>
              <a:t>υτές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τις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δύο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έννοιες</a:t>
            </a:r>
            <a:r>
              <a:rPr lang="en" sz="1600" dirty="0">
                <a:solidFill>
                  <a:schemeClr val="dk2"/>
                </a:solidFill>
              </a:rPr>
              <a:t>, </a:t>
            </a:r>
            <a:r>
              <a:rPr lang="en" sz="1600" dirty="0" err="1">
                <a:solidFill>
                  <a:schemeClr val="dk2"/>
                </a:solidFill>
              </a:rPr>
              <a:t>κ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λό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είν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ι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ν</a:t>
            </a:r>
            <a:r>
              <a:rPr lang="en" sz="1600" dirty="0">
                <a:solidFill>
                  <a:schemeClr val="dk2"/>
                </a:solidFill>
              </a:rPr>
              <a:t>α </a:t>
            </a:r>
            <a:r>
              <a:rPr lang="en" sz="1600" dirty="0" err="1">
                <a:solidFill>
                  <a:schemeClr val="dk2"/>
                </a:solidFill>
              </a:rPr>
              <a:t>δούμε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συνο</a:t>
            </a:r>
            <a:r>
              <a:rPr lang="en" sz="1600" dirty="0">
                <a:solidFill>
                  <a:schemeClr val="dk2"/>
                </a:solidFill>
              </a:rPr>
              <a:t>π</a:t>
            </a:r>
            <a:r>
              <a:rPr lang="en" sz="1600" dirty="0" err="1">
                <a:solidFill>
                  <a:schemeClr val="dk2"/>
                </a:solidFill>
              </a:rPr>
              <a:t>τικά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τις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ιδέες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κ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ι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το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έργο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τριών</a:t>
            </a:r>
            <a:r>
              <a:rPr lang="en" sz="1600" dirty="0">
                <a:solidFill>
                  <a:schemeClr val="dk2"/>
                </a:solidFill>
              </a:rPr>
              <a:t> π</a:t>
            </a:r>
            <a:r>
              <a:rPr lang="en" sz="1600" dirty="0" err="1">
                <a:solidFill>
                  <a:schemeClr val="dk2"/>
                </a:solidFill>
              </a:rPr>
              <a:t>ολύ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σημ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ντικών</a:t>
            </a:r>
            <a:r>
              <a:rPr lang="en" sz="1600" dirty="0">
                <a:solidFill>
                  <a:schemeClr val="dk2"/>
                </a:solidFill>
              </a:rPr>
              <a:t> α</a:t>
            </a:r>
            <a:r>
              <a:rPr lang="en" sz="1600" dirty="0" err="1">
                <a:solidFill>
                  <a:schemeClr val="dk2"/>
                </a:solidFill>
              </a:rPr>
              <a:t>τόμων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γι</a:t>
            </a:r>
            <a:r>
              <a:rPr lang="en" sz="1600" dirty="0">
                <a:solidFill>
                  <a:schemeClr val="dk2"/>
                </a:solidFill>
              </a:rPr>
              <a:t>α </a:t>
            </a:r>
            <a:r>
              <a:rPr lang="en" sz="1600" dirty="0" err="1">
                <a:solidFill>
                  <a:schemeClr val="dk2"/>
                </a:solidFill>
              </a:rPr>
              <a:t>το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τρίτο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κύμ</a:t>
            </a:r>
            <a:r>
              <a:rPr lang="en" sz="1600" dirty="0">
                <a:solidFill>
                  <a:schemeClr val="dk2"/>
                </a:solidFill>
              </a:rPr>
              <a:t>α.</a:t>
            </a:r>
            <a:endParaRPr sz="1600" dirty="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>
          <a:extLst>
            <a:ext uri="{FF2B5EF4-FFF2-40B4-BE49-F238E27FC236}">
              <a16:creationId xmlns:a16="http://schemas.microsoft.com/office/drawing/2014/main" id="{900007EC-05FB-5C48-34AC-9165541DA4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40">
            <a:extLst>
              <a:ext uri="{FF2B5EF4-FFF2-40B4-BE49-F238E27FC236}">
                <a16:creationId xmlns:a16="http://schemas.microsoft.com/office/drawing/2014/main" id="{6B655D4F-C32D-1F9E-8FEF-48F7C563D4D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52250" y="0"/>
            <a:ext cx="8791800" cy="5727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rmAutofit/>
          </a:bodyPr>
          <a:lstStyle/>
          <a:p>
            <a:pPr>
              <a:buSzPts val="990"/>
            </a:pPr>
            <a:r>
              <a:rPr lang="en" sz="2320"/>
              <a:t>Κριτική Συστημική Πράξη (CSP): </a:t>
            </a:r>
            <a:r>
              <a:rPr lang="en" sz="2300"/>
              <a:t>H Πολυ-Μεθοδολογία: Creativity</a:t>
            </a:r>
            <a:endParaRPr sz="2320"/>
          </a:p>
        </p:txBody>
      </p:sp>
      <p:sp>
        <p:nvSpPr>
          <p:cNvPr id="242" name="Google Shape;242;p40">
            <a:extLst>
              <a:ext uri="{FF2B5EF4-FFF2-40B4-BE49-F238E27FC236}">
                <a16:creationId xmlns:a16="http://schemas.microsoft.com/office/drawing/2014/main" id="{04C24875-E320-3285-110C-A3D36A5C74C2}"/>
              </a:ext>
            </a:extLst>
          </p:cNvPr>
          <p:cNvSpPr txBox="1"/>
          <p:nvPr/>
        </p:nvSpPr>
        <p:spPr>
          <a:xfrm>
            <a:off x="152250" y="572700"/>
            <a:ext cx="8791800" cy="43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68271">
              <a:lnSpc>
                <a:spcPct val="115000"/>
              </a:lnSpc>
              <a:buClr>
                <a:schemeClr val="dk2"/>
              </a:buClr>
              <a:buSzPts val="950"/>
            </a:pPr>
            <a:r>
              <a:rPr lang="en" sz="1800" b="1" dirty="0">
                <a:solidFill>
                  <a:schemeClr val="dk2"/>
                </a:solidFill>
              </a:rPr>
              <a:t>5. </a:t>
            </a:r>
            <a:r>
              <a:rPr lang="en" sz="1800" b="1" dirty="0" err="1">
                <a:solidFill>
                  <a:schemeClr val="dk2"/>
                </a:solidFill>
              </a:rPr>
              <a:t>Η</a:t>
            </a:r>
            <a:r>
              <a:rPr lang="en" sz="1800" b="1" dirty="0">
                <a:solidFill>
                  <a:schemeClr val="dk2"/>
                </a:solidFill>
              </a:rPr>
              <a:t> </a:t>
            </a:r>
            <a:r>
              <a:rPr lang="en" sz="1800" b="1" dirty="0" err="1">
                <a:solidFill>
                  <a:schemeClr val="dk2"/>
                </a:solidFill>
              </a:rPr>
              <a:t>Κ</a:t>
            </a:r>
            <a:r>
              <a:rPr lang="en" sz="1800" b="1" dirty="0">
                <a:solidFill>
                  <a:schemeClr val="dk2"/>
                </a:solidFill>
              </a:rPr>
              <a:t>α</a:t>
            </a:r>
            <a:r>
              <a:rPr lang="en" sz="1800" b="1" dirty="0" err="1">
                <a:solidFill>
                  <a:schemeClr val="dk2"/>
                </a:solidFill>
              </a:rPr>
              <a:t>τ</a:t>
            </a:r>
            <a:r>
              <a:rPr lang="en" sz="1800" b="1" dirty="0">
                <a:solidFill>
                  <a:schemeClr val="dk2"/>
                </a:solidFill>
              </a:rPr>
              <a:t>απ</a:t>
            </a:r>
            <a:r>
              <a:rPr lang="en" sz="1800" b="1" dirty="0" err="1">
                <a:solidFill>
                  <a:schemeClr val="dk2"/>
                </a:solidFill>
              </a:rPr>
              <a:t>ιεστική</a:t>
            </a:r>
            <a:r>
              <a:rPr lang="en" sz="1800" b="1" dirty="0">
                <a:solidFill>
                  <a:schemeClr val="dk2"/>
                </a:solidFill>
              </a:rPr>
              <a:t> </a:t>
            </a:r>
            <a:r>
              <a:rPr lang="en" sz="1800" b="1" dirty="0" err="1">
                <a:solidFill>
                  <a:schemeClr val="dk2"/>
                </a:solidFill>
              </a:rPr>
              <a:t>Ο</a:t>
            </a:r>
            <a:r>
              <a:rPr lang="en" sz="1800" b="1" dirty="0">
                <a:solidFill>
                  <a:schemeClr val="dk2"/>
                </a:solidFill>
              </a:rPr>
              <a:t>π</a:t>
            </a:r>
            <a:r>
              <a:rPr lang="en" sz="1800" b="1" dirty="0" err="1">
                <a:solidFill>
                  <a:schemeClr val="dk2"/>
                </a:solidFill>
              </a:rPr>
              <a:t>τική</a:t>
            </a:r>
            <a:r>
              <a:rPr lang="en" sz="1800" b="1" dirty="0">
                <a:solidFill>
                  <a:schemeClr val="dk2"/>
                </a:solidFill>
              </a:rPr>
              <a:t>: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Εστιάζει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στις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οργ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νώσεις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ως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b="1" dirty="0" err="1">
                <a:solidFill>
                  <a:schemeClr val="dk2"/>
                </a:solidFill>
              </a:rPr>
              <a:t>όργ</a:t>
            </a:r>
            <a:r>
              <a:rPr lang="en" sz="1800" b="1" dirty="0">
                <a:solidFill>
                  <a:schemeClr val="dk2"/>
                </a:solidFill>
              </a:rPr>
              <a:t>α</a:t>
            </a:r>
            <a:r>
              <a:rPr lang="en" sz="1800" b="1" dirty="0" err="1">
                <a:solidFill>
                  <a:schemeClr val="dk2"/>
                </a:solidFill>
              </a:rPr>
              <a:t>ν</a:t>
            </a:r>
            <a:r>
              <a:rPr lang="en" sz="1800" b="1" dirty="0">
                <a:solidFill>
                  <a:schemeClr val="dk2"/>
                </a:solidFill>
              </a:rPr>
              <a:t>α </a:t>
            </a:r>
            <a:r>
              <a:rPr lang="en" sz="1800" b="1" dirty="0" err="1">
                <a:solidFill>
                  <a:schemeClr val="dk2"/>
                </a:solidFill>
              </a:rPr>
              <a:t>κυρι</a:t>
            </a:r>
            <a:r>
              <a:rPr lang="en" sz="1800" b="1" dirty="0">
                <a:solidFill>
                  <a:schemeClr val="dk2"/>
                </a:solidFill>
              </a:rPr>
              <a:t>α</a:t>
            </a:r>
            <a:r>
              <a:rPr lang="en" sz="1800" b="1" dirty="0" err="1">
                <a:solidFill>
                  <a:schemeClr val="dk2"/>
                </a:solidFill>
              </a:rPr>
              <a:t>ρχί</a:t>
            </a:r>
            <a:r>
              <a:rPr lang="en" sz="1800" b="1" dirty="0">
                <a:solidFill>
                  <a:schemeClr val="dk2"/>
                </a:solidFill>
              </a:rPr>
              <a:t>α</a:t>
            </a:r>
            <a:r>
              <a:rPr lang="en" sz="1800" b="1" dirty="0" err="1">
                <a:solidFill>
                  <a:schemeClr val="dk2"/>
                </a:solidFill>
              </a:rPr>
              <a:t>ς</a:t>
            </a:r>
            <a:r>
              <a:rPr lang="en" sz="1800" b="1" dirty="0">
                <a:solidFill>
                  <a:schemeClr val="dk2"/>
                </a:solidFill>
              </a:rPr>
              <a:t> </a:t>
            </a:r>
            <a:r>
              <a:rPr lang="en" sz="1800" b="1" dirty="0" err="1">
                <a:solidFill>
                  <a:schemeClr val="dk2"/>
                </a:solidFill>
              </a:rPr>
              <a:t>κ</a:t>
            </a:r>
            <a:r>
              <a:rPr lang="en" sz="1800" b="1" dirty="0">
                <a:solidFill>
                  <a:schemeClr val="dk2"/>
                </a:solidFill>
              </a:rPr>
              <a:t>α</a:t>
            </a:r>
            <a:r>
              <a:rPr lang="en" sz="1800" b="1" dirty="0" err="1">
                <a:solidFill>
                  <a:schemeClr val="dk2"/>
                </a:solidFill>
              </a:rPr>
              <a:t>ι</a:t>
            </a:r>
            <a:r>
              <a:rPr lang="en" sz="1800" b="1" dirty="0">
                <a:solidFill>
                  <a:schemeClr val="dk2"/>
                </a:solidFill>
              </a:rPr>
              <a:t> </a:t>
            </a:r>
            <a:r>
              <a:rPr lang="en" sz="1800" b="1" dirty="0" err="1">
                <a:solidFill>
                  <a:schemeClr val="dk2"/>
                </a:solidFill>
              </a:rPr>
              <a:t>εκμετάλλευσης</a:t>
            </a:r>
            <a:r>
              <a:rPr lang="en" sz="1800" dirty="0">
                <a:solidFill>
                  <a:schemeClr val="dk2"/>
                </a:solidFill>
              </a:rPr>
              <a:t>. </a:t>
            </a:r>
            <a:r>
              <a:rPr lang="en" sz="1800" dirty="0" err="1">
                <a:solidFill>
                  <a:schemeClr val="dk2"/>
                </a:solidFill>
              </a:rPr>
              <a:t>Α</a:t>
            </a:r>
            <a:r>
              <a:rPr lang="en" sz="1800" dirty="0">
                <a:solidFill>
                  <a:schemeClr val="dk2"/>
                </a:solidFill>
              </a:rPr>
              <a:t>π</a:t>
            </a:r>
            <a:r>
              <a:rPr lang="en" sz="1800" dirty="0" err="1">
                <a:solidFill>
                  <a:schemeClr val="dk2"/>
                </a:solidFill>
              </a:rPr>
              <a:t>οκ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λύ</a:t>
            </a:r>
            <a:r>
              <a:rPr lang="en" sz="1800" dirty="0">
                <a:solidFill>
                  <a:schemeClr val="dk2"/>
                </a:solidFill>
              </a:rPr>
              <a:t>π</a:t>
            </a:r>
            <a:r>
              <a:rPr lang="en" sz="1800" dirty="0" err="1">
                <a:solidFill>
                  <a:schemeClr val="dk2"/>
                </a:solidFill>
              </a:rPr>
              <a:t>τει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b="1" dirty="0" err="1">
                <a:solidFill>
                  <a:schemeClr val="dk2"/>
                </a:solidFill>
              </a:rPr>
              <a:t>ζητήμ</a:t>
            </a:r>
            <a:r>
              <a:rPr lang="en" sz="1800" b="1" dirty="0">
                <a:solidFill>
                  <a:schemeClr val="dk2"/>
                </a:solidFill>
              </a:rPr>
              <a:t>α</a:t>
            </a:r>
            <a:r>
              <a:rPr lang="en" sz="1800" b="1" dirty="0" err="1">
                <a:solidFill>
                  <a:schemeClr val="dk2"/>
                </a:solidFill>
              </a:rPr>
              <a:t>τ</a:t>
            </a:r>
            <a:r>
              <a:rPr lang="en" sz="1800" b="1" dirty="0">
                <a:solidFill>
                  <a:schemeClr val="dk2"/>
                </a:solidFill>
              </a:rPr>
              <a:t>α </a:t>
            </a:r>
            <a:r>
              <a:rPr lang="en" sz="1800" b="1" dirty="0" err="1">
                <a:solidFill>
                  <a:schemeClr val="dk2"/>
                </a:solidFill>
              </a:rPr>
              <a:t>κ</a:t>
            </a:r>
            <a:r>
              <a:rPr lang="en" sz="1800" b="1" dirty="0">
                <a:solidFill>
                  <a:schemeClr val="dk2"/>
                </a:solidFill>
              </a:rPr>
              <a:t>α</a:t>
            </a:r>
            <a:r>
              <a:rPr lang="en" sz="1800" b="1" dirty="0" err="1">
                <a:solidFill>
                  <a:schemeClr val="dk2"/>
                </a:solidFill>
              </a:rPr>
              <a:t>τ</a:t>
            </a:r>
            <a:r>
              <a:rPr lang="en" sz="1800" b="1" dirty="0">
                <a:solidFill>
                  <a:schemeClr val="dk2"/>
                </a:solidFill>
              </a:rPr>
              <a:t>απ</a:t>
            </a:r>
            <a:r>
              <a:rPr lang="en" sz="1800" b="1" dirty="0" err="1">
                <a:solidFill>
                  <a:schemeClr val="dk2"/>
                </a:solidFill>
              </a:rPr>
              <a:t>ίεσης</a:t>
            </a:r>
            <a:r>
              <a:rPr lang="en" sz="1800" b="1" dirty="0">
                <a:solidFill>
                  <a:schemeClr val="dk2"/>
                </a:solidFill>
              </a:rPr>
              <a:t> </a:t>
            </a:r>
            <a:r>
              <a:rPr lang="en" sz="1800" b="1" dirty="0" err="1">
                <a:solidFill>
                  <a:schemeClr val="dk2"/>
                </a:solidFill>
              </a:rPr>
              <a:t>κ</a:t>
            </a:r>
            <a:r>
              <a:rPr lang="en" sz="1800" b="1" dirty="0">
                <a:solidFill>
                  <a:schemeClr val="dk2"/>
                </a:solidFill>
              </a:rPr>
              <a:t>α</a:t>
            </a:r>
            <a:r>
              <a:rPr lang="en" sz="1800" b="1" dirty="0" err="1">
                <a:solidFill>
                  <a:schemeClr val="dk2"/>
                </a:solidFill>
              </a:rPr>
              <a:t>ι</a:t>
            </a:r>
            <a:r>
              <a:rPr lang="en" sz="1800" b="1" dirty="0">
                <a:solidFill>
                  <a:schemeClr val="dk2"/>
                </a:solidFill>
              </a:rPr>
              <a:t> </a:t>
            </a:r>
            <a:r>
              <a:rPr lang="en" sz="1800" b="1" dirty="0" err="1">
                <a:solidFill>
                  <a:schemeClr val="dk2"/>
                </a:solidFill>
              </a:rPr>
              <a:t>ψευδούς</a:t>
            </a:r>
            <a:r>
              <a:rPr lang="en" sz="1800" b="1" dirty="0">
                <a:solidFill>
                  <a:schemeClr val="dk2"/>
                </a:solidFill>
              </a:rPr>
              <a:t> </a:t>
            </a:r>
            <a:r>
              <a:rPr lang="en" sz="1800" b="1" dirty="0" err="1">
                <a:solidFill>
                  <a:schemeClr val="dk2"/>
                </a:solidFill>
              </a:rPr>
              <a:t>συνείδησης</a:t>
            </a:r>
            <a:r>
              <a:rPr lang="en" sz="1800" dirty="0">
                <a:solidFill>
                  <a:schemeClr val="dk2"/>
                </a:solidFill>
              </a:rPr>
              <a:t>.</a:t>
            </a:r>
            <a:endParaRPr sz="1800" dirty="0">
              <a:solidFill>
                <a:schemeClr val="dk2"/>
              </a:solidFill>
            </a:endParaRPr>
          </a:p>
          <a:p>
            <a:pPr marL="168271">
              <a:lnSpc>
                <a:spcPct val="115000"/>
              </a:lnSpc>
              <a:buClr>
                <a:schemeClr val="dk2"/>
              </a:buClr>
              <a:buSzPts val="950"/>
            </a:pPr>
            <a:r>
              <a:rPr lang="en" sz="1800" b="1" dirty="0">
                <a:solidFill>
                  <a:schemeClr val="dk2"/>
                </a:solidFill>
              </a:rPr>
              <a:t>6. </a:t>
            </a:r>
            <a:r>
              <a:rPr lang="en" sz="1800" b="1" dirty="0" err="1">
                <a:solidFill>
                  <a:schemeClr val="dk2"/>
                </a:solidFill>
              </a:rPr>
              <a:t>Η</a:t>
            </a:r>
            <a:r>
              <a:rPr lang="en" sz="1800" b="1" dirty="0">
                <a:solidFill>
                  <a:schemeClr val="dk2"/>
                </a:solidFill>
              </a:rPr>
              <a:t> </a:t>
            </a:r>
            <a:r>
              <a:rPr lang="en" sz="1800" b="1" dirty="0" err="1">
                <a:solidFill>
                  <a:schemeClr val="dk2"/>
                </a:solidFill>
              </a:rPr>
              <a:t>Οικολογική</a:t>
            </a:r>
            <a:r>
              <a:rPr lang="en" sz="1800" b="1" dirty="0">
                <a:solidFill>
                  <a:schemeClr val="dk2"/>
                </a:solidFill>
              </a:rPr>
              <a:t> </a:t>
            </a:r>
            <a:r>
              <a:rPr lang="en" sz="1800" b="1" dirty="0" err="1">
                <a:solidFill>
                  <a:schemeClr val="dk2"/>
                </a:solidFill>
              </a:rPr>
              <a:t>Ο</a:t>
            </a:r>
            <a:r>
              <a:rPr lang="en" sz="1800" b="1" dirty="0">
                <a:solidFill>
                  <a:schemeClr val="dk2"/>
                </a:solidFill>
              </a:rPr>
              <a:t>π</a:t>
            </a:r>
            <a:r>
              <a:rPr lang="en" sz="1800" b="1" dirty="0" err="1">
                <a:solidFill>
                  <a:schemeClr val="dk2"/>
                </a:solidFill>
              </a:rPr>
              <a:t>τική</a:t>
            </a:r>
            <a:r>
              <a:rPr lang="en" sz="1800" b="1" dirty="0">
                <a:solidFill>
                  <a:schemeClr val="dk2"/>
                </a:solidFill>
              </a:rPr>
              <a:t>: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Μι</a:t>
            </a:r>
            <a:r>
              <a:rPr lang="en" sz="1800" dirty="0">
                <a:solidFill>
                  <a:schemeClr val="dk2"/>
                </a:solidFill>
              </a:rPr>
              <a:t>α </a:t>
            </a:r>
            <a:r>
              <a:rPr lang="en" sz="1800" dirty="0" err="1">
                <a:solidFill>
                  <a:schemeClr val="dk2"/>
                </a:solidFill>
              </a:rPr>
              <a:t>ε</a:t>
            </a:r>
            <a:r>
              <a:rPr lang="en" sz="1800" dirty="0">
                <a:solidFill>
                  <a:schemeClr val="dk2"/>
                </a:solidFill>
              </a:rPr>
              <a:t>π</a:t>
            </a:r>
            <a:r>
              <a:rPr lang="en" sz="1800" dirty="0" err="1">
                <a:solidFill>
                  <a:schemeClr val="dk2"/>
                </a:solidFill>
              </a:rPr>
              <a:t>έκτ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ση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της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ο</a:t>
            </a:r>
            <a:r>
              <a:rPr lang="en" sz="1800" dirty="0">
                <a:solidFill>
                  <a:schemeClr val="dk2"/>
                </a:solidFill>
              </a:rPr>
              <a:t>π</a:t>
            </a:r>
            <a:r>
              <a:rPr lang="en" sz="1800" dirty="0" err="1">
                <a:solidFill>
                  <a:schemeClr val="dk2"/>
                </a:solidFill>
              </a:rPr>
              <a:t>τικής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της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i="1" dirty="0" err="1">
                <a:solidFill>
                  <a:schemeClr val="dk2"/>
                </a:solidFill>
              </a:rPr>
              <a:t>οργ</a:t>
            </a:r>
            <a:r>
              <a:rPr lang="en" sz="1800" i="1" dirty="0">
                <a:solidFill>
                  <a:schemeClr val="dk2"/>
                </a:solidFill>
              </a:rPr>
              <a:t>α</a:t>
            </a:r>
            <a:r>
              <a:rPr lang="en" sz="1800" i="1" dirty="0" err="1">
                <a:solidFill>
                  <a:schemeClr val="dk2"/>
                </a:solidFill>
              </a:rPr>
              <a:t>νωτικής</a:t>
            </a:r>
            <a:r>
              <a:rPr lang="en" sz="1800" i="1" dirty="0">
                <a:solidFill>
                  <a:schemeClr val="dk2"/>
                </a:solidFill>
              </a:rPr>
              <a:t> </a:t>
            </a:r>
            <a:r>
              <a:rPr lang="en" sz="1800" i="1" dirty="0" err="1">
                <a:solidFill>
                  <a:schemeClr val="dk2"/>
                </a:solidFill>
              </a:rPr>
              <a:t>ο</a:t>
            </a:r>
            <a:r>
              <a:rPr lang="en" sz="1800" i="1" dirty="0">
                <a:solidFill>
                  <a:schemeClr val="dk2"/>
                </a:solidFill>
              </a:rPr>
              <a:t>π</a:t>
            </a:r>
            <a:r>
              <a:rPr lang="en" sz="1800" i="1" dirty="0" err="1">
                <a:solidFill>
                  <a:schemeClr val="dk2"/>
                </a:solidFill>
              </a:rPr>
              <a:t>τικής</a:t>
            </a:r>
            <a:r>
              <a:rPr lang="en" sz="1800" i="1" dirty="0">
                <a:solidFill>
                  <a:schemeClr val="dk2"/>
                </a:solidFill>
              </a:rPr>
              <a:t> </a:t>
            </a:r>
            <a:r>
              <a:rPr lang="en" sz="1800" dirty="0">
                <a:solidFill>
                  <a:schemeClr val="dk2"/>
                </a:solidFill>
              </a:rPr>
              <a:t>π</a:t>
            </a:r>
            <a:r>
              <a:rPr lang="en" sz="1800" dirty="0" err="1">
                <a:solidFill>
                  <a:schemeClr val="dk2"/>
                </a:solidFill>
              </a:rPr>
              <a:t>ου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δίνει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έμφ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ση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στην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b="1" dirty="0">
                <a:solidFill>
                  <a:schemeClr val="dk2"/>
                </a:solidFill>
              </a:rPr>
              <a:t>α</a:t>
            </a:r>
            <a:r>
              <a:rPr lang="en" sz="1800" b="1" dirty="0" err="1">
                <a:solidFill>
                  <a:schemeClr val="dk2"/>
                </a:solidFill>
              </a:rPr>
              <a:t>λληλεξάρτηση</a:t>
            </a:r>
            <a:r>
              <a:rPr lang="en" sz="1800" b="1" dirty="0">
                <a:solidFill>
                  <a:schemeClr val="dk2"/>
                </a:solidFill>
              </a:rPr>
              <a:t> </a:t>
            </a:r>
            <a:r>
              <a:rPr lang="en" sz="1800" b="1" dirty="0" err="1">
                <a:solidFill>
                  <a:schemeClr val="dk2"/>
                </a:solidFill>
              </a:rPr>
              <a:t>με</a:t>
            </a:r>
            <a:r>
              <a:rPr lang="en" sz="1800" b="1" dirty="0">
                <a:solidFill>
                  <a:schemeClr val="dk2"/>
                </a:solidFill>
              </a:rPr>
              <a:t> </a:t>
            </a:r>
            <a:r>
              <a:rPr lang="en" sz="1800" b="1" dirty="0" err="1">
                <a:solidFill>
                  <a:schemeClr val="dk2"/>
                </a:solidFill>
              </a:rPr>
              <a:t>τον</a:t>
            </a:r>
            <a:r>
              <a:rPr lang="en" sz="1800" b="1" dirty="0">
                <a:solidFill>
                  <a:schemeClr val="dk2"/>
                </a:solidFill>
              </a:rPr>
              <a:t> </a:t>
            </a:r>
            <a:r>
              <a:rPr lang="en" sz="1800" b="1" dirty="0" err="1">
                <a:solidFill>
                  <a:schemeClr val="dk2"/>
                </a:solidFill>
              </a:rPr>
              <a:t>φυσικό</a:t>
            </a:r>
            <a:r>
              <a:rPr lang="en" sz="1800" b="1" dirty="0">
                <a:solidFill>
                  <a:schemeClr val="dk2"/>
                </a:solidFill>
              </a:rPr>
              <a:t> </a:t>
            </a:r>
            <a:r>
              <a:rPr lang="en" sz="1800" b="1" dirty="0" err="1">
                <a:solidFill>
                  <a:schemeClr val="dk2"/>
                </a:solidFill>
              </a:rPr>
              <a:t>κόσμο</a:t>
            </a:r>
            <a:r>
              <a:rPr lang="en" sz="1800" b="1" dirty="0">
                <a:solidFill>
                  <a:schemeClr val="dk2"/>
                </a:solidFill>
              </a:rPr>
              <a:t> </a:t>
            </a:r>
            <a:r>
              <a:rPr lang="en" sz="1800" b="1" dirty="0" err="1">
                <a:solidFill>
                  <a:schemeClr val="dk2"/>
                </a:solidFill>
              </a:rPr>
              <a:t>κ</a:t>
            </a:r>
            <a:r>
              <a:rPr lang="en" sz="1800" b="1" dirty="0">
                <a:solidFill>
                  <a:schemeClr val="dk2"/>
                </a:solidFill>
              </a:rPr>
              <a:t>α</a:t>
            </a:r>
            <a:r>
              <a:rPr lang="en" sz="1800" b="1" dirty="0" err="1">
                <a:solidFill>
                  <a:schemeClr val="dk2"/>
                </a:solidFill>
              </a:rPr>
              <a:t>ι</a:t>
            </a:r>
            <a:r>
              <a:rPr lang="en" sz="1800" b="1" dirty="0">
                <a:solidFill>
                  <a:schemeClr val="dk2"/>
                </a:solidFill>
              </a:rPr>
              <a:t> </a:t>
            </a:r>
            <a:r>
              <a:rPr lang="en" sz="1800" b="1" dirty="0" err="1">
                <a:solidFill>
                  <a:schemeClr val="dk2"/>
                </a:solidFill>
              </a:rPr>
              <a:t>τη</a:t>
            </a:r>
            <a:r>
              <a:rPr lang="en" sz="1800" b="1" dirty="0">
                <a:solidFill>
                  <a:schemeClr val="dk2"/>
                </a:solidFill>
              </a:rPr>
              <a:t> </a:t>
            </a:r>
            <a:r>
              <a:rPr lang="en" sz="1800" b="1" dirty="0" err="1">
                <a:solidFill>
                  <a:schemeClr val="dk2"/>
                </a:solidFill>
              </a:rPr>
              <a:t>μ</a:t>
            </a:r>
            <a:r>
              <a:rPr lang="en" sz="1800" b="1" dirty="0">
                <a:solidFill>
                  <a:schemeClr val="dk2"/>
                </a:solidFill>
              </a:rPr>
              <a:t>α</a:t>
            </a:r>
            <a:r>
              <a:rPr lang="en" sz="1800" b="1" dirty="0" err="1">
                <a:solidFill>
                  <a:schemeClr val="dk2"/>
                </a:solidFill>
              </a:rPr>
              <a:t>κρο</a:t>
            </a:r>
            <a:r>
              <a:rPr lang="en" sz="1800" b="1" dirty="0">
                <a:solidFill>
                  <a:schemeClr val="dk2"/>
                </a:solidFill>
              </a:rPr>
              <a:t>π</a:t>
            </a:r>
            <a:r>
              <a:rPr lang="en" sz="1800" b="1" dirty="0" err="1">
                <a:solidFill>
                  <a:schemeClr val="dk2"/>
                </a:solidFill>
              </a:rPr>
              <a:t>ρόθεσμη</a:t>
            </a:r>
            <a:r>
              <a:rPr lang="en" sz="1800" b="1" dirty="0">
                <a:solidFill>
                  <a:schemeClr val="dk2"/>
                </a:solidFill>
              </a:rPr>
              <a:t> β</a:t>
            </a:r>
            <a:r>
              <a:rPr lang="en" sz="1800" b="1" dirty="0" err="1">
                <a:solidFill>
                  <a:schemeClr val="dk2"/>
                </a:solidFill>
              </a:rPr>
              <a:t>ιωσιμότητ</a:t>
            </a:r>
            <a:r>
              <a:rPr lang="en" sz="1800" b="1" dirty="0">
                <a:solidFill>
                  <a:schemeClr val="dk2"/>
                </a:solidFill>
              </a:rPr>
              <a:t>α</a:t>
            </a:r>
            <a:r>
              <a:rPr lang="en" sz="1800" dirty="0">
                <a:solidFill>
                  <a:schemeClr val="dk2"/>
                </a:solidFill>
              </a:rPr>
              <a:t>.</a:t>
            </a:r>
            <a:endParaRPr sz="1800" dirty="0">
              <a:solidFill>
                <a:schemeClr val="dk2"/>
              </a:solidFill>
            </a:endParaRPr>
          </a:p>
          <a:p>
            <a:pPr marL="168271">
              <a:lnSpc>
                <a:spcPct val="115000"/>
              </a:lnSpc>
              <a:buClr>
                <a:schemeClr val="dk2"/>
              </a:buClr>
              <a:buSzPts val="950"/>
            </a:pPr>
            <a:r>
              <a:rPr lang="en" sz="1800" b="1" dirty="0">
                <a:solidFill>
                  <a:schemeClr val="dk2"/>
                </a:solidFill>
              </a:rPr>
              <a:t>7. </a:t>
            </a:r>
            <a:r>
              <a:rPr lang="en" sz="1800" b="1" dirty="0" err="1">
                <a:solidFill>
                  <a:schemeClr val="dk2"/>
                </a:solidFill>
              </a:rPr>
              <a:t>Η</a:t>
            </a:r>
            <a:r>
              <a:rPr lang="en" sz="1800" b="1" dirty="0">
                <a:solidFill>
                  <a:schemeClr val="dk2"/>
                </a:solidFill>
              </a:rPr>
              <a:t> </a:t>
            </a:r>
            <a:r>
              <a:rPr lang="en" sz="1800" b="1" dirty="0" err="1">
                <a:solidFill>
                  <a:schemeClr val="dk2"/>
                </a:solidFill>
              </a:rPr>
              <a:t>Δι</a:t>
            </a:r>
            <a:r>
              <a:rPr lang="en" sz="1800" b="1" dirty="0">
                <a:solidFill>
                  <a:schemeClr val="dk2"/>
                </a:solidFill>
              </a:rPr>
              <a:t>απ</a:t>
            </a:r>
            <a:r>
              <a:rPr lang="en" sz="1800" b="1" dirty="0" err="1">
                <a:solidFill>
                  <a:schemeClr val="dk2"/>
                </a:solidFill>
              </a:rPr>
              <a:t>ροσω</a:t>
            </a:r>
            <a:r>
              <a:rPr lang="en" sz="1800" b="1" dirty="0">
                <a:solidFill>
                  <a:schemeClr val="dk2"/>
                </a:solidFill>
              </a:rPr>
              <a:t>π</a:t>
            </a:r>
            <a:r>
              <a:rPr lang="en" sz="1800" b="1" dirty="0" err="1">
                <a:solidFill>
                  <a:schemeClr val="dk2"/>
                </a:solidFill>
              </a:rPr>
              <a:t>ική</a:t>
            </a:r>
            <a:r>
              <a:rPr lang="en" sz="1800" b="1" dirty="0">
                <a:solidFill>
                  <a:schemeClr val="dk2"/>
                </a:solidFill>
              </a:rPr>
              <a:t> </a:t>
            </a:r>
            <a:r>
              <a:rPr lang="en" sz="1800" b="1" dirty="0" err="1">
                <a:solidFill>
                  <a:schemeClr val="dk2"/>
                </a:solidFill>
              </a:rPr>
              <a:t>Ο</a:t>
            </a:r>
            <a:r>
              <a:rPr lang="en" sz="1800" b="1" dirty="0">
                <a:solidFill>
                  <a:schemeClr val="dk2"/>
                </a:solidFill>
              </a:rPr>
              <a:t>π</a:t>
            </a:r>
            <a:r>
              <a:rPr lang="en" sz="1800" b="1" dirty="0" err="1">
                <a:solidFill>
                  <a:schemeClr val="dk2"/>
                </a:solidFill>
              </a:rPr>
              <a:t>τική</a:t>
            </a:r>
            <a:r>
              <a:rPr lang="en" sz="1800" b="1" dirty="0">
                <a:solidFill>
                  <a:schemeClr val="dk2"/>
                </a:solidFill>
              </a:rPr>
              <a:t>: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Μι</a:t>
            </a:r>
            <a:r>
              <a:rPr lang="en" sz="1800" dirty="0">
                <a:solidFill>
                  <a:schemeClr val="dk2"/>
                </a:solidFill>
              </a:rPr>
              <a:t>α </a:t>
            </a:r>
            <a:r>
              <a:rPr lang="en" sz="1800" dirty="0" err="1">
                <a:solidFill>
                  <a:schemeClr val="dk2"/>
                </a:solidFill>
              </a:rPr>
              <a:t>ρητά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συστημική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ά</a:t>
            </a:r>
            <a:r>
              <a:rPr lang="en" sz="1800" dirty="0">
                <a:solidFill>
                  <a:schemeClr val="dk2"/>
                </a:solidFill>
              </a:rPr>
              <a:t>π</a:t>
            </a:r>
            <a:r>
              <a:rPr lang="en" sz="1800" dirty="0" err="1">
                <a:solidFill>
                  <a:schemeClr val="dk2"/>
                </a:solidFill>
              </a:rPr>
              <a:t>οψη</a:t>
            </a:r>
            <a:r>
              <a:rPr lang="en" sz="1800" dirty="0">
                <a:solidFill>
                  <a:schemeClr val="dk2"/>
                </a:solidFill>
              </a:rPr>
              <a:t> π</a:t>
            </a:r>
            <a:r>
              <a:rPr lang="en" sz="1800" dirty="0" err="1">
                <a:solidFill>
                  <a:schemeClr val="dk2"/>
                </a:solidFill>
              </a:rPr>
              <a:t>ου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μ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ς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υ</a:t>
            </a:r>
            <a:r>
              <a:rPr lang="en" sz="1800" dirty="0">
                <a:solidFill>
                  <a:schemeClr val="dk2"/>
                </a:solidFill>
              </a:rPr>
              <a:t>π</a:t>
            </a:r>
            <a:r>
              <a:rPr lang="en" sz="1800" dirty="0" err="1">
                <a:solidFill>
                  <a:schemeClr val="dk2"/>
                </a:solidFill>
              </a:rPr>
              <a:t>ενθυμίζει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ν</a:t>
            </a:r>
            <a:r>
              <a:rPr lang="en" sz="1800" dirty="0">
                <a:solidFill>
                  <a:schemeClr val="dk2"/>
                </a:solidFill>
              </a:rPr>
              <a:t>α </a:t>
            </a:r>
            <a:r>
              <a:rPr lang="en" sz="1800" b="1" dirty="0">
                <a:solidFill>
                  <a:schemeClr val="dk2"/>
                </a:solidFill>
              </a:rPr>
              <a:t>α</a:t>
            </a:r>
            <a:r>
              <a:rPr lang="en" sz="1800" b="1" dirty="0" err="1">
                <a:solidFill>
                  <a:schemeClr val="dk2"/>
                </a:solidFill>
              </a:rPr>
              <a:t>ν</a:t>
            </a:r>
            <a:r>
              <a:rPr lang="en" sz="1800" b="1" dirty="0">
                <a:solidFill>
                  <a:schemeClr val="dk2"/>
                </a:solidFill>
              </a:rPr>
              <a:t>α</a:t>
            </a:r>
            <a:r>
              <a:rPr lang="en" sz="1800" b="1" dirty="0" err="1">
                <a:solidFill>
                  <a:schemeClr val="dk2"/>
                </a:solidFill>
              </a:rPr>
              <a:t>ζητούμε</a:t>
            </a:r>
            <a:r>
              <a:rPr lang="en" sz="1800" b="1" dirty="0">
                <a:solidFill>
                  <a:schemeClr val="dk2"/>
                </a:solidFill>
              </a:rPr>
              <a:t> </a:t>
            </a:r>
            <a:r>
              <a:rPr lang="en" sz="1800" b="1" dirty="0" err="1">
                <a:solidFill>
                  <a:schemeClr val="dk2"/>
                </a:solidFill>
              </a:rPr>
              <a:t>συνδέσεις</a:t>
            </a:r>
            <a:r>
              <a:rPr lang="en" sz="1800" b="1" dirty="0">
                <a:solidFill>
                  <a:schemeClr val="dk2"/>
                </a:solidFill>
              </a:rPr>
              <a:t>, </a:t>
            </a:r>
            <a:r>
              <a:rPr lang="en" sz="1800" b="1" dirty="0" err="1">
                <a:solidFill>
                  <a:schemeClr val="dk2"/>
                </a:solidFill>
              </a:rPr>
              <a:t>σημεί</a:t>
            </a:r>
            <a:r>
              <a:rPr lang="en" sz="1800" b="1" dirty="0">
                <a:solidFill>
                  <a:schemeClr val="dk2"/>
                </a:solidFill>
              </a:rPr>
              <a:t>α </a:t>
            </a:r>
            <a:r>
              <a:rPr lang="en" sz="1800" b="1" dirty="0" err="1">
                <a:solidFill>
                  <a:schemeClr val="dk2"/>
                </a:solidFill>
              </a:rPr>
              <a:t>μόχλευσης</a:t>
            </a:r>
            <a:r>
              <a:rPr lang="en" sz="1800" b="1" dirty="0">
                <a:solidFill>
                  <a:schemeClr val="dk2"/>
                </a:solidFill>
              </a:rPr>
              <a:t> </a:t>
            </a:r>
            <a:r>
              <a:rPr lang="en" sz="1800" b="1" dirty="0" err="1">
                <a:solidFill>
                  <a:schemeClr val="dk2"/>
                </a:solidFill>
              </a:rPr>
              <a:t>κ</a:t>
            </a:r>
            <a:r>
              <a:rPr lang="en" sz="1800" b="1" dirty="0">
                <a:solidFill>
                  <a:schemeClr val="dk2"/>
                </a:solidFill>
              </a:rPr>
              <a:t>α</a:t>
            </a:r>
            <a:r>
              <a:rPr lang="en" sz="1800" b="1" dirty="0" err="1">
                <a:solidFill>
                  <a:schemeClr val="dk2"/>
                </a:solidFill>
              </a:rPr>
              <a:t>ι</a:t>
            </a:r>
            <a:r>
              <a:rPr lang="en" sz="1800" b="1" dirty="0">
                <a:solidFill>
                  <a:schemeClr val="dk2"/>
                </a:solidFill>
              </a:rPr>
              <a:t> α</a:t>
            </a:r>
            <a:r>
              <a:rPr lang="en" sz="1800" b="1" dirty="0" err="1">
                <a:solidFill>
                  <a:schemeClr val="dk2"/>
                </a:solidFill>
              </a:rPr>
              <a:t>κούσιες</a:t>
            </a:r>
            <a:r>
              <a:rPr lang="en" sz="1800" b="1" dirty="0">
                <a:solidFill>
                  <a:schemeClr val="dk2"/>
                </a:solidFill>
              </a:rPr>
              <a:t> </a:t>
            </a:r>
            <a:r>
              <a:rPr lang="en" sz="1800" b="1" dirty="0" err="1">
                <a:solidFill>
                  <a:schemeClr val="dk2"/>
                </a:solidFill>
              </a:rPr>
              <a:t>συνέ</a:t>
            </a:r>
            <a:r>
              <a:rPr lang="en" sz="1800" b="1" dirty="0">
                <a:solidFill>
                  <a:schemeClr val="dk2"/>
                </a:solidFill>
              </a:rPr>
              <a:t>π</a:t>
            </a:r>
            <a:r>
              <a:rPr lang="en" sz="1800" b="1" dirty="0" err="1">
                <a:solidFill>
                  <a:schemeClr val="dk2"/>
                </a:solidFill>
              </a:rPr>
              <a:t>ειες</a:t>
            </a:r>
            <a:r>
              <a:rPr lang="en" sz="1800" dirty="0">
                <a:solidFill>
                  <a:schemeClr val="dk2"/>
                </a:solidFill>
              </a:rPr>
              <a:t>.</a:t>
            </a:r>
            <a:endParaRPr sz="1800" dirty="0">
              <a:solidFill>
                <a:schemeClr val="dk2"/>
              </a:solidFill>
            </a:endParaRPr>
          </a:p>
          <a:p>
            <a:pPr>
              <a:lnSpc>
                <a:spcPct val="115000"/>
              </a:lnSpc>
            </a:pPr>
            <a:endParaRPr sz="1800" dirty="0">
              <a:solidFill>
                <a:schemeClr val="dk2"/>
              </a:solidFill>
            </a:endParaRPr>
          </a:p>
          <a:p>
            <a:pPr marL="257175" indent="-257175">
              <a:lnSpc>
                <a:spcPct val="115000"/>
              </a:lnSpc>
              <a:buFont typeface="Wingdings" pitchFamily="2" charset="2"/>
              <a:buChar char="Ø"/>
            </a:pPr>
            <a:r>
              <a:rPr lang="en" sz="1800" dirty="0" err="1">
                <a:solidFill>
                  <a:schemeClr val="dk2"/>
                </a:solidFill>
              </a:rPr>
              <a:t>Οι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ο</a:t>
            </a:r>
            <a:r>
              <a:rPr lang="en" sz="1800" dirty="0">
                <a:solidFill>
                  <a:schemeClr val="dk2"/>
                </a:solidFill>
              </a:rPr>
              <a:t>π</a:t>
            </a:r>
            <a:r>
              <a:rPr lang="en" sz="1800" dirty="0" err="1">
                <a:solidFill>
                  <a:schemeClr val="dk2"/>
                </a:solidFill>
              </a:rPr>
              <a:t>τικές</a:t>
            </a:r>
            <a:r>
              <a:rPr lang="en" sz="1800" dirty="0">
                <a:solidFill>
                  <a:schemeClr val="dk2"/>
                </a:solidFill>
              </a:rPr>
              <a:t> α</a:t>
            </a:r>
            <a:r>
              <a:rPr lang="en" sz="1800" dirty="0" err="1">
                <a:solidFill>
                  <a:schemeClr val="dk2"/>
                </a:solidFill>
              </a:rPr>
              <a:t>υτές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έχουν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ως</a:t>
            </a:r>
            <a:r>
              <a:rPr lang="en" sz="1800" dirty="0">
                <a:solidFill>
                  <a:schemeClr val="dk2"/>
                </a:solidFill>
              </a:rPr>
              <a:t> βα</a:t>
            </a:r>
            <a:r>
              <a:rPr lang="en" sz="1800" dirty="0" err="1">
                <a:solidFill>
                  <a:schemeClr val="dk2"/>
                </a:solidFill>
              </a:rPr>
              <a:t>σικό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σκο</a:t>
            </a:r>
            <a:r>
              <a:rPr lang="en" sz="1800" dirty="0">
                <a:solidFill>
                  <a:schemeClr val="dk2"/>
                </a:solidFill>
              </a:rPr>
              <a:t>π</a:t>
            </a:r>
            <a:r>
              <a:rPr lang="en" sz="1800" dirty="0" err="1">
                <a:solidFill>
                  <a:schemeClr val="dk2"/>
                </a:solidFill>
              </a:rPr>
              <a:t>ό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ν</a:t>
            </a:r>
            <a:r>
              <a:rPr lang="en" sz="1800" dirty="0">
                <a:solidFill>
                  <a:schemeClr val="dk2"/>
                </a:solidFill>
              </a:rPr>
              <a:t>α </a:t>
            </a:r>
            <a:r>
              <a:rPr lang="en" sz="1800" dirty="0" err="1">
                <a:solidFill>
                  <a:schemeClr val="dk2"/>
                </a:solidFill>
              </a:rPr>
              <a:t>μ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ς</a:t>
            </a:r>
            <a:r>
              <a:rPr lang="en" sz="1800" dirty="0">
                <a:solidFill>
                  <a:schemeClr val="dk2"/>
                </a:solidFill>
              </a:rPr>
              <a:t> β</a:t>
            </a:r>
            <a:r>
              <a:rPr lang="en" sz="1800" dirty="0" err="1">
                <a:solidFill>
                  <a:schemeClr val="dk2"/>
                </a:solidFill>
              </a:rPr>
              <a:t>οηθήσουν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ν</a:t>
            </a:r>
            <a:r>
              <a:rPr lang="en" sz="1800" dirty="0">
                <a:solidFill>
                  <a:schemeClr val="dk2"/>
                </a:solidFill>
              </a:rPr>
              <a:t>α </a:t>
            </a:r>
            <a:r>
              <a:rPr lang="en" sz="1800" dirty="0" err="1">
                <a:solidFill>
                  <a:schemeClr val="dk2"/>
                </a:solidFill>
              </a:rPr>
              <a:t>κ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τ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λά</a:t>
            </a:r>
            <a:r>
              <a:rPr lang="en" sz="1800" dirty="0">
                <a:solidFill>
                  <a:schemeClr val="dk2"/>
                </a:solidFill>
              </a:rPr>
              <a:t>β</a:t>
            </a:r>
            <a:r>
              <a:rPr lang="en" sz="1800" dirty="0" err="1">
                <a:solidFill>
                  <a:schemeClr val="dk2"/>
                </a:solidFill>
              </a:rPr>
              <a:t>ουμε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τι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είδους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οργάνωση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έχουμε</a:t>
            </a:r>
            <a:r>
              <a:rPr lang="en" sz="1800" dirty="0">
                <a:solidFill>
                  <a:schemeClr val="dk2"/>
                </a:solidFill>
              </a:rPr>
              <a:t> π</a:t>
            </a:r>
            <a:r>
              <a:rPr lang="en" sz="1800" dirty="0" err="1">
                <a:solidFill>
                  <a:schemeClr val="dk2"/>
                </a:solidFill>
              </a:rPr>
              <a:t>ρος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ε</a:t>
            </a:r>
            <a:r>
              <a:rPr lang="en" sz="1800" dirty="0">
                <a:solidFill>
                  <a:schemeClr val="dk2"/>
                </a:solidFill>
              </a:rPr>
              <a:t>π</a:t>
            </a:r>
            <a:r>
              <a:rPr lang="en" sz="1800" dirty="0" err="1">
                <a:solidFill>
                  <a:schemeClr val="dk2"/>
                </a:solidFill>
              </a:rPr>
              <a:t>έμ</a:t>
            </a:r>
            <a:r>
              <a:rPr lang="en" sz="1800" dirty="0">
                <a:solidFill>
                  <a:schemeClr val="dk2"/>
                </a:solidFill>
              </a:rPr>
              <a:t>βα</a:t>
            </a:r>
            <a:r>
              <a:rPr lang="en" sz="1800" dirty="0" err="1">
                <a:solidFill>
                  <a:schemeClr val="dk2"/>
                </a:solidFill>
              </a:rPr>
              <a:t>ση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κ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ι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στην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συνέχει</a:t>
            </a:r>
            <a:r>
              <a:rPr lang="en" sz="1800" dirty="0">
                <a:solidFill>
                  <a:schemeClr val="dk2"/>
                </a:solidFill>
              </a:rPr>
              <a:t>α </a:t>
            </a:r>
            <a:r>
              <a:rPr lang="en" sz="1800" dirty="0" err="1">
                <a:solidFill>
                  <a:schemeClr val="dk2"/>
                </a:solidFill>
              </a:rPr>
              <a:t>νά</a:t>
            </a:r>
            <a:r>
              <a:rPr lang="en" sz="1800" dirty="0">
                <a:solidFill>
                  <a:schemeClr val="dk2"/>
                </a:solidFill>
              </a:rPr>
              <a:t> β</a:t>
            </a:r>
            <a:r>
              <a:rPr lang="en" sz="1800" dirty="0" err="1">
                <a:solidFill>
                  <a:schemeClr val="dk2"/>
                </a:solidFill>
              </a:rPr>
              <a:t>γάλουμε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συμ</a:t>
            </a:r>
            <a:r>
              <a:rPr lang="en" sz="1800" dirty="0">
                <a:solidFill>
                  <a:schemeClr val="dk2"/>
                </a:solidFill>
              </a:rPr>
              <a:t>π</a:t>
            </a:r>
            <a:r>
              <a:rPr lang="en" sz="1800" dirty="0" err="1">
                <a:solidFill>
                  <a:schemeClr val="dk2"/>
                </a:solidFill>
              </a:rPr>
              <a:t>εράσμ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τ</a:t>
            </a:r>
            <a:r>
              <a:rPr lang="en" sz="1800" dirty="0">
                <a:solidFill>
                  <a:schemeClr val="dk2"/>
                </a:solidFill>
              </a:rPr>
              <a:t>α </a:t>
            </a:r>
            <a:r>
              <a:rPr lang="en" sz="1800" dirty="0" err="1">
                <a:solidFill>
                  <a:schemeClr val="dk2"/>
                </a:solidFill>
              </a:rPr>
              <a:t>γι</a:t>
            </a:r>
            <a:r>
              <a:rPr lang="en" sz="1800" dirty="0">
                <a:solidFill>
                  <a:schemeClr val="dk2"/>
                </a:solidFill>
              </a:rPr>
              <a:t>α </a:t>
            </a:r>
            <a:r>
              <a:rPr lang="en" sz="1800" dirty="0" err="1">
                <a:solidFill>
                  <a:schemeClr val="dk2"/>
                </a:solidFill>
              </a:rPr>
              <a:t>το</a:t>
            </a:r>
            <a:r>
              <a:rPr lang="en" sz="1800" dirty="0">
                <a:solidFill>
                  <a:schemeClr val="dk2"/>
                </a:solidFill>
              </a:rPr>
              <a:t> π</a:t>
            </a:r>
            <a:r>
              <a:rPr lang="en" sz="1800" dirty="0" err="1">
                <a:solidFill>
                  <a:schemeClr val="dk2"/>
                </a:solidFill>
              </a:rPr>
              <a:t>οι</a:t>
            </a:r>
            <a:r>
              <a:rPr lang="en" sz="1800" dirty="0">
                <a:solidFill>
                  <a:schemeClr val="dk2"/>
                </a:solidFill>
              </a:rPr>
              <a:t>α </a:t>
            </a:r>
            <a:r>
              <a:rPr lang="en" sz="1800" dirty="0" err="1">
                <a:solidFill>
                  <a:schemeClr val="dk2"/>
                </a:solidFill>
              </a:rPr>
              <a:t>είν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ι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τ</a:t>
            </a:r>
            <a:r>
              <a:rPr lang="en" sz="1800" dirty="0">
                <a:solidFill>
                  <a:schemeClr val="dk2"/>
                </a:solidFill>
              </a:rPr>
              <a:t>α </a:t>
            </a:r>
            <a:r>
              <a:rPr lang="en" sz="1800" dirty="0" err="1">
                <a:solidFill>
                  <a:schemeClr val="dk2"/>
                </a:solidFill>
              </a:rPr>
              <a:t>κύρι</a:t>
            </a:r>
            <a:r>
              <a:rPr lang="en" sz="1800" dirty="0">
                <a:solidFill>
                  <a:schemeClr val="dk2"/>
                </a:solidFill>
              </a:rPr>
              <a:t>α </a:t>
            </a:r>
            <a:r>
              <a:rPr lang="en" sz="1800" dirty="0" err="1">
                <a:solidFill>
                  <a:schemeClr val="dk2"/>
                </a:solidFill>
              </a:rPr>
              <a:t>ζητήμ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τ</a:t>
            </a:r>
            <a:r>
              <a:rPr lang="en" sz="1800" dirty="0">
                <a:solidFill>
                  <a:schemeClr val="dk2"/>
                </a:solidFill>
              </a:rPr>
              <a:t>α π</a:t>
            </a:r>
            <a:r>
              <a:rPr lang="en" sz="1800" dirty="0" err="1">
                <a:solidFill>
                  <a:schemeClr val="dk2"/>
                </a:solidFill>
              </a:rPr>
              <a:t>ρος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ε</a:t>
            </a:r>
            <a:r>
              <a:rPr lang="en" sz="1800" dirty="0">
                <a:solidFill>
                  <a:schemeClr val="dk2"/>
                </a:solidFill>
              </a:rPr>
              <a:t>π</a:t>
            </a:r>
            <a:r>
              <a:rPr lang="en" sz="1800" dirty="0" err="1">
                <a:solidFill>
                  <a:schemeClr val="dk2"/>
                </a:solidFill>
              </a:rPr>
              <a:t>ίλυση</a:t>
            </a:r>
            <a:r>
              <a:rPr lang="en" sz="1800" dirty="0">
                <a:solidFill>
                  <a:schemeClr val="dk2"/>
                </a:solidFill>
              </a:rPr>
              <a:t>. </a:t>
            </a:r>
            <a:r>
              <a:rPr lang="en" sz="1800" dirty="0" err="1">
                <a:solidFill>
                  <a:schemeClr val="dk2"/>
                </a:solidFill>
              </a:rPr>
              <a:t>Αυτά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τ</a:t>
            </a:r>
            <a:r>
              <a:rPr lang="en" sz="1800" dirty="0">
                <a:solidFill>
                  <a:schemeClr val="dk2"/>
                </a:solidFill>
              </a:rPr>
              <a:t>α </a:t>
            </a:r>
            <a:r>
              <a:rPr lang="en" sz="1800" dirty="0" err="1">
                <a:solidFill>
                  <a:schemeClr val="dk2"/>
                </a:solidFill>
              </a:rPr>
              <a:t>ιερ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ρχημεν</a:t>
            </a:r>
            <a:r>
              <a:rPr lang="en" sz="1800" dirty="0">
                <a:solidFill>
                  <a:schemeClr val="dk2"/>
                </a:solidFill>
              </a:rPr>
              <a:t>α </a:t>
            </a:r>
            <a:r>
              <a:rPr lang="en" sz="1800" dirty="0" err="1">
                <a:solidFill>
                  <a:schemeClr val="dk2"/>
                </a:solidFill>
              </a:rPr>
              <a:t>ζητήμ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τ</a:t>
            </a:r>
            <a:r>
              <a:rPr lang="en" sz="1800" dirty="0">
                <a:solidFill>
                  <a:schemeClr val="dk2"/>
                </a:solidFill>
              </a:rPr>
              <a:t>α </a:t>
            </a:r>
            <a:r>
              <a:rPr lang="en" sz="1800" dirty="0" err="1">
                <a:solidFill>
                  <a:schemeClr val="dk2"/>
                </a:solidFill>
              </a:rPr>
              <a:t>είν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ι</a:t>
            </a:r>
            <a:r>
              <a:rPr lang="en" sz="1800" dirty="0">
                <a:solidFill>
                  <a:schemeClr val="dk2"/>
                </a:solidFill>
              </a:rPr>
              <a:t> π</a:t>
            </a:r>
            <a:r>
              <a:rPr lang="en" sz="1800" dirty="0" err="1">
                <a:solidFill>
                  <a:schemeClr val="dk2"/>
                </a:solidFill>
              </a:rPr>
              <a:t>ου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κ</a:t>
            </a:r>
            <a:r>
              <a:rPr lang="en" sz="1800" dirty="0">
                <a:solidFill>
                  <a:schemeClr val="dk2"/>
                </a:solidFill>
              </a:rPr>
              <a:t>α</a:t>
            </a:r>
            <a:r>
              <a:rPr lang="en" sz="1800" dirty="0" err="1">
                <a:solidFill>
                  <a:schemeClr val="dk2"/>
                </a:solidFill>
              </a:rPr>
              <a:t>θορίζουν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στην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συνέχει</a:t>
            </a:r>
            <a:r>
              <a:rPr lang="en" sz="1800" dirty="0">
                <a:solidFill>
                  <a:schemeClr val="dk2"/>
                </a:solidFill>
              </a:rPr>
              <a:t>α </a:t>
            </a:r>
            <a:r>
              <a:rPr lang="en" sz="1800" dirty="0" err="1">
                <a:solidFill>
                  <a:schemeClr val="dk2"/>
                </a:solidFill>
              </a:rPr>
              <a:t>την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ε</a:t>
            </a:r>
            <a:r>
              <a:rPr lang="en" sz="1800" dirty="0">
                <a:solidFill>
                  <a:schemeClr val="dk2"/>
                </a:solidFill>
              </a:rPr>
              <a:t>π</a:t>
            </a:r>
            <a:r>
              <a:rPr lang="en" sz="1800" dirty="0" err="1">
                <a:solidFill>
                  <a:schemeClr val="dk2"/>
                </a:solidFill>
              </a:rPr>
              <a:t>ιλογή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των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εκάστοτε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μεθοδολογιών</a:t>
            </a:r>
            <a:r>
              <a:rPr lang="en" sz="1800" dirty="0">
                <a:solidFill>
                  <a:schemeClr val="dk2"/>
                </a:solidFill>
              </a:rPr>
              <a:t> </a:t>
            </a:r>
            <a:r>
              <a:rPr lang="en" sz="1800" dirty="0" err="1">
                <a:solidFill>
                  <a:schemeClr val="dk2"/>
                </a:solidFill>
              </a:rPr>
              <a:t>γι</a:t>
            </a:r>
            <a:r>
              <a:rPr lang="en" sz="1800" dirty="0">
                <a:solidFill>
                  <a:schemeClr val="dk2"/>
                </a:solidFill>
              </a:rPr>
              <a:t>α </a:t>
            </a:r>
            <a:r>
              <a:rPr lang="en" sz="1800" dirty="0" err="1">
                <a:solidFill>
                  <a:schemeClr val="dk2"/>
                </a:solidFill>
              </a:rPr>
              <a:t>την</a:t>
            </a:r>
            <a:r>
              <a:rPr lang="en" sz="1800" dirty="0">
                <a:solidFill>
                  <a:schemeClr val="dk2"/>
                </a:solidFill>
              </a:rPr>
              <a:t> π</a:t>
            </a:r>
            <a:r>
              <a:rPr lang="en" sz="1800" dirty="0" err="1">
                <a:solidFill>
                  <a:schemeClr val="dk2"/>
                </a:solidFill>
              </a:rPr>
              <a:t>ολυμεθοδολογί</a:t>
            </a:r>
            <a:r>
              <a:rPr lang="en" sz="1800" dirty="0">
                <a:solidFill>
                  <a:schemeClr val="dk2"/>
                </a:solidFill>
              </a:rPr>
              <a:t>α. </a:t>
            </a:r>
            <a:endParaRPr sz="1800" dirty="0">
              <a:solidFill>
                <a:schemeClr val="dk2"/>
              </a:solidFill>
            </a:endParaRPr>
          </a:p>
        </p:txBody>
      </p:sp>
      <p:sp>
        <p:nvSpPr>
          <p:cNvPr id="243" name="Google Shape;243;p40">
            <a:extLst>
              <a:ext uri="{FF2B5EF4-FFF2-40B4-BE49-F238E27FC236}">
                <a16:creationId xmlns:a16="http://schemas.microsoft.com/office/drawing/2014/main" id="{5293598C-B9BA-61C9-7679-FC75AEF0BF3F}"/>
              </a:ext>
            </a:extLst>
          </p:cNvPr>
          <p:cNvSpPr txBox="1"/>
          <p:nvPr/>
        </p:nvSpPr>
        <p:spPr>
          <a:xfrm>
            <a:off x="0" y="4952701"/>
            <a:ext cx="8013900" cy="3077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en" sz="800" dirty="0">
                <a:solidFill>
                  <a:srgbClr val="595959"/>
                </a:solidFill>
              </a:rPr>
              <a:t>Jackson, M. C. (2019). </a:t>
            </a:r>
            <a:r>
              <a:rPr lang="en" sz="800" i="1" dirty="0">
                <a:solidFill>
                  <a:srgbClr val="595959"/>
                </a:solidFill>
              </a:rPr>
              <a:t>Critical systems thinking and the management of complexity</a:t>
            </a:r>
            <a:r>
              <a:rPr lang="en" sz="800" dirty="0">
                <a:solidFill>
                  <a:srgbClr val="595959"/>
                </a:solidFill>
              </a:rPr>
              <a:t>. John Wiley &amp; Sons.</a:t>
            </a:r>
            <a:endParaRPr sz="800" dirty="0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9066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>
            <a:spLocks noGrp="1"/>
          </p:cNvSpPr>
          <p:nvPr>
            <p:ph type="title"/>
          </p:nvPr>
        </p:nvSpPr>
        <p:spPr>
          <a:xfrm>
            <a:off x="152250" y="0"/>
            <a:ext cx="8791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320"/>
              <a:t>Τρία πολύ βασικά πρόσωπα που επηρέασαν το Τρίτο Κύμα</a:t>
            </a:r>
            <a:endParaRPr sz="2320"/>
          </a:p>
        </p:txBody>
      </p:sp>
      <p:sp>
        <p:nvSpPr>
          <p:cNvPr id="80" name="Google Shape;80;p17"/>
          <p:cNvSpPr txBox="1"/>
          <p:nvPr/>
        </p:nvSpPr>
        <p:spPr>
          <a:xfrm>
            <a:off x="152250" y="572700"/>
            <a:ext cx="8791800" cy="43800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 err="1">
                <a:solidFill>
                  <a:schemeClr val="dk2"/>
                </a:solidFill>
              </a:rPr>
              <a:t>Τ</a:t>
            </a:r>
            <a:r>
              <a:rPr lang="en" sz="2400" dirty="0">
                <a:solidFill>
                  <a:schemeClr val="dk2"/>
                </a:solidFill>
              </a:rPr>
              <a:t>α </a:t>
            </a:r>
            <a:r>
              <a:rPr lang="en" sz="2400" dirty="0" err="1">
                <a:solidFill>
                  <a:schemeClr val="dk2"/>
                </a:solidFill>
              </a:rPr>
              <a:t>τρί</a:t>
            </a:r>
            <a:r>
              <a:rPr lang="en" sz="2400" dirty="0">
                <a:solidFill>
                  <a:schemeClr val="dk2"/>
                </a:solidFill>
              </a:rPr>
              <a:t>α βα</a:t>
            </a:r>
            <a:r>
              <a:rPr lang="en" sz="2400" dirty="0" err="1">
                <a:solidFill>
                  <a:schemeClr val="dk2"/>
                </a:solidFill>
              </a:rPr>
              <a:t>σικά</a:t>
            </a:r>
            <a:r>
              <a:rPr lang="en" sz="2400" dirty="0">
                <a:solidFill>
                  <a:schemeClr val="dk2"/>
                </a:solidFill>
              </a:rPr>
              <a:t> π</a:t>
            </a:r>
            <a:r>
              <a:rPr lang="en" sz="2400" dirty="0" err="1">
                <a:solidFill>
                  <a:schemeClr val="dk2"/>
                </a:solidFill>
              </a:rPr>
              <a:t>ρόσω</a:t>
            </a:r>
            <a:r>
              <a:rPr lang="en" sz="2400" dirty="0">
                <a:solidFill>
                  <a:schemeClr val="dk2"/>
                </a:solidFill>
              </a:rPr>
              <a:t>πα </a:t>
            </a:r>
            <a:r>
              <a:rPr lang="en" sz="2400" dirty="0" err="1">
                <a:solidFill>
                  <a:schemeClr val="dk2"/>
                </a:solidFill>
              </a:rPr>
              <a:t>των</a:t>
            </a:r>
            <a:r>
              <a:rPr lang="en" sz="2400" dirty="0">
                <a:solidFill>
                  <a:schemeClr val="dk2"/>
                </a:solidFill>
              </a:rPr>
              <a:t> </a:t>
            </a:r>
            <a:r>
              <a:rPr lang="en" sz="2400" dirty="0" err="1">
                <a:solidFill>
                  <a:schemeClr val="dk2"/>
                </a:solidFill>
              </a:rPr>
              <a:t>ο</a:t>
            </a:r>
            <a:r>
              <a:rPr lang="en" sz="2400" dirty="0">
                <a:solidFill>
                  <a:schemeClr val="dk2"/>
                </a:solidFill>
              </a:rPr>
              <a:t>π</a:t>
            </a:r>
            <a:r>
              <a:rPr lang="en" sz="2400" dirty="0" err="1">
                <a:solidFill>
                  <a:schemeClr val="dk2"/>
                </a:solidFill>
              </a:rPr>
              <a:t>οίων</a:t>
            </a:r>
            <a:r>
              <a:rPr lang="en" sz="2400" dirty="0">
                <a:solidFill>
                  <a:schemeClr val="dk2"/>
                </a:solidFill>
              </a:rPr>
              <a:t> </a:t>
            </a:r>
            <a:r>
              <a:rPr lang="en" sz="2400" dirty="0" err="1">
                <a:solidFill>
                  <a:schemeClr val="dk2"/>
                </a:solidFill>
              </a:rPr>
              <a:t>το</a:t>
            </a:r>
            <a:r>
              <a:rPr lang="en" sz="2400" dirty="0">
                <a:solidFill>
                  <a:schemeClr val="dk2"/>
                </a:solidFill>
              </a:rPr>
              <a:t> </a:t>
            </a:r>
            <a:r>
              <a:rPr lang="en" sz="2400" dirty="0" err="1">
                <a:solidFill>
                  <a:schemeClr val="dk2"/>
                </a:solidFill>
              </a:rPr>
              <a:t>έργο</a:t>
            </a:r>
            <a:r>
              <a:rPr lang="en" sz="2400" dirty="0">
                <a:solidFill>
                  <a:schemeClr val="dk2"/>
                </a:solidFill>
              </a:rPr>
              <a:t> </a:t>
            </a:r>
            <a:r>
              <a:rPr lang="en" sz="2400" dirty="0" err="1">
                <a:solidFill>
                  <a:schemeClr val="dk2"/>
                </a:solidFill>
              </a:rPr>
              <a:t>θ</a:t>
            </a:r>
            <a:r>
              <a:rPr lang="en" sz="2400" dirty="0">
                <a:solidFill>
                  <a:schemeClr val="dk2"/>
                </a:solidFill>
              </a:rPr>
              <a:t>α </a:t>
            </a:r>
            <a:r>
              <a:rPr lang="en" sz="2400" dirty="0" err="1">
                <a:solidFill>
                  <a:schemeClr val="dk2"/>
                </a:solidFill>
              </a:rPr>
              <a:t>δούμε</a:t>
            </a:r>
            <a:r>
              <a:rPr lang="en" sz="2400" dirty="0">
                <a:solidFill>
                  <a:schemeClr val="dk2"/>
                </a:solidFill>
              </a:rPr>
              <a:t> </a:t>
            </a:r>
            <a:r>
              <a:rPr lang="en" sz="2400" dirty="0" err="1">
                <a:solidFill>
                  <a:schemeClr val="dk2"/>
                </a:solidFill>
              </a:rPr>
              <a:t>συνο</a:t>
            </a:r>
            <a:r>
              <a:rPr lang="en" sz="2400" dirty="0">
                <a:solidFill>
                  <a:schemeClr val="dk2"/>
                </a:solidFill>
              </a:rPr>
              <a:t>π</a:t>
            </a:r>
            <a:r>
              <a:rPr lang="en" sz="2400" dirty="0" err="1">
                <a:solidFill>
                  <a:schemeClr val="dk2"/>
                </a:solidFill>
              </a:rPr>
              <a:t>τικά</a:t>
            </a:r>
            <a:r>
              <a:rPr lang="en" sz="2400" dirty="0">
                <a:solidFill>
                  <a:schemeClr val="dk2"/>
                </a:solidFill>
              </a:rPr>
              <a:t> </a:t>
            </a:r>
            <a:r>
              <a:rPr lang="en" sz="2400" dirty="0" err="1">
                <a:solidFill>
                  <a:schemeClr val="dk2"/>
                </a:solidFill>
              </a:rPr>
              <a:t>είν</a:t>
            </a:r>
            <a:r>
              <a:rPr lang="en" sz="2400" dirty="0">
                <a:solidFill>
                  <a:schemeClr val="dk2"/>
                </a:solidFill>
              </a:rPr>
              <a:t>α</a:t>
            </a:r>
            <a:r>
              <a:rPr lang="en" sz="2400" dirty="0" err="1">
                <a:solidFill>
                  <a:schemeClr val="dk2"/>
                </a:solidFill>
              </a:rPr>
              <a:t>ι</a:t>
            </a:r>
            <a:r>
              <a:rPr lang="en" sz="2400" dirty="0">
                <a:solidFill>
                  <a:schemeClr val="dk2"/>
                </a:solidFill>
              </a:rPr>
              <a:t>:</a:t>
            </a:r>
            <a:endParaRPr sz="2400" dirty="0">
              <a:solidFill>
                <a:schemeClr val="dk2"/>
              </a:solidFill>
            </a:endParaRPr>
          </a:p>
          <a:p>
            <a:pPr marL="457200" lvl="0" indent="-330200" algn="just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</a:pPr>
            <a:r>
              <a:rPr lang="en" sz="2400" b="1" dirty="0">
                <a:solidFill>
                  <a:schemeClr val="dk2"/>
                </a:solidFill>
                <a:highlight>
                  <a:srgbClr val="FFFFFF"/>
                </a:highlight>
              </a:rPr>
              <a:t>Jürgen Habermas</a:t>
            </a:r>
            <a:endParaRPr sz="2400" b="1" dirty="0">
              <a:solidFill>
                <a:schemeClr val="dk2"/>
              </a:solidFill>
              <a:highlight>
                <a:srgbClr val="FFFFFF"/>
              </a:highlight>
            </a:endParaRPr>
          </a:p>
          <a:p>
            <a:pPr marL="457200" lvl="0" indent="-330200" algn="just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</a:pPr>
            <a:r>
              <a:rPr lang="en" sz="2400" b="1" dirty="0">
                <a:solidFill>
                  <a:schemeClr val="dk2"/>
                </a:solidFill>
              </a:rPr>
              <a:t>Michel Foucault</a:t>
            </a:r>
            <a:endParaRPr sz="2400" b="1" dirty="0">
              <a:solidFill>
                <a:schemeClr val="dk2"/>
              </a:solidFill>
            </a:endParaRPr>
          </a:p>
          <a:p>
            <a:pPr marL="457200" lvl="0" indent="-330200" algn="just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</a:pPr>
            <a:r>
              <a:rPr lang="en" sz="2400" b="1" dirty="0">
                <a:solidFill>
                  <a:schemeClr val="dk2"/>
                </a:solidFill>
              </a:rPr>
              <a:t>Roy Bhaskar</a:t>
            </a:r>
            <a:endParaRPr sz="2400" b="1" dirty="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>
            <a:spLocks noGrp="1"/>
          </p:cNvSpPr>
          <p:nvPr>
            <p:ph type="title"/>
          </p:nvPr>
        </p:nvSpPr>
        <p:spPr>
          <a:xfrm>
            <a:off x="152250" y="0"/>
            <a:ext cx="8791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300">
                <a:highlight>
                  <a:srgbClr val="FFFFFF"/>
                </a:highlight>
              </a:rPr>
              <a:t>Jürgen </a:t>
            </a:r>
            <a:r>
              <a:rPr lang="en" sz="2320"/>
              <a:t>Habermas</a:t>
            </a:r>
            <a:endParaRPr sz="2320"/>
          </a:p>
        </p:txBody>
      </p:sp>
      <p:sp>
        <p:nvSpPr>
          <p:cNvPr id="86" name="Google Shape;86;p18"/>
          <p:cNvSpPr txBox="1"/>
          <p:nvPr/>
        </p:nvSpPr>
        <p:spPr>
          <a:xfrm>
            <a:off x="152250" y="572700"/>
            <a:ext cx="8791800" cy="43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en" sz="1000" dirty="0" err="1">
                <a:solidFill>
                  <a:schemeClr val="dk2"/>
                </a:solidFill>
              </a:rPr>
              <a:t>Ο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Χάμ</a:t>
            </a:r>
            <a:r>
              <a:rPr lang="en" sz="1000" dirty="0">
                <a:solidFill>
                  <a:schemeClr val="dk2"/>
                </a:solidFill>
              </a:rPr>
              <a:t>π</a:t>
            </a:r>
            <a:r>
              <a:rPr lang="en" sz="1000" dirty="0" err="1">
                <a:solidFill>
                  <a:schemeClr val="dk2"/>
                </a:solidFill>
              </a:rPr>
              <a:t>ερμ</a:t>
            </a:r>
            <a:r>
              <a:rPr lang="en" sz="1000" dirty="0">
                <a:solidFill>
                  <a:schemeClr val="dk2"/>
                </a:solidFill>
              </a:rPr>
              <a:t>α</a:t>
            </a:r>
            <a:r>
              <a:rPr lang="en" sz="1000" dirty="0" err="1">
                <a:solidFill>
                  <a:schemeClr val="dk2"/>
                </a:solidFill>
              </a:rPr>
              <a:t>ς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υ</a:t>
            </a:r>
            <a:r>
              <a:rPr lang="en" sz="1000" dirty="0">
                <a:solidFill>
                  <a:schemeClr val="dk2"/>
                </a:solidFill>
              </a:rPr>
              <a:t>π</a:t>
            </a:r>
            <a:r>
              <a:rPr lang="en" sz="1000" dirty="0" err="1">
                <a:solidFill>
                  <a:schemeClr val="dk2"/>
                </a:solidFill>
              </a:rPr>
              <a:t>οστήριξε</a:t>
            </a:r>
            <a:r>
              <a:rPr lang="en" sz="1000" dirty="0">
                <a:solidFill>
                  <a:schemeClr val="dk2"/>
                </a:solidFill>
              </a:rPr>
              <a:t> π</a:t>
            </a:r>
            <a:r>
              <a:rPr lang="en" sz="1000" dirty="0" err="1">
                <a:solidFill>
                  <a:schemeClr val="dk2"/>
                </a:solidFill>
              </a:rPr>
              <a:t>ως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η</a:t>
            </a:r>
            <a:r>
              <a:rPr lang="en" sz="1000" dirty="0">
                <a:solidFill>
                  <a:schemeClr val="dk2"/>
                </a:solidFill>
              </a:rPr>
              <a:t> π</a:t>
            </a:r>
            <a:r>
              <a:rPr lang="en" sz="1000" dirty="0" err="1">
                <a:solidFill>
                  <a:schemeClr val="dk2"/>
                </a:solidFill>
              </a:rPr>
              <a:t>ρ</a:t>
            </a:r>
            <a:r>
              <a:rPr lang="en" sz="1000" dirty="0">
                <a:solidFill>
                  <a:schemeClr val="dk2"/>
                </a:solidFill>
              </a:rPr>
              <a:t>α</a:t>
            </a:r>
            <a:r>
              <a:rPr lang="en" sz="1000" dirty="0" err="1">
                <a:solidFill>
                  <a:schemeClr val="dk2"/>
                </a:solidFill>
              </a:rPr>
              <a:t>γμ</a:t>
            </a:r>
            <a:r>
              <a:rPr lang="en" sz="1000" dirty="0">
                <a:solidFill>
                  <a:schemeClr val="dk2"/>
                </a:solidFill>
              </a:rPr>
              <a:t>α</a:t>
            </a:r>
            <a:r>
              <a:rPr lang="en" sz="1000" dirty="0" err="1">
                <a:solidFill>
                  <a:schemeClr val="dk2"/>
                </a:solidFill>
              </a:rPr>
              <a:t>τική</a:t>
            </a:r>
            <a:r>
              <a:rPr lang="en" sz="1000" dirty="0">
                <a:solidFill>
                  <a:schemeClr val="dk2"/>
                </a:solidFill>
              </a:rPr>
              <a:t> π</a:t>
            </a:r>
            <a:r>
              <a:rPr lang="en" sz="1000" dirty="0" err="1">
                <a:solidFill>
                  <a:schemeClr val="dk2"/>
                </a:solidFill>
              </a:rPr>
              <a:t>ρόοδος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στ</a:t>
            </a:r>
            <a:r>
              <a:rPr lang="en" sz="1000" dirty="0">
                <a:solidFill>
                  <a:schemeClr val="dk2"/>
                </a:solidFill>
              </a:rPr>
              <a:t>α </a:t>
            </a:r>
            <a:r>
              <a:rPr lang="en" sz="1000" dirty="0" err="1">
                <a:solidFill>
                  <a:schemeClr val="dk2"/>
                </a:solidFill>
              </a:rPr>
              <a:t>κοινωνικά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συστήμ</a:t>
            </a:r>
            <a:r>
              <a:rPr lang="en" sz="1000" dirty="0">
                <a:solidFill>
                  <a:schemeClr val="dk2"/>
                </a:solidFill>
              </a:rPr>
              <a:t>α</a:t>
            </a:r>
            <a:r>
              <a:rPr lang="en" sz="1000" dirty="0" err="1">
                <a:solidFill>
                  <a:schemeClr val="dk2"/>
                </a:solidFill>
              </a:rPr>
              <a:t>τ</a:t>
            </a:r>
            <a:r>
              <a:rPr lang="en" sz="1000" dirty="0">
                <a:solidFill>
                  <a:schemeClr val="dk2"/>
                </a:solidFill>
              </a:rPr>
              <a:t>α </a:t>
            </a:r>
            <a:r>
              <a:rPr lang="en" sz="1000" dirty="0" err="1">
                <a:solidFill>
                  <a:schemeClr val="dk2"/>
                </a:solidFill>
              </a:rPr>
              <a:t>ε</a:t>
            </a:r>
            <a:r>
              <a:rPr lang="en" sz="1000" dirty="0">
                <a:solidFill>
                  <a:schemeClr val="dk2"/>
                </a:solidFill>
              </a:rPr>
              <a:t>π</a:t>
            </a:r>
            <a:r>
              <a:rPr lang="en" sz="1000" dirty="0" err="1">
                <a:solidFill>
                  <a:schemeClr val="dk2"/>
                </a:solidFill>
              </a:rPr>
              <a:t>ιτυγχάνετ</a:t>
            </a:r>
            <a:r>
              <a:rPr lang="en" sz="1000" dirty="0">
                <a:solidFill>
                  <a:schemeClr val="dk2"/>
                </a:solidFill>
              </a:rPr>
              <a:t>α</a:t>
            </a:r>
            <a:r>
              <a:rPr lang="en" sz="1000" dirty="0" err="1">
                <a:solidFill>
                  <a:schemeClr val="dk2"/>
                </a:solidFill>
              </a:rPr>
              <a:t>ι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μέσω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b="1" dirty="0">
                <a:solidFill>
                  <a:schemeClr val="dk2"/>
                </a:solidFill>
              </a:rPr>
              <a:t>α</a:t>
            </a:r>
            <a:r>
              <a:rPr lang="en" sz="1000" b="1" dirty="0" err="1">
                <a:solidFill>
                  <a:schemeClr val="dk2"/>
                </a:solidFill>
              </a:rPr>
              <a:t>νοιχτής</a:t>
            </a:r>
            <a:r>
              <a:rPr lang="en" sz="1000" dirty="0">
                <a:solidFill>
                  <a:schemeClr val="dk2"/>
                </a:solidFill>
              </a:rPr>
              <a:t>, </a:t>
            </a:r>
            <a:r>
              <a:rPr lang="en" sz="1000" b="1" dirty="0" err="1">
                <a:solidFill>
                  <a:schemeClr val="dk2"/>
                </a:solidFill>
              </a:rPr>
              <a:t>ορθολογικής</a:t>
            </a:r>
            <a:r>
              <a:rPr lang="en" sz="1000" b="1" dirty="0">
                <a:solidFill>
                  <a:schemeClr val="dk2"/>
                </a:solidFill>
              </a:rPr>
              <a:t> </a:t>
            </a:r>
            <a:r>
              <a:rPr lang="en" sz="1000" b="1" dirty="0" err="1">
                <a:solidFill>
                  <a:schemeClr val="dk2"/>
                </a:solidFill>
              </a:rPr>
              <a:t>ε</a:t>
            </a:r>
            <a:r>
              <a:rPr lang="en" sz="1000" b="1" dirty="0">
                <a:solidFill>
                  <a:schemeClr val="dk2"/>
                </a:solidFill>
              </a:rPr>
              <a:t>π</a:t>
            </a:r>
            <a:r>
              <a:rPr lang="en" sz="1000" b="1" dirty="0" err="1">
                <a:solidFill>
                  <a:schemeClr val="dk2"/>
                </a:solidFill>
              </a:rPr>
              <a:t>ικοινωνί</a:t>
            </a:r>
            <a:r>
              <a:rPr lang="en" sz="1000" b="1" dirty="0">
                <a:solidFill>
                  <a:schemeClr val="dk2"/>
                </a:solidFill>
              </a:rPr>
              <a:t>α</a:t>
            </a:r>
            <a:r>
              <a:rPr lang="en" sz="1000" b="1" dirty="0" err="1">
                <a:solidFill>
                  <a:schemeClr val="dk2"/>
                </a:solidFill>
              </a:rPr>
              <a:t>ς</a:t>
            </a:r>
            <a:r>
              <a:rPr lang="en" sz="1000" dirty="0">
                <a:solidFill>
                  <a:schemeClr val="dk2"/>
                </a:solidFill>
              </a:rPr>
              <a:t>, </a:t>
            </a:r>
            <a:r>
              <a:rPr lang="en" sz="1000" dirty="0" err="1">
                <a:solidFill>
                  <a:schemeClr val="dk2"/>
                </a:solidFill>
              </a:rPr>
              <a:t>ό</a:t>
            </a:r>
            <a:r>
              <a:rPr lang="en" sz="1000" dirty="0">
                <a:solidFill>
                  <a:schemeClr val="dk2"/>
                </a:solidFill>
              </a:rPr>
              <a:t>π</a:t>
            </a:r>
            <a:r>
              <a:rPr lang="en" sz="1000" dirty="0" err="1">
                <a:solidFill>
                  <a:schemeClr val="dk2"/>
                </a:solidFill>
              </a:rPr>
              <a:t>ου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u="sng" dirty="0" err="1">
                <a:solidFill>
                  <a:schemeClr val="dk2"/>
                </a:solidFill>
              </a:rPr>
              <a:t>κερδίζει</a:t>
            </a:r>
            <a:r>
              <a:rPr lang="en" sz="1000" u="sng" dirty="0">
                <a:solidFill>
                  <a:schemeClr val="dk2"/>
                </a:solidFill>
              </a:rPr>
              <a:t> </a:t>
            </a:r>
            <a:r>
              <a:rPr lang="en" sz="1000" u="sng" dirty="0" err="1">
                <a:solidFill>
                  <a:schemeClr val="dk2"/>
                </a:solidFill>
              </a:rPr>
              <a:t>το</a:t>
            </a:r>
            <a:r>
              <a:rPr lang="en" sz="1000" u="sng" dirty="0">
                <a:solidFill>
                  <a:schemeClr val="dk2"/>
                </a:solidFill>
              </a:rPr>
              <a:t> </a:t>
            </a:r>
            <a:r>
              <a:rPr lang="en" sz="1000" u="sng" dirty="0" err="1">
                <a:solidFill>
                  <a:schemeClr val="dk2"/>
                </a:solidFill>
              </a:rPr>
              <a:t>κ</a:t>
            </a:r>
            <a:r>
              <a:rPr lang="en" sz="1000" u="sng" dirty="0">
                <a:solidFill>
                  <a:schemeClr val="dk2"/>
                </a:solidFill>
              </a:rPr>
              <a:t>α</a:t>
            </a:r>
            <a:r>
              <a:rPr lang="en" sz="1000" u="sng" dirty="0" err="1">
                <a:solidFill>
                  <a:schemeClr val="dk2"/>
                </a:solidFill>
              </a:rPr>
              <a:t>λύτερο</a:t>
            </a:r>
            <a:r>
              <a:rPr lang="en" sz="1000" u="sng" dirty="0">
                <a:solidFill>
                  <a:schemeClr val="dk2"/>
                </a:solidFill>
              </a:rPr>
              <a:t> </a:t>
            </a:r>
            <a:r>
              <a:rPr lang="en" sz="1000" u="sng" dirty="0" err="1">
                <a:solidFill>
                  <a:schemeClr val="dk2"/>
                </a:solidFill>
              </a:rPr>
              <a:t>ε</a:t>
            </a:r>
            <a:r>
              <a:rPr lang="en" sz="1000" u="sng" dirty="0">
                <a:solidFill>
                  <a:schemeClr val="dk2"/>
                </a:solidFill>
              </a:rPr>
              <a:t>π</a:t>
            </a:r>
            <a:r>
              <a:rPr lang="en" sz="1000" u="sng" dirty="0" err="1">
                <a:solidFill>
                  <a:schemeClr val="dk2"/>
                </a:solidFill>
              </a:rPr>
              <a:t>ιχείρημ</a:t>
            </a:r>
            <a:r>
              <a:rPr lang="en" sz="1000" u="sng" dirty="0">
                <a:solidFill>
                  <a:schemeClr val="dk2"/>
                </a:solidFill>
              </a:rPr>
              <a:t>α </a:t>
            </a:r>
            <a:r>
              <a:rPr lang="en" sz="1000" u="sng" dirty="0" err="1">
                <a:solidFill>
                  <a:schemeClr val="dk2"/>
                </a:solidFill>
              </a:rPr>
              <a:t>κ</a:t>
            </a:r>
            <a:r>
              <a:rPr lang="en" sz="1000" u="sng" dirty="0">
                <a:solidFill>
                  <a:schemeClr val="dk2"/>
                </a:solidFill>
              </a:rPr>
              <a:t>α</a:t>
            </a:r>
            <a:r>
              <a:rPr lang="en" sz="1000" u="sng" dirty="0" err="1">
                <a:solidFill>
                  <a:schemeClr val="dk2"/>
                </a:solidFill>
              </a:rPr>
              <a:t>ι</a:t>
            </a:r>
            <a:r>
              <a:rPr lang="en" sz="1000" u="sng" dirty="0">
                <a:solidFill>
                  <a:schemeClr val="dk2"/>
                </a:solidFill>
              </a:rPr>
              <a:t> </a:t>
            </a:r>
            <a:r>
              <a:rPr lang="en" sz="1000" u="sng" dirty="0" err="1">
                <a:solidFill>
                  <a:schemeClr val="dk2"/>
                </a:solidFill>
              </a:rPr>
              <a:t>όχι</a:t>
            </a:r>
            <a:r>
              <a:rPr lang="en" sz="1000" u="sng" dirty="0">
                <a:solidFill>
                  <a:schemeClr val="dk2"/>
                </a:solidFill>
              </a:rPr>
              <a:t> </a:t>
            </a:r>
            <a:r>
              <a:rPr lang="en" sz="1000" u="sng" dirty="0" err="1">
                <a:solidFill>
                  <a:schemeClr val="dk2"/>
                </a:solidFill>
              </a:rPr>
              <a:t>το</a:t>
            </a:r>
            <a:r>
              <a:rPr lang="en" sz="1000" u="sng" dirty="0">
                <a:solidFill>
                  <a:schemeClr val="dk2"/>
                </a:solidFill>
              </a:rPr>
              <a:t> π</a:t>
            </a:r>
            <a:r>
              <a:rPr lang="en" sz="1000" u="sng" dirty="0" err="1">
                <a:solidFill>
                  <a:schemeClr val="dk2"/>
                </a:solidFill>
              </a:rPr>
              <a:t>ιο</a:t>
            </a:r>
            <a:r>
              <a:rPr lang="en" sz="1000" u="sng" dirty="0">
                <a:solidFill>
                  <a:schemeClr val="dk2"/>
                </a:solidFill>
              </a:rPr>
              <a:t> </a:t>
            </a:r>
            <a:r>
              <a:rPr lang="en" sz="1000" u="sng" dirty="0" err="1">
                <a:solidFill>
                  <a:schemeClr val="dk2"/>
                </a:solidFill>
              </a:rPr>
              <a:t>ισχυρό</a:t>
            </a:r>
            <a:r>
              <a:rPr lang="en" sz="1000" u="sng" dirty="0">
                <a:solidFill>
                  <a:schemeClr val="dk2"/>
                </a:solidFill>
              </a:rPr>
              <a:t> </a:t>
            </a:r>
            <a:r>
              <a:rPr lang="en" sz="1000" u="sng" dirty="0" err="1">
                <a:solidFill>
                  <a:schemeClr val="dk2"/>
                </a:solidFill>
              </a:rPr>
              <a:t>άτομο</a:t>
            </a:r>
            <a:r>
              <a:rPr lang="en" sz="1000" dirty="0">
                <a:solidFill>
                  <a:schemeClr val="dk2"/>
                </a:solidFill>
              </a:rPr>
              <a:t>.</a:t>
            </a:r>
            <a:endParaRPr sz="1000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 dirty="0">
              <a:solidFill>
                <a:schemeClr val="dk2"/>
              </a:solidFill>
            </a:endParaRP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en" sz="1000" b="1" dirty="0" err="1">
                <a:solidFill>
                  <a:schemeClr val="dk2"/>
                </a:solidFill>
              </a:rPr>
              <a:t>Πώς</a:t>
            </a:r>
            <a:r>
              <a:rPr lang="en" sz="1000" b="1" dirty="0">
                <a:solidFill>
                  <a:schemeClr val="dk2"/>
                </a:solidFill>
              </a:rPr>
              <a:t> </a:t>
            </a:r>
            <a:r>
              <a:rPr lang="en" sz="1000" b="1" dirty="0" err="1">
                <a:solidFill>
                  <a:schemeClr val="dk2"/>
                </a:solidFill>
              </a:rPr>
              <a:t>ε</a:t>
            </a:r>
            <a:r>
              <a:rPr lang="en" sz="1000" b="1" dirty="0">
                <a:solidFill>
                  <a:schemeClr val="dk2"/>
                </a:solidFill>
              </a:rPr>
              <a:t>π</a:t>
            </a:r>
            <a:r>
              <a:rPr lang="en" sz="1000" b="1" dirty="0" err="1">
                <a:solidFill>
                  <a:schemeClr val="dk2"/>
                </a:solidFill>
              </a:rPr>
              <a:t>ιτυγχάνετ</a:t>
            </a:r>
            <a:r>
              <a:rPr lang="en" sz="1000" b="1" dirty="0">
                <a:solidFill>
                  <a:schemeClr val="dk2"/>
                </a:solidFill>
              </a:rPr>
              <a:t>α</a:t>
            </a:r>
            <a:r>
              <a:rPr lang="en" sz="1000" b="1" dirty="0" err="1">
                <a:solidFill>
                  <a:schemeClr val="dk2"/>
                </a:solidFill>
              </a:rPr>
              <a:t>ι</a:t>
            </a:r>
            <a:r>
              <a:rPr lang="en" sz="1000" b="1" dirty="0">
                <a:solidFill>
                  <a:schemeClr val="dk2"/>
                </a:solidFill>
              </a:rPr>
              <a:t> </a:t>
            </a:r>
            <a:r>
              <a:rPr lang="en" sz="1000" b="1" dirty="0" err="1">
                <a:solidFill>
                  <a:schemeClr val="dk2"/>
                </a:solidFill>
              </a:rPr>
              <a:t>ο</a:t>
            </a:r>
            <a:r>
              <a:rPr lang="en" sz="1000" b="1" dirty="0">
                <a:solidFill>
                  <a:schemeClr val="dk2"/>
                </a:solidFill>
              </a:rPr>
              <a:t> </a:t>
            </a:r>
            <a:r>
              <a:rPr lang="en" sz="1000" b="1" dirty="0" err="1">
                <a:solidFill>
                  <a:schemeClr val="dk2"/>
                </a:solidFill>
              </a:rPr>
              <a:t>σωστός</a:t>
            </a:r>
            <a:r>
              <a:rPr lang="en" sz="1000" b="1" dirty="0">
                <a:solidFill>
                  <a:schemeClr val="dk2"/>
                </a:solidFill>
              </a:rPr>
              <a:t> </a:t>
            </a:r>
            <a:r>
              <a:rPr lang="en" sz="1000" b="1" dirty="0" err="1">
                <a:solidFill>
                  <a:schemeClr val="dk2"/>
                </a:solidFill>
              </a:rPr>
              <a:t>διάλογος</a:t>
            </a:r>
            <a:r>
              <a:rPr lang="en" sz="1000" b="1" dirty="0">
                <a:solidFill>
                  <a:schemeClr val="dk2"/>
                </a:solidFill>
              </a:rPr>
              <a:t>; </a:t>
            </a:r>
            <a:r>
              <a:rPr lang="en" sz="1000" b="1" dirty="0" err="1">
                <a:solidFill>
                  <a:schemeClr val="dk2"/>
                </a:solidFill>
              </a:rPr>
              <a:t>Α</a:t>
            </a:r>
            <a:r>
              <a:rPr lang="en" sz="1000" b="1" dirty="0">
                <a:solidFill>
                  <a:schemeClr val="dk2"/>
                </a:solidFill>
              </a:rPr>
              <a:t>π</a:t>
            </a:r>
            <a:r>
              <a:rPr lang="en" sz="1000" b="1" dirty="0" err="1">
                <a:solidFill>
                  <a:schemeClr val="dk2"/>
                </a:solidFill>
              </a:rPr>
              <a:t>ό</a:t>
            </a:r>
            <a:r>
              <a:rPr lang="en" sz="1000" b="1" dirty="0">
                <a:solidFill>
                  <a:schemeClr val="dk2"/>
                </a:solidFill>
              </a:rPr>
              <a:t> </a:t>
            </a:r>
            <a:r>
              <a:rPr lang="en" sz="1000" b="1" dirty="0" err="1">
                <a:solidFill>
                  <a:schemeClr val="dk2"/>
                </a:solidFill>
              </a:rPr>
              <a:t>τι</a:t>
            </a:r>
            <a:r>
              <a:rPr lang="en" sz="1000" b="1" dirty="0">
                <a:solidFill>
                  <a:schemeClr val="dk2"/>
                </a:solidFill>
              </a:rPr>
              <a:t> απ</a:t>
            </a:r>
            <a:r>
              <a:rPr lang="en" sz="1000" b="1" dirty="0" err="1">
                <a:solidFill>
                  <a:schemeClr val="dk2"/>
                </a:solidFill>
              </a:rPr>
              <a:t>οτελείτ</a:t>
            </a:r>
            <a:r>
              <a:rPr lang="en" sz="1000" b="1" dirty="0">
                <a:solidFill>
                  <a:schemeClr val="dk2"/>
                </a:solidFill>
              </a:rPr>
              <a:t>α</a:t>
            </a:r>
            <a:r>
              <a:rPr lang="en" sz="1000" b="1" dirty="0" err="1">
                <a:solidFill>
                  <a:schemeClr val="dk2"/>
                </a:solidFill>
              </a:rPr>
              <a:t>ι</a:t>
            </a:r>
            <a:r>
              <a:rPr lang="en" sz="1000" b="1" dirty="0">
                <a:solidFill>
                  <a:schemeClr val="dk2"/>
                </a:solidFill>
              </a:rPr>
              <a:t>;</a:t>
            </a:r>
            <a:endParaRPr sz="1000" b="1" dirty="0">
              <a:solidFill>
                <a:schemeClr val="dk2"/>
              </a:solidFill>
            </a:endParaRPr>
          </a:p>
          <a:p>
            <a:pPr marL="457200" lvl="0" indent="-2921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Char char="●"/>
            </a:pPr>
            <a:r>
              <a:rPr lang="en" sz="1000" b="1" dirty="0" err="1">
                <a:solidFill>
                  <a:schemeClr val="dk2"/>
                </a:solidFill>
              </a:rPr>
              <a:t>Ε</a:t>
            </a:r>
            <a:r>
              <a:rPr lang="en" sz="1000" b="1" dirty="0">
                <a:solidFill>
                  <a:schemeClr val="dk2"/>
                </a:solidFill>
              </a:rPr>
              <a:t>π</a:t>
            </a:r>
            <a:r>
              <a:rPr lang="en" sz="1000" b="1" dirty="0" err="1">
                <a:solidFill>
                  <a:schemeClr val="dk2"/>
                </a:solidFill>
              </a:rPr>
              <a:t>ικοινωνι</a:t>
            </a:r>
            <a:r>
              <a:rPr lang="en" sz="1000" b="1" dirty="0">
                <a:solidFill>
                  <a:schemeClr val="dk2"/>
                </a:solidFill>
              </a:rPr>
              <a:t>α</a:t>
            </a:r>
            <a:r>
              <a:rPr lang="en" sz="1000" b="1" dirty="0" err="1">
                <a:solidFill>
                  <a:schemeClr val="dk2"/>
                </a:solidFill>
              </a:rPr>
              <a:t>κή</a:t>
            </a:r>
            <a:r>
              <a:rPr lang="en" sz="1000" b="1" dirty="0">
                <a:solidFill>
                  <a:schemeClr val="dk2"/>
                </a:solidFill>
              </a:rPr>
              <a:t> </a:t>
            </a:r>
            <a:r>
              <a:rPr lang="en" sz="1000" b="1" dirty="0" err="1">
                <a:solidFill>
                  <a:schemeClr val="dk2"/>
                </a:solidFill>
              </a:rPr>
              <a:t>Ορθολογί</a:t>
            </a:r>
            <a:r>
              <a:rPr lang="en" sz="1000" b="1" dirty="0">
                <a:solidFill>
                  <a:schemeClr val="dk2"/>
                </a:solidFill>
              </a:rPr>
              <a:t>α: </a:t>
            </a:r>
            <a:r>
              <a:rPr lang="en" sz="1000" dirty="0" err="1">
                <a:solidFill>
                  <a:schemeClr val="dk2"/>
                </a:solidFill>
              </a:rPr>
              <a:t>Ο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στόχος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της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ομιλί</a:t>
            </a:r>
            <a:r>
              <a:rPr lang="en" sz="1000" dirty="0">
                <a:solidFill>
                  <a:schemeClr val="dk2"/>
                </a:solidFill>
              </a:rPr>
              <a:t>α</a:t>
            </a:r>
            <a:r>
              <a:rPr lang="en" sz="1000" dirty="0" err="1">
                <a:solidFill>
                  <a:schemeClr val="dk2"/>
                </a:solidFill>
              </a:rPr>
              <a:t>ς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είν</a:t>
            </a:r>
            <a:r>
              <a:rPr lang="en" sz="1000" dirty="0">
                <a:solidFill>
                  <a:schemeClr val="dk2"/>
                </a:solidFill>
              </a:rPr>
              <a:t>α</a:t>
            </a:r>
            <a:r>
              <a:rPr lang="en" sz="1000" dirty="0" err="1">
                <a:solidFill>
                  <a:schemeClr val="dk2"/>
                </a:solidFill>
              </a:rPr>
              <a:t>ι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η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i="1" u="sng" dirty="0" err="1">
                <a:solidFill>
                  <a:schemeClr val="dk2"/>
                </a:solidFill>
              </a:rPr>
              <a:t>ε</a:t>
            </a:r>
            <a:r>
              <a:rPr lang="en" sz="1000" i="1" u="sng" dirty="0">
                <a:solidFill>
                  <a:schemeClr val="dk2"/>
                </a:solidFill>
              </a:rPr>
              <a:t>π</a:t>
            </a:r>
            <a:r>
              <a:rPr lang="en" sz="1000" i="1" u="sng" dirty="0" err="1">
                <a:solidFill>
                  <a:schemeClr val="dk2"/>
                </a:solidFill>
              </a:rPr>
              <a:t>ίτευξη</a:t>
            </a:r>
            <a:r>
              <a:rPr lang="en" sz="1000" i="1" u="sng" dirty="0">
                <a:solidFill>
                  <a:schemeClr val="dk2"/>
                </a:solidFill>
              </a:rPr>
              <a:t> </a:t>
            </a:r>
            <a:r>
              <a:rPr lang="en" sz="1000" i="1" u="sng" dirty="0" err="1">
                <a:solidFill>
                  <a:schemeClr val="dk2"/>
                </a:solidFill>
              </a:rPr>
              <a:t>μι</a:t>
            </a:r>
            <a:r>
              <a:rPr lang="en" sz="1000" i="1" u="sng" dirty="0">
                <a:solidFill>
                  <a:schemeClr val="dk2"/>
                </a:solidFill>
              </a:rPr>
              <a:t>α</a:t>
            </a:r>
            <a:r>
              <a:rPr lang="en" sz="1000" i="1" u="sng" dirty="0" err="1">
                <a:solidFill>
                  <a:schemeClr val="dk2"/>
                </a:solidFill>
              </a:rPr>
              <a:t>ς</a:t>
            </a:r>
            <a:r>
              <a:rPr lang="en" sz="1000" i="1" u="sng" dirty="0">
                <a:solidFill>
                  <a:schemeClr val="dk2"/>
                </a:solidFill>
              </a:rPr>
              <a:t> </a:t>
            </a:r>
            <a:r>
              <a:rPr lang="en" sz="1000" i="1" u="sng" dirty="0" err="1">
                <a:solidFill>
                  <a:schemeClr val="dk2"/>
                </a:solidFill>
              </a:rPr>
              <a:t>γνήσι</a:t>
            </a:r>
            <a:r>
              <a:rPr lang="en" sz="1000" i="1" u="sng" dirty="0">
                <a:solidFill>
                  <a:schemeClr val="dk2"/>
                </a:solidFill>
              </a:rPr>
              <a:t>α</a:t>
            </a:r>
            <a:r>
              <a:rPr lang="en" sz="1000" i="1" u="sng" dirty="0" err="1">
                <a:solidFill>
                  <a:schemeClr val="dk2"/>
                </a:solidFill>
              </a:rPr>
              <a:t>ς</a:t>
            </a:r>
            <a:r>
              <a:rPr lang="en" sz="1000" i="1" u="sng" dirty="0">
                <a:solidFill>
                  <a:schemeClr val="dk2"/>
                </a:solidFill>
              </a:rPr>
              <a:t>, </a:t>
            </a:r>
            <a:r>
              <a:rPr lang="en" sz="1000" i="1" u="sng" dirty="0" err="1">
                <a:solidFill>
                  <a:schemeClr val="dk2"/>
                </a:solidFill>
              </a:rPr>
              <a:t>κοινής</a:t>
            </a:r>
            <a:r>
              <a:rPr lang="en" sz="1000" i="1" u="sng" dirty="0">
                <a:solidFill>
                  <a:schemeClr val="dk2"/>
                </a:solidFill>
              </a:rPr>
              <a:t> </a:t>
            </a:r>
            <a:r>
              <a:rPr lang="en" sz="1000" i="1" u="sng" dirty="0" err="1">
                <a:solidFill>
                  <a:schemeClr val="dk2"/>
                </a:solidFill>
              </a:rPr>
              <a:t>κ</a:t>
            </a:r>
            <a:r>
              <a:rPr lang="en" sz="1000" i="1" u="sng" dirty="0">
                <a:solidFill>
                  <a:schemeClr val="dk2"/>
                </a:solidFill>
              </a:rPr>
              <a:t>α</a:t>
            </a:r>
            <a:r>
              <a:rPr lang="en" sz="1000" i="1" u="sng" dirty="0" err="1">
                <a:solidFill>
                  <a:schemeClr val="dk2"/>
                </a:solidFill>
              </a:rPr>
              <a:t>τ</a:t>
            </a:r>
            <a:r>
              <a:rPr lang="en" sz="1000" i="1" u="sng" dirty="0">
                <a:solidFill>
                  <a:schemeClr val="dk2"/>
                </a:solidFill>
              </a:rPr>
              <a:t>α</a:t>
            </a:r>
            <a:r>
              <a:rPr lang="en" sz="1000" i="1" u="sng" dirty="0" err="1">
                <a:solidFill>
                  <a:schemeClr val="dk2"/>
                </a:solidFill>
              </a:rPr>
              <a:t>νόησης</a:t>
            </a:r>
            <a:r>
              <a:rPr lang="en" sz="1000" dirty="0">
                <a:solidFill>
                  <a:schemeClr val="dk2"/>
                </a:solidFill>
              </a:rPr>
              <a:t>.</a:t>
            </a:r>
            <a:endParaRPr sz="1000" dirty="0">
              <a:solidFill>
                <a:schemeClr val="dk2"/>
              </a:solidFill>
            </a:endParaRPr>
          </a:p>
          <a:p>
            <a:pPr marL="457200" lvl="0" indent="-2921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Char char="●"/>
            </a:pPr>
            <a:r>
              <a:rPr lang="en" sz="1000" b="1" dirty="0" err="1">
                <a:solidFill>
                  <a:schemeClr val="dk2"/>
                </a:solidFill>
              </a:rPr>
              <a:t>Ιδ</a:t>
            </a:r>
            <a:r>
              <a:rPr lang="en" sz="1000" b="1" dirty="0">
                <a:solidFill>
                  <a:schemeClr val="dk2"/>
                </a:solidFill>
              </a:rPr>
              <a:t>α</a:t>
            </a:r>
            <a:r>
              <a:rPr lang="en" sz="1000" b="1" dirty="0" err="1">
                <a:solidFill>
                  <a:schemeClr val="dk2"/>
                </a:solidFill>
              </a:rPr>
              <a:t>νική</a:t>
            </a:r>
            <a:r>
              <a:rPr lang="en" sz="1000" b="1" dirty="0">
                <a:solidFill>
                  <a:schemeClr val="dk2"/>
                </a:solidFill>
              </a:rPr>
              <a:t> </a:t>
            </a:r>
            <a:r>
              <a:rPr lang="en" sz="1000" b="1" dirty="0" err="1">
                <a:solidFill>
                  <a:schemeClr val="dk2"/>
                </a:solidFill>
              </a:rPr>
              <a:t>Κ</a:t>
            </a:r>
            <a:r>
              <a:rPr lang="en" sz="1000" b="1" dirty="0">
                <a:solidFill>
                  <a:schemeClr val="dk2"/>
                </a:solidFill>
              </a:rPr>
              <a:t>α</a:t>
            </a:r>
            <a:r>
              <a:rPr lang="en" sz="1000" b="1" dirty="0" err="1">
                <a:solidFill>
                  <a:schemeClr val="dk2"/>
                </a:solidFill>
              </a:rPr>
              <a:t>τάστ</a:t>
            </a:r>
            <a:r>
              <a:rPr lang="en" sz="1000" b="1" dirty="0">
                <a:solidFill>
                  <a:schemeClr val="dk2"/>
                </a:solidFill>
              </a:rPr>
              <a:t>α</a:t>
            </a:r>
            <a:r>
              <a:rPr lang="en" sz="1000" b="1" dirty="0" err="1">
                <a:solidFill>
                  <a:schemeClr val="dk2"/>
                </a:solidFill>
              </a:rPr>
              <a:t>ση</a:t>
            </a:r>
            <a:r>
              <a:rPr lang="en" sz="1000" b="1" dirty="0">
                <a:solidFill>
                  <a:schemeClr val="dk2"/>
                </a:solidFill>
              </a:rPr>
              <a:t> </a:t>
            </a:r>
            <a:r>
              <a:rPr lang="en" sz="1000" b="1" dirty="0" err="1">
                <a:solidFill>
                  <a:schemeClr val="dk2"/>
                </a:solidFill>
              </a:rPr>
              <a:t>Ομιλί</a:t>
            </a:r>
            <a:r>
              <a:rPr lang="en" sz="1000" b="1" dirty="0">
                <a:solidFill>
                  <a:schemeClr val="dk2"/>
                </a:solidFill>
              </a:rPr>
              <a:t>α</a:t>
            </a:r>
            <a:r>
              <a:rPr lang="en" sz="1000" b="1" dirty="0" err="1">
                <a:solidFill>
                  <a:schemeClr val="dk2"/>
                </a:solidFill>
              </a:rPr>
              <a:t>ς</a:t>
            </a:r>
            <a:r>
              <a:rPr lang="en" sz="1000" b="1" dirty="0">
                <a:solidFill>
                  <a:schemeClr val="dk2"/>
                </a:solidFill>
              </a:rPr>
              <a:t>: </a:t>
            </a:r>
            <a:r>
              <a:rPr lang="en" sz="1000" dirty="0" err="1">
                <a:solidFill>
                  <a:schemeClr val="dk2"/>
                </a:solidFill>
              </a:rPr>
              <a:t>Το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χρυσό</a:t>
            </a:r>
            <a:r>
              <a:rPr lang="en" sz="1000" dirty="0">
                <a:solidFill>
                  <a:schemeClr val="dk2"/>
                </a:solidFill>
              </a:rPr>
              <a:t> π</a:t>
            </a:r>
            <a:r>
              <a:rPr lang="en" sz="1000" dirty="0" err="1">
                <a:solidFill>
                  <a:schemeClr val="dk2"/>
                </a:solidFill>
              </a:rPr>
              <a:t>ρότυ</a:t>
            </a:r>
            <a:r>
              <a:rPr lang="en" sz="1000" dirty="0">
                <a:solidFill>
                  <a:schemeClr val="dk2"/>
                </a:solidFill>
              </a:rPr>
              <a:t>π</a:t>
            </a:r>
            <a:r>
              <a:rPr lang="en" sz="1000" dirty="0" err="1">
                <a:solidFill>
                  <a:schemeClr val="dk2"/>
                </a:solidFill>
              </a:rPr>
              <a:t>ο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γι</a:t>
            </a:r>
            <a:r>
              <a:rPr lang="en" sz="1000" dirty="0">
                <a:solidFill>
                  <a:schemeClr val="dk2"/>
                </a:solidFill>
              </a:rPr>
              <a:t>α </a:t>
            </a:r>
            <a:r>
              <a:rPr lang="en" sz="1000" dirty="0" err="1">
                <a:solidFill>
                  <a:schemeClr val="dk2"/>
                </a:solidFill>
              </a:rPr>
              <a:t>την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ε</a:t>
            </a:r>
            <a:r>
              <a:rPr lang="en" sz="1000" dirty="0">
                <a:solidFill>
                  <a:schemeClr val="dk2"/>
                </a:solidFill>
              </a:rPr>
              <a:t>π</a:t>
            </a:r>
            <a:r>
              <a:rPr lang="en" sz="1000" dirty="0" err="1">
                <a:solidFill>
                  <a:schemeClr val="dk2"/>
                </a:solidFill>
              </a:rPr>
              <a:t>ικοινωνί</a:t>
            </a:r>
            <a:r>
              <a:rPr lang="en" sz="1000" dirty="0">
                <a:solidFill>
                  <a:schemeClr val="dk2"/>
                </a:solidFill>
              </a:rPr>
              <a:t>α: </a:t>
            </a:r>
            <a:r>
              <a:rPr lang="en" sz="1000" b="1" i="1" dirty="0" err="1">
                <a:solidFill>
                  <a:schemeClr val="dk2"/>
                </a:solidFill>
              </a:rPr>
              <a:t>έν</a:t>
            </a:r>
            <a:r>
              <a:rPr lang="en" sz="1000" b="1" i="1" dirty="0">
                <a:solidFill>
                  <a:schemeClr val="dk2"/>
                </a:solidFill>
              </a:rPr>
              <a:t>α</a:t>
            </a:r>
            <a:r>
              <a:rPr lang="en" sz="1000" b="1" i="1" dirty="0" err="1">
                <a:solidFill>
                  <a:schemeClr val="dk2"/>
                </a:solidFill>
              </a:rPr>
              <a:t>ς</a:t>
            </a:r>
            <a:r>
              <a:rPr lang="en" sz="1000" b="1" i="1" dirty="0">
                <a:solidFill>
                  <a:schemeClr val="dk2"/>
                </a:solidFill>
              </a:rPr>
              <a:t> </a:t>
            </a:r>
            <a:r>
              <a:rPr lang="en" sz="1000" b="1" i="1" dirty="0" err="1">
                <a:solidFill>
                  <a:schemeClr val="dk2"/>
                </a:solidFill>
              </a:rPr>
              <a:t>χώρος</a:t>
            </a:r>
            <a:r>
              <a:rPr lang="en" sz="1000" b="1" i="1" dirty="0">
                <a:solidFill>
                  <a:schemeClr val="dk2"/>
                </a:solidFill>
              </a:rPr>
              <a:t> </a:t>
            </a:r>
            <a:r>
              <a:rPr lang="en" sz="1000" b="1" i="1" dirty="0" err="1">
                <a:solidFill>
                  <a:schemeClr val="dk2"/>
                </a:solidFill>
              </a:rPr>
              <a:t>ό</a:t>
            </a:r>
            <a:r>
              <a:rPr lang="en" sz="1000" b="1" i="1" dirty="0">
                <a:solidFill>
                  <a:schemeClr val="dk2"/>
                </a:solidFill>
              </a:rPr>
              <a:t>π</a:t>
            </a:r>
            <a:r>
              <a:rPr lang="en" sz="1000" b="1" i="1" dirty="0" err="1">
                <a:solidFill>
                  <a:schemeClr val="dk2"/>
                </a:solidFill>
              </a:rPr>
              <a:t>ου</a:t>
            </a:r>
            <a:r>
              <a:rPr lang="en" sz="1000" b="1" i="1" dirty="0">
                <a:solidFill>
                  <a:schemeClr val="dk2"/>
                </a:solidFill>
              </a:rPr>
              <a:t> </a:t>
            </a:r>
            <a:r>
              <a:rPr lang="en" sz="1000" b="1" i="1" dirty="0" err="1">
                <a:solidFill>
                  <a:schemeClr val="dk2"/>
                </a:solidFill>
              </a:rPr>
              <a:t>κ</a:t>
            </a:r>
            <a:r>
              <a:rPr lang="en" sz="1000" b="1" i="1" dirty="0">
                <a:solidFill>
                  <a:schemeClr val="dk2"/>
                </a:solidFill>
              </a:rPr>
              <a:t>α</a:t>
            </a:r>
            <a:r>
              <a:rPr lang="en" sz="1000" b="1" i="1" dirty="0" err="1">
                <a:solidFill>
                  <a:schemeClr val="dk2"/>
                </a:solidFill>
              </a:rPr>
              <a:t>νείς</a:t>
            </a:r>
            <a:r>
              <a:rPr lang="en" sz="1000" b="1" i="1" dirty="0">
                <a:solidFill>
                  <a:schemeClr val="dk2"/>
                </a:solidFill>
              </a:rPr>
              <a:t> </a:t>
            </a:r>
            <a:r>
              <a:rPr lang="en" sz="1000" b="1" i="1" dirty="0" err="1">
                <a:solidFill>
                  <a:schemeClr val="dk2"/>
                </a:solidFill>
              </a:rPr>
              <a:t>δεν</a:t>
            </a:r>
            <a:r>
              <a:rPr lang="en" sz="1000" b="1" i="1" dirty="0">
                <a:solidFill>
                  <a:schemeClr val="dk2"/>
                </a:solidFill>
              </a:rPr>
              <a:t> </a:t>
            </a:r>
            <a:r>
              <a:rPr lang="en" sz="1000" b="1" i="1" dirty="0" err="1">
                <a:solidFill>
                  <a:schemeClr val="dk2"/>
                </a:solidFill>
              </a:rPr>
              <a:t>εξ</a:t>
            </a:r>
            <a:r>
              <a:rPr lang="en" sz="1000" b="1" i="1" dirty="0">
                <a:solidFill>
                  <a:schemeClr val="dk2"/>
                </a:solidFill>
              </a:rPr>
              <a:t>α</a:t>
            </a:r>
            <a:r>
              <a:rPr lang="en" sz="1000" b="1" i="1" dirty="0" err="1">
                <a:solidFill>
                  <a:schemeClr val="dk2"/>
                </a:solidFill>
              </a:rPr>
              <a:t>ν</a:t>
            </a:r>
            <a:r>
              <a:rPr lang="en" sz="1000" b="1" i="1" dirty="0">
                <a:solidFill>
                  <a:schemeClr val="dk2"/>
                </a:solidFill>
              </a:rPr>
              <a:t>α</a:t>
            </a:r>
            <a:r>
              <a:rPr lang="en" sz="1000" b="1" i="1" dirty="0" err="1">
                <a:solidFill>
                  <a:schemeClr val="dk2"/>
                </a:solidFill>
              </a:rPr>
              <a:t>γκάζετ</a:t>
            </a:r>
            <a:r>
              <a:rPr lang="en" sz="1000" b="1" i="1" dirty="0">
                <a:solidFill>
                  <a:schemeClr val="dk2"/>
                </a:solidFill>
              </a:rPr>
              <a:t>α</a:t>
            </a:r>
            <a:r>
              <a:rPr lang="en" sz="1000" b="1" i="1" dirty="0" err="1">
                <a:solidFill>
                  <a:schemeClr val="dk2"/>
                </a:solidFill>
              </a:rPr>
              <a:t>ι</a:t>
            </a:r>
            <a:r>
              <a:rPr lang="en" sz="1000" b="1" i="1" dirty="0">
                <a:solidFill>
                  <a:schemeClr val="dk2"/>
                </a:solidFill>
              </a:rPr>
              <a:t>, </a:t>
            </a:r>
            <a:r>
              <a:rPr lang="en" sz="1000" b="1" i="1" dirty="0" err="1">
                <a:solidFill>
                  <a:schemeClr val="dk2"/>
                </a:solidFill>
              </a:rPr>
              <a:t>δεν</a:t>
            </a:r>
            <a:r>
              <a:rPr lang="en" sz="1000" b="1" i="1" dirty="0">
                <a:solidFill>
                  <a:schemeClr val="dk2"/>
                </a:solidFill>
              </a:rPr>
              <a:t> </a:t>
            </a:r>
            <a:r>
              <a:rPr lang="en" sz="1000" b="1" i="1" dirty="0" err="1">
                <a:solidFill>
                  <a:schemeClr val="dk2"/>
                </a:solidFill>
              </a:rPr>
              <a:t>εξ</a:t>
            </a:r>
            <a:r>
              <a:rPr lang="en" sz="1000" b="1" i="1" dirty="0">
                <a:solidFill>
                  <a:schemeClr val="dk2"/>
                </a:solidFill>
              </a:rPr>
              <a:t>απα</a:t>
            </a:r>
            <a:r>
              <a:rPr lang="en" sz="1000" b="1" i="1" dirty="0" err="1">
                <a:solidFill>
                  <a:schemeClr val="dk2"/>
                </a:solidFill>
              </a:rPr>
              <a:t>τάτ</a:t>
            </a:r>
            <a:r>
              <a:rPr lang="en" sz="1000" b="1" i="1" dirty="0">
                <a:solidFill>
                  <a:schemeClr val="dk2"/>
                </a:solidFill>
              </a:rPr>
              <a:t>α</a:t>
            </a:r>
            <a:r>
              <a:rPr lang="en" sz="1000" b="1" i="1" dirty="0" err="1">
                <a:solidFill>
                  <a:schemeClr val="dk2"/>
                </a:solidFill>
              </a:rPr>
              <a:t>ι</a:t>
            </a:r>
            <a:r>
              <a:rPr lang="en" sz="1000" b="1" i="1" dirty="0">
                <a:solidFill>
                  <a:schemeClr val="dk2"/>
                </a:solidFill>
              </a:rPr>
              <a:t> </a:t>
            </a:r>
            <a:r>
              <a:rPr lang="en" sz="1000" b="1" i="1" dirty="0" err="1">
                <a:solidFill>
                  <a:schemeClr val="dk2"/>
                </a:solidFill>
              </a:rPr>
              <a:t>ή</a:t>
            </a:r>
            <a:r>
              <a:rPr lang="en" sz="1000" b="1" i="1" dirty="0">
                <a:solidFill>
                  <a:schemeClr val="dk2"/>
                </a:solidFill>
              </a:rPr>
              <a:t> </a:t>
            </a:r>
            <a:r>
              <a:rPr lang="en" sz="1000" b="1" i="1" dirty="0" err="1">
                <a:solidFill>
                  <a:schemeClr val="dk2"/>
                </a:solidFill>
              </a:rPr>
              <a:t>δεν</a:t>
            </a:r>
            <a:r>
              <a:rPr lang="en" sz="1000" b="1" i="1" dirty="0">
                <a:solidFill>
                  <a:schemeClr val="dk2"/>
                </a:solidFill>
              </a:rPr>
              <a:t> </a:t>
            </a:r>
            <a:r>
              <a:rPr lang="en" sz="1000" b="1" i="1" dirty="0" err="1">
                <a:solidFill>
                  <a:schemeClr val="dk2"/>
                </a:solidFill>
              </a:rPr>
              <a:t>κυρι</a:t>
            </a:r>
            <a:r>
              <a:rPr lang="en" sz="1000" b="1" i="1" dirty="0">
                <a:solidFill>
                  <a:schemeClr val="dk2"/>
                </a:solidFill>
              </a:rPr>
              <a:t>α</a:t>
            </a:r>
            <a:r>
              <a:rPr lang="en" sz="1000" b="1" i="1" dirty="0" err="1">
                <a:solidFill>
                  <a:schemeClr val="dk2"/>
                </a:solidFill>
              </a:rPr>
              <a:t>ρχείτ</a:t>
            </a:r>
            <a:r>
              <a:rPr lang="en" sz="1000" b="1" i="1" dirty="0">
                <a:solidFill>
                  <a:schemeClr val="dk2"/>
                </a:solidFill>
              </a:rPr>
              <a:t>α</a:t>
            </a:r>
            <a:r>
              <a:rPr lang="en" sz="1000" b="1" i="1" dirty="0" err="1">
                <a:solidFill>
                  <a:schemeClr val="dk2"/>
                </a:solidFill>
              </a:rPr>
              <a:t>ι</a:t>
            </a:r>
            <a:r>
              <a:rPr lang="en" sz="1000" b="1" i="1" dirty="0">
                <a:solidFill>
                  <a:schemeClr val="dk2"/>
                </a:solidFill>
              </a:rPr>
              <a:t> απ</a:t>
            </a:r>
            <a:r>
              <a:rPr lang="en" sz="1000" b="1" i="1" dirty="0" err="1">
                <a:solidFill>
                  <a:schemeClr val="dk2"/>
                </a:solidFill>
              </a:rPr>
              <a:t>ό</a:t>
            </a:r>
            <a:r>
              <a:rPr lang="en" sz="1000" b="1" i="1" dirty="0">
                <a:solidFill>
                  <a:schemeClr val="dk2"/>
                </a:solidFill>
              </a:rPr>
              <a:t> </a:t>
            </a:r>
            <a:r>
              <a:rPr lang="en" sz="1000" b="1" i="1" dirty="0" err="1">
                <a:solidFill>
                  <a:schemeClr val="dk2"/>
                </a:solidFill>
              </a:rPr>
              <a:t>την</a:t>
            </a:r>
            <a:r>
              <a:rPr lang="en" sz="1000" b="1" i="1" dirty="0">
                <a:solidFill>
                  <a:schemeClr val="dk2"/>
                </a:solidFill>
              </a:rPr>
              <a:t> </a:t>
            </a:r>
            <a:r>
              <a:rPr lang="en" sz="1000" b="1" i="1" dirty="0" err="1">
                <a:solidFill>
                  <a:schemeClr val="dk2"/>
                </a:solidFill>
              </a:rPr>
              <a:t>εξουσί</a:t>
            </a:r>
            <a:r>
              <a:rPr lang="en" sz="1000" b="1" i="1" dirty="0">
                <a:solidFill>
                  <a:schemeClr val="dk2"/>
                </a:solidFill>
              </a:rPr>
              <a:t>α. </a:t>
            </a:r>
            <a:r>
              <a:rPr lang="en" sz="1000" b="1" i="1" dirty="0" err="1">
                <a:solidFill>
                  <a:schemeClr val="dk2"/>
                </a:solidFill>
              </a:rPr>
              <a:t>Σε</a:t>
            </a:r>
            <a:r>
              <a:rPr lang="en" sz="1000" b="1" i="1" dirty="0">
                <a:solidFill>
                  <a:schemeClr val="dk2"/>
                </a:solidFill>
              </a:rPr>
              <a:t> α</a:t>
            </a:r>
            <a:r>
              <a:rPr lang="en" sz="1000" b="1" i="1" dirty="0" err="1">
                <a:solidFill>
                  <a:schemeClr val="dk2"/>
                </a:solidFill>
              </a:rPr>
              <a:t>υτόν</a:t>
            </a:r>
            <a:r>
              <a:rPr lang="en" sz="1000" b="1" i="1" dirty="0">
                <a:solidFill>
                  <a:schemeClr val="dk2"/>
                </a:solidFill>
              </a:rPr>
              <a:t> </a:t>
            </a:r>
            <a:r>
              <a:rPr lang="en" sz="1000" b="1" i="1" dirty="0" err="1">
                <a:solidFill>
                  <a:schemeClr val="dk2"/>
                </a:solidFill>
              </a:rPr>
              <a:t>τον</a:t>
            </a:r>
            <a:r>
              <a:rPr lang="en" sz="1000" b="1" i="1" dirty="0">
                <a:solidFill>
                  <a:schemeClr val="dk2"/>
                </a:solidFill>
              </a:rPr>
              <a:t> </a:t>
            </a:r>
            <a:r>
              <a:rPr lang="en" sz="1000" b="1" i="1" dirty="0" err="1">
                <a:solidFill>
                  <a:schemeClr val="dk2"/>
                </a:solidFill>
              </a:rPr>
              <a:t>χώρο</a:t>
            </a:r>
            <a:r>
              <a:rPr lang="en" sz="1000" b="1" i="1" dirty="0">
                <a:solidFill>
                  <a:schemeClr val="dk2"/>
                </a:solidFill>
              </a:rPr>
              <a:t>, </a:t>
            </a:r>
            <a:r>
              <a:rPr lang="en" sz="1000" b="1" i="1" dirty="0" err="1">
                <a:solidFill>
                  <a:schemeClr val="dk2"/>
                </a:solidFill>
              </a:rPr>
              <a:t>οι</a:t>
            </a:r>
            <a:r>
              <a:rPr lang="en" sz="1000" b="1" i="1" dirty="0">
                <a:solidFill>
                  <a:schemeClr val="dk2"/>
                </a:solidFill>
              </a:rPr>
              <a:t> </a:t>
            </a:r>
            <a:r>
              <a:rPr lang="en" sz="1000" b="1" i="1" dirty="0" err="1">
                <a:solidFill>
                  <a:schemeClr val="dk2"/>
                </a:solidFill>
              </a:rPr>
              <a:t>συμφωνίες</a:t>
            </a:r>
            <a:r>
              <a:rPr lang="en" sz="1000" b="1" i="1" dirty="0">
                <a:solidFill>
                  <a:schemeClr val="dk2"/>
                </a:solidFill>
              </a:rPr>
              <a:t> βα</a:t>
            </a:r>
            <a:r>
              <a:rPr lang="en" sz="1000" b="1" i="1" dirty="0" err="1">
                <a:solidFill>
                  <a:schemeClr val="dk2"/>
                </a:solidFill>
              </a:rPr>
              <a:t>σίζοντ</a:t>
            </a:r>
            <a:r>
              <a:rPr lang="en" sz="1000" b="1" i="1" dirty="0">
                <a:solidFill>
                  <a:schemeClr val="dk2"/>
                </a:solidFill>
              </a:rPr>
              <a:t>α</a:t>
            </a:r>
            <a:r>
              <a:rPr lang="en" sz="1000" b="1" i="1" dirty="0" err="1">
                <a:solidFill>
                  <a:schemeClr val="dk2"/>
                </a:solidFill>
              </a:rPr>
              <a:t>ι</a:t>
            </a:r>
            <a:r>
              <a:rPr lang="en" sz="1000" b="1" i="1" dirty="0">
                <a:solidFill>
                  <a:schemeClr val="dk2"/>
                </a:solidFill>
              </a:rPr>
              <a:t> </a:t>
            </a:r>
            <a:r>
              <a:rPr lang="en" sz="1000" b="1" i="1" dirty="0" err="1">
                <a:solidFill>
                  <a:schemeClr val="dk2"/>
                </a:solidFill>
              </a:rPr>
              <a:t>στη</a:t>
            </a:r>
            <a:r>
              <a:rPr lang="en" sz="1000" b="1" i="1" dirty="0">
                <a:solidFill>
                  <a:schemeClr val="dk2"/>
                </a:solidFill>
              </a:rPr>
              <a:t> </a:t>
            </a:r>
            <a:r>
              <a:rPr lang="en" sz="1000" b="1" i="1" dirty="0" err="1">
                <a:solidFill>
                  <a:schemeClr val="dk2"/>
                </a:solidFill>
              </a:rPr>
              <a:t>δύν</a:t>
            </a:r>
            <a:r>
              <a:rPr lang="en" sz="1000" b="1" i="1" dirty="0">
                <a:solidFill>
                  <a:schemeClr val="dk2"/>
                </a:solidFill>
              </a:rPr>
              <a:t>α</a:t>
            </a:r>
            <a:r>
              <a:rPr lang="en" sz="1000" b="1" i="1" dirty="0" err="1">
                <a:solidFill>
                  <a:schemeClr val="dk2"/>
                </a:solidFill>
              </a:rPr>
              <a:t>μη</a:t>
            </a:r>
            <a:r>
              <a:rPr lang="en" sz="1000" b="1" i="1" dirty="0">
                <a:solidFill>
                  <a:schemeClr val="dk2"/>
                </a:solidFill>
              </a:rPr>
              <a:t> </a:t>
            </a:r>
            <a:r>
              <a:rPr lang="en" sz="1000" b="1" i="1" dirty="0" err="1">
                <a:solidFill>
                  <a:schemeClr val="dk2"/>
                </a:solidFill>
              </a:rPr>
              <a:t>του</a:t>
            </a:r>
            <a:r>
              <a:rPr lang="en" sz="1000" b="1" i="1" dirty="0">
                <a:solidFill>
                  <a:schemeClr val="dk2"/>
                </a:solidFill>
              </a:rPr>
              <a:t> </a:t>
            </a:r>
            <a:r>
              <a:rPr lang="en" sz="1000" b="1" i="1" dirty="0" err="1">
                <a:solidFill>
                  <a:schemeClr val="dk2"/>
                </a:solidFill>
              </a:rPr>
              <a:t>κ</a:t>
            </a:r>
            <a:r>
              <a:rPr lang="en" sz="1000" b="1" i="1" dirty="0">
                <a:solidFill>
                  <a:schemeClr val="dk2"/>
                </a:solidFill>
              </a:rPr>
              <a:t>α</a:t>
            </a:r>
            <a:r>
              <a:rPr lang="en" sz="1000" b="1" i="1" dirty="0" err="1">
                <a:solidFill>
                  <a:schemeClr val="dk2"/>
                </a:solidFill>
              </a:rPr>
              <a:t>λύτερου</a:t>
            </a:r>
            <a:r>
              <a:rPr lang="en" sz="1000" b="1" i="1" dirty="0">
                <a:solidFill>
                  <a:schemeClr val="dk2"/>
                </a:solidFill>
              </a:rPr>
              <a:t> </a:t>
            </a:r>
            <a:r>
              <a:rPr lang="en" sz="1000" b="1" i="1" dirty="0" err="1">
                <a:solidFill>
                  <a:schemeClr val="dk2"/>
                </a:solidFill>
              </a:rPr>
              <a:t>ε</a:t>
            </a:r>
            <a:r>
              <a:rPr lang="en" sz="1000" b="1" i="1" dirty="0">
                <a:solidFill>
                  <a:schemeClr val="dk2"/>
                </a:solidFill>
              </a:rPr>
              <a:t>π</a:t>
            </a:r>
            <a:r>
              <a:rPr lang="en" sz="1000" b="1" i="1" dirty="0" err="1">
                <a:solidFill>
                  <a:schemeClr val="dk2"/>
                </a:solidFill>
              </a:rPr>
              <a:t>ιχειρήμ</a:t>
            </a:r>
            <a:r>
              <a:rPr lang="en" sz="1000" b="1" i="1" dirty="0">
                <a:solidFill>
                  <a:schemeClr val="dk2"/>
                </a:solidFill>
              </a:rPr>
              <a:t>α</a:t>
            </a:r>
            <a:r>
              <a:rPr lang="en" sz="1000" b="1" i="1" dirty="0" err="1">
                <a:solidFill>
                  <a:schemeClr val="dk2"/>
                </a:solidFill>
              </a:rPr>
              <a:t>τος</a:t>
            </a:r>
            <a:r>
              <a:rPr lang="en" sz="1000" dirty="0">
                <a:solidFill>
                  <a:schemeClr val="dk2"/>
                </a:solidFill>
              </a:rPr>
              <a:t>.</a:t>
            </a:r>
            <a:endParaRPr sz="1000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 dirty="0">
              <a:solidFill>
                <a:schemeClr val="dk2"/>
              </a:solidFill>
            </a:endParaRP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en" sz="1000" b="1" dirty="0" err="1">
                <a:solidFill>
                  <a:schemeClr val="dk2"/>
                </a:solidFill>
              </a:rPr>
              <a:t>Τι</a:t>
            </a:r>
            <a:r>
              <a:rPr lang="en" sz="1000" b="1" dirty="0">
                <a:solidFill>
                  <a:schemeClr val="dk2"/>
                </a:solidFill>
              </a:rPr>
              <a:t> </a:t>
            </a:r>
            <a:r>
              <a:rPr lang="en" sz="1000" b="1" dirty="0" err="1">
                <a:solidFill>
                  <a:schemeClr val="dk2"/>
                </a:solidFill>
              </a:rPr>
              <a:t>οδηγεί</a:t>
            </a:r>
            <a:r>
              <a:rPr lang="en" sz="1000" b="1" dirty="0">
                <a:solidFill>
                  <a:schemeClr val="dk2"/>
                </a:solidFill>
              </a:rPr>
              <a:t> </a:t>
            </a:r>
            <a:r>
              <a:rPr lang="en" sz="1000" b="1" dirty="0" err="1">
                <a:solidFill>
                  <a:schemeClr val="dk2"/>
                </a:solidFill>
              </a:rPr>
              <a:t>την</a:t>
            </a:r>
            <a:r>
              <a:rPr lang="en" sz="1000" b="1" dirty="0">
                <a:solidFill>
                  <a:schemeClr val="dk2"/>
                </a:solidFill>
              </a:rPr>
              <a:t> </a:t>
            </a:r>
            <a:r>
              <a:rPr lang="en" sz="1000" b="1" dirty="0" err="1">
                <a:solidFill>
                  <a:schemeClr val="dk2"/>
                </a:solidFill>
              </a:rPr>
              <a:t>γνώση</a:t>
            </a:r>
            <a:r>
              <a:rPr lang="en" sz="1000" b="1" dirty="0">
                <a:solidFill>
                  <a:schemeClr val="dk2"/>
                </a:solidFill>
              </a:rPr>
              <a:t> </a:t>
            </a:r>
            <a:r>
              <a:rPr lang="en" sz="1000" b="1" dirty="0" err="1">
                <a:solidFill>
                  <a:schemeClr val="dk2"/>
                </a:solidFill>
              </a:rPr>
              <a:t>κ</a:t>
            </a:r>
            <a:r>
              <a:rPr lang="en" sz="1000" b="1" dirty="0">
                <a:solidFill>
                  <a:schemeClr val="dk2"/>
                </a:solidFill>
              </a:rPr>
              <a:t>α</a:t>
            </a:r>
            <a:r>
              <a:rPr lang="en" sz="1000" b="1" dirty="0" err="1">
                <a:solidFill>
                  <a:schemeClr val="dk2"/>
                </a:solidFill>
              </a:rPr>
              <a:t>ι</a:t>
            </a:r>
            <a:r>
              <a:rPr lang="en" sz="1000" b="1" dirty="0">
                <a:solidFill>
                  <a:schemeClr val="dk2"/>
                </a:solidFill>
              </a:rPr>
              <a:t> </a:t>
            </a:r>
            <a:r>
              <a:rPr lang="en" sz="1000" b="1" dirty="0" err="1">
                <a:solidFill>
                  <a:schemeClr val="dk2"/>
                </a:solidFill>
              </a:rPr>
              <a:t>την</a:t>
            </a:r>
            <a:r>
              <a:rPr lang="en" sz="1000" b="1" dirty="0">
                <a:solidFill>
                  <a:schemeClr val="dk2"/>
                </a:solidFill>
              </a:rPr>
              <a:t> π</a:t>
            </a:r>
            <a:r>
              <a:rPr lang="en" sz="1000" b="1" dirty="0" err="1">
                <a:solidFill>
                  <a:schemeClr val="dk2"/>
                </a:solidFill>
              </a:rPr>
              <a:t>ράξη</a:t>
            </a:r>
            <a:r>
              <a:rPr lang="en" sz="1000" b="1" dirty="0">
                <a:solidFill>
                  <a:schemeClr val="dk2"/>
                </a:solidFill>
              </a:rPr>
              <a:t> </a:t>
            </a:r>
            <a:r>
              <a:rPr lang="en" sz="1000" b="1" dirty="0" err="1">
                <a:solidFill>
                  <a:schemeClr val="dk2"/>
                </a:solidFill>
              </a:rPr>
              <a:t>μ</a:t>
            </a:r>
            <a:r>
              <a:rPr lang="en" sz="1000" b="1" dirty="0">
                <a:solidFill>
                  <a:schemeClr val="dk2"/>
                </a:solidFill>
              </a:rPr>
              <a:t>α</a:t>
            </a:r>
            <a:r>
              <a:rPr lang="en" sz="1000" b="1" dirty="0" err="1">
                <a:solidFill>
                  <a:schemeClr val="dk2"/>
                </a:solidFill>
              </a:rPr>
              <a:t>ς</a:t>
            </a:r>
            <a:r>
              <a:rPr lang="en" sz="1000" b="1" dirty="0">
                <a:solidFill>
                  <a:schemeClr val="dk2"/>
                </a:solidFill>
              </a:rPr>
              <a:t> </a:t>
            </a:r>
            <a:r>
              <a:rPr lang="en" sz="1000" b="1" dirty="0" err="1">
                <a:solidFill>
                  <a:schemeClr val="dk2"/>
                </a:solidFill>
              </a:rPr>
              <a:t>στ</a:t>
            </a:r>
            <a:r>
              <a:rPr lang="en" sz="1000" b="1" dirty="0">
                <a:solidFill>
                  <a:schemeClr val="dk2"/>
                </a:solidFill>
              </a:rPr>
              <a:t>α </a:t>
            </a:r>
            <a:r>
              <a:rPr lang="en" sz="1000" b="1" dirty="0" err="1">
                <a:solidFill>
                  <a:schemeClr val="dk2"/>
                </a:solidFill>
              </a:rPr>
              <a:t>κοινωνικά</a:t>
            </a:r>
            <a:r>
              <a:rPr lang="en" sz="1000" b="1" dirty="0">
                <a:solidFill>
                  <a:schemeClr val="dk2"/>
                </a:solidFill>
              </a:rPr>
              <a:t> π</a:t>
            </a:r>
            <a:r>
              <a:rPr lang="en" sz="1000" b="1" dirty="0" err="1">
                <a:solidFill>
                  <a:schemeClr val="dk2"/>
                </a:solidFill>
              </a:rPr>
              <a:t>λ</a:t>
            </a:r>
            <a:r>
              <a:rPr lang="en" sz="1000" b="1" dirty="0">
                <a:solidFill>
                  <a:schemeClr val="dk2"/>
                </a:solidFill>
              </a:rPr>
              <a:t>α</a:t>
            </a:r>
            <a:r>
              <a:rPr lang="en" sz="1000" b="1" dirty="0" err="1">
                <a:solidFill>
                  <a:schemeClr val="dk2"/>
                </a:solidFill>
              </a:rPr>
              <a:t>ίσι</a:t>
            </a:r>
            <a:r>
              <a:rPr lang="en" sz="1000" b="1" dirty="0">
                <a:solidFill>
                  <a:schemeClr val="dk2"/>
                </a:solidFill>
              </a:rPr>
              <a:t>α;</a:t>
            </a:r>
            <a:endParaRPr sz="1000" b="1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dirty="0" err="1">
                <a:solidFill>
                  <a:schemeClr val="dk2"/>
                </a:solidFill>
              </a:rPr>
              <a:t>Ο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Χάμ</a:t>
            </a:r>
            <a:r>
              <a:rPr lang="en" sz="1000" dirty="0">
                <a:solidFill>
                  <a:schemeClr val="dk2"/>
                </a:solidFill>
              </a:rPr>
              <a:t>π</a:t>
            </a:r>
            <a:r>
              <a:rPr lang="en" sz="1000" dirty="0" err="1">
                <a:solidFill>
                  <a:schemeClr val="dk2"/>
                </a:solidFill>
              </a:rPr>
              <a:t>ερμ</a:t>
            </a:r>
            <a:r>
              <a:rPr lang="en" sz="1000" dirty="0">
                <a:solidFill>
                  <a:schemeClr val="dk2"/>
                </a:solidFill>
              </a:rPr>
              <a:t>α</a:t>
            </a:r>
            <a:r>
              <a:rPr lang="en" sz="1000" dirty="0" err="1">
                <a:solidFill>
                  <a:schemeClr val="dk2"/>
                </a:solidFill>
              </a:rPr>
              <a:t>ς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υ</a:t>
            </a:r>
            <a:r>
              <a:rPr lang="en" sz="1000" dirty="0">
                <a:solidFill>
                  <a:schemeClr val="dk2"/>
                </a:solidFill>
              </a:rPr>
              <a:t>π</a:t>
            </a:r>
            <a:r>
              <a:rPr lang="en" sz="1000" dirty="0" err="1">
                <a:solidFill>
                  <a:schemeClr val="dk2"/>
                </a:solidFill>
              </a:rPr>
              <a:t>οστηρίζει</a:t>
            </a:r>
            <a:r>
              <a:rPr lang="en" sz="1000" dirty="0">
                <a:solidFill>
                  <a:schemeClr val="dk2"/>
                </a:solidFill>
              </a:rPr>
              <a:t> π</a:t>
            </a:r>
            <a:r>
              <a:rPr lang="en" sz="1000" dirty="0" err="1">
                <a:solidFill>
                  <a:schemeClr val="dk2"/>
                </a:solidFill>
              </a:rPr>
              <a:t>ως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όλοι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οι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άνθρω</a:t>
            </a:r>
            <a:r>
              <a:rPr lang="en" sz="1000" dirty="0">
                <a:solidFill>
                  <a:schemeClr val="dk2"/>
                </a:solidFill>
              </a:rPr>
              <a:t>π</a:t>
            </a:r>
            <a:r>
              <a:rPr lang="en" sz="1000" dirty="0" err="1">
                <a:solidFill>
                  <a:schemeClr val="dk2"/>
                </a:solidFill>
              </a:rPr>
              <a:t>οι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εντός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μί</a:t>
            </a:r>
            <a:r>
              <a:rPr lang="en" sz="1000" dirty="0">
                <a:solidFill>
                  <a:schemeClr val="dk2"/>
                </a:solidFill>
              </a:rPr>
              <a:t>α </a:t>
            </a:r>
            <a:r>
              <a:rPr lang="en" sz="1000" dirty="0" err="1">
                <a:solidFill>
                  <a:schemeClr val="dk2"/>
                </a:solidFill>
              </a:rPr>
              <a:t>κοινωνί</a:t>
            </a:r>
            <a:r>
              <a:rPr lang="en" sz="1000" dirty="0">
                <a:solidFill>
                  <a:schemeClr val="dk2"/>
                </a:solidFill>
              </a:rPr>
              <a:t>α</a:t>
            </a:r>
            <a:r>
              <a:rPr lang="en" sz="1000" dirty="0" err="1">
                <a:solidFill>
                  <a:schemeClr val="dk2"/>
                </a:solidFill>
              </a:rPr>
              <a:t>ς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έχουν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τρί</a:t>
            </a:r>
            <a:r>
              <a:rPr lang="en" sz="1000" dirty="0">
                <a:solidFill>
                  <a:schemeClr val="dk2"/>
                </a:solidFill>
              </a:rPr>
              <a:t>α βα</a:t>
            </a:r>
            <a:r>
              <a:rPr lang="en" sz="1000" dirty="0" err="1">
                <a:solidFill>
                  <a:schemeClr val="dk2"/>
                </a:solidFill>
              </a:rPr>
              <a:t>σικά</a:t>
            </a:r>
            <a:r>
              <a:rPr lang="en" sz="1000" dirty="0">
                <a:solidFill>
                  <a:schemeClr val="dk2"/>
                </a:solidFill>
              </a:rPr>
              <a:t> “</a:t>
            </a:r>
            <a:r>
              <a:rPr lang="en" sz="1000" dirty="0" err="1">
                <a:solidFill>
                  <a:schemeClr val="dk2"/>
                </a:solidFill>
              </a:rPr>
              <a:t>ενδι</a:t>
            </a:r>
            <a:r>
              <a:rPr lang="en" sz="1000" dirty="0">
                <a:solidFill>
                  <a:schemeClr val="dk2"/>
                </a:solidFill>
              </a:rPr>
              <a:t>α</a:t>
            </a:r>
            <a:r>
              <a:rPr lang="en" sz="1000" dirty="0" err="1">
                <a:solidFill>
                  <a:schemeClr val="dk2"/>
                </a:solidFill>
              </a:rPr>
              <a:t>φέροντ</a:t>
            </a:r>
            <a:r>
              <a:rPr lang="en" sz="1000" dirty="0">
                <a:solidFill>
                  <a:schemeClr val="dk2"/>
                </a:solidFill>
              </a:rPr>
              <a:t>α” (interests). </a:t>
            </a:r>
            <a:r>
              <a:rPr lang="en" sz="1000" dirty="0" err="1">
                <a:solidFill>
                  <a:schemeClr val="dk2"/>
                </a:solidFill>
              </a:rPr>
              <a:t>Κ</a:t>
            </a:r>
            <a:r>
              <a:rPr lang="en" sz="1000" dirty="0">
                <a:solidFill>
                  <a:schemeClr val="dk2"/>
                </a:solidFill>
              </a:rPr>
              <a:t>α</a:t>
            </a:r>
            <a:r>
              <a:rPr lang="en" sz="1000" dirty="0" err="1">
                <a:solidFill>
                  <a:schemeClr val="dk2"/>
                </a:solidFill>
              </a:rPr>
              <a:t>θ</a:t>
            </a:r>
            <a:r>
              <a:rPr lang="en" sz="1000" dirty="0">
                <a:solidFill>
                  <a:schemeClr val="dk2"/>
                </a:solidFill>
              </a:rPr>
              <a:t>’ </a:t>
            </a:r>
            <a:r>
              <a:rPr lang="en" sz="1000" dirty="0" err="1">
                <a:solidFill>
                  <a:schemeClr val="dk2"/>
                </a:solidFill>
              </a:rPr>
              <a:t>έν</a:t>
            </a:r>
            <a:r>
              <a:rPr lang="en" sz="1000" dirty="0">
                <a:solidFill>
                  <a:schemeClr val="dk2"/>
                </a:solidFill>
              </a:rPr>
              <a:t>α απ</a:t>
            </a:r>
            <a:r>
              <a:rPr lang="en" sz="1000" dirty="0" err="1">
                <a:solidFill>
                  <a:schemeClr val="dk2"/>
                </a:solidFill>
              </a:rPr>
              <a:t>ό</a:t>
            </a:r>
            <a:r>
              <a:rPr lang="en" sz="1000" dirty="0">
                <a:solidFill>
                  <a:schemeClr val="dk2"/>
                </a:solidFill>
              </a:rPr>
              <a:t> α</a:t>
            </a:r>
            <a:r>
              <a:rPr lang="en" sz="1000" dirty="0" err="1">
                <a:solidFill>
                  <a:schemeClr val="dk2"/>
                </a:solidFill>
              </a:rPr>
              <a:t>υτά</a:t>
            </a:r>
            <a:r>
              <a:rPr lang="en" sz="1000" dirty="0">
                <a:solidFill>
                  <a:schemeClr val="dk2"/>
                </a:solidFill>
              </a:rPr>
              <a:t> απ</a:t>
            </a:r>
            <a:r>
              <a:rPr lang="en" sz="1000" dirty="0" err="1">
                <a:solidFill>
                  <a:schemeClr val="dk2"/>
                </a:solidFill>
              </a:rPr>
              <a:t>οσκο</a:t>
            </a:r>
            <a:r>
              <a:rPr lang="en" sz="1000" dirty="0">
                <a:solidFill>
                  <a:schemeClr val="dk2"/>
                </a:solidFill>
              </a:rPr>
              <a:t>π</a:t>
            </a:r>
            <a:r>
              <a:rPr lang="en" sz="1000" dirty="0" err="1">
                <a:solidFill>
                  <a:schemeClr val="dk2"/>
                </a:solidFill>
              </a:rPr>
              <a:t>εί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κ</a:t>
            </a:r>
            <a:r>
              <a:rPr lang="en" sz="1000" dirty="0">
                <a:solidFill>
                  <a:schemeClr val="dk2"/>
                </a:solidFill>
              </a:rPr>
              <a:t>α</a:t>
            </a:r>
            <a:r>
              <a:rPr lang="en" sz="1000" dirty="0" err="1">
                <a:solidFill>
                  <a:schemeClr val="dk2"/>
                </a:solidFill>
              </a:rPr>
              <a:t>ι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σε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κάτι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δι</a:t>
            </a:r>
            <a:r>
              <a:rPr lang="en" sz="1000" dirty="0">
                <a:solidFill>
                  <a:schemeClr val="dk2"/>
                </a:solidFill>
              </a:rPr>
              <a:t>α</a:t>
            </a:r>
            <a:r>
              <a:rPr lang="en" sz="1000" dirty="0" err="1">
                <a:solidFill>
                  <a:schemeClr val="dk2"/>
                </a:solidFill>
              </a:rPr>
              <a:t>φορετικό</a:t>
            </a:r>
            <a:r>
              <a:rPr lang="en" sz="1000" dirty="0">
                <a:solidFill>
                  <a:schemeClr val="dk2"/>
                </a:solidFill>
              </a:rPr>
              <a:t>. </a:t>
            </a:r>
            <a:r>
              <a:rPr lang="en" sz="1000" dirty="0" err="1">
                <a:solidFill>
                  <a:schemeClr val="dk2"/>
                </a:solidFill>
              </a:rPr>
              <a:t>Αυτά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είν</a:t>
            </a:r>
            <a:r>
              <a:rPr lang="en" sz="1000" dirty="0">
                <a:solidFill>
                  <a:schemeClr val="dk2"/>
                </a:solidFill>
              </a:rPr>
              <a:t>α</a:t>
            </a:r>
            <a:r>
              <a:rPr lang="en" sz="1000" dirty="0" err="1">
                <a:solidFill>
                  <a:schemeClr val="dk2"/>
                </a:solidFill>
              </a:rPr>
              <a:t>ι</a:t>
            </a:r>
            <a:r>
              <a:rPr lang="en" sz="1000" dirty="0">
                <a:solidFill>
                  <a:schemeClr val="dk2"/>
                </a:solidFill>
              </a:rPr>
              <a:t>:</a:t>
            </a:r>
            <a:br>
              <a:rPr lang="en" sz="1000" dirty="0">
                <a:solidFill>
                  <a:schemeClr val="dk2"/>
                </a:solidFill>
              </a:rPr>
            </a:br>
            <a:endParaRPr sz="1000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500" dirty="0">
              <a:solidFill>
                <a:schemeClr val="dk2"/>
              </a:solidFill>
            </a:endParaRPr>
          </a:p>
          <a:p>
            <a:pPr marL="171450" lvl="0" indent="-171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" sz="1000" dirty="0" err="1">
                <a:solidFill>
                  <a:schemeClr val="dk2"/>
                </a:solidFill>
              </a:rPr>
              <a:t>Γι</a:t>
            </a:r>
            <a:r>
              <a:rPr lang="en" sz="1000" dirty="0">
                <a:solidFill>
                  <a:schemeClr val="dk2"/>
                </a:solidFill>
              </a:rPr>
              <a:t>α </a:t>
            </a:r>
            <a:r>
              <a:rPr lang="en" sz="1000" dirty="0" err="1">
                <a:solidFill>
                  <a:schemeClr val="dk2"/>
                </a:solidFill>
              </a:rPr>
              <a:t>ν</a:t>
            </a:r>
            <a:r>
              <a:rPr lang="en" sz="1000" dirty="0">
                <a:solidFill>
                  <a:schemeClr val="dk2"/>
                </a:solidFill>
              </a:rPr>
              <a:t>α </a:t>
            </a:r>
            <a:r>
              <a:rPr lang="en" sz="1000" dirty="0" err="1">
                <a:solidFill>
                  <a:schemeClr val="dk2"/>
                </a:solidFill>
              </a:rPr>
              <a:t>είν</a:t>
            </a:r>
            <a:r>
              <a:rPr lang="en" sz="1000" dirty="0">
                <a:solidFill>
                  <a:schemeClr val="dk2"/>
                </a:solidFill>
              </a:rPr>
              <a:t>α</a:t>
            </a:r>
            <a:r>
              <a:rPr lang="en" sz="1000" dirty="0" err="1">
                <a:solidFill>
                  <a:schemeClr val="dk2"/>
                </a:solidFill>
              </a:rPr>
              <a:t>ι</a:t>
            </a:r>
            <a:r>
              <a:rPr lang="en" sz="1000" dirty="0">
                <a:solidFill>
                  <a:schemeClr val="dk2"/>
                </a:solidFill>
              </a:rPr>
              <a:t> απ</a:t>
            </a:r>
            <a:r>
              <a:rPr lang="en" sz="1000" dirty="0" err="1">
                <a:solidFill>
                  <a:schemeClr val="dk2"/>
                </a:solidFill>
              </a:rPr>
              <a:t>οτελεσμ</a:t>
            </a:r>
            <a:r>
              <a:rPr lang="en" sz="1000" dirty="0">
                <a:solidFill>
                  <a:schemeClr val="dk2"/>
                </a:solidFill>
              </a:rPr>
              <a:t>α</a:t>
            </a:r>
            <a:r>
              <a:rPr lang="en" sz="1000" dirty="0" err="1">
                <a:solidFill>
                  <a:schemeClr val="dk2"/>
                </a:solidFill>
              </a:rPr>
              <a:t>τικές</a:t>
            </a:r>
            <a:r>
              <a:rPr lang="en" sz="1000" dirty="0">
                <a:solidFill>
                  <a:schemeClr val="dk2"/>
                </a:solidFill>
              </a:rPr>
              <a:t>, </a:t>
            </a:r>
            <a:r>
              <a:rPr lang="en" sz="1000" dirty="0" err="1">
                <a:solidFill>
                  <a:schemeClr val="dk2"/>
                </a:solidFill>
              </a:rPr>
              <a:t>οι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συστημικές</a:t>
            </a:r>
            <a:r>
              <a:rPr lang="en" sz="1000" dirty="0">
                <a:solidFill>
                  <a:schemeClr val="dk2"/>
                </a:solidFill>
              </a:rPr>
              <a:t> π</a:t>
            </a:r>
            <a:r>
              <a:rPr lang="en" sz="1000" dirty="0" err="1">
                <a:solidFill>
                  <a:schemeClr val="dk2"/>
                </a:solidFill>
              </a:rPr>
              <a:t>ροσεγγίσεις</a:t>
            </a:r>
            <a:r>
              <a:rPr lang="en" sz="1000" dirty="0">
                <a:solidFill>
                  <a:schemeClr val="dk2"/>
                </a:solidFill>
              </a:rPr>
              <a:t> π</a:t>
            </a:r>
            <a:r>
              <a:rPr lang="en" sz="1000" dirty="0" err="1">
                <a:solidFill>
                  <a:schemeClr val="dk2"/>
                </a:solidFill>
              </a:rPr>
              <a:t>ρέ</a:t>
            </a:r>
            <a:r>
              <a:rPr lang="en" sz="1000" dirty="0">
                <a:solidFill>
                  <a:schemeClr val="dk2"/>
                </a:solidFill>
              </a:rPr>
              <a:t>π</a:t>
            </a:r>
            <a:r>
              <a:rPr lang="en" sz="1000" dirty="0" err="1">
                <a:solidFill>
                  <a:schemeClr val="dk2"/>
                </a:solidFill>
              </a:rPr>
              <a:t>ει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ν</a:t>
            </a:r>
            <a:r>
              <a:rPr lang="en" sz="1000" dirty="0">
                <a:solidFill>
                  <a:schemeClr val="dk2"/>
                </a:solidFill>
              </a:rPr>
              <a:t>α </a:t>
            </a:r>
            <a:r>
              <a:rPr lang="en" sz="1000" dirty="0" err="1">
                <a:solidFill>
                  <a:schemeClr val="dk2"/>
                </a:solidFill>
              </a:rPr>
              <a:t>κ</a:t>
            </a:r>
            <a:r>
              <a:rPr lang="en" sz="1000" dirty="0">
                <a:solidFill>
                  <a:schemeClr val="dk2"/>
                </a:solidFill>
              </a:rPr>
              <a:t>α</a:t>
            </a:r>
            <a:r>
              <a:rPr lang="en" sz="1000" dirty="0" err="1">
                <a:solidFill>
                  <a:schemeClr val="dk2"/>
                </a:solidFill>
              </a:rPr>
              <a:t>λύ</a:t>
            </a:r>
            <a:r>
              <a:rPr lang="en" sz="1000" dirty="0">
                <a:solidFill>
                  <a:schemeClr val="dk2"/>
                </a:solidFill>
              </a:rPr>
              <a:t>π</a:t>
            </a:r>
            <a:r>
              <a:rPr lang="en" sz="1000" dirty="0" err="1">
                <a:solidFill>
                  <a:schemeClr val="dk2"/>
                </a:solidFill>
              </a:rPr>
              <a:t>τουν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κ</a:t>
            </a:r>
            <a:r>
              <a:rPr lang="en" sz="1000" dirty="0">
                <a:solidFill>
                  <a:schemeClr val="dk2"/>
                </a:solidFill>
              </a:rPr>
              <a:t>α</a:t>
            </a:r>
            <a:r>
              <a:rPr lang="en" sz="1000" dirty="0" err="1">
                <a:solidFill>
                  <a:schemeClr val="dk2"/>
                </a:solidFill>
              </a:rPr>
              <a:t>ι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τ</a:t>
            </a:r>
            <a:r>
              <a:rPr lang="en" sz="1000" dirty="0">
                <a:solidFill>
                  <a:schemeClr val="dk2"/>
                </a:solidFill>
              </a:rPr>
              <a:t>α </a:t>
            </a:r>
            <a:r>
              <a:rPr lang="en" sz="1000" dirty="0" err="1">
                <a:solidFill>
                  <a:schemeClr val="dk2"/>
                </a:solidFill>
              </a:rPr>
              <a:t>τρί</a:t>
            </a:r>
            <a:r>
              <a:rPr lang="en" sz="1000" dirty="0">
                <a:solidFill>
                  <a:schemeClr val="dk2"/>
                </a:solidFill>
              </a:rPr>
              <a:t>α </a:t>
            </a:r>
            <a:r>
              <a:rPr lang="en" sz="1000" dirty="0" err="1">
                <a:solidFill>
                  <a:schemeClr val="dk2"/>
                </a:solidFill>
              </a:rPr>
              <a:t>ενδι</a:t>
            </a:r>
            <a:r>
              <a:rPr lang="en" sz="1000" dirty="0">
                <a:solidFill>
                  <a:schemeClr val="dk2"/>
                </a:solidFill>
              </a:rPr>
              <a:t>α</a:t>
            </a:r>
            <a:r>
              <a:rPr lang="en" sz="1000" dirty="0" err="1">
                <a:solidFill>
                  <a:schemeClr val="dk2"/>
                </a:solidFill>
              </a:rPr>
              <a:t>φέροντ</a:t>
            </a:r>
            <a:r>
              <a:rPr lang="en" sz="1000" dirty="0">
                <a:solidFill>
                  <a:schemeClr val="dk2"/>
                </a:solidFill>
              </a:rPr>
              <a:t>α (</a:t>
            </a:r>
            <a:r>
              <a:rPr lang="en" sz="1000" dirty="0" err="1">
                <a:solidFill>
                  <a:schemeClr val="dk2"/>
                </a:solidFill>
              </a:rPr>
              <a:t>Τεχνικό</a:t>
            </a:r>
            <a:r>
              <a:rPr lang="en" sz="1000" dirty="0">
                <a:solidFill>
                  <a:schemeClr val="dk2"/>
                </a:solidFill>
              </a:rPr>
              <a:t>, </a:t>
            </a:r>
            <a:r>
              <a:rPr lang="en" sz="1000" dirty="0" err="1">
                <a:solidFill>
                  <a:schemeClr val="dk2"/>
                </a:solidFill>
              </a:rPr>
              <a:t>Πρ</a:t>
            </a:r>
            <a:r>
              <a:rPr lang="en" sz="1000" dirty="0">
                <a:solidFill>
                  <a:schemeClr val="dk2"/>
                </a:solidFill>
              </a:rPr>
              <a:t>α</a:t>
            </a:r>
            <a:r>
              <a:rPr lang="en" sz="1000" dirty="0" err="1">
                <a:solidFill>
                  <a:schemeClr val="dk2"/>
                </a:solidFill>
              </a:rPr>
              <a:t>κτικό</a:t>
            </a:r>
            <a:r>
              <a:rPr lang="en" sz="1000" dirty="0">
                <a:solidFill>
                  <a:schemeClr val="dk2"/>
                </a:solidFill>
              </a:rPr>
              <a:t>, </a:t>
            </a:r>
            <a:r>
              <a:rPr lang="en" sz="1000" dirty="0" err="1">
                <a:solidFill>
                  <a:schemeClr val="dk2"/>
                </a:solidFill>
              </a:rPr>
              <a:t>Χειρ</a:t>
            </a:r>
            <a:r>
              <a:rPr lang="en" sz="1000" dirty="0">
                <a:solidFill>
                  <a:schemeClr val="dk2"/>
                </a:solidFill>
              </a:rPr>
              <a:t>α</a:t>
            </a:r>
            <a:r>
              <a:rPr lang="en" sz="1000" dirty="0" err="1">
                <a:solidFill>
                  <a:schemeClr val="dk2"/>
                </a:solidFill>
              </a:rPr>
              <a:t>φετικό</a:t>
            </a:r>
            <a:r>
              <a:rPr lang="en" sz="1000" dirty="0">
                <a:solidFill>
                  <a:schemeClr val="dk2"/>
                </a:solidFill>
              </a:rPr>
              <a:t>). </a:t>
            </a:r>
            <a:r>
              <a:rPr lang="en" sz="1000" u="sng" dirty="0" err="1">
                <a:solidFill>
                  <a:schemeClr val="dk2"/>
                </a:solidFill>
              </a:rPr>
              <a:t>Αυτό</a:t>
            </a:r>
            <a:r>
              <a:rPr lang="en" sz="1000" u="sng" dirty="0">
                <a:solidFill>
                  <a:schemeClr val="dk2"/>
                </a:solidFill>
              </a:rPr>
              <a:t> απα</a:t>
            </a:r>
            <a:r>
              <a:rPr lang="en" sz="1000" u="sng" dirty="0" err="1">
                <a:solidFill>
                  <a:schemeClr val="dk2"/>
                </a:solidFill>
              </a:rPr>
              <a:t>ιτεί</a:t>
            </a:r>
            <a:r>
              <a:rPr lang="en" sz="1000" u="sng" dirty="0">
                <a:solidFill>
                  <a:schemeClr val="dk2"/>
                </a:solidFill>
              </a:rPr>
              <a:t> </a:t>
            </a:r>
            <a:r>
              <a:rPr lang="en" sz="1000" u="sng" dirty="0" err="1">
                <a:solidFill>
                  <a:schemeClr val="dk2"/>
                </a:solidFill>
              </a:rPr>
              <a:t>τη</a:t>
            </a:r>
            <a:r>
              <a:rPr lang="en" sz="1000" u="sng" dirty="0">
                <a:solidFill>
                  <a:schemeClr val="dk2"/>
                </a:solidFill>
              </a:rPr>
              <a:t> </a:t>
            </a:r>
            <a:r>
              <a:rPr lang="en" sz="1000" u="sng" dirty="0" err="1">
                <a:solidFill>
                  <a:schemeClr val="dk2"/>
                </a:solidFill>
              </a:rPr>
              <a:t>χρήση</a:t>
            </a:r>
            <a:r>
              <a:rPr lang="en" sz="1000" u="sng" dirty="0">
                <a:solidFill>
                  <a:schemeClr val="dk2"/>
                </a:solidFill>
              </a:rPr>
              <a:t> π</a:t>
            </a:r>
            <a:r>
              <a:rPr lang="en" sz="1000" u="sng" dirty="0" err="1">
                <a:solidFill>
                  <a:schemeClr val="dk2"/>
                </a:solidFill>
              </a:rPr>
              <a:t>οικιλί</a:t>
            </a:r>
            <a:r>
              <a:rPr lang="en" sz="1000" u="sng" dirty="0">
                <a:solidFill>
                  <a:schemeClr val="dk2"/>
                </a:solidFill>
              </a:rPr>
              <a:t>α</a:t>
            </a:r>
            <a:r>
              <a:rPr lang="en" sz="1000" u="sng" dirty="0" err="1">
                <a:solidFill>
                  <a:schemeClr val="dk2"/>
                </a:solidFill>
              </a:rPr>
              <a:t>ς</a:t>
            </a:r>
            <a:r>
              <a:rPr lang="en" sz="1000" u="sng" dirty="0">
                <a:solidFill>
                  <a:schemeClr val="dk2"/>
                </a:solidFill>
              </a:rPr>
              <a:t> </a:t>
            </a:r>
            <a:r>
              <a:rPr lang="en" sz="1000" u="sng" dirty="0" err="1">
                <a:solidFill>
                  <a:schemeClr val="dk2"/>
                </a:solidFill>
              </a:rPr>
              <a:t>μεθόδων</a:t>
            </a:r>
            <a:r>
              <a:rPr lang="en" sz="1000" u="sng" dirty="0">
                <a:solidFill>
                  <a:schemeClr val="dk2"/>
                </a:solidFill>
              </a:rPr>
              <a:t>, </a:t>
            </a:r>
            <a:r>
              <a:rPr lang="en" sz="1000" u="sng" dirty="0" err="1">
                <a:solidFill>
                  <a:schemeClr val="dk2"/>
                </a:solidFill>
              </a:rPr>
              <a:t>όχι</a:t>
            </a:r>
            <a:r>
              <a:rPr lang="en" sz="1000" u="sng" dirty="0">
                <a:solidFill>
                  <a:schemeClr val="dk2"/>
                </a:solidFill>
              </a:rPr>
              <a:t> </a:t>
            </a:r>
            <a:r>
              <a:rPr lang="en" sz="1000" u="sng" dirty="0" err="1">
                <a:solidFill>
                  <a:schemeClr val="dk2"/>
                </a:solidFill>
              </a:rPr>
              <a:t>μόνο</a:t>
            </a:r>
            <a:r>
              <a:rPr lang="en" sz="1000" u="sng" dirty="0">
                <a:solidFill>
                  <a:schemeClr val="dk2"/>
                </a:solidFill>
              </a:rPr>
              <a:t> </a:t>
            </a:r>
            <a:r>
              <a:rPr lang="en" sz="1000" u="sng" dirty="0" err="1">
                <a:solidFill>
                  <a:schemeClr val="dk2"/>
                </a:solidFill>
              </a:rPr>
              <a:t>μί</a:t>
            </a:r>
            <a:r>
              <a:rPr lang="en" sz="1000" u="sng" dirty="0">
                <a:solidFill>
                  <a:schemeClr val="dk2"/>
                </a:solidFill>
              </a:rPr>
              <a:t>α</a:t>
            </a:r>
            <a:r>
              <a:rPr lang="en" sz="1000" u="sng" dirty="0" err="1">
                <a:solidFill>
                  <a:schemeClr val="dk2"/>
                </a:solidFill>
              </a:rPr>
              <a:t>ς</a:t>
            </a:r>
            <a:r>
              <a:rPr lang="en" sz="1000" dirty="0">
                <a:solidFill>
                  <a:schemeClr val="dk2"/>
                </a:solidFill>
              </a:rPr>
              <a:t>.</a:t>
            </a:r>
            <a:endParaRPr lang="el-GR" sz="1000" dirty="0">
              <a:solidFill>
                <a:schemeClr val="dk2"/>
              </a:solidFill>
            </a:endParaRPr>
          </a:p>
          <a:p>
            <a:pPr marL="171450" lvl="0" indent="-171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" sz="1000" dirty="0" err="1">
                <a:solidFill>
                  <a:schemeClr val="dk2"/>
                </a:solidFill>
              </a:rPr>
              <a:t>Ο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ρόλος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dirty="0" err="1">
                <a:solidFill>
                  <a:schemeClr val="dk2"/>
                </a:solidFill>
              </a:rPr>
              <a:t>του</a:t>
            </a:r>
            <a:r>
              <a:rPr lang="en" sz="1000" dirty="0">
                <a:solidFill>
                  <a:schemeClr val="dk2"/>
                </a:solidFill>
              </a:rPr>
              <a:t> practitioner </a:t>
            </a:r>
            <a:r>
              <a:rPr lang="en" sz="1000" dirty="0" err="1">
                <a:solidFill>
                  <a:schemeClr val="dk2"/>
                </a:solidFill>
              </a:rPr>
              <a:t>είν</a:t>
            </a:r>
            <a:r>
              <a:rPr lang="en" sz="1000" dirty="0">
                <a:solidFill>
                  <a:schemeClr val="dk2"/>
                </a:solidFill>
              </a:rPr>
              <a:t>α</a:t>
            </a:r>
            <a:r>
              <a:rPr lang="en" sz="1000" dirty="0" err="1">
                <a:solidFill>
                  <a:schemeClr val="dk2"/>
                </a:solidFill>
              </a:rPr>
              <a:t>ι</a:t>
            </a:r>
            <a:r>
              <a:rPr lang="en" sz="1000" dirty="0">
                <a:solidFill>
                  <a:schemeClr val="dk2"/>
                </a:solidFill>
              </a:rPr>
              <a:t> </a:t>
            </a:r>
            <a:r>
              <a:rPr lang="en" sz="1000" b="1" i="1" dirty="0" err="1">
                <a:solidFill>
                  <a:schemeClr val="dk2"/>
                </a:solidFill>
              </a:rPr>
              <a:t>ν</a:t>
            </a:r>
            <a:r>
              <a:rPr lang="en" sz="1000" b="1" i="1" dirty="0">
                <a:solidFill>
                  <a:schemeClr val="dk2"/>
                </a:solidFill>
              </a:rPr>
              <a:t>α β</a:t>
            </a:r>
            <a:r>
              <a:rPr lang="en" sz="1000" b="1" i="1" dirty="0" err="1">
                <a:solidFill>
                  <a:schemeClr val="dk2"/>
                </a:solidFill>
              </a:rPr>
              <a:t>οηθήσει</a:t>
            </a:r>
            <a:r>
              <a:rPr lang="en" sz="1000" b="1" i="1" dirty="0">
                <a:solidFill>
                  <a:schemeClr val="dk2"/>
                </a:solidFill>
              </a:rPr>
              <a:t> </a:t>
            </a:r>
            <a:r>
              <a:rPr lang="en" sz="1000" b="1" i="1" dirty="0" err="1">
                <a:solidFill>
                  <a:schemeClr val="dk2"/>
                </a:solidFill>
              </a:rPr>
              <a:t>στη</a:t>
            </a:r>
            <a:r>
              <a:rPr lang="en" sz="1000" b="1" i="1" dirty="0">
                <a:solidFill>
                  <a:schemeClr val="dk2"/>
                </a:solidFill>
              </a:rPr>
              <a:t> </a:t>
            </a:r>
            <a:r>
              <a:rPr lang="en" sz="1000" b="1" i="1" dirty="0" err="1">
                <a:solidFill>
                  <a:schemeClr val="dk2"/>
                </a:solidFill>
              </a:rPr>
              <a:t>δημιουργί</a:t>
            </a:r>
            <a:r>
              <a:rPr lang="en" sz="1000" b="1" i="1" dirty="0">
                <a:solidFill>
                  <a:schemeClr val="dk2"/>
                </a:solidFill>
              </a:rPr>
              <a:t>α </a:t>
            </a:r>
            <a:r>
              <a:rPr lang="en" sz="1000" b="1" i="1" dirty="0" err="1">
                <a:solidFill>
                  <a:schemeClr val="dk2"/>
                </a:solidFill>
              </a:rPr>
              <a:t>ενός</a:t>
            </a:r>
            <a:r>
              <a:rPr lang="en" sz="1000" b="1" i="1" dirty="0">
                <a:solidFill>
                  <a:schemeClr val="dk2"/>
                </a:solidFill>
              </a:rPr>
              <a:t> </a:t>
            </a:r>
            <a:r>
              <a:rPr lang="en" sz="1000" b="1" i="1" dirty="0" err="1">
                <a:solidFill>
                  <a:schemeClr val="dk2"/>
                </a:solidFill>
              </a:rPr>
              <a:t>δίκ</a:t>
            </a:r>
            <a:r>
              <a:rPr lang="en" sz="1000" b="1" i="1" dirty="0">
                <a:solidFill>
                  <a:schemeClr val="dk2"/>
                </a:solidFill>
              </a:rPr>
              <a:t>α</a:t>
            </a:r>
            <a:r>
              <a:rPr lang="en" sz="1000" b="1" i="1" dirty="0" err="1">
                <a:solidFill>
                  <a:schemeClr val="dk2"/>
                </a:solidFill>
              </a:rPr>
              <a:t>ιου</a:t>
            </a:r>
            <a:r>
              <a:rPr lang="en" sz="1000" b="1" i="1" dirty="0">
                <a:solidFill>
                  <a:schemeClr val="dk2"/>
                </a:solidFill>
              </a:rPr>
              <a:t> </a:t>
            </a:r>
            <a:r>
              <a:rPr lang="en" sz="1000" b="1" i="1" dirty="0" err="1">
                <a:solidFill>
                  <a:schemeClr val="dk2"/>
                </a:solidFill>
              </a:rPr>
              <a:t>κ</a:t>
            </a:r>
            <a:r>
              <a:rPr lang="en" sz="1000" b="1" i="1" dirty="0">
                <a:solidFill>
                  <a:schemeClr val="dk2"/>
                </a:solidFill>
              </a:rPr>
              <a:t>α</a:t>
            </a:r>
            <a:r>
              <a:rPr lang="en" sz="1000" b="1" i="1" dirty="0" err="1">
                <a:solidFill>
                  <a:schemeClr val="dk2"/>
                </a:solidFill>
              </a:rPr>
              <a:t>ι</a:t>
            </a:r>
            <a:r>
              <a:rPr lang="en" sz="1000" b="1" i="1" dirty="0">
                <a:solidFill>
                  <a:schemeClr val="dk2"/>
                </a:solidFill>
              </a:rPr>
              <a:t> α</a:t>
            </a:r>
            <a:r>
              <a:rPr lang="en" sz="1000" b="1" i="1" dirty="0" err="1">
                <a:solidFill>
                  <a:schemeClr val="dk2"/>
                </a:solidFill>
              </a:rPr>
              <a:t>νοιχτού</a:t>
            </a:r>
            <a:r>
              <a:rPr lang="en" sz="1000" b="1" i="1" dirty="0">
                <a:solidFill>
                  <a:schemeClr val="dk2"/>
                </a:solidFill>
              </a:rPr>
              <a:t> π</a:t>
            </a:r>
            <a:r>
              <a:rPr lang="en" sz="1000" b="1" i="1" dirty="0" err="1">
                <a:solidFill>
                  <a:schemeClr val="dk2"/>
                </a:solidFill>
              </a:rPr>
              <a:t>ερι</a:t>
            </a:r>
            <a:r>
              <a:rPr lang="en" sz="1000" b="1" i="1" dirty="0">
                <a:solidFill>
                  <a:schemeClr val="dk2"/>
                </a:solidFill>
              </a:rPr>
              <a:t>β</a:t>
            </a:r>
            <a:r>
              <a:rPr lang="en" sz="1000" b="1" i="1" dirty="0" err="1">
                <a:solidFill>
                  <a:schemeClr val="dk2"/>
                </a:solidFill>
              </a:rPr>
              <a:t>άλλοντος</a:t>
            </a:r>
            <a:r>
              <a:rPr lang="en" sz="1000" b="1" i="1" dirty="0">
                <a:solidFill>
                  <a:schemeClr val="dk2"/>
                </a:solidFill>
              </a:rPr>
              <a:t> </a:t>
            </a:r>
            <a:r>
              <a:rPr lang="en" sz="1000" b="1" i="1" dirty="0" err="1">
                <a:solidFill>
                  <a:schemeClr val="dk2"/>
                </a:solidFill>
              </a:rPr>
              <a:t>ε</a:t>
            </a:r>
            <a:r>
              <a:rPr lang="en" sz="1000" b="1" i="1" dirty="0">
                <a:solidFill>
                  <a:schemeClr val="dk2"/>
                </a:solidFill>
              </a:rPr>
              <a:t>π</a:t>
            </a:r>
            <a:r>
              <a:rPr lang="en" sz="1000" b="1" i="1" dirty="0" err="1">
                <a:solidFill>
                  <a:schemeClr val="dk2"/>
                </a:solidFill>
              </a:rPr>
              <a:t>ικοινωνί</a:t>
            </a:r>
            <a:r>
              <a:rPr lang="en" sz="1000" b="1" i="1" dirty="0">
                <a:solidFill>
                  <a:schemeClr val="dk2"/>
                </a:solidFill>
              </a:rPr>
              <a:t>α</a:t>
            </a:r>
            <a:r>
              <a:rPr lang="en" sz="1000" b="1" i="1" dirty="0" err="1">
                <a:solidFill>
                  <a:schemeClr val="dk2"/>
                </a:solidFill>
              </a:rPr>
              <a:t>ς</a:t>
            </a:r>
            <a:r>
              <a:rPr lang="en" sz="1000" b="1" i="1" dirty="0">
                <a:solidFill>
                  <a:schemeClr val="dk2"/>
                </a:solidFill>
              </a:rPr>
              <a:t>, </a:t>
            </a:r>
            <a:r>
              <a:rPr lang="en" sz="1000" b="1" i="1" dirty="0" err="1">
                <a:solidFill>
                  <a:schemeClr val="dk2"/>
                </a:solidFill>
              </a:rPr>
              <a:t>ελ</a:t>
            </a:r>
            <a:r>
              <a:rPr lang="en" sz="1000" b="1" i="1" dirty="0">
                <a:solidFill>
                  <a:schemeClr val="dk2"/>
                </a:solidFill>
              </a:rPr>
              <a:t>α</a:t>
            </a:r>
            <a:r>
              <a:rPr lang="en" sz="1000" b="1" i="1" dirty="0" err="1">
                <a:solidFill>
                  <a:schemeClr val="dk2"/>
                </a:solidFill>
              </a:rPr>
              <a:t>χιστο</a:t>
            </a:r>
            <a:r>
              <a:rPr lang="en" sz="1000" b="1" i="1" dirty="0">
                <a:solidFill>
                  <a:schemeClr val="dk2"/>
                </a:solidFill>
              </a:rPr>
              <a:t>π</a:t>
            </a:r>
            <a:r>
              <a:rPr lang="en" sz="1000" b="1" i="1" dirty="0" err="1">
                <a:solidFill>
                  <a:schemeClr val="dk2"/>
                </a:solidFill>
              </a:rPr>
              <a:t>οιώντ</a:t>
            </a:r>
            <a:r>
              <a:rPr lang="en" sz="1000" b="1" i="1" dirty="0">
                <a:solidFill>
                  <a:schemeClr val="dk2"/>
                </a:solidFill>
              </a:rPr>
              <a:t>α</a:t>
            </a:r>
            <a:r>
              <a:rPr lang="en" sz="1000" b="1" i="1" dirty="0" err="1">
                <a:solidFill>
                  <a:schemeClr val="dk2"/>
                </a:solidFill>
              </a:rPr>
              <a:t>ς</a:t>
            </a:r>
            <a:r>
              <a:rPr lang="en" sz="1000" b="1" i="1" dirty="0">
                <a:solidFill>
                  <a:schemeClr val="dk2"/>
                </a:solidFill>
              </a:rPr>
              <a:t> </a:t>
            </a:r>
            <a:r>
              <a:rPr lang="en" sz="1000" b="1" i="1" dirty="0" err="1">
                <a:solidFill>
                  <a:schemeClr val="dk2"/>
                </a:solidFill>
              </a:rPr>
              <a:t>τις</a:t>
            </a:r>
            <a:r>
              <a:rPr lang="en" sz="1000" b="1" i="1" dirty="0">
                <a:solidFill>
                  <a:schemeClr val="dk2"/>
                </a:solidFill>
              </a:rPr>
              <a:t> </a:t>
            </a:r>
            <a:r>
              <a:rPr lang="en" sz="1000" b="1" i="1" dirty="0" err="1">
                <a:solidFill>
                  <a:schemeClr val="dk2"/>
                </a:solidFill>
              </a:rPr>
              <a:t>στρε</a:t>
            </a:r>
            <a:r>
              <a:rPr lang="en" sz="1000" b="1" i="1" dirty="0">
                <a:solidFill>
                  <a:schemeClr val="dk2"/>
                </a:solidFill>
              </a:rPr>
              <a:t>β</a:t>
            </a:r>
            <a:r>
              <a:rPr lang="en" sz="1000" b="1" i="1" dirty="0" err="1">
                <a:solidFill>
                  <a:schemeClr val="dk2"/>
                </a:solidFill>
              </a:rPr>
              <a:t>λώσεις</a:t>
            </a:r>
            <a:r>
              <a:rPr lang="en" sz="1000" b="1" i="1" dirty="0">
                <a:solidFill>
                  <a:schemeClr val="dk2"/>
                </a:solidFill>
              </a:rPr>
              <a:t> </a:t>
            </a:r>
            <a:r>
              <a:rPr lang="en" sz="1000" b="1" i="1" dirty="0" err="1">
                <a:solidFill>
                  <a:schemeClr val="dk2"/>
                </a:solidFill>
              </a:rPr>
              <a:t>ισχύος</a:t>
            </a:r>
            <a:r>
              <a:rPr lang="en" sz="1000" b="1" i="1" dirty="0">
                <a:solidFill>
                  <a:schemeClr val="dk2"/>
                </a:solidFill>
              </a:rPr>
              <a:t>, </a:t>
            </a:r>
            <a:r>
              <a:rPr lang="en" sz="1000" b="1" i="1" dirty="0" err="1">
                <a:solidFill>
                  <a:schemeClr val="dk2"/>
                </a:solidFill>
              </a:rPr>
              <a:t>έτσι</a:t>
            </a:r>
            <a:r>
              <a:rPr lang="en" sz="1000" b="1" i="1" dirty="0">
                <a:solidFill>
                  <a:schemeClr val="dk2"/>
                </a:solidFill>
              </a:rPr>
              <a:t> </a:t>
            </a:r>
            <a:r>
              <a:rPr lang="en" sz="1000" b="1" i="1" dirty="0" err="1">
                <a:solidFill>
                  <a:schemeClr val="dk2"/>
                </a:solidFill>
              </a:rPr>
              <a:t>ώστε</a:t>
            </a:r>
            <a:r>
              <a:rPr lang="en" sz="1000" b="1" i="1" dirty="0">
                <a:solidFill>
                  <a:schemeClr val="dk2"/>
                </a:solidFill>
              </a:rPr>
              <a:t> </a:t>
            </a:r>
            <a:r>
              <a:rPr lang="en" sz="1000" b="1" i="1" dirty="0" err="1">
                <a:solidFill>
                  <a:schemeClr val="dk2"/>
                </a:solidFill>
              </a:rPr>
              <a:t>ν</a:t>
            </a:r>
            <a:r>
              <a:rPr lang="en" sz="1000" b="1" i="1" dirty="0">
                <a:solidFill>
                  <a:schemeClr val="dk2"/>
                </a:solidFill>
              </a:rPr>
              <a:t>α </a:t>
            </a:r>
            <a:r>
              <a:rPr lang="en" sz="1000" b="1" i="1" dirty="0" err="1">
                <a:solidFill>
                  <a:schemeClr val="dk2"/>
                </a:solidFill>
              </a:rPr>
              <a:t>μ</a:t>
            </a:r>
            <a:r>
              <a:rPr lang="en" sz="1000" b="1" i="1" dirty="0">
                <a:solidFill>
                  <a:schemeClr val="dk2"/>
                </a:solidFill>
              </a:rPr>
              <a:t>π</a:t>
            </a:r>
            <a:r>
              <a:rPr lang="en" sz="1000" b="1" i="1" dirty="0" err="1">
                <a:solidFill>
                  <a:schemeClr val="dk2"/>
                </a:solidFill>
              </a:rPr>
              <a:t>ορούν</a:t>
            </a:r>
            <a:r>
              <a:rPr lang="en" sz="1000" b="1" i="1" dirty="0">
                <a:solidFill>
                  <a:schemeClr val="dk2"/>
                </a:solidFill>
              </a:rPr>
              <a:t> </a:t>
            </a:r>
            <a:r>
              <a:rPr lang="en" sz="1000" b="1" i="1" dirty="0" err="1">
                <a:solidFill>
                  <a:schemeClr val="dk2"/>
                </a:solidFill>
              </a:rPr>
              <a:t>ν</a:t>
            </a:r>
            <a:r>
              <a:rPr lang="en" sz="1000" b="1" i="1" dirty="0">
                <a:solidFill>
                  <a:schemeClr val="dk2"/>
                </a:solidFill>
              </a:rPr>
              <a:t>α </a:t>
            </a:r>
            <a:r>
              <a:rPr lang="en" sz="1000" b="1" i="1" dirty="0" err="1">
                <a:solidFill>
                  <a:schemeClr val="dk2"/>
                </a:solidFill>
              </a:rPr>
              <a:t>συν</a:t>
            </a:r>
            <a:r>
              <a:rPr lang="en" sz="1000" b="1" i="1" dirty="0">
                <a:solidFill>
                  <a:schemeClr val="dk2"/>
                </a:solidFill>
              </a:rPr>
              <a:t>α</a:t>
            </a:r>
            <a:r>
              <a:rPr lang="en" sz="1000" b="1" i="1" dirty="0" err="1">
                <a:solidFill>
                  <a:schemeClr val="dk2"/>
                </a:solidFill>
              </a:rPr>
              <a:t>φθούν</a:t>
            </a:r>
            <a:r>
              <a:rPr lang="en" sz="1000" b="1" i="1" dirty="0">
                <a:solidFill>
                  <a:schemeClr val="dk2"/>
                </a:solidFill>
              </a:rPr>
              <a:t> π</a:t>
            </a:r>
            <a:r>
              <a:rPr lang="en" sz="1000" b="1" i="1" dirty="0" err="1">
                <a:solidFill>
                  <a:schemeClr val="dk2"/>
                </a:solidFill>
              </a:rPr>
              <a:t>ρ</a:t>
            </a:r>
            <a:r>
              <a:rPr lang="en" sz="1000" b="1" i="1" dirty="0">
                <a:solidFill>
                  <a:schemeClr val="dk2"/>
                </a:solidFill>
              </a:rPr>
              <a:t>α</a:t>
            </a:r>
            <a:r>
              <a:rPr lang="en" sz="1000" b="1" i="1" dirty="0" err="1">
                <a:solidFill>
                  <a:schemeClr val="dk2"/>
                </a:solidFill>
              </a:rPr>
              <a:t>γμ</a:t>
            </a:r>
            <a:r>
              <a:rPr lang="en" sz="1000" b="1" i="1" dirty="0">
                <a:solidFill>
                  <a:schemeClr val="dk2"/>
                </a:solidFill>
              </a:rPr>
              <a:t>α</a:t>
            </a:r>
            <a:r>
              <a:rPr lang="en" sz="1000" b="1" i="1" dirty="0" err="1">
                <a:solidFill>
                  <a:schemeClr val="dk2"/>
                </a:solidFill>
              </a:rPr>
              <a:t>τικές</a:t>
            </a:r>
            <a:r>
              <a:rPr lang="en" sz="1000" b="1" i="1" dirty="0">
                <a:solidFill>
                  <a:schemeClr val="dk2"/>
                </a:solidFill>
              </a:rPr>
              <a:t>, </a:t>
            </a:r>
            <a:r>
              <a:rPr lang="en" sz="1000" b="1" i="1" dirty="0" err="1">
                <a:solidFill>
                  <a:schemeClr val="dk2"/>
                </a:solidFill>
              </a:rPr>
              <a:t>ορθολογικές</a:t>
            </a:r>
            <a:r>
              <a:rPr lang="en" sz="1000" b="1" i="1" dirty="0">
                <a:solidFill>
                  <a:schemeClr val="dk2"/>
                </a:solidFill>
              </a:rPr>
              <a:t> </a:t>
            </a:r>
            <a:r>
              <a:rPr lang="en" sz="1000" b="1" i="1" dirty="0" err="1">
                <a:solidFill>
                  <a:schemeClr val="dk2"/>
                </a:solidFill>
              </a:rPr>
              <a:t>συμφωνίες</a:t>
            </a:r>
            <a:r>
              <a:rPr lang="en" sz="1000" dirty="0">
                <a:solidFill>
                  <a:schemeClr val="dk2"/>
                </a:solidFill>
              </a:rPr>
              <a:t>.</a:t>
            </a:r>
            <a:endParaRPr sz="1000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2"/>
              </a:solidFill>
            </a:endParaRPr>
          </a:p>
        </p:txBody>
      </p:sp>
      <p:graphicFrame>
        <p:nvGraphicFramePr>
          <p:cNvPr id="87" name="Google Shape;87;p18"/>
          <p:cNvGraphicFramePr/>
          <p:nvPr>
            <p:extLst>
              <p:ext uri="{D42A27DB-BD31-4B8C-83A1-F6EECF244321}">
                <p14:modId xmlns:p14="http://schemas.microsoft.com/office/powerpoint/2010/main" val="2126030183"/>
              </p:ext>
            </p:extLst>
          </p:nvPr>
        </p:nvGraphicFramePr>
        <p:xfrm>
          <a:off x="259625" y="2416368"/>
          <a:ext cx="4629925" cy="1752510"/>
        </p:xfrm>
        <a:graphic>
          <a:graphicData uri="http://schemas.openxmlformats.org/drawingml/2006/table">
            <a:tbl>
              <a:tblPr>
                <a:noFill/>
                <a:tableStyleId>{A3E7EF85-A36E-43C3-9AE3-ED52EB755D7F}</a:tableStyleId>
              </a:tblPr>
              <a:tblGrid>
                <a:gridCol w="1273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6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 b="1">
                          <a:solidFill>
                            <a:schemeClr val="dk2"/>
                          </a:solidFill>
                        </a:rPr>
                        <a:t>Ενδιαφέρον</a:t>
                      </a:r>
                      <a:endParaRPr sz="900" b="1">
                        <a:solidFill>
                          <a:schemeClr val="dk2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 b="1" dirty="0" err="1">
                          <a:solidFill>
                            <a:schemeClr val="dk2"/>
                          </a:solidFill>
                        </a:rPr>
                        <a:t>Με</a:t>
                      </a:r>
                      <a:r>
                        <a:rPr lang="en" sz="900" b="1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900" b="1" dirty="0" err="1">
                          <a:solidFill>
                            <a:schemeClr val="dk2"/>
                          </a:solidFill>
                        </a:rPr>
                        <a:t>τι</a:t>
                      </a:r>
                      <a:r>
                        <a:rPr lang="en" sz="900" b="1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900" b="1" dirty="0" err="1">
                          <a:solidFill>
                            <a:schemeClr val="dk2"/>
                          </a:solidFill>
                        </a:rPr>
                        <a:t>σχετίζετ</a:t>
                      </a:r>
                      <a:r>
                        <a:rPr lang="en" sz="900" b="1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900" b="1" dirty="0" err="1">
                          <a:solidFill>
                            <a:schemeClr val="dk2"/>
                          </a:solidFill>
                        </a:rPr>
                        <a:t>ι</a:t>
                      </a:r>
                      <a:endParaRPr sz="900" b="1" dirty="0">
                        <a:solidFill>
                          <a:schemeClr val="dk2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2"/>
                          </a:solidFill>
                        </a:rPr>
                        <a:t>Τεχνικό (technical)</a:t>
                      </a:r>
                      <a:endParaRPr sz="900">
                        <a:solidFill>
                          <a:schemeClr val="dk2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 b="1">
                          <a:solidFill>
                            <a:schemeClr val="dk2"/>
                          </a:solidFill>
                        </a:rPr>
                        <a:t>Έλεγχος &amp; Αποδοτικότητα. </a:t>
                      </a:r>
                      <a:r>
                        <a:rPr lang="en" sz="900">
                          <a:solidFill>
                            <a:schemeClr val="dk2"/>
                          </a:solidFill>
                        </a:rPr>
                        <a:t>Να προβλέπουμε, να διαχειριζόμαστε και να ολοκληρώνουμε εργασίες.</a:t>
                      </a:r>
                      <a:endParaRPr sz="900">
                        <a:solidFill>
                          <a:schemeClr val="dk2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2"/>
                          </a:solidFill>
                        </a:rPr>
                        <a:t>Πρακτικό (practical)</a:t>
                      </a:r>
                      <a:endParaRPr sz="900">
                        <a:solidFill>
                          <a:schemeClr val="dk2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 b="1">
                          <a:solidFill>
                            <a:schemeClr val="dk2"/>
                          </a:solidFill>
                        </a:rPr>
                        <a:t>Κατανόηση και Σχέσεις. </a:t>
                      </a:r>
                      <a:r>
                        <a:rPr lang="en" sz="900">
                          <a:solidFill>
                            <a:schemeClr val="dk2"/>
                          </a:solidFill>
                        </a:rPr>
                        <a:t>Να ενρημένουμε καταστάσεις και να έχουμε συναίνεση και συμφωνία.</a:t>
                      </a:r>
                      <a:endParaRPr sz="900">
                        <a:solidFill>
                          <a:schemeClr val="dk2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2"/>
                          </a:solidFill>
                        </a:rPr>
                        <a:t>Χειραφετικό (Emancipatory)</a:t>
                      </a:r>
                      <a:endParaRPr sz="900">
                        <a:solidFill>
                          <a:schemeClr val="dk2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 b="1" dirty="0" err="1">
                          <a:solidFill>
                            <a:schemeClr val="dk2"/>
                          </a:solidFill>
                        </a:rPr>
                        <a:t>Ελευθερί</a:t>
                      </a:r>
                      <a:r>
                        <a:rPr lang="en" sz="900" b="1" dirty="0">
                          <a:solidFill>
                            <a:schemeClr val="dk2"/>
                          </a:solidFill>
                        </a:rPr>
                        <a:t>α &amp; </a:t>
                      </a:r>
                      <a:r>
                        <a:rPr lang="en" sz="900" b="1" dirty="0" err="1">
                          <a:solidFill>
                            <a:schemeClr val="dk2"/>
                          </a:solidFill>
                        </a:rPr>
                        <a:t>Δικ</a:t>
                      </a:r>
                      <a:r>
                        <a:rPr lang="en" sz="900" b="1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900" b="1" dirty="0" err="1">
                          <a:solidFill>
                            <a:schemeClr val="dk2"/>
                          </a:solidFill>
                        </a:rPr>
                        <a:t>ιοσύνη</a:t>
                      </a:r>
                      <a:r>
                        <a:rPr lang="en" sz="900" b="1" dirty="0">
                          <a:solidFill>
                            <a:schemeClr val="dk2"/>
                          </a:solidFill>
                        </a:rPr>
                        <a:t>. </a:t>
                      </a:r>
                      <a:r>
                        <a:rPr lang="en" sz="900" dirty="0" err="1">
                          <a:solidFill>
                            <a:schemeClr val="dk2"/>
                          </a:solidFill>
                        </a:rPr>
                        <a:t>Ν</a:t>
                      </a:r>
                      <a:r>
                        <a:rPr lang="en" sz="900" dirty="0">
                          <a:solidFill>
                            <a:schemeClr val="dk2"/>
                          </a:solidFill>
                        </a:rPr>
                        <a:t>α απ</a:t>
                      </a:r>
                      <a:r>
                        <a:rPr lang="en" sz="900" dirty="0" err="1">
                          <a:solidFill>
                            <a:schemeClr val="dk2"/>
                          </a:solidFill>
                        </a:rPr>
                        <a:t>ελευθερωνόμ</a:t>
                      </a:r>
                      <a:r>
                        <a:rPr lang="en" sz="900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900" dirty="0" err="1">
                          <a:solidFill>
                            <a:schemeClr val="dk2"/>
                          </a:solidFill>
                        </a:rPr>
                        <a:t>στε</a:t>
                      </a:r>
                      <a:r>
                        <a:rPr lang="en" sz="900" dirty="0">
                          <a:solidFill>
                            <a:schemeClr val="dk2"/>
                          </a:solidFill>
                        </a:rPr>
                        <a:t> απ</a:t>
                      </a:r>
                      <a:r>
                        <a:rPr lang="en" sz="900" dirty="0" err="1">
                          <a:solidFill>
                            <a:schemeClr val="dk2"/>
                          </a:solidFill>
                        </a:rPr>
                        <a:t>ό</a:t>
                      </a:r>
                      <a:r>
                        <a:rPr lang="en" sz="9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900" dirty="0" err="1">
                          <a:solidFill>
                            <a:schemeClr val="dk2"/>
                          </a:solidFill>
                        </a:rPr>
                        <a:t>κ</a:t>
                      </a:r>
                      <a:r>
                        <a:rPr lang="en" sz="900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900" dirty="0" err="1">
                          <a:solidFill>
                            <a:schemeClr val="dk2"/>
                          </a:solidFill>
                        </a:rPr>
                        <a:t>τ</a:t>
                      </a:r>
                      <a:r>
                        <a:rPr lang="en" sz="900" dirty="0">
                          <a:solidFill>
                            <a:schemeClr val="dk2"/>
                          </a:solidFill>
                        </a:rPr>
                        <a:t>απ</a:t>
                      </a:r>
                      <a:r>
                        <a:rPr lang="en" sz="900" dirty="0" err="1">
                          <a:solidFill>
                            <a:schemeClr val="dk2"/>
                          </a:solidFill>
                        </a:rPr>
                        <a:t>ιεστικές</a:t>
                      </a:r>
                      <a:r>
                        <a:rPr lang="en" sz="9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900" dirty="0" err="1">
                          <a:solidFill>
                            <a:schemeClr val="dk2"/>
                          </a:solidFill>
                        </a:rPr>
                        <a:t>δομές</a:t>
                      </a:r>
                      <a:r>
                        <a:rPr lang="en" sz="9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900" dirty="0" err="1">
                          <a:solidFill>
                            <a:schemeClr val="dk2"/>
                          </a:solidFill>
                        </a:rPr>
                        <a:t>κ</a:t>
                      </a:r>
                      <a:r>
                        <a:rPr lang="en" sz="900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900" dirty="0" err="1">
                          <a:solidFill>
                            <a:schemeClr val="dk2"/>
                          </a:solidFill>
                        </a:rPr>
                        <a:t>ι</a:t>
                      </a:r>
                      <a:r>
                        <a:rPr lang="en" sz="900" dirty="0">
                          <a:solidFill>
                            <a:schemeClr val="dk2"/>
                          </a:solidFill>
                        </a:rPr>
                        <a:t> α</a:t>
                      </a:r>
                      <a:r>
                        <a:rPr lang="en" sz="900" dirty="0" err="1">
                          <a:solidFill>
                            <a:schemeClr val="dk2"/>
                          </a:solidFill>
                        </a:rPr>
                        <a:t>νισότητες</a:t>
                      </a:r>
                      <a:r>
                        <a:rPr lang="en" sz="900" dirty="0">
                          <a:solidFill>
                            <a:schemeClr val="dk2"/>
                          </a:solidFill>
                        </a:rPr>
                        <a:t> </a:t>
                      </a:r>
                      <a:r>
                        <a:rPr lang="en" sz="900" dirty="0" err="1">
                          <a:solidFill>
                            <a:schemeClr val="dk2"/>
                          </a:solidFill>
                        </a:rPr>
                        <a:t>εξουσί</a:t>
                      </a:r>
                      <a:r>
                        <a:rPr lang="en" sz="900" dirty="0">
                          <a:solidFill>
                            <a:schemeClr val="dk2"/>
                          </a:solidFill>
                        </a:rPr>
                        <a:t>α</a:t>
                      </a:r>
                      <a:r>
                        <a:rPr lang="en" sz="900" dirty="0" err="1">
                          <a:solidFill>
                            <a:schemeClr val="dk2"/>
                          </a:solidFill>
                        </a:rPr>
                        <a:t>ς</a:t>
                      </a:r>
                      <a:r>
                        <a:rPr lang="en" sz="900" dirty="0">
                          <a:solidFill>
                            <a:schemeClr val="dk2"/>
                          </a:solidFill>
                        </a:rPr>
                        <a:t>.</a:t>
                      </a:r>
                      <a:endParaRPr sz="900" dirty="0">
                        <a:solidFill>
                          <a:schemeClr val="dk2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8" name="Google Shape;88;p18"/>
          <p:cNvSpPr txBox="1"/>
          <p:nvPr/>
        </p:nvSpPr>
        <p:spPr>
          <a:xfrm>
            <a:off x="5019150" y="2571750"/>
            <a:ext cx="3924900" cy="130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 b="1" i="1" dirty="0" err="1">
                <a:solidFill>
                  <a:schemeClr val="dk2"/>
                </a:solidFill>
              </a:rPr>
              <a:t>Κ</a:t>
            </a:r>
            <a:r>
              <a:rPr lang="en" sz="1100" b="1" i="1" dirty="0">
                <a:solidFill>
                  <a:schemeClr val="dk2"/>
                </a:solidFill>
              </a:rPr>
              <a:t>α</a:t>
            </a:r>
            <a:r>
              <a:rPr lang="en" sz="1100" b="1" i="1" dirty="0" err="1">
                <a:solidFill>
                  <a:schemeClr val="dk2"/>
                </a:solidFill>
              </a:rPr>
              <a:t>ι</a:t>
            </a:r>
            <a:r>
              <a:rPr lang="en" sz="1100" b="1" i="1" dirty="0">
                <a:solidFill>
                  <a:schemeClr val="dk2"/>
                </a:solidFill>
              </a:rPr>
              <a:t> </a:t>
            </a:r>
            <a:r>
              <a:rPr lang="en" sz="1100" b="1" i="1" dirty="0" err="1">
                <a:solidFill>
                  <a:schemeClr val="dk2"/>
                </a:solidFill>
              </a:rPr>
              <a:t>τ</a:t>
            </a:r>
            <a:r>
              <a:rPr lang="en" sz="1100" b="1" i="1" dirty="0">
                <a:solidFill>
                  <a:schemeClr val="dk2"/>
                </a:solidFill>
              </a:rPr>
              <a:t>α </a:t>
            </a:r>
            <a:r>
              <a:rPr lang="en" sz="1100" b="1" i="1" dirty="0" err="1">
                <a:solidFill>
                  <a:schemeClr val="dk2"/>
                </a:solidFill>
              </a:rPr>
              <a:t>τρί</a:t>
            </a:r>
            <a:r>
              <a:rPr lang="en" sz="1100" b="1" i="1" dirty="0">
                <a:solidFill>
                  <a:schemeClr val="dk2"/>
                </a:solidFill>
              </a:rPr>
              <a:t>α </a:t>
            </a:r>
            <a:r>
              <a:rPr lang="en" sz="1100" b="1" i="1" dirty="0" err="1">
                <a:solidFill>
                  <a:schemeClr val="dk2"/>
                </a:solidFill>
              </a:rPr>
              <a:t>ενδι</a:t>
            </a:r>
            <a:r>
              <a:rPr lang="en" sz="1100" b="1" i="1" dirty="0">
                <a:solidFill>
                  <a:schemeClr val="dk2"/>
                </a:solidFill>
              </a:rPr>
              <a:t>α</a:t>
            </a:r>
            <a:r>
              <a:rPr lang="en" sz="1100" b="1" i="1" dirty="0" err="1">
                <a:solidFill>
                  <a:schemeClr val="dk2"/>
                </a:solidFill>
              </a:rPr>
              <a:t>φέροντ</a:t>
            </a:r>
            <a:r>
              <a:rPr lang="en" sz="1100" b="1" i="1" dirty="0">
                <a:solidFill>
                  <a:schemeClr val="dk2"/>
                </a:solidFill>
              </a:rPr>
              <a:t>α</a:t>
            </a:r>
            <a:r>
              <a:rPr lang="en" sz="1100" b="1" i="1" dirty="0" err="1">
                <a:solidFill>
                  <a:schemeClr val="dk2"/>
                </a:solidFill>
              </a:rPr>
              <a:t>ι</a:t>
            </a:r>
            <a:r>
              <a:rPr lang="en" sz="1100" b="1" i="1" dirty="0">
                <a:solidFill>
                  <a:schemeClr val="dk2"/>
                </a:solidFill>
              </a:rPr>
              <a:t> </a:t>
            </a:r>
            <a:r>
              <a:rPr lang="en" sz="1100" b="1" i="1" dirty="0" err="1">
                <a:solidFill>
                  <a:schemeClr val="dk2"/>
                </a:solidFill>
              </a:rPr>
              <a:t>είν</a:t>
            </a:r>
            <a:r>
              <a:rPr lang="en" sz="1100" b="1" i="1" dirty="0">
                <a:solidFill>
                  <a:schemeClr val="dk2"/>
                </a:solidFill>
              </a:rPr>
              <a:t>α</a:t>
            </a:r>
            <a:r>
              <a:rPr lang="en" sz="1100" b="1" i="1" dirty="0" err="1">
                <a:solidFill>
                  <a:schemeClr val="dk2"/>
                </a:solidFill>
              </a:rPr>
              <a:t>ι</a:t>
            </a:r>
            <a:r>
              <a:rPr lang="en" sz="1100" b="1" i="1" dirty="0">
                <a:solidFill>
                  <a:schemeClr val="dk2"/>
                </a:solidFill>
              </a:rPr>
              <a:t> πα</a:t>
            </a:r>
            <a:r>
              <a:rPr lang="en" sz="1100" b="1" i="1" dirty="0" err="1">
                <a:solidFill>
                  <a:schemeClr val="dk2"/>
                </a:solidFill>
              </a:rPr>
              <a:t>ρόντ</a:t>
            </a:r>
            <a:r>
              <a:rPr lang="en" sz="1100" b="1" i="1" dirty="0">
                <a:solidFill>
                  <a:schemeClr val="dk2"/>
                </a:solidFill>
              </a:rPr>
              <a:t>α </a:t>
            </a:r>
            <a:r>
              <a:rPr lang="en" sz="1100" b="1" i="1" dirty="0" err="1">
                <a:solidFill>
                  <a:schemeClr val="dk2"/>
                </a:solidFill>
              </a:rPr>
              <a:t>σε</a:t>
            </a:r>
            <a:r>
              <a:rPr lang="en" sz="1100" b="1" i="1" dirty="0">
                <a:solidFill>
                  <a:schemeClr val="dk2"/>
                </a:solidFill>
              </a:rPr>
              <a:t> </a:t>
            </a:r>
            <a:r>
              <a:rPr lang="en" sz="1100" b="1" i="1" dirty="0" err="1">
                <a:solidFill>
                  <a:schemeClr val="dk2"/>
                </a:solidFill>
              </a:rPr>
              <a:t>μί</a:t>
            </a:r>
            <a:r>
              <a:rPr lang="en" sz="1100" b="1" i="1" dirty="0">
                <a:solidFill>
                  <a:schemeClr val="dk2"/>
                </a:solidFill>
              </a:rPr>
              <a:t>α </a:t>
            </a:r>
            <a:r>
              <a:rPr lang="en" sz="1100" b="1" i="1" dirty="0" err="1">
                <a:solidFill>
                  <a:schemeClr val="dk2"/>
                </a:solidFill>
              </a:rPr>
              <a:t>οργάνωση</a:t>
            </a:r>
            <a:r>
              <a:rPr lang="en" sz="1100" b="1" i="1" dirty="0">
                <a:solidFill>
                  <a:schemeClr val="dk2"/>
                </a:solidFill>
              </a:rPr>
              <a:t>, </a:t>
            </a:r>
            <a:r>
              <a:rPr lang="en" sz="1100" b="1" i="1" dirty="0" err="1">
                <a:solidFill>
                  <a:schemeClr val="dk2"/>
                </a:solidFill>
              </a:rPr>
              <a:t>κ</a:t>
            </a:r>
            <a:r>
              <a:rPr lang="en" sz="1100" b="1" i="1" dirty="0">
                <a:solidFill>
                  <a:schemeClr val="dk2"/>
                </a:solidFill>
              </a:rPr>
              <a:t>α</a:t>
            </a:r>
            <a:r>
              <a:rPr lang="en" sz="1100" b="1" i="1" dirty="0" err="1">
                <a:solidFill>
                  <a:schemeClr val="dk2"/>
                </a:solidFill>
              </a:rPr>
              <a:t>ι</a:t>
            </a:r>
            <a:r>
              <a:rPr lang="en" sz="1100" b="1" i="1" dirty="0">
                <a:solidFill>
                  <a:schemeClr val="dk2"/>
                </a:solidFill>
              </a:rPr>
              <a:t> </a:t>
            </a:r>
            <a:r>
              <a:rPr lang="en" sz="1100" b="1" i="1" dirty="0" err="1">
                <a:solidFill>
                  <a:schemeClr val="dk2"/>
                </a:solidFill>
              </a:rPr>
              <a:t>στ</a:t>
            </a:r>
            <a:r>
              <a:rPr lang="en" sz="1100" b="1" i="1" dirty="0">
                <a:solidFill>
                  <a:schemeClr val="dk2"/>
                </a:solidFill>
              </a:rPr>
              <a:t>α </a:t>
            </a:r>
            <a:r>
              <a:rPr lang="en" sz="1100" b="1" i="1" dirty="0" err="1">
                <a:solidFill>
                  <a:schemeClr val="dk2"/>
                </a:solidFill>
              </a:rPr>
              <a:t>τρί</a:t>
            </a:r>
            <a:r>
              <a:rPr lang="en" sz="1100" b="1" i="1" dirty="0">
                <a:solidFill>
                  <a:schemeClr val="dk2"/>
                </a:solidFill>
              </a:rPr>
              <a:t>α π</a:t>
            </a:r>
            <a:r>
              <a:rPr lang="en" sz="1100" b="1" i="1" dirty="0" err="1">
                <a:solidFill>
                  <a:schemeClr val="dk2"/>
                </a:solidFill>
              </a:rPr>
              <a:t>ρέ</a:t>
            </a:r>
            <a:r>
              <a:rPr lang="en" sz="1100" b="1" i="1" dirty="0">
                <a:solidFill>
                  <a:schemeClr val="dk2"/>
                </a:solidFill>
              </a:rPr>
              <a:t>π</a:t>
            </a:r>
            <a:r>
              <a:rPr lang="en" sz="1100" b="1" i="1" dirty="0" err="1">
                <a:solidFill>
                  <a:schemeClr val="dk2"/>
                </a:solidFill>
              </a:rPr>
              <a:t>ει</a:t>
            </a:r>
            <a:r>
              <a:rPr lang="en" sz="1100" b="1" i="1" dirty="0">
                <a:solidFill>
                  <a:schemeClr val="dk2"/>
                </a:solidFill>
              </a:rPr>
              <a:t> </a:t>
            </a:r>
            <a:r>
              <a:rPr lang="en" sz="1100" b="1" i="1" dirty="0" err="1">
                <a:solidFill>
                  <a:schemeClr val="dk2"/>
                </a:solidFill>
              </a:rPr>
              <a:t>ν</a:t>
            </a:r>
            <a:r>
              <a:rPr lang="en" sz="1100" b="1" i="1" dirty="0">
                <a:solidFill>
                  <a:schemeClr val="dk2"/>
                </a:solidFill>
              </a:rPr>
              <a:t>α </a:t>
            </a:r>
            <a:r>
              <a:rPr lang="en" sz="1100" b="1" i="1" dirty="0" err="1">
                <a:solidFill>
                  <a:schemeClr val="dk2"/>
                </a:solidFill>
              </a:rPr>
              <a:t>δίνουμε</a:t>
            </a:r>
            <a:r>
              <a:rPr lang="en" sz="1100" b="1" i="1" dirty="0">
                <a:solidFill>
                  <a:schemeClr val="dk2"/>
                </a:solidFill>
              </a:rPr>
              <a:t> </a:t>
            </a:r>
            <a:r>
              <a:rPr lang="en" sz="1100" b="1" i="1" dirty="0" err="1">
                <a:solidFill>
                  <a:schemeClr val="dk2"/>
                </a:solidFill>
              </a:rPr>
              <a:t>σημ</a:t>
            </a:r>
            <a:r>
              <a:rPr lang="en" sz="1100" b="1" i="1" dirty="0">
                <a:solidFill>
                  <a:schemeClr val="dk2"/>
                </a:solidFill>
              </a:rPr>
              <a:t>α</a:t>
            </a:r>
            <a:r>
              <a:rPr lang="en" sz="1100" b="1" i="1" dirty="0" err="1">
                <a:solidFill>
                  <a:schemeClr val="dk2"/>
                </a:solidFill>
              </a:rPr>
              <a:t>σί</a:t>
            </a:r>
            <a:r>
              <a:rPr lang="en" sz="1100" b="1" i="1" dirty="0">
                <a:solidFill>
                  <a:schemeClr val="dk2"/>
                </a:solidFill>
              </a:rPr>
              <a:t>α </a:t>
            </a:r>
            <a:r>
              <a:rPr lang="en" sz="1100" b="1" i="1" dirty="0" err="1">
                <a:solidFill>
                  <a:schemeClr val="dk2"/>
                </a:solidFill>
              </a:rPr>
              <a:t>ότ</a:t>
            </a:r>
            <a:r>
              <a:rPr lang="en" sz="1100" b="1" i="1" dirty="0">
                <a:solidFill>
                  <a:schemeClr val="dk2"/>
                </a:solidFill>
              </a:rPr>
              <a:t>α</a:t>
            </a:r>
            <a:r>
              <a:rPr lang="en" sz="1100" b="1" i="1" dirty="0" err="1">
                <a:solidFill>
                  <a:schemeClr val="dk2"/>
                </a:solidFill>
              </a:rPr>
              <a:t>ν</a:t>
            </a:r>
            <a:r>
              <a:rPr lang="en" sz="1100" b="1" i="1" dirty="0">
                <a:solidFill>
                  <a:schemeClr val="dk2"/>
                </a:solidFill>
              </a:rPr>
              <a:t> π</a:t>
            </a:r>
            <a:r>
              <a:rPr lang="en" sz="1100" b="1" i="1" dirty="0" err="1">
                <a:solidFill>
                  <a:schemeClr val="dk2"/>
                </a:solidFill>
              </a:rPr>
              <a:t>ροσ</a:t>
            </a:r>
            <a:r>
              <a:rPr lang="en" sz="1100" b="1" i="1" dirty="0">
                <a:solidFill>
                  <a:schemeClr val="dk2"/>
                </a:solidFill>
              </a:rPr>
              <a:t>πα</a:t>
            </a:r>
            <a:r>
              <a:rPr lang="en" sz="1100" b="1" i="1" dirty="0" err="1">
                <a:solidFill>
                  <a:schemeClr val="dk2"/>
                </a:solidFill>
              </a:rPr>
              <a:t>θούμε</a:t>
            </a:r>
            <a:r>
              <a:rPr lang="en" sz="1100" b="1" i="1" dirty="0">
                <a:solidFill>
                  <a:schemeClr val="dk2"/>
                </a:solidFill>
              </a:rPr>
              <a:t> </a:t>
            </a:r>
            <a:r>
              <a:rPr lang="en" sz="1100" b="1" i="1" dirty="0" err="1">
                <a:solidFill>
                  <a:schemeClr val="dk2"/>
                </a:solidFill>
              </a:rPr>
              <a:t>ν</a:t>
            </a:r>
            <a:r>
              <a:rPr lang="en" sz="1100" b="1" i="1" dirty="0">
                <a:solidFill>
                  <a:schemeClr val="dk2"/>
                </a:solidFill>
              </a:rPr>
              <a:t>α </a:t>
            </a:r>
            <a:r>
              <a:rPr lang="en" sz="1100" b="1" i="1" dirty="0" err="1">
                <a:solidFill>
                  <a:schemeClr val="dk2"/>
                </a:solidFill>
              </a:rPr>
              <a:t>κ</a:t>
            </a:r>
            <a:r>
              <a:rPr lang="en" sz="1100" b="1" i="1" dirty="0">
                <a:solidFill>
                  <a:schemeClr val="dk2"/>
                </a:solidFill>
              </a:rPr>
              <a:t>α</a:t>
            </a:r>
            <a:r>
              <a:rPr lang="en" sz="1100" b="1" i="1" dirty="0" err="1">
                <a:solidFill>
                  <a:schemeClr val="dk2"/>
                </a:solidFill>
              </a:rPr>
              <a:t>τ</a:t>
            </a:r>
            <a:r>
              <a:rPr lang="en" sz="1100" b="1" i="1" dirty="0">
                <a:solidFill>
                  <a:schemeClr val="dk2"/>
                </a:solidFill>
              </a:rPr>
              <a:t>α</a:t>
            </a:r>
            <a:r>
              <a:rPr lang="en" sz="1100" b="1" i="1" dirty="0" err="1">
                <a:solidFill>
                  <a:schemeClr val="dk2"/>
                </a:solidFill>
              </a:rPr>
              <a:t>νοήσουμε</a:t>
            </a:r>
            <a:r>
              <a:rPr lang="en" sz="1100" b="1" i="1" dirty="0">
                <a:solidFill>
                  <a:schemeClr val="dk2"/>
                </a:solidFill>
              </a:rPr>
              <a:t> </a:t>
            </a:r>
            <a:r>
              <a:rPr lang="en" sz="1100" b="1" i="1" dirty="0" err="1">
                <a:solidFill>
                  <a:schemeClr val="dk2"/>
                </a:solidFill>
              </a:rPr>
              <a:t>τι</a:t>
            </a:r>
            <a:r>
              <a:rPr lang="en" sz="1100" b="1" i="1" dirty="0">
                <a:solidFill>
                  <a:schemeClr val="dk2"/>
                </a:solidFill>
              </a:rPr>
              <a:t> π</a:t>
            </a:r>
            <a:r>
              <a:rPr lang="en" sz="1100" b="1" i="1" dirty="0" err="1">
                <a:solidFill>
                  <a:schemeClr val="dk2"/>
                </a:solidFill>
              </a:rPr>
              <a:t>ρέ</a:t>
            </a:r>
            <a:r>
              <a:rPr lang="en" sz="1100" b="1" i="1" dirty="0">
                <a:solidFill>
                  <a:schemeClr val="dk2"/>
                </a:solidFill>
              </a:rPr>
              <a:t>π</a:t>
            </a:r>
            <a:r>
              <a:rPr lang="en" sz="1100" b="1" i="1" dirty="0" err="1">
                <a:solidFill>
                  <a:schemeClr val="dk2"/>
                </a:solidFill>
              </a:rPr>
              <a:t>ει</a:t>
            </a:r>
            <a:r>
              <a:rPr lang="en" sz="1100" b="1" i="1" dirty="0">
                <a:solidFill>
                  <a:schemeClr val="dk2"/>
                </a:solidFill>
              </a:rPr>
              <a:t> </a:t>
            </a:r>
            <a:r>
              <a:rPr lang="en" sz="1100" b="1" i="1" dirty="0" err="1">
                <a:solidFill>
                  <a:schemeClr val="dk2"/>
                </a:solidFill>
              </a:rPr>
              <a:t>ν</a:t>
            </a:r>
            <a:r>
              <a:rPr lang="en" sz="1100" b="1" i="1" dirty="0">
                <a:solidFill>
                  <a:schemeClr val="dk2"/>
                </a:solidFill>
              </a:rPr>
              <a:t>α </a:t>
            </a:r>
            <a:r>
              <a:rPr lang="en" sz="1100" b="1" i="1" dirty="0" err="1">
                <a:solidFill>
                  <a:schemeClr val="dk2"/>
                </a:solidFill>
              </a:rPr>
              <a:t>λά</a:t>
            </a:r>
            <a:r>
              <a:rPr lang="en" sz="1100" b="1" i="1" dirty="0">
                <a:solidFill>
                  <a:schemeClr val="dk2"/>
                </a:solidFill>
              </a:rPr>
              <a:t>β</a:t>
            </a:r>
            <a:r>
              <a:rPr lang="en" sz="1100" b="1" i="1" dirty="0" err="1">
                <a:solidFill>
                  <a:schemeClr val="dk2"/>
                </a:solidFill>
              </a:rPr>
              <a:t>ουμε</a:t>
            </a:r>
            <a:r>
              <a:rPr lang="en" sz="1100" b="1" i="1" dirty="0">
                <a:solidFill>
                  <a:schemeClr val="dk2"/>
                </a:solidFill>
              </a:rPr>
              <a:t> </a:t>
            </a:r>
            <a:r>
              <a:rPr lang="en" sz="1100" b="1" i="1" dirty="0" err="1">
                <a:solidFill>
                  <a:schemeClr val="dk2"/>
                </a:solidFill>
              </a:rPr>
              <a:t>υ</a:t>
            </a:r>
            <a:r>
              <a:rPr lang="en" sz="1100" b="1" i="1" dirty="0">
                <a:solidFill>
                  <a:schemeClr val="dk2"/>
                </a:solidFill>
              </a:rPr>
              <a:t>π</a:t>
            </a:r>
            <a:r>
              <a:rPr lang="en" sz="1100" b="1" i="1" dirty="0" err="1">
                <a:solidFill>
                  <a:schemeClr val="dk2"/>
                </a:solidFill>
              </a:rPr>
              <a:t>όψη</a:t>
            </a:r>
            <a:r>
              <a:rPr lang="en" sz="1100" b="1" i="1" dirty="0">
                <a:solidFill>
                  <a:schemeClr val="dk2"/>
                </a:solidFill>
              </a:rPr>
              <a:t> </a:t>
            </a:r>
            <a:r>
              <a:rPr lang="en" sz="1100" b="1" i="1" dirty="0" err="1">
                <a:solidFill>
                  <a:schemeClr val="dk2"/>
                </a:solidFill>
              </a:rPr>
              <a:t>ότ</a:t>
            </a:r>
            <a:r>
              <a:rPr lang="en" sz="1100" b="1" i="1" dirty="0">
                <a:solidFill>
                  <a:schemeClr val="dk2"/>
                </a:solidFill>
              </a:rPr>
              <a:t>α</a:t>
            </a:r>
            <a:r>
              <a:rPr lang="en" sz="1100" b="1" i="1" dirty="0" err="1">
                <a:solidFill>
                  <a:schemeClr val="dk2"/>
                </a:solidFill>
              </a:rPr>
              <a:t>ν</a:t>
            </a:r>
            <a:r>
              <a:rPr lang="en" sz="1100" b="1" i="1" dirty="0">
                <a:solidFill>
                  <a:schemeClr val="dk2"/>
                </a:solidFill>
              </a:rPr>
              <a:t> </a:t>
            </a:r>
            <a:r>
              <a:rPr lang="en" sz="1100" b="1" i="1" dirty="0" err="1">
                <a:solidFill>
                  <a:schemeClr val="dk2"/>
                </a:solidFill>
              </a:rPr>
              <a:t>δομούμε</a:t>
            </a:r>
            <a:r>
              <a:rPr lang="en" sz="1100" b="1" i="1" dirty="0">
                <a:solidFill>
                  <a:schemeClr val="dk2"/>
                </a:solidFill>
              </a:rPr>
              <a:t> </a:t>
            </a:r>
            <a:r>
              <a:rPr lang="en" sz="1100" b="1" i="1" dirty="0" err="1">
                <a:solidFill>
                  <a:schemeClr val="dk2"/>
                </a:solidFill>
              </a:rPr>
              <a:t>δι</a:t>
            </a:r>
            <a:r>
              <a:rPr lang="en" sz="1100" b="1" i="1" dirty="0">
                <a:solidFill>
                  <a:schemeClr val="dk2"/>
                </a:solidFill>
              </a:rPr>
              <a:t>α</a:t>
            </a:r>
            <a:r>
              <a:rPr lang="en" sz="1100" b="1" i="1" dirty="0" err="1">
                <a:solidFill>
                  <a:schemeClr val="dk2"/>
                </a:solidFill>
              </a:rPr>
              <a:t>λόγους</a:t>
            </a:r>
            <a:r>
              <a:rPr lang="en" sz="1100" b="1" i="1" dirty="0">
                <a:solidFill>
                  <a:schemeClr val="dk2"/>
                </a:solidFill>
              </a:rPr>
              <a:t>.</a:t>
            </a:r>
            <a:endParaRPr sz="1100" b="1" i="1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>
            <a:spLocks noGrp="1"/>
          </p:cNvSpPr>
          <p:nvPr>
            <p:ph type="title"/>
          </p:nvPr>
        </p:nvSpPr>
        <p:spPr>
          <a:xfrm>
            <a:off x="152250" y="0"/>
            <a:ext cx="8791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300"/>
              <a:t>Michel Foucault</a:t>
            </a:r>
            <a:endParaRPr sz="2300"/>
          </a:p>
        </p:txBody>
      </p:sp>
      <p:sp>
        <p:nvSpPr>
          <p:cNvPr id="94" name="Google Shape;94;p19"/>
          <p:cNvSpPr txBox="1"/>
          <p:nvPr/>
        </p:nvSpPr>
        <p:spPr>
          <a:xfrm>
            <a:off x="152250" y="572700"/>
            <a:ext cx="8791800" cy="43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 algn="l" rtl="0">
              <a:lnSpc>
                <a:spcPct val="115000"/>
              </a:lnSpc>
              <a:spcAft>
                <a:spcPts val="0"/>
              </a:spcAft>
              <a:buClr>
                <a:schemeClr val="dk1"/>
              </a:buClr>
              <a:buSzPts val="1100"/>
              <a:buFont typeface="Wingdings" pitchFamily="2" charset="2"/>
              <a:buChar char="Ø"/>
            </a:pPr>
            <a:r>
              <a:rPr lang="en" b="1" dirty="0" err="1">
                <a:solidFill>
                  <a:schemeClr val="dk2"/>
                </a:solidFill>
              </a:rPr>
              <a:t>Ο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Φουκώ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στ</a:t>
            </a:r>
            <a:r>
              <a:rPr lang="en" b="1" dirty="0">
                <a:solidFill>
                  <a:schemeClr val="dk2"/>
                </a:solidFill>
              </a:rPr>
              <a:t>α π</a:t>
            </a:r>
            <a:r>
              <a:rPr lang="en" b="1" dirty="0" err="1">
                <a:solidFill>
                  <a:schemeClr val="dk2"/>
                </a:solidFill>
              </a:rPr>
              <a:t>ιο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σημ</a:t>
            </a:r>
            <a:r>
              <a:rPr lang="en" b="1" dirty="0">
                <a:solidFill>
                  <a:schemeClr val="dk2"/>
                </a:solidFill>
              </a:rPr>
              <a:t>α</a:t>
            </a:r>
            <a:r>
              <a:rPr lang="en" b="1" dirty="0" err="1">
                <a:solidFill>
                  <a:schemeClr val="dk2"/>
                </a:solidFill>
              </a:rPr>
              <a:t>ντικά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γρ</a:t>
            </a:r>
            <a:r>
              <a:rPr lang="en" b="1" dirty="0">
                <a:solidFill>
                  <a:schemeClr val="dk2"/>
                </a:solidFill>
              </a:rPr>
              <a:t>απ</a:t>
            </a:r>
            <a:r>
              <a:rPr lang="en" b="1" dirty="0" err="1">
                <a:solidFill>
                  <a:schemeClr val="dk2"/>
                </a:solidFill>
              </a:rPr>
              <a:t>τά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του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μιλάει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γι</a:t>
            </a:r>
            <a:r>
              <a:rPr lang="en" b="1" dirty="0">
                <a:solidFill>
                  <a:schemeClr val="dk2"/>
                </a:solidFill>
              </a:rPr>
              <a:t>α "</a:t>
            </a:r>
            <a:r>
              <a:rPr lang="en" b="1" dirty="0" err="1">
                <a:solidFill>
                  <a:schemeClr val="dk2"/>
                </a:solidFill>
              </a:rPr>
              <a:t>Κ</a:t>
            </a:r>
            <a:r>
              <a:rPr lang="en" b="1" dirty="0">
                <a:solidFill>
                  <a:schemeClr val="dk2"/>
                </a:solidFill>
              </a:rPr>
              <a:t>α</a:t>
            </a:r>
            <a:r>
              <a:rPr lang="en" b="1" dirty="0" err="1">
                <a:solidFill>
                  <a:schemeClr val="dk2"/>
                </a:solidFill>
              </a:rPr>
              <a:t>θεστώτ</a:t>
            </a:r>
            <a:r>
              <a:rPr lang="en" b="1" dirty="0">
                <a:solidFill>
                  <a:schemeClr val="dk2"/>
                </a:solidFill>
              </a:rPr>
              <a:t>α </a:t>
            </a:r>
            <a:r>
              <a:rPr lang="en" b="1" dirty="0" err="1">
                <a:solidFill>
                  <a:schemeClr val="dk2"/>
                </a:solidFill>
              </a:rPr>
              <a:t>Γνώσης</a:t>
            </a:r>
            <a:r>
              <a:rPr lang="en" b="1" dirty="0">
                <a:solidFill>
                  <a:schemeClr val="dk2"/>
                </a:solidFill>
              </a:rPr>
              <a:t>/</a:t>
            </a:r>
            <a:r>
              <a:rPr lang="en" b="1" dirty="0" err="1">
                <a:solidFill>
                  <a:schemeClr val="dk2"/>
                </a:solidFill>
              </a:rPr>
              <a:t>Αλήθει</a:t>
            </a:r>
            <a:r>
              <a:rPr lang="en" b="1" dirty="0">
                <a:solidFill>
                  <a:schemeClr val="dk2"/>
                </a:solidFill>
              </a:rPr>
              <a:t>α</a:t>
            </a:r>
            <a:r>
              <a:rPr lang="en" b="1" dirty="0" err="1">
                <a:solidFill>
                  <a:schemeClr val="dk2"/>
                </a:solidFill>
              </a:rPr>
              <a:t>ς</a:t>
            </a:r>
            <a:r>
              <a:rPr lang="en" b="1" dirty="0">
                <a:solidFill>
                  <a:schemeClr val="dk2"/>
                </a:solidFill>
              </a:rPr>
              <a:t>". </a:t>
            </a:r>
            <a:r>
              <a:rPr lang="en" b="1" dirty="0" err="1">
                <a:solidFill>
                  <a:schemeClr val="dk2"/>
                </a:solidFill>
              </a:rPr>
              <a:t>Τ</a:t>
            </a:r>
            <a:r>
              <a:rPr lang="en" b="1" dirty="0">
                <a:solidFill>
                  <a:schemeClr val="dk2"/>
                </a:solidFill>
              </a:rPr>
              <a:t>α π</a:t>
            </a:r>
            <a:r>
              <a:rPr lang="en" b="1" dirty="0" err="1">
                <a:solidFill>
                  <a:schemeClr val="dk2"/>
                </a:solidFill>
              </a:rPr>
              <a:t>ιστεύω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του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συνοψίζοντ</a:t>
            </a:r>
            <a:r>
              <a:rPr lang="en" b="1" dirty="0">
                <a:solidFill>
                  <a:schemeClr val="dk2"/>
                </a:solidFill>
              </a:rPr>
              <a:t>α</a:t>
            </a:r>
            <a:r>
              <a:rPr lang="en" b="1" dirty="0" err="1">
                <a:solidFill>
                  <a:schemeClr val="dk2"/>
                </a:solidFill>
              </a:rPr>
              <a:t>ι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στ</a:t>
            </a:r>
            <a:r>
              <a:rPr lang="en" b="1" dirty="0">
                <a:solidFill>
                  <a:schemeClr val="dk2"/>
                </a:solidFill>
              </a:rPr>
              <a:t>α α</a:t>
            </a:r>
            <a:r>
              <a:rPr lang="en" b="1" dirty="0" err="1">
                <a:solidFill>
                  <a:schemeClr val="dk2"/>
                </a:solidFill>
              </a:rPr>
              <a:t>κόλουθ</a:t>
            </a:r>
            <a:r>
              <a:rPr lang="en" b="1" dirty="0">
                <a:solidFill>
                  <a:schemeClr val="dk2"/>
                </a:solidFill>
              </a:rPr>
              <a:t>α:</a:t>
            </a:r>
            <a:endParaRPr b="1" dirty="0">
              <a:solidFill>
                <a:schemeClr val="dk2"/>
              </a:solidFill>
            </a:endParaRPr>
          </a:p>
          <a:p>
            <a:pPr marL="457200" lvl="0" indent="-292100" algn="l" rtl="0">
              <a:lnSpc>
                <a:spcPct val="115000"/>
              </a:lnSpc>
              <a:spcAft>
                <a:spcPts val="0"/>
              </a:spcAft>
              <a:buClr>
                <a:schemeClr val="dk2"/>
              </a:buClr>
              <a:buSzPts val="1000"/>
              <a:buChar char="●"/>
            </a:pPr>
            <a:r>
              <a:rPr lang="en" b="1" dirty="0" err="1">
                <a:solidFill>
                  <a:schemeClr val="dk2"/>
                </a:solidFill>
              </a:rPr>
              <a:t>Η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γνώση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είν</a:t>
            </a:r>
            <a:r>
              <a:rPr lang="en" b="1" dirty="0">
                <a:solidFill>
                  <a:schemeClr val="dk2"/>
                </a:solidFill>
              </a:rPr>
              <a:t>α</a:t>
            </a:r>
            <a:r>
              <a:rPr lang="en" b="1" dirty="0" err="1">
                <a:solidFill>
                  <a:schemeClr val="dk2"/>
                </a:solidFill>
              </a:rPr>
              <a:t>ι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δύν</a:t>
            </a:r>
            <a:r>
              <a:rPr lang="en" b="1" dirty="0">
                <a:solidFill>
                  <a:schemeClr val="dk2"/>
                </a:solidFill>
              </a:rPr>
              <a:t>α</a:t>
            </a:r>
            <a:r>
              <a:rPr lang="en" b="1" dirty="0" err="1">
                <a:solidFill>
                  <a:schemeClr val="dk2"/>
                </a:solidFill>
              </a:rPr>
              <a:t>μη</a:t>
            </a:r>
            <a:r>
              <a:rPr lang="en" b="1" dirty="0">
                <a:solidFill>
                  <a:schemeClr val="dk2"/>
                </a:solidFill>
              </a:rPr>
              <a:t>: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Αυτό</a:t>
            </a:r>
            <a:r>
              <a:rPr lang="en" dirty="0">
                <a:solidFill>
                  <a:schemeClr val="dk2"/>
                </a:solidFill>
              </a:rPr>
              <a:t> π</a:t>
            </a:r>
            <a:r>
              <a:rPr lang="en" dirty="0" err="1">
                <a:solidFill>
                  <a:schemeClr val="dk2"/>
                </a:solidFill>
              </a:rPr>
              <a:t>ου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μι</a:t>
            </a:r>
            <a:r>
              <a:rPr lang="en" dirty="0">
                <a:solidFill>
                  <a:schemeClr val="dk2"/>
                </a:solidFill>
              </a:rPr>
              <a:t>α </a:t>
            </a:r>
            <a:r>
              <a:rPr lang="en" dirty="0" err="1">
                <a:solidFill>
                  <a:schemeClr val="dk2"/>
                </a:solidFill>
              </a:rPr>
              <a:t>κοινωνί</a:t>
            </a:r>
            <a:r>
              <a:rPr lang="en" dirty="0">
                <a:solidFill>
                  <a:schemeClr val="dk2"/>
                </a:solidFill>
              </a:rPr>
              <a:t>α </a:t>
            </a:r>
            <a:r>
              <a:rPr lang="en" dirty="0" err="1">
                <a:solidFill>
                  <a:schemeClr val="dk2"/>
                </a:solidFill>
              </a:rPr>
              <a:t>ορίζει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ως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έγκυρη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γνώση</a:t>
            </a:r>
            <a:r>
              <a:rPr lang="en" dirty="0">
                <a:solidFill>
                  <a:schemeClr val="dk2"/>
                </a:solidFill>
              </a:rPr>
              <a:t> (π.</a:t>
            </a:r>
            <a:r>
              <a:rPr lang="en" dirty="0" err="1">
                <a:solidFill>
                  <a:schemeClr val="dk2"/>
                </a:solidFill>
              </a:rPr>
              <a:t>χ</a:t>
            </a:r>
            <a:r>
              <a:rPr lang="en" dirty="0">
                <a:solidFill>
                  <a:schemeClr val="dk2"/>
                </a:solidFill>
              </a:rPr>
              <a:t>. </a:t>
            </a:r>
            <a:r>
              <a:rPr lang="en" dirty="0" err="1">
                <a:solidFill>
                  <a:schemeClr val="dk2"/>
                </a:solidFill>
              </a:rPr>
              <a:t>ε</a:t>
            </a:r>
            <a:r>
              <a:rPr lang="en" dirty="0">
                <a:solidFill>
                  <a:schemeClr val="dk2"/>
                </a:solidFill>
              </a:rPr>
              <a:t>π</a:t>
            </a:r>
            <a:r>
              <a:rPr lang="en" dirty="0" err="1">
                <a:solidFill>
                  <a:schemeClr val="dk2"/>
                </a:solidFill>
              </a:rPr>
              <a:t>ιστημονικά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δεδομέν</a:t>
            </a:r>
            <a:r>
              <a:rPr lang="en" dirty="0">
                <a:solidFill>
                  <a:schemeClr val="dk2"/>
                </a:solidFill>
              </a:rPr>
              <a:t>α, β</a:t>
            </a:r>
            <a:r>
              <a:rPr lang="en" dirty="0" err="1">
                <a:solidFill>
                  <a:schemeClr val="dk2"/>
                </a:solidFill>
              </a:rPr>
              <a:t>έλτιστες</a:t>
            </a:r>
            <a:r>
              <a:rPr lang="en" dirty="0">
                <a:solidFill>
                  <a:schemeClr val="dk2"/>
                </a:solidFill>
              </a:rPr>
              <a:t> π</a:t>
            </a:r>
            <a:r>
              <a:rPr lang="en" dirty="0" err="1">
                <a:solidFill>
                  <a:schemeClr val="dk2"/>
                </a:solidFill>
              </a:rPr>
              <a:t>ρ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κτικές</a:t>
            </a:r>
            <a:r>
              <a:rPr lang="en" dirty="0">
                <a:solidFill>
                  <a:schemeClr val="dk2"/>
                </a:solidFill>
              </a:rPr>
              <a:t> (</a:t>
            </a:r>
            <a:r>
              <a:rPr lang="en-US" dirty="0">
                <a:solidFill>
                  <a:schemeClr val="dk2"/>
                </a:solidFill>
              </a:rPr>
              <a:t>best practices)</a:t>
            </a:r>
            <a:r>
              <a:rPr lang="en" dirty="0">
                <a:solidFill>
                  <a:schemeClr val="dk2"/>
                </a:solidFill>
              </a:rPr>
              <a:t>, </a:t>
            </a:r>
            <a:r>
              <a:rPr lang="en" dirty="0" err="1">
                <a:solidFill>
                  <a:schemeClr val="dk2"/>
                </a:solidFill>
              </a:rPr>
              <a:t>κ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νόνες</a:t>
            </a:r>
            <a:r>
              <a:rPr lang="en" dirty="0">
                <a:solidFill>
                  <a:schemeClr val="dk2"/>
                </a:solidFill>
              </a:rPr>
              <a:t>) απ</a:t>
            </a:r>
            <a:r>
              <a:rPr lang="en" dirty="0" err="1">
                <a:solidFill>
                  <a:schemeClr val="dk2"/>
                </a:solidFill>
              </a:rPr>
              <a:t>οτελεί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το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θεμέλιο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της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εξουσί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ς</a:t>
            </a:r>
            <a:r>
              <a:rPr lang="en" dirty="0">
                <a:solidFill>
                  <a:schemeClr val="dk2"/>
                </a:solidFill>
              </a:rPr>
              <a:t>.</a:t>
            </a:r>
            <a:endParaRPr dirty="0">
              <a:solidFill>
                <a:schemeClr val="dk2"/>
              </a:solidFill>
            </a:endParaRPr>
          </a:p>
          <a:p>
            <a:pPr marL="457200" lvl="0" indent="-292100" algn="l" rtl="0">
              <a:lnSpc>
                <a:spcPct val="115000"/>
              </a:lnSpc>
              <a:spcAft>
                <a:spcPts val="0"/>
              </a:spcAft>
              <a:buClr>
                <a:schemeClr val="dk2"/>
              </a:buClr>
              <a:buSzPts val="1000"/>
              <a:buChar char="●"/>
            </a:pPr>
            <a:r>
              <a:rPr lang="en" b="1" dirty="0" err="1">
                <a:solidFill>
                  <a:schemeClr val="dk2"/>
                </a:solidFill>
              </a:rPr>
              <a:t>Η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δύν</a:t>
            </a:r>
            <a:r>
              <a:rPr lang="en" b="1" dirty="0">
                <a:solidFill>
                  <a:schemeClr val="dk2"/>
                </a:solidFill>
              </a:rPr>
              <a:t>α</a:t>
            </a:r>
            <a:r>
              <a:rPr lang="en" b="1" dirty="0" err="1">
                <a:solidFill>
                  <a:schemeClr val="dk2"/>
                </a:solidFill>
              </a:rPr>
              <a:t>μη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κ</a:t>
            </a:r>
            <a:r>
              <a:rPr lang="en" b="1" dirty="0">
                <a:solidFill>
                  <a:schemeClr val="dk2"/>
                </a:solidFill>
              </a:rPr>
              <a:t>α</a:t>
            </a:r>
            <a:r>
              <a:rPr lang="en" b="1" dirty="0" err="1">
                <a:solidFill>
                  <a:schemeClr val="dk2"/>
                </a:solidFill>
              </a:rPr>
              <a:t>θορίζει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την</a:t>
            </a:r>
            <a:r>
              <a:rPr lang="en" b="1" dirty="0">
                <a:solidFill>
                  <a:schemeClr val="dk2"/>
                </a:solidFill>
              </a:rPr>
              <a:t> π</a:t>
            </a:r>
            <a:r>
              <a:rPr lang="en" b="1" dirty="0" err="1">
                <a:solidFill>
                  <a:schemeClr val="dk2"/>
                </a:solidFill>
              </a:rPr>
              <a:t>ρ</a:t>
            </a:r>
            <a:r>
              <a:rPr lang="en" b="1" dirty="0">
                <a:solidFill>
                  <a:schemeClr val="dk2"/>
                </a:solidFill>
              </a:rPr>
              <a:t>α</a:t>
            </a:r>
            <a:r>
              <a:rPr lang="en" b="1" dirty="0" err="1">
                <a:solidFill>
                  <a:schemeClr val="dk2"/>
                </a:solidFill>
              </a:rPr>
              <a:t>γμ</a:t>
            </a:r>
            <a:r>
              <a:rPr lang="en" b="1" dirty="0">
                <a:solidFill>
                  <a:schemeClr val="dk2"/>
                </a:solidFill>
              </a:rPr>
              <a:t>α</a:t>
            </a:r>
            <a:r>
              <a:rPr lang="en" b="1" dirty="0" err="1">
                <a:solidFill>
                  <a:schemeClr val="dk2"/>
                </a:solidFill>
              </a:rPr>
              <a:t>τικότητ</a:t>
            </a:r>
            <a:r>
              <a:rPr lang="en" b="1" dirty="0">
                <a:solidFill>
                  <a:schemeClr val="dk2"/>
                </a:solidFill>
              </a:rPr>
              <a:t>α: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Όσοι</a:t>
            </a:r>
            <a:r>
              <a:rPr lang="en" dirty="0">
                <a:solidFill>
                  <a:schemeClr val="dk2"/>
                </a:solidFill>
              </a:rPr>
              <a:t> β</a:t>
            </a:r>
            <a:r>
              <a:rPr lang="en" dirty="0" err="1">
                <a:solidFill>
                  <a:schemeClr val="dk2"/>
                </a:solidFill>
              </a:rPr>
              <a:t>ρίσκοντ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ι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στην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εξουσί</a:t>
            </a:r>
            <a:r>
              <a:rPr lang="en" dirty="0">
                <a:solidFill>
                  <a:schemeClr val="dk2"/>
                </a:solidFill>
              </a:rPr>
              <a:t>α </a:t>
            </a:r>
            <a:r>
              <a:rPr lang="en" dirty="0" err="1">
                <a:solidFill>
                  <a:schemeClr val="dk2"/>
                </a:solidFill>
              </a:rPr>
              <a:t>μ</a:t>
            </a:r>
            <a:r>
              <a:rPr lang="en" dirty="0">
                <a:solidFill>
                  <a:schemeClr val="dk2"/>
                </a:solidFill>
              </a:rPr>
              <a:t>π</a:t>
            </a:r>
            <a:r>
              <a:rPr lang="en" dirty="0" err="1">
                <a:solidFill>
                  <a:schemeClr val="dk2"/>
                </a:solidFill>
              </a:rPr>
              <a:t>ορούν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ν</a:t>
            </a:r>
            <a:r>
              <a:rPr lang="en" dirty="0">
                <a:solidFill>
                  <a:schemeClr val="dk2"/>
                </a:solidFill>
              </a:rPr>
              <a:t>α </a:t>
            </a:r>
            <a:r>
              <a:rPr lang="en" dirty="0" err="1">
                <a:solidFill>
                  <a:schemeClr val="dk2"/>
                </a:solidFill>
              </a:rPr>
              <a:t>ορίσουν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τι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θεωρείτ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ι</a:t>
            </a:r>
            <a:r>
              <a:rPr lang="en" dirty="0">
                <a:solidFill>
                  <a:schemeClr val="dk2"/>
                </a:solidFill>
              </a:rPr>
              <a:t> “α</a:t>
            </a:r>
            <a:r>
              <a:rPr lang="en" dirty="0" err="1">
                <a:solidFill>
                  <a:schemeClr val="dk2"/>
                </a:solidFill>
              </a:rPr>
              <a:t>λήθει</a:t>
            </a:r>
            <a:r>
              <a:rPr lang="en" dirty="0">
                <a:solidFill>
                  <a:schemeClr val="dk2"/>
                </a:solidFill>
              </a:rPr>
              <a:t>α”. </a:t>
            </a:r>
            <a:r>
              <a:rPr lang="en" dirty="0" err="1">
                <a:solidFill>
                  <a:schemeClr val="dk2"/>
                </a:solidFill>
              </a:rPr>
              <a:t>Αυτή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η</a:t>
            </a:r>
            <a:r>
              <a:rPr lang="en" dirty="0">
                <a:solidFill>
                  <a:schemeClr val="dk2"/>
                </a:solidFill>
              </a:rPr>
              <a:t> “α</a:t>
            </a:r>
            <a:r>
              <a:rPr lang="en" dirty="0" err="1">
                <a:solidFill>
                  <a:schemeClr val="dk2"/>
                </a:solidFill>
              </a:rPr>
              <a:t>λήθει</a:t>
            </a:r>
            <a:r>
              <a:rPr lang="en" dirty="0">
                <a:solidFill>
                  <a:schemeClr val="dk2"/>
                </a:solidFill>
              </a:rPr>
              <a:t>α” </a:t>
            </a:r>
            <a:r>
              <a:rPr lang="en" dirty="0" err="1">
                <a:solidFill>
                  <a:schemeClr val="dk2"/>
                </a:solidFill>
              </a:rPr>
              <a:t>στη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συνέχει</a:t>
            </a:r>
            <a:r>
              <a:rPr lang="en" dirty="0">
                <a:solidFill>
                  <a:schemeClr val="dk2"/>
                </a:solidFill>
              </a:rPr>
              <a:t>α </a:t>
            </a:r>
            <a:r>
              <a:rPr lang="en" dirty="0" err="1">
                <a:solidFill>
                  <a:schemeClr val="dk2"/>
                </a:solidFill>
              </a:rPr>
              <a:t>δικ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ιολογεί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τους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κ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νόνες</a:t>
            </a:r>
            <a:r>
              <a:rPr lang="en" dirty="0">
                <a:solidFill>
                  <a:schemeClr val="dk2"/>
                </a:solidFill>
              </a:rPr>
              <a:t>, </a:t>
            </a:r>
            <a:r>
              <a:rPr lang="en" dirty="0" err="1">
                <a:solidFill>
                  <a:schemeClr val="dk2"/>
                </a:solidFill>
              </a:rPr>
              <a:t>τις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κ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τηγορίες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κ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ι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</a:t>
            </a:r>
            <a:r>
              <a:rPr lang="en" dirty="0">
                <a:solidFill>
                  <a:schemeClr val="dk2"/>
                </a:solidFill>
              </a:rPr>
              <a:t>α </a:t>
            </a:r>
            <a:r>
              <a:rPr lang="en" dirty="0" err="1">
                <a:solidFill>
                  <a:schemeClr val="dk2"/>
                </a:solidFill>
              </a:rPr>
              <a:t>όρι</a:t>
            </a:r>
            <a:r>
              <a:rPr lang="en" dirty="0">
                <a:solidFill>
                  <a:schemeClr val="dk2"/>
                </a:solidFill>
              </a:rPr>
              <a:t>α π</a:t>
            </a:r>
            <a:r>
              <a:rPr lang="en" dirty="0" err="1">
                <a:solidFill>
                  <a:schemeClr val="dk2"/>
                </a:solidFill>
              </a:rPr>
              <a:t>ου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δι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μορφώνουν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την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κοινωνική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μ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ς</a:t>
            </a:r>
            <a:r>
              <a:rPr lang="en" dirty="0">
                <a:solidFill>
                  <a:schemeClr val="dk2"/>
                </a:solidFill>
              </a:rPr>
              <a:t> π</a:t>
            </a:r>
            <a:r>
              <a:rPr lang="en" dirty="0" err="1">
                <a:solidFill>
                  <a:schemeClr val="dk2"/>
                </a:solidFill>
              </a:rPr>
              <a:t>ρ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γμ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τικότητ</a:t>
            </a:r>
            <a:r>
              <a:rPr lang="en" dirty="0">
                <a:solidFill>
                  <a:schemeClr val="dk2"/>
                </a:solidFill>
              </a:rPr>
              <a:t>α, </a:t>
            </a:r>
            <a:r>
              <a:rPr lang="en" dirty="0" err="1">
                <a:solidFill>
                  <a:schemeClr val="dk2"/>
                </a:solidFill>
              </a:rPr>
              <a:t>συχνά</a:t>
            </a:r>
            <a:r>
              <a:rPr lang="en" dirty="0">
                <a:solidFill>
                  <a:schemeClr val="dk2"/>
                </a:solidFill>
              </a:rPr>
              <a:t> απ</a:t>
            </a:r>
            <a:r>
              <a:rPr lang="en" dirty="0" err="1">
                <a:solidFill>
                  <a:schemeClr val="dk2"/>
                </a:solidFill>
              </a:rPr>
              <a:t>οκλείοντ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ή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ελέγχοντ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ορισμένες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ομάδες</a:t>
            </a:r>
            <a:r>
              <a:rPr lang="en" dirty="0">
                <a:solidFill>
                  <a:schemeClr val="dk2"/>
                </a:solidFill>
              </a:rPr>
              <a:t>.</a:t>
            </a:r>
            <a:endParaRPr dirty="0">
              <a:solidFill>
                <a:schemeClr val="dk2"/>
              </a:solidFill>
            </a:endParaRPr>
          </a:p>
          <a:p>
            <a:pPr marL="457200" lvl="0" indent="-292100" algn="l" rtl="0">
              <a:lnSpc>
                <a:spcPct val="115000"/>
              </a:lnSpc>
              <a:spcAft>
                <a:spcPts val="0"/>
              </a:spcAft>
              <a:buClr>
                <a:schemeClr val="dk2"/>
              </a:buClr>
              <a:buSzPts val="1000"/>
              <a:buChar char="●"/>
            </a:pPr>
            <a:r>
              <a:rPr lang="en" b="1" dirty="0" err="1">
                <a:solidFill>
                  <a:schemeClr val="dk2"/>
                </a:solidFill>
              </a:rPr>
              <a:t>Δεν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υ</a:t>
            </a:r>
            <a:r>
              <a:rPr lang="en" b="1" dirty="0">
                <a:solidFill>
                  <a:schemeClr val="dk2"/>
                </a:solidFill>
              </a:rPr>
              <a:t>π</a:t>
            </a:r>
            <a:r>
              <a:rPr lang="en" b="1" dirty="0" err="1">
                <a:solidFill>
                  <a:schemeClr val="dk2"/>
                </a:solidFill>
              </a:rPr>
              <a:t>άρχουν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κ</a:t>
            </a:r>
            <a:r>
              <a:rPr lang="en" b="1" dirty="0">
                <a:solidFill>
                  <a:schemeClr val="dk2"/>
                </a:solidFill>
              </a:rPr>
              <a:t>α</a:t>
            </a:r>
            <a:r>
              <a:rPr lang="en" b="1" dirty="0" err="1">
                <a:solidFill>
                  <a:schemeClr val="dk2"/>
                </a:solidFill>
              </a:rPr>
              <a:t>θολικές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κ</a:t>
            </a:r>
            <a:r>
              <a:rPr lang="en" b="1" dirty="0">
                <a:solidFill>
                  <a:schemeClr val="dk2"/>
                </a:solidFill>
              </a:rPr>
              <a:t>α</a:t>
            </a:r>
            <a:r>
              <a:rPr lang="en" b="1" dirty="0" err="1">
                <a:solidFill>
                  <a:schemeClr val="dk2"/>
                </a:solidFill>
              </a:rPr>
              <a:t>τ</a:t>
            </a:r>
            <a:r>
              <a:rPr lang="en" b="1" dirty="0">
                <a:solidFill>
                  <a:schemeClr val="dk2"/>
                </a:solidFill>
              </a:rPr>
              <a:t>α</a:t>
            </a:r>
            <a:r>
              <a:rPr lang="en" b="1" dirty="0" err="1">
                <a:solidFill>
                  <a:schemeClr val="dk2"/>
                </a:solidFill>
              </a:rPr>
              <a:t>στάσεις</a:t>
            </a:r>
            <a:r>
              <a:rPr lang="en" b="1" dirty="0">
                <a:solidFill>
                  <a:schemeClr val="dk2"/>
                </a:solidFill>
              </a:rPr>
              <a:t>: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Δεν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υ</a:t>
            </a:r>
            <a:r>
              <a:rPr lang="en" dirty="0">
                <a:solidFill>
                  <a:schemeClr val="dk2"/>
                </a:solidFill>
              </a:rPr>
              <a:t>π</a:t>
            </a:r>
            <a:r>
              <a:rPr lang="en" dirty="0" err="1">
                <a:solidFill>
                  <a:schemeClr val="dk2"/>
                </a:solidFill>
              </a:rPr>
              <a:t>άρχουν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κ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θολικές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λύσεις</a:t>
            </a:r>
            <a:r>
              <a:rPr lang="en" dirty="0">
                <a:solidFill>
                  <a:schemeClr val="dk2"/>
                </a:solidFill>
              </a:rPr>
              <a:t>. </a:t>
            </a:r>
            <a:r>
              <a:rPr lang="en" dirty="0" err="1">
                <a:solidFill>
                  <a:schemeClr val="dk2"/>
                </a:solidFill>
              </a:rPr>
              <a:t>Οι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δυν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μικές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εξουσί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κ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ι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</a:t>
            </a:r>
            <a:r>
              <a:rPr lang="en" dirty="0">
                <a:solidFill>
                  <a:schemeClr val="dk2"/>
                </a:solidFill>
              </a:rPr>
              <a:t>α “</a:t>
            </a:r>
            <a:r>
              <a:rPr lang="en" dirty="0" err="1">
                <a:solidFill>
                  <a:schemeClr val="dk2"/>
                </a:solidFill>
              </a:rPr>
              <a:t>κ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θεστώτ</a:t>
            </a:r>
            <a:r>
              <a:rPr lang="en" dirty="0">
                <a:solidFill>
                  <a:schemeClr val="dk2"/>
                </a:solidFill>
              </a:rPr>
              <a:t>α α</a:t>
            </a:r>
            <a:r>
              <a:rPr lang="en" dirty="0" err="1">
                <a:solidFill>
                  <a:schemeClr val="dk2"/>
                </a:solidFill>
              </a:rPr>
              <a:t>λήθει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ς</a:t>
            </a:r>
            <a:r>
              <a:rPr lang="en" dirty="0">
                <a:solidFill>
                  <a:schemeClr val="dk2"/>
                </a:solidFill>
              </a:rPr>
              <a:t>” </a:t>
            </a:r>
            <a:r>
              <a:rPr lang="en" dirty="0" err="1">
                <a:solidFill>
                  <a:schemeClr val="dk2"/>
                </a:solidFill>
              </a:rPr>
              <a:t>είν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ι</a:t>
            </a:r>
            <a:r>
              <a:rPr lang="en" dirty="0">
                <a:solidFill>
                  <a:schemeClr val="dk2"/>
                </a:solidFill>
              </a:rPr>
              <a:t> π</a:t>
            </a:r>
            <a:r>
              <a:rPr lang="en" dirty="0" err="1">
                <a:solidFill>
                  <a:schemeClr val="dk2"/>
                </a:solidFill>
              </a:rPr>
              <a:t>άντ</a:t>
            </a:r>
            <a:r>
              <a:rPr lang="en" dirty="0">
                <a:solidFill>
                  <a:schemeClr val="dk2"/>
                </a:solidFill>
              </a:rPr>
              <a:t>α </a:t>
            </a:r>
            <a:r>
              <a:rPr lang="en" dirty="0" err="1">
                <a:solidFill>
                  <a:schemeClr val="dk2"/>
                </a:solidFill>
              </a:rPr>
              <a:t>συγκεκριμέν</a:t>
            </a:r>
            <a:r>
              <a:rPr lang="en" dirty="0">
                <a:solidFill>
                  <a:schemeClr val="dk2"/>
                </a:solidFill>
              </a:rPr>
              <a:t>α </a:t>
            </a:r>
            <a:r>
              <a:rPr lang="en" dirty="0" err="1">
                <a:solidFill>
                  <a:schemeClr val="dk2"/>
                </a:solidFill>
              </a:rPr>
              <a:t>κ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ι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κ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τ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νοητά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μόνο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σε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το</a:t>
            </a:r>
            <a:r>
              <a:rPr lang="en" dirty="0">
                <a:solidFill>
                  <a:schemeClr val="dk2"/>
                </a:solidFill>
              </a:rPr>
              <a:t>π</a:t>
            </a:r>
            <a:r>
              <a:rPr lang="en" dirty="0" err="1">
                <a:solidFill>
                  <a:schemeClr val="dk2"/>
                </a:solidFill>
              </a:rPr>
              <a:t>ικό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ε</a:t>
            </a:r>
            <a:r>
              <a:rPr lang="en" dirty="0">
                <a:solidFill>
                  <a:schemeClr val="dk2"/>
                </a:solidFill>
              </a:rPr>
              <a:t>π</a:t>
            </a:r>
            <a:r>
              <a:rPr lang="en" dirty="0" err="1">
                <a:solidFill>
                  <a:schemeClr val="dk2"/>
                </a:solidFill>
              </a:rPr>
              <a:t>ί</a:t>
            </a:r>
            <a:r>
              <a:rPr lang="en" dirty="0">
                <a:solidFill>
                  <a:schemeClr val="dk2"/>
                </a:solidFill>
              </a:rPr>
              <a:t>π</a:t>
            </a:r>
            <a:r>
              <a:rPr lang="en" dirty="0" err="1">
                <a:solidFill>
                  <a:schemeClr val="dk2"/>
                </a:solidFill>
              </a:rPr>
              <a:t>εδο</a:t>
            </a:r>
            <a:r>
              <a:rPr lang="en" dirty="0">
                <a:solidFill>
                  <a:schemeClr val="dk2"/>
                </a:solidFill>
              </a:rPr>
              <a:t>.</a:t>
            </a:r>
            <a:endParaRPr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Aft>
                <a:spcPts val="0"/>
              </a:spcAft>
              <a:buNone/>
            </a:pPr>
            <a:endParaRPr dirty="0">
              <a:solidFill>
                <a:schemeClr val="dk2"/>
              </a:solidFill>
            </a:endParaRPr>
          </a:p>
          <a:p>
            <a:pPr marL="171450" lvl="0" indent="-171450" algn="l" rtl="0">
              <a:lnSpc>
                <a:spcPct val="115000"/>
              </a:lnSpc>
              <a:spcAft>
                <a:spcPts val="0"/>
              </a:spcAft>
              <a:buClr>
                <a:schemeClr val="dk1"/>
              </a:buClr>
              <a:buSzPts val="1100"/>
              <a:buFont typeface="Wingdings" pitchFamily="2" charset="2"/>
              <a:buChar char="Ø"/>
            </a:pPr>
            <a:r>
              <a:rPr lang="en" b="1" dirty="0" err="1">
                <a:solidFill>
                  <a:schemeClr val="dk2"/>
                </a:solidFill>
              </a:rPr>
              <a:t>Ποι</a:t>
            </a:r>
            <a:r>
              <a:rPr lang="en" b="1" dirty="0">
                <a:solidFill>
                  <a:schemeClr val="dk2"/>
                </a:solidFill>
              </a:rPr>
              <a:t>α </a:t>
            </a:r>
            <a:r>
              <a:rPr lang="en" b="1" dirty="0" err="1">
                <a:solidFill>
                  <a:schemeClr val="dk2"/>
                </a:solidFill>
              </a:rPr>
              <a:t>είν</a:t>
            </a:r>
            <a:r>
              <a:rPr lang="en" b="1" dirty="0">
                <a:solidFill>
                  <a:schemeClr val="dk2"/>
                </a:solidFill>
              </a:rPr>
              <a:t>α</a:t>
            </a:r>
            <a:r>
              <a:rPr lang="en" b="1" dirty="0" err="1">
                <a:solidFill>
                  <a:schemeClr val="dk2"/>
                </a:solidFill>
              </a:rPr>
              <a:t>ι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η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ρ</a:t>
            </a:r>
            <a:r>
              <a:rPr lang="en" b="1" dirty="0">
                <a:solidFill>
                  <a:schemeClr val="dk2"/>
                </a:solidFill>
              </a:rPr>
              <a:t>α</a:t>
            </a:r>
            <a:r>
              <a:rPr lang="en" b="1" dirty="0" err="1">
                <a:solidFill>
                  <a:schemeClr val="dk2"/>
                </a:solidFill>
              </a:rPr>
              <a:t>γδ</a:t>
            </a:r>
            <a:r>
              <a:rPr lang="en" b="1" dirty="0">
                <a:solidFill>
                  <a:schemeClr val="dk2"/>
                </a:solidFill>
              </a:rPr>
              <a:t>α</a:t>
            </a:r>
            <a:r>
              <a:rPr lang="en" b="1" dirty="0" err="1">
                <a:solidFill>
                  <a:schemeClr val="dk2"/>
                </a:solidFill>
              </a:rPr>
              <a:t>ί</a:t>
            </a:r>
            <a:r>
              <a:rPr lang="en" b="1" dirty="0">
                <a:solidFill>
                  <a:schemeClr val="dk2"/>
                </a:solidFill>
              </a:rPr>
              <a:t>α α</a:t>
            </a:r>
            <a:r>
              <a:rPr lang="en" b="1" dirty="0" err="1">
                <a:solidFill>
                  <a:schemeClr val="dk2"/>
                </a:solidFill>
              </a:rPr>
              <a:t>λλ</a:t>
            </a:r>
            <a:r>
              <a:rPr lang="en" b="1" dirty="0">
                <a:solidFill>
                  <a:schemeClr val="dk2"/>
                </a:solidFill>
              </a:rPr>
              <a:t>α</a:t>
            </a:r>
            <a:r>
              <a:rPr lang="en" b="1" dirty="0" err="1">
                <a:solidFill>
                  <a:schemeClr val="dk2"/>
                </a:solidFill>
              </a:rPr>
              <a:t>γή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στην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b="1" dirty="0" err="1">
                <a:solidFill>
                  <a:schemeClr val="dk2"/>
                </a:solidFill>
              </a:rPr>
              <a:t>νοοτρο</a:t>
            </a:r>
            <a:r>
              <a:rPr lang="en" b="1" dirty="0">
                <a:solidFill>
                  <a:schemeClr val="dk2"/>
                </a:solidFill>
              </a:rPr>
              <a:t>π</a:t>
            </a:r>
            <a:r>
              <a:rPr lang="en" b="1" dirty="0" err="1">
                <a:solidFill>
                  <a:schemeClr val="dk2"/>
                </a:solidFill>
              </a:rPr>
              <a:t>ί</a:t>
            </a:r>
            <a:r>
              <a:rPr lang="en" b="1" dirty="0">
                <a:solidFill>
                  <a:schemeClr val="dk2"/>
                </a:solidFill>
              </a:rPr>
              <a:t>α;</a:t>
            </a:r>
            <a:endParaRPr b="1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Aft>
                <a:spcPts val="0"/>
              </a:spcAft>
              <a:buNone/>
            </a:pPr>
            <a:r>
              <a:rPr lang="en" dirty="0" err="1">
                <a:solidFill>
                  <a:schemeClr val="dk2"/>
                </a:solidFill>
              </a:rPr>
              <a:t>Ο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Φουκώ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u="sng" dirty="0" err="1">
                <a:solidFill>
                  <a:schemeClr val="dk2"/>
                </a:solidFill>
              </a:rPr>
              <a:t>μ</a:t>
            </a:r>
            <a:r>
              <a:rPr lang="en" u="sng" dirty="0">
                <a:solidFill>
                  <a:schemeClr val="dk2"/>
                </a:solidFill>
              </a:rPr>
              <a:t>α</a:t>
            </a:r>
            <a:r>
              <a:rPr lang="en" u="sng" dirty="0" err="1">
                <a:solidFill>
                  <a:schemeClr val="dk2"/>
                </a:solidFill>
              </a:rPr>
              <a:t>ς</a:t>
            </a:r>
            <a:r>
              <a:rPr lang="en" u="sng" dirty="0">
                <a:solidFill>
                  <a:schemeClr val="dk2"/>
                </a:solidFill>
              </a:rPr>
              <a:t> α</a:t>
            </a:r>
            <a:r>
              <a:rPr lang="en" u="sng" dirty="0" err="1">
                <a:solidFill>
                  <a:schemeClr val="dk2"/>
                </a:solidFill>
              </a:rPr>
              <a:t>ν</a:t>
            </a:r>
            <a:r>
              <a:rPr lang="en" u="sng" dirty="0">
                <a:solidFill>
                  <a:schemeClr val="dk2"/>
                </a:solidFill>
              </a:rPr>
              <a:t>α</a:t>
            </a:r>
            <a:r>
              <a:rPr lang="en" u="sng" dirty="0" err="1">
                <a:solidFill>
                  <a:schemeClr val="dk2"/>
                </a:solidFill>
              </a:rPr>
              <a:t>γκάζει</a:t>
            </a:r>
            <a:r>
              <a:rPr lang="en" u="sng" dirty="0">
                <a:solidFill>
                  <a:schemeClr val="dk2"/>
                </a:solidFill>
              </a:rPr>
              <a:t> </a:t>
            </a:r>
            <a:r>
              <a:rPr lang="en" u="sng" dirty="0" err="1">
                <a:solidFill>
                  <a:schemeClr val="dk2"/>
                </a:solidFill>
              </a:rPr>
              <a:t>ν</a:t>
            </a:r>
            <a:r>
              <a:rPr lang="en" u="sng" dirty="0">
                <a:solidFill>
                  <a:schemeClr val="dk2"/>
                </a:solidFill>
              </a:rPr>
              <a:t>α α</a:t>
            </a:r>
            <a:r>
              <a:rPr lang="en" u="sng" dirty="0" err="1">
                <a:solidFill>
                  <a:schemeClr val="dk2"/>
                </a:solidFill>
              </a:rPr>
              <a:t>μφισ</a:t>
            </a:r>
            <a:r>
              <a:rPr lang="en" u="sng" dirty="0">
                <a:solidFill>
                  <a:schemeClr val="dk2"/>
                </a:solidFill>
              </a:rPr>
              <a:t>β</a:t>
            </a:r>
            <a:r>
              <a:rPr lang="en" u="sng" dirty="0" err="1">
                <a:solidFill>
                  <a:schemeClr val="dk2"/>
                </a:solidFill>
              </a:rPr>
              <a:t>ητήσουμε</a:t>
            </a:r>
            <a:r>
              <a:rPr lang="en" u="sng" dirty="0">
                <a:solidFill>
                  <a:schemeClr val="dk2"/>
                </a:solidFill>
              </a:rPr>
              <a:t> </a:t>
            </a:r>
            <a:r>
              <a:rPr lang="en" u="sng" dirty="0" err="1">
                <a:solidFill>
                  <a:schemeClr val="dk2"/>
                </a:solidFill>
              </a:rPr>
              <a:t>κριτικά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</a:t>
            </a:r>
            <a:r>
              <a:rPr lang="en" dirty="0">
                <a:solidFill>
                  <a:schemeClr val="dk2"/>
                </a:solidFill>
              </a:rPr>
              <a:t>α </a:t>
            </a:r>
            <a:r>
              <a:rPr lang="en" dirty="0" err="1">
                <a:solidFill>
                  <a:schemeClr val="dk2"/>
                </a:solidFill>
              </a:rPr>
              <a:t>θεμέλι</a:t>
            </a:r>
            <a:r>
              <a:rPr lang="en" dirty="0">
                <a:solidFill>
                  <a:schemeClr val="dk2"/>
                </a:solidFill>
              </a:rPr>
              <a:t>α </a:t>
            </a:r>
            <a:r>
              <a:rPr lang="en" dirty="0" err="1">
                <a:solidFill>
                  <a:schemeClr val="dk2"/>
                </a:solidFill>
              </a:rPr>
              <a:t>ο</a:t>
            </a:r>
            <a:r>
              <a:rPr lang="en" dirty="0">
                <a:solidFill>
                  <a:schemeClr val="dk2"/>
                </a:solidFill>
              </a:rPr>
              <a:t>π</a:t>
            </a:r>
            <a:r>
              <a:rPr lang="en" dirty="0" err="1">
                <a:solidFill>
                  <a:schemeClr val="dk2"/>
                </a:solidFill>
              </a:rPr>
              <a:t>οιουδή</a:t>
            </a:r>
            <a:r>
              <a:rPr lang="en" dirty="0">
                <a:solidFill>
                  <a:schemeClr val="dk2"/>
                </a:solidFill>
              </a:rPr>
              <a:t>π</a:t>
            </a:r>
            <a:r>
              <a:rPr lang="en" dirty="0" err="1">
                <a:solidFill>
                  <a:schemeClr val="dk2"/>
                </a:solidFill>
              </a:rPr>
              <a:t>οτε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συστήμ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τος</a:t>
            </a:r>
            <a:r>
              <a:rPr lang="en" dirty="0">
                <a:solidFill>
                  <a:schemeClr val="dk2"/>
                </a:solidFill>
              </a:rPr>
              <a:t>:</a:t>
            </a:r>
            <a:endParaRPr dirty="0">
              <a:solidFill>
                <a:schemeClr val="dk2"/>
              </a:solidFill>
            </a:endParaRPr>
          </a:p>
          <a:p>
            <a:pPr marL="457200" lvl="0" indent="-292100" algn="l" rtl="0">
              <a:lnSpc>
                <a:spcPct val="115000"/>
              </a:lnSpc>
              <a:spcAft>
                <a:spcPts val="0"/>
              </a:spcAft>
              <a:buClr>
                <a:schemeClr val="dk2"/>
              </a:buClr>
              <a:buSzPts val="1000"/>
              <a:buChar char="●"/>
            </a:pPr>
            <a:r>
              <a:rPr lang="en" b="1" dirty="0" err="1">
                <a:solidFill>
                  <a:schemeClr val="dk2"/>
                </a:solidFill>
              </a:rPr>
              <a:t>Ποιος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μ</a:t>
            </a:r>
            <a:r>
              <a:rPr lang="en" dirty="0">
                <a:solidFill>
                  <a:schemeClr val="dk2"/>
                </a:solidFill>
              </a:rPr>
              <a:t>π</a:t>
            </a:r>
            <a:r>
              <a:rPr lang="en" dirty="0" err="1">
                <a:solidFill>
                  <a:schemeClr val="dk2"/>
                </a:solidFill>
              </a:rPr>
              <a:t>ορεί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ν</a:t>
            </a:r>
            <a:r>
              <a:rPr lang="en" dirty="0">
                <a:solidFill>
                  <a:schemeClr val="dk2"/>
                </a:solidFill>
              </a:rPr>
              <a:t>α </a:t>
            </a:r>
            <a:r>
              <a:rPr lang="en" dirty="0" err="1">
                <a:solidFill>
                  <a:schemeClr val="dk2"/>
                </a:solidFill>
              </a:rPr>
              <a:t>ορίσει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το</a:t>
            </a:r>
            <a:r>
              <a:rPr lang="en" dirty="0">
                <a:solidFill>
                  <a:schemeClr val="dk2"/>
                </a:solidFill>
              </a:rPr>
              <a:t> π</a:t>
            </a:r>
            <a:r>
              <a:rPr lang="en" dirty="0" err="1">
                <a:solidFill>
                  <a:schemeClr val="dk2"/>
                </a:solidFill>
              </a:rPr>
              <a:t>ρό</a:t>
            </a:r>
            <a:r>
              <a:rPr lang="en" dirty="0">
                <a:solidFill>
                  <a:schemeClr val="dk2"/>
                </a:solidFill>
              </a:rPr>
              <a:t>β</a:t>
            </a:r>
            <a:r>
              <a:rPr lang="en" dirty="0" err="1">
                <a:solidFill>
                  <a:schemeClr val="dk2"/>
                </a:solidFill>
              </a:rPr>
              <a:t>λημ</a:t>
            </a:r>
            <a:r>
              <a:rPr lang="en" dirty="0">
                <a:solidFill>
                  <a:schemeClr val="dk2"/>
                </a:solidFill>
              </a:rPr>
              <a:t>α;</a:t>
            </a:r>
            <a:endParaRPr dirty="0">
              <a:solidFill>
                <a:schemeClr val="dk2"/>
              </a:solidFill>
            </a:endParaRPr>
          </a:p>
          <a:p>
            <a:pPr marL="457200" lvl="0" indent="-292100" algn="l" rtl="0">
              <a:lnSpc>
                <a:spcPct val="115000"/>
              </a:lnSpc>
              <a:spcAft>
                <a:spcPts val="0"/>
              </a:spcAft>
              <a:buClr>
                <a:schemeClr val="dk2"/>
              </a:buClr>
              <a:buSzPts val="1000"/>
              <a:buChar char="●"/>
            </a:pPr>
            <a:r>
              <a:rPr lang="en" b="1" dirty="0" err="1">
                <a:solidFill>
                  <a:schemeClr val="dk2"/>
                </a:solidFill>
              </a:rPr>
              <a:t>Ποι</a:t>
            </a:r>
            <a:r>
              <a:rPr lang="en" b="1" dirty="0">
                <a:solidFill>
                  <a:schemeClr val="dk2"/>
                </a:solidFill>
              </a:rPr>
              <a:t>α </a:t>
            </a:r>
            <a:r>
              <a:rPr lang="en" dirty="0" err="1">
                <a:solidFill>
                  <a:schemeClr val="dk2"/>
                </a:solidFill>
              </a:rPr>
              <a:t>γνώση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θεωρείτ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ι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θεμιτή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κ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ι</a:t>
            </a:r>
            <a:r>
              <a:rPr lang="en" dirty="0">
                <a:solidFill>
                  <a:schemeClr val="dk2"/>
                </a:solidFill>
              </a:rPr>
              <a:t> π</a:t>
            </a:r>
            <a:r>
              <a:rPr lang="en" dirty="0" err="1">
                <a:solidFill>
                  <a:schemeClr val="dk2"/>
                </a:solidFill>
              </a:rPr>
              <a:t>οι</a:t>
            </a:r>
            <a:r>
              <a:rPr lang="en" dirty="0">
                <a:solidFill>
                  <a:schemeClr val="dk2"/>
                </a:solidFill>
              </a:rPr>
              <a:t>α απ</a:t>
            </a:r>
            <a:r>
              <a:rPr lang="en" dirty="0" err="1">
                <a:solidFill>
                  <a:schemeClr val="dk2"/>
                </a:solidFill>
              </a:rPr>
              <a:t>οσιω</a:t>
            </a:r>
            <a:r>
              <a:rPr lang="en" dirty="0">
                <a:solidFill>
                  <a:schemeClr val="dk2"/>
                </a:solidFill>
              </a:rPr>
              <a:t>π</a:t>
            </a:r>
            <a:r>
              <a:rPr lang="en" dirty="0" err="1">
                <a:solidFill>
                  <a:schemeClr val="dk2"/>
                </a:solidFill>
              </a:rPr>
              <a:t>άτ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ι</a:t>
            </a:r>
            <a:r>
              <a:rPr lang="en" dirty="0">
                <a:solidFill>
                  <a:schemeClr val="dk2"/>
                </a:solidFill>
              </a:rPr>
              <a:t>;</a:t>
            </a:r>
            <a:endParaRPr dirty="0">
              <a:solidFill>
                <a:schemeClr val="dk2"/>
              </a:solidFill>
            </a:endParaRPr>
          </a:p>
          <a:p>
            <a:pPr marL="457200" lvl="0" indent="-292100" algn="l" rtl="0">
              <a:lnSpc>
                <a:spcPct val="115000"/>
              </a:lnSpc>
              <a:spcAft>
                <a:spcPts val="0"/>
              </a:spcAft>
              <a:buClr>
                <a:schemeClr val="dk2"/>
              </a:buClr>
              <a:buSzPts val="1000"/>
              <a:buChar char="●"/>
            </a:pPr>
            <a:r>
              <a:rPr lang="en" b="1" dirty="0" err="1">
                <a:solidFill>
                  <a:schemeClr val="dk2"/>
                </a:solidFill>
              </a:rPr>
              <a:t>Πώς</a:t>
            </a:r>
            <a:r>
              <a:rPr lang="en" b="1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οι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ίδιες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οι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κ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τηγορίες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κ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ι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</a:t>
            </a:r>
            <a:r>
              <a:rPr lang="en" dirty="0">
                <a:solidFill>
                  <a:schemeClr val="dk2"/>
                </a:solidFill>
              </a:rPr>
              <a:t>α </a:t>
            </a:r>
            <a:r>
              <a:rPr lang="en" dirty="0" err="1">
                <a:solidFill>
                  <a:schemeClr val="dk2"/>
                </a:solidFill>
              </a:rPr>
              <a:t>όριά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μ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δημιουργούν</a:t>
            </a:r>
            <a:r>
              <a:rPr lang="en" dirty="0">
                <a:solidFill>
                  <a:schemeClr val="dk2"/>
                </a:solidFill>
              </a:rPr>
              <a:t> α</a:t>
            </a:r>
            <a:r>
              <a:rPr lang="en" dirty="0" err="1">
                <a:solidFill>
                  <a:schemeClr val="dk2"/>
                </a:solidFill>
              </a:rPr>
              <a:t>δικί</a:t>
            </a:r>
            <a:r>
              <a:rPr lang="en" dirty="0">
                <a:solidFill>
                  <a:schemeClr val="dk2"/>
                </a:solidFill>
              </a:rPr>
              <a:t>α; (π.</a:t>
            </a:r>
            <a:r>
              <a:rPr lang="en" dirty="0" err="1">
                <a:solidFill>
                  <a:schemeClr val="dk2"/>
                </a:solidFill>
              </a:rPr>
              <a:t>χ</a:t>
            </a:r>
            <a:r>
              <a:rPr lang="en" dirty="0">
                <a:solidFill>
                  <a:schemeClr val="dk2"/>
                </a:solidFill>
              </a:rPr>
              <a:t>., </a:t>
            </a:r>
            <a:r>
              <a:rPr lang="en" dirty="0" err="1">
                <a:solidFill>
                  <a:schemeClr val="dk2"/>
                </a:solidFill>
              </a:rPr>
              <a:t>θεωρώντ</a:t>
            </a:r>
            <a:r>
              <a:rPr lang="en" dirty="0">
                <a:solidFill>
                  <a:schemeClr val="dk2"/>
                </a:solidFill>
              </a:rPr>
              <a:t>α</a:t>
            </a:r>
            <a:r>
              <a:rPr lang="en" dirty="0" err="1">
                <a:solidFill>
                  <a:schemeClr val="dk2"/>
                </a:solidFill>
              </a:rPr>
              <a:t>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την</a:t>
            </a:r>
            <a:r>
              <a:rPr lang="en" dirty="0">
                <a:solidFill>
                  <a:schemeClr val="dk2"/>
                </a:solidFill>
              </a:rPr>
              <a:t> “α</a:t>
            </a:r>
            <a:r>
              <a:rPr lang="en" dirty="0" err="1">
                <a:solidFill>
                  <a:schemeClr val="dk2"/>
                </a:solidFill>
              </a:rPr>
              <a:t>στική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χωροθέτηση</a:t>
            </a:r>
            <a:r>
              <a:rPr lang="en" dirty="0">
                <a:solidFill>
                  <a:schemeClr val="dk2"/>
                </a:solidFill>
              </a:rPr>
              <a:t>” </a:t>
            </a:r>
            <a:r>
              <a:rPr lang="en" dirty="0" err="1">
                <a:solidFill>
                  <a:schemeClr val="dk2"/>
                </a:solidFill>
              </a:rPr>
              <a:t>ως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τεχνικό</a:t>
            </a:r>
            <a:r>
              <a:rPr lang="en" dirty="0">
                <a:solidFill>
                  <a:schemeClr val="dk2"/>
                </a:solidFill>
              </a:rPr>
              <a:t> π</a:t>
            </a:r>
            <a:r>
              <a:rPr lang="en" dirty="0" err="1">
                <a:solidFill>
                  <a:schemeClr val="dk2"/>
                </a:solidFill>
              </a:rPr>
              <a:t>ρό</a:t>
            </a:r>
            <a:r>
              <a:rPr lang="en" dirty="0">
                <a:solidFill>
                  <a:schemeClr val="dk2"/>
                </a:solidFill>
              </a:rPr>
              <a:t>β</a:t>
            </a:r>
            <a:r>
              <a:rPr lang="en" dirty="0" err="1">
                <a:solidFill>
                  <a:schemeClr val="dk2"/>
                </a:solidFill>
              </a:rPr>
              <a:t>λημ</a:t>
            </a:r>
            <a:r>
              <a:rPr lang="en" dirty="0">
                <a:solidFill>
                  <a:schemeClr val="dk2"/>
                </a:solidFill>
              </a:rPr>
              <a:t>α, </a:t>
            </a:r>
            <a:r>
              <a:rPr lang="en" dirty="0" err="1">
                <a:solidFill>
                  <a:schemeClr val="dk2"/>
                </a:solidFill>
              </a:rPr>
              <a:t>ενώ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σιω</a:t>
            </a:r>
            <a:r>
              <a:rPr lang="en" dirty="0">
                <a:solidFill>
                  <a:schemeClr val="dk2"/>
                </a:solidFill>
              </a:rPr>
              <a:t>π</a:t>
            </a:r>
            <a:r>
              <a:rPr lang="en" dirty="0" err="1">
                <a:solidFill>
                  <a:schemeClr val="dk2"/>
                </a:solidFill>
              </a:rPr>
              <a:t>ηλά</a:t>
            </a:r>
            <a:r>
              <a:rPr lang="en" dirty="0">
                <a:solidFill>
                  <a:schemeClr val="dk2"/>
                </a:solidFill>
              </a:rPr>
              <a:t> απ</a:t>
            </a:r>
            <a:r>
              <a:rPr lang="en" dirty="0" err="1">
                <a:solidFill>
                  <a:schemeClr val="dk2"/>
                </a:solidFill>
              </a:rPr>
              <a:t>οκλείει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τους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 err="1">
                <a:solidFill>
                  <a:schemeClr val="dk2"/>
                </a:solidFill>
              </a:rPr>
              <a:t>άστεγους</a:t>
            </a:r>
            <a:r>
              <a:rPr lang="en" dirty="0">
                <a:solidFill>
                  <a:schemeClr val="dk2"/>
                </a:solidFill>
              </a:rPr>
              <a:t>).</a:t>
            </a:r>
            <a:endParaRPr dirty="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>
          <a:extLst>
            <a:ext uri="{FF2B5EF4-FFF2-40B4-BE49-F238E27FC236}">
              <a16:creationId xmlns:a16="http://schemas.microsoft.com/office/drawing/2014/main" id="{A5ACF302-9B55-763B-A877-85E5296D0C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>
            <a:extLst>
              <a:ext uri="{FF2B5EF4-FFF2-40B4-BE49-F238E27FC236}">
                <a16:creationId xmlns:a16="http://schemas.microsoft.com/office/drawing/2014/main" id="{C095DA53-7947-AAAA-00B0-FFA9355D5B5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52250" y="0"/>
            <a:ext cx="8791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300"/>
              <a:t>Michel Foucault</a:t>
            </a:r>
            <a:endParaRPr sz="2300"/>
          </a:p>
        </p:txBody>
      </p:sp>
      <p:sp>
        <p:nvSpPr>
          <p:cNvPr id="94" name="Google Shape;94;p19">
            <a:extLst>
              <a:ext uri="{FF2B5EF4-FFF2-40B4-BE49-F238E27FC236}">
                <a16:creationId xmlns:a16="http://schemas.microsoft.com/office/drawing/2014/main" id="{EF61CC48-4E0B-FB59-CE69-99A420B590E7}"/>
              </a:ext>
            </a:extLst>
          </p:cNvPr>
          <p:cNvSpPr txBox="1"/>
          <p:nvPr/>
        </p:nvSpPr>
        <p:spPr>
          <a:xfrm>
            <a:off x="152250" y="572700"/>
            <a:ext cx="8791800" cy="43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Aft>
                <a:spcPts val="0"/>
              </a:spcAft>
              <a:buNone/>
            </a:pPr>
            <a:endParaRPr sz="1600" dirty="0">
              <a:solidFill>
                <a:schemeClr val="dk2"/>
              </a:solidFill>
            </a:endParaRPr>
          </a:p>
          <a:p>
            <a:pPr marL="171450" lvl="0" indent="-171450" algn="l" rtl="0">
              <a:lnSpc>
                <a:spcPct val="115000"/>
              </a:lnSpc>
              <a:spcAft>
                <a:spcPts val="0"/>
              </a:spcAft>
              <a:buClr>
                <a:schemeClr val="dk1"/>
              </a:buClr>
              <a:buSzPts val="1100"/>
              <a:buFont typeface="Wingdings" pitchFamily="2" charset="2"/>
              <a:buChar char="Ø"/>
            </a:pPr>
            <a:r>
              <a:rPr lang="en" sz="1600" b="1" dirty="0" err="1">
                <a:solidFill>
                  <a:schemeClr val="dk2"/>
                </a:solidFill>
              </a:rPr>
              <a:t>Ο</a:t>
            </a:r>
            <a:r>
              <a:rPr lang="en" sz="1600" b="1" dirty="0">
                <a:solidFill>
                  <a:schemeClr val="dk2"/>
                </a:solidFill>
              </a:rPr>
              <a:t> </a:t>
            </a:r>
            <a:r>
              <a:rPr lang="en" sz="1600" b="1" dirty="0" err="1">
                <a:solidFill>
                  <a:schemeClr val="dk2"/>
                </a:solidFill>
              </a:rPr>
              <a:t>Φουκώ</a:t>
            </a:r>
            <a:r>
              <a:rPr lang="en" sz="1600" b="1" dirty="0">
                <a:solidFill>
                  <a:schemeClr val="dk2"/>
                </a:solidFill>
              </a:rPr>
              <a:t> </a:t>
            </a:r>
            <a:r>
              <a:rPr lang="en" sz="1600" b="1" dirty="0" err="1">
                <a:solidFill>
                  <a:schemeClr val="dk2"/>
                </a:solidFill>
              </a:rPr>
              <a:t>σχετίζετ</a:t>
            </a:r>
            <a:r>
              <a:rPr lang="en" sz="1600" b="1" dirty="0">
                <a:solidFill>
                  <a:schemeClr val="dk2"/>
                </a:solidFill>
              </a:rPr>
              <a:t>α</a:t>
            </a:r>
            <a:r>
              <a:rPr lang="en" sz="1600" b="1" dirty="0" err="1">
                <a:solidFill>
                  <a:schemeClr val="dk2"/>
                </a:solidFill>
              </a:rPr>
              <a:t>ι</a:t>
            </a:r>
            <a:r>
              <a:rPr lang="en" sz="1600" b="1" dirty="0">
                <a:solidFill>
                  <a:schemeClr val="dk2"/>
                </a:solidFill>
              </a:rPr>
              <a:t> </a:t>
            </a:r>
            <a:r>
              <a:rPr lang="en" sz="1600" b="1" dirty="0" err="1">
                <a:solidFill>
                  <a:schemeClr val="dk2"/>
                </a:solidFill>
              </a:rPr>
              <a:t>με</a:t>
            </a:r>
            <a:r>
              <a:rPr lang="en" sz="1600" b="1" dirty="0">
                <a:solidFill>
                  <a:schemeClr val="dk2"/>
                </a:solidFill>
              </a:rPr>
              <a:t> </a:t>
            </a:r>
            <a:r>
              <a:rPr lang="en" sz="1600" b="1" dirty="0" err="1">
                <a:solidFill>
                  <a:schemeClr val="dk2"/>
                </a:solidFill>
              </a:rPr>
              <a:t>την</a:t>
            </a:r>
            <a:r>
              <a:rPr lang="en" sz="1600" b="1" dirty="0">
                <a:solidFill>
                  <a:schemeClr val="dk2"/>
                </a:solidFill>
              </a:rPr>
              <a:t> </a:t>
            </a:r>
            <a:r>
              <a:rPr lang="en" sz="1600" b="1" dirty="0" err="1">
                <a:solidFill>
                  <a:schemeClr val="dk2"/>
                </a:solidFill>
              </a:rPr>
              <a:t>συστημική</a:t>
            </a:r>
            <a:r>
              <a:rPr lang="en" sz="1600" b="1" dirty="0">
                <a:solidFill>
                  <a:schemeClr val="dk2"/>
                </a:solidFill>
              </a:rPr>
              <a:t> </a:t>
            </a:r>
            <a:r>
              <a:rPr lang="en" sz="1600" b="1" dirty="0" err="1">
                <a:solidFill>
                  <a:schemeClr val="dk2"/>
                </a:solidFill>
              </a:rPr>
              <a:t>σκέψη</a:t>
            </a:r>
            <a:r>
              <a:rPr lang="en" sz="1600" b="1" dirty="0">
                <a:solidFill>
                  <a:schemeClr val="dk2"/>
                </a:solidFill>
              </a:rPr>
              <a:t> </a:t>
            </a:r>
            <a:r>
              <a:rPr lang="en" sz="1600" b="1" dirty="0" err="1">
                <a:solidFill>
                  <a:schemeClr val="dk2"/>
                </a:solidFill>
              </a:rPr>
              <a:t>χάρη</a:t>
            </a:r>
            <a:r>
              <a:rPr lang="en" sz="1600" b="1" dirty="0">
                <a:solidFill>
                  <a:schemeClr val="dk2"/>
                </a:solidFill>
              </a:rPr>
              <a:t> </a:t>
            </a:r>
            <a:r>
              <a:rPr lang="el-GR" sz="1600" b="1" dirty="0">
                <a:solidFill>
                  <a:schemeClr val="dk2"/>
                </a:solidFill>
              </a:rPr>
              <a:t>σ</a:t>
            </a:r>
            <a:r>
              <a:rPr lang="en" sz="1600" b="1" dirty="0" err="1">
                <a:solidFill>
                  <a:schemeClr val="dk2"/>
                </a:solidFill>
              </a:rPr>
              <a:t>τις</a:t>
            </a:r>
            <a:r>
              <a:rPr lang="en" sz="1600" b="1" dirty="0">
                <a:solidFill>
                  <a:schemeClr val="dk2"/>
                </a:solidFill>
              </a:rPr>
              <a:t> α</a:t>
            </a:r>
            <a:r>
              <a:rPr lang="en" sz="1600" b="1" dirty="0" err="1">
                <a:solidFill>
                  <a:schemeClr val="dk2"/>
                </a:solidFill>
              </a:rPr>
              <a:t>κόλουθες</a:t>
            </a:r>
            <a:r>
              <a:rPr lang="en" sz="1600" b="1" dirty="0">
                <a:solidFill>
                  <a:schemeClr val="dk2"/>
                </a:solidFill>
              </a:rPr>
              <a:t> </a:t>
            </a:r>
            <a:r>
              <a:rPr lang="en" sz="1600" b="1" dirty="0" err="1">
                <a:solidFill>
                  <a:schemeClr val="dk2"/>
                </a:solidFill>
              </a:rPr>
              <a:t>εν</a:t>
            </a:r>
            <a:r>
              <a:rPr lang="en" sz="1600" b="1" dirty="0">
                <a:solidFill>
                  <a:schemeClr val="dk2"/>
                </a:solidFill>
              </a:rPr>
              <a:t> </a:t>
            </a:r>
            <a:r>
              <a:rPr lang="en" sz="1600" b="1" dirty="0" err="1">
                <a:solidFill>
                  <a:schemeClr val="dk2"/>
                </a:solidFill>
              </a:rPr>
              <a:t>δυνάμει</a:t>
            </a:r>
            <a:r>
              <a:rPr lang="en" sz="1600" b="1" dirty="0">
                <a:solidFill>
                  <a:schemeClr val="dk2"/>
                </a:solidFill>
              </a:rPr>
              <a:t> π</a:t>
            </a:r>
            <a:r>
              <a:rPr lang="en" sz="1600" b="1" dirty="0" err="1">
                <a:solidFill>
                  <a:schemeClr val="dk2"/>
                </a:solidFill>
              </a:rPr>
              <a:t>ρ</a:t>
            </a:r>
            <a:r>
              <a:rPr lang="en" sz="1600" b="1" dirty="0">
                <a:solidFill>
                  <a:schemeClr val="dk2"/>
                </a:solidFill>
              </a:rPr>
              <a:t>α</a:t>
            </a:r>
            <a:r>
              <a:rPr lang="en" sz="1600" b="1" dirty="0" err="1">
                <a:solidFill>
                  <a:schemeClr val="dk2"/>
                </a:solidFill>
              </a:rPr>
              <a:t>κτικές</a:t>
            </a:r>
            <a:r>
              <a:rPr lang="en" sz="1600" b="1" dirty="0">
                <a:solidFill>
                  <a:schemeClr val="dk2"/>
                </a:solidFill>
              </a:rPr>
              <a:t>:</a:t>
            </a:r>
            <a:endParaRPr sz="1600" b="1" dirty="0">
              <a:solidFill>
                <a:schemeClr val="dk2"/>
              </a:solidFill>
            </a:endParaRPr>
          </a:p>
          <a:p>
            <a:pPr marL="457200" lvl="0" indent="-292100" algn="l" rtl="0">
              <a:lnSpc>
                <a:spcPct val="115000"/>
              </a:lnSpc>
              <a:spcAft>
                <a:spcPts val="0"/>
              </a:spcAft>
              <a:buClr>
                <a:schemeClr val="dk2"/>
              </a:buClr>
              <a:buSzPts val="1000"/>
              <a:buChar char="●"/>
            </a:pPr>
            <a:r>
              <a:rPr lang="en" sz="1600" b="1" dirty="0" err="1">
                <a:solidFill>
                  <a:schemeClr val="dk2"/>
                </a:solidFill>
              </a:rPr>
              <a:t>Αυστηρή</a:t>
            </a:r>
            <a:r>
              <a:rPr lang="en" sz="1600" b="1" dirty="0">
                <a:solidFill>
                  <a:schemeClr val="dk2"/>
                </a:solidFill>
              </a:rPr>
              <a:t> </a:t>
            </a:r>
            <a:r>
              <a:rPr lang="en" sz="1600" b="1" dirty="0" err="1">
                <a:solidFill>
                  <a:schemeClr val="dk2"/>
                </a:solidFill>
              </a:rPr>
              <a:t>Διερεύνηση</a:t>
            </a:r>
            <a:r>
              <a:rPr lang="en" sz="1600" b="1" dirty="0">
                <a:solidFill>
                  <a:schemeClr val="dk2"/>
                </a:solidFill>
              </a:rPr>
              <a:t> </a:t>
            </a:r>
            <a:r>
              <a:rPr lang="en" sz="1600" b="1" dirty="0" err="1">
                <a:solidFill>
                  <a:schemeClr val="dk2"/>
                </a:solidFill>
              </a:rPr>
              <a:t>Ορίων</a:t>
            </a:r>
            <a:r>
              <a:rPr lang="en" sz="1600" b="1" dirty="0">
                <a:solidFill>
                  <a:schemeClr val="dk2"/>
                </a:solidFill>
              </a:rPr>
              <a:t> </a:t>
            </a:r>
            <a:r>
              <a:rPr lang="en" sz="1600" b="1" dirty="0" err="1">
                <a:solidFill>
                  <a:schemeClr val="dk2"/>
                </a:solidFill>
              </a:rPr>
              <a:t>Συστημάτων</a:t>
            </a:r>
            <a:r>
              <a:rPr lang="en" sz="1600" b="1" dirty="0">
                <a:solidFill>
                  <a:schemeClr val="dk2"/>
                </a:solidFill>
              </a:rPr>
              <a:t>: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Η</a:t>
            </a:r>
            <a:r>
              <a:rPr lang="en" sz="1600" dirty="0">
                <a:solidFill>
                  <a:schemeClr val="dk2"/>
                </a:solidFill>
              </a:rPr>
              <a:t> π</a:t>
            </a:r>
            <a:r>
              <a:rPr lang="en" sz="1600" dirty="0" err="1">
                <a:solidFill>
                  <a:schemeClr val="dk2"/>
                </a:solidFill>
              </a:rPr>
              <a:t>ρώτη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δουλειά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ενός</a:t>
            </a:r>
            <a:r>
              <a:rPr lang="en" sz="1600" dirty="0">
                <a:solidFill>
                  <a:schemeClr val="dk2"/>
                </a:solidFill>
              </a:rPr>
              <a:t> practitioner </a:t>
            </a:r>
            <a:r>
              <a:rPr lang="en" sz="1600" dirty="0" err="1">
                <a:solidFill>
                  <a:schemeClr val="dk2"/>
                </a:solidFill>
              </a:rPr>
              <a:t>είν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ι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ν</a:t>
            </a:r>
            <a:r>
              <a:rPr lang="en" sz="1600" dirty="0">
                <a:solidFill>
                  <a:schemeClr val="dk2"/>
                </a:solidFill>
              </a:rPr>
              <a:t>α α</a:t>
            </a:r>
            <a:r>
              <a:rPr lang="en" sz="1600" dirty="0" err="1">
                <a:solidFill>
                  <a:schemeClr val="dk2"/>
                </a:solidFill>
              </a:rPr>
              <a:t>μφισ</a:t>
            </a:r>
            <a:r>
              <a:rPr lang="en" sz="1600" dirty="0">
                <a:solidFill>
                  <a:schemeClr val="dk2"/>
                </a:solidFill>
              </a:rPr>
              <a:t>β</a:t>
            </a:r>
            <a:r>
              <a:rPr lang="en" sz="1600" dirty="0" err="1">
                <a:solidFill>
                  <a:schemeClr val="dk2"/>
                </a:solidFill>
              </a:rPr>
              <a:t>ητήσει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κριτικά</a:t>
            </a:r>
            <a:r>
              <a:rPr lang="en" sz="1600" dirty="0">
                <a:solidFill>
                  <a:schemeClr val="dk2"/>
                </a:solidFill>
              </a:rPr>
              <a:t> π</a:t>
            </a:r>
            <a:r>
              <a:rPr lang="en" sz="1600" dirty="0" err="1">
                <a:solidFill>
                  <a:schemeClr val="dk2"/>
                </a:solidFill>
              </a:rPr>
              <a:t>ώς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έχουν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χ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ρ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χθεί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τ</a:t>
            </a:r>
            <a:r>
              <a:rPr lang="en" sz="1600" dirty="0">
                <a:solidFill>
                  <a:schemeClr val="dk2"/>
                </a:solidFill>
              </a:rPr>
              <a:t>α </a:t>
            </a:r>
            <a:r>
              <a:rPr lang="en" sz="1600" dirty="0" err="1">
                <a:solidFill>
                  <a:schemeClr val="dk2"/>
                </a:solidFill>
              </a:rPr>
              <a:t>όρι</a:t>
            </a:r>
            <a:r>
              <a:rPr lang="en" sz="1600" dirty="0">
                <a:solidFill>
                  <a:schemeClr val="dk2"/>
                </a:solidFill>
              </a:rPr>
              <a:t>α </a:t>
            </a:r>
            <a:r>
              <a:rPr lang="en" sz="1600" dirty="0" err="1">
                <a:solidFill>
                  <a:schemeClr val="dk2"/>
                </a:solidFill>
              </a:rPr>
              <a:t>του</a:t>
            </a:r>
            <a:r>
              <a:rPr lang="en" sz="1600" dirty="0">
                <a:solidFill>
                  <a:schemeClr val="dk2"/>
                </a:solidFill>
              </a:rPr>
              <a:t> π</a:t>
            </a:r>
            <a:r>
              <a:rPr lang="en" sz="1600" dirty="0" err="1">
                <a:solidFill>
                  <a:schemeClr val="dk2"/>
                </a:solidFill>
              </a:rPr>
              <a:t>ρο</a:t>
            </a:r>
            <a:r>
              <a:rPr lang="en" sz="1600" dirty="0">
                <a:solidFill>
                  <a:schemeClr val="dk2"/>
                </a:solidFill>
              </a:rPr>
              <a:t>β</a:t>
            </a:r>
            <a:r>
              <a:rPr lang="en" sz="1600" dirty="0" err="1">
                <a:solidFill>
                  <a:schemeClr val="dk2"/>
                </a:solidFill>
              </a:rPr>
              <a:t>λήμ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τος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κ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ι</a:t>
            </a:r>
            <a:r>
              <a:rPr lang="en" sz="1600" dirty="0">
                <a:solidFill>
                  <a:schemeClr val="dk2"/>
                </a:solidFill>
              </a:rPr>
              <a:t> απ</a:t>
            </a:r>
            <a:r>
              <a:rPr lang="en" sz="1600" dirty="0" err="1">
                <a:solidFill>
                  <a:schemeClr val="dk2"/>
                </a:solidFill>
              </a:rPr>
              <a:t>ό</a:t>
            </a:r>
            <a:r>
              <a:rPr lang="en" sz="1600" dirty="0">
                <a:solidFill>
                  <a:schemeClr val="dk2"/>
                </a:solidFill>
              </a:rPr>
              <a:t> π</a:t>
            </a:r>
            <a:r>
              <a:rPr lang="en" sz="1600" dirty="0" err="1">
                <a:solidFill>
                  <a:schemeClr val="dk2"/>
                </a:solidFill>
              </a:rPr>
              <a:t>οιον</a:t>
            </a:r>
            <a:r>
              <a:rPr lang="en" sz="1600" dirty="0">
                <a:solidFill>
                  <a:schemeClr val="dk2"/>
                </a:solidFill>
              </a:rPr>
              <a:t>.</a:t>
            </a:r>
            <a:endParaRPr sz="1600" dirty="0">
              <a:solidFill>
                <a:schemeClr val="dk2"/>
              </a:solidFill>
            </a:endParaRPr>
          </a:p>
          <a:p>
            <a:pPr marL="457200" lvl="0" indent="-292100" algn="l" rtl="0">
              <a:lnSpc>
                <a:spcPct val="115000"/>
              </a:lnSpc>
              <a:spcAft>
                <a:spcPts val="0"/>
              </a:spcAft>
              <a:buClr>
                <a:schemeClr val="dk2"/>
              </a:buClr>
              <a:buSzPts val="1000"/>
              <a:buChar char="●"/>
            </a:pPr>
            <a:endParaRPr lang="en" sz="1600" b="1" dirty="0">
              <a:solidFill>
                <a:schemeClr val="dk2"/>
              </a:solidFill>
            </a:endParaRPr>
          </a:p>
          <a:p>
            <a:pPr marL="457200" lvl="0" indent="-292100" algn="l" rtl="0">
              <a:lnSpc>
                <a:spcPct val="115000"/>
              </a:lnSpc>
              <a:spcAft>
                <a:spcPts val="0"/>
              </a:spcAft>
              <a:buClr>
                <a:schemeClr val="dk2"/>
              </a:buClr>
              <a:buSzPts val="1000"/>
              <a:buChar char="●"/>
            </a:pPr>
            <a:r>
              <a:rPr lang="en" sz="1600" b="1" dirty="0" err="1">
                <a:solidFill>
                  <a:schemeClr val="dk2"/>
                </a:solidFill>
              </a:rPr>
              <a:t>Φέρε</a:t>
            </a:r>
            <a:r>
              <a:rPr lang="en" sz="1600" b="1" dirty="0">
                <a:solidFill>
                  <a:schemeClr val="dk2"/>
                </a:solidFill>
              </a:rPr>
              <a:t> </a:t>
            </a:r>
            <a:r>
              <a:rPr lang="en" sz="1600" b="1" dirty="0" err="1">
                <a:solidFill>
                  <a:schemeClr val="dk2"/>
                </a:solidFill>
              </a:rPr>
              <a:t>στο</a:t>
            </a:r>
            <a:r>
              <a:rPr lang="en" sz="1600" b="1" dirty="0">
                <a:solidFill>
                  <a:schemeClr val="dk2"/>
                </a:solidFill>
              </a:rPr>
              <a:t> </a:t>
            </a:r>
            <a:r>
              <a:rPr lang="en" sz="1600" b="1" dirty="0" err="1">
                <a:solidFill>
                  <a:schemeClr val="dk2"/>
                </a:solidFill>
              </a:rPr>
              <a:t>ε</a:t>
            </a:r>
            <a:r>
              <a:rPr lang="en" sz="1600" b="1" dirty="0">
                <a:solidFill>
                  <a:schemeClr val="dk2"/>
                </a:solidFill>
              </a:rPr>
              <a:t>π</a:t>
            </a:r>
            <a:r>
              <a:rPr lang="en" sz="1600" b="1" dirty="0" err="1">
                <a:solidFill>
                  <a:schemeClr val="dk2"/>
                </a:solidFill>
              </a:rPr>
              <a:t>ίκεντρο</a:t>
            </a:r>
            <a:r>
              <a:rPr lang="en" sz="1600" b="1" dirty="0">
                <a:solidFill>
                  <a:schemeClr val="dk2"/>
                </a:solidFill>
              </a:rPr>
              <a:t> </a:t>
            </a:r>
            <a:r>
              <a:rPr lang="en" sz="1600" b="1" dirty="0" err="1">
                <a:solidFill>
                  <a:schemeClr val="dk2"/>
                </a:solidFill>
              </a:rPr>
              <a:t>φωνές</a:t>
            </a:r>
            <a:r>
              <a:rPr lang="en" sz="1600" b="1" dirty="0">
                <a:solidFill>
                  <a:schemeClr val="dk2"/>
                </a:solidFill>
              </a:rPr>
              <a:t> </a:t>
            </a:r>
            <a:r>
              <a:rPr lang="en" sz="1600" b="1" dirty="0" err="1">
                <a:solidFill>
                  <a:schemeClr val="dk2"/>
                </a:solidFill>
              </a:rPr>
              <a:t>μειονοτήτων</a:t>
            </a:r>
            <a:r>
              <a:rPr lang="en" sz="1600" b="1" dirty="0">
                <a:solidFill>
                  <a:schemeClr val="dk2"/>
                </a:solidFill>
              </a:rPr>
              <a:t>: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Δώστε</a:t>
            </a:r>
            <a:r>
              <a:rPr lang="en" sz="1600" dirty="0">
                <a:solidFill>
                  <a:schemeClr val="dk2"/>
                </a:solidFill>
              </a:rPr>
              <a:t> π</a:t>
            </a:r>
            <a:r>
              <a:rPr lang="en" sz="1600" dirty="0" err="1">
                <a:solidFill>
                  <a:schemeClr val="dk2"/>
                </a:solidFill>
              </a:rPr>
              <a:t>ροτερ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ιότητ</a:t>
            </a:r>
            <a:r>
              <a:rPr lang="en" sz="1600" dirty="0">
                <a:solidFill>
                  <a:schemeClr val="dk2"/>
                </a:solidFill>
              </a:rPr>
              <a:t>α </a:t>
            </a:r>
            <a:r>
              <a:rPr lang="en" sz="1600" dirty="0" err="1">
                <a:solidFill>
                  <a:schemeClr val="dk2"/>
                </a:solidFill>
              </a:rPr>
              <a:t>στις</a:t>
            </a:r>
            <a:r>
              <a:rPr lang="en" sz="1600" dirty="0">
                <a:solidFill>
                  <a:schemeClr val="dk2"/>
                </a:solidFill>
              </a:rPr>
              <a:t> β</a:t>
            </a:r>
            <a:r>
              <a:rPr lang="en" sz="1600" dirty="0" err="1">
                <a:solidFill>
                  <a:schemeClr val="dk2"/>
                </a:solidFill>
              </a:rPr>
              <a:t>ιωμένες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εμ</a:t>
            </a:r>
            <a:r>
              <a:rPr lang="en" sz="1600" dirty="0">
                <a:solidFill>
                  <a:schemeClr val="dk2"/>
                </a:solidFill>
              </a:rPr>
              <a:t>π</a:t>
            </a:r>
            <a:r>
              <a:rPr lang="en" sz="1600" dirty="0" err="1">
                <a:solidFill>
                  <a:schemeClr val="dk2"/>
                </a:solidFill>
              </a:rPr>
              <a:t>ειρίες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όσων</a:t>
            </a:r>
            <a:r>
              <a:rPr lang="en" sz="1600" dirty="0">
                <a:solidFill>
                  <a:schemeClr val="dk2"/>
                </a:solidFill>
              </a:rPr>
              <a:t> απ</a:t>
            </a:r>
            <a:r>
              <a:rPr lang="en" sz="1600" dirty="0" err="1">
                <a:solidFill>
                  <a:schemeClr val="dk2"/>
                </a:solidFill>
              </a:rPr>
              <a:t>οκλείοντ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ι</a:t>
            </a:r>
            <a:r>
              <a:rPr lang="en" sz="1600" dirty="0">
                <a:solidFill>
                  <a:schemeClr val="dk2"/>
                </a:solidFill>
              </a:rPr>
              <a:t> απ</a:t>
            </a:r>
            <a:r>
              <a:rPr lang="en" sz="1600" dirty="0" err="1">
                <a:solidFill>
                  <a:schemeClr val="dk2"/>
                </a:solidFill>
              </a:rPr>
              <a:t>ό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τους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ορισμούς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της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γνώσης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του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τρέχοντος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συστήμ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τος</a:t>
            </a:r>
            <a:r>
              <a:rPr lang="en" sz="1600" dirty="0">
                <a:solidFill>
                  <a:schemeClr val="dk2"/>
                </a:solidFill>
              </a:rPr>
              <a:t>.</a:t>
            </a:r>
            <a:endParaRPr sz="1600" dirty="0">
              <a:solidFill>
                <a:schemeClr val="dk2"/>
              </a:solidFill>
            </a:endParaRPr>
          </a:p>
          <a:p>
            <a:pPr marL="457200" lvl="0" indent="-292100" algn="l" rtl="0">
              <a:lnSpc>
                <a:spcPct val="115000"/>
              </a:lnSpc>
              <a:spcAft>
                <a:spcPts val="0"/>
              </a:spcAft>
              <a:buClr>
                <a:schemeClr val="dk2"/>
              </a:buClr>
              <a:buSzPts val="1000"/>
              <a:buChar char="●"/>
            </a:pPr>
            <a:endParaRPr lang="en" sz="1600" b="1" dirty="0">
              <a:solidFill>
                <a:schemeClr val="dk2"/>
              </a:solidFill>
            </a:endParaRPr>
          </a:p>
          <a:p>
            <a:pPr marL="457200" lvl="0" indent="-292100" algn="l" rtl="0">
              <a:lnSpc>
                <a:spcPct val="115000"/>
              </a:lnSpc>
              <a:spcAft>
                <a:spcPts val="0"/>
              </a:spcAft>
              <a:buClr>
                <a:schemeClr val="dk2"/>
              </a:buClr>
              <a:buSzPts val="1000"/>
              <a:buChar char="●"/>
            </a:pPr>
            <a:r>
              <a:rPr lang="en" sz="1600" b="1" dirty="0" err="1">
                <a:solidFill>
                  <a:schemeClr val="dk2"/>
                </a:solidFill>
              </a:rPr>
              <a:t>Α</a:t>
            </a:r>
            <a:r>
              <a:rPr lang="en" sz="1600" b="1" dirty="0">
                <a:solidFill>
                  <a:schemeClr val="dk2"/>
                </a:solidFill>
              </a:rPr>
              <a:t>π</a:t>
            </a:r>
            <a:r>
              <a:rPr lang="en" sz="1600" b="1" dirty="0" err="1">
                <a:solidFill>
                  <a:schemeClr val="dk2"/>
                </a:solidFill>
              </a:rPr>
              <a:t>οφυγή</a:t>
            </a:r>
            <a:r>
              <a:rPr lang="en" sz="1600" b="1" dirty="0">
                <a:solidFill>
                  <a:schemeClr val="dk2"/>
                </a:solidFill>
              </a:rPr>
              <a:t> </a:t>
            </a:r>
            <a:r>
              <a:rPr lang="en" sz="1600" b="1" dirty="0" err="1">
                <a:solidFill>
                  <a:schemeClr val="dk2"/>
                </a:solidFill>
              </a:rPr>
              <a:t>του</a:t>
            </a:r>
            <a:r>
              <a:rPr lang="en" sz="1600" b="1" dirty="0">
                <a:solidFill>
                  <a:schemeClr val="dk2"/>
                </a:solidFill>
              </a:rPr>
              <a:t> "</a:t>
            </a:r>
            <a:r>
              <a:rPr lang="en" sz="1600" b="1" dirty="0" err="1">
                <a:solidFill>
                  <a:schemeClr val="dk2"/>
                </a:solidFill>
              </a:rPr>
              <a:t>Έν</a:t>
            </a:r>
            <a:r>
              <a:rPr lang="en" sz="1600" b="1" dirty="0">
                <a:solidFill>
                  <a:schemeClr val="dk2"/>
                </a:solidFill>
              </a:rPr>
              <a:t>α </a:t>
            </a:r>
            <a:r>
              <a:rPr lang="en" sz="1600" b="1" dirty="0" err="1">
                <a:solidFill>
                  <a:schemeClr val="dk2"/>
                </a:solidFill>
              </a:rPr>
              <a:t>μέγεθος</a:t>
            </a:r>
            <a:r>
              <a:rPr lang="en" sz="1600" b="1" dirty="0">
                <a:solidFill>
                  <a:schemeClr val="dk2"/>
                </a:solidFill>
              </a:rPr>
              <a:t> </a:t>
            </a:r>
            <a:r>
              <a:rPr lang="en" sz="1600" b="1" dirty="0" err="1">
                <a:solidFill>
                  <a:schemeClr val="dk2"/>
                </a:solidFill>
              </a:rPr>
              <a:t>γι</a:t>
            </a:r>
            <a:r>
              <a:rPr lang="en" sz="1600" b="1" dirty="0">
                <a:solidFill>
                  <a:schemeClr val="dk2"/>
                </a:solidFill>
              </a:rPr>
              <a:t>α </a:t>
            </a:r>
            <a:r>
              <a:rPr lang="en" sz="1600" b="1" dirty="0" err="1">
                <a:solidFill>
                  <a:schemeClr val="dk2"/>
                </a:solidFill>
              </a:rPr>
              <a:t>όλους</a:t>
            </a:r>
            <a:r>
              <a:rPr lang="en" sz="1600" b="1" dirty="0">
                <a:solidFill>
                  <a:schemeClr val="dk2"/>
                </a:solidFill>
              </a:rPr>
              <a:t>":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Δεν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υ</a:t>
            </a:r>
            <a:r>
              <a:rPr lang="en" sz="1600" dirty="0">
                <a:solidFill>
                  <a:schemeClr val="dk2"/>
                </a:solidFill>
              </a:rPr>
              <a:t>π</a:t>
            </a:r>
            <a:r>
              <a:rPr lang="en" sz="1600" dirty="0" err="1">
                <a:solidFill>
                  <a:schemeClr val="dk2"/>
                </a:solidFill>
              </a:rPr>
              <a:t>άρχουν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κ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θολικά</a:t>
            </a:r>
            <a:r>
              <a:rPr lang="en" sz="1600" dirty="0">
                <a:solidFill>
                  <a:schemeClr val="dk2"/>
                </a:solidFill>
              </a:rPr>
              <a:t> π</a:t>
            </a:r>
            <a:r>
              <a:rPr lang="en" sz="1600" dirty="0" err="1">
                <a:solidFill>
                  <a:schemeClr val="dk2"/>
                </a:solidFill>
              </a:rPr>
              <a:t>λ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ίσι</a:t>
            </a:r>
            <a:r>
              <a:rPr lang="en" sz="1600" dirty="0">
                <a:solidFill>
                  <a:schemeClr val="dk2"/>
                </a:solidFill>
              </a:rPr>
              <a:t>α. </a:t>
            </a:r>
            <a:r>
              <a:rPr lang="en" sz="1600" dirty="0" err="1">
                <a:solidFill>
                  <a:schemeClr val="dk2"/>
                </a:solidFill>
              </a:rPr>
              <a:t>Η</a:t>
            </a:r>
            <a:r>
              <a:rPr lang="en" sz="1600" dirty="0">
                <a:solidFill>
                  <a:schemeClr val="dk2"/>
                </a:solidFill>
              </a:rPr>
              <a:t> π</a:t>
            </a:r>
            <a:r>
              <a:rPr lang="en" sz="1600" dirty="0" err="1">
                <a:solidFill>
                  <a:schemeClr val="dk2"/>
                </a:solidFill>
              </a:rPr>
              <a:t>ρ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κτική</a:t>
            </a:r>
            <a:r>
              <a:rPr lang="en" sz="1600" dirty="0">
                <a:solidFill>
                  <a:schemeClr val="dk2"/>
                </a:solidFill>
              </a:rPr>
              <a:t> π</a:t>
            </a:r>
            <a:r>
              <a:rPr lang="en" sz="1600" dirty="0" err="1">
                <a:solidFill>
                  <a:schemeClr val="dk2"/>
                </a:solidFill>
              </a:rPr>
              <a:t>ρέ</a:t>
            </a:r>
            <a:r>
              <a:rPr lang="en" sz="1600" dirty="0">
                <a:solidFill>
                  <a:schemeClr val="dk2"/>
                </a:solidFill>
              </a:rPr>
              <a:t>π</a:t>
            </a:r>
            <a:r>
              <a:rPr lang="en" sz="1600" dirty="0" err="1">
                <a:solidFill>
                  <a:schemeClr val="dk2"/>
                </a:solidFill>
              </a:rPr>
              <a:t>ει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ν</a:t>
            </a:r>
            <a:r>
              <a:rPr lang="en" sz="1600" dirty="0">
                <a:solidFill>
                  <a:schemeClr val="dk2"/>
                </a:solidFill>
              </a:rPr>
              <a:t>α </a:t>
            </a:r>
            <a:r>
              <a:rPr lang="en" sz="1600" dirty="0" err="1">
                <a:solidFill>
                  <a:schemeClr val="dk2"/>
                </a:solidFill>
              </a:rPr>
              <a:t>είν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ι</a:t>
            </a:r>
            <a:r>
              <a:rPr lang="en" sz="1600" dirty="0">
                <a:solidFill>
                  <a:schemeClr val="dk2"/>
                </a:solidFill>
              </a:rPr>
              <a:t> π</a:t>
            </a:r>
            <a:r>
              <a:rPr lang="en" sz="1600" dirty="0" err="1">
                <a:solidFill>
                  <a:schemeClr val="dk2"/>
                </a:solidFill>
              </a:rPr>
              <a:t>ροσ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ρμόσιμη</a:t>
            </a:r>
            <a:r>
              <a:rPr lang="en" sz="1600" dirty="0">
                <a:solidFill>
                  <a:schemeClr val="dk2"/>
                </a:solidFill>
              </a:rPr>
              <a:t>, </a:t>
            </a:r>
            <a:r>
              <a:rPr lang="en" sz="1600" dirty="0" err="1">
                <a:solidFill>
                  <a:schemeClr val="dk2"/>
                </a:solidFill>
              </a:rPr>
              <a:t>κριτική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κ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ι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σε</a:t>
            </a:r>
            <a:r>
              <a:rPr lang="en" sz="1600" dirty="0">
                <a:solidFill>
                  <a:schemeClr val="dk2"/>
                </a:solidFill>
              </a:rPr>
              <a:t> β</a:t>
            </a:r>
            <a:r>
              <a:rPr lang="en" sz="1600" dirty="0" err="1">
                <a:solidFill>
                  <a:schemeClr val="dk2"/>
                </a:solidFill>
              </a:rPr>
              <a:t>άθος</a:t>
            </a:r>
            <a:r>
              <a:rPr lang="en" sz="1600" dirty="0">
                <a:solidFill>
                  <a:schemeClr val="dk2"/>
                </a:solidFill>
              </a:rPr>
              <a:t> π</a:t>
            </a:r>
            <a:r>
              <a:rPr lang="en" sz="1600" dirty="0" err="1">
                <a:solidFill>
                  <a:schemeClr val="dk2"/>
                </a:solidFill>
              </a:rPr>
              <a:t>ροσ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ρμοσμένη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στ</a:t>
            </a:r>
            <a:r>
              <a:rPr lang="en" sz="1600" dirty="0">
                <a:solidFill>
                  <a:schemeClr val="dk2"/>
                </a:solidFill>
              </a:rPr>
              <a:t>α </a:t>
            </a:r>
            <a:r>
              <a:rPr lang="en" sz="1600" dirty="0" err="1">
                <a:solidFill>
                  <a:schemeClr val="dk2"/>
                </a:solidFill>
              </a:rPr>
              <a:t>συμφρ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ζόμεν</a:t>
            </a:r>
            <a:r>
              <a:rPr lang="en" sz="1600" dirty="0">
                <a:solidFill>
                  <a:schemeClr val="dk2"/>
                </a:solidFill>
              </a:rPr>
              <a:t>α, </a:t>
            </a:r>
            <a:r>
              <a:rPr lang="en" sz="1600" dirty="0" err="1">
                <a:solidFill>
                  <a:schemeClr val="dk2"/>
                </a:solidFill>
              </a:rPr>
              <a:t>ώστε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ν</a:t>
            </a:r>
            <a:r>
              <a:rPr lang="en" sz="1600" dirty="0">
                <a:solidFill>
                  <a:schemeClr val="dk2"/>
                </a:solidFill>
              </a:rPr>
              <a:t>α απ</a:t>
            </a:r>
            <a:r>
              <a:rPr lang="en" sz="1600" dirty="0" err="1">
                <a:solidFill>
                  <a:schemeClr val="dk2"/>
                </a:solidFill>
              </a:rPr>
              <a:t>οκ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λύ</a:t>
            </a:r>
            <a:r>
              <a:rPr lang="en" sz="1600" dirty="0">
                <a:solidFill>
                  <a:schemeClr val="dk2"/>
                </a:solidFill>
              </a:rPr>
              <a:t>π</a:t>
            </a:r>
            <a:r>
              <a:rPr lang="en" sz="1600" dirty="0" err="1">
                <a:solidFill>
                  <a:schemeClr val="dk2"/>
                </a:solidFill>
              </a:rPr>
              <a:t>τει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κ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ι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ν</a:t>
            </a:r>
            <a:r>
              <a:rPr lang="en" sz="1600" dirty="0">
                <a:solidFill>
                  <a:schemeClr val="dk2"/>
                </a:solidFill>
              </a:rPr>
              <a:t>α α</a:t>
            </a:r>
            <a:r>
              <a:rPr lang="en" sz="1600" dirty="0" err="1">
                <a:solidFill>
                  <a:schemeClr val="dk2"/>
                </a:solidFill>
              </a:rPr>
              <a:t>μφισ</a:t>
            </a:r>
            <a:r>
              <a:rPr lang="en" sz="1600" dirty="0">
                <a:solidFill>
                  <a:schemeClr val="dk2"/>
                </a:solidFill>
              </a:rPr>
              <a:t>β</a:t>
            </a:r>
            <a:r>
              <a:rPr lang="en" sz="1600" dirty="0" err="1">
                <a:solidFill>
                  <a:schemeClr val="dk2"/>
                </a:solidFill>
              </a:rPr>
              <a:t>ητεί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κρυφές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σχέσεις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εξουσί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ς</a:t>
            </a:r>
            <a:r>
              <a:rPr lang="en" sz="1600" dirty="0">
                <a:solidFill>
                  <a:schemeClr val="dk2"/>
                </a:solidFill>
              </a:rPr>
              <a:t>.</a:t>
            </a:r>
            <a:endParaRPr sz="1600" dirty="0"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46908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0"/>
          <p:cNvSpPr txBox="1">
            <a:spLocks noGrp="1"/>
          </p:cNvSpPr>
          <p:nvPr>
            <p:ph type="title"/>
          </p:nvPr>
        </p:nvSpPr>
        <p:spPr>
          <a:xfrm>
            <a:off x="152250" y="0"/>
            <a:ext cx="8791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320"/>
              <a:t>Bhaskar</a:t>
            </a:r>
            <a:endParaRPr sz="2320"/>
          </a:p>
        </p:txBody>
      </p:sp>
      <p:sp>
        <p:nvSpPr>
          <p:cNvPr id="100" name="Google Shape;100;p20"/>
          <p:cNvSpPr txBox="1"/>
          <p:nvPr/>
        </p:nvSpPr>
        <p:spPr>
          <a:xfrm>
            <a:off x="152250" y="572700"/>
            <a:ext cx="8791800" cy="43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l" rtl="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" sz="1600" b="1" dirty="0" err="1">
                <a:solidFill>
                  <a:schemeClr val="dk2"/>
                </a:solidFill>
              </a:rPr>
              <a:t>Ο</a:t>
            </a:r>
            <a:r>
              <a:rPr lang="en" sz="1600" b="1" dirty="0">
                <a:solidFill>
                  <a:schemeClr val="dk2"/>
                </a:solidFill>
              </a:rPr>
              <a:t> </a:t>
            </a:r>
            <a:r>
              <a:rPr lang="en" sz="1600" b="1" dirty="0" err="1">
                <a:solidFill>
                  <a:schemeClr val="dk2"/>
                </a:solidFill>
              </a:rPr>
              <a:t>Μ</a:t>
            </a:r>
            <a:r>
              <a:rPr lang="en" sz="1600" b="1" dirty="0">
                <a:solidFill>
                  <a:schemeClr val="dk2"/>
                </a:solidFill>
              </a:rPr>
              <a:t>πα</a:t>
            </a:r>
            <a:r>
              <a:rPr lang="en" sz="1600" b="1" dirty="0" err="1">
                <a:solidFill>
                  <a:schemeClr val="dk2"/>
                </a:solidFill>
              </a:rPr>
              <a:t>σκάρ</a:t>
            </a:r>
            <a:r>
              <a:rPr lang="en" sz="1600" b="1" dirty="0">
                <a:solidFill>
                  <a:schemeClr val="dk2"/>
                </a:solidFill>
              </a:rPr>
              <a:t> </a:t>
            </a:r>
            <a:r>
              <a:rPr lang="en" sz="1600" b="1" dirty="0" err="1">
                <a:solidFill>
                  <a:schemeClr val="dk2"/>
                </a:solidFill>
              </a:rPr>
              <a:t>είν</a:t>
            </a:r>
            <a:r>
              <a:rPr lang="en" sz="1600" b="1" dirty="0">
                <a:solidFill>
                  <a:schemeClr val="dk2"/>
                </a:solidFill>
              </a:rPr>
              <a:t>α</a:t>
            </a:r>
            <a:r>
              <a:rPr lang="en" sz="1600" b="1" dirty="0" err="1">
                <a:solidFill>
                  <a:schemeClr val="dk2"/>
                </a:solidFill>
              </a:rPr>
              <a:t>ι</a:t>
            </a:r>
            <a:r>
              <a:rPr lang="en" sz="1600" b="1" dirty="0">
                <a:solidFill>
                  <a:schemeClr val="dk2"/>
                </a:solidFill>
              </a:rPr>
              <a:t> </a:t>
            </a:r>
            <a:r>
              <a:rPr lang="en" sz="1600" b="1" dirty="0" err="1">
                <a:solidFill>
                  <a:schemeClr val="dk2"/>
                </a:solidFill>
              </a:rPr>
              <a:t>γνωστός</a:t>
            </a:r>
            <a:r>
              <a:rPr lang="en" sz="1600" b="1" dirty="0">
                <a:solidFill>
                  <a:schemeClr val="dk2"/>
                </a:solidFill>
              </a:rPr>
              <a:t> </a:t>
            </a:r>
            <a:r>
              <a:rPr lang="en" sz="1600" b="1" dirty="0" err="1">
                <a:solidFill>
                  <a:schemeClr val="dk2"/>
                </a:solidFill>
              </a:rPr>
              <a:t>γι</a:t>
            </a:r>
            <a:r>
              <a:rPr lang="en" sz="1600" b="1" dirty="0">
                <a:solidFill>
                  <a:schemeClr val="dk2"/>
                </a:solidFill>
              </a:rPr>
              <a:t>α </a:t>
            </a:r>
            <a:r>
              <a:rPr lang="en" sz="1600" b="1" dirty="0" err="1">
                <a:solidFill>
                  <a:schemeClr val="dk2"/>
                </a:solidFill>
              </a:rPr>
              <a:t>το</a:t>
            </a:r>
            <a:r>
              <a:rPr lang="en" sz="1600" b="1" dirty="0">
                <a:solidFill>
                  <a:schemeClr val="dk2"/>
                </a:solidFill>
              </a:rPr>
              <a:t> </a:t>
            </a:r>
            <a:r>
              <a:rPr lang="en" sz="1600" b="1" dirty="0" err="1">
                <a:solidFill>
                  <a:schemeClr val="dk2"/>
                </a:solidFill>
              </a:rPr>
              <a:t>φιλοσοφικό</a:t>
            </a:r>
            <a:r>
              <a:rPr lang="en" sz="1600" b="1" dirty="0">
                <a:solidFill>
                  <a:schemeClr val="dk2"/>
                </a:solidFill>
              </a:rPr>
              <a:t> </a:t>
            </a:r>
            <a:r>
              <a:rPr lang="en" sz="1600" b="1" dirty="0" err="1">
                <a:solidFill>
                  <a:schemeClr val="dk2"/>
                </a:solidFill>
              </a:rPr>
              <a:t>κίνημ</a:t>
            </a:r>
            <a:r>
              <a:rPr lang="en" sz="1600" b="1" dirty="0">
                <a:solidFill>
                  <a:schemeClr val="dk2"/>
                </a:solidFill>
              </a:rPr>
              <a:t>α </a:t>
            </a:r>
            <a:r>
              <a:rPr lang="en" sz="1600" b="1" dirty="0" err="1">
                <a:solidFill>
                  <a:schemeClr val="dk2"/>
                </a:solidFill>
              </a:rPr>
              <a:t>του</a:t>
            </a:r>
            <a:r>
              <a:rPr lang="en" sz="1600" b="1" dirty="0">
                <a:solidFill>
                  <a:schemeClr val="dk2"/>
                </a:solidFill>
              </a:rPr>
              <a:t> </a:t>
            </a:r>
            <a:r>
              <a:rPr lang="en" sz="1600" b="1" dirty="0" err="1">
                <a:solidFill>
                  <a:schemeClr val="dk2"/>
                </a:solidFill>
              </a:rPr>
              <a:t>Κριτικού</a:t>
            </a:r>
            <a:r>
              <a:rPr lang="en" sz="1600" b="1" dirty="0">
                <a:solidFill>
                  <a:schemeClr val="dk2"/>
                </a:solidFill>
              </a:rPr>
              <a:t> </a:t>
            </a:r>
            <a:r>
              <a:rPr lang="en" sz="1600" b="1" dirty="0" err="1">
                <a:solidFill>
                  <a:schemeClr val="dk2"/>
                </a:solidFill>
              </a:rPr>
              <a:t>Ρε</a:t>
            </a:r>
            <a:r>
              <a:rPr lang="en" sz="1600" b="1" dirty="0">
                <a:solidFill>
                  <a:schemeClr val="dk2"/>
                </a:solidFill>
              </a:rPr>
              <a:t>α</a:t>
            </a:r>
            <a:r>
              <a:rPr lang="en" sz="1600" b="1" dirty="0" err="1">
                <a:solidFill>
                  <a:schemeClr val="dk2"/>
                </a:solidFill>
              </a:rPr>
              <a:t>λισμού</a:t>
            </a:r>
            <a:r>
              <a:rPr lang="en" sz="1600" b="1" dirty="0">
                <a:solidFill>
                  <a:schemeClr val="dk2"/>
                </a:solidFill>
              </a:rPr>
              <a:t>. </a:t>
            </a:r>
          </a:p>
          <a:p>
            <a:pPr marL="0" lvl="0" indent="0" algn="l" rtl="0">
              <a:lnSpc>
                <a:spcPct val="115000"/>
              </a:lnSpc>
              <a:spcAft>
                <a:spcPts val="0"/>
              </a:spcAft>
              <a:buNone/>
            </a:pPr>
            <a:endParaRPr lang="en" sz="1600" b="1" dirty="0">
              <a:solidFill>
                <a:schemeClr val="dk2"/>
              </a:solidFill>
            </a:endParaRPr>
          </a:p>
          <a:p>
            <a:pPr marL="285750" lvl="0" indent="-285750" algn="l" rtl="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" sz="1600" dirty="0" err="1">
                <a:solidFill>
                  <a:schemeClr val="dk2"/>
                </a:solidFill>
              </a:rPr>
              <a:t>Πολύ</a:t>
            </a:r>
            <a:r>
              <a:rPr lang="en" sz="1600" dirty="0">
                <a:solidFill>
                  <a:schemeClr val="dk2"/>
                </a:solidFill>
              </a:rPr>
              <a:t> απ</a:t>
            </a:r>
            <a:r>
              <a:rPr lang="en" sz="1600" dirty="0" err="1">
                <a:solidFill>
                  <a:schemeClr val="dk2"/>
                </a:solidFill>
              </a:rPr>
              <a:t>λά</a:t>
            </a:r>
            <a:r>
              <a:rPr lang="en" sz="1600" dirty="0">
                <a:solidFill>
                  <a:schemeClr val="dk2"/>
                </a:solidFill>
              </a:rPr>
              <a:t>, </a:t>
            </a:r>
            <a:r>
              <a:rPr lang="en" sz="1600" dirty="0" err="1">
                <a:solidFill>
                  <a:schemeClr val="dk2"/>
                </a:solidFill>
              </a:rPr>
              <a:t>ο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Κριτικός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Ρε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λισμός</a:t>
            </a:r>
            <a:r>
              <a:rPr lang="en" sz="1600" dirty="0">
                <a:solidFill>
                  <a:schemeClr val="dk2"/>
                </a:solidFill>
              </a:rPr>
              <a:t> π</a:t>
            </a:r>
            <a:r>
              <a:rPr lang="en" sz="1600" dirty="0" err="1">
                <a:solidFill>
                  <a:schemeClr val="dk2"/>
                </a:solidFill>
              </a:rPr>
              <a:t>εριγράφει</a:t>
            </a:r>
            <a:r>
              <a:rPr lang="en" sz="1600" dirty="0">
                <a:solidFill>
                  <a:schemeClr val="dk2"/>
                </a:solidFill>
              </a:rPr>
              <a:t> π</a:t>
            </a:r>
            <a:r>
              <a:rPr lang="en" sz="1600" dirty="0" err="1">
                <a:solidFill>
                  <a:schemeClr val="dk2"/>
                </a:solidFill>
              </a:rPr>
              <a:t>ως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η</a:t>
            </a:r>
            <a:r>
              <a:rPr lang="en" sz="1600" dirty="0">
                <a:solidFill>
                  <a:schemeClr val="dk2"/>
                </a:solidFill>
              </a:rPr>
              <a:t> π</a:t>
            </a:r>
            <a:r>
              <a:rPr lang="en" sz="1600" dirty="0" err="1">
                <a:solidFill>
                  <a:schemeClr val="dk2"/>
                </a:solidFill>
              </a:rPr>
              <a:t>ρ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γμ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τικότητ</a:t>
            </a:r>
            <a:r>
              <a:rPr lang="en" sz="1600" dirty="0">
                <a:solidFill>
                  <a:schemeClr val="dk2"/>
                </a:solidFill>
              </a:rPr>
              <a:t>α </a:t>
            </a:r>
            <a:r>
              <a:rPr lang="en" sz="1600" dirty="0" err="1">
                <a:solidFill>
                  <a:schemeClr val="dk2"/>
                </a:solidFill>
              </a:rPr>
              <a:t>χωρίζετ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ι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σε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τρί</a:t>
            </a:r>
            <a:r>
              <a:rPr lang="en" sz="1600" dirty="0">
                <a:solidFill>
                  <a:schemeClr val="dk2"/>
                </a:solidFill>
              </a:rPr>
              <a:t>α α</a:t>
            </a:r>
            <a:r>
              <a:rPr lang="en" sz="1600" dirty="0" err="1">
                <a:solidFill>
                  <a:schemeClr val="dk2"/>
                </a:solidFill>
              </a:rPr>
              <a:t>λληλένδετ</a:t>
            </a:r>
            <a:r>
              <a:rPr lang="en" sz="1600" dirty="0">
                <a:solidFill>
                  <a:schemeClr val="dk2"/>
                </a:solidFill>
              </a:rPr>
              <a:t>α </a:t>
            </a:r>
            <a:r>
              <a:rPr lang="en" sz="1600" dirty="0" err="1">
                <a:solidFill>
                  <a:schemeClr val="dk2"/>
                </a:solidFill>
              </a:rPr>
              <a:t>ε</a:t>
            </a:r>
            <a:r>
              <a:rPr lang="en" sz="1600" dirty="0">
                <a:solidFill>
                  <a:schemeClr val="dk2"/>
                </a:solidFill>
              </a:rPr>
              <a:t>π</a:t>
            </a:r>
            <a:r>
              <a:rPr lang="en" sz="1600" dirty="0" err="1">
                <a:solidFill>
                  <a:schemeClr val="dk2"/>
                </a:solidFill>
              </a:rPr>
              <a:t>ί</a:t>
            </a:r>
            <a:r>
              <a:rPr lang="en" sz="1600" dirty="0">
                <a:solidFill>
                  <a:schemeClr val="dk2"/>
                </a:solidFill>
              </a:rPr>
              <a:t>π</a:t>
            </a:r>
            <a:r>
              <a:rPr lang="en" sz="1600" dirty="0" err="1">
                <a:solidFill>
                  <a:schemeClr val="dk2"/>
                </a:solidFill>
              </a:rPr>
              <a:t>εδ</a:t>
            </a:r>
            <a:r>
              <a:rPr lang="en" sz="1600" dirty="0">
                <a:solidFill>
                  <a:schemeClr val="dk2"/>
                </a:solidFill>
              </a:rPr>
              <a:t>α, </a:t>
            </a:r>
            <a:r>
              <a:rPr lang="en" sz="1600" dirty="0" err="1">
                <a:solidFill>
                  <a:schemeClr val="dk2"/>
                </a:solidFill>
              </a:rPr>
              <a:t>το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b="1" dirty="0" err="1">
                <a:solidFill>
                  <a:schemeClr val="dk2"/>
                </a:solidFill>
              </a:rPr>
              <a:t>εμ</a:t>
            </a:r>
            <a:r>
              <a:rPr lang="en" sz="1600" b="1" dirty="0">
                <a:solidFill>
                  <a:schemeClr val="dk2"/>
                </a:solidFill>
              </a:rPr>
              <a:t>π</a:t>
            </a:r>
            <a:r>
              <a:rPr lang="en" sz="1600" b="1" dirty="0" err="1">
                <a:solidFill>
                  <a:schemeClr val="dk2"/>
                </a:solidFill>
              </a:rPr>
              <a:t>ειρικό</a:t>
            </a:r>
            <a:r>
              <a:rPr lang="en" sz="1600" b="1" dirty="0">
                <a:solidFill>
                  <a:schemeClr val="dk2"/>
                </a:solidFill>
              </a:rPr>
              <a:t> (empirical)</a:t>
            </a:r>
            <a:r>
              <a:rPr lang="en" sz="1600" dirty="0">
                <a:solidFill>
                  <a:schemeClr val="dk2"/>
                </a:solidFill>
              </a:rPr>
              <a:t>, </a:t>
            </a:r>
            <a:r>
              <a:rPr lang="en" sz="1600" dirty="0" err="1">
                <a:solidFill>
                  <a:schemeClr val="dk2"/>
                </a:solidFill>
              </a:rPr>
              <a:t>το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b="1" dirty="0">
                <a:solidFill>
                  <a:schemeClr val="dk2"/>
                </a:solidFill>
              </a:rPr>
              <a:t>π</a:t>
            </a:r>
            <a:r>
              <a:rPr lang="en" sz="1600" b="1" dirty="0" err="1">
                <a:solidFill>
                  <a:schemeClr val="dk2"/>
                </a:solidFill>
              </a:rPr>
              <a:t>ρ</a:t>
            </a:r>
            <a:r>
              <a:rPr lang="en" sz="1600" b="1" dirty="0">
                <a:solidFill>
                  <a:schemeClr val="dk2"/>
                </a:solidFill>
              </a:rPr>
              <a:t>α</a:t>
            </a:r>
            <a:r>
              <a:rPr lang="en" sz="1600" b="1" dirty="0" err="1">
                <a:solidFill>
                  <a:schemeClr val="dk2"/>
                </a:solidFill>
              </a:rPr>
              <a:t>γμ</a:t>
            </a:r>
            <a:r>
              <a:rPr lang="en" sz="1600" b="1" dirty="0">
                <a:solidFill>
                  <a:schemeClr val="dk2"/>
                </a:solidFill>
              </a:rPr>
              <a:t>α</a:t>
            </a:r>
            <a:r>
              <a:rPr lang="en" sz="1600" b="1" dirty="0" err="1">
                <a:solidFill>
                  <a:schemeClr val="dk2"/>
                </a:solidFill>
              </a:rPr>
              <a:t>τικό</a:t>
            </a:r>
            <a:r>
              <a:rPr lang="en" sz="1600" b="1" dirty="0">
                <a:solidFill>
                  <a:schemeClr val="dk2"/>
                </a:solidFill>
              </a:rPr>
              <a:t> (actual)</a:t>
            </a:r>
            <a:r>
              <a:rPr lang="en" sz="1600" dirty="0">
                <a:solidFill>
                  <a:schemeClr val="dk2"/>
                </a:solidFill>
              </a:rPr>
              <a:t>, </a:t>
            </a:r>
            <a:r>
              <a:rPr lang="en" sz="1600" dirty="0" err="1">
                <a:solidFill>
                  <a:schemeClr val="dk2"/>
                </a:solidFill>
              </a:rPr>
              <a:t>κ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ι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το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b="1" dirty="0">
                <a:solidFill>
                  <a:schemeClr val="dk2"/>
                </a:solidFill>
              </a:rPr>
              <a:t>α</a:t>
            </a:r>
            <a:r>
              <a:rPr lang="en" sz="1600" b="1" dirty="0" err="1">
                <a:solidFill>
                  <a:schemeClr val="dk2"/>
                </a:solidFill>
              </a:rPr>
              <a:t>ληθινό</a:t>
            </a:r>
            <a:r>
              <a:rPr lang="en" sz="1600" b="1" dirty="0">
                <a:solidFill>
                  <a:schemeClr val="dk2"/>
                </a:solidFill>
              </a:rPr>
              <a:t> (real)</a:t>
            </a:r>
            <a:r>
              <a:rPr lang="en" sz="1600" dirty="0">
                <a:solidFill>
                  <a:schemeClr val="dk2"/>
                </a:solidFill>
              </a:rPr>
              <a:t>. </a:t>
            </a:r>
            <a:r>
              <a:rPr lang="en" sz="1600" dirty="0" err="1">
                <a:solidFill>
                  <a:schemeClr val="dk2"/>
                </a:solidFill>
              </a:rPr>
              <a:t>Η</a:t>
            </a:r>
            <a:r>
              <a:rPr lang="en" sz="1600" dirty="0">
                <a:solidFill>
                  <a:schemeClr val="dk2"/>
                </a:solidFill>
              </a:rPr>
              <a:t> βα</a:t>
            </a:r>
            <a:r>
              <a:rPr lang="en" sz="1600" dirty="0" err="1">
                <a:solidFill>
                  <a:schemeClr val="dk2"/>
                </a:solidFill>
              </a:rPr>
              <a:t>σική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ουσί</a:t>
            </a:r>
            <a:r>
              <a:rPr lang="en" sz="1600" dirty="0">
                <a:solidFill>
                  <a:schemeClr val="dk2"/>
                </a:solidFill>
              </a:rPr>
              <a:t>α </a:t>
            </a:r>
            <a:r>
              <a:rPr lang="en" sz="1600" dirty="0" err="1">
                <a:solidFill>
                  <a:schemeClr val="dk2"/>
                </a:solidFill>
              </a:rPr>
              <a:t>εδώ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είν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ι</a:t>
            </a:r>
            <a:r>
              <a:rPr lang="en" sz="1600" dirty="0">
                <a:solidFill>
                  <a:schemeClr val="dk2"/>
                </a:solidFill>
              </a:rPr>
              <a:t> π</a:t>
            </a:r>
            <a:r>
              <a:rPr lang="en" sz="1600" dirty="0" err="1">
                <a:solidFill>
                  <a:schemeClr val="dk2"/>
                </a:solidFill>
              </a:rPr>
              <a:t>ως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γι</a:t>
            </a:r>
            <a:r>
              <a:rPr lang="en" sz="1600" dirty="0">
                <a:solidFill>
                  <a:schemeClr val="dk2"/>
                </a:solidFill>
              </a:rPr>
              <a:t>α </a:t>
            </a:r>
            <a:r>
              <a:rPr lang="en" sz="1600" dirty="0" err="1">
                <a:solidFill>
                  <a:schemeClr val="dk2"/>
                </a:solidFill>
              </a:rPr>
              <a:t>ν</a:t>
            </a:r>
            <a:r>
              <a:rPr lang="en" sz="1600" dirty="0">
                <a:solidFill>
                  <a:schemeClr val="dk2"/>
                </a:solidFill>
              </a:rPr>
              <a:t>α </a:t>
            </a:r>
            <a:r>
              <a:rPr lang="en" sz="1600" dirty="0" err="1">
                <a:solidFill>
                  <a:schemeClr val="dk2"/>
                </a:solidFill>
              </a:rPr>
              <a:t>δημιουργήσουμε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σημ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ντική</a:t>
            </a:r>
            <a:r>
              <a:rPr lang="en" sz="1600" dirty="0">
                <a:solidFill>
                  <a:schemeClr val="dk2"/>
                </a:solidFill>
              </a:rPr>
              <a:t> α</a:t>
            </a:r>
            <a:r>
              <a:rPr lang="en" sz="1600" dirty="0" err="1">
                <a:solidFill>
                  <a:schemeClr val="dk2"/>
                </a:solidFill>
              </a:rPr>
              <a:t>λλ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γή</a:t>
            </a:r>
            <a:r>
              <a:rPr lang="en" sz="1600" dirty="0">
                <a:solidFill>
                  <a:schemeClr val="dk2"/>
                </a:solidFill>
              </a:rPr>
              <a:t>, π</a:t>
            </a:r>
            <a:r>
              <a:rPr lang="en" sz="1600" dirty="0" err="1">
                <a:solidFill>
                  <a:schemeClr val="dk2"/>
                </a:solidFill>
              </a:rPr>
              <a:t>ρέ</a:t>
            </a:r>
            <a:r>
              <a:rPr lang="en" sz="1600" dirty="0">
                <a:solidFill>
                  <a:schemeClr val="dk2"/>
                </a:solidFill>
              </a:rPr>
              <a:t>π</a:t>
            </a:r>
            <a:r>
              <a:rPr lang="en" sz="1600" dirty="0" err="1">
                <a:solidFill>
                  <a:schemeClr val="dk2"/>
                </a:solidFill>
              </a:rPr>
              <a:t>ει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ν</a:t>
            </a:r>
            <a:r>
              <a:rPr lang="en" sz="1600" dirty="0">
                <a:solidFill>
                  <a:schemeClr val="dk2"/>
                </a:solidFill>
              </a:rPr>
              <a:t>α </a:t>
            </a:r>
            <a:r>
              <a:rPr lang="en" sz="1600" dirty="0" err="1">
                <a:solidFill>
                  <a:schemeClr val="dk2"/>
                </a:solidFill>
              </a:rPr>
              <a:t>εμ</a:t>
            </a:r>
            <a:r>
              <a:rPr lang="en" sz="1600" dirty="0">
                <a:solidFill>
                  <a:schemeClr val="dk2"/>
                </a:solidFill>
              </a:rPr>
              <a:t>βα</a:t>
            </a:r>
            <a:r>
              <a:rPr lang="en" sz="1600" dirty="0" err="1">
                <a:solidFill>
                  <a:schemeClr val="dk2"/>
                </a:solidFill>
              </a:rPr>
              <a:t>θύνουμε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στ</a:t>
            </a:r>
            <a:r>
              <a:rPr lang="en" sz="1600" dirty="0">
                <a:solidFill>
                  <a:schemeClr val="dk2"/>
                </a:solidFill>
              </a:rPr>
              <a:t>α </a:t>
            </a:r>
            <a:r>
              <a:rPr lang="en" sz="1600" dirty="0" err="1">
                <a:solidFill>
                  <a:schemeClr val="dk2"/>
                </a:solidFill>
              </a:rPr>
              <a:t>ε</a:t>
            </a:r>
            <a:r>
              <a:rPr lang="en" sz="1600" dirty="0">
                <a:solidFill>
                  <a:schemeClr val="dk2"/>
                </a:solidFill>
              </a:rPr>
              <a:t>π</a:t>
            </a:r>
            <a:r>
              <a:rPr lang="en" sz="1600" dirty="0" err="1">
                <a:solidFill>
                  <a:schemeClr val="dk2"/>
                </a:solidFill>
              </a:rPr>
              <a:t>ιφ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νει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κά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συμ</a:t>
            </a:r>
            <a:r>
              <a:rPr lang="en" sz="1600" dirty="0">
                <a:solidFill>
                  <a:schemeClr val="dk2"/>
                </a:solidFill>
              </a:rPr>
              <a:t>π</a:t>
            </a:r>
            <a:r>
              <a:rPr lang="en" sz="1600" dirty="0" err="1">
                <a:solidFill>
                  <a:schemeClr val="dk2"/>
                </a:solidFill>
              </a:rPr>
              <a:t>τώμ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τ</a:t>
            </a:r>
            <a:r>
              <a:rPr lang="en" sz="1600" dirty="0">
                <a:solidFill>
                  <a:schemeClr val="dk2"/>
                </a:solidFill>
              </a:rPr>
              <a:t>α </a:t>
            </a:r>
            <a:r>
              <a:rPr lang="en" sz="1600" dirty="0" err="1">
                <a:solidFill>
                  <a:schemeClr val="dk2"/>
                </a:solidFill>
              </a:rPr>
              <a:t>γι</a:t>
            </a:r>
            <a:r>
              <a:rPr lang="en" sz="1600" dirty="0">
                <a:solidFill>
                  <a:schemeClr val="dk2"/>
                </a:solidFill>
              </a:rPr>
              <a:t>α </a:t>
            </a:r>
            <a:r>
              <a:rPr lang="en" sz="1600" dirty="0" err="1">
                <a:solidFill>
                  <a:schemeClr val="dk2"/>
                </a:solidFill>
              </a:rPr>
              <a:t>ν</a:t>
            </a:r>
            <a:r>
              <a:rPr lang="en" sz="1600" dirty="0">
                <a:solidFill>
                  <a:schemeClr val="dk2"/>
                </a:solidFill>
              </a:rPr>
              <a:t>α απ</a:t>
            </a:r>
            <a:r>
              <a:rPr lang="en" sz="1600" dirty="0" err="1">
                <a:solidFill>
                  <a:schemeClr val="dk2"/>
                </a:solidFill>
              </a:rPr>
              <a:t>οκ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λύψουμε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τις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κρυφές</a:t>
            </a:r>
            <a:r>
              <a:rPr lang="en" sz="1600" dirty="0">
                <a:solidFill>
                  <a:schemeClr val="dk2"/>
                </a:solidFill>
              </a:rPr>
              <a:t>, </a:t>
            </a:r>
            <a:r>
              <a:rPr lang="en" sz="1600" dirty="0" err="1">
                <a:solidFill>
                  <a:schemeClr val="dk2"/>
                </a:solidFill>
              </a:rPr>
              <a:t>υ</a:t>
            </a:r>
            <a:r>
              <a:rPr lang="en" sz="1600" dirty="0">
                <a:solidFill>
                  <a:schemeClr val="dk2"/>
                </a:solidFill>
              </a:rPr>
              <a:t>π</a:t>
            </a:r>
            <a:r>
              <a:rPr lang="en" sz="1600" dirty="0" err="1">
                <a:solidFill>
                  <a:schemeClr val="dk2"/>
                </a:solidFill>
              </a:rPr>
              <a:t>οκείμενες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δομές</a:t>
            </a:r>
            <a:r>
              <a:rPr lang="en" sz="1600" dirty="0">
                <a:solidFill>
                  <a:schemeClr val="dk2"/>
                </a:solidFill>
              </a:rPr>
              <a:t> π</a:t>
            </a:r>
            <a:r>
              <a:rPr lang="en" sz="1600" dirty="0" err="1">
                <a:solidFill>
                  <a:schemeClr val="dk2"/>
                </a:solidFill>
              </a:rPr>
              <a:t>ου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τ</a:t>
            </a:r>
            <a:r>
              <a:rPr lang="en" sz="1600" dirty="0">
                <a:solidFill>
                  <a:schemeClr val="dk2"/>
                </a:solidFill>
              </a:rPr>
              <a:t>α π</a:t>
            </a:r>
            <a:r>
              <a:rPr lang="en" sz="1600" dirty="0" err="1">
                <a:solidFill>
                  <a:schemeClr val="dk2"/>
                </a:solidFill>
              </a:rPr>
              <a:t>ροκ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λούν</a:t>
            </a:r>
            <a:r>
              <a:rPr lang="en" sz="1600" dirty="0">
                <a:solidFill>
                  <a:schemeClr val="dk2"/>
                </a:solidFill>
              </a:rPr>
              <a:t>.</a:t>
            </a:r>
            <a:endParaRPr sz="1600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Aft>
                <a:spcPts val="0"/>
              </a:spcAft>
              <a:buNone/>
            </a:pPr>
            <a:endParaRPr sz="1600" b="1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 b="1" dirty="0" err="1">
                <a:solidFill>
                  <a:schemeClr val="dk2"/>
                </a:solidFill>
              </a:rPr>
              <a:t>Τ</a:t>
            </a:r>
            <a:r>
              <a:rPr lang="en" sz="1600" b="1" dirty="0">
                <a:solidFill>
                  <a:schemeClr val="dk2"/>
                </a:solidFill>
              </a:rPr>
              <a:t>α </a:t>
            </a:r>
            <a:r>
              <a:rPr lang="en" sz="1600" b="1" dirty="0" err="1">
                <a:solidFill>
                  <a:schemeClr val="dk2"/>
                </a:solidFill>
              </a:rPr>
              <a:t>τρί</a:t>
            </a:r>
            <a:r>
              <a:rPr lang="en" sz="1600" b="1" dirty="0">
                <a:solidFill>
                  <a:schemeClr val="dk2"/>
                </a:solidFill>
              </a:rPr>
              <a:t>α </a:t>
            </a:r>
            <a:r>
              <a:rPr lang="en" sz="1600" b="1" dirty="0" err="1">
                <a:solidFill>
                  <a:schemeClr val="dk2"/>
                </a:solidFill>
              </a:rPr>
              <a:t>ε</a:t>
            </a:r>
            <a:r>
              <a:rPr lang="en" sz="1600" b="1" dirty="0">
                <a:solidFill>
                  <a:schemeClr val="dk2"/>
                </a:solidFill>
              </a:rPr>
              <a:t>π</a:t>
            </a:r>
            <a:r>
              <a:rPr lang="en" sz="1600" b="1" dirty="0" err="1">
                <a:solidFill>
                  <a:schemeClr val="dk2"/>
                </a:solidFill>
              </a:rPr>
              <a:t>ί</a:t>
            </a:r>
            <a:r>
              <a:rPr lang="en" sz="1600" b="1" dirty="0">
                <a:solidFill>
                  <a:schemeClr val="dk2"/>
                </a:solidFill>
              </a:rPr>
              <a:t>π</a:t>
            </a:r>
            <a:r>
              <a:rPr lang="en" sz="1600" b="1" dirty="0" err="1">
                <a:solidFill>
                  <a:schemeClr val="dk2"/>
                </a:solidFill>
              </a:rPr>
              <a:t>εδ</a:t>
            </a:r>
            <a:r>
              <a:rPr lang="en" sz="1600" b="1" dirty="0">
                <a:solidFill>
                  <a:schemeClr val="dk2"/>
                </a:solidFill>
              </a:rPr>
              <a:t>α </a:t>
            </a:r>
            <a:r>
              <a:rPr lang="en" sz="1600" b="1" dirty="0" err="1">
                <a:solidFill>
                  <a:schemeClr val="dk2"/>
                </a:solidFill>
              </a:rPr>
              <a:t>του</a:t>
            </a:r>
            <a:r>
              <a:rPr lang="en" sz="1600" b="1" dirty="0">
                <a:solidFill>
                  <a:schemeClr val="dk2"/>
                </a:solidFill>
              </a:rPr>
              <a:t> </a:t>
            </a:r>
            <a:r>
              <a:rPr lang="en" sz="1600" b="1" dirty="0" err="1">
                <a:solidFill>
                  <a:schemeClr val="dk2"/>
                </a:solidFill>
              </a:rPr>
              <a:t>Κριτικού</a:t>
            </a:r>
            <a:r>
              <a:rPr lang="en" sz="1600" b="1" dirty="0">
                <a:solidFill>
                  <a:schemeClr val="dk2"/>
                </a:solidFill>
              </a:rPr>
              <a:t> </a:t>
            </a:r>
            <a:r>
              <a:rPr lang="en" sz="1600" b="1" dirty="0" err="1">
                <a:solidFill>
                  <a:schemeClr val="dk2"/>
                </a:solidFill>
              </a:rPr>
              <a:t>Ρε</a:t>
            </a:r>
            <a:r>
              <a:rPr lang="en" sz="1600" b="1" dirty="0">
                <a:solidFill>
                  <a:schemeClr val="dk2"/>
                </a:solidFill>
              </a:rPr>
              <a:t>α</a:t>
            </a:r>
            <a:r>
              <a:rPr lang="en" sz="1600" b="1" dirty="0" err="1">
                <a:solidFill>
                  <a:schemeClr val="dk2"/>
                </a:solidFill>
              </a:rPr>
              <a:t>λισμού</a:t>
            </a:r>
            <a:r>
              <a:rPr lang="en" sz="1600" b="1" dirty="0">
                <a:solidFill>
                  <a:schemeClr val="dk2"/>
                </a:solidFill>
              </a:rPr>
              <a:t> </a:t>
            </a:r>
            <a:r>
              <a:rPr lang="en" sz="1600" b="1" dirty="0" err="1">
                <a:solidFill>
                  <a:schemeClr val="dk2"/>
                </a:solidFill>
              </a:rPr>
              <a:t>είν</a:t>
            </a:r>
            <a:r>
              <a:rPr lang="en" sz="1600" b="1" dirty="0">
                <a:solidFill>
                  <a:schemeClr val="dk2"/>
                </a:solidFill>
              </a:rPr>
              <a:t>α</a:t>
            </a:r>
            <a:r>
              <a:rPr lang="en" sz="1600" b="1" dirty="0" err="1">
                <a:solidFill>
                  <a:schemeClr val="dk2"/>
                </a:solidFill>
              </a:rPr>
              <a:t>ι</a:t>
            </a:r>
            <a:r>
              <a:rPr lang="en" sz="1600" b="1" dirty="0">
                <a:solidFill>
                  <a:schemeClr val="dk2"/>
                </a:solidFill>
              </a:rPr>
              <a:t> π</a:t>
            </a:r>
            <a:r>
              <a:rPr lang="en" sz="1600" b="1" dirty="0" err="1">
                <a:solidFill>
                  <a:schemeClr val="dk2"/>
                </a:solidFill>
              </a:rPr>
              <a:t>ιο</a:t>
            </a:r>
            <a:r>
              <a:rPr lang="en" sz="1600" b="1" dirty="0">
                <a:solidFill>
                  <a:schemeClr val="dk2"/>
                </a:solidFill>
              </a:rPr>
              <a:t> α</a:t>
            </a:r>
            <a:r>
              <a:rPr lang="en" sz="1600" b="1" dirty="0" err="1">
                <a:solidFill>
                  <a:schemeClr val="dk2"/>
                </a:solidFill>
              </a:rPr>
              <a:t>ν</a:t>
            </a:r>
            <a:r>
              <a:rPr lang="en" sz="1600" b="1" dirty="0">
                <a:solidFill>
                  <a:schemeClr val="dk2"/>
                </a:solidFill>
              </a:rPr>
              <a:t>α</a:t>
            </a:r>
            <a:r>
              <a:rPr lang="en" sz="1600" b="1" dirty="0" err="1">
                <a:solidFill>
                  <a:schemeClr val="dk2"/>
                </a:solidFill>
              </a:rPr>
              <a:t>λυτικά</a:t>
            </a:r>
            <a:r>
              <a:rPr lang="en" sz="1600" b="1" dirty="0">
                <a:solidFill>
                  <a:schemeClr val="dk2"/>
                </a:solidFill>
              </a:rPr>
              <a:t> </a:t>
            </a:r>
            <a:r>
              <a:rPr lang="en" sz="1600" b="1" dirty="0" err="1">
                <a:solidFill>
                  <a:schemeClr val="dk2"/>
                </a:solidFill>
              </a:rPr>
              <a:t>τ</a:t>
            </a:r>
            <a:r>
              <a:rPr lang="en" sz="1600" b="1" dirty="0">
                <a:solidFill>
                  <a:schemeClr val="dk2"/>
                </a:solidFill>
              </a:rPr>
              <a:t>α α</a:t>
            </a:r>
            <a:r>
              <a:rPr lang="en" sz="1600" b="1" dirty="0" err="1">
                <a:solidFill>
                  <a:schemeClr val="dk2"/>
                </a:solidFill>
              </a:rPr>
              <a:t>κόλουθ</a:t>
            </a:r>
            <a:r>
              <a:rPr lang="en" sz="1600" b="1" dirty="0">
                <a:solidFill>
                  <a:schemeClr val="dk2"/>
                </a:solidFill>
              </a:rPr>
              <a:t>α:</a:t>
            </a:r>
            <a:endParaRPr sz="1600" b="1" dirty="0">
              <a:solidFill>
                <a:schemeClr val="dk2"/>
              </a:solidFill>
            </a:endParaRPr>
          </a:p>
          <a:p>
            <a:pPr marL="457200" lvl="0" indent="-292100" algn="l" rtl="0">
              <a:lnSpc>
                <a:spcPct val="115000"/>
              </a:lnSpc>
              <a:spcAft>
                <a:spcPts val="0"/>
              </a:spcAft>
              <a:buClr>
                <a:schemeClr val="dk2"/>
              </a:buClr>
              <a:buSzPts val="1000"/>
              <a:buChar char="●"/>
            </a:pPr>
            <a:r>
              <a:rPr lang="en" sz="1600" b="1" dirty="0" err="1">
                <a:solidFill>
                  <a:schemeClr val="dk2"/>
                </a:solidFill>
              </a:rPr>
              <a:t>Το</a:t>
            </a:r>
            <a:r>
              <a:rPr lang="en" sz="1600" b="1" dirty="0">
                <a:solidFill>
                  <a:schemeClr val="dk2"/>
                </a:solidFill>
              </a:rPr>
              <a:t> </a:t>
            </a:r>
            <a:r>
              <a:rPr lang="en" sz="1600" b="1" dirty="0" err="1">
                <a:solidFill>
                  <a:schemeClr val="dk2"/>
                </a:solidFill>
              </a:rPr>
              <a:t>Εμ</a:t>
            </a:r>
            <a:r>
              <a:rPr lang="en" sz="1600" b="1" dirty="0">
                <a:solidFill>
                  <a:schemeClr val="dk2"/>
                </a:solidFill>
              </a:rPr>
              <a:t>π</a:t>
            </a:r>
            <a:r>
              <a:rPr lang="en" sz="1600" b="1" dirty="0" err="1">
                <a:solidFill>
                  <a:schemeClr val="dk2"/>
                </a:solidFill>
              </a:rPr>
              <a:t>ειρικό</a:t>
            </a:r>
            <a:r>
              <a:rPr lang="en" sz="1600" b="1" dirty="0">
                <a:solidFill>
                  <a:schemeClr val="dk2"/>
                </a:solidFill>
              </a:rPr>
              <a:t> (empirical):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Αυτό</a:t>
            </a:r>
            <a:r>
              <a:rPr lang="en" sz="1600" dirty="0">
                <a:solidFill>
                  <a:schemeClr val="dk2"/>
                </a:solidFill>
              </a:rPr>
              <a:t> π</a:t>
            </a:r>
            <a:r>
              <a:rPr lang="en" sz="1600" dirty="0" err="1">
                <a:solidFill>
                  <a:schemeClr val="dk2"/>
                </a:solidFill>
              </a:rPr>
              <a:t>ου</a:t>
            </a:r>
            <a:r>
              <a:rPr lang="en" sz="1600" dirty="0">
                <a:solidFill>
                  <a:schemeClr val="dk2"/>
                </a:solidFill>
              </a:rPr>
              <a:t> πα</a:t>
            </a:r>
            <a:r>
              <a:rPr lang="en" sz="1600" dirty="0" err="1">
                <a:solidFill>
                  <a:schemeClr val="dk2"/>
                </a:solidFill>
              </a:rPr>
              <a:t>ρ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τηρούμε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κ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ι</a:t>
            </a:r>
            <a:r>
              <a:rPr lang="en" sz="1600" dirty="0">
                <a:solidFill>
                  <a:schemeClr val="dk2"/>
                </a:solidFill>
              </a:rPr>
              <a:t> β</a:t>
            </a:r>
            <a:r>
              <a:rPr lang="en" sz="1600" dirty="0" err="1">
                <a:solidFill>
                  <a:schemeClr val="dk2"/>
                </a:solidFill>
              </a:rPr>
              <a:t>ιώνουμε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άμεσ</a:t>
            </a:r>
            <a:r>
              <a:rPr lang="en" sz="1600" dirty="0">
                <a:solidFill>
                  <a:schemeClr val="dk2"/>
                </a:solidFill>
              </a:rPr>
              <a:t>α - </a:t>
            </a:r>
            <a:r>
              <a:rPr lang="el-GR" sz="1600" b="1" i="1" dirty="0">
                <a:solidFill>
                  <a:schemeClr val="dk2"/>
                </a:solidFill>
              </a:rPr>
              <a:t>τ</a:t>
            </a:r>
            <a:r>
              <a:rPr lang="en" sz="1600" b="1" i="1" dirty="0">
                <a:solidFill>
                  <a:schemeClr val="dk2"/>
                </a:solidFill>
              </a:rPr>
              <a:t>α </a:t>
            </a:r>
            <a:r>
              <a:rPr lang="en" sz="1600" b="1" i="1" dirty="0" err="1">
                <a:solidFill>
                  <a:schemeClr val="dk2"/>
                </a:solidFill>
              </a:rPr>
              <a:t>ορ</a:t>
            </a:r>
            <a:r>
              <a:rPr lang="en" sz="1600" b="1" i="1" dirty="0">
                <a:solidFill>
                  <a:schemeClr val="dk2"/>
                </a:solidFill>
              </a:rPr>
              <a:t>α</a:t>
            </a:r>
            <a:r>
              <a:rPr lang="en" sz="1600" b="1" i="1" dirty="0" err="1">
                <a:solidFill>
                  <a:schemeClr val="dk2"/>
                </a:solidFill>
              </a:rPr>
              <a:t>τά</a:t>
            </a:r>
            <a:r>
              <a:rPr lang="en" sz="1600" b="1" i="1" dirty="0">
                <a:solidFill>
                  <a:schemeClr val="dk2"/>
                </a:solidFill>
              </a:rPr>
              <a:t> </a:t>
            </a:r>
            <a:r>
              <a:rPr lang="en" sz="1600" b="1" i="1" dirty="0" err="1">
                <a:solidFill>
                  <a:schemeClr val="dk2"/>
                </a:solidFill>
              </a:rPr>
              <a:t>γεγονότ</a:t>
            </a:r>
            <a:r>
              <a:rPr lang="en" sz="1600" b="1" i="1" dirty="0">
                <a:solidFill>
                  <a:schemeClr val="dk2"/>
                </a:solidFill>
              </a:rPr>
              <a:t>α </a:t>
            </a:r>
            <a:r>
              <a:rPr lang="en" sz="1600" b="1" i="1" dirty="0" err="1">
                <a:solidFill>
                  <a:schemeClr val="dk2"/>
                </a:solidFill>
              </a:rPr>
              <a:t>κ</a:t>
            </a:r>
            <a:r>
              <a:rPr lang="en" sz="1600" b="1" i="1" dirty="0">
                <a:solidFill>
                  <a:schemeClr val="dk2"/>
                </a:solidFill>
              </a:rPr>
              <a:t>α</a:t>
            </a:r>
            <a:r>
              <a:rPr lang="en" sz="1600" b="1" i="1" dirty="0" err="1">
                <a:solidFill>
                  <a:schemeClr val="dk2"/>
                </a:solidFill>
              </a:rPr>
              <a:t>ι</a:t>
            </a:r>
            <a:r>
              <a:rPr lang="en" sz="1600" b="1" i="1" dirty="0">
                <a:solidFill>
                  <a:schemeClr val="dk2"/>
                </a:solidFill>
              </a:rPr>
              <a:t> </a:t>
            </a:r>
            <a:r>
              <a:rPr lang="en" sz="1600" b="1" i="1" dirty="0" err="1">
                <a:solidFill>
                  <a:schemeClr val="dk2"/>
                </a:solidFill>
              </a:rPr>
              <a:t>συμ</a:t>
            </a:r>
            <a:r>
              <a:rPr lang="en" sz="1600" b="1" i="1" dirty="0">
                <a:solidFill>
                  <a:schemeClr val="dk2"/>
                </a:solidFill>
              </a:rPr>
              <a:t>π</a:t>
            </a:r>
            <a:r>
              <a:rPr lang="en" sz="1600" b="1" i="1" dirty="0" err="1">
                <a:solidFill>
                  <a:schemeClr val="dk2"/>
                </a:solidFill>
              </a:rPr>
              <a:t>τώμ</a:t>
            </a:r>
            <a:r>
              <a:rPr lang="en" sz="1600" b="1" i="1" dirty="0">
                <a:solidFill>
                  <a:schemeClr val="dk2"/>
                </a:solidFill>
              </a:rPr>
              <a:t>α</a:t>
            </a:r>
            <a:r>
              <a:rPr lang="en" sz="1600" b="1" i="1" dirty="0" err="1">
                <a:solidFill>
                  <a:schemeClr val="dk2"/>
                </a:solidFill>
              </a:rPr>
              <a:t>τ</a:t>
            </a:r>
            <a:r>
              <a:rPr lang="en" sz="1600" b="1" i="1" dirty="0">
                <a:solidFill>
                  <a:schemeClr val="dk2"/>
                </a:solidFill>
              </a:rPr>
              <a:t>α</a:t>
            </a:r>
            <a:r>
              <a:rPr lang="en" sz="1600" dirty="0">
                <a:solidFill>
                  <a:schemeClr val="dk2"/>
                </a:solidFill>
              </a:rPr>
              <a:t>.</a:t>
            </a:r>
            <a:endParaRPr sz="1600" dirty="0">
              <a:solidFill>
                <a:schemeClr val="dk2"/>
              </a:solidFill>
            </a:endParaRPr>
          </a:p>
          <a:p>
            <a:pPr marL="457200" lvl="0" indent="-292100" algn="l" rtl="0">
              <a:lnSpc>
                <a:spcPct val="115000"/>
              </a:lnSpc>
              <a:spcAft>
                <a:spcPts val="0"/>
              </a:spcAft>
              <a:buClr>
                <a:schemeClr val="dk2"/>
              </a:buClr>
              <a:buSzPts val="1000"/>
              <a:buChar char="●"/>
            </a:pPr>
            <a:r>
              <a:rPr lang="en" sz="1600" b="1" dirty="0" err="1">
                <a:solidFill>
                  <a:schemeClr val="dk2"/>
                </a:solidFill>
              </a:rPr>
              <a:t>Το</a:t>
            </a:r>
            <a:r>
              <a:rPr lang="en" sz="1600" b="1" dirty="0">
                <a:solidFill>
                  <a:schemeClr val="dk2"/>
                </a:solidFill>
              </a:rPr>
              <a:t> </a:t>
            </a:r>
            <a:r>
              <a:rPr lang="en" sz="1600" b="1" dirty="0" err="1">
                <a:solidFill>
                  <a:schemeClr val="dk2"/>
                </a:solidFill>
              </a:rPr>
              <a:t>Πρ</a:t>
            </a:r>
            <a:r>
              <a:rPr lang="en" sz="1600" b="1" dirty="0">
                <a:solidFill>
                  <a:schemeClr val="dk2"/>
                </a:solidFill>
              </a:rPr>
              <a:t>α</a:t>
            </a:r>
            <a:r>
              <a:rPr lang="en" sz="1600" b="1" dirty="0" err="1">
                <a:solidFill>
                  <a:schemeClr val="dk2"/>
                </a:solidFill>
              </a:rPr>
              <a:t>γμ</a:t>
            </a:r>
            <a:r>
              <a:rPr lang="en" sz="1600" b="1" dirty="0">
                <a:solidFill>
                  <a:schemeClr val="dk2"/>
                </a:solidFill>
              </a:rPr>
              <a:t>α</a:t>
            </a:r>
            <a:r>
              <a:rPr lang="en" sz="1600" b="1" dirty="0" err="1">
                <a:solidFill>
                  <a:schemeClr val="dk2"/>
                </a:solidFill>
              </a:rPr>
              <a:t>τικό</a:t>
            </a:r>
            <a:r>
              <a:rPr lang="en" sz="1600" b="1" dirty="0">
                <a:solidFill>
                  <a:schemeClr val="dk2"/>
                </a:solidFill>
              </a:rPr>
              <a:t> (actual):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Τ</a:t>
            </a:r>
            <a:r>
              <a:rPr lang="en" sz="1600" dirty="0">
                <a:solidFill>
                  <a:schemeClr val="dk2"/>
                </a:solidFill>
              </a:rPr>
              <a:t>α </a:t>
            </a:r>
            <a:r>
              <a:rPr lang="en" sz="1600" dirty="0" err="1">
                <a:solidFill>
                  <a:schemeClr val="dk2"/>
                </a:solidFill>
              </a:rPr>
              <a:t>γεγονότ</a:t>
            </a:r>
            <a:r>
              <a:rPr lang="en" sz="1600" dirty="0">
                <a:solidFill>
                  <a:schemeClr val="dk2"/>
                </a:solidFill>
              </a:rPr>
              <a:t>α π</a:t>
            </a:r>
            <a:r>
              <a:rPr lang="en" sz="1600" dirty="0" err="1">
                <a:solidFill>
                  <a:schemeClr val="dk2"/>
                </a:solidFill>
              </a:rPr>
              <a:t>ου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συμ</a:t>
            </a:r>
            <a:r>
              <a:rPr lang="en" sz="1600" dirty="0">
                <a:solidFill>
                  <a:schemeClr val="dk2"/>
                </a:solidFill>
              </a:rPr>
              <a:t>βα</a:t>
            </a:r>
            <a:r>
              <a:rPr lang="en" sz="1600" dirty="0" err="1">
                <a:solidFill>
                  <a:schemeClr val="dk2"/>
                </a:solidFill>
              </a:rPr>
              <a:t>ίνουν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στην</a:t>
            </a:r>
            <a:r>
              <a:rPr lang="en" sz="1600" dirty="0">
                <a:solidFill>
                  <a:schemeClr val="dk2"/>
                </a:solidFill>
              </a:rPr>
              <a:t> π</a:t>
            </a:r>
            <a:r>
              <a:rPr lang="en" sz="1600" dirty="0" err="1">
                <a:solidFill>
                  <a:schemeClr val="dk2"/>
                </a:solidFill>
              </a:rPr>
              <a:t>ρ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γμ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τικότητ</a:t>
            </a:r>
            <a:r>
              <a:rPr lang="en" sz="1600" dirty="0">
                <a:solidFill>
                  <a:schemeClr val="dk2"/>
                </a:solidFill>
              </a:rPr>
              <a:t>α, </a:t>
            </a:r>
            <a:r>
              <a:rPr lang="en" sz="1600" dirty="0" err="1">
                <a:solidFill>
                  <a:schemeClr val="dk2"/>
                </a:solidFill>
              </a:rPr>
              <a:t>είτε</a:t>
            </a:r>
            <a:r>
              <a:rPr lang="en" sz="1600" dirty="0">
                <a:solidFill>
                  <a:schemeClr val="dk2"/>
                </a:solidFill>
              </a:rPr>
              <a:t> πα</a:t>
            </a:r>
            <a:r>
              <a:rPr lang="en" sz="1600" dirty="0" err="1">
                <a:solidFill>
                  <a:schemeClr val="dk2"/>
                </a:solidFill>
              </a:rPr>
              <a:t>ρ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τηρούντ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ι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είτε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όχι</a:t>
            </a:r>
            <a:r>
              <a:rPr lang="el-GR" sz="1600" dirty="0">
                <a:solidFill>
                  <a:schemeClr val="dk2"/>
                </a:solidFill>
              </a:rPr>
              <a:t> - </a:t>
            </a:r>
            <a:r>
              <a:rPr lang="el-GR" sz="1600" b="1" i="1" dirty="0">
                <a:solidFill>
                  <a:schemeClr val="dk2"/>
                </a:solidFill>
              </a:rPr>
              <a:t>τ</a:t>
            </a:r>
            <a:r>
              <a:rPr lang="en" sz="1600" b="1" i="1" dirty="0">
                <a:solidFill>
                  <a:schemeClr val="dk2"/>
                </a:solidFill>
              </a:rPr>
              <a:t>α π</a:t>
            </a:r>
            <a:r>
              <a:rPr lang="en" sz="1600" b="1" i="1" dirty="0" err="1">
                <a:solidFill>
                  <a:schemeClr val="dk2"/>
                </a:solidFill>
              </a:rPr>
              <a:t>ρότυ</a:t>
            </a:r>
            <a:r>
              <a:rPr lang="en" sz="1600" b="1" i="1" dirty="0">
                <a:solidFill>
                  <a:schemeClr val="dk2"/>
                </a:solidFill>
              </a:rPr>
              <a:t>πα </a:t>
            </a:r>
            <a:r>
              <a:rPr lang="en" sz="1600" b="1" i="1" dirty="0" err="1">
                <a:solidFill>
                  <a:schemeClr val="dk2"/>
                </a:solidFill>
              </a:rPr>
              <a:t>κ</a:t>
            </a:r>
            <a:r>
              <a:rPr lang="en" sz="1600" b="1" i="1" dirty="0">
                <a:solidFill>
                  <a:schemeClr val="dk2"/>
                </a:solidFill>
              </a:rPr>
              <a:t>α</a:t>
            </a:r>
            <a:r>
              <a:rPr lang="en" sz="1600" b="1" i="1" dirty="0" err="1">
                <a:solidFill>
                  <a:schemeClr val="dk2"/>
                </a:solidFill>
              </a:rPr>
              <a:t>ι</a:t>
            </a:r>
            <a:r>
              <a:rPr lang="en" sz="1600" b="1" i="1" dirty="0">
                <a:solidFill>
                  <a:schemeClr val="dk2"/>
                </a:solidFill>
              </a:rPr>
              <a:t> </a:t>
            </a:r>
            <a:r>
              <a:rPr lang="en" sz="1600" b="1" i="1" dirty="0" err="1">
                <a:solidFill>
                  <a:schemeClr val="dk2"/>
                </a:solidFill>
              </a:rPr>
              <a:t>οι</a:t>
            </a:r>
            <a:r>
              <a:rPr lang="en" sz="1600" b="1" i="1" dirty="0">
                <a:solidFill>
                  <a:schemeClr val="dk2"/>
                </a:solidFill>
              </a:rPr>
              <a:t> </a:t>
            </a:r>
            <a:r>
              <a:rPr lang="en" sz="1600" b="1" i="1" dirty="0" err="1">
                <a:solidFill>
                  <a:schemeClr val="dk2"/>
                </a:solidFill>
              </a:rPr>
              <a:t>τάσεις</a:t>
            </a:r>
            <a:r>
              <a:rPr lang="en" sz="1600" dirty="0">
                <a:solidFill>
                  <a:schemeClr val="dk2"/>
                </a:solidFill>
              </a:rPr>
              <a:t>.</a:t>
            </a:r>
            <a:endParaRPr sz="1600" dirty="0">
              <a:solidFill>
                <a:schemeClr val="dk2"/>
              </a:solidFill>
            </a:endParaRPr>
          </a:p>
          <a:p>
            <a:pPr marL="457200" lvl="0" indent="-292100" algn="l" rtl="0">
              <a:lnSpc>
                <a:spcPct val="115000"/>
              </a:lnSpc>
              <a:spcAft>
                <a:spcPts val="0"/>
              </a:spcAft>
              <a:buClr>
                <a:schemeClr val="dk2"/>
              </a:buClr>
              <a:buSzPts val="1000"/>
              <a:buChar char="●"/>
            </a:pPr>
            <a:r>
              <a:rPr lang="en" sz="1600" b="1" dirty="0" err="1">
                <a:solidFill>
                  <a:schemeClr val="dk2"/>
                </a:solidFill>
              </a:rPr>
              <a:t>Το</a:t>
            </a:r>
            <a:r>
              <a:rPr lang="en" sz="1600" b="1" dirty="0">
                <a:solidFill>
                  <a:schemeClr val="dk2"/>
                </a:solidFill>
              </a:rPr>
              <a:t> </a:t>
            </a:r>
            <a:r>
              <a:rPr lang="en" sz="1600" b="1" dirty="0" err="1">
                <a:solidFill>
                  <a:schemeClr val="dk2"/>
                </a:solidFill>
              </a:rPr>
              <a:t>Αληθινό</a:t>
            </a:r>
            <a:r>
              <a:rPr lang="en" sz="1600" b="1" dirty="0">
                <a:solidFill>
                  <a:schemeClr val="dk2"/>
                </a:solidFill>
              </a:rPr>
              <a:t> (real):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Οι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υ</a:t>
            </a:r>
            <a:r>
              <a:rPr lang="en" sz="1600" dirty="0">
                <a:solidFill>
                  <a:schemeClr val="dk2"/>
                </a:solidFill>
              </a:rPr>
              <a:t>π</a:t>
            </a:r>
            <a:r>
              <a:rPr lang="en" sz="1600" dirty="0" err="1">
                <a:solidFill>
                  <a:schemeClr val="dk2"/>
                </a:solidFill>
              </a:rPr>
              <a:t>οκείμενες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δομές</a:t>
            </a:r>
            <a:r>
              <a:rPr lang="en" sz="1600" dirty="0">
                <a:solidFill>
                  <a:schemeClr val="dk2"/>
                </a:solidFill>
              </a:rPr>
              <a:t>, </a:t>
            </a:r>
            <a:r>
              <a:rPr lang="en" sz="1600" dirty="0" err="1">
                <a:solidFill>
                  <a:schemeClr val="dk2"/>
                </a:solidFill>
              </a:rPr>
              <a:t>δυνάμεις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κ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ι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μηχ</a:t>
            </a:r>
            <a:r>
              <a:rPr lang="en" sz="1600" dirty="0">
                <a:solidFill>
                  <a:schemeClr val="dk2"/>
                </a:solidFill>
              </a:rPr>
              <a:t>α</a:t>
            </a:r>
            <a:r>
              <a:rPr lang="en" sz="1600" dirty="0" err="1">
                <a:solidFill>
                  <a:schemeClr val="dk2"/>
                </a:solidFill>
              </a:rPr>
              <a:t>νισμοί</a:t>
            </a:r>
            <a:r>
              <a:rPr lang="en" sz="1600" dirty="0">
                <a:solidFill>
                  <a:schemeClr val="dk2"/>
                </a:solidFill>
              </a:rPr>
              <a:t> π</a:t>
            </a:r>
            <a:r>
              <a:rPr lang="en" sz="1600" dirty="0" err="1">
                <a:solidFill>
                  <a:schemeClr val="dk2"/>
                </a:solidFill>
              </a:rPr>
              <a:t>ου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δημιουργούν</a:t>
            </a:r>
            <a:r>
              <a:rPr lang="en" sz="1600" dirty="0">
                <a:solidFill>
                  <a:schemeClr val="dk2"/>
                </a:solidFill>
              </a:rPr>
              <a:t> </a:t>
            </a:r>
            <a:r>
              <a:rPr lang="en" sz="1600" dirty="0" err="1">
                <a:solidFill>
                  <a:schemeClr val="dk2"/>
                </a:solidFill>
              </a:rPr>
              <a:t>τ</a:t>
            </a:r>
            <a:r>
              <a:rPr lang="en" sz="1600" dirty="0">
                <a:solidFill>
                  <a:schemeClr val="dk2"/>
                </a:solidFill>
              </a:rPr>
              <a:t>α </a:t>
            </a:r>
            <a:r>
              <a:rPr lang="en" sz="1600" dirty="0" err="1">
                <a:solidFill>
                  <a:schemeClr val="dk2"/>
                </a:solidFill>
              </a:rPr>
              <a:t>γεγονότ</a:t>
            </a:r>
            <a:r>
              <a:rPr lang="en" sz="1600" dirty="0">
                <a:solidFill>
                  <a:schemeClr val="dk2"/>
                </a:solidFill>
              </a:rPr>
              <a:t>α π</a:t>
            </a:r>
            <a:r>
              <a:rPr lang="en" sz="1600" dirty="0" err="1">
                <a:solidFill>
                  <a:schemeClr val="dk2"/>
                </a:solidFill>
              </a:rPr>
              <a:t>ου</a:t>
            </a:r>
            <a:r>
              <a:rPr lang="en" sz="1600" dirty="0">
                <a:solidFill>
                  <a:schemeClr val="dk2"/>
                </a:solidFill>
              </a:rPr>
              <a:t> β</a:t>
            </a:r>
            <a:r>
              <a:rPr lang="en" sz="1600" dirty="0" err="1">
                <a:solidFill>
                  <a:schemeClr val="dk2"/>
                </a:solidFill>
              </a:rPr>
              <a:t>λέ</a:t>
            </a:r>
            <a:r>
              <a:rPr lang="en" sz="1600" dirty="0">
                <a:solidFill>
                  <a:schemeClr val="dk2"/>
                </a:solidFill>
              </a:rPr>
              <a:t>π</a:t>
            </a:r>
            <a:r>
              <a:rPr lang="en" sz="1600" dirty="0" err="1">
                <a:solidFill>
                  <a:schemeClr val="dk2"/>
                </a:solidFill>
              </a:rPr>
              <a:t>ουμε</a:t>
            </a:r>
            <a:r>
              <a:rPr lang="el-GR" sz="1600" dirty="0">
                <a:solidFill>
                  <a:schemeClr val="dk2"/>
                </a:solidFill>
              </a:rPr>
              <a:t> - </a:t>
            </a:r>
            <a:r>
              <a:rPr lang="el-GR" sz="1600" b="1" i="1" dirty="0">
                <a:solidFill>
                  <a:schemeClr val="dk2"/>
                </a:solidFill>
              </a:rPr>
              <a:t>ο</a:t>
            </a:r>
            <a:r>
              <a:rPr lang="en" sz="1600" b="1" i="1" dirty="0" err="1">
                <a:solidFill>
                  <a:schemeClr val="dk2"/>
                </a:solidFill>
              </a:rPr>
              <a:t>ι</a:t>
            </a:r>
            <a:r>
              <a:rPr lang="en" sz="1600" b="1" i="1" dirty="0">
                <a:solidFill>
                  <a:schemeClr val="dk2"/>
                </a:solidFill>
              </a:rPr>
              <a:t> βα</a:t>
            </a:r>
            <a:r>
              <a:rPr lang="en" sz="1600" b="1" i="1" dirty="0" err="1">
                <a:solidFill>
                  <a:schemeClr val="dk2"/>
                </a:solidFill>
              </a:rPr>
              <a:t>θύτερες</a:t>
            </a:r>
            <a:r>
              <a:rPr lang="en" sz="1600" b="1" i="1" dirty="0">
                <a:solidFill>
                  <a:schemeClr val="dk2"/>
                </a:solidFill>
              </a:rPr>
              <a:t> α</a:t>
            </a:r>
            <a:r>
              <a:rPr lang="en" sz="1600" b="1" i="1" dirty="0" err="1">
                <a:solidFill>
                  <a:schemeClr val="dk2"/>
                </a:solidFill>
              </a:rPr>
              <a:t>ιτίες</a:t>
            </a:r>
            <a:r>
              <a:rPr lang="en" sz="1600" dirty="0">
                <a:solidFill>
                  <a:schemeClr val="dk2"/>
                </a:solidFill>
              </a:rPr>
              <a:t>.</a:t>
            </a:r>
            <a:endParaRPr sz="1600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dirty="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1550</TotalTime>
  <Words>7707</Words>
  <Application>Microsoft Macintosh PowerPoint</Application>
  <PresentationFormat>On-screen Show (16:9)</PresentationFormat>
  <Paragraphs>458</Paragraphs>
  <Slides>40</Slides>
  <Notes>39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4" baseType="lpstr">
      <vt:lpstr>Arial</vt:lpstr>
      <vt:lpstr>Courier New</vt:lpstr>
      <vt:lpstr>Wingdings</vt:lpstr>
      <vt:lpstr>Simple Light</vt:lpstr>
      <vt:lpstr>W6-7: Τρίτο Κύμα</vt:lpstr>
      <vt:lpstr>PowerPoint Presentation</vt:lpstr>
      <vt:lpstr>PowerPoint Presentation</vt:lpstr>
      <vt:lpstr>Ανάδυση του Τρίτου Κύματος Συστημικών Μεθοδολογιών</vt:lpstr>
      <vt:lpstr>Τρία πολύ βασικά πρόσωπα που επηρέασαν το Τρίτο Κύμα</vt:lpstr>
      <vt:lpstr>Jürgen Habermas</vt:lpstr>
      <vt:lpstr>Michel Foucault</vt:lpstr>
      <vt:lpstr>Michel Foucault</vt:lpstr>
      <vt:lpstr>Bhaskar</vt:lpstr>
      <vt:lpstr>Bhaskar</vt:lpstr>
      <vt:lpstr>Ποιά είναι η βάση του Τρίτου Κύματος?</vt:lpstr>
      <vt:lpstr>Ποιες Μεθοδολογίες θα δούμε σε αυτό το κύμα?</vt:lpstr>
      <vt:lpstr>Critical Systems Heuristics: Τι είναι</vt:lpstr>
      <vt:lpstr>Critical Systems Heuristics: Τι είναι</vt:lpstr>
      <vt:lpstr>Critical Systems Heuristics: Τι είναι</vt:lpstr>
      <vt:lpstr>Critical Systems Heuristics: H ιστορία</vt:lpstr>
      <vt:lpstr>Critical Systems Heuristics: H ιστορία</vt:lpstr>
      <vt:lpstr>Critical Systems Heuristics: H θεωρητική βάση</vt:lpstr>
      <vt:lpstr>Critical Systems Heuristics: Η θεωρητική βάση</vt:lpstr>
      <vt:lpstr>Critical Systems Heuristics: H μεθοδολογία και οι μέθοδοι</vt:lpstr>
      <vt:lpstr>Critical Systems Heuristics: H μεθοδολογία και οι μέθοδοι</vt:lpstr>
      <vt:lpstr>Critical Systems Heuristics: Οπλοκατοχή στο Lambeth</vt:lpstr>
      <vt:lpstr>Critical Systems Heuristics: Οπλοκατοχή στο Lambeth</vt:lpstr>
      <vt:lpstr>Critical Systems Heuristics: Οπλοκατοχή στο Lambeth</vt:lpstr>
      <vt:lpstr>Critical Systems Heuristics: Ποιο οι περιορισμοί</vt:lpstr>
      <vt:lpstr>Εισαγωγή στις Πολυ-Μεθοδολογίες</vt:lpstr>
      <vt:lpstr>Εισαγωγή στις Πολυ-Μεθοδολογίες</vt:lpstr>
      <vt:lpstr>Εισαγωγή στις Πολυ-Μεθοδολογίες</vt:lpstr>
      <vt:lpstr>Κριτική Συστημική Πράξη (CSP): Τι είναι</vt:lpstr>
      <vt:lpstr>Κριτική Συστημική Πράξη (CSP): Η ιστορία</vt:lpstr>
      <vt:lpstr>Κριτική Συστημική Πράξη (CSP): Η ιστορία</vt:lpstr>
      <vt:lpstr>Κριτική Συστημική Πράξη (CSP): Η θεωρητική βάση</vt:lpstr>
      <vt:lpstr>Κριτική Συστημική Πράξη (CSP): Η θεωρητική βάση</vt:lpstr>
      <vt:lpstr>Κριτική Συστημική Πράξη (CSP): Η θεωρητική βάση</vt:lpstr>
      <vt:lpstr>Κριτική Συστημική Πράξη (CSP): Η θεωρητική βάση</vt:lpstr>
      <vt:lpstr>Κριτική Συστημική Πράξη (CSP): Η θεωρητική βάση</vt:lpstr>
      <vt:lpstr>Κριτική Συστημική Πράξη (CSP): Η θεωρητική βάση</vt:lpstr>
      <vt:lpstr>Κριτική Συστημική Πράξη (CSP): H Πολυ-Μεθοδολογία</vt:lpstr>
      <vt:lpstr>Κριτική Συστημική Πράξη (CSP): H Πολυ-Μεθοδολογία: Creativity</vt:lpstr>
      <vt:lpstr>Κριτική Συστημική Πράξη (CSP): H Πολυ-Μεθοδολογία: Creativity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Argyris Arnellos</cp:lastModifiedBy>
  <cp:revision>60</cp:revision>
  <dcterms:modified xsi:type="dcterms:W3CDTF">2025-12-16T14:49:12Z</dcterms:modified>
</cp:coreProperties>
</file>