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35"/>
  </p:notesMasterIdLst>
  <p:sldIdLst>
    <p:sldId id="256" r:id="rId2"/>
    <p:sldId id="257" r:id="rId3"/>
    <p:sldId id="258" r:id="rId4"/>
    <p:sldId id="280" r:id="rId5"/>
    <p:sldId id="259" r:id="rId6"/>
    <p:sldId id="260" r:id="rId7"/>
    <p:sldId id="261" r:id="rId8"/>
    <p:sldId id="262" r:id="rId9"/>
    <p:sldId id="263" r:id="rId10"/>
    <p:sldId id="281" r:id="rId11"/>
    <p:sldId id="264" r:id="rId12"/>
    <p:sldId id="282" r:id="rId13"/>
    <p:sldId id="265" r:id="rId14"/>
    <p:sldId id="283" r:id="rId15"/>
    <p:sldId id="266" r:id="rId16"/>
    <p:sldId id="284" r:id="rId17"/>
    <p:sldId id="267" r:id="rId18"/>
    <p:sldId id="268" r:id="rId19"/>
    <p:sldId id="269" r:id="rId20"/>
    <p:sldId id="270" r:id="rId21"/>
    <p:sldId id="271" r:id="rId22"/>
    <p:sldId id="272" r:id="rId23"/>
    <p:sldId id="285" r:id="rId24"/>
    <p:sldId id="273" r:id="rId25"/>
    <p:sldId id="286" r:id="rId26"/>
    <p:sldId id="274" r:id="rId27"/>
    <p:sldId id="275" r:id="rId28"/>
    <p:sldId id="276" r:id="rId29"/>
    <p:sldId id="277" r:id="rId30"/>
    <p:sldId id="278" r:id="rId31"/>
    <p:sldId id="287" r:id="rId32"/>
    <p:sldId id="288" r:id="rId33"/>
    <p:sldId id="279" r:id="rId34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064"/>
    <p:restoredTop sz="94664"/>
  </p:normalViewPr>
  <p:slideViewPr>
    <p:cSldViewPr snapToGrid="0">
      <p:cViewPr>
        <p:scale>
          <a:sx n="200" d="100"/>
          <a:sy n="200" d="100"/>
        </p:scale>
        <p:origin x="904" y="30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>
          <a:extLst>
            <a:ext uri="{FF2B5EF4-FFF2-40B4-BE49-F238E27FC236}">
              <a16:creationId xmlns:a16="http://schemas.microsoft.com/office/drawing/2014/main" id="{22281638-1F82-CCF5-8DB2-735C3468B1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39acc61c09d_1_11:notes">
            <a:extLst>
              <a:ext uri="{FF2B5EF4-FFF2-40B4-BE49-F238E27FC236}">
                <a16:creationId xmlns:a16="http://schemas.microsoft.com/office/drawing/2014/main" id="{94DA2DCB-3F6E-2F1A-FDD7-A8B2C1D45CB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39acc61c09d_1_11:notes">
            <a:extLst>
              <a:ext uri="{FF2B5EF4-FFF2-40B4-BE49-F238E27FC236}">
                <a16:creationId xmlns:a16="http://schemas.microsoft.com/office/drawing/2014/main" id="{FACC4845-D82C-55CD-14AA-EE8B1FF2A11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09678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39acc61c09d_1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39acc61c09d_1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>
          <a:extLst>
            <a:ext uri="{FF2B5EF4-FFF2-40B4-BE49-F238E27FC236}">
              <a16:creationId xmlns:a16="http://schemas.microsoft.com/office/drawing/2014/main" id="{D3E10AC8-67DB-0EA8-B8DF-44A424E72D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39acc61c09d_1_16:notes">
            <a:extLst>
              <a:ext uri="{FF2B5EF4-FFF2-40B4-BE49-F238E27FC236}">
                <a16:creationId xmlns:a16="http://schemas.microsoft.com/office/drawing/2014/main" id="{983AFAAA-6BC9-E47B-99C9-AD2C349F516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39acc61c09d_1_16:notes">
            <a:extLst>
              <a:ext uri="{FF2B5EF4-FFF2-40B4-BE49-F238E27FC236}">
                <a16:creationId xmlns:a16="http://schemas.microsoft.com/office/drawing/2014/main" id="{5E5BF372-800E-249E-9A56-59BF6B920A0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202347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39acc61c09d_1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39acc61c09d_1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>
          <a:extLst>
            <a:ext uri="{FF2B5EF4-FFF2-40B4-BE49-F238E27FC236}">
              <a16:creationId xmlns:a16="http://schemas.microsoft.com/office/drawing/2014/main" id="{6906A43D-D70D-BC66-8635-806FFFEBE4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39acc61c09d_1_21:notes">
            <a:extLst>
              <a:ext uri="{FF2B5EF4-FFF2-40B4-BE49-F238E27FC236}">
                <a16:creationId xmlns:a16="http://schemas.microsoft.com/office/drawing/2014/main" id="{74AD0D6C-ACEA-4C3D-7EE2-D96CC6CCA64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39acc61c09d_1_21:notes">
            <a:extLst>
              <a:ext uri="{FF2B5EF4-FFF2-40B4-BE49-F238E27FC236}">
                <a16:creationId xmlns:a16="http://schemas.microsoft.com/office/drawing/2014/main" id="{9648037C-61D9-51EF-3594-E745B36029B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076382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39acc61c09d_1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39acc61c09d_1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>
          <a:extLst>
            <a:ext uri="{FF2B5EF4-FFF2-40B4-BE49-F238E27FC236}">
              <a16:creationId xmlns:a16="http://schemas.microsoft.com/office/drawing/2014/main" id="{9CD0AF4B-02BD-E945-260B-8DE06E6BC3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39acc61c09d_1_26:notes">
            <a:extLst>
              <a:ext uri="{FF2B5EF4-FFF2-40B4-BE49-F238E27FC236}">
                <a16:creationId xmlns:a16="http://schemas.microsoft.com/office/drawing/2014/main" id="{26732F2C-36AD-4195-0EEB-1044B0D3F55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39acc61c09d_1_26:notes">
            <a:extLst>
              <a:ext uri="{FF2B5EF4-FFF2-40B4-BE49-F238E27FC236}">
                <a16:creationId xmlns:a16="http://schemas.microsoft.com/office/drawing/2014/main" id="{14EC9643-CBF3-ACDD-5CB2-4081790E1D0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5943218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39acc61c09d_1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39acc61c09d_1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39b34e953f9_0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39b34e953f9_0_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39acc61c09d_1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39acc61c09d_1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823f1a08ec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823f1a08ec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39acc61c09d_1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39acc61c09d_1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39ba9855c1e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39ba9855c1e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39acc61c09d_1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39acc61c09d_1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>
          <a:extLst>
            <a:ext uri="{FF2B5EF4-FFF2-40B4-BE49-F238E27FC236}">
              <a16:creationId xmlns:a16="http://schemas.microsoft.com/office/drawing/2014/main" id="{5A5FE647-BB2C-895B-9D33-C129C8FF7B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39acc61c09d_1_51:notes">
            <a:extLst>
              <a:ext uri="{FF2B5EF4-FFF2-40B4-BE49-F238E27FC236}">
                <a16:creationId xmlns:a16="http://schemas.microsoft.com/office/drawing/2014/main" id="{45F54E87-2110-5EED-556B-E708D079630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39acc61c09d_1_51:notes">
            <a:extLst>
              <a:ext uri="{FF2B5EF4-FFF2-40B4-BE49-F238E27FC236}">
                <a16:creationId xmlns:a16="http://schemas.microsoft.com/office/drawing/2014/main" id="{55AB51DD-0769-366A-2EB4-3900479A294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0541887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39b34e953f9_0_1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39b34e953f9_0_1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>
          <a:extLst>
            <a:ext uri="{FF2B5EF4-FFF2-40B4-BE49-F238E27FC236}">
              <a16:creationId xmlns:a16="http://schemas.microsoft.com/office/drawing/2014/main" id="{882085DD-9DFC-F96A-106D-BC805B8DD9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39b34e953f9_0_162:notes">
            <a:extLst>
              <a:ext uri="{FF2B5EF4-FFF2-40B4-BE49-F238E27FC236}">
                <a16:creationId xmlns:a16="http://schemas.microsoft.com/office/drawing/2014/main" id="{920D760A-EB8F-E412-07D2-3ABF3BCEA1B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39b34e953f9_0_162:notes">
            <a:extLst>
              <a:ext uri="{FF2B5EF4-FFF2-40B4-BE49-F238E27FC236}">
                <a16:creationId xmlns:a16="http://schemas.microsoft.com/office/drawing/2014/main" id="{ADA9EE19-C5BF-412F-360A-703FB10807F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039092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39acc61c09d_1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39acc61c09d_1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39acc61c09d_1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39acc61c09d_1_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39ba9855c1e_0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39ba9855c1e_0_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39b34e953f9_0_1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39b34e953f9_0_1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39b34e953f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39b34e953f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39b34e953f9_0_1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39b34e953f9_0_1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>
          <a:extLst>
            <a:ext uri="{FF2B5EF4-FFF2-40B4-BE49-F238E27FC236}">
              <a16:creationId xmlns:a16="http://schemas.microsoft.com/office/drawing/2014/main" id="{88263153-FC76-C001-5050-4007DD4A3C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39b34e953f9_0_157:notes">
            <a:extLst>
              <a:ext uri="{FF2B5EF4-FFF2-40B4-BE49-F238E27FC236}">
                <a16:creationId xmlns:a16="http://schemas.microsoft.com/office/drawing/2014/main" id="{90F79030-2D49-783C-17CD-8DBE073F0E1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39b34e953f9_0_157:notes">
            <a:extLst>
              <a:ext uri="{FF2B5EF4-FFF2-40B4-BE49-F238E27FC236}">
                <a16:creationId xmlns:a16="http://schemas.microsoft.com/office/drawing/2014/main" id="{2EE22A75-8F5C-7A34-6BCB-5DFE99E9477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5958723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>
          <a:extLst>
            <a:ext uri="{FF2B5EF4-FFF2-40B4-BE49-F238E27FC236}">
              <a16:creationId xmlns:a16="http://schemas.microsoft.com/office/drawing/2014/main" id="{CA82AF0D-FF90-2EE0-30CE-B81D2C1F36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39b34e953f9_0_157:notes">
            <a:extLst>
              <a:ext uri="{FF2B5EF4-FFF2-40B4-BE49-F238E27FC236}">
                <a16:creationId xmlns:a16="http://schemas.microsoft.com/office/drawing/2014/main" id="{17421F69-E66F-EFB4-204C-981137195DB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39b34e953f9_0_157:notes">
            <a:extLst>
              <a:ext uri="{FF2B5EF4-FFF2-40B4-BE49-F238E27FC236}">
                <a16:creationId xmlns:a16="http://schemas.microsoft.com/office/drawing/2014/main" id="{9A04D2DC-4E4C-7279-4979-F7424A89CCA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3562491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39ba9855c1e_0_1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g39ba9855c1e_0_1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>
          <a:extLst>
            <a:ext uri="{FF2B5EF4-FFF2-40B4-BE49-F238E27FC236}">
              <a16:creationId xmlns:a16="http://schemas.microsoft.com/office/drawing/2014/main" id="{C6A295DB-E215-6819-7EF9-8396831385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39b34e953f9_0_0:notes">
            <a:extLst>
              <a:ext uri="{FF2B5EF4-FFF2-40B4-BE49-F238E27FC236}">
                <a16:creationId xmlns:a16="http://schemas.microsoft.com/office/drawing/2014/main" id="{458B481B-5814-E197-C83D-77E9A59527A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39b34e953f9_0_0:notes">
            <a:extLst>
              <a:ext uri="{FF2B5EF4-FFF2-40B4-BE49-F238E27FC236}">
                <a16:creationId xmlns:a16="http://schemas.microsoft.com/office/drawing/2014/main" id="{189AB133-1328-605F-A59F-4A6525DEE91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507544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39b34e953f9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39b34e953f9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39b34e953f9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39b34e953f9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39b34e953f9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39b34e953f9_0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39acc61c09d_1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39acc61c09d_1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39acc61c09d_1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39acc61c09d_1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W5: Δεύτερο Κύμα</a:t>
            </a:r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err="1"/>
              <a:t>Μεθοδολογί</a:t>
            </a:r>
            <a:r>
              <a:rPr lang="en" dirty="0"/>
              <a:t>α </a:t>
            </a:r>
            <a:r>
              <a:rPr lang="en" dirty="0" err="1"/>
              <a:t>Μ</a:t>
            </a:r>
            <a:r>
              <a:rPr lang="en" dirty="0"/>
              <a:t>α</a:t>
            </a:r>
            <a:r>
              <a:rPr lang="en" dirty="0" err="1"/>
              <a:t>λ</a:t>
            </a:r>
            <a:r>
              <a:rPr lang="en" dirty="0"/>
              <a:t>α</a:t>
            </a:r>
            <a:r>
              <a:rPr lang="en" dirty="0" err="1"/>
              <a:t>κών</a:t>
            </a:r>
            <a:r>
              <a:rPr lang="en" dirty="0"/>
              <a:t> (</a:t>
            </a:r>
            <a:r>
              <a:rPr lang="el-GR" dirty="0"/>
              <a:t>ευμετάβλητων)</a:t>
            </a:r>
            <a:r>
              <a:rPr lang="en" dirty="0"/>
              <a:t> </a:t>
            </a:r>
            <a:r>
              <a:rPr lang="en" dirty="0" err="1"/>
              <a:t>Συστημάτων</a:t>
            </a:r>
            <a:endParaRPr dirty="0"/>
          </a:p>
        </p:txBody>
      </p:sp>
      <p:sp>
        <p:nvSpPr>
          <p:cNvPr id="56" name="Google Shape;56;p13"/>
          <p:cNvSpPr txBox="1">
            <a:spLocks noGrp="1"/>
          </p:cNvSpPr>
          <p:nvPr>
            <p:ph type="subTitle" idx="1"/>
          </p:nvPr>
        </p:nvSpPr>
        <p:spPr>
          <a:xfrm>
            <a:off x="344375" y="323857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rgbClr val="B7B7B7"/>
                </a:solidFill>
              </a:rPr>
              <a:t>Soft Systems Methodology</a:t>
            </a:r>
            <a:endParaRPr sz="2400" dirty="0">
              <a:solidFill>
                <a:srgbClr val="B7B7B7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>
          <a:extLst>
            <a:ext uri="{FF2B5EF4-FFF2-40B4-BE49-F238E27FC236}">
              <a16:creationId xmlns:a16="http://schemas.microsoft.com/office/drawing/2014/main" id="{6C3CBB50-FFC0-B23E-BF74-2AF0AB373C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0">
            <a:extLst>
              <a:ext uri="{FF2B5EF4-FFF2-40B4-BE49-F238E27FC236}">
                <a16:creationId xmlns:a16="http://schemas.microsoft.com/office/drawing/2014/main" id="{46EA29E3-3D15-A48D-5C4F-7A563F713A9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2250" y="0"/>
            <a:ext cx="8791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320"/>
              <a:t>Μεθοδολογία Μαλακών Συστημάτων (SSM): Τι είναι</a:t>
            </a:r>
            <a:endParaRPr sz="2320"/>
          </a:p>
        </p:txBody>
      </p:sp>
      <p:sp>
        <p:nvSpPr>
          <p:cNvPr id="100" name="Google Shape;100;p20">
            <a:extLst>
              <a:ext uri="{FF2B5EF4-FFF2-40B4-BE49-F238E27FC236}">
                <a16:creationId xmlns:a16="http://schemas.microsoft.com/office/drawing/2014/main" id="{F96017C2-181E-10B5-3692-65D9DFD51548}"/>
              </a:ext>
            </a:extLst>
          </p:cNvPr>
          <p:cNvSpPr txBox="1"/>
          <p:nvPr/>
        </p:nvSpPr>
        <p:spPr>
          <a:xfrm>
            <a:off x="199950" y="495157"/>
            <a:ext cx="8791800" cy="43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 dirty="0" err="1">
                <a:solidFill>
                  <a:schemeClr val="dk2"/>
                </a:solidFill>
              </a:rPr>
              <a:t>Β</a:t>
            </a:r>
            <a:r>
              <a:rPr lang="en" b="1" dirty="0">
                <a:solidFill>
                  <a:schemeClr val="dk2"/>
                </a:solidFill>
              </a:rPr>
              <a:t>α</a:t>
            </a:r>
            <a:r>
              <a:rPr lang="en" b="1" dirty="0" err="1">
                <a:solidFill>
                  <a:schemeClr val="dk2"/>
                </a:solidFill>
              </a:rPr>
              <a:t>σικές</a:t>
            </a:r>
            <a:r>
              <a:rPr lang="en" b="1" dirty="0">
                <a:solidFill>
                  <a:schemeClr val="dk2"/>
                </a:solidFill>
              </a:rPr>
              <a:t> </a:t>
            </a:r>
            <a:r>
              <a:rPr lang="en" b="1" dirty="0" err="1">
                <a:solidFill>
                  <a:schemeClr val="dk2"/>
                </a:solidFill>
              </a:rPr>
              <a:t>έννοιες</a:t>
            </a:r>
            <a:r>
              <a:rPr lang="en" b="1" dirty="0">
                <a:solidFill>
                  <a:schemeClr val="dk2"/>
                </a:solidFill>
              </a:rPr>
              <a:t> π</a:t>
            </a:r>
            <a:r>
              <a:rPr lang="en" b="1" dirty="0" err="1">
                <a:solidFill>
                  <a:schemeClr val="dk2"/>
                </a:solidFill>
              </a:rPr>
              <a:t>ου</a:t>
            </a:r>
            <a:r>
              <a:rPr lang="en" b="1" dirty="0">
                <a:solidFill>
                  <a:schemeClr val="dk2"/>
                </a:solidFill>
              </a:rPr>
              <a:t> πα</a:t>
            </a:r>
            <a:r>
              <a:rPr lang="en" b="1" dirty="0" err="1">
                <a:solidFill>
                  <a:schemeClr val="dk2"/>
                </a:solidFill>
              </a:rPr>
              <a:t>ίζουν</a:t>
            </a:r>
            <a:r>
              <a:rPr lang="en" b="1" dirty="0">
                <a:solidFill>
                  <a:schemeClr val="dk2"/>
                </a:solidFill>
              </a:rPr>
              <a:t> </a:t>
            </a:r>
            <a:r>
              <a:rPr lang="en" b="1" dirty="0" err="1">
                <a:solidFill>
                  <a:schemeClr val="dk2"/>
                </a:solidFill>
              </a:rPr>
              <a:t>ρόλο</a:t>
            </a:r>
            <a:r>
              <a:rPr lang="en" b="1" dirty="0">
                <a:solidFill>
                  <a:schemeClr val="dk2"/>
                </a:solidFill>
              </a:rPr>
              <a:t> </a:t>
            </a:r>
            <a:r>
              <a:rPr lang="en" b="1" dirty="0" err="1">
                <a:solidFill>
                  <a:schemeClr val="dk2"/>
                </a:solidFill>
              </a:rPr>
              <a:t>στην</a:t>
            </a:r>
            <a:r>
              <a:rPr lang="en" b="1" dirty="0">
                <a:solidFill>
                  <a:schemeClr val="dk2"/>
                </a:solidFill>
              </a:rPr>
              <a:t> SSM:</a:t>
            </a:r>
            <a:endParaRPr b="1" dirty="0">
              <a:solidFill>
                <a:schemeClr val="dk2"/>
              </a:solidFill>
            </a:endParaRPr>
          </a:p>
          <a:p>
            <a:pPr marL="457200" lvl="0" indent="-2921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00"/>
              <a:buChar char="●"/>
            </a:pPr>
            <a:r>
              <a:rPr lang="en" b="1" dirty="0" err="1">
                <a:solidFill>
                  <a:schemeClr val="dk2"/>
                </a:solidFill>
              </a:rPr>
              <a:t>Προ</a:t>
            </a:r>
            <a:r>
              <a:rPr lang="en" b="1" dirty="0">
                <a:solidFill>
                  <a:schemeClr val="dk2"/>
                </a:solidFill>
              </a:rPr>
              <a:t>β</a:t>
            </a:r>
            <a:r>
              <a:rPr lang="en" b="1" dirty="0" err="1">
                <a:solidFill>
                  <a:schemeClr val="dk2"/>
                </a:solidFill>
              </a:rPr>
              <a:t>λημ</a:t>
            </a:r>
            <a:r>
              <a:rPr lang="en" b="1" dirty="0">
                <a:solidFill>
                  <a:schemeClr val="dk2"/>
                </a:solidFill>
              </a:rPr>
              <a:t>α</a:t>
            </a:r>
            <a:r>
              <a:rPr lang="en" b="1" dirty="0" err="1">
                <a:solidFill>
                  <a:schemeClr val="dk2"/>
                </a:solidFill>
              </a:rPr>
              <a:t>τική</a:t>
            </a:r>
            <a:r>
              <a:rPr lang="en" b="1" dirty="0">
                <a:solidFill>
                  <a:schemeClr val="dk2"/>
                </a:solidFill>
              </a:rPr>
              <a:t> </a:t>
            </a:r>
            <a:r>
              <a:rPr lang="en" b="1" dirty="0" err="1">
                <a:solidFill>
                  <a:schemeClr val="dk2"/>
                </a:solidFill>
              </a:rPr>
              <a:t>Κ</a:t>
            </a:r>
            <a:r>
              <a:rPr lang="en" b="1" dirty="0">
                <a:solidFill>
                  <a:schemeClr val="dk2"/>
                </a:solidFill>
              </a:rPr>
              <a:t>α</a:t>
            </a:r>
            <a:r>
              <a:rPr lang="en" b="1" dirty="0" err="1">
                <a:solidFill>
                  <a:schemeClr val="dk2"/>
                </a:solidFill>
              </a:rPr>
              <a:t>τάστ</a:t>
            </a:r>
            <a:r>
              <a:rPr lang="en" b="1" dirty="0">
                <a:solidFill>
                  <a:schemeClr val="dk2"/>
                </a:solidFill>
              </a:rPr>
              <a:t>α</a:t>
            </a:r>
            <a:r>
              <a:rPr lang="en" b="1" dirty="0" err="1">
                <a:solidFill>
                  <a:schemeClr val="dk2"/>
                </a:solidFill>
              </a:rPr>
              <a:t>ση</a:t>
            </a:r>
            <a:r>
              <a:rPr lang="en" b="1" dirty="0">
                <a:solidFill>
                  <a:schemeClr val="dk2"/>
                </a:solidFill>
              </a:rPr>
              <a:t>: </a:t>
            </a:r>
            <a:r>
              <a:rPr lang="en" dirty="0" err="1">
                <a:solidFill>
                  <a:schemeClr val="dk2"/>
                </a:solidFill>
              </a:rPr>
              <a:t>Μι</a:t>
            </a:r>
            <a:r>
              <a:rPr lang="en" dirty="0">
                <a:solidFill>
                  <a:schemeClr val="dk2"/>
                </a:solidFill>
              </a:rPr>
              <a:t>α α</a:t>
            </a:r>
            <a:r>
              <a:rPr lang="en" dirty="0" err="1">
                <a:solidFill>
                  <a:schemeClr val="dk2"/>
                </a:solidFill>
              </a:rPr>
              <a:t>όριστη</a:t>
            </a:r>
            <a:r>
              <a:rPr lang="en" dirty="0">
                <a:solidFill>
                  <a:schemeClr val="dk2"/>
                </a:solidFill>
              </a:rPr>
              <a:t>, </a:t>
            </a:r>
            <a:r>
              <a:rPr lang="en" dirty="0" err="1">
                <a:solidFill>
                  <a:schemeClr val="dk2"/>
                </a:solidFill>
              </a:rPr>
              <a:t>μη</a:t>
            </a:r>
            <a:r>
              <a:rPr lang="en" dirty="0">
                <a:solidFill>
                  <a:schemeClr val="dk2"/>
                </a:solidFill>
              </a:rPr>
              <a:t> </a:t>
            </a:r>
            <a:r>
              <a:rPr lang="en" dirty="0" err="1">
                <a:solidFill>
                  <a:schemeClr val="dk2"/>
                </a:solidFill>
              </a:rPr>
              <a:t>δομημένη</a:t>
            </a:r>
            <a:r>
              <a:rPr lang="en" dirty="0">
                <a:solidFill>
                  <a:schemeClr val="dk2"/>
                </a:solidFill>
              </a:rPr>
              <a:t> </a:t>
            </a:r>
            <a:r>
              <a:rPr lang="en" dirty="0" err="1">
                <a:solidFill>
                  <a:schemeClr val="dk2"/>
                </a:solidFill>
              </a:rPr>
              <a:t>κ</a:t>
            </a:r>
            <a:r>
              <a:rPr lang="en" dirty="0">
                <a:solidFill>
                  <a:schemeClr val="dk2"/>
                </a:solidFill>
              </a:rPr>
              <a:t>α</a:t>
            </a:r>
            <a:r>
              <a:rPr lang="en" dirty="0" err="1">
                <a:solidFill>
                  <a:schemeClr val="dk2"/>
                </a:solidFill>
              </a:rPr>
              <a:t>τάστ</a:t>
            </a:r>
            <a:r>
              <a:rPr lang="en" dirty="0">
                <a:solidFill>
                  <a:schemeClr val="dk2"/>
                </a:solidFill>
              </a:rPr>
              <a:t>α</a:t>
            </a:r>
            <a:r>
              <a:rPr lang="en" dirty="0" err="1">
                <a:solidFill>
                  <a:schemeClr val="dk2"/>
                </a:solidFill>
              </a:rPr>
              <a:t>ση</a:t>
            </a:r>
            <a:r>
              <a:rPr lang="en" dirty="0">
                <a:solidFill>
                  <a:schemeClr val="dk2"/>
                </a:solidFill>
              </a:rPr>
              <a:t> </a:t>
            </a:r>
            <a:r>
              <a:rPr lang="en" dirty="0" err="1">
                <a:solidFill>
                  <a:schemeClr val="dk2"/>
                </a:solidFill>
              </a:rPr>
              <a:t>ό</a:t>
            </a:r>
            <a:r>
              <a:rPr lang="en" dirty="0">
                <a:solidFill>
                  <a:schemeClr val="dk2"/>
                </a:solidFill>
              </a:rPr>
              <a:t>π</a:t>
            </a:r>
            <a:r>
              <a:rPr lang="en" dirty="0" err="1">
                <a:solidFill>
                  <a:schemeClr val="dk2"/>
                </a:solidFill>
              </a:rPr>
              <a:t>ου</a:t>
            </a:r>
            <a:r>
              <a:rPr lang="en" dirty="0">
                <a:solidFill>
                  <a:schemeClr val="dk2"/>
                </a:solidFill>
              </a:rPr>
              <a:t> </a:t>
            </a:r>
            <a:r>
              <a:rPr lang="en" u="sng" dirty="0" err="1">
                <a:solidFill>
                  <a:schemeClr val="dk2"/>
                </a:solidFill>
              </a:rPr>
              <a:t>οι</a:t>
            </a:r>
            <a:r>
              <a:rPr lang="en" u="sng" dirty="0">
                <a:solidFill>
                  <a:schemeClr val="dk2"/>
                </a:solidFill>
              </a:rPr>
              <a:t> </a:t>
            </a:r>
            <a:r>
              <a:rPr lang="en" u="sng" dirty="0" err="1">
                <a:solidFill>
                  <a:schemeClr val="dk2"/>
                </a:solidFill>
              </a:rPr>
              <a:t>άνθρω</a:t>
            </a:r>
            <a:r>
              <a:rPr lang="en" u="sng" dirty="0">
                <a:solidFill>
                  <a:schemeClr val="dk2"/>
                </a:solidFill>
              </a:rPr>
              <a:t>π</a:t>
            </a:r>
            <a:r>
              <a:rPr lang="en" u="sng" dirty="0" err="1">
                <a:solidFill>
                  <a:schemeClr val="dk2"/>
                </a:solidFill>
              </a:rPr>
              <a:t>οι</a:t>
            </a:r>
            <a:r>
              <a:rPr lang="en" u="sng" dirty="0">
                <a:solidFill>
                  <a:schemeClr val="dk2"/>
                </a:solidFill>
              </a:rPr>
              <a:t> α</a:t>
            </a:r>
            <a:r>
              <a:rPr lang="en" u="sng" dirty="0" err="1">
                <a:solidFill>
                  <a:schemeClr val="dk2"/>
                </a:solidFill>
              </a:rPr>
              <a:t>ντιλ</a:t>
            </a:r>
            <a:r>
              <a:rPr lang="en" u="sng" dirty="0">
                <a:solidFill>
                  <a:schemeClr val="dk2"/>
                </a:solidFill>
              </a:rPr>
              <a:t>α</a:t>
            </a:r>
            <a:r>
              <a:rPr lang="en" u="sng" dirty="0" err="1">
                <a:solidFill>
                  <a:schemeClr val="dk2"/>
                </a:solidFill>
              </a:rPr>
              <a:t>μ</a:t>
            </a:r>
            <a:r>
              <a:rPr lang="en" u="sng" dirty="0">
                <a:solidFill>
                  <a:schemeClr val="dk2"/>
                </a:solidFill>
              </a:rPr>
              <a:t>β</a:t>
            </a:r>
            <a:r>
              <a:rPr lang="en" u="sng" dirty="0" err="1">
                <a:solidFill>
                  <a:schemeClr val="dk2"/>
                </a:solidFill>
              </a:rPr>
              <a:t>άνοντ</a:t>
            </a:r>
            <a:r>
              <a:rPr lang="en" u="sng" dirty="0">
                <a:solidFill>
                  <a:schemeClr val="dk2"/>
                </a:solidFill>
              </a:rPr>
              <a:t>α</a:t>
            </a:r>
            <a:r>
              <a:rPr lang="en" u="sng" dirty="0" err="1">
                <a:solidFill>
                  <a:schemeClr val="dk2"/>
                </a:solidFill>
              </a:rPr>
              <a:t>ι</a:t>
            </a:r>
            <a:r>
              <a:rPr lang="en" u="sng" dirty="0">
                <a:solidFill>
                  <a:schemeClr val="dk2"/>
                </a:solidFill>
              </a:rPr>
              <a:t> </a:t>
            </a:r>
            <a:r>
              <a:rPr lang="en" u="sng" dirty="0" err="1">
                <a:solidFill>
                  <a:schemeClr val="dk2"/>
                </a:solidFill>
              </a:rPr>
              <a:t>ότι</a:t>
            </a:r>
            <a:r>
              <a:rPr lang="en" u="sng" dirty="0">
                <a:solidFill>
                  <a:schemeClr val="dk2"/>
                </a:solidFill>
              </a:rPr>
              <a:t> </a:t>
            </a:r>
            <a:r>
              <a:rPr lang="en" u="sng" dirty="0" err="1">
                <a:solidFill>
                  <a:schemeClr val="dk2"/>
                </a:solidFill>
              </a:rPr>
              <a:t>κάτι</a:t>
            </a:r>
            <a:r>
              <a:rPr lang="en" u="sng" dirty="0">
                <a:solidFill>
                  <a:schemeClr val="dk2"/>
                </a:solidFill>
              </a:rPr>
              <a:t> </a:t>
            </a:r>
            <a:r>
              <a:rPr lang="en" u="sng" dirty="0" err="1">
                <a:solidFill>
                  <a:schemeClr val="dk2"/>
                </a:solidFill>
              </a:rPr>
              <a:t>δεν</a:t>
            </a:r>
            <a:r>
              <a:rPr lang="en" u="sng" dirty="0">
                <a:solidFill>
                  <a:schemeClr val="dk2"/>
                </a:solidFill>
              </a:rPr>
              <a:t> π</a:t>
            </a:r>
            <a:r>
              <a:rPr lang="en" u="sng" dirty="0" err="1">
                <a:solidFill>
                  <a:schemeClr val="dk2"/>
                </a:solidFill>
              </a:rPr>
              <a:t>άει</a:t>
            </a:r>
            <a:r>
              <a:rPr lang="en" u="sng" dirty="0">
                <a:solidFill>
                  <a:schemeClr val="dk2"/>
                </a:solidFill>
              </a:rPr>
              <a:t> </a:t>
            </a:r>
            <a:r>
              <a:rPr lang="en" u="sng" dirty="0" err="1">
                <a:solidFill>
                  <a:schemeClr val="dk2"/>
                </a:solidFill>
              </a:rPr>
              <a:t>κ</a:t>
            </a:r>
            <a:r>
              <a:rPr lang="en" u="sng" dirty="0">
                <a:solidFill>
                  <a:schemeClr val="dk2"/>
                </a:solidFill>
              </a:rPr>
              <a:t>α</a:t>
            </a:r>
            <a:r>
              <a:rPr lang="en" u="sng" dirty="0" err="1">
                <a:solidFill>
                  <a:schemeClr val="dk2"/>
                </a:solidFill>
              </a:rPr>
              <a:t>λά</a:t>
            </a:r>
            <a:r>
              <a:rPr lang="en" u="sng" dirty="0">
                <a:solidFill>
                  <a:schemeClr val="dk2"/>
                </a:solidFill>
              </a:rPr>
              <a:t> α</a:t>
            </a:r>
            <a:r>
              <a:rPr lang="en" u="sng" dirty="0" err="1">
                <a:solidFill>
                  <a:schemeClr val="dk2"/>
                </a:solidFill>
              </a:rPr>
              <a:t>λλά</a:t>
            </a:r>
            <a:r>
              <a:rPr lang="en" u="sng" dirty="0">
                <a:solidFill>
                  <a:schemeClr val="dk2"/>
                </a:solidFill>
              </a:rPr>
              <a:t> </a:t>
            </a:r>
            <a:r>
              <a:rPr lang="en" u="sng" dirty="0" err="1">
                <a:solidFill>
                  <a:schemeClr val="dk2"/>
                </a:solidFill>
              </a:rPr>
              <a:t>δεν</a:t>
            </a:r>
            <a:r>
              <a:rPr lang="en" u="sng" dirty="0">
                <a:solidFill>
                  <a:schemeClr val="dk2"/>
                </a:solidFill>
              </a:rPr>
              <a:t> </a:t>
            </a:r>
            <a:r>
              <a:rPr lang="en" u="sng" dirty="0" err="1">
                <a:solidFill>
                  <a:schemeClr val="dk2"/>
                </a:solidFill>
              </a:rPr>
              <a:t>μ</a:t>
            </a:r>
            <a:r>
              <a:rPr lang="en" u="sng" dirty="0">
                <a:solidFill>
                  <a:schemeClr val="dk2"/>
                </a:solidFill>
              </a:rPr>
              <a:t>π</a:t>
            </a:r>
            <a:r>
              <a:rPr lang="en" u="sng" dirty="0" err="1">
                <a:solidFill>
                  <a:schemeClr val="dk2"/>
                </a:solidFill>
              </a:rPr>
              <a:t>ορούν</a:t>
            </a:r>
            <a:r>
              <a:rPr lang="en" u="sng" dirty="0">
                <a:solidFill>
                  <a:schemeClr val="dk2"/>
                </a:solidFill>
              </a:rPr>
              <a:t> </a:t>
            </a:r>
            <a:r>
              <a:rPr lang="en" u="sng" dirty="0" err="1">
                <a:solidFill>
                  <a:schemeClr val="dk2"/>
                </a:solidFill>
              </a:rPr>
              <a:t>ν</a:t>
            </a:r>
            <a:r>
              <a:rPr lang="en" u="sng" dirty="0">
                <a:solidFill>
                  <a:schemeClr val="dk2"/>
                </a:solidFill>
              </a:rPr>
              <a:t>α </a:t>
            </a:r>
            <a:r>
              <a:rPr lang="en" u="sng" dirty="0" err="1">
                <a:solidFill>
                  <a:schemeClr val="dk2"/>
                </a:solidFill>
              </a:rPr>
              <a:t>το</a:t>
            </a:r>
            <a:r>
              <a:rPr lang="en" u="sng" dirty="0">
                <a:solidFill>
                  <a:schemeClr val="dk2"/>
                </a:solidFill>
              </a:rPr>
              <a:t> </a:t>
            </a:r>
            <a:r>
              <a:rPr lang="en" u="sng" dirty="0" err="1">
                <a:solidFill>
                  <a:schemeClr val="dk2"/>
                </a:solidFill>
              </a:rPr>
              <a:t>ορίσουν</a:t>
            </a:r>
            <a:r>
              <a:rPr lang="en" u="sng" dirty="0">
                <a:solidFill>
                  <a:schemeClr val="dk2"/>
                </a:solidFill>
              </a:rPr>
              <a:t> </a:t>
            </a:r>
            <a:r>
              <a:rPr lang="en" u="sng" dirty="0" err="1">
                <a:solidFill>
                  <a:schemeClr val="dk2"/>
                </a:solidFill>
              </a:rPr>
              <a:t>με</a:t>
            </a:r>
            <a:r>
              <a:rPr lang="en" u="sng" dirty="0">
                <a:solidFill>
                  <a:schemeClr val="dk2"/>
                </a:solidFill>
              </a:rPr>
              <a:t> α</a:t>
            </a:r>
            <a:r>
              <a:rPr lang="en" u="sng" dirty="0" err="1">
                <a:solidFill>
                  <a:schemeClr val="dk2"/>
                </a:solidFill>
              </a:rPr>
              <a:t>κρί</a:t>
            </a:r>
            <a:r>
              <a:rPr lang="en" u="sng" dirty="0">
                <a:solidFill>
                  <a:schemeClr val="dk2"/>
                </a:solidFill>
              </a:rPr>
              <a:t>β</a:t>
            </a:r>
            <a:r>
              <a:rPr lang="en" u="sng" dirty="0" err="1">
                <a:solidFill>
                  <a:schemeClr val="dk2"/>
                </a:solidFill>
              </a:rPr>
              <a:t>ει</a:t>
            </a:r>
            <a:r>
              <a:rPr lang="en" u="sng" dirty="0">
                <a:solidFill>
                  <a:schemeClr val="dk2"/>
                </a:solidFill>
              </a:rPr>
              <a:t>α</a:t>
            </a:r>
            <a:r>
              <a:rPr lang="en" dirty="0">
                <a:solidFill>
                  <a:schemeClr val="dk2"/>
                </a:solidFill>
              </a:rPr>
              <a:t>.</a:t>
            </a:r>
            <a:endParaRPr lang="el-GR" dirty="0">
              <a:solidFill>
                <a:schemeClr val="dk2"/>
              </a:solidFill>
            </a:endParaRPr>
          </a:p>
          <a:p>
            <a:pPr marL="165100" lvl="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00"/>
            </a:pPr>
            <a:endParaRPr dirty="0">
              <a:solidFill>
                <a:schemeClr val="dk2"/>
              </a:solidFill>
            </a:endParaRPr>
          </a:p>
          <a:p>
            <a:pPr marL="457200" lvl="0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Char char="●"/>
            </a:pPr>
            <a:r>
              <a:rPr lang="en" b="1" dirty="0" err="1">
                <a:solidFill>
                  <a:schemeClr val="dk2"/>
                </a:solidFill>
              </a:rPr>
              <a:t>Σύστημ</a:t>
            </a:r>
            <a:r>
              <a:rPr lang="en" b="1" dirty="0">
                <a:solidFill>
                  <a:schemeClr val="dk2"/>
                </a:solidFill>
              </a:rPr>
              <a:t>α </a:t>
            </a:r>
            <a:r>
              <a:rPr lang="en" b="1" dirty="0" err="1">
                <a:solidFill>
                  <a:schemeClr val="dk2"/>
                </a:solidFill>
              </a:rPr>
              <a:t>Ανθρώ</a:t>
            </a:r>
            <a:r>
              <a:rPr lang="en" b="1" dirty="0">
                <a:solidFill>
                  <a:schemeClr val="dk2"/>
                </a:solidFill>
              </a:rPr>
              <a:t>π</a:t>
            </a:r>
            <a:r>
              <a:rPr lang="en" b="1" dirty="0" err="1">
                <a:solidFill>
                  <a:schemeClr val="dk2"/>
                </a:solidFill>
              </a:rPr>
              <a:t>ινης</a:t>
            </a:r>
            <a:r>
              <a:rPr lang="en" b="1" dirty="0">
                <a:solidFill>
                  <a:schemeClr val="dk2"/>
                </a:solidFill>
              </a:rPr>
              <a:t> </a:t>
            </a:r>
            <a:r>
              <a:rPr lang="en" b="1" dirty="0" err="1">
                <a:solidFill>
                  <a:schemeClr val="dk2"/>
                </a:solidFill>
              </a:rPr>
              <a:t>Δρ</a:t>
            </a:r>
            <a:r>
              <a:rPr lang="en" b="1" dirty="0">
                <a:solidFill>
                  <a:schemeClr val="dk2"/>
                </a:solidFill>
              </a:rPr>
              <a:t>α</a:t>
            </a:r>
            <a:r>
              <a:rPr lang="en" b="1" dirty="0" err="1">
                <a:solidFill>
                  <a:schemeClr val="dk2"/>
                </a:solidFill>
              </a:rPr>
              <a:t>στηριότητ</a:t>
            </a:r>
            <a:r>
              <a:rPr lang="en" b="1" dirty="0">
                <a:solidFill>
                  <a:schemeClr val="dk2"/>
                </a:solidFill>
              </a:rPr>
              <a:t>α</a:t>
            </a:r>
            <a:r>
              <a:rPr lang="en" b="1" dirty="0" err="1">
                <a:solidFill>
                  <a:schemeClr val="dk2"/>
                </a:solidFill>
              </a:rPr>
              <a:t>ς</a:t>
            </a:r>
            <a:r>
              <a:rPr lang="en" b="1" dirty="0">
                <a:solidFill>
                  <a:schemeClr val="dk2"/>
                </a:solidFill>
              </a:rPr>
              <a:t>: </a:t>
            </a:r>
            <a:r>
              <a:rPr lang="en" u="sng" dirty="0" err="1">
                <a:solidFill>
                  <a:schemeClr val="dk2"/>
                </a:solidFill>
              </a:rPr>
              <a:t>Έν</a:t>
            </a:r>
            <a:r>
              <a:rPr lang="en" u="sng" dirty="0">
                <a:solidFill>
                  <a:schemeClr val="dk2"/>
                </a:solidFill>
              </a:rPr>
              <a:t>α </a:t>
            </a:r>
            <a:r>
              <a:rPr lang="en" u="sng" dirty="0" err="1">
                <a:solidFill>
                  <a:schemeClr val="dk2"/>
                </a:solidFill>
              </a:rPr>
              <a:t>νοητό</a:t>
            </a:r>
            <a:r>
              <a:rPr lang="en" u="sng" dirty="0">
                <a:solidFill>
                  <a:schemeClr val="dk2"/>
                </a:solidFill>
              </a:rPr>
              <a:t> (</a:t>
            </a:r>
            <a:r>
              <a:rPr lang="en" u="sng" dirty="0" err="1">
                <a:solidFill>
                  <a:schemeClr val="dk2"/>
                </a:solidFill>
              </a:rPr>
              <a:t>εννοιολογικό</a:t>
            </a:r>
            <a:r>
              <a:rPr lang="en" u="sng" dirty="0">
                <a:solidFill>
                  <a:schemeClr val="dk2"/>
                </a:solidFill>
              </a:rPr>
              <a:t>) </a:t>
            </a:r>
            <a:r>
              <a:rPr lang="en" u="sng" dirty="0" err="1">
                <a:solidFill>
                  <a:schemeClr val="dk2"/>
                </a:solidFill>
              </a:rPr>
              <a:t>μοντέλο</a:t>
            </a:r>
            <a:r>
              <a:rPr lang="en" u="sng" dirty="0">
                <a:solidFill>
                  <a:schemeClr val="dk2"/>
                </a:solidFill>
              </a:rPr>
              <a:t> </a:t>
            </a:r>
            <a:r>
              <a:rPr lang="en" u="sng" dirty="0" err="1">
                <a:solidFill>
                  <a:schemeClr val="dk2"/>
                </a:solidFill>
              </a:rPr>
              <a:t>των</a:t>
            </a:r>
            <a:r>
              <a:rPr lang="en" u="sng" dirty="0">
                <a:solidFill>
                  <a:schemeClr val="dk2"/>
                </a:solidFill>
              </a:rPr>
              <a:t> </a:t>
            </a:r>
            <a:r>
              <a:rPr lang="en" u="sng" dirty="0" err="1">
                <a:solidFill>
                  <a:schemeClr val="dk2"/>
                </a:solidFill>
              </a:rPr>
              <a:t>δρ</a:t>
            </a:r>
            <a:r>
              <a:rPr lang="en" u="sng" dirty="0">
                <a:solidFill>
                  <a:schemeClr val="dk2"/>
                </a:solidFill>
              </a:rPr>
              <a:t>α</a:t>
            </a:r>
            <a:r>
              <a:rPr lang="en" u="sng" dirty="0" err="1">
                <a:solidFill>
                  <a:schemeClr val="dk2"/>
                </a:solidFill>
              </a:rPr>
              <a:t>στηριοτήτων</a:t>
            </a:r>
            <a:r>
              <a:rPr lang="en" u="sng" dirty="0">
                <a:solidFill>
                  <a:schemeClr val="dk2"/>
                </a:solidFill>
              </a:rPr>
              <a:t> π</a:t>
            </a:r>
            <a:r>
              <a:rPr lang="en" u="sng" dirty="0" err="1">
                <a:solidFill>
                  <a:schemeClr val="dk2"/>
                </a:solidFill>
              </a:rPr>
              <a:t>ου</a:t>
            </a:r>
            <a:r>
              <a:rPr lang="en" u="sng" dirty="0">
                <a:solidFill>
                  <a:schemeClr val="dk2"/>
                </a:solidFill>
              </a:rPr>
              <a:t> π</a:t>
            </a:r>
            <a:r>
              <a:rPr lang="en" u="sng" dirty="0" err="1">
                <a:solidFill>
                  <a:schemeClr val="dk2"/>
                </a:solidFill>
              </a:rPr>
              <a:t>ρέ</a:t>
            </a:r>
            <a:r>
              <a:rPr lang="en" u="sng" dirty="0">
                <a:solidFill>
                  <a:schemeClr val="dk2"/>
                </a:solidFill>
              </a:rPr>
              <a:t>π</a:t>
            </a:r>
            <a:r>
              <a:rPr lang="en" u="sng" dirty="0" err="1">
                <a:solidFill>
                  <a:schemeClr val="dk2"/>
                </a:solidFill>
              </a:rPr>
              <a:t>ει</a:t>
            </a:r>
            <a:r>
              <a:rPr lang="en" u="sng" dirty="0">
                <a:solidFill>
                  <a:schemeClr val="dk2"/>
                </a:solidFill>
              </a:rPr>
              <a:t> </a:t>
            </a:r>
            <a:r>
              <a:rPr lang="en" u="sng" dirty="0" err="1">
                <a:solidFill>
                  <a:schemeClr val="dk2"/>
                </a:solidFill>
              </a:rPr>
              <a:t>ν</a:t>
            </a:r>
            <a:r>
              <a:rPr lang="en" u="sng" dirty="0">
                <a:solidFill>
                  <a:schemeClr val="dk2"/>
                </a:solidFill>
              </a:rPr>
              <a:t>α α</a:t>
            </a:r>
            <a:r>
              <a:rPr lang="en" u="sng" dirty="0" err="1">
                <a:solidFill>
                  <a:schemeClr val="dk2"/>
                </a:solidFill>
              </a:rPr>
              <a:t>ν</a:t>
            </a:r>
            <a:r>
              <a:rPr lang="en" u="sng" dirty="0">
                <a:solidFill>
                  <a:schemeClr val="dk2"/>
                </a:solidFill>
              </a:rPr>
              <a:t>α</a:t>
            </a:r>
            <a:r>
              <a:rPr lang="en" u="sng" dirty="0" err="1">
                <a:solidFill>
                  <a:schemeClr val="dk2"/>
                </a:solidFill>
              </a:rPr>
              <a:t>λά</a:t>
            </a:r>
            <a:r>
              <a:rPr lang="en" u="sng" dirty="0">
                <a:solidFill>
                  <a:schemeClr val="dk2"/>
                </a:solidFill>
              </a:rPr>
              <a:t>β</a:t>
            </a:r>
            <a:r>
              <a:rPr lang="en" u="sng" dirty="0" err="1">
                <a:solidFill>
                  <a:schemeClr val="dk2"/>
                </a:solidFill>
              </a:rPr>
              <a:t>ουν</a:t>
            </a:r>
            <a:r>
              <a:rPr lang="en" u="sng" dirty="0">
                <a:solidFill>
                  <a:schemeClr val="dk2"/>
                </a:solidFill>
              </a:rPr>
              <a:t> </a:t>
            </a:r>
            <a:r>
              <a:rPr lang="en" u="sng" dirty="0" err="1">
                <a:solidFill>
                  <a:schemeClr val="dk2"/>
                </a:solidFill>
              </a:rPr>
              <a:t>οι</a:t>
            </a:r>
            <a:r>
              <a:rPr lang="en" u="sng" dirty="0">
                <a:solidFill>
                  <a:schemeClr val="dk2"/>
                </a:solidFill>
              </a:rPr>
              <a:t> </a:t>
            </a:r>
            <a:r>
              <a:rPr lang="en" u="sng" dirty="0" err="1">
                <a:solidFill>
                  <a:schemeClr val="dk2"/>
                </a:solidFill>
              </a:rPr>
              <a:t>άνθρω</a:t>
            </a:r>
            <a:r>
              <a:rPr lang="en" u="sng" dirty="0">
                <a:solidFill>
                  <a:schemeClr val="dk2"/>
                </a:solidFill>
              </a:rPr>
              <a:t>π</a:t>
            </a:r>
            <a:r>
              <a:rPr lang="en" u="sng" dirty="0" err="1">
                <a:solidFill>
                  <a:schemeClr val="dk2"/>
                </a:solidFill>
              </a:rPr>
              <a:t>οι</a:t>
            </a:r>
            <a:r>
              <a:rPr lang="en" u="sng" dirty="0">
                <a:solidFill>
                  <a:schemeClr val="dk2"/>
                </a:solidFill>
              </a:rPr>
              <a:t> </a:t>
            </a:r>
            <a:r>
              <a:rPr lang="en" u="sng" dirty="0" err="1">
                <a:solidFill>
                  <a:schemeClr val="dk2"/>
                </a:solidFill>
              </a:rPr>
              <a:t>γι</a:t>
            </a:r>
            <a:r>
              <a:rPr lang="en" u="sng" dirty="0">
                <a:solidFill>
                  <a:schemeClr val="dk2"/>
                </a:solidFill>
              </a:rPr>
              <a:t>α </a:t>
            </a:r>
            <a:r>
              <a:rPr lang="en" u="sng" dirty="0" err="1">
                <a:solidFill>
                  <a:schemeClr val="dk2"/>
                </a:solidFill>
              </a:rPr>
              <a:t>ν</a:t>
            </a:r>
            <a:r>
              <a:rPr lang="en" u="sng" dirty="0">
                <a:solidFill>
                  <a:schemeClr val="dk2"/>
                </a:solidFill>
              </a:rPr>
              <a:t>α </a:t>
            </a:r>
            <a:r>
              <a:rPr lang="en" u="sng" dirty="0" err="1">
                <a:solidFill>
                  <a:schemeClr val="dk2"/>
                </a:solidFill>
              </a:rPr>
              <a:t>ε</a:t>
            </a:r>
            <a:r>
              <a:rPr lang="en" u="sng" dirty="0">
                <a:solidFill>
                  <a:schemeClr val="dk2"/>
                </a:solidFill>
              </a:rPr>
              <a:t>π</a:t>
            </a:r>
            <a:r>
              <a:rPr lang="en" u="sng" dirty="0" err="1">
                <a:solidFill>
                  <a:schemeClr val="dk2"/>
                </a:solidFill>
              </a:rPr>
              <a:t>ιδιώξουν</a:t>
            </a:r>
            <a:r>
              <a:rPr lang="en" u="sng" dirty="0">
                <a:solidFill>
                  <a:schemeClr val="dk2"/>
                </a:solidFill>
              </a:rPr>
              <a:t> </a:t>
            </a:r>
            <a:r>
              <a:rPr lang="en" u="sng" dirty="0" err="1">
                <a:solidFill>
                  <a:schemeClr val="dk2"/>
                </a:solidFill>
              </a:rPr>
              <a:t>έν</a:t>
            </a:r>
            <a:r>
              <a:rPr lang="en" u="sng" dirty="0">
                <a:solidFill>
                  <a:schemeClr val="dk2"/>
                </a:solidFill>
              </a:rPr>
              <a:t>α</a:t>
            </a:r>
            <a:r>
              <a:rPr lang="en" u="sng" dirty="0" err="1">
                <a:solidFill>
                  <a:schemeClr val="dk2"/>
                </a:solidFill>
              </a:rPr>
              <a:t>ν</a:t>
            </a:r>
            <a:r>
              <a:rPr lang="en" u="sng" dirty="0">
                <a:solidFill>
                  <a:schemeClr val="dk2"/>
                </a:solidFill>
              </a:rPr>
              <a:t> </a:t>
            </a:r>
            <a:r>
              <a:rPr lang="en" u="sng" dirty="0" err="1">
                <a:solidFill>
                  <a:schemeClr val="dk2"/>
                </a:solidFill>
              </a:rPr>
              <a:t>συγκεκριμένο</a:t>
            </a:r>
            <a:r>
              <a:rPr lang="en" u="sng" dirty="0">
                <a:solidFill>
                  <a:schemeClr val="dk2"/>
                </a:solidFill>
              </a:rPr>
              <a:t> </a:t>
            </a:r>
            <a:r>
              <a:rPr lang="en" u="sng" dirty="0" err="1">
                <a:solidFill>
                  <a:schemeClr val="dk2"/>
                </a:solidFill>
              </a:rPr>
              <a:t>σκο</a:t>
            </a:r>
            <a:r>
              <a:rPr lang="en" u="sng" dirty="0">
                <a:solidFill>
                  <a:schemeClr val="dk2"/>
                </a:solidFill>
              </a:rPr>
              <a:t>π</a:t>
            </a:r>
            <a:r>
              <a:rPr lang="en" u="sng" dirty="0" err="1">
                <a:solidFill>
                  <a:schemeClr val="dk2"/>
                </a:solidFill>
              </a:rPr>
              <a:t>ό</a:t>
            </a:r>
            <a:r>
              <a:rPr lang="en" dirty="0">
                <a:solidFill>
                  <a:schemeClr val="dk2"/>
                </a:solidFill>
              </a:rPr>
              <a:t>. </a:t>
            </a:r>
            <a:r>
              <a:rPr lang="en" dirty="0" err="1">
                <a:solidFill>
                  <a:schemeClr val="dk2"/>
                </a:solidFill>
              </a:rPr>
              <a:t>Αυτή</a:t>
            </a:r>
            <a:r>
              <a:rPr lang="en" dirty="0">
                <a:solidFill>
                  <a:schemeClr val="dk2"/>
                </a:solidFill>
              </a:rPr>
              <a:t> </a:t>
            </a:r>
            <a:r>
              <a:rPr lang="en" dirty="0" err="1">
                <a:solidFill>
                  <a:schemeClr val="dk2"/>
                </a:solidFill>
              </a:rPr>
              <a:t>είν</a:t>
            </a:r>
            <a:r>
              <a:rPr lang="en" dirty="0">
                <a:solidFill>
                  <a:schemeClr val="dk2"/>
                </a:solidFill>
              </a:rPr>
              <a:t>α</a:t>
            </a:r>
            <a:r>
              <a:rPr lang="en" dirty="0" err="1">
                <a:solidFill>
                  <a:schemeClr val="dk2"/>
                </a:solidFill>
              </a:rPr>
              <a:t>ι</a:t>
            </a:r>
            <a:r>
              <a:rPr lang="en" dirty="0">
                <a:solidFill>
                  <a:schemeClr val="dk2"/>
                </a:solidFill>
              </a:rPr>
              <a:t> </a:t>
            </a:r>
            <a:r>
              <a:rPr lang="en" dirty="0" err="1">
                <a:solidFill>
                  <a:schemeClr val="dk2"/>
                </a:solidFill>
              </a:rPr>
              <a:t>μι</a:t>
            </a:r>
            <a:r>
              <a:rPr lang="en" dirty="0">
                <a:solidFill>
                  <a:schemeClr val="dk2"/>
                </a:solidFill>
              </a:rPr>
              <a:t>α βα</a:t>
            </a:r>
            <a:r>
              <a:rPr lang="en" dirty="0" err="1">
                <a:solidFill>
                  <a:schemeClr val="dk2"/>
                </a:solidFill>
              </a:rPr>
              <a:t>σική</a:t>
            </a:r>
            <a:r>
              <a:rPr lang="en" dirty="0">
                <a:solidFill>
                  <a:schemeClr val="dk2"/>
                </a:solidFill>
              </a:rPr>
              <a:t> α</a:t>
            </a:r>
            <a:r>
              <a:rPr lang="en" dirty="0" err="1">
                <a:solidFill>
                  <a:schemeClr val="dk2"/>
                </a:solidFill>
              </a:rPr>
              <a:t>ν</a:t>
            </a:r>
            <a:r>
              <a:rPr lang="en" dirty="0">
                <a:solidFill>
                  <a:schemeClr val="dk2"/>
                </a:solidFill>
              </a:rPr>
              <a:t>α</a:t>
            </a:r>
            <a:r>
              <a:rPr lang="en" dirty="0" err="1">
                <a:solidFill>
                  <a:schemeClr val="dk2"/>
                </a:solidFill>
              </a:rPr>
              <a:t>κάλυψη</a:t>
            </a:r>
            <a:r>
              <a:rPr lang="en" dirty="0">
                <a:solidFill>
                  <a:schemeClr val="dk2"/>
                </a:solidFill>
              </a:rPr>
              <a:t> </a:t>
            </a:r>
            <a:r>
              <a:rPr lang="en" dirty="0" err="1">
                <a:solidFill>
                  <a:schemeClr val="dk2"/>
                </a:solidFill>
              </a:rPr>
              <a:t>του</a:t>
            </a:r>
            <a:r>
              <a:rPr lang="en" dirty="0">
                <a:solidFill>
                  <a:schemeClr val="dk2"/>
                </a:solidFill>
              </a:rPr>
              <a:t> SSM.</a:t>
            </a:r>
            <a:endParaRPr dirty="0">
              <a:solidFill>
                <a:schemeClr val="dk2"/>
              </a:solidFill>
            </a:endParaRPr>
          </a:p>
          <a:p>
            <a:pPr marL="457200" lvl="0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Char char="●"/>
            </a:pPr>
            <a:endParaRPr lang="el-GR" b="1" dirty="0">
              <a:solidFill>
                <a:schemeClr val="dk2"/>
              </a:solidFill>
            </a:endParaRPr>
          </a:p>
          <a:p>
            <a:pPr marL="457200" lvl="0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Char char="●"/>
            </a:pPr>
            <a:r>
              <a:rPr lang="en" b="1" dirty="0" err="1">
                <a:solidFill>
                  <a:schemeClr val="dk2"/>
                </a:solidFill>
              </a:rPr>
              <a:t>Κόσμοθεωρί</a:t>
            </a:r>
            <a:r>
              <a:rPr lang="en" b="1" dirty="0">
                <a:solidFill>
                  <a:schemeClr val="dk2"/>
                </a:solidFill>
              </a:rPr>
              <a:t>α (Weltanschauung): </a:t>
            </a:r>
            <a:r>
              <a:rPr lang="en" u="sng" dirty="0" err="1">
                <a:solidFill>
                  <a:schemeClr val="dk2"/>
                </a:solidFill>
              </a:rPr>
              <a:t>Η</a:t>
            </a:r>
            <a:r>
              <a:rPr lang="en" u="sng" dirty="0">
                <a:solidFill>
                  <a:schemeClr val="dk2"/>
                </a:solidFill>
              </a:rPr>
              <a:t> </a:t>
            </a:r>
            <a:r>
              <a:rPr lang="en" u="sng" dirty="0" err="1">
                <a:solidFill>
                  <a:schemeClr val="dk2"/>
                </a:solidFill>
              </a:rPr>
              <a:t>συγκεκριμένη</a:t>
            </a:r>
            <a:r>
              <a:rPr lang="en" u="sng" dirty="0">
                <a:solidFill>
                  <a:schemeClr val="dk2"/>
                </a:solidFill>
              </a:rPr>
              <a:t> </a:t>
            </a:r>
            <a:r>
              <a:rPr lang="en" u="sng" dirty="0" err="1">
                <a:solidFill>
                  <a:schemeClr val="dk2"/>
                </a:solidFill>
              </a:rPr>
              <a:t>ο</a:t>
            </a:r>
            <a:r>
              <a:rPr lang="en" u="sng" dirty="0">
                <a:solidFill>
                  <a:schemeClr val="dk2"/>
                </a:solidFill>
              </a:rPr>
              <a:t>π</a:t>
            </a:r>
            <a:r>
              <a:rPr lang="en" u="sng" dirty="0" err="1">
                <a:solidFill>
                  <a:schemeClr val="dk2"/>
                </a:solidFill>
              </a:rPr>
              <a:t>τική</a:t>
            </a:r>
            <a:r>
              <a:rPr lang="en" u="sng" dirty="0">
                <a:solidFill>
                  <a:schemeClr val="dk2"/>
                </a:solidFill>
              </a:rPr>
              <a:t> </a:t>
            </a:r>
            <a:r>
              <a:rPr lang="en" u="sng" dirty="0" err="1">
                <a:solidFill>
                  <a:schemeClr val="dk2"/>
                </a:solidFill>
              </a:rPr>
              <a:t>γωνί</a:t>
            </a:r>
            <a:r>
              <a:rPr lang="en" u="sng" dirty="0">
                <a:solidFill>
                  <a:schemeClr val="dk2"/>
                </a:solidFill>
              </a:rPr>
              <a:t>α π</a:t>
            </a:r>
            <a:r>
              <a:rPr lang="en" u="sng" dirty="0" err="1">
                <a:solidFill>
                  <a:schemeClr val="dk2"/>
                </a:solidFill>
              </a:rPr>
              <a:t>ου</a:t>
            </a:r>
            <a:r>
              <a:rPr lang="en" u="sng" dirty="0">
                <a:solidFill>
                  <a:schemeClr val="dk2"/>
                </a:solidFill>
              </a:rPr>
              <a:t> π</a:t>
            </a:r>
            <a:r>
              <a:rPr lang="en" u="sng" dirty="0" err="1">
                <a:solidFill>
                  <a:schemeClr val="dk2"/>
                </a:solidFill>
              </a:rPr>
              <a:t>ροσδίδει</a:t>
            </a:r>
            <a:r>
              <a:rPr lang="en" u="sng" dirty="0">
                <a:solidFill>
                  <a:schemeClr val="dk2"/>
                </a:solidFill>
              </a:rPr>
              <a:t> </a:t>
            </a:r>
            <a:r>
              <a:rPr lang="en" u="sng" dirty="0" err="1">
                <a:solidFill>
                  <a:schemeClr val="dk2"/>
                </a:solidFill>
              </a:rPr>
              <a:t>νόημ</a:t>
            </a:r>
            <a:r>
              <a:rPr lang="en" u="sng" dirty="0">
                <a:solidFill>
                  <a:schemeClr val="dk2"/>
                </a:solidFill>
              </a:rPr>
              <a:t>α </a:t>
            </a:r>
            <a:r>
              <a:rPr lang="en" u="sng" dirty="0" err="1">
                <a:solidFill>
                  <a:schemeClr val="dk2"/>
                </a:solidFill>
              </a:rPr>
              <a:t>σε</a:t>
            </a:r>
            <a:r>
              <a:rPr lang="en" u="sng" dirty="0">
                <a:solidFill>
                  <a:schemeClr val="dk2"/>
                </a:solidFill>
              </a:rPr>
              <a:t> </a:t>
            </a:r>
            <a:r>
              <a:rPr lang="en" u="sng" dirty="0" err="1">
                <a:solidFill>
                  <a:schemeClr val="dk2"/>
                </a:solidFill>
              </a:rPr>
              <a:t>μι</a:t>
            </a:r>
            <a:r>
              <a:rPr lang="en" u="sng" dirty="0">
                <a:solidFill>
                  <a:schemeClr val="dk2"/>
                </a:solidFill>
              </a:rPr>
              <a:t>α </a:t>
            </a:r>
            <a:r>
              <a:rPr lang="en" u="sng" dirty="0" err="1">
                <a:solidFill>
                  <a:schemeClr val="dk2"/>
                </a:solidFill>
              </a:rPr>
              <a:t>συγκεκριμένη</a:t>
            </a:r>
            <a:r>
              <a:rPr lang="en" u="sng" dirty="0">
                <a:solidFill>
                  <a:schemeClr val="dk2"/>
                </a:solidFill>
              </a:rPr>
              <a:t> </a:t>
            </a:r>
            <a:r>
              <a:rPr lang="en" u="sng" dirty="0" err="1">
                <a:solidFill>
                  <a:schemeClr val="dk2"/>
                </a:solidFill>
              </a:rPr>
              <a:t>σκό</a:t>
            </a:r>
            <a:r>
              <a:rPr lang="en" u="sng" dirty="0">
                <a:solidFill>
                  <a:schemeClr val="dk2"/>
                </a:solidFill>
              </a:rPr>
              <a:t>π</a:t>
            </a:r>
            <a:r>
              <a:rPr lang="en" u="sng" dirty="0" err="1">
                <a:solidFill>
                  <a:schemeClr val="dk2"/>
                </a:solidFill>
              </a:rPr>
              <a:t>ιμη</a:t>
            </a:r>
            <a:r>
              <a:rPr lang="en" u="sng" dirty="0">
                <a:solidFill>
                  <a:schemeClr val="dk2"/>
                </a:solidFill>
              </a:rPr>
              <a:t> </a:t>
            </a:r>
            <a:r>
              <a:rPr lang="en" u="sng" dirty="0" err="1">
                <a:solidFill>
                  <a:schemeClr val="dk2"/>
                </a:solidFill>
              </a:rPr>
              <a:t>δρ</a:t>
            </a:r>
            <a:r>
              <a:rPr lang="en" u="sng" dirty="0">
                <a:solidFill>
                  <a:schemeClr val="dk2"/>
                </a:solidFill>
              </a:rPr>
              <a:t>α</a:t>
            </a:r>
            <a:r>
              <a:rPr lang="en" u="sng" dirty="0" err="1">
                <a:solidFill>
                  <a:schemeClr val="dk2"/>
                </a:solidFill>
              </a:rPr>
              <a:t>στηριότητ</a:t>
            </a:r>
            <a:r>
              <a:rPr lang="en" u="sng" dirty="0">
                <a:solidFill>
                  <a:schemeClr val="dk2"/>
                </a:solidFill>
              </a:rPr>
              <a:t>α</a:t>
            </a:r>
            <a:r>
              <a:rPr lang="en" dirty="0">
                <a:solidFill>
                  <a:schemeClr val="dk2"/>
                </a:solidFill>
              </a:rPr>
              <a:t>. </a:t>
            </a:r>
            <a:r>
              <a:rPr lang="en" dirty="0" err="1">
                <a:solidFill>
                  <a:schemeClr val="dk2"/>
                </a:solidFill>
              </a:rPr>
              <a:t>Ο</a:t>
            </a:r>
            <a:r>
              <a:rPr lang="en" dirty="0">
                <a:solidFill>
                  <a:schemeClr val="dk2"/>
                </a:solidFill>
              </a:rPr>
              <a:t>π</a:t>
            </a:r>
            <a:r>
              <a:rPr lang="en" dirty="0" err="1">
                <a:solidFill>
                  <a:schemeClr val="dk2"/>
                </a:solidFill>
              </a:rPr>
              <a:t>οι</a:t>
            </a:r>
            <a:r>
              <a:rPr lang="en" dirty="0">
                <a:solidFill>
                  <a:schemeClr val="dk2"/>
                </a:solidFill>
              </a:rPr>
              <a:t>α</a:t>
            </a:r>
            <a:r>
              <a:rPr lang="en" dirty="0" err="1">
                <a:solidFill>
                  <a:schemeClr val="dk2"/>
                </a:solidFill>
              </a:rPr>
              <a:t>δή</a:t>
            </a:r>
            <a:r>
              <a:rPr lang="en" dirty="0">
                <a:solidFill>
                  <a:schemeClr val="dk2"/>
                </a:solidFill>
              </a:rPr>
              <a:t>π</a:t>
            </a:r>
            <a:r>
              <a:rPr lang="en" dirty="0" err="1">
                <a:solidFill>
                  <a:schemeClr val="dk2"/>
                </a:solidFill>
              </a:rPr>
              <a:t>οτε</a:t>
            </a:r>
            <a:r>
              <a:rPr lang="en" dirty="0">
                <a:solidFill>
                  <a:schemeClr val="dk2"/>
                </a:solidFill>
              </a:rPr>
              <a:t> </a:t>
            </a:r>
            <a:r>
              <a:rPr lang="en" dirty="0" err="1">
                <a:solidFill>
                  <a:schemeClr val="dk2"/>
                </a:solidFill>
              </a:rPr>
              <a:t>κ</a:t>
            </a:r>
            <a:r>
              <a:rPr lang="en" dirty="0">
                <a:solidFill>
                  <a:schemeClr val="dk2"/>
                </a:solidFill>
              </a:rPr>
              <a:t>α</a:t>
            </a:r>
            <a:r>
              <a:rPr lang="en" dirty="0" err="1">
                <a:solidFill>
                  <a:schemeClr val="dk2"/>
                </a:solidFill>
              </a:rPr>
              <a:t>τάστ</a:t>
            </a:r>
            <a:r>
              <a:rPr lang="en" dirty="0">
                <a:solidFill>
                  <a:schemeClr val="dk2"/>
                </a:solidFill>
              </a:rPr>
              <a:t>α</a:t>
            </a:r>
            <a:r>
              <a:rPr lang="en" dirty="0" err="1">
                <a:solidFill>
                  <a:schemeClr val="dk2"/>
                </a:solidFill>
              </a:rPr>
              <a:t>ση</a:t>
            </a:r>
            <a:r>
              <a:rPr lang="en" dirty="0">
                <a:solidFill>
                  <a:schemeClr val="dk2"/>
                </a:solidFill>
              </a:rPr>
              <a:t> </a:t>
            </a:r>
            <a:r>
              <a:rPr lang="en" dirty="0" err="1">
                <a:solidFill>
                  <a:schemeClr val="dk2"/>
                </a:solidFill>
              </a:rPr>
              <a:t>μ</a:t>
            </a:r>
            <a:r>
              <a:rPr lang="en" dirty="0">
                <a:solidFill>
                  <a:schemeClr val="dk2"/>
                </a:solidFill>
              </a:rPr>
              <a:t>π</a:t>
            </a:r>
            <a:r>
              <a:rPr lang="en" dirty="0" err="1">
                <a:solidFill>
                  <a:schemeClr val="dk2"/>
                </a:solidFill>
              </a:rPr>
              <a:t>ορεί</a:t>
            </a:r>
            <a:r>
              <a:rPr lang="en" dirty="0">
                <a:solidFill>
                  <a:schemeClr val="dk2"/>
                </a:solidFill>
              </a:rPr>
              <a:t> </a:t>
            </a:r>
            <a:r>
              <a:rPr lang="en" dirty="0" err="1">
                <a:solidFill>
                  <a:schemeClr val="dk2"/>
                </a:solidFill>
              </a:rPr>
              <a:t>ν</a:t>
            </a:r>
            <a:r>
              <a:rPr lang="en" dirty="0">
                <a:solidFill>
                  <a:schemeClr val="dk2"/>
                </a:solidFill>
              </a:rPr>
              <a:t>α </a:t>
            </a:r>
            <a:r>
              <a:rPr lang="en" dirty="0" err="1">
                <a:solidFill>
                  <a:schemeClr val="dk2"/>
                </a:solidFill>
              </a:rPr>
              <a:t>ερμηνευτεί</a:t>
            </a:r>
            <a:r>
              <a:rPr lang="en" dirty="0">
                <a:solidFill>
                  <a:schemeClr val="dk2"/>
                </a:solidFill>
              </a:rPr>
              <a:t> </a:t>
            </a:r>
            <a:r>
              <a:rPr lang="en" dirty="0" err="1">
                <a:solidFill>
                  <a:schemeClr val="dk2"/>
                </a:solidFill>
              </a:rPr>
              <a:t>μέσω</a:t>
            </a:r>
            <a:r>
              <a:rPr lang="en" dirty="0">
                <a:solidFill>
                  <a:schemeClr val="dk2"/>
                </a:solidFill>
              </a:rPr>
              <a:t> π</a:t>
            </a:r>
            <a:r>
              <a:rPr lang="en" dirty="0" err="1">
                <a:solidFill>
                  <a:schemeClr val="dk2"/>
                </a:solidFill>
              </a:rPr>
              <a:t>ολλ</a:t>
            </a:r>
            <a:r>
              <a:rPr lang="en" dirty="0">
                <a:solidFill>
                  <a:schemeClr val="dk2"/>
                </a:solidFill>
              </a:rPr>
              <a:t>απ</a:t>
            </a:r>
            <a:r>
              <a:rPr lang="en" dirty="0" err="1">
                <a:solidFill>
                  <a:schemeClr val="dk2"/>
                </a:solidFill>
              </a:rPr>
              <a:t>λών</a:t>
            </a:r>
            <a:r>
              <a:rPr lang="en" dirty="0">
                <a:solidFill>
                  <a:schemeClr val="dk2"/>
                </a:solidFill>
              </a:rPr>
              <a:t>, </a:t>
            </a:r>
            <a:r>
              <a:rPr lang="en" dirty="0" err="1">
                <a:solidFill>
                  <a:schemeClr val="dk2"/>
                </a:solidFill>
              </a:rPr>
              <a:t>εξίσου</a:t>
            </a:r>
            <a:r>
              <a:rPr lang="en" dirty="0">
                <a:solidFill>
                  <a:schemeClr val="dk2"/>
                </a:solidFill>
              </a:rPr>
              <a:t> </a:t>
            </a:r>
            <a:r>
              <a:rPr lang="en" dirty="0" err="1">
                <a:solidFill>
                  <a:schemeClr val="dk2"/>
                </a:solidFill>
              </a:rPr>
              <a:t>έγκυρων</a:t>
            </a:r>
            <a:r>
              <a:rPr lang="en" dirty="0">
                <a:solidFill>
                  <a:schemeClr val="dk2"/>
                </a:solidFill>
              </a:rPr>
              <a:t> </a:t>
            </a:r>
            <a:r>
              <a:rPr lang="en" dirty="0" err="1">
                <a:solidFill>
                  <a:schemeClr val="dk2"/>
                </a:solidFill>
              </a:rPr>
              <a:t>κοσμοθεωριών</a:t>
            </a:r>
            <a:r>
              <a:rPr lang="en" dirty="0">
                <a:solidFill>
                  <a:schemeClr val="dk2"/>
                </a:solidFill>
              </a:rPr>
              <a:t>.</a:t>
            </a:r>
            <a:endParaRPr dirty="0">
              <a:solidFill>
                <a:schemeClr val="dk2"/>
              </a:solidFill>
            </a:endParaRPr>
          </a:p>
          <a:p>
            <a:pPr marL="457200" lvl="0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Char char="●"/>
            </a:pPr>
            <a:endParaRPr lang="el-GR" b="1" dirty="0">
              <a:solidFill>
                <a:schemeClr val="dk2"/>
              </a:solidFill>
            </a:endParaRPr>
          </a:p>
          <a:p>
            <a:pPr marL="457200" lvl="0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Char char="●"/>
            </a:pPr>
            <a:r>
              <a:rPr lang="en" b="1" dirty="0" err="1">
                <a:solidFill>
                  <a:schemeClr val="dk2"/>
                </a:solidFill>
              </a:rPr>
              <a:t>Συστημικά</a:t>
            </a:r>
            <a:r>
              <a:rPr lang="en" b="1" dirty="0">
                <a:solidFill>
                  <a:schemeClr val="dk2"/>
                </a:solidFill>
              </a:rPr>
              <a:t> </a:t>
            </a:r>
            <a:r>
              <a:rPr lang="en" b="1" dirty="0" err="1">
                <a:solidFill>
                  <a:schemeClr val="dk2"/>
                </a:solidFill>
              </a:rPr>
              <a:t>Ε</a:t>
            </a:r>
            <a:r>
              <a:rPr lang="en" b="1" dirty="0">
                <a:solidFill>
                  <a:schemeClr val="dk2"/>
                </a:solidFill>
              </a:rPr>
              <a:t>π</a:t>
            </a:r>
            <a:r>
              <a:rPr lang="en" b="1" dirty="0" err="1">
                <a:solidFill>
                  <a:schemeClr val="dk2"/>
                </a:solidFill>
              </a:rPr>
              <a:t>ιθυμητή</a:t>
            </a:r>
            <a:r>
              <a:rPr lang="en" b="1" dirty="0">
                <a:solidFill>
                  <a:schemeClr val="dk2"/>
                </a:solidFill>
              </a:rPr>
              <a:t> &amp; </a:t>
            </a:r>
            <a:r>
              <a:rPr lang="en" b="1" dirty="0" err="1">
                <a:solidFill>
                  <a:schemeClr val="dk2"/>
                </a:solidFill>
              </a:rPr>
              <a:t>Πολιτισμικά</a:t>
            </a:r>
            <a:r>
              <a:rPr lang="en" b="1" dirty="0">
                <a:solidFill>
                  <a:schemeClr val="dk2"/>
                </a:solidFill>
              </a:rPr>
              <a:t> </a:t>
            </a:r>
            <a:r>
              <a:rPr lang="en" b="1" dirty="0" err="1">
                <a:solidFill>
                  <a:schemeClr val="dk2"/>
                </a:solidFill>
              </a:rPr>
              <a:t>Εφικτή</a:t>
            </a:r>
            <a:r>
              <a:rPr lang="en" b="1" dirty="0">
                <a:solidFill>
                  <a:schemeClr val="dk2"/>
                </a:solidFill>
              </a:rPr>
              <a:t> </a:t>
            </a:r>
            <a:r>
              <a:rPr lang="en" b="1" dirty="0" err="1">
                <a:solidFill>
                  <a:schemeClr val="dk2"/>
                </a:solidFill>
              </a:rPr>
              <a:t>Αλλ</a:t>
            </a:r>
            <a:r>
              <a:rPr lang="en" b="1" dirty="0">
                <a:solidFill>
                  <a:schemeClr val="dk2"/>
                </a:solidFill>
              </a:rPr>
              <a:t>α</a:t>
            </a:r>
            <a:r>
              <a:rPr lang="en" b="1" dirty="0" err="1">
                <a:solidFill>
                  <a:schemeClr val="dk2"/>
                </a:solidFill>
              </a:rPr>
              <a:t>γή</a:t>
            </a:r>
            <a:r>
              <a:rPr lang="en" b="1" dirty="0">
                <a:solidFill>
                  <a:schemeClr val="dk2"/>
                </a:solidFill>
              </a:rPr>
              <a:t>: </a:t>
            </a:r>
            <a:r>
              <a:rPr lang="en" dirty="0" err="1">
                <a:solidFill>
                  <a:schemeClr val="dk2"/>
                </a:solidFill>
              </a:rPr>
              <a:t>Ο</a:t>
            </a:r>
            <a:r>
              <a:rPr lang="en" dirty="0">
                <a:solidFill>
                  <a:schemeClr val="dk2"/>
                </a:solidFill>
              </a:rPr>
              <a:t> </a:t>
            </a:r>
            <a:r>
              <a:rPr lang="en" dirty="0" err="1">
                <a:solidFill>
                  <a:schemeClr val="dk2"/>
                </a:solidFill>
              </a:rPr>
              <a:t>στόχος</a:t>
            </a:r>
            <a:r>
              <a:rPr lang="en" dirty="0">
                <a:solidFill>
                  <a:schemeClr val="dk2"/>
                </a:solidFill>
              </a:rPr>
              <a:t> </a:t>
            </a:r>
            <a:r>
              <a:rPr lang="en" dirty="0" err="1">
                <a:solidFill>
                  <a:schemeClr val="dk2"/>
                </a:solidFill>
              </a:rPr>
              <a:t>του</a:t>
            </a:r>
            <a:r>
              <a:rPr lang="en" dirty="0">
                <a:solidFill>
                  <a:schemeClr val="dk2"/>
                </a:solidFill>
              </a:rPr>
              <a:t> SSM </a:t>
            </a:r>
            <a:r>
              <a:rPr lang="en" u="sng" dirty="0" err="1">
                <a:solidFill>
                  <a:schemeClr val="dk2"/>
                </a:solidFill>
              </a:rPr>
              <a:t>δεν</a:t>
            </a:r>
            <a:r>
              <a:rPr lang="en" u="sng" dirty="0">
                <a:solidFill>
                  <a:schemeClr val="dk2"/>
                </a:solidFill>
              </a:rPr>
              <a:t> </a:t>
            </a:r>
            <a:r>
              <a:rPr lang="en" u="sng" dirty="0" err="1">
                <a:solidFill>
                  <a:schemeClr val="dk2"/>
                </a:solidFill>
              </a:rPr>
              <a:t>είν</a:t>
            </a:r>
            <a:r>
              <a:rPr lang="en" u="sng" dirty="0">
                <a:solidFill>
                  <a:schemeClr val="dk2"/>
                </a:solidFill>
              </a:rPr>
              <a:t>α</a:t>
            </a:r>
            <a:r>
              <a:rPr lang="en" u="sng" dirty="0" err="1">
                <a:solidFill>
                  <a:schemeClr val="dk2"/>
                </a:solidFill>
              </a:rPr>
              <a:t>ι</a:t>
            </a:r>
            <a:r>
              <a:rPr lang="en" u="sng" dirty="0">
                <a:solidFill>
                  <a:schemeClr val="dk2"/>
                </a:solidFill>
              </a:rPr>
              <a:t> </a:t>
            </a:r>
            <a:r>
              <a:rPr lang="en" u="sng" dirty="0" err="1">
                <a:solidFill>
                  <a:schemeClr val="dk2"/>
                </a:solidFill>
              </a:rPr>
              <a:t>ν</a:t>
            </a:r>
            <a:r>
              <a:rPr lang="en" u="sng" dirty="0">
                <a:solidFill>
                  <a:schemeClr val="dk2"/>
                </a:solidFill>
              </a:rPr>
              <a:t>α β</a:t>
            </a:r>
            <a:r>
              <a:rPr lang="en" u="sng" dirty="0" err="1">
                <a:solidFill>
                  <a:schemeClr val="dk2"/>
                </a:solidFill>
              </a:rPr>
              <a:t>ρει</a:t>
            </a:r>
            <a:r>
              <a:rPr lang="en" u="sng" dirty="0">
                <a:solidFill>
                  <a:schemeClr val="dk2"/>
                </a:solidFill>
              </a:rPr>
              <a:t> </a:t>
            </a:r>
            <a:r>
              <a:rPr lang="en" u="sng" dirty="0" err="1">
                <a:solidFill>
                  <a:schemeClr val="dk2"/>
                </a:solidFill>
              </a:rPr>
              <a:t>μι</a:t>
            </a:r>
            <a:r>
              <a:rPr lang="en" u="sng" dirty="0">
                <a:solidFill>
                  <a:schemeClr val="dk2"/>
                </a:solidFill>
              </a:rPr>
              <a:t>α «β</a:t>
            </a:r>
            <a:r>
              <a:rPr lang="en" u="sng" dirty="0" err="1">
                <a:solidFill>
                  <a:schemeClr val="dk2"/>
                </a:solidFill>
              </a:rPr>
              <a:t>έλτιστη</a:t>
            </a:r>
            <a:r>
              <a:rPr lang="en" u="sng" dirty="0">
                <a:solidFill>
                  <a:schemeClr val="dk2"/>
                </a:solidFill>
              </a:rPr>
              <a:t>» </a:t>
            </a:r>
            <a:r>
              <a:rPr lang="en" u="sng" dirty="0" err="1">
                <a:solidFill>
                  <a:schemeClr val="dk2"/>
                </a:solidFill>
              </a:rPr>
              <a:t>λύση</a:t>
            </a:r>
            <a:r>
              <a:rPr lang="en" dirty="0">
                <a:solidFill>
                  <a:schemeClr val="dk2"/>
                </a:solidFill>
              </a:rPr>
              <a:t>, α</a:t>
            </a:r>
            <a:r>
              <a:rPr lang="en" dirty="0" err="1">
                <a:solidFill>
                  <a:schemeClr val="dk2"/>
                </a:solidFill>
              </a:rPr>
              <a:t>λλά</a:t>
            </a:r>
            <a:r>
              <a:rPr lang="en" dirty="0">
                <a:solidFill>
                  <a:schemeClr val="dk2"/>
                </a:solidFill>
              </a:rPr>
              <a:t> </a:t>
            </a:r>
            <a:r>
              <a:rPr lang="en" i="1" dirty="0" err="1">
                <a:solidFill>
                  <a:schemeClr val="dk2"/>
                </a:solidFill>
              </a:rPr>
              <a:t>ν</a:t>
            </a:r>
            <a:r>
              <a:rPr lang="en" i="1" dirty="0">
                <a:solidFill>
                  <a:schemeClr val="dk2"/>
                </a:solidFill>
              </a:rPr>
              <a:t>α </a:t>
            </a:r>
            <a:r>
              <a:rPr lang="en" i="1" dirty="0" err="1">
                <a:solidFill>
                  <a:schemeClr val="dk2"/>
                </a:solidFill>
              </a:rPr>
              <a:t>διευκολύνει</a:t>
            </a:r>
            <a:r>
              <a:rPr lang="en" i="1" dirty="0">
                <a:solidFill>
                  <a:schemeClr val="dk2"/>
                </a:solidFill>
              </a:rPr>
              <a:t> </a:t>
            </a:r>
            <a:r>
              <a:rPr lang="en" i="1" dirty="0" err="1">
                <a:solidFill>
                  <a:schemeClr val="dk2"/>
                </a:solidFill>
              </a:rPr>
              <a:t>μι</a:t>
            </a:r>
            <a:r>
              <a:rPr lang="en" i="1" dirty="0">
                <a:solidFill>
                  <a:schemeClr val="dk2"/>
                </a:solidFill>
              </a:rPr>
              <a:t>α </a:t>
            </a:r>
            <a:r>
              <a:rPr lang="en" i="1" dirty="0" err="1">
                <a:solidFill>
                  <a:schemeClr val="dk2"/>
                </a:solidFill>
              </a:rPr>
              <a:t>μ</a:t>
            </a:r>
            <a:r>
              <a:rPr lang="en" i="1" dirty="0">
                <a:solidFill>
                  <a:schemeClr val="dk2"/>
                </a:solidFill>
              </a:rPr>
              <a:t>α</a:t>
            </a:r>
            <a:r>
              <a:rPr lang="en" i="1" dirty="0" err="1">
                <a:solidFill>
                  <a:schemeClr val="dk2"/>
                </a:solidFill>
              </a:rPr>
              <a:t>θησι</a:t>
            </a:r>
            <a:r>
              <a:rPr lang="en" i="1" dirty="0">
                <a:solidFill>
                  <a:schemeClr val="dk2"/>
                </a:solidFill>
              </a:rPr>
              <a:t>α</a:t>
            </a:r>
            <a:r>
              <a:rPr lang="en" i="1" dirty="0" err="1">
                <a:solidFill>
                  <a:schemeClr val="dk2"/>
                </a:solidFill>
              </a:rPr>
              <a:t>κή</a:t>
            </a:r>
            <a:r>
              <a:rPr lang="en" i="1" dirty="0">
                <a:solidFill>
                  <a:schemeClr val="dk2"/>
                </a:solidFill>
              </a:rPr>
              <a:t> </a:t>
            </a:r>
            <a:r>
              <a:rPr lang="en" i="1" dirty="0" err="1">
                <a:solidFill>
                  <a:schemeClr val="dk2"/>
                </a:solidFill>
              </a:rPr>
              <a:t>δι</a:t>
            </a:r>
            <a:r>
              <a:rPr lang="en" i="1" dirty="0">
                <a:solidFill>
                  <a:schemeClr val="dk2"/>
                </a:solidFill>
              </a:rPr>
              <a:t>α</a:t>
            </a:r>
            <a:r>
              <a:rPr lang="en" i="1" dirty="0" err="1">
                <a:solidFill>
                  <a:schemeClr val="dk2"/>
                </a:solidFill>
              </a:rPr>
              <a:t>δικ</a:t>
            </a:r>
            <a:r>
              <a:rPr lang="en" i="1" dirty="0">
                <a:solidFill>
                  <a:schemeClr val="dk2"/>
                </a:solidFill>
              </a:rPr>
              <a:t>α</a:t>
            </a:r>
            <a:r>
              <a:rPr lang="en" i="1" dirty="0" err="1">
                <a:solidFill>
                  <a:schemeClr val="dk2"/>
                </a:solidFill>
              </a:rPr>
              <a:t>σί</a:t>
            </a:r>
            <a:r>
              <a:rPr lang="en" i="1" dirty="0">
                <a:solidFill>
                  <a:schemeClr val="dk2"/>
                </a:solidFill>
              </a:rPr>
              <a:t>α π</a:t>
            </a:r>
            <a:r>
              <a:rPr lang="en" i="1" dirty="0" err="1">
                <a:solidFill>
                  <a:schemeClr val="dk2"/>
                </a:solidFill>
              </a:rPr>
              <a:t>ου</a:t>
            </a:r>
            <a:r>
              <a:rPr lang="en" i="1" dirty="0">
                <a:solidFill>
                  <a:schemeClr val="dk2"/>
                </a:solidFill>
              </a:rPr>
              <a:t> </a:t>
            </a:r>
            <a:r>
              <a:rPr lang="en" i="1" dirty="0" err="1">
                <a:solidFill>
                  <a:schemeClr val="dk2"/>
                </a:solidFill>
              </a:rPr>
              <a:t>οδηγεί</a:t>
            </a:r>
            <a:r>
              <a:rPr lang="en" i="1" dirty="0">
                <a:solidFill>
                  <a:schemeClr val="dk2"/>
                </a:solidFill>
              </a:rPr>
              <a:t> </a:t>
            </a:r>
            <a:r>
              <a:rPr lang="en" i="1" dirty="0" err="1">
                <a:solidFill>
                  <a:schemeClr val="dk2"/>
                </a:solidFill>
              </a:rPr>
              <a:t>σε</a:t>
            </a:r>
            <a:r>
              <a:rPr lang="en" i="1" dirty="0">
                <a:solidFill>
                  <a:schemeClr val="dk2"/>
                </a:solidFill>
              </a:rPr>
              <a:t> α</a:t>
            </a:r>
            <a:r>
              <a:rPr lang="en" i="1" dirty="0" err="1">
                <a:solidFill>
                  <a:schemeClr val="dk2"/>
                </a:solidFill>
              </a:rPr>
              <a:t>λλ</a:t>
            </a:r>
            <a:r>
              <a:rPr lang="en" i="1" dirty="0">
                <a:solidFill>
                  <a:schemeClr val="dk2"/>
                </a:solidFill>
              </a:rPr>
              <a:t>α</a:t>
            </a:r>
            <a:r>
              <a:rPr lang="en" i="1" dirty="0" err="1">
                <a:solidFill>
                  <a:schemeClr val="dk2"/>
                </a:solidFill>
              </a:rPr>
              <a:t>γές</a:t>
            </a:r>
            <a:r>
              <a:rPr lang="en" i="1" dirty="0">
                <a:solidFill>
                  <a:schemeClr val="dk2"/>
                </a:solidFill>
              </a:rPr>
              <a:t> π</a:t>
            </a:r>
            <a:r>
              <a:rPr lang="en" i="1" dirty="0" err="1">
                <a:solidFill>
                  <a:schemeClr val="dk2"/>
                </a:solidFill>
              </a:rPr>
              <a:t>ου</a:t>
            </a:r>
            <a:r>
              <a:rPr lang="en" i="1" dirty="0">
                <a:solidFill>
                  <a:schemeClr val="dk2"/>
                </a:solidFill>
              </a:rPr>
              <a:t> </a:t>
            </a:r>
            <a:r>
              <a:rPr lang="en" i="1" dirty="0" err="1">
                <a:solidFill>
                  <a:schemeClr val="dk2"/>
                </a:solidFill>
              </a:rPr>
              <a:t>είν</a:t>
            </a:r>
            <a:r>
              <a:rPr lang="en" i="1" dirty="0">
                <a:solidFill>
                  <a:schemeClr val="dk2"/>
                </a:solidFill>
              </a:rPr>
              <a:t>α</a:t>
            </a:r>
            <a:r>
              <a:rPr lang="en" i="1" dirty="0" err="1">
                <a:solidFill>
                  <a:schemeClr val="dk2"/>
                </a:solidFill>
              </a:rPr>
              <a:t>ι</a:t>
            </a:r>
            <a:r>
              <a:rPr lang="en" i="1" dirty="0">
                <a:solidFill>
                  <a:schemeClr val="dk2"/>
                </a:solidFill>
              </a:rPr>
              <a:t> </a:t>
            </a:r>
            <a:r>
              <a:rPr lang="en" i="1" dirty="0" err="1">
                <a:solidFill>
                  <a:schemeClr val="dk2"/>
                </a:solidFill>
              </a:rPr>
              <a:t>λογικά</a:t>
            </a:r>
            <a:r>
              <a:rPr lang="en" i="1" dirty="0">
                <a:solidFill>
                  <a:schemeClr val="dk2"/>
                </a:solidFill>
              </a:rPr>
              <a:t> </a:t>
            </a:r>
            <a:r>
              <a:rPr lang="en" i="1" dirty="0" err="1">
                <a:solidFill>
                  <a:schemeClr val="dk2"/>
                </a:solidFill>
              </a:rPr>
              <a:t>συνεκτικές</a:t>
            </a:r>
            <a:r>
              <a:rPr lang="en" i="1" dirty="0">
                <a:solidFill>
                  <a:schemeClr val="dk2"/>
                </a:solidFill>
              </a:rPr>
              <a:t> (</a:t>
            </a:r>
            <a:r>
              <a:rPr lang="en" i="1" dirty="0" err="1">
                <a:solidFill>
                  <a:schemeClr val="dk2"/>
                </a:solidFill>
              </a:rPr>
              <a:t>συστημικά</a:t>
            </a:r>
            <a:r>
              <a:rPr lang="en" i="1" dirty="0">
                <a:solidFill>
                  <a:schemeClr val="dk2"/>
                </a:solidFill>
              </a:rPr>
              <a:t> </a:t>
            </a:r>
            <a:r>
              <a:rPr lang="en" i="1" dirty="0" err="1">
                <a:solidFill>
                  <a:schemeClr val="dk2"/>
                </a:solidFill>
              </a:rPr>
              <a:t>ε</a:t>
            </a:r>
            <a:r>
              <a:rPr lang="en" i="1" dirty="0">
                <a:solidFill>
                  <a:schemeClr val="dk2"/>
                </a:solidFill>
              </a:rPr>
              <a:t>π</a:t>
            </a:r>
            <a:r>
              <a:rPr lang="en" i="1" dirty="0" err="1">
                <a:solidFill>
                  <a:schemeClr val="dk2"/>
                </a:solidFill>
              </a:rPr>
              <a:t>ιθυμητές</a:t>
            </a:r>
            <a:r>
              <a:rPr lang="en" i="1" dirty="0">
                <a:solidFill>
                  <a:schemeClr val="dk2"/>
                </a:solidFill>
              </a:rPr>
              <a:t>) </a:t>
            </a:r>
            <a:r>
              <a:rPr lang="en" i="1" dirty="0" err="1">
                <a:solidFill>
                  <a:schemeClr val="dk2"/>
                </a:solidFill>
              </a:rPr>
              <a:t>κ</a:t>
            </a:r>
            <a:r>
              <a:rPr lang="en" i="1" dirty="0">
                <a:solidFill>
                  <a:schemeClr val="dk2"/>
                </a:solidFill>
              </a:rPr>
              <a:t>α</a:t>
            </a:r>
            <a:r>
              <a:rPr lang="en" i="1" dirty="0" err="1">
                <a:solidFill>
                  <a:schemeClr val="dk2"/>
                </a:solidFill>
              </a:rPr>
              <a:t>ι</a:t>
            </a:r>
            <a:r>
              <a:rPr lang="en" i="1" dirty="0">
                <a:solidFill>
                  <a:schemeClr val="dk2"/>
                </a:solidFill>
              </a:rPr>
              <a:t> π</a:t>
            </a:r>
            <a:r>
              <a:rPr lang="en" i="1" dirty="0" err="1">
                <a:solidFill>
                  <a:schemeClr val="dk2"/>
                </a:solidFill>
              </a:rPr>
              <a:t>ρ</a:t>
            </a:r>
            <a:r>
              <a:rPr lang="en" i="1" dirty="0">
                <a:solidFill>
                  <a:schemeClr val="dk2"/>
                </a:solidFill>
              </a:rPr>
              <a:t>α</a:t>
            </a:r>
            <a:r>
              <a:rPr lang="en" i="1" dirty="0" err="1">
                <a:solidFill>
                  <a:schemeClr val="dk2"/>
                </a:solidFill>
              </a:rPr>
              <a:t>κτικές</a:t>
            </a:r>
            <a:r>
              <a:rPr lang="en" i="1" dirty="0">
                <a:solidFill>
                  <a:schemeClr val="dk2"/>
                </a:solidFill>
              </a:rPr>
              <a:t> </a:t>
            </a:r>
            <a:r>
              <a:rPr lang="en" i="1" dirty="0" err="1">
                <a:solidFill>
                  <a:schemeClr val="dk2"/>
                </a:solidFill>
              </a:rPr>
              <a:t>εντός</a:t>
            </a:r>
            <a:r>
              <a:rPr lang="en" i="1" dirty="0">
                <a:solidFill>
                  <a:schemeClr val="dk2"/>
                </a:solidFill>
              </a:rPr>
              <a:t> </a:t>
            </a:r>
            <a:r>
              <a:rPr lang="en" i="1" dirty="0" err="1">
                <a:solidFill>
                  <a:schemeClr val="dk2"/>
                </a:solidFill>
              </a:rPr>
              <a:t>της</a:t>
            </a:r>
            <a:r>
              <a:rPr lang="en" i="1" dirty="0">
                <a:solidFill>
                  <a:schemeClr val="dk2"/>
                </a:solidFill>
              </a:rPr>
              <a:t> </a:t>
            </a:r>
            <a:r>
              <a:rPr lang="en" i="1" dirty="0" err="1">
                <a:solidFill>
                  <a:schemeClr val="dk2"/>
                </a:solidFill>
              </a:rPr>
              <a:t>δεδομένης</a:t>
            </a:r>
            <a:r>
              <a:rPr lang="en" i="1" dirty="0">
                <a:solidFill>
                  <a:schemeClr val="dk2"/>
                </a:solidFill>
              </a:rPr>
              <a:t> </a:t>
            </a:r>
            <a:r>
              <a:rPr lang="en" i="1" dirty="0" err="1">
                <a:solidFill>
                  <a:schemeClr val="dk2"/>
                </a:solidFill>
              </a:rPr>
              <a:t>οργ</a:t>
            </a:r>
            <a:r>
              <a:rPr lang="en" i="1" dirty="0">
                <a:solidFill>
                  <a:schemeClr val="dk2"/>
                </a:solidFill>
              </a:rPr>
              <a:t>α</a:t>
            </a:r>
            <a:r>
              <a:rPr lang="en" i="1" dirty="0" err="1">
                <a:solidFill>
                  <a:schemeClr val="dk2"/>
                </a:solidFill>
              </a:rPr>
              <a:t>νωσι</a:t>
            </a:r>
            <a:r>
              <a:rPr lang="en" i="1" dirty="0">
                <a:solidFill>
                  <a:schemeClr val="dk2"/>
                </a:solidFill>
              </a:rPr>
              <a:t>α</a:t>
            </a:r>
            <a:r>
              <a:rPr lang="en" i="1" dirty="0" err="1">
                <a:solidFill>
                  <a:schemeClr val="dk2"/>
                </a:solidFill>
              </a:rPr>
              <a:t>κής</a:t>
            </a:r>
            <a:r>
              <a:rPr lang="en" i="1" dirty="0">
                <a:solidFill>
                  <a:schemeClr val="dk2"/>
                </a:solidFill>
              </a:rPr>
              <a:t> </a:t>
            </a:r>
            <a:r>
              <a:rPr lang="en" i="1" dirty="0" err="1">
                <a:solidFill>
                  <a:schemeClr val="dk2"/>
                </a:solidFill>
              </a:rPr>
              <a:t>κουλτούρ</a:t>
            </a:r>
            <a:r>
              <a:rPr lang="en" i="1" dirty="0">
                <a:solidFill>
                  <a:schemeClr val="dk2"/>
                </a:solidFill>
              </a:rPr>
              <a:t>α</a:t>
            </a:r>
            <a:r>
              <a:rPr lang="en" i="1" dirty="0" err="1">
                <a:solidFill>
                  <a:schemeClr val="dk2"/>
                </a:solidFill>
              </a:rPr>
              <a:t>ς</a:t>
            </a:r>
            <a:r>
              <a:rPr lang="en" i="1" dirty="0">
                <a:solidFill>
                  <a:schemeClr val="dk2"/>
                </a:solidFill>
              </a:rPr>
              <a:t> </a:t>
            </a:r>
            <a:r>
              <a:rPr lang="en" i="1" dirty="0" err="1">
                <a:solidFill>
                  <a:schemeClr val="dk2"/>
                </a:solidFill>
              </a:rPr>
              <a:t>κ</a:t>
            </a:r>
            <a:r>
              <a:rPr lang="en" i="1" dirty="0">
                <a:solidFill>
                  <a:schemeClr val="dk2"/>
                </a:solidFill>
              </a:rPr>
              <a:t>α</a:t>
            </a:r>
            <a:r>
              <a:rPr lang="en" i="1" dirty="0" err="1">
                <a:solidFill>
                  <a:schemeClr val="dk2"/>
                </a:solidFill>
              </a:rPr>
              <a:t>ι</a:t>
            </a:r>
            <a:r>
              <a:rPr lang="en" i="1" dirty="0">
                <a:solidFill>
                  <a:schemeClr val="dk2"/>
                </a:solidFill>
              </a:rPr>
              <a:t> π</a:t>
            </a:r>
            <a:r>
              <a:rPr lang="en" i="1" dirty="0" err="1">
                <a:solidFill>
                  <a:schemeClr val="dk2"/>
                </a:solidFill>
              </a:rPr>
              <a:t>ολιτικής</a:t>
            </a:r>
            <a:r>
              <a:rPr lang="en" i="1" dirty="0">
                <a:solidFill>
                  <a:schemeClr val="dk2"/>
                </a:solidFill>
              </a:rPr>
              <a:t> (π</a:t>
            </a:r>
            <a:r>
              <a:rPr lang="en" i="1" dirty="0" err="1">
                <a:solidFill>
                  <a:schemeClr val="dk2"/>
                </a:solidFill>
              </a:rPr>
              <a:t>ολιτισμικά</a:t>
            </a:r>
            <a:r>
              <a:rPr lang="en" i="1" dirty="0">
                <a:solidFill>
                  <a:schemeClr val="dk2"/>
                </a:solidFill>
              </a:rPr>
              <a:t> </a:t>
            </a:r>
            <a:r>
              <a:rPr lang="en" i="1" dirty="0" err="1">
                <a:solidFill>
                  <a:schemeClr val="dk2"/>
                </a:solidFill>
              </a:rPr>
              <a:t>εφικτές</a:t>
            </a:r>
            <a:r>
              <a:rPr lang="en" i="1" dirty="0">
                <a:solidFill>
                  <a:schemeClr val="dk2"/>
                </a:solidFill>
              </a:rPr>
              <a:t>)</a:t>
            </a:r>
            <a:r>
              <a:rPr lang="en" dirty="0">
                <a:solidFill>
                  <a:schemeClr val="dk2"/>
                </a:solidFill>
              </a:rPr>
              <a:t>.</a:t>
            </a:r>
            <a:endParaRPr sz="2800" dirty="0">
              <a:solidFill>
                <a:schemeClr val="dk2"/>
              </a:solidFill>
            </a:endParaRPr>
          </a:p>
        </p:txBody>
      </p:sp>
      <p:sp>
        <p:nvSpPr>
          <p:cNvPr id="101" name="Google Shape;101;p20">
            <a:extLst>
              <a:ext uri="{FF2B5EF4-FFF2-40B4-BE49-F238E27FC236}">
                <a16:creationId xmlns:a16="http://schemas.microsoft.com/office/drawing/2014/main" id="{EC671FED-F764-437D-8452-565A492AF4AC}"/>
              </a:ext>
            </a:extLst>
          </p:cNvPr>
          <p:cNvSpPr txBox="1"/>
          <p:nvPr/>
        </p:nvSpPr>
        <p:spPr>
          <a:xfrm>
            <a:off x="77775" y="4758000"/>
            <a:ext cx="80139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595959"/>
                </a:solidFill>
              </a:rPr>
              <a:t>Jackson, M. C. (2019). </a:t>
            </a:r>
            <a:r>
              <a:rPr lang="en" sz="800" i="1">
                <a:solidFill>
                  <a:srgbClr val="595959"/>
                </a:solidFill>
              </a:rPr>
              <a:t>Critical systems thinking and the management of complexity</a:t>
            </a:r>
            <a:r>
              <a:rPr lang="en" sz="800">
                <a:solidFill>
                  <a:srgbClr val="595959"/>
                </a:solidFill>
              </a:rPr>
              <a:t>. John Wiley &amp; Sons.</a:t>
            </a:r>
            <a:endParaRPr sz="800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34848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1"/>
          <p:cNvSpPr txBox="1">
            <a:spLocks noGrp="1"/>
          </p:cNvSpPr>
          <p:nvPr>
            <p:ph type="title"/>
          </p:nvPr>
        </p:nvSpPr>
        <p:spPr>
          <a:xfrm>
            <a:off x="152250" y="0"/>
            <a:ext cx="8791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320"/>
              <a:t>Μεθοδολογία Μαλακών Συστημάτων (SSM): Τι είναι</a:t>
            </a:r>
            <a:endParaRPr sz="2320"/>
          </a:p>
        </p:txBody>
      </p:sp>
      <p:sp>
        <p:nvSpPr>
          <p:cNvPr id="107" name="Google Shape;107;p21"/>
          <p:cNvSpPr txBox="1"/>
          <p:nvPr/>
        </p:nvSpPr>
        <p:spPr>
          <a:xfrm>
            <a:off x="152250" y="475350"/>
            <a:ext cx="8791800" cy="43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Ø"/>
            </a:pPr>
            <a:r>
              <a:rPr lang="en" dirty="0" err="1">
                <a:solidFill>
                  <a:schemeClr val="dk2"/>
                </a:solidFill>
              </a:rPr>
              <a:t>Το</a:t>
            </a:r>
            <a:r>
              <a:rPr lang="en" dirty="0">
                <a:solidFill>
                  <a:schemeClr val="dk2"/>
                </a:solidFill>
              </a:rPr>
              <a:t> </a:t>
            </a:r>
            <a:r>
              <a:rPr lang="en" dirty="0" err="1">
                <a:solidFill>
                  <a:schemeClr val="dk2"/>
                </a:solidFill>
              </a:rPr>
              <a:t>κύριο</a:t>
            </a:r>
            <a:r>
              <a:rPr lang="en" dirty="0">
                <a:solidFill>
                  <a:schemeClr val="dk2"/>
                </a:solidFill>
              </a:rPr>
              <a:t> απ</a:t>
            </a:r>
            <a:r>
              <a:rPr lang="en" dirty="0" err="1">
                <a:solidFill>
                  <a:schemeClr val="dk2"/>
                </a:solidFill>
              </a:rPr>
              <a:t>οτέλεσμ</a:t>
            </a:r>
            <a:r>
              <a:rPr lang="en" dirty="0">
                <a:solidFill>
                  <a:schemeClr val="dk2"/>
                </a:solidFill>
              </a:rPr>
              <a:t>α </a:t>
            </a:r>
            <a:r>
              <a:rPr lang="en" dirty="0" err="1">
                <a:solidFill>
                  <a:schemeClr val="dk2"/>
                </a:solidFill>
              </a:rPr>
              <a:t>της</a:t>
            </a:r>
            <a:r>
              <a:rPr lang="en" dirty="0">
                <a:solidFill>
                  <a:schemeClr val="dk2"/>
                </a:solidFill>
              </a:rPr>
              <a:t> </a:t>
            </a:r>
            <a:r>
              <a:rPr lang="en" dirty="0" err="1">
                <a:solidFill>
                  <a:schemeClr val="dk2"/>
                </a:solidFill>
              </a:rPr>
              <a:t>Μεθοδολογί</a:t>
            </a:r>
            <a:r>
              <a:rPr lang="en" dirty="0">
                <a:solidFill>
                  <a:schemeClr val="dk2"/>
                </a:solidFill>
              </a:rPr>
              <a:t>α</a:t>
            </a:r>
            <a:r>
              <a:rPr lang="en" dirty="0" err="1">
                <a:solidFill>
                  <a:schemeClr val="dk2"/>
                </a:solidFill>
              </a:rPr>
              <a:t>ς</a:t>
            </a:r>
            <a:r>
              <a:rPr lang="en" dirty="0">
                <a:solidFill>
                  <a:schemeClr val="dk2"/>
                </a:solidFill>
              </a:rPr>
              <a:t> </a:t>
            </a:r>
            <a:r>
              <a:rPr lang="en" dirty="0" err="1">
                <a:solidFill>
                  <a:schemeClr val="dk2"/>
                </a:solidFill>
              </a:rPr>
              <a:t>Μ</a:t>
            </a:r>
            <a:r>
              <a:rPr lang="en" dirty="0">
                <a:solidFill>
                  <a:schemeClr val="dk2"/>
                </a:solidFill>
              </a:rPr>
              <a:t>α</a:t>
            </a:r>
            <a:r>
              <a:rPr lang="en" dirty="0" err="1">
                <a:solidFill>
                  <a:schemeClr val="dk2"/>
                </a:solidFill>
              </a:rPr>
              <a:t>λ</a:t>
            </a:r>
            <a:r>
              <a:rPr lang="en" dirty="0">
                <a:solidFill>
                  <a:schemeClr val="dk2"/>
                </a:solidFill>
              </a:rPr>
              <a:t>α</a:t>
            </a:r>
            <a:r>
              <a:rPr lang="en" dirty="0" err="1">
                <a:solidFill>
                  <a:schemeClr val="dk2"/>
                </a:solidFill>
              </a:rPr>
              <a:t>κών</a:t>
            </a:r>
            <a:r>
              <a:rPr lang="en" dirty="0">
                <a:solidFill>
                  <a:schemeClr val="dk2"/>
                </a:solidFill>
              </a:rPr>
              <a:t> </a:t>
            </a:r>
            <a:r>
              <a:rPr lang="en" dirty="0" err="1">
                <a:solidFill>
                  <a:schemeClr val="dk2"/>
                </a:solidFill>
              </a:rPr>
              <a:t>Συστημάτων</a:t>
            </a:r>
            <a:r>
              <a:rPr lang="en" dirty="0">
                <a:solidFill>
                  <a:schemeClr val="dk2"/>
                </a:solidFill>
              </a:rPr>
              <a:t> </a:t>
            </a:r>
            <a:r>
              <a:rPr lang="en" dirty="0" err="1">
                <a:solidFill>
                  <a:schemeClr val="dk2"/>
                </a:solidFill>
              </a:rPr>
              <a:t>δεν</a:t>
            </a:r>
            <a:r>
              <a:rPr lang="en" dirty="0">
                <a:solidFill>
                  <a:schemeClr val="dk2"/>
                </a:solidFill>
              </a:rPr>
              <a:t> </a:t>
            </a:r>
            <a:r>
              <a:rPr lang="en" dirty="0" err="1">
                <a:solidFill>
                  <a:schemeClr val="dk2"/>
                </a:solidFill>
              </a:rPr>
              <a:t>είν</a:t>
            </a:r>
            <a:r>
              <a:rPr lang="en" dirty="0">
                <a:solidFill>
                  <a:schemeClr val="dk2"/>
                </a:solidFill>
              </a:rPr>
              <a:t>α</a:t>
            </a:r>
            <a:r>
              <a:rPr lang="en" dirty="0" err="1">
                <a:solidFill>
                  <a:schemeClr val="dk2"/>
                </a:solidFill>
              </a:rPr>
              <a:t>ι</a:t>
            </a:r>
            <a:r>
              <a:rPr lang="en" dirty="0">
                <a:solidFill>
                  <a:schemeClr val="dk2"/>
                </a:solidFill>
              </a:rPr>
              <a:t> </a:t>
            </a:r>
            <a:r>
              <a:rPr lang="en" dirty="0" err="1">
                <a:solidFill>
                  <a:schemeClr val="dk2"/>
                </a:solidFill>
              </a:rPr>
              <a:t>έν</a:t>
            </a:r>
            <a:r>
              <a:rPr lang="en" dirty="0">
                <a:solidFill>
                  <a:schemeClr val="dk2"/>
                </a:solidFill>
              </a:rPr>
              <a:t>α </a:t>
            </a:r>
            <a:r>
              <a:rPr lang="en" dirty="0" err="1">
                <a:solidFill>
                  <a:schemeClr val="dk2"/>
                </a:solidFill>
              </a:rPr>
              <a:t>τεχνικό</a:t>
            </a:r>
            <a:r>
              <a:rPr lang="en" dirty="0">
                <a:solidFill>
                  <a:schemeClr val="dk2"/>
                </a:solidFill>
              </a:rPr>
              <a:t> </a:t>
            </a:r>
            <a:r>
              <a:rPr lang="en" dirty="0" err="1">
                <a:solidFill>
                  <a:schemeClr val="dk2"/>
                </a:solidFill>
              </a:rPr>
              <a:t>σχέδιο</a:t>
            </a:r>
            <a:r>
              <a:rPr lang="en" dirty="0">
                <a:solidFill>
                  <a:schemeClr val="dk2"/>
                </a:solidFill>
              </a:rPr>
              <a:t> </a:t>
            </a:r>
            <a:r>
              <a:rPr lang="en" dirty="0" err="1">
                <a:solidFill>
                  <a:schemeClr val="dk2"/>
                </a:solidFill>
              </a:rPr>
              <a:t>ή</a:t>
            </a:r>
            <a:r>
              <a:rPr lang="en" dirty="0">
                <a:solidFill>
                  <a:schemeClr val="dk2"/>
                </a:solidFill>
              </a:rPr>
              <a:t> </a:t>
            </a:r>
            <a:r>
              <a:rPr lang="en" dirty="0" err="1">
                <a:solidFill>
                  <a:schemeClr val="dk2"/>
                </a:solidFill>
              </a:rPr>
              <a:t>μι</a:t>
            </a:r>
            <a:r>
              <a:rPr lang="en" dirty="0">
                <a:solidFill>
                  <a:schemeClr val="dk2"/>
                </a:solidFill>
              </a:rPr>
              <a:t>α “β</a:t>
            </a:r>
            <a:r>
              <a:rPr lang="en" dirty="0" err="1">
                <a:solidFill>
                  <a:schemeClr val="dk2"/>
                </a:solidFill>
              </a:rPr>
              <a:t>έλτιστη</a:t>
            </a:r>
            <a:r>
              <a:rPr lang="en" dirty="0">
                <a:solidFill>
                  <a:schemeClr val="dk2"/>
                </a:solidFill>
              </a:rPr>
              <a:t>” </a:t>
            </a:r>
            <a:r>
              <a:rPr lang="en" dirty="0" err="1">
                <a:solidFill>
                  <a:schemeClr val="dk2"/>
                </a:solidFill>
              </a:rPr>
              <a:t>λύση</a:t>
            </a:r>
            <a:r>
              <a:rPr lang="en" dirty="0">
                <a:solidFill>
                  <a:schemeClr val="dk2"/>
                </a:solidFill>
              </a:rPr>
              <a:t>. </a:t>
            </a:r>
            <a:r>
              <a:rPr lang="en" dirty="0" err="1">
                <a:solidFill>
                  <a:schemeClr val="dk2"/>
                </a:solidFill>
              </a:rPr>
              <a:t>Αντίθετ</a:t>
            </a:r>
            <a:r>
              <a:rPr lang="en" dirty="0">
                <a:solidFill>
                  <a:schemeClr val="dk2"/>
                </a:solidFill>
              </a:rPr>
              <a:t>α, </a:t>
            </a:r>
            <a:r>
              <a:rPr lang="en" dirty="0" err="1">
                <a:solidFill>
                  <a:schemeClr val="dk2"/>
                </a:solidFill>
              </a:rPr>
              <a:t>είν</a:t>
            </a:r>
            <a:r>
              <a:rPr lang="en" dirty="0">
                <a:solidFill>
                  <a:schemeClr val="dk2"/>
                </a:solidFill>
              </a:rPr>
              <a:t>α</a:t>
            </a:r>
            <a:r>
              <a:rPr lang="en" dirty="0" err="1">
                <a:solidFill>
                  <a:schemeClr val="dk2"/>
                </a:solidFill>
              </a:rPr>
              <a:t>ι</a:t>
            </a:r>
            <a:r>
              <a:rPr lang="en" dirty="0">
                <a:solidFill>
                  <a:schemeClr val="dk2"/>
                </a:solidFill>
              </a:rPr>
              <a:t> </a:t>
            </a:r>
            <a:r>
              <a:rPr lang="en" u="sng" dirty="0" err="1">
                <a:solidFill>
                  <a:schemeClr val="dk2"/>
                </a:solidFill>
              </a:rPr>
              <a:t>έν</a:t>
            </a:r>
            <a:r>
              <a:rPr lang="en" u="sng" dirty="0">
                <a:solidFill>
                  <a:schemeClr val="dk2"/>
                </a:solidFill>
              </a:rPr>
              <a:t>α </a:t>
            </a:r>
            <a:r>
              <a:rPr lang="en" u="sng" dirty="0" err="1">
                <a:solidFill>
                  <a:schemeClr val="dk2"/>
                </a:solidFill>
              </a:rPr>
              <a:t>σύνολο</a:t>
            </a:r>
            <a:r>
              <a:rPr lang="en" u="sng" dirty="0">
                <a:solidFill>
                  <a:schemeClr val="dk2"/>
                </a:solidFill>
              </a:rPr>
              <a:t> </a:t>
            </a:r>
            <a:r>
              <a:rPr lang="en" u="sng" dirty="0" err="1">
                <a:solidFill>
                  <a:schemeClr val="dk2"/>
                </a:solidFill>
              </a:rPr>
              <a:t>ουσι</a:t>
            </a:r>
            <a:r>
              <a:rPr lang="en" u="sng" dirty="0">
                <a:solidFill>
                  <a:schemeClr val="dk2"/>
                </a:solidFill>
              </a:rPr>
              <a:t>α</a:t>
            </a:r>
            <a:r>
              <a:rPr lang="en" u="sng" dirty="0" err="1">
                <a:solidFill>
                  <a:schemeClr val="dk2"/>
                </a:solidFill>
              </a:rPr>
              <a:t>στικών</a:t>
            </a:r>
            <a:r>
              <a:rPr lang="en" u="sng" dirty="0">
                <a:solidFill>
                  <a:schemeClr val="dk2"/>
                </a:solidFill>
              </a:rPr>
              <a:t>, </a:t>
            </a:r>
            <a:r>
              <a:rPr lang="en" u="sng" dirty="0" err="1">
                <a:solidFill>
                  <a:schemeClr val="dk2"/>
                </a:solidFill>
              </a:rPr>
              <a:t>συμφωνημένων</a:t>
            </a:r>
            <a:r>
              <a:rPr lang="en" u="sng" dirty="0">
                <a:solidFill>
                  <a:schemeClr val="dk2"/>
                </a:solidFill>
              </a:rPr>
              <a:t> α</a:t>
            </a:r>
            <a:r>
              <a:rPr lang="en" u="sng" dirty="0" err="1">
                <a:solidFill>
                  <a:schemeClr val="dk2"/>
                </a:solidFill>
              </a:rPr>
              <a:t>λλ</a:t>
            </a:r>
            <a:r>
              <a:rPr lang="en" u="sng" dirty="0">
                <a:solidFill>
                  <a:schemeClr val="dk2"/>
                </a:solidFill>
              </a:rPr>
              <a:t>α</a:t>
            </a:r>
            <a:r>
              <a:rPr lang="en" u="sng" dirty="0" err="1">
                <a:solidFill>
                  <a:schemeClr val="dk2"/>
                </a:solidFill>
              </a:rPr>
              <a:t>γών</a:t>
            </a:r>
            <a:r>
              <a:rPr lang="en" u="sng" dirty="0">
                <a:solidFill>
                  <a:schemeClr val="dk2"/>
                </a:solidFill>
              </a:rPr>
              <a:t> </a:t>
            </a:r>
            <a:r>
              <a:rPr lang="en" u="sng" dirty="0" err="1">
                <a:solidFill>
                  <a:schemeClr val="dk2"/>
                </a:solidFill>
              </a:rPr>
              <a:t>κ</a:t>
            </a:r>
            <a:r>
              <a:rPr lang="en" u="sng" dirty="0">
                <a:solidFill>
                  <a:schemeClr val="dk2"/>
                </a:solidFill>
              </a:rPr>
              <a:t>α</a:t>
            </a:r>
            <a:r>
              <a:rPr lang="en" u="sng" dirty="0" err="1">
                <a:solidFill>
                  <a:schemeClr val="dk2"/>
                </a:solidFill>
              </a:rPr>
              <a:t>ι</a:t>
            </a:r>
            <a:r>
              <a:rPr lang="en" u="sng" dirty="0">
                <a:solidFill>
                  <a:schemeClr val="dk2"/>
                </a:solidFill>
              </a:rPr>
              <a:t> </a:t>
            </a:r>
            <a:r>
              <a:rPr lang="en" u="sng" dirty="0" err="1">
                <a:solidFill>
                  <a:schemeClr val="dk2"/>
                </a:solidFill>
              </a:rPr>
              <a:t>μι</a:t>
            </a:r>
            <a:r>
              <a:rPr lang="en" u="sng" dirty="0">
                <a:solidFill>
                  <a:schemeClr val="dk2"/>
                </a:solidFill>
              </a:rPr>
              <a:t>α βα</a:t>
            </a:r>
            <a:r>
              <a:rPr lang="en" u="sng" dirty="0" err="1">
                <a:solidFill>
                  <a:schemeClr val="dk2"/>
                </a:solidFill>
              </a:rPr>
              <a:t>θύτερη</a:t>
            </a:r>
            <a:r>
              <a:rPr lang="en" u="sng" dirty="0">
                <a:solidFill>
                  <a:schemeClr val="dk2"/>
                </a:solidFill>
              </a:rPr>
              <a:t>, </a:t>
            </a:r>
            <a:r>
              <a:rPr lang="en" u="sng" dirty="0" err="1">
                <a:solidFill>
                  <a:schemeClr val="dk2"/>
                </a:solidFill>
              </a:rPr>
              <a:t>κοινή</a:t>
            </a:r>
            <a:r>
              <a:rPr lang="en" u="sng" dirty="0">
                <a:solidFill>
                  <a:schemeClr val="dk2"/>
                </a:solidFill>
              </a:rPr>
              <a:t> </a:t>
            </a:r>
            <a:r>
              <a:rPr lang="en" u="sng" dirty="0" err="1">
                <a:solidFill>
                  <a:schemeClr val="dk2"/>
                </a:solidFill>
              </a:rPr>
              <a:t>κ</a:t>
            </a:r>
            <a:r>
              <a:rPr lang="en" u="sng" dirty="0">
                <a:solidFill>
                  <a:schemeClr val="dk2"/>
                </a:solidFill>
              </a:rPr>
              <a:t>α</a:t>
            </a:r>
            <a:r>
              <a:rPr lang="en" u="sng" dirty="0" err="1">
                <a:solidFill>
                  <a:schemeClr val="dk2"/>
                </a:solidFill>
              </a:rPr>
              <a:t>τ</a:t>
            </a:r>
            <a:r>
              <a:rPr lang="en" u="sng" dirty="0">
                <a:solidFill>
                  <a:schemeClr val="dk2"/>
                </a:solidFill>
              </a:rPr>
              <a:t>α</a:t>
            </a:r>
            <a:r>
              <a:rPr lang="en" u="sng" dirty="0" err="1">
                <a:solidFill>
                  <a:schemeClr val="dk2"/>
                </a:solidFill>
              </a:rPr>
              <a:t>νόηση</a:t>
            </a:r>
            <a:r>
              <a:rPr lang="en" u="sng" dirty="0">
                <a:solidFill>
                  <a:schemeClr val="dk2"/>
                </a:solidFill>
              </a:rPr>
              <a:t> </a:t>
            </a:r>
            <a:r>
              <a:rPr lang="en" u="sng" dirty="0" err="1">
                <a:solidFill>
                  <a:schemeClr val="dk2"/>
                </a:solidFill>
              </a:rPr>
              <a:t>μι</a:t>
            </a:r>
            <a:r>
              <a:rPr lang="en" u="sng" dirty="0">
                <a:solidFill>
                  <a:schemeClr val="dk2"/>
                </a:solidFill>
              </a:rPr>
              <a:t>α</a:t>
            </a:r>
            <a:r>
              <a:rPr lang="en" u="sng" dirty="0" err="1">
                <a:solidFill>
                  <a:schemeClr val="dk2"/>
                </a:solidFill>
              </a:rPr>
              <a:t>ς</a:t>
            </a:r>
            <a:r>
              <a:rPr lang="en" u="sng" dirty="0">
                <a:solidFill>
                  <a:schemeClr val="dk2"/>
                </a:solidFill>
              </a:rPr>
              <a:t> π</a:t>
            </a:r>
            <a:r>
              <a:rPr lang="en" u="sng" dirty="0" err="1">
                <a:solidFill>
                  <a:schemeClr val="dk2"/>
                </a:solidFill>
              </a:rPr>
              <a:t>ροηγουμένως</a:t>
            </a:r>
            <a:r>
              <a:rPr lang="en" u="sng" dirty="0">
                <a:solidFill>
                  <a:schemeClr val="dk2"/>
                </a:solidFill>
              </a:rPr>
              <a:t> </a:t>
            </a:r>
            <a:r>
              <a:rPr lang="en" u="sng" dirty="0" err="1">
                <a:solidFill>
                  <a:schemeClr val="dk2"/>
                </a:solidFill>
              </a:rPr>
              <a:t>μ</a:t>
            </a:r>
            <a:r>
              <a:rPr lang="en" u="sng" dirty="0">
                <a:solidFill>
                  <a:schemeClr val="dk2"/>
                </a:solidFill>
              </a:rPr>
              <a:t>π</a:t>
            </a:r>
            <a:r>
              <a:rPr lang="en" u="sng" dirty="0" err="1">
                <a:solidFill>
                  <a:schemeClr val="dk2"/>
                </a:solidFill>
              </a:rPr>
              <a:t>ερδεμένης</a:t>
            </a:r>
            <a:r>
              <a:rPr lang="en" u="sng" dirty="0">
                <a:solidFill>
                  <a:schemeClr val="dk2"/>
                </a:solidFill>
              </a:rPr>
              <a:t> </a:t>
            </a:r>
            <a:r>
              <a:rPr lang="en" u="sng" dirty="0" err="1">
                <a:solidFill>
                  <a:schemeClr val="dk2"/>
                </a:solidFill>
              </a:rPr>
              <a:t>κ</a:t>
            </a:r>
            <a:r>
              <a:rPr lang="en" u="sng" dirty="0">
                <a:solidFill>
                  <a:schemeClr val="dk2"/>
                </a:solidFill>
              </a:rPr>
              <a:t>α</a:t>
            </a:r>
            <a:r>
              <a:rPr lang="en" u="sng" dirty="0" err="1">
                <a:solidFill>
                  <a:schemeClr val="dk2"/>
                </a:solidFill>
              </a:rPr>
              <a:t>τάστ</a:t>
            </a:r>
            <a:r>
              <a:rPr lang="en" u="sng" dirty="0">
                <a:solidFill>
                  <a:schemeClr val="dk2"/>
                </a:solidFill>
              </a:rPr>
              <a:t>α</a:t>
            </a:r>
            <a:r>
              <a:rPr lang="en" u="sng" dirty="0" err="1">
                <a:solidFill>
                  <a:schemeClr val="dk2"/>
                </a:solidFill>
              </a:rPr>
              <a:t>σης</a:t>
            </a:r>
            <a:r>
              <a:rPr lang="en" dirty="0">
                <a:solidFill>
                  <a:schemeClr val="dk2"/>
                </a:solidFill>
              </a:rPr>
              <a:t>.</a:t>
            </a:r>
            <a:endParaRPr dirty="0">
              <a:solidFill>
                <a:schemeClr val="dk2"/>
              </a:solidFill>
            </a:endParaRPr>
          </a:p>
          <a:p>
            <a:pPr marL="171450" lvl="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</a:pPr>
            <a:r>
              <a:rPr lang="el-GR" b="1" dirty="0">
                <a:solidFill>
                  <a:schemeClr val="dk2"/>
                </a:solidFill>
              </a:rPr>
              <a:t>1. </a:t>
            </a:r>
            <a:r>
              <a:rPr lang="en" b="1" dirty="0" err="1">
                <a:solidFill>
                  <a:schemeClr val="dk2"/>
                </a:solidFill>
              </a:rPr>
              <a:t>Προσ</a:t>
            </a:r>
            <a:r>
              <a:rPr lang="en" b="1" dirty="0">
                <a:solidFill>
                  <a:schemeClr val="dk2"/>
                </a:solidFill>
              </a:rPr>
              <a:t>α</a:t>
            </a:r>
            <a:r>
              <a:rPr lang="en" b="1" dirty="0" err="1">
                <a:solidFill>
                  <a:schemeClr val="dk2"/>
                </a:solidFill>
              </a:rPr>
              <a:t>ρμοσμένη</a:t>
            </a:r>
            <a:r>
              <a:rPr lang="en" b="1" dirty="0">
                <a:solidFill>
                  <a:schemeClr val="dk2"/>
                </a:solidFill>
              </a:rPr>
              <a:t> </a:t>
            </a:r>
            <a:r>
              <a:rPr lang="en" b="1" dirty="0" err="1">
                <a:solidFill>
                  <a:schemeClr val="dk2"/>
                </a:solidFill>
              </a:rPr>
              <a:t>Μάθηση</a:t>
            </a:r>
            <a:r>
              <a:rPr lang="en" b="1" dirty="0">
                <a:solidFill>
                  <a:schemeClr val="dk2"/>
                </a:solidFill>
              </a:rPr>
              <a:t> </a:t>
            </a:r>
            <a:r>
              <a:rPr lang="en" b="1" dirty="0" err="1">
                <a:solidFill>
                  <a:schemeClr val="dk2"/>
                </a:solidFill>
              </a:rPr>
              <a:t>κ</a:t>
            </a:r>
            <a:r>
              <a:rPr lang="en" b="1" dirty="0">
                <a:solidFill>
                  <a:schemeClr val="dk2"/>
                </a:solidFill>
              </a:rPr>
              <a:t>α</a:t>
            </a:r>
            <a:r>
              <a:rPr lang="en" b="1" dirty="0" err="1">
                <a:solidFill>
                  <a:schemeClr val="dk2"/>
                </a:solidFill>
              </a:rPr>
              <a:t>ι</a:t>
            </a:r>
            <a:r>
              <a:rPr lang="en" b="1" dirty="0">
                <a:solidFill>
                  <a:schemeClr val="dk2"/>
                </a:solidFill>
              </a:rPr>
              <a:t> </a:t>
            </a:r>
            <a:r>
              <a:rPr lang="en" b="1" dirty="0" err="1">
                <a:solidFill>
                  <a:schemeClr val="dk2"/>
                </a:solidFill>
              </a:rPr>
              <a:t>Δράση</a:t>
            </a:r>
            <a:endParaRPr b="1" dirty="0">
              <a:solidFill>
                <a:schemeClr val="dk2"/>
              </a:solidFill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err="1">
                <a:solidFill>
                  <a:schemeClr val="dk2"/>
                </a:solidFill>
              </a:rPr>
              <a:t>Το</a:t>
            </a:r>
            <a:r>
              <a:rPr lang="en" dirty="0">
                <a:solidFill>
                  <a:schemeClr val="dk2"/>
                </a:solidFill>
              </a:rPr>
              <a:t> βα</a:t>
            </a:r>
            <a:r>
              <a:rPr lang="en" dirty="0" err="1">
                <a:solidFill>
                  <a:schemeClr val="dk2"/>
                </a:solidFill>
              </a:rPr>
              <a:t>σικό</a:t>
            </a:r>
            <a:r>
              <a:rPr lang="en" dirty="0">
                <a:solidFill>
                  <a:schemeClr val="dk2"/>
                </a:solidFill>
              </a:rPr>
              <a:t> απ</a:t>
            </a:r>
            <a:r>
              <a:rPr lang="en" dirty="0" err="1">
                <a:solidFill>
                  <a:schemeClr val="dk2"/>
                </a:solidFill>
              </a:rPr>
              <a:t>οτέλεσμ</a:t>
            </a:r>
            <a:r>
              <a:rPr lang="en" dirty="0">
                <a:solidFill>
                  <a:schemeClr val="dk2"/>
                </a:solidFill>
              </a:rPr>
              <a:t>α </a:t>
            </a:r>
            <a:r>
              <a:rPr lang="en" dirty="0" err="1">
                <a:solidFill>
                  <a:schemeClr val="dk2"/>
                </a:solidFill>
              </a:rPr>
              <a:t>είν</a:t>
            </a:r>
            <a:r>
              <a:rPr lang="en" dirty="0">
                <a:solidFill>
                  <a:schemeClr val="dk2"/>
                </a:solidFill>
              </a:rPr>
              <a:t>α</a:t>
            </a:r>
            <a:r>
              <a:rPr lang="en" dirty="0" err="1">
                <a:solidFill>
                  <a:schemeClr val="dk2"/>
                </a:solidFill>
              </a:rPr>
              <a:t>ι</a:t>
            </a:r>
            <a:r>
              <a:rPr lang="en" dirty="0">
                <a:solidFill>
                  <a:schemeClr val="dk2"/>
                </a:solidFill>
              </a:rPr>
              <a:t> </a:t>
            </a:r>
            <a:r>
              <a:rPr lang="en" dirty="0" err="1">
                <a:solidFill>
                  <a:schemeClr val="dk2"/>
                </a:solidFill>
              </a:rPr>
              <a:t>ότι</a:t>
            </a:r>
            <a:r>
              <a:rPr lang="en" dirty="0">
                <a:solidFill>
                  <a:schemeClr val="dk2"/>
                </a:solidFill>
              </a:rPr>
              <a:t> </a:t>
            </a:r>
            <a:r>
              <a:rPr lang="en" dirty="0" err="1">
                <a:solidFill>
                  <a:schemeClr val="dk2"/>
                </a:solidFill>
              </a:rPr>
              <a:t>τ</a:t>
            </a:r>
            <a:r>
              <a:rPr lang="en" dirty="0">
                <a:solidFill>
                  <a:schemeClr val="dk2"/>
                </a:solidFill>
              </a:rPr>
              <a:t>α </a:t>
            </a:r>
            <a:r>
              <a:rPr lang="en" dirty="0" err="1">
                <a:solidFill>
                  <a:schemeClr val="dk2"/>
                </a:solidFill>
              </a:rPr>
              <a:t>άτομ</a:t>
            </a:r>
            <a:r>
              <a:rPr lang="en" dirty="0">
                <a:solidFill>
                  <a:schemeClr val="dk2"/>
                </a:solidFill>
              </a:rPr>
              <a:t>α π</a:t>
            </a:r>
            <a:r>
              <a:rPr lang="en" dirty="0" err="1">
                <a:solidFill>
                  <a:schemeClr val="dk2"/>
                </a:solidFill>
              </a:rPr>
              <a:t>ου</a:t>
            </a:r>
            <a:r>
              <a:rPr lang="en" dirty="0">
                <a:solidFill>
                  <a:schemeClr val="dk2"/>
                </a:solidFill>
              </a:rPr>
              <a:t> </a:t>
            </a:r>
            <a:r>
              <a:rPr lang="en" dirty="0" err="1">
                <a:solidFill>
                  <a:schemeClr val="dk2"/>
                </a:solidFill>
              </a:rPr>
              <a:t>εμ</a:t>
            </a:r>
            <a:r>
              <a:rPr lang="en" dirty="0">
                <a:solidFill>
                  <a:schemeClr val="dk2"/>
                </a:solidFill>
              </a:rPr>
              <a:t>π</a:t>
            </a:r>
            <a:r>
              <a:rPr lang="en" dirty="0" err="1">
                <a:solidFill>
                  <a:schemeClr val="dk2"/>
                </a:solidFill>
              </a:rPr>
              <a:t>λέκοντ</a:t>
            </a:r>
            <a:r>
              <a:rPr lang="en" dirty="0">
                <a:solidFill>
                  <a:schemeClr val="dk2"/>
                </a:solidFill>
              </a:rPr>
              <a:t>α</a:t>
            </a:r>
            <a:r>
              <a:rPr lang="en" dirty="0" err="1">
                <a:solidFill>
                  <a:schemeClr val="dk2"/>
                </a:solidFill>
              </a:rPr>
              <a:t>ι</a:t>
            </a:r>
            <a:r>
              <a:rPr lang="en" dirty="0">
                <a:solidFill>
                  <a:schemeClr val="dk2"/>
                </a:solidFill>
              </a:rPr>
              <a:t> </a:t>
            </a:r>
            <a:r>
              <a:rPr lang="en" dirty="0" err="1">
                <a:solidFill>
                  <a:schemeClr val="dk2"/>
                </a:solidFill>
              </a:rPr>
              <a:t>στην</a:t>
            </a:r>
            <a:r>
              <a:rPr lang="en" dirty="0">
                <a:solidFill>
                  <a:schemeClr val="dk2"/>
                </a:solidFill>
              </a:rPr>
              <a:t> π</a:t>
            </a:r>
            <a:r>
              <a:rPr lang="en" dirty="0" err="1">
                <a:solidFill>
                  <a:schemeClr val="dk2"/>
                </a:solidFill>
              </a:rPr>
              <a:t>ρο</a:t>
            </a:r>
            <a:r>
              <a:rPr lang="en" dirty="0">
                <a:solidFill>
                  <a:schemeClr val="dk2"/>
                </a:solidFill>
              </a:rPr>
              <a:t>β</a:t>
            </a:r>
            <a:r>
              <a:rPr lang="en" dirty="0" err="1">
                <a:solidFill>
                  <a:schemeClr val="dk2"/>
                </a:solidFill>
              </a:rPr>
              <a:t>λημ</a:t>
            </a:r>
            <a:r>
              <a:rPr lang="en" dirty="0">
                <a:solidFill>
                  <a:schemeClr val="dk2"/>
                </a:solidFill>
              </a:rPr>
              <a:t>α</a:t>
            </a:r>
            <a:r>
              <a:rPr lang="en" dirty="0" err="1">
                <a:solidFill>
                  <a:schemeClr val="dk2"/>
                </a:solidFill>
              </a:rPr>
              <a:t>τική</a:t>
            </a:r>
            <a:r>
              <a:rPr lang="en" dirty="0">
                <a:solidFill>
                  <a:schemeClr val="dk2"/>
                </a:solidFill>
              </a:rPr>
              <a:t> </a:t>
            </a:r>
            <a:r>
              <a:rPr lang="en" dirty="0" err="1">
                <a:solidFill>
                  <a:schemeClr val="dk2"/>
                </a:solidFill>
              </a:rPr>
              <a:t>κ</a:t>
            </a:r>
            <a:r>
              <a:rPr lang="en" dirty="0">
                <a:solidFill>
                  <a:schemeClr val="dk2"/>
                </a:solidFill>
              </a:rPr>
              <a:t>α</a:t>
            </a:r>
            <a:r>
              <a:rPr lang="en" dirty="0" err="1">
                <a:solidFill>
                  <a:schemeClr val="dk2"/>
                </a:solidFill>
              </a:rPr>
              <a:t>τάστ</a:t>
            </a:r>
            <a:r>
              <a:rPr lang="en" dirty="0">
                <a:solidFill>
                  <a:schemeClr val="dk2"/>
                </a:solidFill>
              </a:rPr>
              <a:t>α</a:t>
            </a:r>
            <a:r>
              <a:rPr lang="en" dirty="0" err="1">
                <a:solidFill>
                  <a:schemeClr val="dk2"/>
                </a:solidFill>
              </a:rPr>
              <a:t>ση</a:t>
            </a:r>
            <a:r>
              <a:rPr lang="en" dirty="0">
                <a:solidFill>
                  <a:schemeClr val="dk2"/>
                </a:solidFill>
              </a:rPr>
              <a:t> </a:t>
            </a:r>
            <a:r>
              <a:rPr lang="en" dirty="0" err="1">
                <a:solidFill>
                  <a:schemeClr val="dk2"/>
                </a:solidFill>
              </a:rPr>
              <a:t>μ</a:t>
            </a:r>
            <a:r>
              <a:rPr lang="en" dirty="0">
                <a:solidFill>
                  <a:schemeClr val="dk2"/>
                </a:solidFill>
              </a:rPr>
              <a:t>α</a:t>
            </a:r>
            <a:r>
              <a:rPr lang="en" dirty="0" err="1">
                <a:solidFill>
                  <a:schemeClr val="dk2"/>
                </a:solidFill>
              </a:rPr>
              <a:t>θ</a:t>
            </a:r>
            <a:r>
              <a:rPr lang="en" dirty="0">
                <a:solidFill>
                  <a:schemeClr val="dk2"/>
                </a:solidFill>
              </a:rPr>
              <a:t>α</a:t>
            </a:r>
            <a:r>
              <a:rPr lang="en" dirty="0" err="1">
                <a:solidFill>
                  <a:schemeClr val="dk2"/>
                </a:solidFill>
              </a:rPr>
              <a:t>ίνουν</a:t>
            </a:r>
            <a:r>
              <a:rPr lang="en" dirty="0">
                <a:solidFill>
                  <a:schemeClr val="dk2"/>
                </a:solidFill>
              </a:rPr>
              <a:t> π</a:t>
            </a:r>
            <a:r>
              <a:rPr lang="en" dirty="0" err="1">
                <a:solidFill>
                  <a:schemeClr val="dk2"/>
                </a:solidFill>
              </a:rPr>
              <a:t>ώς</a:t>
            </a:r>
            <a:r>
              <a:rPr lang="en" dirty="0">
                <a:solidFill>
                  <a:schemeClr val="dk2"/>
                </a:solidFill>
              </a:rPr>
              <a:t> </a:t>
            </a:r>
            <a:r>
              <a:rPr lang="en" dirty="0" err="1">
                <a:solidFill>
                  <a:schemeClr val="dk2"/>
                </a:solidFill>
              </a:rPr>
              <a:t>ν</a:t>
            </a:r>
            <a:r>
              <a:rPr lang="en" dirty="0">
                <a:solidFill>
                  <a:schemeClr val="dk2"/>
                </a:solidFill>
              </a:rPr>
              <a:t>α </a:t>
            </a:r>
            <a:r>
              <a:rPr lang="en" dirty="0" err="1">
                <a:solidFill>
                  <a:schemeClr val="dk2"/>
                </a:solidFill>
              </a:rPr>
              <a:t>ορίσουν</a:t>
            </a:r>
            <a:r>
              <a:rPr lang="en" dirty="0">
                <a:solidFill>
                  <a:schemeClr val="dk2"/>
                </a:solidFill>
              </a:rPr>
              <a:t> </a:t>
            </a:r>
            <a:r>
              <a:rPr lang="en" dirty="0" err="1">
                <a:solidFill>
                  <a:schemeClr val="dk2"/>
                </a:solidFill>
              </a:rPr>
              <a:t>τι</a:t>
            </a:r>
            <a:r>
              <a:rPr lang="en" dirty="0">
                <a:solidFill>
                  <a:schemeClr val="dk2"/>
                </a:solidFill>
              </a:rPr>
              <a:t> </a:t>
            </a:r>
            <a:r>
              <a:rPr lang="en" dirty="0" err="1">
                <a:solidFill>
                  <a:schemeClr val="dk2"/>
                </a:solidFill>
              </a:rPr>
              <a:t>είν</a:t>
            </a:r>
            <a:r>
              <a:rPr lang="en" dirty="0">
                <a:solidFill>
                  <a:schemeClr val="dk2"/>
                </a:solidFill>
              </a:rPr>
              <a:t>α</a:t>
            </a:r>
            <a:r>
              <a:rPr lang="en" dirty="0" err="1">
                <a:solidFill>
                  <a:schemeClr val="dk2"/>
                </a:solidFill>
              </a:rPr>
              <a:t>ι</a:t>
            </a:r>
            <a:r>
              <a:rPr lang="en" dirty="0">
                <a:solidFill>
                  <a:schemeClr val="dk2"/>
                </a:solidFill>
              </a:rPr>
              <a:t> </a:t>
            </a:r>
            <a:r>
              <a:rPr lang="en" dirty="0" err="1">
                <a:solidFill>
                  <a:schemeClr val="dk2"/>
                </a:solidFill>
              </a:rPr>
              <a:t>οι</a:t>
            </a:r>
            <a:r>
              <a:rPr lang="en" dirty="0">
                <a:solidFill>
                  <a:schemeClr val="dk2"/>
                </a:solidFill>
              </a:rPr>
              <a:t> α</a:t>
            </a:r>
            <a:r>
              <a:rPr lang="en" dirty="0" err="1">
                <a:solidFill>
                  <a:schemeClr val="dk2"/>
                </a:solidFill>
              </a:rPr>
              <a:t>λλ</a:t>
            </a:r>
            <a:r>
              <a:rPr lang="en" dirty="0">
                <a:solidFill>
                  <a:schemeClr val="dk2"/>
                </a:solidFill>
              </a:rPr>
              <a:t>α</a:t>
            </a:r>
            <a:r>
              <a:rPr lang="en" dirty="0" err="1">
                <a:solidFill>
                  <a:schemeClr val="dk2"/>
                </a:solidFill>
              </a:rPr>
              <a:t>γές</a:t>
            </a:r>
            <a:r>
              <a:rPr lang="en" dirty="0">
                <a:solidFill>
                  <a:schemeClr val="dk2"/>
                </a:solidFill>
              </a:rPr>
              <a:t>:</a:t>
            </a:r>
            <a:endParaRPr dirty="0">
              <a:solidFill>
                <a:schemeClr val="dk2"/>
              </a:solidFill>
            </a:endParaRPr>
          </a:p>
          <a:p>
            <a:pPr marL="914400" lvl="1" indent="-28575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Char char="○"/>
            </a:pPr>
            <a:r>
              <a:rPr lang="en" b="1" dirty="0" err="1">
                <a:solidFill>
                  <a:schemeClr val="dk2"/>
                </a:solidFill>
              </a:rPr>
              <a:t>Συστημικά</a:t>
            </a:r>
            <a:r>
              <a:rPr lang="en" b="1" dirty="0">
                <a:solidFill>
                  <a:schemeClr val="dk2"/>
                </a:solidFill>
              </a:rPr>
              <a:t> </a:t>
            </a:r>
            <a:r>
              <a:rPr lang="en" b="1" dirty="0" err="1">
                <a:solidFill>
                  <a:schemeClr val="dk2"/>
                </a:solidFill>
              </a:rPr>
              <a:t>Ε</a:t>
            </a:r>
            <a:r>
              <a:rPr lang="en" b="1" dirty="0">
                <a:solidFill>
                  <a:schemeClr val="dk2"/>
                </a:solidFill>
              </a:rPr>
              <a:t>π</a:t>
            </a:r>
            <a:r>
              <a:rPr lang="en" b="1" dirty="0" err="1">
                <a:solidFill>
                  <a:schemeClr val="dk2"/>
                </a:solidFill>
              </a:rPr>
              <a:t>ιθυμητό</a:t>
            </a:r>
            <a:r>
              <a:rPr lang="en" b="1" dirty="0">
                <a:solidFill>
                  <a:schemeClr val="dk2"/>
                </a:solidFill>
              </a:rPr>
              <a:t>: </a:t>
            </a:r>
            <a:r>
              <a:rPr lang="en" dirty="0" err="1">
                <a:solidFill>
                  <a:schemeClr val="dk2"/>
                </a:solidFill>
              </a:rPr>
              <a:t>Λογικά</a:t>
            </a:r>
            <a:r>
              <a:rPr lang="en" dirty="0">
                <a:solidFill>
                  <a:schemeClr val="dk2"/>
                </a:solidFill>
              </a:rPr>
              <a:t> </a:t>
            </a:r>
            <a:r>
              <a:rPr lang="en" dirty="0" err="1">
                <a:solidFill>
                  <a:schemeClr val="dk2"/>
                </a:solidFill>
              </a:rPr>
              <a:t>συνεκτικό</a:t>
            </a:r>
            <a:r>
              <a:rPr lang="en" dirty="0">
                <a:solidFill>
                  <a:schemeClr val="dk2"/>
                </a:solidFill>
              </a:rPr>
              <a:t> </a:t>
            </a:r>
            <a:r>
              <a:rPr lang="en" dirty="0" err="1">
                <a:solidFill>
                  <a:schemeClr val="dk2"/>
                </a:solidFill>
              </a:rPr>
              <a:t>στο</a:t>
            </a:r>
            <a:r>
              <a:rPr lang="en" dirty="0">
                <a:solidFill>
                  <a:schemeClr val="dk2"/>
                </a:solidFill>
              </a:rPr>
              <a:t> π</a:t>
            </a:r>
            <a:r>
              <a:rPr lang="en" dirty="0" err="1">
                <a:solidFill>
                  <a:schemeClr val="dk2"/>
                </a:solidFill>
              </a:rPr>
              <a:t>λ</a:t>
            </a:r>
            <a:r>
              <a:rPr lang="en" dirty="0">
                <a:solidFill>
                  <a:schemeClr val="dk2"/>
                </a:solidFill>
              </a:rPr>
              <a:t>α</a:t>
            </a:r>
            <a:r>
              <a:rPr lang="en" dirty="0" err="1">
                <a:solidFill>
                  <a:schemeClr val="dk2"/>
                </a:solidFill>
              </a:rPr>
              <a:t>ίσιο</a:t>
            </a:r>
            <a:r>
              <a:rPr lang="en" dirty="0">
                <a:solidFill>
                  <a:schemeClr val="dk2"/>
                </a:solidFill>
              </a:rPr>
              <a:t> </a:t>
            </a:r>
            <a:r>
              <a:rPr lang="en" dirty="0" err="1">
                <a:solidFill>
                  <a:schemeClr val="dk2"/>
                </a:solidFill>
              </a:rPr>
              <a:t>των</a:t>
            </a:r>
            <a:r>
              <a:rPr lang="en" dirty="0">
                <a:solidFill>
                  <a:schemeClr val="dk2"/>
                </a:solidFill>
              </a:rPr>
              <a:t> </a:t>
            </a:r>
            <a:r>
              <a:rPr lang="en" dirty="0" err="1">
                <a:solidFill>
                  <a:schemeClr val="dk2"/>
                </a:solidFill>
              </a:rPr>
              <a:t>σχετικών</a:t>
            </a:r>
            <a:r>
              <a:rPr lang="en" dirty="0">
                <a:solidFill>
                  <a:schemeClr val="dk2"/>
                </a:solidFill>
              </a:rPr>
              <a:t> </a:t>
            </a:r>
            <a:r>
              <a:rPr lang="en" dirty="0" err="1">
                <a:solidFill>
                  <a:schemeClr val="dk2"/>
                </a:solidFill>
              </a:rPr>
              <a:t>συστημάτων</a:t>
            </a:r>
            <a:r>
              <a:rPr lang="en" dirty="0">
                <a:solidFill>
                  <a:schemeClr val="dk2"/>
                </a:solidFill>
              </a:rPr>
              <a:t> α</a:t>
            </a:r>
            <a:r>
              <a:rPr lang="en" dirty="0" err="1">
                <a:solidFill>
                  <a:schemeClr val="dk2"/>
                </a:solidFill>
              </a:rPr>
              <a:t>νθρώ</a:t>
            </a:r>
            <a:r>
              <a:rPr lang="en" dirty="0">
                <a:solidFill>
                  <a:schemeClr val="dk2"/>
                </a:solidFill>
              </a:rPr>
              <a:t>π</a:t>
            </a:r>
            <a:r>
              <a:rPr lang="en" dirty="0" err="1">
                <a:solidFill>
                  <a:schemeClr val="dk2"/>
                </a:solidFill>
              </a:rPr>
              <a:t>ινης</a:t>
            </a:r>
            <a:r>
              <a:rPr lang="en" dirty="0">
                <a:solidFill>
                  <a:schemeClr val="dk2"/>
                </a:solidFill>
              </a:rPr>
              <a:t> </a:t>
            </a:r>
            <a:r>
              <a:rPr lang="en" dirty="0" err="1">
                <a:solidFill>
                  <a:schemeClr val="dk2"/>
                </a:solidFill>
              </a:rPr>
              <a:t>δρ</a:t>
            </a:r>
            <a:r>
              <a:rPr lang="en" dirty="0">
                <a:solidFill>
                  <a:schemeClr val="dk2"/>
                </a:solidFill>
              </a:rPr>
              <a:t>α</a:t>
            </a:r>
            <a:r>
              <a:rPr lang="en" dirty="0" err="1">
                <a:solidFill>
                  <a:schemeClr val="dk2"/>
                </a:solidFill>
              </a:rPr>
              <a:t>στηριότητ</a:t>
            </a:r>
            <a:r>
              <a:rPr lang="en" dirty="0">
                <a:solidFill>
                  <a:schemeClr val="dk2"/>
                </a:solidFill>
              </a:rPr>
              <a:t>α</a:t>
            </a:r>
            <a:r>
              <a:rPr lang="en" dirty="0" err="1">
                <a:solidFill>
                  <a:schemeClr val="dk2"/>
                </a:solidFill>
              </a:rPr>
              <a:t>ς</a:t>
            </a:r>
            <a:r>
              <a:rPr lang="en" dirty="0">
                <a:solidFill>
                  <a:schemeClr val="dk2"/>
                </a:solidFill>
              </a:rPr>
              <a:t> π</a:t>
            </a:r>
            <a:r>
              <a:rPr lang="en" dirty="0" err="1">
                <a:solidFill>
                  <a:schemeClr val="dk2"/>
                </a:solidFill>
              </a:rPr>
              <a:t>ου</a:t>
            </a:r>
            <a:r>
              <a:rPr lang="en" dirty="0">
                <a:solidFill>
                  <a:schemeClr val="dk2"/>
                </a:solidFill>
              </a:rPr>
              <a:t> </a:t>
            </a:r>
            <a:r>
              <a:rPr lang="en" dirty="0" err="1">
                <a:solidFill>
                  <a:schemeClr val="dk2"/>
                </a:solidFill>
              </a:rPr>
              <a:t>μοντελο</a:t>
            </a:r>
            <a:r>
              <a:rPr lang="en" dirty="0">
                <a:solidFill>
                  <a:schemeClr val="dk2"/>
                </a:solidFill>
              </a:rPr>
              <a:t>π</a:t>
            </a:r>
            <a:r>
              <a:rPr lang="en" dirty="0" err="1">
                <a:solidFill>
                  <a:schemeClr val="dk2"/>
                </a:solidFill>
              </a:rPr>
              <a:t>οιήθηκ</a:t>
            </a:r>
            <a:r>
              <a:rPr lang="en" dirty="0">
                <a:solidFill>
                  <a:schemeClr val="dk2"/>
                </a:solidFill>
              </a:rPr>
              <a:t>α</a:t>
            </a:r>
            <a:r>
              <a:rPr lang="en" dirty="0" err="1">
                <a:solidFill>
                  <a:schemeClr val="dk2"/>
                </a:solidFill>
              </a:rPr>
              <a:t>ν</a:t>
            </a:r>
            <a:r>
              <a:rPr lang="en" dirty="0">
                <a:solidFill>
                  <a:schemeClr val="dk2"/>
                </a:solidFill>
              </a:rPr>
              <a:t>.</a:t>
            </a:r>
            <a:endParaRPr dirty="0">
              <a:solidFill>
                <a:schemeClr val="dk2"/>
              </a:solidFill>
            </a:endParaRPr>
          </a:p>
          <a:p>
            <a:pPr marL="914400" lvl="1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Char char="○"/>
            </a:pPr>
            <a:r>
              <a:rPr lang="en" b="1" dirty="0" err="1">
                <a:solidFill>
                  <a:schemeClr val="dk2"/>
                </a:solidFill>
              </a:rPr>
              <a:t>Πολιτισμικά</a:t>
            </a:r>
            <a:r>
              <a:rPr lang="en" b="1" dirty="0">
                <a:solidFill>
                  <a:schemeClr val="dk2"/>
                </a:solidFill>
              </a:rPr>
              <a:t> </a:t>
            </a:r>
            <a:r>
              <a:rPr lang="en" b="1" dirty="0" err="1">
                <a:solidFill>
                  <a:schemeClr val="dk2"/>
                </a:solidFill>
              </a:rPr>
              <a:t>εφικτό</a:t>
            </a:r>
            <a:r>
              <a:rPr lang="en" b="1" dirty="0">
                <a:solidFill>
                  <a:schemeClr val="dk2"/>
                </a:solidFill>
              </a:rPr>
              <a:t>: </a:t>
            </a:r>
            <a:r>
              <a:rPr lang="en" dirty="0" err="1">
                <a:solidFill>
                  <a:schemeClr val="dk2"/>
                </a:solidFill>
              </a:rPr>
              <a:t>Πρ</a:t>
            </a:r>
            <a:r>
              <a:rPr lang="en" dirty="0">
                <a:solidFill>
                  <a:schemeClr val="dk2"/>
                </a:solidFill>
              </a:rPr>
              <a:t>α</a:t>
            </a:r>
            <a:r>
              <a:rPr lang="en" dirty="0" err="1">
                <a:solidFill>
                  <a:schemeClr val="dk2"/>
                </a:solidFill>
              </a:rPr>
              <a:t>κτικό</a:t>
            </a:r>
            <a:r>
              <a:rPr lang="en" dirty="0">
                <a:solidFill>
                  <a:schemeClr val="dk2"/>
                </a:solidFill>
              </a:rPr>
              <a:t> </a:t>
            </a:r>
            <a:r>
              <a:rPr lang="en" dirty="0" err="1">
                <a:solidFill>
                  <a:schemeClr val="dk2"/>
                </a:solidFill>
              </a:rPr>
              <a:t>κ</a:t>
            </a:r>
            <a:r>
              <a:rPr lang="en" dirty="0">
                <a:solidFill>
                  <a:schemeClr val="dk2"/>
                </a:solidFill>
              </a:rPr>
              <a:t>α</a:t>
            </a:r>
            <a:r>
              <a:rPr lang="en" dirty="0" err="1">
                <a:solidFill>
                  <a:schemeClr val="dk2"/>
                </a:solidFill>
              </a:rPr>
              <a:t>ι</a:t>
            </a:r>
            <a:r>
              <a:rPr lang="en" dirty="0">
                <a:solidFill>
                  <a:schemeClr val="dk2"/>
                </a:solidFill>
              </a:rPr>
              <a:t> απ</a:t>
            </a:r>
            <a:r>
              <a:rPr lang="en" dirty="0" err="1">
                <a:solidFill>
                  <a:schemeClr val="dk2"/>
                </a:solidFill>
              </a:rPr>
              <a:t>οδεκτό</a:t>
            </a:r>
            <a:r>
              <a:rPr lang="en" dirty="0">
                <a:solidFill>
                  <a:schemeClr val="dk2"/>
                </a:solidFill>
              </a:rPr>
              <a:t> </a:t>
            </a:r>
            <a:r>
              <a:rPr lang="en" dirty="0" err="1">
                <a:solidFill>
                  <a:schemeClr val="dk2"/>
                </a:solidFill>
              </a:rPr>
              <a:t>εντός</a:t>
            </a:r>
            <a:r>
              <a:rPr lang="en" dirty="0">
                <a:solidFill>
                  <a:schemeClr val="dk2"/>
                </a:solidFill>
              </a:rPr>
              <a:t> </a:t>
            </a:r>
            <a:r>
              <a:rPr lang="en" dirty="0" err="1">
                <a:solidFill>
                  <a:schemeClr val="dk2"/>
                </a:solidFill>
              </a:rPr>
              <a:t>των</a:t>
            </a:r>
            <a:r>
              <a:rPr lang="en" dirty="0">
                <a:solidFill>
                  <a:schemeClr val="dk2"/>
                </a:solidFill>
              </a:rPr>
              <a:t> π</a:t>
            </a:r>
            <a:r>
              <a:rPr lang="en" dirty="0" err="1">
                <a:solidFill>
                  <a:schemeClr val="dk2"/>
                </a:solidFill>
              </a:rPr>
              <a:t>ρ</a:t>
            </a:r>
            <a:r>
              <a:rPr lang="en" dirty="0">
                <a:solidFill>
                  <a:schemeClr val="dk2"/>
                </a:solidFill>
              </a:rPr>
              <a:t>α</a:t>
            </a:r>
            <a:r>
              <a:rPr lang="en" dirty="0" err="1">
                <a:solidFill>
                  <a:schemeClr val="dk2"/>
                </a:solidFill>
              </a:rPr>
              <a:t>γμ</a:t>
            </a:r>
            <a:r>
              <a:rPr lang="en" dirty="0">
                <a:solidFill>
                  <a:schemeClr val="dk2"/>
                </a:solidFill>
              </a:rPr>
              <a:t>α</a:t>
            </a:r>
            <a:r>
              <a:rPr lang="en" dirty="0" err="1">
                <a:solidFill>
                  <a:schemeClr val="dk2"/>
                </a:solidFill>
              </a:rPr>
              <a:t>τικών</a:t>
            </a:r>
            <a:r>
              <a:rPr lang="en" dirty="0">
                <a:solidFill>
                  <a:schemeClr val="dk2"/>
                </a:solidFill>
              </a:rPr>
              <a:t> π</a:t>
            </a:r>
            <a:r>
              <a:rPr lang="en" dirty="0" err="1">
                <a:solidFill>
                  <a:schemeClr val="dk2"/>
                </a:solidFill>
              </a:rPr>
              <a:t>εριορισμών</a:t>
            </a:r>
            <a:r>
              <a:rPr lang="en" dirty="0">
                <a:solidFill>
                  <a:schemeClr val="dk2"/>
                </a:solidFill>
              </a:rPr>
              <a:t>, </a:t>
            </a:r>
            <a:r>
              <a:rPr lang="en" dirty="0" err="1">
                <a:solidFill>
                  <a:schemeClr val="dk2"/>
                </a:solidFill>
              </a:rPr>
              <a:t>της</a:t>
            </a:r>
            <a:r>
              <a:rPr lang="en" dirty="0">
                <a:solidFill>
                  <a:schemeClr val="dk2"/>
                </a:solidFill>
              </a:rPr>
              <a:t> π</a:t>
            </a:r>
            <a:r>
              <a:rPr lang="en" dirty="0" err="1">
                <a:solidFill>
                  <a:schemeClr val="dk2"/>
                </a:solidFill>
              </a:rPr>
              <a:t>ολιτικής</a:t>
            </a:r>
            <a:r>
              <a:rPr lang="en" dirty="0">
                <a:solidFill>
                  <a:schemeClr val="dk2"/>
                </a:solidFill>
              </a:rPr>
              <a:t> </a:t>
            </a:r>
            <a:r>
              <a:rPr lang="en" dirty="0" err="1">
                <a:solidFill>
                  <a:schemeClr val="dk2"/>
                </a:solidFill>
              </a:rPr>
              <a:t>κ</a:t>
            </a:r>
            <a:r>
              <a:rPr lang="en" dirty="0">
                <a:solidFill>
                  <a:schemeClr val="dk2"/>
                </a:solidFill>
              </a:rPr>
              <a:t>α</a:t>
            </a:r>
            <a:r>
              <a:rPr lang="en" dirty="0" err="1">
                <a:solidFill>
                  <a:schemeClr val="dk2"/>
                </a:solidFill>
              </a:rPr>
              <a:t>ι</a:t>
            </a:r>
            <a:r>
              <a:rPr lang="en" dirty="0">
                <a:solidFill>
                  <a:schemeClr val="dk2"/>
                </a:solidFill>
              </a:rPr>
              <a:t> </a:t>
            </a:r>
            <a:r>
              <a:rPr lang="en" dirty="0" err="1">
                <a:solidFill>
                  <a:schemeClr val="dk2"/>
                </a:solidFill>
              </a:rPr>
              <a:t>της</a:t>
            </a:r>
            <a:r>
              <a:rPr lang="en" dirty="0">
                <a:solidFill>
                  <a:schemeClr val="dk2"/>
                </a:solidFill>
              </a:rPr>
              <a:t> </a:t>
            </a:r>
            <a:r>
              <a:rPr lang="en" dirty="0" err="1">
                <a:solidFill>
                  <a:schemeClr val="dk2"/>
                </a:solidFill>
              </a:rPr>
              <a:t>κουλτούρ</a:t>
            </a:r>
            <a:r>
              <a:rPr lang="en" dirty="0">
                <a:solidFill>
                  <a:schemeClr val="dk2"/>
                </a:solidFill>
              </a:rPr>
              <a:t>α</a:t>
            </a:r>
            <a:r>
              <a:rPr lang="en" dirty="0" err="1">
                <a:solidFill>
                  <a:schemeClr val="dk2"/>
                </a:solidFill>
              </a:rPr>
              <a:t>ς</a:t>
            </a:r>
            <a:r>
              <a:rPr lang="en" dirty="0">
                <a:solidFill>
                  <a:schemeClr val="dk2"/>
                </a:solidFill>
              </a:rPr>
              <a:t> </a:t>
            </a:r>
            <a:r>
              <a:rPr lang="en" dirty="0" err="1">
                <a:solidFill>
                  <a:schemeClr val="dk2"/>
                </a:solidFill>
              </a:rPr>
              <a:t>του</a:t>
            </a:r>
            <a:r>
              <a:rPr lang="en" dirty="0">
                <a:solidFill>
                  <a:schemeClr val="dk2"/>
                </a:solidFill>
              </a:rPr>
              <a:t> </a:t>
            </a:r>
            <a:r>
              <a:rPr lang="en" dirty="0" err="1">
                <a:solidFill>
                  <a:schemeClr val="dk2"/>
                </a:solidFill>
              </a:rPr>
              <a:t>οργ</a:t>
            </a:r>
            <a:r>
              <a:rPr lang="en" dirty="0">
                <a:solidFill>
                  <a:schemeClr val="dk2"/>
                </a:solidFill>
              </a:rPr>
              <a:t>α</a:t>
            </a:r>
            <a:r>
              <a:rPr lang="en" dirty="0" err="1">
                <a:solidFill>
                  <a:schemeClr val="dk2"/>
                </a:solidFill>
              </a:rPr>
              <a:t>νισμού</a:t>
            </a:r>
            <a:r>
              <a:rPr lang="en" dirty="0">
                <a:solidFill>
                  <a:schemeClr val="dk2"/>
                </a:solidFill>
              </a:rPr>
              <a:t>.</a:t>
            </a:r>
            <a:endParaRPr dirty="0">
              <a:solidFill>
                <a:schemeClr val="dk2"/>
              </a:solidFill>
            </a:endParaRPr>
          </a:p>
          <a:p>
            <a:pPr marL="17145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</a:pPr>
            <a:r>
              <a:rPr lang="el-GR" b="1" dirty="0">
                <a:solidFill>
                  <a:schemeClr val="dk2"/>
                </a:solidFill>
              </a:rPr>
              <a:t>2. </a:t>
            </a:r>
            <a:r>
              <a:rPr lang="en" b="1" dirty="0" err="1">
                <a:solidFill>
                  <a:schemeClr val="dk2"/>
                </a:solidFill>
              </a:rPr>
              <a:t>Δόμηση</a:t>
            </a:r>
            <a:r>
              <a:rPr lang="en" b="1" dirty="0">
                <a:solidFill>
                  <a:schemeClr val="dk2"/>
                </a:solidFill>
              </a:rPr>
              <a:t> </a:t>
            </a:r>
            <a:r>
              <a:rPr lang="en" b="1" dirty="0" err="1">
                <a:solidFill>
                  <a:schemeClr val="dk2"/>
                </a:solidFill>
              </a:rPr>
              <a:t>του</a:t>
            </a:r>
            <a:r>
              <a:rPr lang="en" b="1" dirty="0">
                <a:solidFill>
                  <a:schemeClr val="dk2"/>
                </a:solidFill>
              </a:rPr>
              <a:t> </a:t>
            </a:r>
            <a:r>
              <a:rPr lang="en" b="1" dirty="0" err="1">
                <a:solidFill>
                  <a:schemeClr val="dk2"/>
                </a:solidFill>
              </a:rPr>
              <a:t>Ορισμού</a:t>
            </a:r>
            <a:r>
              <a:rPr lang="en" b="1" dirty="0">
                <a:solidFill>
                  <a:schemeClr val="dk2"/>
                </a:solidFill>
              </a:rPr>
              <a:t> </a:t>
            </a:r>
            <a:r>
              <a:rPr lang="en" b="1" dirty="0" err="1">
                <a:solidFill>
                  <a:schemeClr val="dk2"/>
                </a:solidFill>
              </a:rPr>
              <a:t>του</a:t>
            </a:r>
            <a:r>
              <a:rPr lang="en" b="1" dirty="0">
                <a:solidFill>
                  <a:schemeClr val="dk2"/>
                </a:solidFill>
              </a:rPr>
              <a:t> “</a:t>
            </a:r>
            <a:r>
              <a:rPr lang="en" b="1" dirty="0" err="1">
                <a:solidFill>
                  <a:schemeClr val="dk2"/>
                </a:solidFill>
              </a:rPr>
              <a:t>Προ</a:t>
            </a:r>
            <a:r>
              <a:rPr lang="en" b="1" dirty="0">
                <a:solidFill>
                  <a:schemeClr val="dk2"/>
                </a:solidFill>
              </a:rPr>
              <a:t>β</a:t>
            </a:r>
            <a:r>
              <a:rPr lang="en" b="1" dirty="0" err="1">
                <a:solidFill>
                  <a:schemeClr val="dk2"/>
                </a:solidFill>
              </a:rPr>
              <a:t>λήμ</a:t>
            </a:r>
            <a:r>
              <a:rPr lang="en" b="1" dirty="0">
                <a:solidFill>
                  <a:schemeClr val="dk2"/>
                </a:solidFill>
              </a:rPr>
              <a:t>α</a:t>
            </a:r>
            <a:r>
              <a:rPr lang="en" b="1" dirty="0" err="1">
                <a:solidFill>
                  <a:schemeClr val="dk2"/>
                </a:solidFill>
              </a:rPr>
              <a:t>τος</a:t>
            </a:r>
            <a:r>
              <a:rPr lang="en" b="1" dirty="0">
                <a:solidFill>
                  <a:schemeClr val="dk2"/>
                </a:solidFill>
              </a:rPr>
              <a:t>”</a:t>
            </a:r>
            <a:endParaRPr b="1" dirty="0">
              <a:solidFill>
                <a:schemeClr val="dk2"/>
              </a:solidFill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err="1">
                <a:solidFill>
                  <a:schemeClr val="dk2"/>
                </a:solidFill>
              </a:rPr>
              <a:t>Η</a:t>
            </a:r>
            <a:r>
              <a:rPr lang="en" dirty="0">
                <a:solidFill>
                  <a:schemeClr val="dk2"/>
                </a:solidFill>
              </a:rPr>
              <a:t> SSM </a:t>
            </a:r>
            <a:r>
              <a:rPr lang="en" u="sng" dirty="0" err="1">
                <a:solidFill>
                  <a:schemeClr val="dk2"/>
                </a:solidFill>
              </a:rPr>
              <a:t>μετ</a:t>
            </a:r>
            <a:r>
              <a:rPr lang="en" u="sng" dirty="0">
                <a:solidFill>
                  <a:schemeClr val="dk2"/>
                </a:solidFill>
              </a:rPr>
              <a:t>α</a:t>
            </a:r>
            <a:r>
              <a:rPr lang="en" u="sng" dirty="0" err="1">
                <a:solidFill>
                  <a:schemeClr val="dk2"/>
                </a:solidFill>
              </a:rPr>
              <a:t>τρέ</a:t>
            </a:r>
            <a:r>
              <a:rPr lang="en" u="sng" dirty="0">
                <a:solidFill>
                  <a:schemeClr val="dk2"/>
                </a:solidFill>
              </a:rPr>
              <a:t>π</a:t>
            </a:r>
            <a:r>
              <a:rPr lang="en" u="sng" dirty="0" err="1">
                <a:solidFill>
                  <a:schemeClr val="dk2"/>
                </a:solidFill>
              </a:rPr>
              <a:t>ει</a:t>
            </a:r>
            <a:r>
              <a:rPr lang="en" u="sng" dirty="0">
                <a:solidFill>
                  <a:schemeClr val="dk2"/>
                </a:solidFill>
              </a:rPr>
              <a:t> </a:t>
            </a:r>
            <a:r>
              <a:rPr lang="en" u="sng" dirty="0" err="1">
                <a:solidFill>
                  <a:schemeClr val="dk2"/>
                </a:solidFill>
              </a:rPr>
              <a:t>μι</a:t>
            </a:r>
            <a:r>
              <a:rPr lang="en" u="sng" dirty="0">
                <a:solidFill>
                  <a:schemeClr val="dk2"/>
                </a:solidFill>
              </a:rPr>
              <a:t>α α</a:t>
            </a:r>
            <a:r>
              <a:rPr lang="en" u="sng" dirty="0" err="1">
                <a:solidFill>
                  <a:schemeClr val="dk2"/>
                </a:solidFill>
              </a:rPr>
              <a:t>όριστη</a:t>
            </a:r>
            <a:r>
              <a:rPr lang="en" u="sng" dirty="0">
                <a:solidFill>
                  <a:schemeClr val="dk2"/>
                </a:solidFill>
              </a:rPr>
              <a:t> “π</a:t>
            </a:r>
            <a:r>
              <a:rPr lang="en" u="sng" dirty="0" err="1">
                <a:solidFill>
                  <a:schemeClr val="dk2"/>
                </a:solidFill>
              </a:rPr>
              <a:t>ρο</a:t>
            </a:r>
            <a:r>
              <a:rPr lang="en" u="sng" dirty="0">
                <a:solidFill>
                  <a:schemeClr val="dk2"/>
                </a:solidFill>
              </a:rPr>
              <a:t>β</a:t>
            </a:r>
            <a:r>
              <a:rPr lang="en" u="sng" dirty="0" err="1">
                <a:solidFill>
                  <a:schemeClr val="dk2"/>
                </a:solidFill>
              </a:rPr>
              <a:t>λημ</a:t>
            </a:r>
            <a:r>
              <a:rPr lang="en" u="sng" dirty="0">
                <a:solidFill>
                  <a:schemeClr val="dk2"/>
                </a:solidFill>
              </a:rPr>
              <a:t>α</a:t>
            </a:r>
            <a:r>
              <a:rPr lang="en" u="sng" dirty="0" err="1">
                <a:solidFill>
                  <a:schemeClr val="dk2"/>
                </a:solidFill>
              </a:rPr>
              <a:t>τική</a:t>
            </a:r>
            <a:r>
              <a:rPr lang="en" u="sng" dirty="0">
                <a:solidFill>
                  <a:schemeClr val="dk2"/>
                </a:solidFill>
              </a:rPr>
              <a:t> </a:t>
            </a:r>
            <a:r>
              <a:rPr lang="en" u="sng" dirty="0" err="1">
                <a:solidFill>
                  <a:schemeClr val="dk2"/>
                </a:solidFill>
              </a:rPr>
              <a:t>κ</a:t>
            </a:r>
            <a:r>
              <a:rPr lang="en" u="sng" dirty="0">
                <a:solidFill>
                  <a:schemeClr val="dk2"/>
                </a:solidFill>
              </a:rPr>
              <a:t>α</a:t>
            </a:r>
            <a:r>
              <a:rPr lang="en" u="sng" dirty="0" err="1">
                <a:solidFill>
                  <a:schemeClr val="dk2"/>
                </a:solidFill>
              </a:rPr>
              <a:t>τάστ</a:t>
            </a:r>
            <a:r>
              <a:rPr lang="en" u="sng" dirty="0">
                <a:solidFill>
                  <a:schemeClr val="dk2"/>
                </a:solidFill>
              </a:rPr>
              <a:t>α</a:t>
            </a:r>
            <a:r>
              <a:rPr lang="en" u="sng" dirty="0" err="1">
                <a:solidFill>
                  <a:schemeClr val="dk2"/>
                </a:solidFill>
              </a:rPr>
              <a:t>ση</a:t>
            </a:r>
            <a:r>
              <a:rPr lang="en" u="sng" dirty="0">
                <a:solidFill>
                  <a:schemeClr val="dk2"/>
                </a:solidFill>
              </a:rPr>
              <a:t>” (</a:t>
            </a:r>
            <a:r>
              <a:rPr lang="en" u="sng" dirty="0" err="1">
                <a:solidFill>
                  <a:schemeClr val="dk2"/>
                </a:solidFill>
              </a:rPr>
              <a:t>ό</a:t>
            </a:r>
            <a:r>
              <a:rPr lang="en" u="sng" dirty="0">
                <a:solidFill>
                  <a:schemeClr val="dk2"/>
                </a:solidFill>
              </a:rPr>
              <a:t>π</a:t>
            </a:r>
            <a:r>
              <a:rPr lang="en" u="sng" dirty="0" err="1">
                <a:solidFill>
                  <a:schemeClr val="dk2"/>
                </a:solidFill>
              </a:rPr>
              <a:t>ου</a:t>
            </a:r>
            <a:r>
              <a:rPr lang="en" u="sng" dirty="0">
                <a:solidFill>
                  <a:schemeClr val="dk2"/>
                </a:solidFill>
              </a:rPr>
              <a:t> </a:t>
            </a:r>
            <a:r>
              <a:rPr lang="en" u="sng" dirty="0" err="1">
                <a:solidFill>
                  <a:schemeClr val="dk2"/>
                </a:solidFill>
              </a:rPr>
              <a:t>οι</a:t>
            </a:r>
            <a:r>
              <a:rPr lang="en" u="sng" dirty="0">
                <a:solidFill>
                  <a:schemeClr val="dk2"/>
                </a:solidFill>
              </a:rPr>
              <a:t> </a:t>
            </a:r>
            <a:r>
              <a:rPr lang="en" u="sng" dirty="0" err="1">
                <a:solidFill>
                  <a:schemeClr val="dk2"/>
                </a:solidFill>
              </a:rPr>
              <a:t>άνθρω</a:t>
            </a:r>
            <a:r>
              <a:rPr lang="en" u="sng" dirty="0">
                <a:solidFill>
                  <a:schemeClr val="dk2"/>
                </a:solidFill>
              </a:rPr>
              <a:t>π</a:t>
            </a:r>
            <a:r>
              <a:rPr lang="en" u="sng" dirty="0" err="1">
                <a:solidFill>
                  <a:schemeClr val="dk2"/>
                </a:solidFill>
              </a:rPr>
              <a:t>οι</a:t>
            </a:r>
            <a:r>
              <a:rPr lang="en" u="sng" dirty="0">
                <a:solidFill>
                  <a:schemeClr val="dk2"/>
                </a:solidFill>
              </a:rPr>
              <a:t> </a:t>
            </a:r>
            <a:r>
              <a:rPr lang="en" u="sng" dirty="0" err="1">
                <a:solidFill>
                  <a:schemeClr val="dk2"/>
                </a:solidFill>
              </a:rPr>
              <a:t>γνωρίζουν</a:t>
            </a:r>
            <a:r>
              <a:rPr lang="en" u="sng" dirty="0">
                <a:solidFill>
                  <a:schemeClr val="dk2"/>
                </a:solidFill>
              </a:rPr>
              <a:t> </a:t>
            </a:r>
            <a:r>
              <a:rPr lang="en" u="sng" dirty="0" err="1">
                <a:solidFill>
                  <a:schemeClr val="dk2"/>
                </a:solidFill>
              </a:rPr>
              <a:t>ότι</a:t>
            </a:r>
            <a:r>
              <a:rPr lang="en" u="sng" dirty="0">
                <a:solidFill>
                  <a:schemeClr val="dk2"/>
                </a:solidFill>
              </a:rPr>
              <a:t> </a:t>
            </a:r>
            <a:r>
              <a:rPr lang="en" u="sng" dirty="0" err="1">
                <a:solidFill>
                  <a:schemeClr val="dk2"/>
                </a:solidFill>
              </a:rPr>
              <a:t>κάτι</a:t>
            </a:r>
            <a:r>
              <a:rPr lang="en" u="sng" dirty="0">
                <a:solidFill>
                  <a:schemeClr val="dk2"/>
                </a:solidFill>
              </a:rPr>
              <a:t> </a:t>
            </a:r>
            <a:r>
              <a:rPr lang="en" u="sng" dirty="0" err="1">
                <a:solidFill>
                  <a:schemeClr val="dk2"/>
                </a:solidFill>
              </a:rPr>
              <a:t>δεν</a:t>
            </a:r>
            <a:r>
              <a:rPr lang="en" u="sng" dirty="0">
                <a:solidFill>
                  <a:schemeClr val="dk2"/>
                </a:solidFill>
              </a:rPr>
              <a:t> π</a:t>
            </a:r>
            <a:r>
              <a:rPr lang="en" u="sng" dirty="0" err="1">
                <a:solidFill>
                  <a:schemeClr val="dk2"/>
                </a:solidFill>
              </a:rPr>
              <a:t>άει</a:t>
            </a:r>
            <a:r>
              <a:rPr lang="en" u="sng" dirty="0">
                <a:solidFill>
                  <a:schemeClr val="dk2"/>
                </a:solidFill>
              </a:rPr>
              <a:t> </a:t>
            </a:r>
            <a:r>
              <a:rPr lang="en" u="sng" dirty="0" err="1">
                <a:solidFill>
                  <a:schemeClr val="dk2"/>
                </a:solidFill>
              </a:rPr>
              <a:t>κ</a:t>
            </a:r>
            <a:r>
              <a:rPr lang="en" u="sng" dirty="0">
                <a:solidFill>
                  <a:schemeClr val="dk2"/>
                </a:solidFill>
              </a:rPr>
              <a:t>α</a:t>
            </a:r>
            <a:r>
              <a:rPr lang="en" u="sng" dirty="0" err="1">
                <a:solidFill>
                  <a:schemeClr val="dk2"/>
                </a:solidFill>
              </a:rPr>
              <a:t>λά</a:t>
            </a:r>
            <a:r>
              <a:rPr lang="en" u="sng" dirty="0">
                <a:solidFill>
                  <a:schemeClr val="dk2"/>
                </a:solidFill>
              </a:rPr>
              <a:t> α</a:t>
            </a:r>
            <a:r>
              <a:rPr lang="en" u="sng" dirty="0" err="1">
                <a:solidFill>
                  <a:schemeClr val="dk2"/>
                </a:solidFill>
              </a:rPr>
              <a:t>λλά</a:t>
            </a:r>
            <a:r>
              <a:rPr lang="en" u="sng" dirty="0">
                <a:solidFill>
                  <a:schemeClr val="dk2"/>
                </a:solidFill>
              </a:rPr>
              <a:t> </a:t>
            </a:r>
            <a:r>
              <a:rPr lang="en" u="sng" dirty="0" err="1">
                <a:solidFill>
                  <a:schemeClr val="dk2"/>
                </a:solidFill>
              </a:rPr>
              <a:t>δεν</a:t>
            </a:r>
            <a:r>
              <a:rPr lang="en" u="sng" dirty="0">
                <a:solidFill>
                  <a:schemeClr val="dk2"/>
                </a:solidFill>
              </a:rPr>
              <a:t> </a:t>
            </a:r>
            <a:r>
              <a:rPr lang="en" u="sng" dirty="0" err="1">
                <a:solidFill>
                  <a:schemeClr val="dk2"/>
                </a:solidFill>
              </a:rPr>
              <a:t>μ</a:t>
            </a:r>
            <a:r>
              <a:rPr lang="en" u="sng" dirty="0">
                <a:solidFill>
                  <a:schemeClr val="dk2"/>
                </a:solidFill>
              </a:rPr>
              <a:t>π</a:t>
            </a:r>
            <a:r>
              <a:rPr lang="en" u="sng" dirty="0" err="1">
                <a:solidFill>
                  <a:schemeClr val="dk2"/>
                </a:solidFill>
              </a:rPr>
              <a:t>ορούν</a:t>
            </a:r>
            <a:r>
              <a:rPr lang="en" u="sng" dirty="0">
                <a:solidFill>
                  <a:schemeClr val="dk2"/>
                </a:solidFill>
              </a:rPr>
              <a:t> </a:t>
            </a:r>
            <a:r>
              <a:rPr lang="en" u="sng" dirty="0" err="1">
                <a:solidFill>
                  <a:schemeClr val="dk2"/>
                </a:solidFill>
              </a:rPr>
              <a:t>ν</a:t>
            </a:r>
            <a:r>
              <a:rPr lang="en" u="sng" dirty="0">
                <a:solidFill>
                  <a:schemeClr val="dk2"/>
                </a:solidFill>
              </a:rPr>
              <a:t>α </a:t>
            </a:r>
            <a:r>
              <a:rPr lang="en" u="sng" dirty="0" err="1">
                <a:solidFill>
                  <a:schemeClr val="dk2"/>
                </a:solidFill>
              </a:rPr>
              <a:t>το</a:t>
            </a:r>
            <a:r>
              <a:rPr lang="en" u="sng" dirty="0">
                <a:solidFill>
                  <a:schemeClr val="dk2"/>
                </a:solidFill>
              </a:rPr>
              <a:t> </a:t>
            </a:r>
            <a:r>
              <a:rPr lang="en" u="sng" dirty="0" err="1">
                <a:solidFill>
                  <a:schemeClr val="dk2"/>
                </a:solidFill>
              </a:rPr>
              <a:t>ορίσουν</a:t>
            </a:r>
            <a:r>
              <a:rPr lang="en" u="sng" dirty="0">
                <a:solidFill>
                  <a:schemeClr val="dk2"/>
                </a:solidFill>
              </a:rPr>
              <a:t>) </a:t>
            </a:r>
            <a:r>
              <a:rPr lang="en" u="sng" dirty="0" err="1">
                <a:solidFill>
                  <a:schemeClr val="dk2"/>
                </a:solidFill>
              </a:rPr>
              <a:t>σε</a:t>
            </a:r>
            <a:r>
              <a:rPr lang="en" u="sng" dirty="0">
                <a:solidFill>
                  <a:schemeClr val="dk2"/>
                </a:solidFill>
              </a:rPr>
              <a:t> </a:t>
            </a:r>
            <a:r>
              <a:rPr lang="en" u="sng" dirty="0" err="1">
                <a:solidFill>
                  <a:schemeClr val="dk2"/>
                </a:solidFill>
              </a:rPr>
              <a:t>έν</a:t>
            </a:r>
            <a:r>
              <a:rPr lang="en" u="sng" dirty="0">
                <a:solidFill>
                  <a:schemeClr val="dk2"/>
                </a:solidFill>
              </a:rPr>
              <a:t>α </a:t>
            </a:r>
            <a:r>
              <a:rPr lang="en" u="sng" dirty="0" err="1">
                <a:solidFill>
                  <a:schemeClr val="dk2"/>
                </a:solidFill>
              </a:rPr>
              <a:t>κ</a:t>
            </a:r>
            <a:r>
              <a:rPr lang="en" u="sng" dirty="0">
                <a:solidFill>
                  <a:schemeClr val="dk2"/>
                </a:solidFill>
              </a:rPr>
              <a:t>α</a:t>
            </a:r>
            <a:r>
              <a:rPr lang="en" u="sng" dirty="0" err="1">
                <a:solidFill>
                  <a:schemeClr val="dk2"/>
                </a:solidFill>
              </a:rPr>
              <a:t>λά</a:t>
            </a:r>
            <a:r>
              <a:rPr lang="en" u="sng" dirty="0">
                <a:solidFill>
                  <a:schemeClr val="dk2"/>
                </a:solidFill>
              </a:rPr>
              <a:t> </a:t>
            </a:r>
            <a:r>
              <a:rPr lang="en" u="sng" dirty="0" err="1">
                <a:solidFill>
                  <a:schemeClr val="dk2"/>
                </a:solidFill>
              </a:rPr>
              <a:t>δι</a:t>
            </a:r>
            <a:r>
              <a:rPr lang="en" u="sng" dirty="0">
                <a:solidFill>
                  <a:schemeClr val="dk2"/>
                </a:solidFill>
              </a:rPr>
              <a:t>α</a:t>
            </a:r>
            <a:r>
              <a:rPr lang="en" u="sng" dirty="0" err="1">
                <a:solidFill>
                  <a:schemeClr val="dk2"/>
                </a:solidFill>
              </a:rPr>
              <a:t>τυ</a:t>
            </a:r>
            <a:r>
              <a:rPr lang="en" u="sng" dirty="0">
                <a:solidFill>
                  <a:schemeClr val="dk2"/>
                </a:solidFill>
              </a:rPr>
              <a:t>π</a:t>
            </a:r>
            <a:r>
              <a:rPr lang="en" u="sng" dirty="0" err="1">
                <a:solidFill>
                  <a:schemeClr val="dk2"/>
                </a:solidFill>
              </a:rPr>
              <a:t>ωμένο</a:t>
            </a:r>
            <a:r>
              <a:rPr lang="en" u="sng" dirty="0">
                <a:solidFill>
                  <a:schemeClr val="dk2"/>
                </a:solidFill>
              </a:rPr>
              <a:t> </a:t>
            </a:r>
            <a:r>
              <a:rPr lang="en" u="sng" dirty="0" err="1">
                <a:solidFill>
                  <a:schemeClr val="dk2"/>
                </a:solidFill>
              </a:rPr>
              <a:t>σύνολο</a:t>
            </a:r>
            <a:r>
              <a:rPr lang="en" u="sng" dirty="0">
                <a:solidFill>
                  <a:schemeClr val="dk2"/>
                </a:solidFill>
              </a:rPr>
              <a:t> </a:t>
            </a:r>
            <a:r>
              <a:rPr lang="en" u="sng" dirty="0" err="1">
                <a:solidFill>
                  <a:schemeClr val="dk2"/>
                </a:solidFill>
              </a:rPr>
              <a:t>ζητημάτων</a:t>
            </a:r>
            <a:r>
              <a:rPr lang="en" u="sng" dirty="0">
                <a:solidFill>
                  <a:schemeClr val="dk2"/>
                </a:solidFill>
              </a:rPr>
              <a:t> </a:t>
            </a:r>
            <a:r>
              <a:rPr lang="en" u="sng" dirty="0" err="1">
                <a:solidFill>
                  <a:schemeClr val="dk2"/>
                </a:solidFill>
              </a:rPr>
              <a:t>κ</a:t>
            </a:r>
            <a:r>
              <a:rPr lang="en" u="sng" dirty="0">
                <a:solidFill>
                  <a:schemeClr val="dk2"/>
                </a:solidFill>
              </a:rPr>
              <a:t>α</a:t>
            </a:r>
            <a:r>
              <a:rPr lang="en" u="sng" dirty="0" err="1">
                <a:solidFill>
                  <a:schemeClr val="dk2"/>
                </a:solidFill>
              </a:rPr>
              <a:t>ι</a:t>
            </a:r>
            <a:r>
              <a:rPr lang="en" u="sng" dirty="0">
                <a:solidFill>
                  <a:schemeClr val="dk2"/>
                </a:solidFill>
              </a:rPr>
              <a:t> π</a:t>
            </a:r>
            <a:r>
              <a:rPr lang="en" u="sng" dirty="0" err="1">
                <a:solidFill>
                  <a:schemeClr val="dk2"/>
                </a:solidFill>
              </a:rPr>
              <a:t>ιθ</a:t>
            </a:r>
            <a:r>
              <a:rPr lang="en" u="sng" dirty="0">
                <a:solidFill>
                  <a:schemeClr val="dk2"/>
                </a:solidFill>
              </a:rPr>
              <a:t>α</a:t>
            </a:r>
            <a:r>
              <a:rPr lang="en" u="sng" dirty="0" err="1">
                <a:solidFill>
                  <a:schemeClr val="dk2"/>
                </a:solidFill>
              </a:rPr>
              <a:t>νών</a:t>
            </a:r>
            <a:r>
              <a:rPr lang="en" u="sng" dirty="0">
                <a:solidFill>
                  <a:schemeClr val="dk2"/>
                </a:solidFill>
              </a:rPr>
              <a:t> β</a:t>
            </a:r>
            <a:r>
              <a:rPr lang="en" u="sng" dirty="0" err="1">
                <a:solidFill>
                  <a:schemeClr val="dk2"/>
                </a:solidFill>
              </a:rPr>
              <a:t>ελτιώσεων</a:t>
            </a:r>
            <a:r>
              <a:rPr lang="en" u="sng" dirty="0">
                <a:solidFill>
                  <a:schemeClr val="dk2"/>
                </a:solidFill>
              </a:rPr>
              <a:t>. </a:t>
            </a:r>
            <a:r>
              <a:rPr lang="en" u="sng" dirty="0" err="1">
                <a:solidFill>
                  <a:schemeClr val="dk2"/>
                </a:solidFill>
              </a:rPr>
              <a:t>Π</a:t>
            </a:r>
            <a:r>
              <a:rPr lang="en" u="sng" dirty="0">
                <a:solidFill>
                  <a:schemeClr val="dk2"/>
                </a:solidFill>
              </a:rPr>
              <a:t>α</a:t>
            </a:r>
            <a:r>
              <a:rPr lang="en" u="sng" dirty="0" err="1">
                <a:solidFill>
                  <a:schemeClr val="dk2"/>
                </a:solidFill>
              </a:rPr>
              <a:t>ρέχει</a:t>
            </a:r>
            <a:r>
              <a:rPr lang="en" u="sng" dirty="0">
                <a:solidFill>
                  <a:schemeClr val="dk2"/>
                </a:solidFill>
              </a:rPr>
              <a:t> </a:t>
            </a:r>
            <a:r>
              <a:rPr lang="en" u="sng" dirty="0" err="1">
                <a:solidFill>
                  <a:schemeClr val="dk2"/>
                </a:solidFill>
              </a:rPr>
              <a:t>μι</a:t>
            </a:r>
            <a:r>
              <a:rPr lang="en" u="sng" dirty="0">
                <a:solidFill>
                  <a:schemeClr val="dk2"/>
                </a:solidFill>
              </a:rPr>
              <a:t>α </a:t>
            </a:r>
            <a:r>
              <a:rPr lang="en" u="sng" dirty="0" err="1">
                <a:solidFill>
                  <a:schemeClr val="dk2"/>
                </a:solidFill>
              </a:rPr>
              <a:t>γλώσσ</a:t>
            </a:r>
            <a:r>
              <a:rPr lang="en" u="sng" dirty="0">
                <a:solidFill>
                  <a:schemeClr val="dk2"/>
                </a:solidFill>
              </a:rPr>
              <a:t>α </a:t>
            </a:r>
            <a:r>
              <a:rPr lang="en" u="sng" dirty="0" err="1">
                <a:solidFill>
                  <a:schemeClr val="dk2"/>
                </a:solidFill>
              </a:rPr>
              <a:t>κ</a:t>
            </a:r>
            <a:r>
              <a:rPr lang="en" u="sng" dirty="0">
                <a:solidFill>
                  <a:schemeClr val="dk2"/>
                </a:solidFill>
              </a:rPr>
              <a:t>α</a:t>
            </a:r>
            <a:r>
              <a:rPr lang="en" u="sng" dirty="0" err="1">
                <a:solidFill>
                  <a:schemeClr val="dk2"/>
                </a:solidFill>
              </a:rPr>
              <a:t>ι</a:t>
            </a:r>
            <a:r>
              <a:rPr lang="en" u="sng" dirty="0">
                <a:solidFill>
                  <a:schemeClr val="dk2"/>
                </a:solidFill>
              </a:rPr>
              <a:t> </a:t>
            </a:r>
            <a:r>
              <a:rPr lang="en" u="sng" dirty="0" err="1">
                <a:solidFill>
                  <a:schemeClr val="dk2"/>
                </a:solidFill>
              </a:rPr>
              <a:t>μι</a:t>
            </a:r>
            <a:r>
              <a:rPr lang="en" u="sng" dirty="0">
                <a:solidFill>
                  <a:schemeClr val="dk2"/>
                </a:solidFill>
              </a:rPr>
              <a:t>α </a:t>
            </a:r>
            <a:r>
              <a:rPr lang="en" u="sng" dirty="0" err="1">
                <a:solidFill>
                  <a:schemeClr val="dk2"/>
                </a:solidFill>
              </a:rPr>
              <a:t>δομή</a:t>
            </a:r>
            <a:r>
              <a:rPr lang="en" u="sng" dirty="0">
                <a:solidFill>
                  <a:schemeClr val="dk2"/>
                </a:solidFill>
              </a:rPr>
              <a:t> </a:t>
            </a:r>
            <a:r>
              <a:rPr lang="en" u="sng" dirty="0" err="1">
                <a:solidFill>
                  <a:schemeClr val="dk2"/>
                </a:solidFill>
              </a:rPr>
              <a:t>γι</a:t>
            </a:r>
            <a:r>
              <a:rPr lang="en" u="sng" dirty="0">
                <a:solidFill>
                  <a:schemeClr val="dk2"/>
                </a:solidFill>
              </a:rPr>
              <a:t>α </a:t>
            </a:r>
            <a:r>
              <a:rPr lang="en" u="sng" dirty="0" err="1">
                <a:solidFill>
                  <a:schemeClr val="dk2"/>
                </a:solidFill>
              </a:rPr>
              <a:t>ν</a:t>
            </a:r>
            <a:r>
              <a:rPr lang="en" u="sng" dirty="0">
                <a:solidFill>
                  <a:schemeClr val="dk2"/>
                </a:solidFill>
              </a:rPr>
              <a:t>α </a:t>
            </a:r>
            <a:r>
              <a:rPr lang="en" u="sng" dirty="0" err="1">
                <a:solidFill>
                  <a:schemeClr val="dk2"/>
                </a:solidFill>
              </a:rPr>
              <a:t>ορίσει</a:t>
            </a:r>
            <a:r>
              <a:rPr lang="en" u="sng" dirty="0">
                <a:solidFill>
                  <a:schemeClr val="dk2"/>
                </a:solidFill>
              </a:rPr>
              <a:t> α</a:t>
            </a:r>
            <a:r>
              <a:rPr lang="en" u="sng" dirty="0" err="1">
                <a:solidFill>
                  <a:schemeClr val="dk2"/>
                </a:solidFill>
              </a:rPr>
              <a:t>υτό</a:t>
            </a:r>
            <a:r>
              <a:rPr lang="en" u="sng" dirty="0">
                <a:solidFill>
                  <a:schemeClr val="dk2"/>
                </a:solidFill>
              </a:rPr>
              <a:t> π</a:t>
            </a:r>
            <a:r>
              <a:rPr lang="en" u="sng" dirty="0" err="1">
                <a:solidFill>
                  <a:schemeClr val="dk2"/>
                </a:solidFill>
              </a:rPr>
              <a:t>ου</a:t>
            </a:r>
            <a:r>
              <a:rPr lang="en" u="sng" dirty="0">
                <a:solidFill>
                  <a:schemeClr val="dk2"/>
                </a:solidFill>
              </a:rPr>
              <a:t> π</a:t>
            </a:r>
            <a:r>
              <a:rPr lang="en" u="sng" dirty="0" err="1">
                <a:solidFill>
                  <a:schemeClr val="dk2"/>
                </a:solidFill>
              </a:rPr>
              <a:t>ροηγουμένως</a:t>
            </a:r>
            <a:r>
              <a:rPr lang="en" u="sng" dirty="0">
                <a:solidFill>
                  <a:schemeClr val="dk2"/>
                </a:solidFill>
              </a:rPr>
              <a:t> </a:t>
            </a:r>
            <a:r>
              <a:rPr lang="en" u="sng" dirty="0" err="1">
                <a:solidFill>
                  <a:schemeClr val="dk2"/>
                </a:solidFill>
              </a:rPr>
              <a:t>ήτ</a:t>
            </a:r>
            <a:r>
              <a:rPr lang="en" u="sng" dirty="0">
                <a:solidFill>
                  <a:schemeClr val="dk2"/>
                </a:solidFill>
              </a:rPr>
              <a:t>α</a:t>
            </a:r>
            <a:r>
              <a:rPr lang="en" u="sng" dirty="0" err="1">
                <a:solidFill>
                  <a:schemeClr val="dk2"/>
                </a:solidFill>
              </a:rPr>
              <a:t>ν</a:t>
            </a:r>
            <a:r>
              <a:rPr lang="en" u="sng" dirty="0">
                <a:solidFill>
                  <a:schemeClr val="dk2"/>
                </a:solidFill>
              </a:rPr>
              <a:t> απ</a:t>
            </a:r>
            <a:r>
              <a:rPr lang="en" u="sng" dirty="0" err="1">
                <a:solidFill>
                  <a:schemeClr val="dk2"/>
                </a:solidFill>
              </a:rPr>
              <a:t>ροσδιόριστο</a:t>
            </a:r>
            <a:r>
              <a:rPr lang="en" dirty="0">
                <a:solidFill>
                  <a:schemeClr val="dk2"/>
                </a:solidFill>
              </a:rPr>
              <a:t>.</a:t>
            </a:r>
            <a:endParaRPr dirty="0">
              <a:solidFill>
                <a:schemeClr val="dk2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solidFill>
                <a:schemeClr val="dk2"/>
              </a:solidFill>
            </a:endParaRPr>
          </a:p>
        </p:txBody>
      </p:sp>
      <p:sp>
        <p:nvSpPr>
          <p:cNvPr id="108" name="Google Shape;108;p21"/>
          <p:cNvSpPr txBox="1"/>
          <p:nvPr/>
        </p:nvSpPr>
        <p:spPr>
          <a:xfrm>
            <a:off x="70686" y="4855350"/>
            <a:ext cx="80139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dirty="0">
                <a:solidFill>
                  <a:srgbClr val="595959"/>
                </a:solidFill>
              </a:rPr>
              <a:t>Jackson, M. C. (2019). </a:t>
            </a:r>
            <a:r>
              <a:rPr lang="en" sz="800" i="1" dirty="0">
                <a:solidFill>
                  <a:srgbClr val="595959"/>
                </a:solidFill>
              </a:rPr>
              <a:t>Critical systems thinking and the management of complexity</a:t>
            </a:r>
            <a:r>
              <a:rPr lang="en" sz="800" dirty="0">
                <a:solidFill>
                  <a:srgbClr val="595959"/>
                </a:solidFill>
              </a:rPr>
              <a:t>. John Wiley &amp; Sons.</a:t>
            </a:r>
            <a:endParaRPr sz="800" dirty="0">
              <a:solidFill>
                <a:srgbClr val="595959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>
          <a:extLst>
            <a:ext uri="{FF2B5EF4-FFF2-40B4-BE49-F238E27FC236}">
              <a16:creationId xmlns:a16="http://schemas.microsoft.com/office/drawing/2014/main" id="{87EBCD87-CC4C-44A2-169D-D7228E9ECB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1">
            <a:extLst>
              <a:ext uri="{FF2B5EF4-FFF2-40B4-BE49-F238E27FC236}">
                <a16:creationId xmlns:a16="http://schemas.microsoft.com/office/drawing/2014/main" id="{44B8B885-545C-7498-C0AA-23849908FE7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2250" y="0"/>
            <a:ext cx="8791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320"/>
              <a:t>Μεθοδολογία Μαλακών Συστημάτων (SSM): Τι είναι</a:t>
            </a:r>
            <a:endParaRPr sz="2320"/>
          </a:p>
        </p:txBody>
      </p:sp>
      <p:sp>
        <p:nvSpPr>
          <p:cNvPr id="107" name="Google Shape;107;p21">
            <a:extLst>
              <a:ext uri="{FF2B5EF4-FFF2-40B4-BE49-F238E27FC236}">
                <a16:creationId xmlns:a16="http://schemas.microsoft.com/office/drawing/2014/main" id="{460B33BA-BB10-FB0E-0BC0-B22AC41A5B7D}"/>
              </a:ext>
            </a:extLst>
          </p:cNvPr>
          <p:cNvSpPr txBox="1"/>
          <p:nvPr/>
        </p:nvSpPr>
        <p:spPr>
          <a:xfrm>
            <a:off x="152250" y="475350"/>
            <a:ext cx="8791800" cy="43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2"/>
              </a:solidFill>
            </a:endParaRPr>
          </a:p>
          <a:p>
            <a:pPr marL="171450" lvl="0">
              <a:lnSpc>
                <a:spcPct val="115000"/>
              </a:lnSpc>
              <a:buClr>
                <a:schemeClr val="dk2"/>
              </a:buClr>
              <a:buSzPts val="900"/>
            </a:pPr>
            <a:r>
              <a:rPr lang="el-GR" b="1" dirty="0">
                <a:solidFill>
                  <a:schemeClr val="dk2"/>
                </a:solidFill>
              </a:rPr>
              <a:t>3. Κοινή Κατανόηση Μεταξύ των Εμπλεκόμενων</a:t>
            </a:r>
          </a:p>
          <a:p>
            <a:pPr marL="914400" lvl="0" indent="-285750">
              <a:lnSpc>
                <a:spcPct val="115000"/>
              </a:lnSpc>
              <a:buClr>
                <a:schemeClr val="dk2"/>
              </a:buClr>
              <a:buSzPts val="900"/>
              <a:buChar char="●"/>
            </a:pPr>
            <a:r>
              <a:rPr lang="el-GR" dirty="0">
                <a:solidFill>
                  <a:schemeClr val="dk2"/>
                </a:solidFill>
              </a:rPr>
              <a:t>Χτίζοντας ρητά μοντέλα που βασίζονται σε διαφορετικές κοσμοθεωρίες (</a:t>
            </a:r>
            <a:r>
              <a:rPr lang="en-US" dirty="0" err="1">
                <a:solidFill>
                  <a:schemeClr val="dk2"/>
                </a:solidFill>
              </a:rPr>
              <a:t>Weltanschauungen</a:t>
            </a:r>
            <a:r>
              <a:rPr lang="en-US" dirty="0">
                <a:solidFill>
                  <a:schemeClr val="dk2"/>
                </a:solidFill>
              </a:rPr>
              <a:t>), </a:t>
            </a:r>
            <a:r>
              <a:rPr lang="el-GR" dirty="0">
                <a:solidFill>
                  <a:schemeClr val="dk2"/>
                </a:solidFill>
              </a:rPr>
              <a:t>η μεθοδολογία αναδεικνύει και νομιμοποιεί αντικρουόμενες οπτικές γωνίες.</a:t>
            </a:r>
            <a:r>
              <a:rPr lang="el-GR" u="sng" dirty="0">
                <a:solidFill>
                  <a:schemeClr val="dk2"/>
                </a:solidFill>
              </a:rPr>
              <a:t> Η </a:t>
            </a:r>
            <a:r>
              <a:rPr lang="el-GR" u="sng" dirty="0" err="1">
                <a:solidFill>
                  <a:schemeClr val="dk2"/>
                </a:solidFill>
              </a:rPr>
              <a:t>προκύπτουσα</a:t>
            </a:r>
            <a:r>
              <a:rPr lang="el-GR" u="sng" dirty="0">
                <a:solidFill>
                  <a:schemeClr val="dk2"/>
                </a:solidFill>
              </a:rPr>
              <a:t> συζήτηση οδηγεί σε μια διαπραγματευμένη και κοινή κατανόηση της κατάστασης, η οποία συχνά είναι πιο πολύτιμη από τις συγκεκριμένες αλλαγές που εφαρμόζονται</a:t>
            </a:r>
            <a:endParaRPr lang="el-GR" dirty="0">
              <a:solidFill>
                <a:schemeClr val="dk2"/>
              </a:solidFill>
            </a:endParaRPr>
          </a:p>
          <a:p>
            <a:pPr marL="17145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</a:pPr>
            <a:endParaRPr lang="el-GR" b="1" dirty="0">
              <a:solidFill>
                <a:schemeClr val="dk2"/>
              </a:solidFill>
            </a:endParaRPr>
          </a:p>
          <a:p>
            <a:pPr marL="17145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</a:pPr>
            <a:r>
              <a:rPr lang="el-GR" b="1" dirty="0">
                <a:solidFill>
                  <a:schemeClr val="dk2"/>
                </a:solidFill>
              </a:rPr>
              <a:t>4. </a:t>
            </a:r>
            <a:r>
              <a:rPr lang="en" b="1" dirty="0" err="1">
                <a:solidFill>
                  <a:schemeClr val="dk2"/>
                </a:solidFill>
              </a:rPr>
              <a:t>Δράση</a:t>
            </a:r>
            <a:r>
              <a:rPr lang="en" b="1" dirty="0">
                <a:solidFill>
                  <a:schemeClr val="dk2"/>
                </a:solidFill>
              </a:rPr>
              <a:t> </a:t>
            </a:r>
            <a:r>
              <a:rPr lang="en" b="1" dirty="0" err="1">
                <a:solidFill>
                  <a:schemeClr val="dk2"/>
                </a:solidFill>
              </a:rPr>
              <a:t>γι</a:t>
            </a:r>
            <a:r>
              <a:rPr lang="en" b="1" dirty="0">
                <a:solidFill>
                  <a:schemeClr val="dk2"/>
                </a:solidFill>
              </a:rPr>
              <a:t>α </a:t>
            </a:r>
            <a:r>
              <a:rPr lang="en" b="1" dirty="0" err="1">
                <a:solidFill>
                  <a:schemeClr val="dk2"/>
                </a:solidFill>
              </a:rPr>
              <a:t>τη</a:t>
            </a:r>
            <a:r>
              <a:rPr lang="en" b="1" dirty="0">
                <a:solidFill>
                  <a:schemeClr val="dk2"/>
                </a:solidFill>
              </a:rPr>
              <a:t> β</a:t>
            </a:r>
            <a:r>
              <a:rPr lang="en" b="1" dirty="0" err="1">
                <a:solidFill>
                  <a:schemeClr val="dk2"/>
                </a:solidFill>
              </a:rPr>
              <a:t>ελτίωση</a:t>
            </a:r>
            <a:r>
              <a:rPr lang="en" b="1" dirty="0">
                <a:solidFill>
                  <a:schemeClr val="dk2"/>
                </a:solidFill>
              </a:rPr>
              <a:t> </a:t>
            </a:r>
            <a:r>
              <a:rPr lang="en" b="1" dirty="0" err="1">
                <a:solidFill>
                  <a:schemeClr val="dk2"/>
                </a:solidFill>
              </a:rPr>
              <a:t>της</a:t>
            </a:r>
            <a:r>
              <a:rPr lang="en" b="1" dirty="0">
                <a:solidFill>
                  <a:schemeClr val="dk2"/>
                </a:solidFill>
              </a:rPr>
              <a:t> </a:t>
            </a:r>
            <a:r>
              <a:rPr lang="en" b="1" dirty="0" err="1">
                <a:solidFill>
                  <a:schemeClr val="dk2"/>
                </a:solidFill>
              </a:rPr>
              <a:t>κ</a:t>
            </a:r>
            <a:r>
              <a:rPr lang="en" b="1" dirty="0">
                <a:solidFill>
                  <a:schemeClr val="dk2"/>
                </a:solidFill>
              </a:rPr>
              <a:t>α</a:t>
            </a:r>
            <a:r>
              <a:rPr lang="en" b="1" dirty="0" err="1">
                <a:solidFill>
                  <a:schemeClr val="dk2"/>
                </a:solidFill>
              </a:rPr>
              <a:t>τάστ</a:t>
            </a:r>
            <a:r>
              <a:rPr lang="en" b="1" dirty="0">
                <a:solidFill>
                  <a:schemeClr val="dk2"/>
                </a:solidFill>
              </a:rPr>
              <a:t>α</a:t>
            </a:r>
            <a:r>
              <a:rPr lang="en" b="1" dirty="0" err="1">
                <a:solidFill>
                  <a:schemeClr val="dk2"/>
                </a:solidFill>
              </a:rPr>
              <a:t>σης</a:t>
            </a:r>
            <a:endParaRPr b="1" dirty="0">
              <a:solidFill>
                <a:schemeClr val="dk2"/>
              </a:solidFill>
            </a:endParaRPr>
          </a:p>
          <a:p>
            <a:pPr marL="91440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Char char="●"/>
            </a:pPr>
            <a:r>
              <a:rPr lang="en" dirty="0" err="1">
                <a:solidFill>
                  <a:schemeClr val="dk2"/>
                </a:solidFill>
              </a:rPr>
              <a:t>Το</a:t>
            </a:r>
            <a:r>
              <a:rPr lang="en" dirty="0">
                <a:solidFill>
                  <a:schemeClr val="dk2"/>
                </a:solidFill>
              </a:rPr>
              <a:t> </a:t>
            </a:r>
            <a:r>
              <a:rPr lang="en" dirty="0" err="1">
                <a:solidFill>
                  <a:schemeClr val="dk2"/>
                </a:solidFill>
              </a:rPr>
              <a:t>τελικό</a:t>
            </a:r>
            <a:r>
              <a:rPr lang="en" dirty="0">
                <a:solidFill>
                  <a:schemeClr val="dk2"/>
                </a:solidFill>
              </a:rPr>
              <a:t> απ</a:t>
            </a:r>
            <a:r>
              <a:rPr lang="en" dirty="0" err="1">
                <a:solidFill>
                  <a:schemeClr val="dk2"/>
                </a:solidFill>
              </a:rPr>
              <a:t>οτέλεσμ</a:t>
            </a:r>
            <a:r>
              <a:rPr lang="en" dirty="0">
                <a:solidFill>
                  <a:schemeClr val="dk2"/>
                </a:solidFill>
              </a:rPr>
              <a:t>α </a:t>
            </a:r>
            <a:r>
              <a:rPr lang="en" dirty="0" err="1">
                <a:solidFill>
                  <a:schemeClr val="dk2"/>
                </a:solidFill>
              </a:rPr>
              <a:t>είν</a:t>
            </a:r>
            <a:r>
              <a:rPr lang="en" dirty="0">
                <a:solidFill>
                  <a:schemeClr val="dk2"/>
                </a:solidFill>
              </a:rPr>
              <a:t>α</a:t>
            </a:r>
            <a:r>
              <a:rPr lang="en" dirty="0" err="1">
                <a:solidFill>
                  <a:schemeClr val="dk2"/>
                </a:solidFill>
              </a:rPr>
              <a:t>ι</a:t>
            </a:r>
            <a:r>
              <a:rPr lang="en" dirty="0">
                <a:solidFill>
                  <a:schemeClr val="dk2"/>
                </a:solidFill>
              </a:rPr>
              <a:t> </a:t>
            </a:r>
            <a:r>
              <a:rPr lang="en" i="1" dirty="0" err="1">
                <a:solidFill>
                  <a:schemeClr val="dk2"/>
                </a:solidFill>
              </a:rPr>
              <a:t>έν</a:t>
            </a:r>
            <a:r>
              <a:rPr lang="en" i="1" dirty="0">
                <a:solidFill>
                  <a:schemeClr val="dk2"/>
                </a:solidFill>
              </a:rPr>
              <a:t>α </a:t>
            </a:r>
            <a:r>
              <a:rPr lang="en" i="1" dirty="0" err="1">
                <a:solidFill>
                  <a:schemeClr val="dk2"/>
                </a:solidFill>
              </a:rPr>
              <a:t>σύνολο</a:t>
            </a:r>
            <a:r>
              <a:rPr lang="en" i="1" dirty="0">
                <a:solidFill>
                  <a:schemeClr val="dk2"/>
                </a:solidFill>
              </a:rPr>
              <a:t> </a:t>
            </a:r>
            <a:r>
              <a:rPr lang="en" i="1" dirty="0" err="1">
                <a:solidFill>
                  <a:schemeClr val="dk2"/>
                </a:solidFill>
              </a:rPr>
              <a:t>συγκεκριμένων</a:t>
            </a:r>
            <a:r>
              <a:rPr lang="en" i="1" dirty="0">
                <a:solidFill>
                  <a:schemeClr val="dk2"/>
                </a:solidFill>
              </a:rPr>
              <a:t>, </a:t>
            </a:r>
            <a:r>
              <a:rPr lang="en" i="1" dirty="0" err="1">
                <a:solidFill>
                  <a:schemeClr val="dk2"/>
                </a:solidFill>
              </a:rPr>
              <a:t>εφ</a:t>
            </a:r>
            <a:r>
              <a:rPr lang="en" i="1" dirty="0">
                <a:solidFill>
                  <a:schemeClr val="dk2"/>
                </a:solidFill>
              </a:rPr>
              <a:t>α</a:t>
            </a:r>
            <a:r>
              <a:rPr lang="en" i="1" dirty="0" err="1">
                <a:solidFill>
                  <a:schemeClr val="dk2"/>
                </a:solidFill>
              </a:rPr>
              <a:t>ρμόσιμων</a:t>
            </a:r>
            <a:r>
              <a:rPr lang="en" i="1" dirty="0">
                <a:solidFill>
                  <a:schemeClr val="dk2"/>
                </a:solidFill>
              </a:rPr>
              <a:t> α</a:t>
            </a:r>
            <a:r>
              <a:rPr lang="en" i="1" dirty="0" err="1">
                <a:solidFill>
                  <a:schemeClr val="dk2"/>
                </a:solidFill>
              </a:rPr>
              <a:t>λλ</a:t>
            </a:r>
            <a:r>
              <a:rPr lang="en" i="1" dirty="0">
                <a:solidFill>
                  <a:schemeClr val="dk2"/>
                </a:solidFill>
              </a:rPr>
              <a:t>α</a:t>
            </a:r>
            <a:r>
              <a:rPr lang="en" i="1" dirty="0" err="1">
                <a:solidFill>
                  <a:schemeClr val="dk2"/>
                </a:solidFill>
              </a:rPr>
              <a:t>γών</a:t>
            </a:r>
            <a:r>
              <a:rPr lang="en" i="1" dirty="0">
                <a:solidFill>
                  <a:schemeClr val="dk2"/>
                </a:solidFill>
              </a:rPr>
              <a:t> π</a:t>
            </a:r>
            <a:r>
              <a:rPr lang="en" i="1" dirty="0" err="1">
                <a:solidFill>
                  <a:schemeClr val="dk2"/>
                </a:solidFill>
              </a:rPr>
              <a:t>ου</a:t>
            </a:r>
            <a:r>
              <a:rPr lang="en" i="1" dirty="0">
                <a:solidFill>
                  <a:schemeClr val="dk2"/>
                </a:solidFill>
              </a:rPr>
              <a:t> </a:t>
            </a:r>
            <a:r>
              <a:rPr lang="en" i="1" dirty="0" err="1">
                <a:solidFill>
                  <a:schemeClr val="dk2"/>
                </a:solidFill>
              </a:rPr>
              <a:t>οι</a:t>
            </a:r>
            <a:r>
              <a:rPr lang="en" i="1" dirty="0">
                <a:solidFill>
                  <a:schemeClr val="dk2"/>
                </a:solidFill>
              </a:rPr>
              <a:t> </a:t>
            </a:r>
            <a:r>
              <a:rPr lang="en" i="1" dirty="0" err="1">
                <a:solidFill>
                  <a:schemeClr val="dk2"/>
                </a:solidFill>
              </a:rPr>
              <a:t>ίδιοι</a:t>
            </a:r>
            <a:r>
              <a:rPr lang="en" i="1" dirty="0">
                <a:solidFill>
                  <a:schemeClr val="dk2"/>
                </a:solidFill>
              </a:rPr>
              <a:t> </a:t>
            </a:r>
            <a:r>
              <a:rPr lang="en" i="1" dirty="0" err="1">
                <a:solidFill>
                  <a:schemeClr val="dk2"/>
                </a:solidFill>
              </a:rPr>
              <a:t>οι</a:t>
            </a:r>
            <a:r>
              <a:rPr lang="en" i="1" dirty="0">
                <a:solidFill>
                  <a:schemeClr val="dk2"/>
                </a:solidFill>
              </a:rPr>
              <a:t> </a:t>
            </a:r>
            <a:r>
              <a:rPr lang="en" i="1" dirty="0" err="1">
                <a:solidFill>
                  <a:schemeClr val="dk2"/>
                </a:solidFill>
              </a:rPr>
              <a:t>συμμετέχοντες</a:t>
            </a:r>
            <a:r>
              <a:rPr lang="en" i="1" dirty="0">
                <a:solidFill>
                  <a:schemeClr val="dk2"/>
                </a:solidFill>
              </a:rPr>
              <a:t> </a:t>
            </a:r>
            <a:r>
              <a:rPr lang="en" i="1" dirty="0" err="1">
                <a:solidFill>
                  <a:schemeClr val="dk2"/>
                </a:solidFill>
              </a:rPr>
              <a:t>έχουν</a:t>
            </a:r>
            <a:r>
              <a:rPr lang="en" i="1" dirty="0">
                <a:solidFill>
                  <a:schemeClr val="dk2"/>
                </a:solidFill>
              </a:rPr>
              <a:t> </a:t>
            </a:r>
            <a:r>
              <a:rPr lang="en" i="1" dirty="0" err="1">
                <a:solidFill>
                  <a:schemeClr val="dk2"/>
                </a:solidFill>
              </a:rPr>
              <a:t>συζητήσει</a:t>
            </a:r>
            <a:r>
              <a:rPr lang="en" i="1" dirty="0">
                <a:solidFill>
                  <a:schemeClr val="dk2"/>
                </a:solidFill>
              </a:rPr>
              <a:t> </a:t>
            </a:r>
            <a:r>
              <a:rPr lang="en" i="1" dirty="0" err="1">
                <a:solidFill>
                  <a:schemeClr val="dk2"/>
                </a:solidFill>
              </a:rPr>
              <a:t>κ</a:t>
            </a:r>
            <a:r>
              <a:rPr lang="en" i="1" dirty="0">
                <a:solidFill>
                  <a:schemeClr val="dk2"/>
                </a:solidFill>
              </a:rPr>
              <a:t>α</a:t>
            </a:r>
            <a:r>
              <a:rPr lang="en" i="1" dirty="0" err="1">
                <a:solidFill>
                  <a:schemeClr val="dk2"/>
                </a:solidFill>
              </a:rPr>
              <a:t>ι</a:t>
            </a:r>
            <a:r>
              <a:rPr lang="en" i="1" dirty="0">
                <a:solidFill>
                  <a:schemeClr val="dk2"/>
                </a:solidFill>
              </a:rPr>
              <a:t> </a:t>
            </a:r>
            <a:r>
              <a:rPr lang="en" i="1" dirty="0" err="1">
                <a:solidFill>
                  <a:schemeClr val="dk2"/>
                </a:solidFill>
              </a:rPr>
              <a:t>συμφωνήσει</a:t>
            </a:r>
            <a:r>
              <a:rPr lang="en" dirty="0">
                <a:solidFill>
                  <a:schemeClr val="dk2"/>
                </a:solidFill>
              </a:rPr>
              <a:t>. </a:t>
            </a:r>
            <a:r>
              <a:rPr lang="en" u="sng" dirty="0" err="1">
                <a:solidFill>
                  <a:schemeClr val="dk2"/>
                </a:solidFill>
              </a:rPr>
              <a:t>Ε</a:t>
            </a:r>
            <a:r>
              <a:rPr lang="en" u="sng" dirty="0">
                <a:solidFill>
                  <a:schemeClr val="dk2"/>
                </a:solidFill>
              </a:rPr>
              <a:t>π</a:t>
            </a:r>
            <a:r>
              <a:rPr lang="en" u="sng" dirty="0" err="1">
                <a:solidFill>
                  <a:schemeClr val="dk2"/>
                </a:solidFill>
              </a:rPr>
              <a:t>ειδή</a:t>
            </a:r>
            <a:r>
              <a:rPr lang="en" u="sng" dirty="0">
                <a:solidFill>
                  <a:schemeClr val="dk2"/>
                </a:solidFill>
              </a:rPr>
              <a:t> α</a:t>
            </a:r>
            <a:r>
              <a:rPr lang="en" u="sng" dirty="0" err="1">
                <a:solidFill>
                  <a:schemeClr val="dk2"/>
                </a:solidFill>
              </a:rPr>
              <a:t>υτές</a:t>
            </a:r>
            <a:r>
              <a:rPr lang="en" u="sng" dirty="0">
                <a:solidFill>
                  <a:schemeClr val="dk2"/>
                </a:solidFill>
              </a:rPr>
              <a:t> </a:t>
            </a:r>
            <a:r>
              <a:rPr lang="en" u="sng" dirty="0" err="1">
                <a:solidFill>
                  <a:schemeClr val="dk2"/>
                </a:solidFill>
              </a:rPr>
              <a:t>οι</a:t>
            </a:r>
            <a:r>
              <a:rPr lang="en" u="sng" dirty="0">
                <a:solidFill>
                  <a:schemeClr val="dk2"/>
                </a:solidFill>
              </a:rPr>
              <a:t> α</a:t>
            </a:r>
            <a:r>
              <a:rPr lang="en" u="sng" dirty="0" err="1">
                <a:solidFill>
                  <a:schemeClr val="dk2"/>
                </a:solidFill>
              </a:rPr>
              <a:t>λλ</a:t>
            </a:r>
            <a:r>
              <a:rPr lang="en" u="sng" dirty="0">
                <a:solidFill>
                  <a:schemeClr val="dk2"/>
                </a:solidFill>
              </a:rPr>
              <a:t>α</a:t>
            </a:r>
            <a:r>
              <a:rPr lang="en" u="sng" dirty="0" err="1">
                <a:solidFill>
                  <a:schemeClr val="dk2"/>
                </a:solidFill>
              </a:rPr>
              <a:t>γές</a:t>
            </a:r>
            <a:r>
              <a:rPr lang="en" u="sng" dirty="0">
                <a:solidFill>
                  <a:schemeClr val="dk2"/>
                </a:solidFill>
              </a:rPr>
              <a:t> </a:t>
            </a:r>
            <a:r>
              <a:rPr lang="en" u="sng" dirty="0" err="1">
                <a:solidFill>
                  <a:schemeClr val="dk2"/>
                </a:solidFill>
              </a:rPr>
              <a:t>είν</a:t>
            </a:r>
            <a:r>
              <a:rPr lang="en" u="sng" dirty="0">
                <a:solidFill>
                  <a:schemeClr val="dk2"/>
                </a:solidFill>
              </a:rPr>
              <a:t>α</a:t>
            </a:r>
            <a:r>
              <a:rPr lang="en" u="sng" dirty="0" err="1">
                <a:solidFill>
                  <a:schemeClr val="dk2"/>
                </a:solidFill>
              </a:rPr>
              <a:t>ι</a:t>
            </a:r>
            <a:r>
              <a:rPr lang="en" u="sng" dirty="0">
                <a:solidFill>
                  <a:schemeClr val="dk2"/>
                </a:solidFill>
              </a:rPr>
              <a:t> “π</a:t>
            </a:r>
            <a:r>
              <a:rPr lang="en" u="sng" dirty="0" err="1">
                <a:solidFill>
                  <a:schemeClr val="dk2"/>
                </a:solidFill>
              </a:rPr>
              <a:t>ολιτισμικά</a:t>
            </a:r>
            <a:r>
              <a:rPr lang="en" u="sng" dirty="0">
                <a:solidFill>
                  <a:schemeClr val="dk2"/>
                </a:solidFill>
              </a:rPr>
              <a:t> </a:t>
            </a:r>
            <a:r>
              <a:rPr lang="en" u="sng" dirty="0" err="1">
                <a:solidFill>
                  <a:schemeClr val="dk2"/>
                </a:solidFill>
              </a:rPr>
              <a:t>εφικτές</a:t>
            </a:r>
            <a:r>
              <a:rPr lang="en" u="sng" dirty="0">
                <a:solidFill>
                  <a:schemeClr val="dk2"/>
                </a:solidFill>
              </a:rPr>
              <a:t>”, </a:t>
            </a:r>
            <a:r>
              <a:rPr lang="en" u="sng" dirty="0" err="1">
                <a:solidFill>
                  <a:schemeClr val="dk2"/>
                </a:solidFill>
              </a:rPr>
              <a:t>είν</a:t>
            </a:r>
            <a:r>
              <a:rPr lang="en" u="sng" dirty="0">
                <a:solidFill>
                  <a:schemeClr val="dk2"/>
                </a:solidFill>
              </a:rPr>
              <a:t>α</a:t>
            </a:r>
            <a:r>
              <a:rPr lang="en" u="sng" dirty="0" err="1">
                <a:solidFill>
                  <a:schemeClr val="dk2"/>
                </a:solidFill>
              </a:rPr>
              <a:t>ι</a:t>
            </a:r>
            <a:r>
              <a:rPr lang="en" u="sng" dirty="0">
                <a:solidFill>
                  <a:schemeClr val="dk2"/>
                </a:solidFill>
              </a:rPr>
              <a:t> π</a:t>
            </a:r>
            <a:r>
              <a:rPr lang="en" u="sng" dirty="0" err="1">
                <a:solidFill>
                  <a:schemeClr val="dk2"/>
                </a:solidFill>
              </a:rPr>
              <a:t>ολύ</a:t>
            </a:r>
            <a:r>
              <a:rPr lang="en" u="sng" dirty="0">
                <a:solidFill>
                  <a:schemeClr val="dk2"/>
                </a:solidFill>
              </a:rPr>
              <a:t> π</a:t>
            </a:r>
            <a:r>
              <a:rPr lang="en" u="sng" dirty="0" err="1">
                <a:solidFill>
                  <a:schemeClr val="dk2"/>
                </a:solidFill>
              </a:rPr>
              <a:t>ιο</a:t>
            </a:r>
            <a:r>
              <a:rPr lang="en" u="sng" dirty="0">
                <a:solidFill>
                  <a:schemeClr val="dk2"/>
                </a:solidFill>
              </a:rPr>
              <a:t> π</a:t>
            </a:r>
            <a:r>
              <a:rPr lang="en" u="sng" dirty="0" err="1">
                <a:solidFill>
                  <a:schemeClr val="dk2"/>
                </a:solidFill>
              </a:rPr>
              <a:t>ιθ</a:t>
            </a:r>
            <a:r>
              <a:rPr lang="en" u="sng" dirty="0">
                <a:solidFill>
                  <a:schemeClr val="dk2"/>
                </a:solidFill>
              </a:rPr>
              <a:t>α</a:t>
            </a:r>
            <a:r>
              <a:rPr lang="en" u="sng" dirty="0" err="1">
                <a:solidFill>
                  <a:schemeClr val="dk2"/>
                </a:solidFill>
              </a:rPr>
              <a:t>νό</a:t>
            </a:r>
            <a:r>
              <a:rPr lang="en" u="sng" dirty="0">
                <a:solidFill>
                  <a:schemeClr val="dk2"/>
                </a:solidFill>
              </a:rPr>
              <a:t> </a:t>
            </a:r>
            <a:r>
              <a:rPr lang="en" u="sng" dirty="0" err="1">
                <a:solidFill>
                  <a:schemeClr val="dk2"/>
                </a:solidFill>
              </a:rPr>
              <a:t>ν</a:t>
            </a:r>
            <a:r>
              <a:rPr lang="en" u="sng" dirty="0">
                <a:solidFill>
                  <a:schemeClr val="dk2"/>
                </a:solidFill>
              </a:rPr>
              <a:t>α </a:t>
            </a:r>
            <a:r>
              <a:rPr lang="en" u="sng" dirty="0" err="1">
                <a:solidFill>
                  <a:schemeClr val="dk2"/>
                </a:solidFill>
              </a:rPr>
              <a:t>εφ</a:t>
            </a:r>
            <a:r>
              <a:rPr lang="en" u="sng" dirty="0">
                <a:solidFill>
                  <a:schemeClr val="dk2"/>
                </a:solidFill>
              </a:rPr>
              <a:t>α</a:t>
            </a:r>
            <a:r>
              <a:rPr lang="en" u="sng" dirty="0" err="1">
                <a:solidFill>
                  <a:schemeClr val="dk2"/>
                </a:solidFill>
              </a:rPr>
              <a:t>ρμοστούν</a:t>
            </a:r>
            <a:r>
              <a:rPr lang="en" u="sng" dirty="0">
                <a:solidFill>
                  <a:schemeClr val="dk2"/>
                </a:solidFill>
              </a:rPr>
              <a:t> </a:t>
            </a:r>
            <a:r>
              <a:rPr lang="en" u="sng" dirty="0" err="1">
                <a:solidFill>
                  <a:schemeClr val="dk2"/>
                </a:solidFill>
              </a:rPr>
              <a:t>κ</a:t>
            </a:r>
            <a:r>
              <a:rPr lang="en" u="sng" dirty="0">
                <a:solidFill>
                  <a:schemeClr val="dk2"/>
                </a:solidFill>
              </a:rPr>
              <a:t>α</a:t>
            </a:r>
            <a:r>
              <a:rPr lang="en" u="sng" dirty="0" err="1">
                <a:solidFill>
                  <a:schemeClr val="dk2"/>
                </a:solidFill>
              </a:rPr>
              <a:t>ι</a:t>
            </a:r>
            <a:r>
              <a:rPr lang="en" u="sng" dirty="0">
                <a:solidFill>
                  <a:schemeClr val="dk2"/>
                </a:solidFill>
              </a:rPr>
              <a:t> </a:t>
            </a:r>
            <a:r>
              <a:rPr lang="en" u="sng" dirty="0" err="1">
                <a:solidFill>
                  <a:schemeClr val="dk2"/>
                </a:solidFill>
              </a:rPr>
              <a:t>ν</a:t>
            </a:r>
            <a:r>
              <a:rPr lang="en" u="sng" dirty="0">
                <a:solidFill>
                  <a:schemeClr val="dk2"/>
                </a:solidFill>
              </a:rPr>
              <a:t>α </a:t>
            </a:r>
            <a:r>
              <a:rPr lang="en" u="sng" dirty="0" err="1">
                <a:solidFill>
                  <a:schemeClr val="dk2"/>
                </a:solidFill>
              </a:rPr>
              <a:t>δι</a:t>
            </a:r>
            <a:r>
              <a:rPr lang="en" u="sng" dirty="0">
                <a:solidFill>
                  <a:schemeClr val="dk2"/>
                </a:solidFill>
              </a:rPr>
              <a:t>α</a:t>
            </a:r>
            <a:r>
              <a:rPr lang="en" u="sng" dirty="0" err="1">
                <a:solidFill>
                  <a:schemeClr val="dk2"/>
                </a:solidFill>
              </a:rPr>
              <a:t>τηρηθούν</a:t>
            </a:r>
            <a:r>
              <a:rPr lang="en" u="sng" dirty="0">
                <a:solidFill>
                  <a:schemeClr val="dk2"/>
                </a:solidFill>
              </a:rPr>
              <a:t> </a:t>
            </a:r>
            <a:r>
              <a:rPr lang="en" u="sng" dirty="0" err="1">
                <a:solidFill>
                  <a:schemeClr val="dk2"/>
                </a:solidFill>
              </a:rPr>
              <a:t>με</a:t>
            </a:r>
            <a:r>
              <a:rPr lang="en" u="sng" dirty="0">
                <a:solidFill>
                  <a:schemeClr val="dk2"/>
                </a:solidFill>
              </a:rPr>
              <a:t> </a:t>
            </a:r>
            <a:r>
              <a:rPr lang="en" u="sng" dirty="0" err="1">
                <a:solidFill>
                  <a:schemeClr val="dk2"/>
                </a:solidFill>
              </a:rPr>
              <a:t>ε</a:t>
            </a:r>
            <a:r>
              <a:rPr lang="en" u="sng" dirty="0">
                <a:solidFill>
                  <a:schemeClr val="dk2"/>
                </a:solidFill>
              </a:rPr>
              <a:t>π</a:t>
            </a:r>
            <a:r>
              <a:rPr lang="en" u="sng" dirty="0" err="1">
                <a:solidFill>
                  <a:schemeClr val="dk2"/>
                </a:solidFill>
              </a:rPr>
              <a:t>ιτυχί</a:t>
            </a:r>
            <a:r>
              <a:rPr lang="en" u="sng" dirty="0">
                <a:solidFill>
                  <a:schemeClr val="dk2"/>
                </a:solidFill>
              </a:rPr>
              <a:t>α</a:t>
            </a:r>
            <a:r>
              <a:rPr lang="en" dirty="0">
                <a:solidFill>
                  <a:schemeClr val="dk2"/>
                </a:solidFill>
              </a:rPr>
              <a:t>.</a:t>
            </a:r>
            <a:endParaRPr dirty="0">
              <a:solidFill>
                <a:schemeClr val="dk2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solidFill>
                <a:schemeClr val="dk2"/>
              </a:solidFill>
            </a:endParaRPr>
          </a:p>
          <a:p>
            <a:pPr marL="285750" lvl="0" indent="-28575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Ø"/>
            </a:pPr>
            <a:r>
              <a:rPr lang="en" b="1" dirty="0">
                <a:solidFill>
                  <a:schemeClr val="dk2"/>
                </a:solidFill>
              </a:rPr>
              <a:t>H </a:t>
            </a:r>
            <a:r>
              <a:rPr lang="en" b="1" dirty="0" err="1">
                <a:solidFill>
                  <a:schemeClr val="dk2"/>
                </a:solidFill>
              </a:rPr>
              <a:t>ουσί</a:t>
            </a:r>
            <a:r>
              <a:rPr lang="en" b="1" dirty="0">
                <a:solidFill>
                  <a:schemeClr val="dk2"/>
                </a:solidFill>
              </a:rPr>
              <a:t>α </a:t>
            </a:r>
            <a:r>
              <a:rPr lang="en" b="1" dirty="0" err="1">
                <a:solidFill>
                  <a:schemeClr val="dk2"/>
                </a:solidFill>
              </a:rPr>
              <a:t>του</a:t>
            </a:r>
            <a:r>
              <a:rPr lang="en" b="1" dirty="0">
                <a:solidFill>
                  <a:schemeClr val="dk2"/>
                </a:solidFill>
              </a:rPr>
              <a:t> π</a:t>
            </a:r>
            <a:r>
              <a:rPr lang="en" b="1" dirty="0" err="1">
                <a:solidFill>
                  <a:schemeClr val="dk2"/>
                </a:solidFill>
              </a:rPr>
              <a:t>ράγμ</a:t>
            </a:r>
            <a:r>
              <a:rPr lang="en" b="1" dirty="0">
                <a:solidFill>
                  <a:schemeClr val="dk2"/>
                </a:solidFill>
              </a:rPr>
              <a:t>α</a:t>
            </a:r>
            <a:r>
              <a:rPr lang="en" b="1" dirty="0" err="1">
                <a:solidFill>
                  <a:schemeClr val="dk2"/>
                </a:solidFill>
              </a:rPr>
              <a:t>τος</a:t>
            </a:r>
            <a:r>
              <a:rPr lang="en" b="1" dirty="0">
                <a:solidFill>
                  <a:schemeClr val="dk2"/>
                </a:solidFill>
              </a:rPr>
              <a:t>:</a:t>
            </a:r>
            <a:br>
              <a:rPr lang="en" b="1" dirty="0">
                <a:solidFill>
                  <a:schemeClr val="dk2"/>
                </a:solidFill>
              </a:rPr>
            </a:br>
            <a:r>
              <a:rPr lang="en" dirty="0" err="1">
                <a:solidFill>
                  <a:schemeClr val="dk2"/>
                </a:solidFill>
              </a:rPr>
              <a:t>Η</a:t>
            </a:r>
            <a:r>
              <a:rPr lang="en" dirty="0">
                <a:solidFill>
                  <a:schemeClr val="dk2"/>
                </a:solidFill>
              </a:rPr>
              <a:t> SSM πα</a:t>
            </a:r>
            <a:r>
              <a:rPr lang="en" dirty="0" err="1">
                <a:solidFill>
                  <a:schemeClr val="dk2"/>
                </a:solidFill>
              </a:rPr>
              <a:t>ράγει</a:t>
            </a:r>
            <a:r>
              <a:rPr lang="en" dirty="0">
                <a:solidFill>
                  <a:schemeClr val="dk2"/>
                </a:solidFill>
              </a:rPr>
              <a:t> </a:t>
            </a:r>
            <a:r>
              <a:rPr lang="en" dirty="0" err="1">
                <a:solidFill>
                  <a:schemeClr val="dk2"/>
                </a:solidFill>
              </a:rPr>
              <a:t>εφ</a:t>
            </a:r>
            <a:r>
              <a:rPr lang="en" dirty="0">
                <a:solidFill>
                  <a:schemeClr val="dk2"/>
                </a:solidFill>
              </a:rPr>
              <a:t>α</a:t>
            </a:r>
            <a:r>
              <a:rPr lang="en" dirty="0" err="1">
                <a:solidFill>
                  <a:schemeClr val="dk2"/>
                </a:solidFill>
              </a:rPr>
              <a:t>ρμόσιμη</a:t>
            </a:r>
            <a:r>
              <a:rPr lang="en" dirty="0">
                <a:solidFill>
                  <a:schemeClr val="dk2"/>
                </a:solidFill>
              </a:rPr>
              <a:t> </a:t>
            </a:r>
            <a:r>
              <a:rPr lang="en" dirty="0" err="1">
                <a:solidFill>
                  <a:schemeClr val="dk2"/>
                </a:solidFill>
              </a:rPr>
              <a:t>σοφί</a:t>
            </a:r>
            <a:r>
              <a:rPr lang="en" dirty="0">
                <a:solidFill>
                  <a:schemeClr val="dk2"/>
                </a:solidFill>
              </a:rPr>
              <a:t>α απ</a:t>
            </a:r>
            <a:r>
              <a:rPr lang="en" dirty="0" err="1">
                <a:solidFill>
                  <a:schemeClr val="dk2"/>
                </a:solidFill>
              </a:rPr>
              <a:t>ό</a:t>
            </a:r>
            <a:r>
              <a:rPr lang="en" dirty="0">
                <a:solidFill>
                  <a:schemeClr val="dk2"/>
                </a:solidFill>
              </a:rPr>
              <a:t> </a:t>
            </a:r>
            <a:r>
              <a:rPr lang="en" dirty="0" err="1">
                <a:solidFill>
                  <a:schemeClr val="dk2"/>
                </a:solidFill>
              </a:rPr>
              <a:t>την</a:t>
            </a:r>
            <a:r>
              <a:rPr lang="en" dirty="0">
                <a:solidFill>
                  <a:schemeClr val="dk2"/>
                </a:solidFill>
              </a:rPr>
              <a:t> α</a:t>
            </a:r>
            <a:r>
              <a:rPr lang="en" dirty="0" err="1">
                <a:solidFill>
                  <a:schemeClr val="dk2"/>
                </a:solidFill>
              </a:rPr>
              <a:t>κ</a:t>
            </a:r>
            <a:r>
              <a:rPr lang="en" dirty="0">
                <a:solidFill>
                  <a:schemeClr val="dk2"/>
                </a:solidFill>
              </a:rPr>
              <a:t>α</a:t>
            </a:r>
            <a:r>
              <a:rPr lang="en" dirty="0" err="1">
                <a:solidFill>
                  <a:schemeClr val="dk2"/>
                </a:solidFill>
              </a:rPr>
              <a:t>τάστ</a:t>
            </a:r>
            <a:r>
              <a:rPr lang="en" dirty="0">
                <a:solidFill>
                  <a:schemeClr val="dk2"/>
                </a:solidFill>
              </a:rPr>
              <a:t>α</a:t>
            </a:r>
            <a:r>
              <a:rPr lang="en" dirty="0" err="1">
                <a:solidFill>
                  <a:schemeClr val="dk2"/>
                </a:solidFill>
              </a:rPr>
              <a:t>τη</a:t>
            </a:r>
            <a:r>
              <a:rPr lang="en" dirty="0">
                <a:solidFill>
                  <a:schemeClr val="dk2"/>
                </a:solidFill>
              </a:rPr>
              <a:t> π</a:t>
            </a:r>
            <a:r>
              <a:rPr lang="en" dirty="0" err="1">
                <a:solidFill>
                  <a:schemeClr val="dk2"/>
                </a:solidFill>
              </a:rPr>
              <a:t>ολυ</a:t>
            </a:r>
            <a:r>
              <a:rPr lang="en" dirty="0">
                <a:solidFill>
                  <a:schemeClr val="dk2"/>
                </a:solidFill>
              </a:rPr>
              <a:t>π</a:t>
            </a:r>
            <a:r>
              <a:rPr lang="en" dirty="0" err="1">
                <a:solidFill>
                  <a:schemeClr val="dk2"/>
                </a:solidFill>
              </a:rPr>
              <a:t>λοκότητ</a:t>
            </a:r>
            <a:r>
              <a:rPr lang="en" dirty="0">
                <a:solidFill>
                  <a:schemeClr val="dk2"/>
                </a:solidFill>
              </a:rPr>
              <a:t>α. </a:t>
            </a:r>
            <a:r>
              <a:rPr lang="en" dirty="0" err="1">
                <a:solidFill>
                  <a:schemeClr val="dk2"/>
                </a:solidFill>
              </a:rPr>
              <a:t>Μετ</a:t>
            </a:r>
            <a:r>
              <a:rPr lang="en" dirty="0">
                <a:solidFill>
                  <a:schemeClr val="dk2"/>
                </a:solidFill>
              </a:rPr>
              <a:t>α</a:t>
            </a:r>
            <a:r>
              <a:rPr lang="en" dirty="0" err="1">
                <a:solidFill>
                  <a:schemeClr val="dk2"/>
                </a:solidFill>
              </a:rPr>
              <a:t>κινεί</a:t>
            </a:r>
            <a:r>
              <a:rPr lang="en" dirty="0">
                <a:solidFill>
                  <a:schemeClr val="dk2"/>
                </a:solidFill>
              </a:rPr>
              <a:t> </a:t>
            </a:r>
            <a:r>
              <a:rPr lang="en" dirty="0" err="1">
                <a:solidFill>
                  <a:schemeClr val="dk2"/>
                </a:solidFill>
              </a:rPr>
              <a:t>μι</a:t>
            </a:r>
            <a:r>
              <a:rPr lang="en" dirty="0">
                <a:solidFill>
                  <a:schemeClr val="dk2"/>
                </a:solidFill>
              </a:rPr>
              <a:t>α </a:t>
            </a:r>
            <a:r>
              <a:rPr lang="en" dirty="0" err="1">
                <a:solidFill>
                  <a:schemeClr val="dk2"/>
                </a:solidFill>
              </a:rPr>
              <a:t>ομάδ</a:t>
            </a:r>
            <a:r>
              <a:rPr lang="en" dirty="0">
                <a:solidFill>
                  <a:schemeClr val="dk2"/>
                </a:solidFill>
              </a:rPr>
              <a:t>α απ</a:t>
            </a:r>
            <a:r>
              <a:rPr lang="en" dirty="0" err="1">
                <a:solidFill>
                  <a:schemeClr val="dk2"/>
                </a:solidFill>
              </a:rPr>
              <a:t>ό</a:t>
            </a:r>
            <a:r>
              <a:rPr lang="en" dirty="0">
                <a:solidFill>
                  <a:schemeClr val="dk2"/>
                </a:solidFill>
              </a:rPr>
              <a:t> </a:t>
            </a:r>
            <a:r>
              <a:rPr lang="en" dirty="0" err="1">
                <a:solidFill>
                  <a:schemeClr val="dk2"/>
                </a:solidFill>
              </a:rPr>
              <a:t>τη</a:t>
            </a:r>
            <a:r>
              <a:rPr lang="en" dirty="0">
                <a:solidFill>
                  <a:schemeClr val="dk2"/>
                </a:solidFill>
              </a:rPr>
              <a:t> </a:t>
            </a:r>
            <a:r>
              <a:rPr lang="en" dirty="0" err="1">
                <a:solidFill>
                  <a:schemeClr val="dk2"/>
                </a:solidFill>
              </a:rPr>
              <a:t>σύγχυση</a:t>
            </a:r>
            <a:r>
              <a:rPr lang="en" dirty="0">
                <a:solidFill>
                  <a:schemeClr val="dk2"/>
                </a:solidFill>
              </a:rPr>
              <a:t> </a:t>
            </a:r>
            <a:r>
              <a:rPr lang="en" dirty="0" err="1">
                <a:solidFill>
                  <a:schemeClr val="dk2"/>
                </a:solidFill>
              </a:rPr>
              <a:t>κ</a:t>
            </a:r>
            <a:r>
              <a:rPr lang="en" dirty="0">
                <a:solidFill>
                  <a:schemeClr val="dk2"/>
                </a:solidFill>
              </a:rPr>
              <a:t>α</a:t>
            </a:r>
            <a:r>
              <a:rPr lang="en" dirty="0" err="1">
                <a:solidFill>
                  <a:schemeClr val="dk2"/>
                </a:solidFill>
              </a:rPr>
              <a:t>ι</a:t>
            </a:r>
            <a:r>
              <a:rPr lang="en" dirty="0">
                <a:solidFill>
                  <a:schemeClr val="dk2"/>
                </a:solidFill>
              </a:rPr>
              <a:t> </a:t>
            </a:r>
            <a:r>
              <a:rPr lang="en" dirty="0" err="1">
                <a:solidFill>
                  <a:schemeClr val="dk2"/>
                </a:solidFill>
              </a:rPr>
              <a:t>τις</a:t>
            </a:r>
            <a:r>
              <a:rPr lang="en" dirty="0">
                <a:solidFill>
                  <a:schemeClr val="dk2"/>
                </a:solidFill>
              </a:rPr>
              <a:t> α</a:t>
            </a:r>
            <a:r>
              <a:rPr lang="en" dirty="0" err="1">
                <a:solidFill>
                  <a:schemeClr val="dk2"/>
                </a:solidFill>
              </a:rPr>
              <a:t>ντικρουόμενες</a:t>
            </a:r>
            <a:r>
              <a:rPr lang="en" dirty="0">
                <a:solidFill>
                  <a:schemeClr val="dk2"/>
                </a:solidFill>
              </a:rPr>
              <a:t> απ</a:t>
            </a:r>
            <a:r>
              <a:rPr lang="en" dirty="0" err="1">
                <a:solidFill>
                  <a:schemeClr val="dk2"/>
                </a:solidFill>
              </a:rPr>
              <a:t>όψεις</a:t>
            </a:r>
            <a:r>
              <a:rPr lang="en" dirty="0">
                <a:solidFill>
                  <a:schemeClr val="dk2"/>
                </a:solidFill>
              </a:rPr>
              <a:t> </a:t>
            </a:r>
            <a:r>
              <a:rPr lang="en" dirty="0" err="1">
                <a:solidFill>
                  <a:schemeClr val="dk2"/>
                </a:solidFill>
              </a:rPr>
              <a:t>σε</a:t>
            </a:r>
            <a:r>
              <a:rPr lang="en" dirty="0">
                <a:solidFill>
                  <a:schemeClr val="dk2"/>
                </a:solidFill>
              </a:rPr>
              <a:t> </a:t>
            </a:r>
            <a:r>
              <a:rPr lang="en" dirty="0" err="1">
                <a:solidFill>
                  <a:schemeClr val="dk2"/>
                </a:solidFill>
              </a:rPr>
              <a:t>μι</a:t>
            </a:r>
            <a:r>
              <a:rPr lang="en" dirty="0">
                <a:solidFill>
                  <a:schemeClr val="dk2"/>
                </a:solidFill>
              </a:rPr>
              <a:t>α </a:t>
            </a:r>
            <a:r>
              <a:rPr lang="en" dirty="0" err="1">
                <a:solidFill>
                  <a:schemeClr val="dk2"/>
                </a:solidFill>
              </a:rPr>
              <a:t>σ</a:t>
            </a:r>
            <a:r>
              <a:rPr lang="en" dirty="0">
                <a:solidFill>
                  <a:schemeClr val="dk2"/>
                </a:solidFill>
              </a:rPr>
              <a:t>α</a:t>
            </a:r>
            <a:r>
              <a:rPr lang="en" dirty="0" err="1">
                <a:solidFill>
                  <a:schemeClr val="dk2"/>
                </a:solidFill>
              </a:rPr>
              <a:t>φή</a:t>
            </a:r>
            <a:r>
              <a:rPr lang="en" dirty="0">
                <a:solidFill>
                  <a:schemeClr val="dk2"/>
                </a:solidFill>
              </a:rPr>
              <a:t>, </a:t>
            </a:r>
            <a:r>
              <a:rPr lang="en" dirty="0" err="1">
                <a:solidFill>
                  <a:schemeClr val="dk2"/>
                </a:solidFill>
              </a:rPr>
              <a:t>συλλογική</a:t>
            </a:r>
            <a:r>
              <a:rPr lang="en" dirty="0">
                <a:solidFill>
                  <a:schemeClr val="dk2"/>
                </a:solidFill>
              </a:rPr>
              <a:t> π</a:t>
            </a:r>
            <a:r>
              <a:rPr lang="en" dirty="0" err="1">
                <a:solidFill>
                  <a:schemeClr val="dk2"/>
                </a:solidFill>
              </a:rPr>
              <a:t>ρόθεση</a:t>
            </a:r>
            <a:r>
              <a:rPr lang="en" dirty="0">
                <a:solidFill>
                  <a:schemeClr val="dk2"/>
                </a:solidFill>
              </a:rPr>
              <a:t> </a:t>
            </a:r>
            <a:r>
              <a:rPr lang="en" dirty="0" err="1">
                <a:solidFill>
                  <a:schemeClr val="dk2"/>
                </a:solidFill>
              </a:rPr>
              <a:t>γι</a:t>
            </a:r>
            <a:r>
              <a:rPr lang="en" dirty="0">
                <a:solidFill>
                  <a:schemeClr val="dk2"/>
                </a:solidFill>
              </a:rPr>
              <a:t>α </a:t>
            </a:r>
            <a:r>
              <a:rPr lang="en" dirty="0" err="1">
                <a:solidFill>
                  <a:schemeClr val="dk2"/>
                </a:solidFill>
              </a:rPr>
              <a:t>εφικτή</a:t>
            </a:r>
            <a:r>
              <a:rPr lang="en" dirty="0">
                <a:solidFill>
                  <a:schemeClr val="dk2"/>
                </a:solidFill>
              </a:rPr>
              <a:t> </a:t>
            </a:r>
            <a:r>
              <a:rPr lang="en" dirty="0" err="1">
                <a:solidFill>
                  <a:schemeClr val="dk2"/>
                </a:solidFill>
              </a:rPr>
              <a:t>κ</a:t>
            </a:r>
            <a:r>
              <a:rPr lang="en" dirty="0">
                <a:solidFill>
                  <a:schemeClr val="dk2"/>
                </a:solidFill>
              </a:rPr>
              <a:t>α</a:t>
            </a:r>
            <a:r>
              <a:rPr lang="en" dirty="0" err="1">
                <a:solidFill>
                  <a:schemeClr val="dk2"/>
                </a:solidFill>
              </a:rPr>
              <a:t>ι</a:t>
            </a:r>
            <a:r>
              <a:rPr lang="en" dirty="0">
                <a:solidFill>
                  <a:schemeClr val="dk2"/>
                </a:solidFill>
              </a:rPr>
              <a:t> </a:t>
            </a:r>
            <a:r>
              <a:rPr lang="en" dirty="0" err="1">
                <a:solidFill>
                  <a:schemeClr val="dk2"/>
                </a:solidFill>
              </a:rPr>
              <a:t>λογική</a:t>
            </a:r>
            <a:r>
              <a:rPr lang="en" dirty="0">
                <a:solidFill>
                  <a:schemeClr val="dk2"/>
                </a:solidFill>
              </a:rPr>
              <a:t> β</a:t>
            </a:r>
            <a:r>
              <a:rPr lang="en" dirty="0" err="1">
                <a:solidFill>
                  <a:schemeClr val="dk2"/>
                </a:solidFill>
              </a:rPr>
              <a:t>ελτίωση</a:t>
            </a:r>
            <a:r>
              <a:rPr lang="en" dirty="0">
                <a:solidFill>
                  <a:schemeClr val="dk2"/>
                </a:solidFill>
              </a:rPr>
              <a:t>.</a:t>
            </a:r>
            <a:endParaRPr dirty="0">
              <a:solidFill>
                <a:schemeClr val="dk2"/>
              </a:solidFill>
            </a:endParaRPr>
          </a:p>
        </p:txBody>
      </p:sp>
      <p:sp>
        <p:nvSpPr>
          <p:cNvPr id="108" name="Google Shape;108;p21">
            <a:extLst>
              <a:ext uri="{FF2B5EF4-FFF2-40B4-BE49-F238E27FC236}">
                <a16:creationId xmlns:a16="http://schemas.microsoft.com/office/drawing/2014/main" id="{14A80A75-634A-0D1A-806D-AB5052B20907}"/>
              </a:ext>
            </a:extLst>
          </p:cNvPr>
          <p:cNvSpPr txBox="1"/>
          <p:nvPr/>
        </p:nvSpPr>
        <p:spPr>
          <a:xfrm>
            <a:off x="77775" y="4758000"/>
            <a:ext cx="80139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595959"/>
                </a:solidFill>
              </a:rPr>
              <a:t>Jackson, M. C. (2019). </a:t>
            </a:r>
            <a:r>
              <a:rPr lang="en" sz="800" i="1">
                <a:solidFill>
                  <a:srgbClr val="595959"/>
                </a:solidFill>
              </a:rPr>
              <a:t>Critical systems thinking and the management of complexity</a:t>
            </a:r>
            <a:r>
              <a:rPr lang="en" sz="800">
                <a:solidFill>
                  <a:srgbClr val="595959"/>
                </a:solidFill>
              </a:rPr>
              <a:t>. John Wiley &amp; Sons.</a:t>
            </a:r>
            <a:endParaRPr sz="800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29496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2"/>
          <p:cNvSpPr txBox="1">
            <a:spLocks noGrp="1"/>
          </p:cNvSpPr>
          <p:nvPr>
            <p:ph type="title"/>
          </p:nvPr>
        </p:nvSpPr>
        <p:spPr>
          <a:xfrm>
            <a:off x="152250" y="0"/>
            <a:ext cx="8791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320"/>
              <a:t>Μεθοδολογία Μαλακών Συστημάτων (SSM): H ιστορία</a:t>
            </a:r>
            <a:endParaRPr sz="2320"/>
          </a:p>
        </p:txBody>
      </p:sp>
      <p:sp>
        <p:nvSpPr>
          <p:cNvPr id="114" name="Google Shape;114;p22"/>
          <p:cNvSpPr txBox="1"/>
          <p:nvPr/>
        </p:nvSpPr>
        <p:spPr>
          <a:xfrm>
            <a:off x="152250" y="572700"/>
            <a:ext cx="8791800" cy="43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b="1" dirty="0">
                <a:solidFill>
                  <a:schemeClr val="dk2"/>
                </a:solidFill>
              </a:rPr>
              <a:t>Προέλευση: </a:t>
            </a:r>
            <a:r>
              <a:rPr lang="en" sz="1200" b="1" dirty="0" err="1">
                <a:solidFill>
                  <a:schemeClr val="dk2"/>
                </a:solidFill>
              </a:rPr>
              <a:t>Α</a:t>
            </a:r>
            <a:r>
              <a:rPr lang="en" sz="1200" b="1" dirty="0">
                <a:solidFill>
                  <a:schemeClr val="dk2"/>
                </a:solidFill>
              </a:rPr>
              <a:t>π</a:t>
            </a:r>
            <a:r>
              <a:rPr lang="en" sz="1200" b="1" dirty="0" err="1">
                <a:solidFill>
                  <a:schemeClr val="dk2"/>
                </a:solidFill>
              </a:rPr>
              <a:t>ό</a:t>
            </a:r>
            <a:r>
              <a:rPr lang="en" sz="1200" b="1" dirty="0">
                <a:solidFill>
                  <a:schemeClr val="dk2"/>
                </a:solidFill>
              </a:rPr>
              <a:t> </a:t>
            </a:r>
            <a:r>
              <a:rPr lang="en" sz="1200" b="1" dirty="0" err="1">
                <a:solidFill>
                  <a:schemeClr val="dk2"/>
                </a:solidFill>
              </a:rPr>
              <a:t>τη</a:t>
            </a:r>
            <a:r>
              <a:rPr lang="en" sz="1200" b="1" dirty="0">
                <a:solidFill>
                  <a:schemeClr val="dk2"/>
                </a:solidFill>
              </a:rPr>
              <a:t> β</a:t>
            </a:r>
            <a:r>
              <a:rPr lang="en" sz="1200" b="1" dirty="0" err="1">
                <a:solidFill>
                  <a:schemeClr val="dk2"/>
                </a:solidFill>
              </a:rPr>
              <a:t>ιομηχ</a:t>
            </a:r>
            <a:r>
              <a:rPr lang="en" sz="1200" b="1" dirty="0">
                <a:solidFill>
                  <a:schemeClr val="dk2"/>
                </a:solidFill>
              </a:rPr>
              <a:t>α</a:t>
            </a:r>
            <a:r>
              <a:rPr lang="en" sz="1200" b="1" dirty="0" err="1">
                <a:solidFill>
                  <a:schemeClr val="dk2"/>
                </a:solidFill>
              </a:rPr>
              <a:t>νί</a:t>
            </a:r>
            <a:r>
              <a:rPr lang="en" sz="1200" b="1" dirty="0">
                <a:solidFill>
                  <a:schemeClr val="dk2"/>
                </a:solidFill>
              </a:rPr>
              <a:t>α </a:t>
            </a:r>
            <a:r>
              <a:rPr lang="en" sz="1200" b="1" dirty="0" err="1">
                <a:solidFill>
                  <a:schemeClr val="dk2"/>
                </a:solidFill>
              </a:rPr>
              <a:t>στον</a:t>
            </a:r>
            <a:r>
              <a:rPr lang="en" sz="1200" b="1" dirty="0">
                <a:solidFill>
                  <a:schemeClr val="dk2"/>
                </a:solidFill>
              </a:rPr>
              <a:t> α</a:t>
            </a:r>
            <a:r>
              <a:rPr lang="en" sz="1200" b="1" dirty="0" err="1">
                <a:solidFill>
                  <a:schemeClr val="dk2"/>
                </a:solidFill>
              </a:rPr>
              <a:t>κ</a:t>
            </a:r>
            <a:r>
              <a:rPr lang="en" sz="1200" b="1" dirty="0">
                <a:solidFill>
                  <a:schemeClr val="dk2"/>
                </a:solidFill>
              </a:rPr>
              <a:t>α</a:t>
            </a:r>
            <a:r>
              <a:rPr lang="en" sz="1200" b="1" dirty="0" err="1">
                <a:solidFill>
                  <a:schemeClr val="dk2"/>
                </a:solidFill>
              </a:rPr>
              <a:t>δημ</a:t>
            </a:r>
            <a:r>
              <a:rPr lang="en" sz="1200" b="1" dirty="0">
                <a:solidFill>
                  <a:schemeClr val="dk2"/>
                </a:solidFill>
              </a:rPr>
              <a:t>α</a:t>
            </a:r>
            <a:r>
              <a:rPr lang="en" sz="1200" b="1" dirty="0" err="1">
                <a:solidFill>
                  <a:schemeClr val="dk2"/>
                </a:solidFill>
              </a:rPr>
              <a:t>ϊκό</a:t>
            </a:r>
            <a:r>
              <a:rPr lang="en" sz="1200" b="1" dirty="0">
                <a:solidFill>
                  <a:schemeClr val="dk2"/>
                </a:solidFill>
              </a:rPr>
              <a:t> </a:t>
            </a:r>
            <a:r>
              <a:rPr lang="en" sz="1200" b="1" dirty="0" err="1">
                <a:solidFill>
                  <a:schemeClr val="dk2"/>
                </a:solidFill>
              </a:rPr>
              <a:t>χώρο</a:t>
            </a:r>
            <a:endParaRPr sz="1200" b="1" dirty="0">
              <a:solidFill>
                <a:schemeClr val="dk2"/>
              </a:solidFill>
            </a:endParaRPr>
          </a:p>
          <a:p>
            <a:pPr marL="457200" lvl="0" indent="-282575" algn="l" rtl="0">
              <a:lnSpc>
                <a:spcPct val="115000"/>
              </a:lnSpc>
              <a:spcAft>
                <a:spcPts val="0"/>
              </a:spcAft>
              <a:buClr>
                <a:schemeClr val="dk2"/>
              </a:buClr>
              <a:buSzPts val="850"/>
              <a:buChar char="●"/>
            </a:pPr>
            <a:r>
              <a:rPr lang="en" sz="1200" b="1" dirty="0" err="1">
                <a:solidFill>
                  <a:schemeClr val="dk2"/>
                </a:solidFill>
              </a:rPr>
              <a:t>Β</a:t>
            </a:r>
            <a:r>
              <a:rPr lang="en" sz="1200" b="1" dirty="0">
                <a:solidFill>
                  <a:schemeClr val="dk2"/>
                </a:solidFill>
              </a:rPr>
              <a:t>α</a:t>
            </a:r>
            <a:r>
              <a:rPr lang="en" sz="1200" b="1" dirty="0" err="1">
                <a:solidFill>
                  <a:schemeClr val="dk2"/>
                </a:solidFill>
              </a:rPr>
              <a:t>σικό</a:t>
            </a:r>
            <a:r>
              <a:rPr lang="en" sz="1200" b="1" dirty="0">
                <a:solidFill>
                  <a:schemeClr val="dk2"/>
                </a:solidFill>
              </a:rPr>
              <a:t> </a:t>
            </a:r>
            <a:r>
              <a:rPr lang="en" sz="1200" b="1" dirty="0" err="1">
                <a:solidFill>
                  <a:schemeClr val="dk2"/>
                </a:solidFill>
              </a:rPr>
              <a:t>Πρόσω</a:t>
            </a:r>
            <a:r>
              <a:rPr lang="en" sz="1200" b="1" dirty="0">
                <a:solidFill>
                  <a:schemeClr val="dk2"/>
                </a:solidFill>
              </a:rPr>
              <a:t>π</a:t>
            </a:r>
            <a:r>
              <a:rPr lang="en" sz="1200" b="1" dirty="0" err="1">
                <a:solidFill>
                  <a:schemeClr val="dk2"/>
                </a:solidFill>
              </a:rPr>
              <a:t>ο</a:t>
            </a:r>
            <a:r>
              <a:rPr lang="en" sz="1200" b="1" dirty="0">
                <a:solidFill>
                  <a:schemeClr val="dk2"/>
                </a:solidFill>
              </a:rPr>
              <a:t>: </a:t>
            </a:r>
            <a:r>
              <a:rPr lang="en" sz="1200" dirty="0">
                <a:solidFill>
                  <a:schemeClr val="dk2"/>
                </a:solidFill>
              </a:rPr>
              <a:t>Peter Checkland, π</a:t>
            </a:r>
            <a:r>
              <a:rPr lang="en" sz="1200" dirty="0" err="1">
                <a:solidFill>
                  <a:schemeClr val="dk2"/>
                </a:solidFill>
              </a:rPr>
              <a:t>ρώην</a:t>
            </a:r>
            <a:r>
              <a:rPr lang="en" sz="1200" dirty="0">
                <a:solidFill>
                  <a:schemeClr val="dk2"/>
                </a:solidFill>
              </a:rPr>
              <a:t> </a:t>
            </a:r>
            <a:r>
              <a:rPr lang="en" sz="1200" dirty="0" err="1">
                <a:solidFill>
                  <a:schemeClr val="dk2"/>
                </a:solidFill>
              </a:rPr>
              <a:t>διευθυντής</a:t>
            </a:r>
            <a:r>
              <a:rPr lang="en" sz="1200" dirty="0">
                <a:solidFill>
                  <a:schemeClr val="dk2"/>
                </a:solidFill>
              </a:rPr>
              <a:t> </a:t>
            </a:r>
            <a:r>
              <a:rPr lang="en" sz="1200" dirty="0" err="1">
                <a:solidFill>
                  <a:schemeClr val="dk2"/>
                </a:solidFill>
              </a:rPr>
              <a:t>έρευν</a:t>
            </a:r>
            <a:r>
              <a:rPr lang="en" sz="1200" dirty="0">
                <a:solidFill>
                  <a:schemeClr val="dk2"/>
                </a:solidFill>
              </a:rPr>
              <a:t>α</a:t>
            </a:r>
            <a:r>
              <a:rPr lang="en" sz="1200" dirty="0" err="1">
                <a:solidFill>
                  <a:schemeClr val="dk2"/>
                </a:solidFill>
              </a:rPr>
              <a:t>ς</a:t>
            </a:r>
            <a:r>
              <a:rPr lang="en" sz="1200" dirty="0">
                <a:solidFill>
                  <a:schemeClr val="dk2"/>
                </a:solidFill>
              </a:rPr>
              <a:t> </a:t>
            </a:r>
            <a:r>
              <a:rPr lang="en" sz="1200" dirty="0" err="1">
                <a:solidFill>
                  <a:schemeClr val="dk2"/>
                </a:solidFill>
              </a:rPr>
              <a:t>στην</a:t>
            </a:r>
            <a:r>
              <a:rPr lang="en" sz="1200" dirty="0">
                <a:solidFill>
                  <a:schemeClr val="dk2"/>
                </a:solidFill>
              </a:rPr>
              <a:t> ICI (</a:t>
            </a:r>
            <a:r>
              <a:rPr lang="en-US" sz="1200" dirty="0">
                <a:solidFill>
                  <a:schemeClr val="dk2"/>
                </a:solidFill>
              </a:rPr>
              <a:t>chemical business)</a:t>
            </a:r>
            <a:r>
              <a:rPr lang="en" sz="1200" dirty="0">
                <a:solidFill>
                  <a:schemeClr val="dk2"/>
                </a:solidFill>
              </a:rPr>
              <a:t>.</a:t>
            </a:r>
            <a:endParaRPr sz="1200" dirty="0">
              <a:solidFill>
                <a:schemeClr val="dk2"/>
              </a:solidFill>
            </a:endParaRPr>
          </a:p>
          <a:p>
            <a:pPr marL="457200" lvl="0" indent="-282575" algn="l" rtl="0">
              <a:lnSpc>
                <a:spcPct val="115000"/>
              </a:lnSpc>
              <a:spcAft>
                <a:spcPts val="0"/>
              </a:spcAft>
              <a:buClr>
                <a:schemeClr val="dk2"/>
              </a:buClr>
              <a:buSzPts val="850"/>
              <a:buChar char="●"/>
            </a:pPr>
            <a:r>
              <a:rPr lang="en" sz="1200" b="1" dirty="0" err="1">
                <a:solidFill>
                  <a:schemeClr val="dk2"/>
                </a:solidFill>
              </a:rPr>
              <a:t>Ο</a:t>
            </a:r>
            <a:r>
              <a:rPr lang="en" sz="1200" b="1" dirty="0">
                <a:solidFill>
                  <a:schemeClr val="dk2"/>
                </a:solidFill>
              </a:rPr>
              <a:t> </a:t>
            </a:r>
            <a:r>
              <a:rPr lang="en" sz="1200" b="1" dirty="0" err="1">
                <a:solidFill>
                  <a:schemeClr val="dk2"/>
                </a:solidFill>
              </a:rPr>
              <a:t>Κ</a:t>
            </a:r>
            <a:r>
              <a:rPr lang="en" sz="1200" b="1" dirty="0">
                <a:solidFill>
                  <a:schemeClr val="dk2"/>
                </a:solidFill>
              </a:rPr>
              <a:t>α</a:t>
            </a:r>
            <a:r>
              <a:rPr lang="en" sz="1200" b="1" dirty="0" err="1">
                <a:solidFill>
                  <a:schemeClr val="dk2"/>
                </a:solidFill>
              </a:rPr>
              <a:t>τ</a:t>
            </a:r>
            <a:r>
              <a:rPr lang="en" sz="1200" b="1" dirty="0">
                <a:solidFill>
                  <a:schemeClr val="dk2"/>
                </a:solidFill>
              </a:rPr>
              <a:t>α</a:t>
            </a:r>
            <a:r>
              <a:rPr lang="en" sz="1200" b="1" dirty="0" err="1">
                <a:solidFill>
                  <a:schemeClr val="dk2"/>
                </a:solidFill>
              </a:rPr>
              <a:t>λύτης</a:t>
            </a:r>
            <a:r>
              <a:rPr lang="en" sz="1200" b="1" dirty="0">
                <a:solidFill>
                  <a:schemeClr val="dk2"/>
                </a:solidFill>
              </a:rPr>
              <a:t>: </a:t>
            </a:r>
            <a:r>
              <a:rPr lang="en" sz="1200" dirty="0" err="1">
                <a:solidFill>
                  <a:schemeClr val="dk2"/>
                </a:solidFill>
              </a:rPr>
              <a:t>Ο</a:t>
            </a:r>
            <a:r>
              <a:rPr lang="en" sz="1200" dirty="0">
                <a:solidFill>
                  <a:schemeClr val="dk2"/>
                </a:solidFill>
              </a:rPr>
              <a:t> Checkland </a:t>
            </a:r>
            <a:r>
              <a:rPr lang="en" sz="1200" dirty="0" err="1">
                <a:solidFill>
                  <a:schemeClr val="dk2"/>
                </a:solidFill>
              </a:rPr>
              <a:t>θεωρούσε</a:t>
            </a:r>
            <a:r>
              <a:rPr lang="en" sz="1200" dirty="0">
                <a:solidFill>
                  <a:schemeClr val="dk2"/>
                </a:solidFill>
              </a:rPr>
              <a:t> </a:t>
            </a:r>
            <a:r>
              <a:rPr lang="en" sz="1200" dirty="0" err="1">
                <a:solidFill>
                  <a:schemeClr val="dk2"/>
                </a:solidFill>
              </a:rPr>
              <a:t>την</a:t>
            </a:r>
            <a:r>
              <a:rPr lang="en" sz="1200" dirty="0">
                <a:solidFill>
                  <a:schemeClr val="dk2"/>
                </a:solidFill>
              </a:rPr>
              <a:t> πα</a:t>
            </a:r>
            <a:r>
              <a:rPr lang="en" sz="1200" dirty="0" err="1">
                <a:solidFill>
                  <a:schemeClr val="dk2"/>
                </a:solidFill>
              </a:rPr>
              <a:t>ρ</a:t>
            </a:r>
            <a:r>
              <a:rPr lang="en" sz="1200" dirty="0">
                <a:solidFill>
                  <a:schemeClr val="dk2"/>
                </a:solidFill>
              </a:rPr>
              <a:t>α</a:t>
            </a:r>
            <a:r>
              <a:rPr lang="en" sz="1200" dirty="0" err="1">
                <a:solidFill>
                  <a:schemeClr val="dk2"/>
                </a:solidFill>
              </a:rPr>
              <a:t>δοσι</a:t>
            </a:r>
            <a:r>
              <a:rPr lang="en" sz="1200" dirty="0">
                <a:solidFill>
                  <a:schemeClr val="dk2"/>
                </a:solidFill>
              </a:rPr>
              <a:t>α</a:t>
            </a:r>
            <a:r>
              <a:rPr lang="en" sz="1200" dirty="0" err="1">
                <a:solidFill>
                  <a:schemeClr val="dk2"/>
                </a:solidFill>
              </a:rPr>
              <a:t>κή</a:t>
            </a:r>
            <a:r>
              <a:rPr lang="en" sz="1200" dirty="0">
                <a:solidFill>
                  <a:schemeClr val="dk2"/>
                </a:solidFill>
              </a:rPr>
              <a:t> “</a:t>
            </a:r>
            <a:r>
              <a:rPr lang="en" sz="1200" dirty="0" err="1">
                <a:solidFill>
                  <a:schemeClr val="dk2"/>
                </a:solidFill>
              </a:rPr>
              <a:t>Σκληρή</a:t>
            </a:r>
            <a:r>
              <a:rPr lang="en" sz="1200" dirty="0">
                <a:solidFill>
                  <a:schemeClr val="dk2"/>
                </a:solidFill>
              </a:rPr>
              <a:t> </a:t>
            </a:r>
            <a:r>
              <a:rPr lang="en" sz="1200" dirty="0" err="1">
                <a:solidFill>
                  <a:schemeClr val="dk2"/>
                </a:solidFill>
              </a:rPr>
              <a:t>Συστημική</a:t>
            </a:r>
            <a:r>
              <a:rPr lang="en" sz="1200" dirty="0">
                <a:solidFill>
                  <a:schemeClr val="dk2"/>
                </a:solidFill>
              </a:rPr>
              <a:t>” </a:t>
            </a:r>
            <a:r>
              <a:rPr lang="en" sz="1200" dirty="0" err="1">
                <a:solidFill>
                  <a:schemeClr val="dk2"/>
                </a:solidFill>
              </a:rPr>
              <a:t>στην</a:t>
            </a:r>
            <a:r>
              <a:rPr lang="en" sz="1200" dirty="0">
                <a:solidFill>
                  <a:schemeClr val="dk2"/>
                </a:solidFill>
              </a:rPr>
              <a:t> </a:t>
            </a:r>
            <a:r>
              <a:rPr lang="en" sz="1200" dirty="0" err="1">
                <a:solidFill>
                  <a:schemeClr val="dk2"/>
                </a:solidFill>
              </a:rPr>
              <a:t>ε</a:t>
            </a:r>
            <a:r>
              <a:rPr lang="en" sz="1200" dirty="0">
                <a:solidFill>
                  <a:schemeClr val="dk2"/>
                </a:solidFill>
              </a:rPr>
              <a:t>π</a:t>
            </a:r>
            <a:r>
              <a:rPr lang="en" sz="1200" dirty="0" err="1">
                <a:solidFill>
                  <a:schemeClr val="dk2"/>
                </a:solidFill>
              </a:rPr>
              <a:t>ιστήμη</a:t>
            </a:r>
            <a:r>
              <a:rPr lang="en" sz="1200" dirty="0">
                <a:solidFill>
                  <a:schemeClr val="dk2"/>
                </a:solidFill>
              </a:rPr>
              <a:t> </a:t>
            </a:r>
            <a:r>
              <a:rPr lang="en" sz="1200" dirty="0" err="1">
                <a:solidFill>
                  <a:schemeClr val="dk2"/>
                </a:solidFill>
              </a:rPr>
              <a:t>της</a:t>
            </a:r>
            <a:r>
              <a:rPr lang="en" sz="1200" dirty="0">
                <a:solidFill>
                  <a:schemeClr val="dk2"/>
                </a:solidFill>
              </a:rPr>
              <a:t> </a:t>
            </a:r>
            <a:r>
              <a:rPr lang="en" sz="1200" dirty="0" err="1">
                <a:solidFill>
                  <a:schemeClr val="dk2"/>
                </a:solidFill>
              </a:rPr>
              <a:t>διοίκησης</a:t>
            </a:r>
            <a:r>
              <a:rPr lang="en" sz="1200" dirty="0">
                <a:solidFill>
                  <a:schemeClr val="dk2"/>
                </a:solidFill>
              </a:rPr>
              <a:t> </a:t>
            </a:r>
            <a:r>
              <a:rPr lang="en" sz="1200" dirty="0" err="1">
                <a:solidFill>
                  <a:schemeClr val="dk2"/>
                </a:solidFill>
              </a:rPr>
              <a:t>άσχετη</a:t>
            </a:r>
            <a:r>
              <a:rPr lang="en" sz="1200" dirty="0">
                <a:solidFill>
                  <a:schemeClr val="dk2"/>
                </a:solidFill>
              </a:rPr>
              <a:t> </a:t>
            </a:r>
            <a:r>
              <a:rPr lang="en" sz="1200" dirty="0" err="1">
                <a:solidFill>
                  <a:schemeClr val="dk2"/>
                </a:solidFill>
              </a:rPr>
              <a:t>με</a:t>
            </a:r>
            <a:r>
              <a:rPr lang="en" sz="1200" dirty="0">
                <a:solidFill>
                  <a:schemeClr val="dk2"/>
                </a:solidFill>
              </a:rPr>
              <a:t> </a:t>
            </a:r>
            <a:r>
              <a:rPr lang="en" sz="1200" dirty="0" err="1">
                <a:solidFill>
                  <a:schemeClr val="dk2"/>
                </a:solidFill>
              </a:rPr>
              <a:t>την</a:t>
            </a:r>
            <a:r>
              <a:rPr lang="en" sz="1200" dirty="0">
                <a:solidFill>
                  <a:schemeClr val="dk2"/>
                </a:solidFill>
              </a:rPr>
              <a:t> π</a:t>
            </a:r>
            <a:r>
              <a:rPr lang="en" sz="1200" dirty="0" err="1">
                <a:solidFill>
                  <a:schemeClr val="dk2"/>
                </a:solidFill>
              </a:rPr>
              <a:t>ρ</a:t>
            </a:r>
            <a:r>
              <a:rPr lang="en" sz="1200" dirty="0">
                <a:solidFill>
                  <a:schemeClr val="dk2"/>
                </a:solidFill>
              </a:rPr>
              <a:t>α</a:t>
            </a:r>
            <a:r>
              <a:rPr lang="en" sz="1200" dirty="0" err="1">
                <a:solidFill>
                  <a:schemeClr val="dk2"/>
                </a:solidFill>
              </a:rPr>
              <a:t>γμ</a:t>
            </a:r>
            <a:r>
              <a:rPr lang="en" sz="1200" dirty="0">
                <a:solidFill>
                  <a:schemeClr val="dk2"/>
                </a:solidFill>
              </a:rPr>
              <a:t>α</a:t>
            </a:r>
            <a:r>
              <a:rPr lang="en" sz="1200" dirty="0" err="1">
                <a:solidFill>
                  <a:schemeClr val="dk2"/>
                </a:solidFill>
              </a:rPr>
              <a:t>τικότητ</a:t>
            </a:r>
            <a:r>
              <a:rPr lang="en" sz="1200" dirty="0">
                <a:solidFill>
                  <a:schemeClr val="dk2"/>
                </a:solidFill>
              </a:rPr>
              <a:t>α, </a:t>
            </a:r>
            <a:r>
              <a:rPr lang="en" sz="1200" dirty="0" err="1">
                <a:solidFill>
                  <a:schemeClr val="dk2"/>
                </a:solidFill>
              </a:rPr>
              <a:t>η</a:t>
            </a:r>
            <a:r>
              <a:rPr lang="en" sz="1200" dirty="0">
                <a:solidFill>
                  <a:schemeClr val="dk2"/>
                </a:solidFill>
              </a:rPr>
              <a:t> </a:t>
            </a:r>
            <a:r>
              <a:rPr lang="en" sz="1200" dirty="0" err="1">
                <a:solidFill>
                  <a:schemeClr val="dk2"/>
                </a:solidFill>
              </a:rPr>
              <a:t>ο</a:t>
            </a:r>
            <a:r>
              <a:rPr lang="en" sz="1200" dirty="0">
                <a:solidFill>
                  <a:schemeClr val="dk2"/>
                </a:solidFill>
              </a:rPr>
              <a:t>π</a:t>
            </a:r>
            <a:r>
              <a:rPr lang="en" sz="1200" dirty="0" err="1">
                <a:solidFill>
                  <a:schemeClr val="dk2"/>
                </a:solidFill>
              </a:rPr>
              <a:t>οί</a:t>
            </a:r>
            <a:r>
              <a:rPr lang="en" sz="1200" dirty="0">
                <a:solidFill>
                  <a:schemeClr val="dk2"/>
                </a:solidFill>
              </a:rPr>
              <a:t>α </a:t>
            </a:r>
            <a:r>
              <a:rPr lang="en" sz="1200" dirty="0" err="1">
                <a:solidFill>
                  <a:schemeClr val="dk2"/>
                </a:solidFill>
              </a:rPr>
              <a:t>κυρι</a:t>
            </a:r>
            <a:r>
              <a:rPr lang="en" sz="1200" dirty="0">
                <a:solidFill>
                  <a:schemeClr val="dk2"/>
                </a:solidFill>
              </a:rPr>
              <a:t>α</a:t>
            </a:r>
            <a:r>
              <a:rPr lang="en" sz="1200" dirty="0" err="1">
                <a:solidFill>
                  <a:schemeClr val="dk2"/>
                </a:solidFill>
              </a:rPr>
              <a:t>ρχούντ</a:t>
            </a:r>
            <a:r>
              <a:rPr lang="en" sz="1200" dirty="0">
                <a:solidFill>
                  <a:schemeClr val="dk2"/>
                </a:solidFill>
              </a:rPr>
              <a:t>α</a:t>
            </a:r>
            <a:r>
              <a:rPr lang="en" sz="1200" dirty="0" err="1">
                <a:solidFill>
                  <a:schemeClr val="dk2"/>
                </a:solidFill>
              </a:rPr>
              <a:t>ν</a:t>
            </a:r>
            <a:r>
              <a:rPr lang="en" sz="1200" dirty="0">
                <a:solidFill>
                  <a:schemeClr val="dk2"/>
                </a:solidFill>
              </a:rPr>
              <a:t> απ</a:t>
            </a:r>
            <a:r>
              <a:rPr lang="en" sz="1200" dirty="0" err="1">
                <a:solidFill>
                  <a:schemeClr val="dk2"/>
                </a:solidFill>
              </a:rPr>
              <a:t>ό</a:t>
            </a:r>
            <a:r>
              <a:rPr lang="en" sz="1200" dirty="0">
                <a:solidFill>
                  <a:schemeClr val="dk2"/>
                </a:solidFill>
              </a:rPr>
              <a:t> </a:t>
            </a:r>
            <a:r>
              <a:rPr lang="en" sz="1200" u="sng" dirty="0" err="1">
                <a:solidFill>
                  <a:schemeClr val="dk2"/>
                </a:solidFill>
              </a:rPr>
              <a:t>μον</a:t>
            </a:r>
            <a:r>
              <a:rPr lang="en" sz="1200" u="sng" dirty="0">
                <a:solidFill>
                  <a:schemeClr val="dk2"/>
                </a:solidFill>
              </a:rPr>
              <a:t>α</a:t>
            </a:r>
            <a:r>
              <a:rPr lang="en" sz="1200" u="sng" dirty="0" err="1">
                <a:solidFill>
                  <a:schemeClr val="dk2"/>
                </a:solidFill>
              </a:rPr>
              <a:t>δικά</a:t>
            </a:r>
            <a:r>
              <a:rPr lang="en" sz="1200" u="sng" dirty="0">
                <a:solidFill>
                  <a:schemeClr val="dk2"/>
                </a:solidFill>
              </a:rPr>
              <a:t>, α</a:t>
            </a:r>
            <a:r>
              <a:rPr lang="en" sz="1200" u="sng" dirty="0" err="1">
                <a:solidFill>
                  <a:schemeClr val="dk2"/>
                </a:solidFill>
              </a:rPr>
              <a:t>κ</a:t>
            </a:r>
            <a:r>
              <a:rPr lang="en" sz="1200" u="sng" dirty="0">
                <a:solidFill>
                  <a:schemeClr val="dk2"/>
                </a:solidFill>
              </a:rPr>
              <a:t>α</a:t>
            </a:r>
            <a:r>
              <a:rPr lang="en" sz="1200" u="sng" dirty="0" err="1">
                <a:solidFill>
                  <a:schemeClr val="dk2"/>
                </a:solidFill>
              </a:rPr>
              <a:t>τάστ</a:t>
            </a:r>
            <a:r>
              <a:rPr lang="en" sz="1200" u="sng" dirty="0">
                <a:solidFill>
                  <a:schemeClr val="dk2"/>
                </a:solidFill>
              </a:rPr>
              <a:t>α</a:t>
            </a:r>
            <a:r>
              <a:rPr lang="en" sz="1200" u="sng" dirty="0" err="1">
                <a:solidFill>
                  <a:schemeClr val="dk2"/>
                </a:solidFill>
              </a:rPr>
              <a:t>τ</a:t>
            </a:r>
            <a:r>
              <a:rPr lang="en" sz="1200" u="sng" dirty="0">
                <a:solidFill>
                  <a:schemeClr val="dk2"/>
                </a:solidFill>
              </a:rPr>
              <a:t>α </a:t>
            </a:r>
            <a:r>
              <a:rPr lang="en" sz="1200" u="sng" dirty="0" err="1">
                <a:solidFill>
                  <a:schemeClr val="dk2"/>
                </a:solidFill>
              </a:rPr>
              <a:t>γεγονότ</a:t>
            </a:r>
            <a:r>
              <a:rPr lang="en" sz="1200" u="sng" dirty="0">
                <a:solidFill>
                  <a:schemeClr val="dk2"/>
                </a:solidFill>
              </a:rPr>
              <a:t>α </a:t>
            </a:r>
            <a:r>
              <a:rPr lang="en" sz="1200" u="sng" dirty="0" err="1">
                <a:solidFill>
                  <a:schemeClr val="dk2"/>
                </a:solidFill>
              </a:rPr>
              <a:t>κ</a:t>
            </a:r>
            <a:r>
              <a:rPr lang="en" sz="1200" u="sng" dirty="0">
                <a:solidFill>
                  <a:schemeClr val="dk2"/>
                </a:solidFill>
              </a:rPr>
              <a:t>α</a:t>
            </a:r>
            <a:r>
              <a:rPr lang="en" sz="1200" u="sng" dirty="0" err="1">
                <a:solidFill>
                  <a:schemeClr val="dk2"/>
                </a:solidFill>
              </a:rPr>
              <a:t>ι</a:t>
            </a:r>
            <a:r>
              <a:rPr lang="en" sz="1200" u="sng" dirty="0">
                <a:solidFill>
                  <a:schemeClr val="dk2"/>
                </a:solidFill>
              </a:rPr>
              <a:t> </a:t>
            </a:r>
            <a:r>
              <a:rPr lang="en" sz="1200" u="sng" dirty="0" err="1">
                <a:solidFill>
                  <a:schemeClr val="dk2"/>
                </a:solidFill>
              </a:rPr>
              <a:t>όχι</a:t>
            </a:r>
            <a:r>
              <a:rPr lang="en" sz="1200" u="sng" dirty="0">
                <a:solidFill>
                  <a:schemeClr val="dk2"/>
                </a:solidFill>
              </a:rPr>
              <a:t> απ</a:t>
            </a:r>
            <a:r>
              <a:rPr lang="en" sz="1200" u="sng" dirty="0" err="1">
                <a:solidFill>
                  <a:schemeClr val="dk2"/>
                </a:solidFill>
              </a:rPr>
              <a:t>ό</a:t>
            </a:r>
            <a:r>
              <a:rPr lang="en" sz="1200" u="sng" dirty="0">
                <a:solidFill>
                  <a:schemeClr val="dk2"/>
                </a:solidFill>
              </a:rPr>
              <a:t> </a:t>
            </a:r>
            <a:r>
              <a:rPr lang="en" sz="1200" u="sng" dirty="0" err="1">
                <a:solidFill>
                  <a:schemeClr val="dk2"/>
                </a:solidFill>
              </a:rPr>
              <a:t>λογικά</a:t>
            </a:r>
            <a:r>
              <a:rPr lang="en" sz="1200" u="sng" dirty="0">
                <a:solidFill>
                  <a:schemeClr val="dk2"/>
                </a:solidFill>
              </a:rPr>
              <a:t> π</a:t>
            </a:r>
            <a:r>
              <a:rPr lang="en" sz="1200" u="sng" dirty="0" err="1">
                <a:solidFill>
                  <a:schemeClr val="dk2"/>
                </a:solidFill>
              </a:rPr>
              <a:t>ρο</a:t>
            </a:r>
            <a:r>
              <a:rPr lang="en" sz="1200" u="sng" dirty="0">
                <a:solidFill>
                  <a:schemeClr val="dk2"/>
                </a:solidFill>
              </a:rPr>
              <a:t>β</a:t>
            </a:r>
            <a:r>
              <a:rPr lang="en" sz="1200" u="sng" dirty="0" err="1">
                <a:solidFill>
                  <a:schemeClr val="dk2"/>
                </a:solidFill>
              </a:rPr>
              <a:t>λήμ</a:t>
            </a:r>
            <a:r>
              <a:rPr lang="en" sz="1200" u="sng" dirty="0">
                <a:solidFill>
                  <a:schemeClr val="dk2"/>
                </a:solidFill>
              </a:rPr>
              <a:t>α</a:t>
            </a:r>
            <a:r>
              <a:rPr lang="en" sz="1200" u="sng" dirty="0" err="1">
                <a:solidFill>
                  <a:schemeClr val="dk2"/>
                </a:solidFill>
              </a:rPr>
              <a:t>τ</a:t>
            </a:r>
            <a:r>
              <a:rPr lang="en" sz="1200" u="sng" dirty="0">
                <a:solidFill>
                  <a:schemeClr val="dk2"/>
                </a:solidFill>
              </a:rPr>
              <a:t>α </a:t>
            </a:r>
            <a:r>
              <a:rPr lang="en" sz="1200" u="sng" dirty="0" err="1">
                <a:solidFill>
                  <a:schemeClr val="dk2"/>
                </a:solidFill>
              </a:rPr>
              <a:t>με</a:t>
            </a:r>
            <a:r>
              <a:rPr lang="en" sz="1200" u="sng" dirty="0">
                <a:solidFill>
                  <a:schemeClr val="dk2"/>
                </a:solidFill>
              </a:rPr>
              <a:t> </a:t>
            </a:r>
            <a:r>
              <a:rPr lang="en" sz="1200" u="sng" dirty="0" err="1">
                <a:solidFill>
                  <a:schemeClr val="dk2"/>
                </a:solidFill>
              </a:rPr>
              <a:t>σ</a:t>
            </a:r>
            <a:r>
              <a:rPr lang="en" sz="1200" u="sng" dirty="0">
                <a:solidFill>
                  <a:schemeClr val="dk2"/>
                </a:solidFill>
              </a:rPr>
              <a:t>α</a:t>
            </a:r>
            <a:r>
              <a:rPr lang="en" sz="1200" u="sng" dirty="0" err="1">
                <a:solidFill>
                  <a:schemeClr val="dk2"/>
                </a:solidFill>
              </a:rPr>
              <a:t>φείς</a:t>
            </a:r>
            <a:r>
              <a:rPr lang="en" sz="1200" u="sng" dirty="0">
                <a:solidFill>
                  <a:schemeClr val="dk2"/>
                </a:solidFill>
              </a:rPr>
              <a:t> </a:t>
            </a:r>
            <a:r>
              <a:rPr lang="en" sz="1200" u="sng" dirty="0" err="1">
                <a:solidFill>
                  <a:schemeClr val="dk2"/>
                </a:solidFill>
              </a:rPr>
              <a:t>κ</a:t>
            </a:r>
            <a:r>
              <a:rPr lang="en" sz="1200" u="sng" dirty="0">
                <a:solidFill>
                  <a:schemeClr val="dk2"/>
                </a:solidFill>
              </a:rPr>
              <a:t>α</a:t>
            </a:r>
            <a:r>
              <a:rPr lang="en" sz="1200" u="sng" dirty="0" err="1">
                <a:solidFill>
                  <a:schemeClr val="dk2"/>
                </a:solidFill>
              </a:rPr>
              <a:t>νονικότητες</a:t>
            </a:r>
            <a:r>
              <a:rPr lang="en" sz="1200" dirty="0">
                <a:solidFill>
                  <a:schemeClr val="dk2"/>
                </a:solidFill>
              </a:rPr>
              <a:t>.</a:t>
            </a:r>
            <a:endParaRPr sz="1200" dirty="0">
              <a:solidFill>
                <a:schemeClr val="dk2"/>
              </a:solidFill>
            </a:endParaRPr>
          </a:p>
          <a:p>
            <a:pPr marL="457200" lvl="0" indent="-282575" algn="l" rtl="0">
              <a:lnSpc>
                <a:spcPct val="115000"/>
              </a:lnSpc>
              <a:spcAft>
                <a:spcPts val="0"/>
              </a:spcAft>
              <a:buClr>
                <a:schemeClr val="dk2"/>
              </a:buClr>
              <a:buSzPts val="850"/>
              <a:buChar char="●"/>
            </a:pPr>
            <a:r>
              <a:rPr lang="en" sz="1200" dirty="0" err="1">
                <a:solidFill>
                  <a:schemeClr val="dk2"/>
                </a:solidFill>
              </a:rPr>
              <a:t>Το</a:t>
            </a:r>
            <a:r>
              <a:rPr lang="en" sz="1200" dirty="0">
                <a:solidFill>
                  <a:schemeClr val="dk2"/>
                </a:solidFill>
              </a:rPr>
              <a:t> 1969, </a:t>
            </a:r>
            <a:r>
              <a:rPr lang="en" sz="1200" dirty="0" err="1">
                <a:solidFill>
                  <a:schemeClr val="dk2"/>
                </a:solidFill>
              </a:rPr>
              <a:t>έφυγε</a:t>
            </a:r>
            <a:r>
              <a:rPr lang="en" sz="1200" dirty="0">
                <a:solidFill>
                  <a:schemeClr val="dk2"/>
                </a:solidFill>
              </a:rPr>
              <a:t> απ</a:t>
            </a:r>
            <a:r>
              <a:rPr lang="en" sz="1200" dirty="0" err="1">
                <a:solidFill>
                  <a:schemeClr val="dk2"/>
                </a:solidFill>
              </a:rPr>
              <a:t>ό</a:t>
            </a:r>
            <a:r>
              <a:rPr lang="en" sz="1200" dirty="0">
                <a:solidFill>
                  <a:schemeClr val="dk2"/>
                </a:solidFill>
              </a:rPr>
              <a:t> </a:t>
            </a:r>
            <a:r>
              <a:rPr lang="en" sz="1200" dirty="0" err="1">
                <a:solidFill>
                  <a:schemeClr val="dk2"/>
                </a:solidFill>
              </a:rPr>
              <a:t>το</a:t>
            </a:r>
            <a:r>
              <a:rPr lang="en" sz="1200" dirty="0">
                <a:solidFill>
                  <a:schemeClr val="dk2"/>
                </a:solidFill>
              </a:rPr>
              <a:t> ICI </a:t>
            </a:r>
            <a:r>
              <a:rPr lang="en" sz="1200" dirty="0" err="1">
                <a:solidFill>
                  <a:schemeClr val="dk2"/>
                </a:solidFill>
              </a:rPr>
              <a:t>γι</a:t>
            </a:r>
            <a:r>
              <a:rPr lang="en" sz="1200" dirty="0">
                <a:solidFill>
                  <a:schemeClr val="dk2"/>
                </a:solidFill>
              </a:rPr>
              <a:t>α </a:t>
            </a:r>
            <a:r>
              <a:rPr lang="en" sz="1200" dirty="0" err="1">
                <a:solidFill>
                  <a:schemeClr val="dk2"/>
                </a:solidFill>
              </a:rPr>
              <a:t>ν</a:t>
            </a:r>
            <a:r>
              <a:rPr lang="en" sz="1200" dirty="0">
                <a:solidFill>
                  <a:schemeClr val="dk2"/>
                </a:solidFill>
              </a:rPr>
              <a:t>α </a:t>
            </a:r>
            <a:r>
              <a:rPr lang="en" sz="1200" dirty="0" err="1">
                <a:solidFill>
                  <a:schemeClr val="dk2"/>
                </a:solidFill>
              </a:rPr>
              <a:t>εντ</a:t>
            </a:r>
            <a:r>
              <a:rPr lang="en" sz="1200" dirty="0">
                <a:solidFill>
                  <a:schemeClr val="dk2"/>
                </a:solidFill>
              </a:rPr>
              <a:t>α</a:t>
            </a:r>
            <a:r>
              <a:rPr lang="en" sz="1200" dirty="0" err="1">
                <a:solidFill>
                  <a:schemeClr val="dk2"/>
                </a:solidFill>
              </a:rPr>
              <a:t>χθεί</a:t>
            </a:r>
            <a:r>
              <a:rPr lang="en" sz="1200" dirty="0">
                <a:solidFill>
                  <a:schemeClr val="dk2"/>
                </a:solidFill>
              </a:rPr>
              <a:t> </a:t>
            </a:r>
            <a:r>
              <a:rPr lang="en" sz="1200" dirty="0" err="1">
                <a:solidFill>
                  <a:schemeClr val="dk2"/>
                </a:solidFill>
              </a:rPr>
              <a:t>στο</a:t>
            </a:r>
            <a:r>
              <a:rPr lang="en" sz="1200" dirty="0">
                <a:solidFill>
                  <a:schemeClr val="dk2"/>
                </a:solidFill>
              </a:rPr>
              <a:t> </a:t>
            </a:r>
            <a:r>
              <a:rPr lang="en" sz="1200" dirty="0" err="1">
                <a:solidFill>
                  <a:schemeClr val="dk2"/>
                </a:solidFill>
              </a:rPr>
              <a:t>Τμήμ</a:t>
            </a:r>
            <a:r>
              <a:rPr lang="en" sz="1200" dirty="0">
                <a:solidFill>
                  <a:schemeClr val="dk2"/>
                </a:solidFill>
              </a:rPr>
              <a:t>α </a:t>
            </a:r>
            <a:r>
              <a:rPr lang="en" sz="1200" dirty="0" err="1">
                <a:solidFill>
                  <a:schemeClr val="dk2"/>
                </a:solidFill>
              </a:rPr>
              <a:t>Μηχ</a:t>
            </a:r>
            <a:r>
              <a:rPr lang="en" sz="1200" dirty="0">
                <a:solidFill>
                  <a:schemeClr val="dk2"/>
                </a:solidFill>
              </a:rPr>
              <a:t>α</a:t>
            </a:r>
            <a:r>
              <a:rPr lang="en" sz="1200" dirty="0" err="1">
                <a:solidFill>
                  <a:schemeClr val="dk2"/>
                </a:solidFill>
              </a:rPr>
              <a:t>νικής</a:t>
            </a:r>
            <a:r>
              <a:rPr lang="en" sz="1200" dirty="0">
                <a:solidFill>
                  <a:schemeClr val="dk2"/>
                </a:solidFill>
              </a:rPr>
              <a:t> </a:t>
            </a:r>
            <a:r>
              <a:rPr lang="en" sz="1200" dirty="0" err="1">
                <a:solidFill>
                  <a:schemeClr val="dk2"/>
                </a:solidFill>
              </a:rPr>
              <a:t>Συστημάτων</a:t>
            </a:r>
            <a:r>
              <a:rPr lang="en" sz="1200" dirty="0">
                <a:solidFill>
                  <a:schemeClr val="dk2"/>
                </a:solidFill>
              </a:rPr>
              <a:t> </a:t>
            </a:r>
            <a:r>
              <a:rPr lang="en" sz="1200" dirty="0" err="1">
                <a:solidFill>
                  <a:schemeClr val="dk2"/>
                </a:solidFill>
              </a:rPr>
              <a:t>στο</a:t>
            </a:r>
            <a:r>
              <a:rPr lang="en" sz="1200" dirty="0">
                <a:solidFill>
                  <a:schemeClr val="dk2"/>
                </a:solidFill>
              </a:rPr>
              <a:t> </a:t>
            </a:r>
            <a:r>
              <a:rPr lang="en" sz="1200" dirty="0" err="1">
                <a:solidFill>
                  <a:schemeClr val="dk2"/>
                </a:solidFill>
              </a:rPr>
              <a:t>Π</a:t>
            </a:r>
            <a:r>
              <a:rPr lang="en" sz="1200" dirty="0">
                <a:solidFill>
                  <a:schemeClr val="dk2"/>
                </a:solidFill>
              </a:rPr>
              <a:t>α</a:t>
            </a:r>
            <a:r>
              <a:rPr lang="en" sz="1200" dirty="0" err="1">
                <a:solidFill>
                  <a:schemeClr val="dk2"/>
                </a:solidFill>
              </a:rPr>
              <a:t>νε</a:t>
            </a:r>
            <a:r>
              <a:rPr lang="en" sz="1200" dirty="0">
                <a:solidFill>
                  <a:schemeClr val="dk2"/>
                </a:solidFill>
              </a:rPr>
              <a:t>π</a:t>
            </a:r>
            <a:r>
              <a:rPr lang="en" sz="1200" dirty="0" err="1">
                <a:solidFill>
                  <a:schemeClr val="dk2"/>
                </a:solidFill>
              </a:rPr>
              <a:t>ιστήμιο</a:t>
            </a:r>
            <a:r>
              <a:rPr lang="en" sz="1200" dirty="0">
                <a:solidFill>
                  <a:schemeClr val="dk2"/>
                </a:solidFill>
              </a:rPr>
              <a:t> </a:t>
            </a:r>
            <a:r>
              <a:rPr lang="en" sz="1200" dirty="0" err="1">
                <a:solidFill>
                  <a:schemeClr val="dk2"/>
                </a:solidFill>
              </a:rPr>
              <a:t>του</a:t>
            </a:r>
            <a:r>
              <a:rPr lang="en" sz="1200" dirty="0">
                <a:solidFill>
                  <a:schemeClr val="dk2"/>
                </a:solidFill>
              </a:rPr>
              <a:t> </a:t>
            </a:r>
            <a:r>
              <a:rPr lang="en" sz="1200" dirty="0" err="1">
                <a:solidFill>
                  <a:schemeClr val="dk2"/>
                </a:solidFill>
              </a:rPr>
              <a:t>Λάνκ</a:t>
            </a:r>
            <a:r>
              <a:rPr lang="en" sz="1200" dirty="0">
                <a:solidFill>
                  <a:schemeClr val="dk2"/>
                </a:solidFill>
              </a:rPr>
              <a:t>α</a:t>
            </a:r>
            <a:r>
              <a:rPr lang="en" sz="1200" dirty="0" err="1">
                <a:solidFill>
                  <a:schemeClr val="dk2"/>
                </a:solidFill>
              </a:rPr>
              <a:t>στερ</a:t>
            </a:r>
            <a:r>
              <a:rPr lang="en" sz="1200" dirty="0">
                <a:solidFill>
                  <a:schemeClr val="dk2"/>
                </a:solidFill>
              </a:rPr>
              <a:t>, </a:t>
            </a:r>
            <a:r>
              <a:rPr lang="en" sz="1200" dirty="0" err="1">
                <a:solidFill>
                  <a:schemeClr val="dk2"/>
                </a:solidFill>
              </a:rPr>
              <a:t>το</a:t>
            </a:r>
            <a:r>
              <a:rPr lang="en" sz="1200" dirty="0">
                <a:solidFill>
                  <a:schemeClr val="dk2"/>
                </a:solidFill>
              </a:rPr>
              <a:t> </a:t>
            </a:r>
            <a:r>
              <a:rPr lang="en" sz="1200" dirty="0" err="1">
                <a:solidFill>
                  <a:schemeClr val="dk2"/>
                </a:solidFill>
              </a:rPr>
              <a:t>ο</a:t>
            </a:r>
            <a:r>
              <a:rPr lang="en" sz="1200" dirty="0">
                <a:solidFill>
                  <a:schemeClr val="dk2"/>
                </a:solidFill>
              </a:rPr>
              <a:t>π</a:t>
            </a:r>
            <a:r>
              <a:rPr lang="en" sz="1200" dirty="0" err="1">
                <a:solidFill>
                  <a:schemeClr val="dk2"/>
                </a:solidFill>
              </a:rPr>
              <a:t>οίο</a:t>
            </a:r>
            <a:r>
              <a:rPr lang="en" sz="1200" dirty="0">
                <a:solidFill>
                  <a:schemeClr val="dk2"/>
                </a:solidFill>
              </a:rPr>
              <a:t> </a:t>
            </a:r>
            <a:r>
              <a:rPr lang="en" sz="1200" dirty="0" err="1">
                <a:solidFill>
                  <a:schemeClr val="dk2"/>
                </a:solidFill>
              </a:rPr>
              <a:t>ίδρυσε</a:t>
            </a:r>
            <a:r>
              <a:rPr lang="en" sz="1200" dirty="0">
                <a:solidFill>
                  <a:schemeClr val="dk2"/>
                </a:solidFill>
              </a:rPr>
              <a:t> </a:t>
            </a:r>
            <a:r>
              <a:rPr lang="en" sz="1200" dirty="0" err="1">
                <a:solidFill>
                  <a:schemeClr val="dk2"/>
                </a:solidFill>
              </a:rPr>
              <a:t>ο</a:t>
            </a:r>
            <a:r>
              <a:rPr lang="en" sz="1200" dirty="0">
                <a:solidFill>
                  <a:schemeClr val="dk2"/>
                </a:solidFill>
              </a:rPr>
              <a:t> </a:t>
            </a:r>
            <a:r>
              <a:rPr lang="en-US" sz="1200" dirty="0">
                <a:solidFill>
                  <a:schemeClr val="dk2"/>
                </a:solidFill>
              </a:rPr>
              <a:t>Williams </a:t>
            </a:r>
            <a:r>
              <a:rPr lang="en-US" sz="1200" dirty="0" err="1">
                <a:solidFill>
                  <a:schemeClr val="dk2"/>
                </a:solidFill>
              </a:rPr>
              <a:t>Jenkings</a:t>
            </a:r>
            <a:r>
              <a:rPr lang="en-US" sz="1200" dirty="0">
                <a:solidFill>
                  <a:schemeClr val="dk2"/>
                </a:solidFill>
              </a:rPr>
              <a:t> </a:t>
            </a:r>
            <a:r>
              <a:rPr lang="en" sz="1200" dirty="0" err="1">
                <a:solidFill>
                  <a:schemeClr val="dk2"/>
                </a:solidFill>
              </a:rPr>
              <a:t>με</a:t>
            </a:r>
            <a:r>
              <a:rPr lang="en" sz="1200" dirty="0">
                <a:solidFill>
                  <a:schemeClr val="dk2"/>
                </a:solidFill>
              </a:rPr>
              <a:t> </a:t>
            </a:r>
            <a:r>
              <a:rPr lang="el-GR" sz="1200" dirty="0">
                <a:solidFill>
                  <a:schemeClr val="dk2"/>
                </a:solidFill>
              </a:rPr>
              <a:t>βάση την </a:t>
            </a:r>
            <a:r>
              <a:rPr lang="en-US" sz="1200" dirty="0">
                <a:solidFill>
                  <a:schemeClr val="dk2"/>
                </a:solidFill>
              </a:rPr>
              <a:t>(ethical)</a:t>
            </a:r>
            <a:r>
              <a:rPr lang="en" sz="1200" dirty="0">
                <a:solidFill>
                  <a:schemeClr val="dk2"/>
                </a:solidFill>
              </a:rPr>
              <a:t> action research </a:t>
            </a:r>
            <a:r>
              <a:rPr lang="en" sz="1200" dirty="0" err="1">
                <a:solidFill>
                  <a:schemeClr val="dk2"/>
                </a:solidFill>
              </a:rPr>
              <a:t>ε</a:t>
            </a:r>
            <a:r>
              <a:rPr lang="en" sz="1200" dirty="0">
                <a:solidFill>
                  <a:schemeClr val="dk2"/>
                </a:solidFill>
              </a:rPr>
              <a:t>π</a:t>
            </a:r>
            <a:r>
              <a:rPr lang="en" sz="1200" dirty="0" err="1">
                <a:solidFill>
                  <a:schemeClr val="dk2"/>
                </a:solidFill>
              </a:rPr>
              <a:t>ικεντρωμένη</a:t>
            </a:r>
            <a:r>
              <a:rPr lang="en" sz="1200" dirty="0">
                <a:solidFill>
                  <a:schemeClr val="dk2"/>
                </a:solidFill>
              </a:rPr>
              <a:t> </a:t>
            </a:r>
            <a:r>
              <a:rPr lang="en" sz="1200" dirty="0" err="1">
                <a:solidFill>
                  <a:schemeClr val="dk2"/>
                </a:solidFill>
              </a:rPr>
              <a:t>στην</a:t>
            </a:r>
            <a:r>
              <a:rPr lang="en" sz="1200" dirty="0">
                <a:solidFill>
                  <a:schemeClr val="dk2"/>
                </a:solidFill>
              </a:rPr>
              <a:t> </a:t>
            </a:r>
            <a:r>
              <a:rPr lang="en" sz="1200" dirty="0" err="1">
                <a:solidFill>
                  <a:schemeClr val="dk2"/>
                </a:solidFill>
              </a:rPr>
              <a:t>ε</a:t>
            </a:r>
            <a:r>
              <a:rPr lang="en" sz="1200" dirty="0">
                <a:solidFill>
                  <a:schemeClr val="dk2"/>
                </a:solidFill>
              </a:rPr>
              <a:t>π</a:t>
            </a:r>
            <a:r>
              <a:rPr lang="en" sz="1200" dirty="0" err="1">
                <a:solidFill>
                  <a:schemeClr val="dk2"/>
                </a:solidFill>
              </a:rPr>
              <a:t>ίλυση</a:t>
            </a:r>
            <a:r>
              <a:rPr lang="en" sz="1200" dirty="0">
                <a:solidFill>
                  <a:schemeClr val="dk2"/>
                </a:solidFill>
              </a:rPr>
              <a:t> π</a:t>
            </a:r>
            <a:r>
              <a:rPr lang="en" sz="1200" dirty="0" err="1">
                <a:solidFill>
                  <a:schemeClr val="dk2"/>
                </a:solidFill>
              </a:rPr>
              <a:t>ρο</a:t>
            </a:r>
            <a:r>
              <a:rPr lang="en" sz="1200" dirty="0">
                <a:solidFill>
                  <a:schemeClr val="dk2"/>
                </a:solidFill>
              </a:rPr>
              <a:t>β</a:t>
            </a:r>
            <a:r>
              <a:rPr lang="en" sz="1200" dirty="0" err="1">
                <a:solidFill>
                  <a:schemeClr val="dk2"/>
                </a:solidFill>
              </a:rPr>
              <a:t>λημάτων</a:t>
            </a:r>
            <a:r>
              <a:rPr lang="en" sz="1200" dirty="0">
                <a:solidFill>
                  <a:schemeClr val="dk2"/>
                </a:solidFill>
              </a:rPr>
              <a:t> </a:t>
            </a:r>
            <a:r>
              <a:rPr lang="en" sz="1200" dirty="0" err="1">
                <a:solidFill>
                  <a:schemeClr val="dk2"/>
                </a:solidFill>
              </a:rPr>
              <a:t>του</a:t>
            </a:r>
            <a:r>
              <a:rPr lang="en" sz="1200" dirty="0">
                <a:solidFill>
                  <a:schemeClr val="dk2"/>
                </a:solidFill>
              </a:rPr>
              <a:t> π</a:t>
            </a:r>
            <a:r>
              <a:rPr lang="en" sz="1200" dirty="0" err="1">
                <a:solidFill>
                  <a:schemeClr val="dk2"/>
                </a:solidFill>
              </a:rPr>
              <a:t>ρ</a:t>
            </a:r>
            <a:r>
              <a:rPr lang="en" sz="1200" dirty="0">
                <a:solidFill>
                  <a:schemeClr val="dk2"/>
                </a:solidFill>
              </a:rPr>
              <a:t>α</a:t>
            </a:r>
            <a:r>
              <a:rPr lang="en" sz="1200" dirty="0" err="1">
                <a:solidFill>
                  <a:schemeClr val="dk2"/>
                </a:solidFill>
              </a:rPr>
              <a:t>γμ</a:t>
            </a:r>
            <a:r>
              <a:rPr lang="en" sz="1200" dirty="0">
                <a:solidFill>
                  <a:schemeClr val="dk2"/>
                </a:solidFill>
              </a:rPr>
              <a:t>α</a:t>
            </a:r>
            <a:r>
              <a:rPr lang="en" sz="1200" dirty="0" err="1">
                <a:solidFill>
                  <a:schemeClr val="dk2"/>
                </a:solidFill>
              </a:rPr>
              <a:t>τικού</a:t>
            </a:r>
            <a:r>
              <a:rPr lang="en" sz="1200" dirty="0">
                <a:solidFill>
                  <a:schemeClr val="dk2"/>
                </a:solidFill>
              </a:rPr>
              <a:t> </a:t>
            </a:r>
            <a:r>
              <a:rPr lang="en" sz="1200" dirty="0" err="1">
                <a:solidFill>
                  <a:schemeClr val="dk2"/>
                </a:solidFill>
              </a:rPr>
              <a:t>κόσμου</a:t>
            </a:r>
            <a:r>
              <a:rPr lang="en" sz="1200" dirty="0">
                <a:solidFill>
                  <a:schemeClr val="dk2"/>
                </a:solidFill>
              </a:rPr>
              <a:t>.</a:t>
            </a:r>
            <a:endParaRPr sz="1200" dirty="0">
              <a:solidFill>
                <a:schemeClr val="dk2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1" dirty="0">
              <a:solidFill>
                <a:schemeClr val="dk2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b="1" dirty="0" err="1">
                <a:solidFill>
                  <a:schemeClr val="dk2"/>
                </a:solidFill>
              </a:rPr>
              <a:t>Η</a:t>
            </a:r>
            <a:r>
              <a:rPr lang="en" sz="1200" b="1" dirty="0">
                <a:solidFill>
                  <a:schemeClr val="dk2"/>
                </a:solidFill>
              </a:rPr>
              <a:t> </a:t>
            </a:r>
            <a:r>
              <a:rPr lang="en" sz="1200" b="1" dirty="0" err="1">
                <a:solidFill>
                  <a:schemeClr val="dk2"/>
                </a:solidFill>
              </a:rPr>
              <a:t>Ε</a:t>
            </a:r>
            <a:r>
              <a:rPr lang="en" sz="1200" b="1" dirty="0">
                <a:solidFill>
                  <a:schemeClr val="dk2"/>
                </a:solidFill>
              </a:rPr>
              <a:t>πα</a:t>
            </a:r>
            <a:r>
              <a:rPr lang="en" sz="1200" b="1" dirty="0" err="1">
                <a:solidFill>
                  <a:schemeClr val="dk2"/>
                </a:solidFill>
              </a:rPr>
              <a:t>νάστ</a:t>
            </a:r>
            <a:r>
              <a:rPr lang="en" sz="1200" b="1" dirty="0">
                <a:solidFill>
                  <a:schemeClr val="dk2"/>
                </a:solidFill>
              </a:rPr>
              <a:t>α</a:t>
            </a:r>
            <a:r>
              <a:rPr lang="en" sz="1200" b="1" dirty="0" err="1">
                <a:solidFill>
                  <a:schemeClr val="dk2"/>
                </a:solidFill>
              </a:rPr>
              <a:t>ση</a:t>
            </a:r>
            <a:r>
              <a:rPr lang="en" sz="1200" b="1" dirty="0">
                <a:solidFill>
                  <a:schemeClr val="dk2"/>
                </a:solidFill>
              </a:rPr>
              <a:t> </a:t>
            </a:r>
            <a:r>
              <a:rPr lang="en" sz="1200" b="1" dirty="0" err="1">
                <a:solidFill>
                  <a:schemeClr val="dk2"/>
                </a:solidFill>
              </a:rPr>
              <a:t>στην</a:t>
            </a:r>
            <a:r>
              <a:rPr lang="en" sz="1200" b="1" dirty="0">
                <a:solidFill>
                  <a:schemeClr val="dk2"/>
                </a:solidFill>
              </a:rPr>
              <a:t> Action Research</a:t>
            </a:r>
            <a:endParaRPr sz="1200" b="1" dirty="0">
              <a:solidFill>
                <a:schemeClr val="dk2"/>
              </a:solidFill>
            </a:endParaRPr>
          </a:p>
          <a:p>
            <a:pPr marL="457200" lvl="0" indent="-282575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850"/>
              <a:buChar char="●"/>
            </a:pPr>
            <a:r>
              <a:rPr lang="en" sz="1200" b="1" dirty="0" err="1">
                <a:solidFill>
                  <a:schemeClr val="dk2"/>
                </a:solidFill>
              </a:rPr>
              <a:t>Αρχική</a:t>
            </a:r>
            <a:r>
              <a:rPr lang="en" sz="1200" b="1" dirty="0">
                <a:solidFill>
                  <a:schemeClr val="dk2"/>
                </a:solidFill>
              </a:rPr>
              <a:t> </a:t>
            </a:r>
            <a:r>
              <a:rPr lang="en" sz="1200" b="1" dirty="0" err="1">
                <a:solidFill>
                  <a:schemeClr val="dk2"/>
                </a:solidFill>
              </a:rPr>
              <a:t>Προσέγγιση</a:t>
            </a:r>
            <a:r>
              <a:rPr lang="en" sz="1200" b="1" dirty="0">
                <a:solidFill>
                  <a:schemeClr val="dk2"/>
                </a:solidFill>
              </a:rPr>
              <a:t>: </a:t>
            </a:r>
            <a:r>
              <a:rPr lang="en" sz="1200" dirty="0" err="1">
                <a:solidFill>
                  <a:schemeClr val="dk2"/>
                </a:solidFill>
              </a:rPr>
              <a:t>Η</a:t>
            </a:r>
            <a:r>
              <a:rPr lang="en" sz="1200" dirty="0">
                <a:solidFill>
                  <a:schemeClr val="dk2"/>
                </a:solidFill>
              </a:rPr>
              <a:t> </a:t>
            </a:r>
            <a:r>
              <a:rPr lang="en" sz="1200" dirty="0" err="1">
                <a:solidFill>
                  <a:schemeClr val="dk2"/>
                </a:solidFill>
              </a:rPr>
              <a:t>ομάδ</a:t>
            </a:r>
            <a:r>
              <a:rPr lang="en" sz="1200" dirty="0">
                <a:solidFill>
                  <a:schemeClr val="dk2"/>
                </a:solidFill>
              </a:rPr>
              <a:t>α </a:t>
            </a:r>
            <a:r>
              <a:rPr lang="en" sz="1200" dirty="0" err="1">
                <a:solidFill>
                  <a:schemeClr val="dk2"/>
                </a:solidFill>
              </a:rPr>
              <a:t>του</a:t>
            </a:r>
            <a:r>
              <a:rPr lang="en" sz="1200" dirty="0">
                <a:solidFill>
                  <a:schemeClr val="dk2"/>
                </a:solidFill>
              </a:rPr>
              <a:t> </a:t>
            </a:r>
            <a:r>
              <a:rPr lang="en-US" sz="1200" dirty="0">
                <a:solidFill>
                  <a:schemeClr val="dk2"/>
                </a:solidFill>
              </a:rPr>
              <a:t>Lancaster</a:t>
            </a:r>
            <a:r>
              <a:rPr lang="en" sz="1200" dirty="0">
                <a:solidFill>
                  <a:schemeClr val="dk2"/>
                </a:solidFill>
              </a:rPr>
              <a:t> π</a:t>
            </a:r>
            <a:r>
              <a:rPr lang="en" sz="1200" dirty="0" err="1">
                <a:solidFill>
                  <a:schemeClr val="dk2"/>
                </a:solidFill>
              </a:rPr>
              <a:t>ροσ</a:t>
            </a:r>
            <a:r>
              <a:rPr lang="en" sz="1200" dirty="0">
                <a:solidFill>
                  <a:schemeClr val="dk2"/>
                </a:solidFill>
              </a:rPr>
              <a:t>π</a:t>
            </a:r>
            <a:r>
              <a:rPr lang="en" sz="1200" dirty="0" err="1">
                <a:solidFill>
                  <a:schemeClr val="dk2"/>
                </a:solidFill>
              </a:rPr>
              <a:t>άθησε</a:t>
            </a:r>
            <a:r>
              <a:rPr lang="en" sz="1200" dirty="0">
                <a:solidFill>
                  <a:schemeClr val="dk2"/>
                </a:solidFill>
              </a:rPr>
              <a:t> α</a:t>
            </a:r>
            <a:r>
              <a:rPr lang="en" sz="1200" dirty="0" err="1">
                <a:solidFill>
                  <a:schemeClr val="dk2"/>
                </a:solidFill>
              </a:rPr>
              <a:t>ρχικά</a:t>
            </a:r>
            <a:r>
              <a:rPr lang="en" sz="1200" dirty="0">
                <a:solidFill>
                  <a:schemeClr val="dk2"/>
                </a:solidFill>
              </a:rPr>
              <a:t> </a:t>
            </a:r>
            <a:r>
              <a:rPr lang="en" sz="1200" dirty="0" err="1">
                <a:solidFill>
                  <a:schemeClr val="dk2"/>
                </a:solidFill>
              </a:rPr>
              <a:t>ν</a:t>
            </a:r>
            <a:r>
              <a:rPr lang="en" sz="1200" dirty="0">
                <a:solidFill>
                  <a:schemeClr val="dk2"/>
                </a:solidFill>
              </a:rPr>
              <a:t>α </a:t>
            </a:r>
            <a:r>
              <a:rPr lang="en" sz="1200" dirty="0" err="1">
                <a:solidFill>
                  <a:schemeClr val="dk2"/>
                </a:solidFill>
              </a:rPr>
              <a:t>εφ</a:t>
            </a:r>
            <a:r>
              <a:rPr lang="en" sz="1200" dirty="0">
                <a:solidFill>
                  <a:schemeClr val="dk2"/>
                </a:solidFill>
              </a:rPr>
              <a:t>α</a:t>
            </a:r>
            <a:r>
              <a:rPr lang="en" sz="1200" dirty="0" err="1">
                <a:solidFill>
                  <a:schemeClr val="dk2"/>
                </a:solidFill>
              </a:rPr>
              <a:t>ρμόσει</a:t>
            </a:r>
            <a:r>
              <a:rPr lang="en" sz="1200" dirty="0">
                <a:solidFill>
                  <a:schemeClr val="dk2"/>
                </a:solidFill>
              </a:rPr>
              <a:t> systems engineering (π</a:t>
            </a:r>
            <a:r>
              <a:rPr lang="en" sz="1200" dirty="0" err="1">
                <a:solidFill>
                  <a:schemeClr val="dk2"/>
                </a:solidFill>
              </a:rPr>
              <a:t>ρώτο</a:t>
            </a:r>
            <a:r>
              <a:rPr lang="en" sz="1200" dirty="0">
                <a:solidFill>
                  <a:schemeClr val="dk2"/>
                </a:solidFill>
              </a:rPr>
              <a:t> </a:t>
            </a:r>
            <a:r>
              <a:rPr lang="en" sz="1200" dirty="0" err="1">
                <a:solidFill>
                  <a:schemeClr val="dk2"/>
                </a:solidFill>
              </a:rPr>
              <a:t>κύμ</a:t>
            </a:r>
            <a:r>
              <a:rPr lang="en" sz="1200" dirty="0">
                <a:solidFill>
                  <a:schemeClr val="dk2"/>
                </a:solidFill>
              </a:rPr>
              <a:t>α) </a:t>
            </a:r>
            <a:r>
              <a:rPr lang="en" sz="1200" dirty="0" err="1">
                <a:solidFill>
                  <a:schemeClr val="dk2"/>
                </a:solidFill>
              </a:rPr>
              <a:t>του</a:t>
            </a:r>
            <a:r>
              <a:rPr lang="en" sz="1200" dirty="0">
                <a:solidFill>
                  <a:schemeClr val="dk2"/>
                </a:solidFill>
              </a:rPr>
              <a:t> </a:t>
            </a:r>
            <a:r>
              <a:rPr lang="en" sz="1200" dirty="0" err="1">
                <a:solidFill>
                  <a:schemeClr val="dk2"/>
                </a:solidFill>
              </a:rPr>
              <a:t>Jenkings</a:t>
            </a:r>
            <a:r>
              <a:rPr lang="en" sz="1200" dirty="0">
                <a:solidFill>
                  <a:schemeClr val="dk2"/>
                </a:solidFill>
              </a:rPr>
              <a:t> </a:t>
            </a:r>
            <a:r>
              <a:rPr lang="en" sz="1200" dirty="0" err="1">
                <a:solidFill>
                  <a:schemeClr val="dk2"/>
                </a:solidFill>
              </a:rPr>
              <a:t>σε</a:t>
            </a:r>
            <a:r>
              <a:rPr lang="en" sz="1200" dirty="0">
                <a:solidFill>
                  <a:schemeClr val="dk2"/>
                </a:solidFill>
              </a:rPr>
              <a:t> π</a:t>
            </a:r>
            <a:r>
              <a:rPr lang="en" sz="1200" dirty="0" err="1">
                <a:solidFill>
                  <a:schemeClr val="dk2"/>
                </a:solidFill>
              </a:rPr>
              <a:t>ρο</a:t>
            </a:r>
            <a:r>
              <a:rPr lang="en" sz="1200" dirty="0">
                <a:solidFill>
                  <a:schemeClr val="dk2"/>
                </a:solidFill>
              </a:rPr>
              <a:t>β</a:t>
            </a:r>
            <a:r>
              <a:rPr lang="en" sz="1200" dirty="0" err="1">
                <a:solidFill>
                  <a:schemeClr val="dk2"/>
                </a:solidFill>
              </a:rPr>
              <a:t>λήμ</a:t>
            </a:r>
            <a:r>
              <a:rPr lang="en" sz="1200" dirty="0">
                <a:solidFill>
                  <a:schemeClr val="dk2"/>
                </a:solidFill>
              </a:rPr>
              <a:t>α</a:t>
            </a:r>
            <a:r>
              <a:rPr lang="en" sz="1200" dirty="0" err="1">
                <a:solidFill>
                  <a:schemeClr val="dk2"/>
                </a:solidFill>
              </a:rPr>
              <a:t>τ</a:t>
            </a:r>
            <a:r>
              <a:rPr lang="en" sz="1200" dirty="0">
                <a:solidFill>
                  <a:schemeClr val="dk2"/>
                </a:solidFill>
              </a:rPr>
              <a:t>α management.</a:t>
            </a:r>
            <a:endParaRPr sz="1200" dirty="0">
              <a:solidFill>
                <a:schemeClr val="dk2"/>
              </a:solidFill>
            </a:endParaRPr>
          </a:p>
          <a:p>
            <a:pPr marL="457200" lvl="0" indent="-28257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50"/>
              <a:buChar char="●"/>
            </a:pPr>
            <a:r>
              <a:rPr lang="en" sz="1200" b="1" dirty="0" err="1">
                <a:solidFill>
                  <a:schemeClr val="dk2"/>
                </a:solidFill>
              </a:rPr>
              <a:t>Το</a:t>
            </a:r>
            <a:r>
              <a:rPr lang="en" sz="1200" b="1" dirty="0">
                <a:solidFill>
                  <a:schemeClr val="dk2"/>
                </a:solidFill>
              </a:rPr>
              <a:t> βα</a:t>
            </a:r>
            <a:r>
              <a:rPr lang="en" sz="1200" b="1" dirty="0" err="1">
                <a:solidFill>
                  <a:schemeClr val="dk2"/>
                </a:solidFill>
              </a:rPr>
              <a:t>σικό</a:t>
            </a:r>
            <a:r>
              <a:rPr lang="en" sz="1200" b="1" dirty="0">
                <a:solidFill>
                  <a:schemeClr val="dk2"/>
                </a:solidFill>
              </a:rPr>
              <a:t> π</a:t>
            </a:r>
            <a:r>
              <a:rPr lang="en" sz="1200" b="1" dirty="0" err="1">
                <a:solidFill>
                  <a:schemeClr val="dk2"/>
                </a:solidFill>
              </a:rPr>
              <a:t>όρισμ</a:t>
            </a:r>
            <a:r>
              <a:rPr lang="en" sz="1200" b="1" dirty="0">
                <a:solidFill>
                  <a:schemeClr val="dk2"/>
                </a:solidFill>
              </a:rPr>
              <a:t>α: </a:t>
            </a:r>
            <a:r>
              <a:rPr lang="en" sz="1200" dirty="0" err="1">
                <a:solidFill>
                  <a:schemeClr val="dk2"/>
                </a:solidFill>
              </a:rPr>
              <a:t>Ο</a:t>
            </a:r>
            <a:r>
              <a:rPr lang="en" sz="1200" dirty="0">
                <a:solidFill>
                  <a:schemeClr val="dk2"/>
                </a:solidFill>
              </a:rPr>
              <a:t> Checkland </a:t>
            </a:r>
            <a:r>
              <a:rPr lang="en" sz="1200" dirty="0" err="1">
                <a:solidFill>
                  <a:schemeClr val="dk2"/>
                </a:solidFill>
              </a:rPr>
              <a:t>δι</a:t>
            </a:r>
            <a:r>
              <a:rPr lang="en" sz="1200" dirty="0">
                <a:solidFill>
                  <a:schemeClr val="dk2"/>
                </a:solidFill>
              </a:rPr>
              <a:t>απ</a:t>
            </a:r>
            <a:r>
              <a:rPr lang="en" sz="1200" dirty="0" err="1">
                <a:solidFill>
                  <a:schemeClr val="dk2"/>
                </a:solidFill>
              </a:rPr>
              <a:t>ίστωσε</a:t>
            </a:r>
            <a:r>
              <a:rPr lang="en" sz="1200" dirty="0">
                <a:solidFill>
                  <a:schemeClr val="dk2"/>
                </a:solidFill>
              </a:rPr>
              <a:t> </a:t>
            </a:r>
            <a:r>
              <a:rPr lang="en" sz="1200" dirty="0" err="1">
                <a:solidFill>
                  <a:schemeClr val="dk2"/>
                </a:solidFill>
              </a:rPr>
              <a:t>ότι</a:t>
            </a:r>
            <a:r>
              <a:rPr lang="en" sz="1200" dirty="0">
                <a:solidFill>
                  <a:schemeClr val="dk2"/>
                </a:solidFill>
              </a:rPr>
              <a:t> </a:t>
            </a:r>
            <a:r>
              <a:rPr lang="en" sz="1200" u="sng" dirty="0" err="1">
                <a:solidFill>
                  <a:schemeClr val="dk2"/>
                </a:solidFill>
              </a:rPr>
              <a:t>οι</a:t>
            </a:r>
            <a:r>
              <a:rPr lang="en" sz="1200" u="sng" dirty="0">
                <a:solidFill>
                  <a:schemeClr val="dk2"/>
                </a:solidFill>
              </a:rPr>
              <a:t> </a:t>
            </a:r>
            <a:r>
              <a:rPr lang="en" sz="1200" u="sng" dirty="0" err="1">
                <a:solidFill>
                  <a:schemeClr val="dk2"/>
                </a:solidFill>
              </a:rPr>
              <a:t>σκληρές</a:t>
            </a:r>
            <a:r>
              <a:rPr lang="en" sz="1200" u="sng" dirty="0">
                <a:solidFill>
                  <a:schemeClr val="dk2"/>
                </a:solidFill>
              </a:rPr>
              <a:t> </a:t>
            </a:r>
            <a:r>
              <a:rPr lang="en" sz="1200" u="sng" dirty="0" err="1">
                <a:solidFill>
                  <a:schemeClr val="dk2"/>
                </a:solidFill>
              </a:rPr>
              <a:t>μεθοδολογίες</a:t>
            </a:r>
            <a:r>
              <a:rPr lang="en" sz="1200" u="sng" dirty="0">
                <a:solidFill>
                  <a:schemeClr val="dk2"/>
                </a:solidFill>
              </a:rPr>
              <a:t> απ</a:t>
            </a:r>
            <a:r>
              <a:rPr lang="en" sz="1200" u="sng" dirty="0" err="1">
                <a:solidFill>
                  <a:schemeClr val="dk2"/>
                </a:solidFill>
              </a:rPr>
              <a:t>έτυχ</a:t>
            </a:r>
            <a:r>
              <a:rPr lang="en" sz="1200" u="sng" dirty="0">
                <a:solidFill>
                  <a:schemeClr val="dk2"/>
                </a:solidFill>
              </a:rPr>
              <a:t>α</a:t>
            </a:r>
            <a:r>
              <a:rPr lang="en" sz="1200" u="sng" dirty="0" err="1">
                <a:solidFill>
                  <a:schemeClr val="dk2"/>
                </a:solidFill>
              </a:rPr>
              <a:t>ν</a:t>
            </a:r>
            <a:r>
              <a:rPr lang="en" sz="1200" u="sng" dirty="0">
                <a:solidFill>
                  <a:schemeClr val="dk2"/>
                </a:solidFill>
              </a:rPr>
              <a:t> </a:t>
            </a:r>
            <a:r>
              <a:rPr lang="en" sz="1200" u="sng" dirty="0" err="1">
                <a:solidFill>
                  <a:schemeClr val="dk2"/>
                </a:solidFill>
              </a:rPr>
              <a:t>ότ</a:t>
            </a:r>
            <a:r>
              <a:rPr lang="en" sz="1200" u="sng" dirty="0">
                <a:solidFill>
                  <a:schemeClr val="dk2"/>
                </a:solidFill>
              </a:rPr>
              <a:t>α</a:t>
            </a:r>
            <a:r>
              <a:rPr lang="en" sz="1200" u="sng" dirty="0" err="1">
                <a:solidFill>
                  <a:schemeClr val="dk2"/>
                </a:solidFill>
              </a:rPr>
              <a:t>ν</a:t>
            </a:r>
            <a:r>
              <a:rPr lang="en" sz="1200" u="sng" dirty="0">
                <a:solidFill>
                  <a:schemeClr val="dk2"/>
                </a:solidFill>
              </a:rPr>
              <a:t> α</a:t>
            </a:r>
            <a:r>
              <a:rPr lang="en" sz="1200" u="sng" dirty="0" err="1">
                <a:solidFill>
                  <a:schemeClr val="dk2"/>
                </a:solidFill>
              </a:rPr>
              <a:t>ντιμετώ</a:t>
            </a:r>
            <a:r>
              <a:rPr lang="en" sz="1200" u="sng" dirty="0">
                <a:solidFill>
                  <a:schemeClr val="dk2"/>
                </a:solidFill>
              </a:rPr>
              <a:t>π</a:t>
            </a:r>
            <a:r>
              <a:rPr lang="en" sz="1200" u="sng" dirty="0" err="1">
                <a:solidFill>
                  <a:schemeClr val="dk2"/>
                </a:solidFill>
              </a:rPr>
              <a:t>ιζ</a:t>
            </a:r>
            <a:r>
              <a:rPr lang="en" sz="1200" u="sng" dirty="0">
                <a:solidFill>
                  <a:schemeClr val="dk2"/>
                </a:solidFill>
              </a:rPr>
              <a:t>α</a:t>
            </a:r>
            <a:r>
              <a:rPr lang="en" sz="1200" u="sng" dirty="0" err="1">
                <a:solidFill>
                  <a:schemeClr val="dk2"/>
                </a:solidFill>
              </a:rPr>
              <a:t>ν</a:t>
            </a:r>
            <a:r>
              <a:rPr lang="en" sz="1200" u="sng" dirty="0">
                <a:solidFill>
                  <a:schemeClr val="dk2"/>
                </a:solidFill>
              </a:rPr>
              <a:t> </a:t>
            </a:r>
            <a:r>
              <a:rPr lang="en" sz="1200" u="sng" dirty="0" err="1">
                <a:solidFill>
                  <a:schemeClr val="dk2"/>
                </a:solidFill>
              </a:rPr>
              <a:t>κοινωνική</a:t>
            </a:r>
            <a:r>
              <a:rPr lang="en" sz="1200" u="sng" dirty="0">
                <a:solidFill>
                  <a:schemeClr val="dk2"/>
                </a:solidFill>
              </a:rPr>
              <a:t> </a:t>
            </a:r>
            <a:r>
              <a:rPr lang="en" sz="1200" u="sng" dirty="0" err="1">
                <a:solidFill>
                  <a:schemeClr val="dk2"/>
                </a:solidFill>
              </a:rPr>
              <a:t>κ</a:t>
            </a:r>
            <a:r>
              <a:rPr lang="en" sz="1200" u="sng" dirty="0">
                <a:solidFill>
                  <a:schemeClr val="dk2"/>
                </a:solidFill>
              </a:rPr>
              <a:t>α</a:t>
            </a:r>
            <a:r>
              <a:rPr lang="en" sz="1200" u="sng" dirty="0" err="1">
                <a:solidFill>
                  <a:schemeClr val="dk2"/>
                </a:solidFill>
              </a:rPr>
              <a:t>ι</a:t>
            </a:r>
            <a:r>
              <a:rPr lang="en" sz="1200" u="sng" dirty="0">
                <a:solidFill>
                  <a:schemeClr val="dk2"/>
                </a:solidFill>
              </a:rPr>
              <a:t> π</a:t>
            </a:r>
            <a:r>
              <a:rPr lang="en" sz="1200" u="sng" dirty="0" err="1">
                <a:solidFill>
                  <a:schemeClr val="dk2"/>
                </a:solidFill>
              </a:rPr>
              <a:t>ολιτική</a:t>
            </a:r>
            <a:r>
              <a:rPr lang="en" sz="1200" u="sng" dirty="0">
                <a:solidFill>
                  <a:schemeClr val="dk2"/>
                </a:solidFill>
              </a:rPr>
              <a:t> π</a:t>
            </a:r>
            <a:r>
              <a:rPr lang="en" sz="1200" u="sng" dirty="0" err="1">
                <a:solidFill>
                  <a:schemeClr val="dk2"/>
                </a:solidFill>
              </a:rPr>
              <a:t>ολυ</a:t>
            </a:r>
            <a:r>
              <a:rPr lang="en" sz="1200" u="sng" dirty="0">
                <a:solidFill>
                  <a:schemeClr val="dk2"/>
                </a:solidFill>
              </a:rPr>
              <a:t>π</a:t>
            </a:r>
            <a:r>
              <a:rPr lang="en" sz="1200" u="sng" dirty="0" err="1">
                <a:solidFill>
                  <a:schemeClr val="dk2"/>
                </a:solidFill>
              </a:rPr>
              <a:t>λοκότητ</a:t>
            </a:r>
            <a:r>
              <a:rPr lang="en" sz="1200" u="sng" dirty="0">
                <a:solidFill>
                  <a:schemeClr val="dk2"/>
                </a:solidFill>
              </a:rPr>
              <a:t>α</a:t>
            </a:r>
            <a:r>
              <a:rPr lang="en" sz="1200" dirty="0">
                <a:solidFill>
                  <a:schemeClr val="dk2"/>
                </a:solidFill>
              </a:rPr>
              <a:t>. </a:t>
            </a:r>
            <a:r>
              <a:rPr lang="en" sz="1200" dirty="0" err="1">
                <a:solidFill>
                  <a:schemeClr val="dk2"/>
                </a:solidFill>
              </a:rPr>
              <a:t>Έν</a:t>
            </a:r>
            <a:r>
              <a:rPr lang="en" sz="1200" dirty="0">
                <a:solidFill>
                  <a:schemeClr val="dk2"/>
                </a:solidFill>
              </a:rPr>
              <a:t>α </a:t>
            </a:r>
            <a:r>
              <a:rPr lang="en" sz="1200" dirty="0" err="1">
                <a:solidFill>
                  <a:schemeClr val="dk2"/>
                </a:solidFill>
              </a:rPr>
              <a:t>κ</a:t>
            </a:r>
            <a:r>
              <a:rPr lang="en" sz="1200" dirty="0">
                <a:solidFill>
                  <a:schemeClr val="dk2"/>
                </a:solidFill>
              </a:rPr>
              <a:t>α</a:t>
            </a:r>
            <a:r>
              <a:rPr lang="en" sz="1200" dirty="0" err="1">
                <a:solidFill>
                  <a:schemeClr val="dk2"/>
                </a:solidFill>
              </a:rPr>
              <a:t>ίριο</a:t>
            </a:r>
            <a:r>
              <a:rPr lang="en" sz="1200" dirty="0">
                <a:solidFill>
                  <a:schemeClr val="dk2"/>
                </a:solidFill>
              </a:rPr>
              <a:t> πα</a:t>
            </a:r>
            <a:r>
              <a:rPr lang="en" sz="1200" dirty="0" err="1">
                <a:solidFill>
                  <a:schemeClr val="dk2"/>
                </a:solidFill>
              </a:rPr>
              <a:t>ράδειγμ</a:t>
            </a:r>
            <a:r>
              <a:rPr lang="en" sz="1200" dirty="0">
                <a:solidFill>
                  <a:schemeClr val="dk2"/>
                </a:solidFill>
              </a:rPr>
              <a:t>α </a:t>
            </a:r>
            <a:r>
              <a:rPr lang="en" sz="1200" dirty="0" err="1">
                <a:solidFill>
                  <a:schemeClr val="dk2"/>
                </a:solidFill>
              </a:rPr>
              <a:t>ήτ</a:t>
            </a:r>
            <a:r>
              <a:rPr lang="en" sz="1200" dirty="0">
                <a:solidFill>
                  <a:schemeClr val="dk2"/>
                </a:solidFill>
              </a:rPr>
              <a:t>α</a:t>
            </a:r>
            <a:r>
              <a:rPr lang="en" sz="1200" dirty="0" err="1">
                <a:solidFill>
                  <a:schemeClr val="dk2"/>
                </a:solidFill>
              </a:rPr>
              <a:t>ν</a:t>
            </a:r>
            <a:r>
              <a:rPr lang="en" sz="1200" dirty="0">
                <a:solidFill>
                  <a:schemeClr val="dk2"/>
                </a:solidFill>
              </a:rPr>
              <a:t> </a:t>
            </a:r>
            <a:r>
              <a:rPr lang="en" sz="1200" dirty="0" err="1">
                <a:solidFill>
                  <a:schemeClr val="dk2"/>
                </a:solidFill>
              </a:rPr>
              <a:t>το</a:t>
            </a:r>
            <a:r>
              <a:rPr lang="en" sz="1200" dirty="0">
                <a:solidFill>
                  <a:schemeClr val="dk2"/>
                </a:solidFill>
              </a:rPr>
              <a:t> α</a:t>
            </a:r>
            <a:r>
              <a:rPr lang="en" sz="1200" dirty="0" err="1">
                <a:solidFill>
                  <a:schemeClr val="dk2"/>
                </a:solidFill>
              </a:rPr>
              <a:t>γγλογ</a:t>
            </a:r>
            <a:r>
              <a:rPr lang="en" sz="1200" dirty="0">
                <a:solidFill>
                  <a:schemeClr val="dk2"/>
                </a:solidFill>
              </a:rPr>
              <a:t>α</a:t>
            </a:r>
            <a:r>
              <a:rPr lang="en" sz="1200" dirty="0" err="1">
                <a:solidFill>
                  <a:schemeClr val="dk2"/>
                </a:solidFill>
              </a:rPr>
              <a:t>λλικό</a:t>
            </a:r>
            <a:r>
              <a:rPr lang="en" sz="1200" dirty="0">
                <a:solidFill>
                  <a:schemeClr val="dk2"/>
                </a:solidFill>
              </a:rPr>
              <a:t> </a:t>
            </a:r>
            <a:r>
              <a:rPr lang="en" sz="1200" dirty="0" err="1">
                <a:solidFill>
                  <a:schemeClr val="dk2"/>
                </a:solidFill>
              </a:rPr>
              <a:t>έργο</a:t>
            </a:r>
            <a:r>
              <a:rPr lang="en" sz="1200" dirty="0">
                <a:solidFill>
                  <a:schemeClr val="dk2"/>
                </a:solidFill>
              </a:rPr>
              <a:t> Concorde, </a:t>
            </a:r>
            <a:r>
              <a:rPr lang="en" sz="1200" dirty="0" err="1">
                <a:solidFill>
                  <a:schemeClr val="dk2"/>
                </a:solidFill>
              </a:rPr>
              <a:t>ό</a:t>
            </a:r>
            <a:r>
              <a:rPr lang="en" sz="1200" dirty="0">
                <a:solidFill>
                  <a:schemeClr val="dk2"/>
                </a:solidFill>
              </a:rPr>
              <a:t>π</a:t>
            </a:r>
            <a:r>
              <a:rPr lang="en" sz="1200" dirty="0" err="1">
                <a:solidFill>
                  <a:schemeClr val="dk2"/>
                </a:solidFill>
              </a:rPr>
              <a:t>ου</a:t>
            </a:r>
            <a:r>
              <a:rPr lang="en" sz="1200" dirty="0">
                <a:solidFill>
                  <a:schemeClr val="dk2"/>
                </a:solidFill>
              </a:rPr>
              <a:t> </a:t>
            </a:r>
            <a:r>
              <a:rPr lang="en" sz="1200" dirty="0" err="1">
                <a:solidFill>
                  <a:schemeClr val="dk2"/>
                </a:solidFill>
              </a:rPr>
              <a:t>οι</a:t>
            </a:r>
            <a:r>
              <a:rPr lang="en" sz="1200" dirty="0">
                <a:solidFill>
                  <a:schemeClr val="dk2"/>
                </a:solidFill>
              </a:rPr>
              <a:t> </a:t>
            </a:r>
            <a:r>
              <a:rPr lang="en" sz="1200" dirty="0" err="1">
                <a:solidFill>
                  <a:schemeClr val="dk2"/>
                </a:solidFill>
              </a:rPr>
              <a:t>τεχνικές</a:t>
            </a:r>
            <a:r>
              <a:rPr lang="en" sz="1200" dirty="0">
                <a:solidFill>
                  <a:schemeClr val="dk2"/>
                </a:solidFill>
              </a:rPr>
              <a:t> </a:t>
            </a:r>
            <a:r>
              <a:rPr lang="en" sz="1200" dirty="0" err="1">
                <a:solidFill>
                  <a:schemeClr val="dk2"/>
                </a:solidFill>
              </a:rPr>
              <a:t>λύσεις</a:t>
            </a:r>
            <a:r>
              <a:rPr lang="en" sz="1200" dirty="0">
                <a:solidFill>
                  <a:schemeClr val="dk2"/>
                </a:solidFill>
              </a:rPr>
              <a:t> </a:t>
            </a:r>
            <a:r>
              <a:rPr lang="en" sz="1200" dirty="0" err="1">
                <a:solidFill>
                  <a:schemeClr val="dk2"/>
                </a:solidFill>
              </a:rPr>
              <a:t>ήτ</a:t>
            </a:r>
            <a:r>
              <a:rPr lang="en" sz="1200" dirty="0">
                <a:solidFill>
                  <a:schemeClr val="dk2"/>
                </a:solidFill>
              </a:rPr>
              <a:t>α</a:t>
            </a:r>
            <a:r>
              <a:rPr lang="en" sz="1200" dirty="0" err="1">
                <a:solidFill>
                  <a:schemeClr val="dk2"/>
                </a:solidFill>
              </a:rPr>
              <a:t>ν</a:t>
            </a:r>
            <a:r>
              <a:rPr lang="en" sz="1200" dirty="0">
                <a:solidFill>
                  <a:schemeClr val="dk2"/>
                </a:solidFill>
              </a:rPr>
              <a:t> </a:t>
            </a:r>
            <a:r>
              <a:rPr lang="en" sz="1200" dirty="0" err="1">
                <a:solidFill>
                  <a:schemeClr val="dk2"/>
                </a:solidFill>
              </a:rPr>
              <a:t>άχρηστες</a:t>
            </a:r>
            <a:r>
              <a:rPr lang="en" sz="1200" dirty="0">
                <a:solidFill>
                  <a:schemeClr val="dk2"/>
                </a:solidFill>
              </a:rPr>
              <a:t> </a:t>
            </a:r>
            <a:r>
              <a:rPr lang="en" sz="1200" dirty="0" err="1">
                <a:solidFill>
                  <a:schemeClr val="dk2"/>
                </a:solidFill>
              </a:rPr>
              <a:t>χωρίς</a:t>
            </a:r>
            <a:r>
              <a:rPr lang="en" sz="1200" dirty="0">
                <a:solidFill>
                  <a:schemeClr val="dk2"/>
                </a:solidFill>
              </a:rPr>
              <a:t> </a:t>
            </a:r>
            <a:r>
              <a:rPr lang="en" sz="1200" dirty="0" err="1">
                <a:solidFill>
                  <a:schemeClr val="dk2"/>
                </a:solidFill>
              </a:rPr>
              <a:t>ν</a:t>
            </a:r>
            <a:r>
              <a:rPr lang="en" sz="1200" dirty="0">
                <a:solidFill>
                  <a:schemeClr val="dk2"/>
                </a:solidFill>
              </a:rPr>
              <a:t>α </a:t>
            </a:r>
            <a:r>
              <a:rPr lang="en" sz="1200" dirty="0" err="1">
                <a:solidFill>
                  <a:schemeClr val="dk2"/>
                </a:solidFill>
              </a:rPr>
              <a:t>συμ</a:t>
            </a:r>
            <a:r>
              <a:rPr lang="en" sz="1200" dirty="0">
                <a:solidFill>
                  <a:schemeClr val="dk2"/>
                </a:solidFill>
              </a:rPr>
              <a:t>β</a:t>
            </a:r>
            <a:r>
              <a:rPr lang="en" sz="1200" dirty="0" err="1">
                <a:solidFill>
                  <a:schemeClr val="dk2"/>
                </a:solidFill>
              </a:rPr>
              <a:t>ι</a:t>
            </a:r>
            <a:r>
              <a:rPr lang="en" sz="1200" dirty="0">
                <a:solidFill>
                  <a:schemeClr val="dk2"/>
                </a:solidFill>
              </a:rPr>
              <a:t>βα</a:t>
            </a:r>
            <a:r>
              <a:rPr lang="en" sz="1200" dirty="0" err="1">
                <a:solidFill>
                  <a:schemeClr val="dk2"/>
                </a:solidFill>
              </a:rPr>
              <a:t>στούν</a:t>
            </a:r>
            <a:r>
              <a:rPr lang="en" sz="1200" dirty="0">
                <a:solidFill>
                  <a:schemeClr val="dk2"/>
                </a:solidFill>
              </a:rPr>
              <a:t> </a:t>
            </a:r>
            <a:r>
              <a:rPr lang="en" sz="1200" dirty="0" err="1">
                <a:solidFill>
                  <a:schemeClr val="dk2"/>
                </a:solidFill>
              </a:rPr>
              <a:t>οι</a:t>
            </a:r>
            <a:r>
              <a:rPr lang="en" sz="1200" dirty="0">
                <a:solidFill>
                  <a:schemeClr val="dk2"/>
                </a:solidFill>
              </a:rPr>
              <a:t> π</a:t>
            </a:r>
            <a:r>
              <a:rPr lang="en" sz="1200" dirty="0" err="1">
                <a:solidFill>
                  <a:schemeClr val="dk2"/>
                </a:solidFill>
              </a:rPr>
              <a:t>ολιτικές</a:t>
            </a:r>
            <a:r>
              <a:rPr lang="en" sz="1200" dirty="0">
                <a:solidFill>
                  <a:schemeClr val="dk2"/>
                </a:solidFill>
              </a:rPr>
              <a:t> </a:t>
            </a:r>
            <a:r>
              <a:rPr lang="en" sz="1200" dirty="0" err="1">
                <a:solidFill>
                  <a:schemeClr val="dk2"/>
                </a:solidFill>
              </a:rPr>
              <a:t>δι</a:t>
            </a:r>
            <a:r>
              <a:rPr lang="en" sz="1200" dirty="0">
                <a:solidFill>
                  <a:schemeClr val="dk2"/>
                </a:solidFill>
              </a:rPr>
              <a:t>α</a:t>
            </a:r>
            <a:r>
              <a:rPr lang="en" sz="1200" dirty="0" err="1">
                <a:solidFill>
                  <a:schemeClr val="dk2"/>
                </a:solidFill>
              </a:rPr>
              <a:t>φορές</a:t>
            </a:r>
            <a:r>
              <a:rPr lang="en" sz="1200" dirty="0">
                <a:solidFill>
                  <a:schemeClr val="dk2"/>
                </a:solidFill>
              </a:rPr>
              <a:t> </a:t>
            </a:r>
            <a:r>
              <a:rPr lang="en" sz="1200" dirty="0" err="1">
                <a:solidFill>
                  <a:schemeClr val="dk2"/>
                </a:solidFill>
              </a:rPr>
              <a:t>μετ</a:t>
            </a:r>
            <a:r>
              <a:rPr lang="en" sz="1200" dirty="0">
                <a:solidFill>
                  <a:schemeClr val="dk2"/>
                </a:solidFill>
              </a:rPr>
              <a:t>α</a:t>
            </a:r>
            <a:r>
              <a:rPr lang="en" sz="1200" dirty="0" err="1">
                <a:solidFill>
                  <a:schemeClr val="dk2"/>
                </a:solidFill>
              </a:rPr>
              <a:t>ξύ</a:t>
            </a:r>
            <a:r>
              <a:rPr lang="en" sz="1200" dirty="0">
                <a:solidFill>
                  <a:schemeClr val="dk2"/>
                </a:solidFill>
              </a:rPr>
              <a:t> </a:t>
            </a:r>
            <a:r>
              <a:rPr lang="en" sz="1200" dirty="0" err="1">
                <a:solidFill>
                  <a:schemeClr val="dk2"/>
                </a:solidFill>
              </a:rPr>
              <a:t>Βρετ</a:t>
            </a:r>
            <a:r>
              <a:rPr lang="en" sz="1200" dirty="0">
                <a:solidFill>
                  <a:schemeClr val="dk2"/>
                </a:solidFill>
              </a:rPr>
              <a:t>α</a:t>
            </a:r>
            <a:r>
              <a:rPr lang="en" sz="1200" dirty="0" err="1">
                <a:solidFill>
                  <a:schemeClr val="dk2"/>
                </a:solidFill>
              </a:rPr>
              <a:t>νών</a:t>
            </a:r>
            <a:r>
              <a:rPr lang="en" sz="1200" dirty="0">
                <a:solidFill>
                  <a:schemeClr val="dk2"/>
                </a:solidFill>
              </a:rPr>
              <a:t> </a:t>
            </a:r>
            <a:r>
              <a:rPr lang="en" sz="1200" dirty="0" err="1">
                <a:solidFill>
                  <a:schemeClr val="dk2"/>
                </a:solidFill>
              </a:rPr>
              <a:t>κ</a:t>
            </a:r>
            <a:r>
              <a:rPr lang="en" sz="1200" dirty="0">
                <a:solidFill>
                  <a:schemeClr val="dk2"/>
                </a:solidFill>
              </a:rPr>
              <a:t>α</a:t>
            </a:r>
            <a:r>
              <a:rPr lang="en" sz="1200" dirty="0" err="1">
                <a:solidFill>
                  <a:schemeClr val="dk2"/>
                </a:solidFill>
              </a:rPr>
              <a:t>ι</a:t>
            </a:r>
            <a:r>
              <a:rPr lang="en" sz="1200" dirty="0">
                <a:solidFill>
                  <a:schemeClr val="dk2"/>
                </a:solidFill>
              </a:rPr>
              <a:t> </a:t>
            </a:r>
            <a:r>
              <a:rPr lang="en" sz="1200" dirty="0" err="1">
                <a:solidFill>
                  <a:schemeClr val="dk2"/>
                </a:solidFill>
              </a:rPr>
              <a:t>Γάλλων</a:t>
            </a:r>
            <a:r>
              <a:rPr lang="en" sz="1200" dirty="0">
                <a:solidFill>
                  <a:schemeClr val="dk2"/>
                </a:solidFill>
              </a:rPr>
              <a:t> </a:t>
            </a:r>
            <a:r>
              <a:rPr lang="en" sz="1200" dirty="0" err="1">
                <a:solidFill>
                  <a:schemeClr val="dk2"/>
                </a:solidFill>
              </a:rPr>
              <a:t>σχετικά</a:t>
            </a:r>
            <a:r>
              <a:rPr lang="en" sz="1200" dirty="0">
                <a:solidFill>
                  <a:schemeClr val="dk2"/>
                </a:solidFill>
              </a:rPr>
              <a:t> </a:t>
            </a:r>
            <a:r>
              <a:rPr lang="en" sz="1200" dirty="0" err="1">
                <a:solidFill>
                  <a:schemeClr val="dk2"/>
                </a:solidFill>
              </a:rPr>
              <a:t>με</a:t>
            </a:r>
            <a:r>
              <a:rPr lang="en" sz="1200" dirty="0">
                <a:solidFill>
                  <a:schemeClr val="dk2"/>
                </a:solidFill>
              </a:rPr>
              <a:t> </a:t>
            </a:r>
            <a:r>
              <a:rPr lang="en" sz="1200" dirty="0" err="1">
                <a:solidFill>
                  <a:schemeClr val="dk2"/>
                </a:solidFill>
              </a:rPr>
              <a:t>τον</a:t>
            </a:r>
            <a:r>
              <a:rPr lang="en" sz="1200" dirty="0">
                <a:solidFill>
                  <a:schemeClr val="dk2"/>
                </a:solidFill>
              </a:rPr>
              <a:t> </a:t>
            </a:r>
            <a:r>
              <a:rPr lang="en" sz="1200" dirty="0" err="1">
                <a:solidFill>
                  <a:schemeClr val="dk2"/>
                </a:solidFill>
              </a:rPr>
              <a:t>σκο</a:t>
            </a:r>
            <a:r>
              <a:rPr lang="en" sz="1200" dirty="0">
                <a:solidFill>
                  <a:schemeClr val="dk2"/>
                </a:solidFill>
              </a:rPr>
              <a:t>π</a:t>
            </a:r>
            <a:r>
              <a:rPr lang="en" sz="1200" dirty="0" err="1">
                <a:solidFill>
                  <a:schemeClr val="dk2"/>
                </a:solidFill>
              </a:rPr>
              <a:t>ό</a:t>
            </a:r>
            <a:r>
              <a:rPr lang="en" sz="1200" dirty="0">
                <a:solidFill>
                  <a:schemeClr val="dk2"/>
                </a:solidFill>
              </a:rPr>
              <a:t> </a:t>
            </a:r>
            <a:r>
              <a:rPr lang="en" sz="1200" dirty="0" err="1">
                <a:solidFill>
                  <a:schemeClr val="dk2"/>
                </a:solidFill>
              </a:rPr>
              <a:t>του</a:t>
            </a:r>
            <a:r>
              <a:rPr lang="en" sz="1200" dirty="0">
                <a:solidFill>
                  <a:schemeClr val="dk2"/>
                </a:solidFill>
              </a:rPr>
              <a:t> </a:t>
            </a:r>
            <a:r>
              <a:rPr lang="en" sz="1200" dirty="0" err="1">
                <a:solidFill>
                  <a:schemeClr val="dk2"/>
                </a:solidFill>
              </a:rPr>
              <a:t>έργου</a:t>
            </a:r>
            <a:r>
              <a:rPr lang="en" sz="1200" dirty="0">
                <a:solidFill>
                  <a:schemeClr val="dk2"/>
                </a:solidFill>
              </a:rPr>
              <a:t>.</a:t>
            </a:r>
            <a:endParaRPr sz="1200" dirty="0">
              <a:solidFill>
                <a:schemeClr val="dk2"/>
              </a:solidFill>
            </a:endParaRPr>
          </a:p>
          <a:p>
            <a:pPr marL="457200" lvl="0" indent="-28257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50"/>
              <a:buChar char="●"/>
            </a:pPr>
            <a:r>
              <a:rPr lang="en" sz="1200" b="1" dirty="0" err="1">
                <a:solidFill>
                  <a:schemeClr val="dk2"/>
                </a:solidFill>
              </a:rPr>
              <a:t>Εμφάνιση</a:t>
            </a:r>
            <a:r>
              <a:rPr lang="en" sz="1200" b="1" dirty="0">
                <a:solidFill>
                  <a:schemeClr val="dk2"/>
                </a:solidFill>
              </a:rPr>
              <a:t> </a:t>
            </a:r>
            <a:r>
              <a:rPr lang="en" sz="1200" b="1" dirty="0" err="1">
                <a:solidFill>
                  <a:schemeClr val="dk2"/>
                </a:solidFill>
              </a:rPr>
              <a:t>της</a:t>
            </a:r>
            <a:r>
              <a:rPr lang="en" sz="1200" b="1" dirty="0">
                <a:solidFill>
                  <a:schemeClr val="dk2"/>
                </a:solidFill>
              </a:rPr>
              <a:t> SSM: </a:t>
            </a:r>
            <a:r>
              <a:rPr lang="en" sz="1200" dirty="0" err="1">
                <a:solidFill>
                  <a:schemeClr val="dk2"/>
                </a:solidFill>
              </a:rPr>
              <a:t>Μέσ</a:t>
            </a:r>
            <a:r>
              <a:rPr lang="en" sz="1200" dirty="0">
                <a:solidFill>
                  <a:schemeClr val="dk2"/>
                </a:solidFill>
              </a:rPr>
              <a:t>α απ</a:t>
            </a:r>
            <a:r>
              <a:rPr lang="en" sz="1200" dirty="0" err="1">
                <a:solidFill>
                  <a:schemeClr val="dk2"/>
                </a:solidFill>
              </a:rPr>
              <a:t>ό</a:t>
            </a:r>
            <a:r>
              <a:rPr lang="en" sz="1200" dirty="0">
                <a:solidFill>
                  <a:schemeClr val="dk2"/>
                </a:solidFill>
              </a:rPr>
              <a:t> </a:t>
            </a:r>
            <a:r>
              <a:rPr lang="en" sz="1200" dirty="0" err="1">
                <a:solidFill>
                  <a:schemeClr val="dk2"/>
                </a:solidFill>
              </a:rPr>
              <a:t>εκ</a:t>
            </a:r>
            <a:r>
              <a:rPr lang="en" sz="1200" dirty="0">
                <a:solidFill>
                  <a:schemeClr val="dk2"/>
                </a:solidFill>
              </a:rPr>
              <a:t>α</a:t>
            </a:r>
            <a:r>
              <a:rPr lang="en" sz="1200" dirty="0" err="1">
                <a:solidFill>
                  <a:schemeClr val="dk2"/>
                </a:solidFill>
              </a:rPr>
              <a:t>τοντάδες</a:t>
            </a:r>
            <a:r>
              <a:rPr lang="en" sz="1200" dirty="0">
                <a:solidFill>
                  <a:schemeClr val="dk2"/>
                </a:solidFill>
              </a:rPr>
              <a:t> </a:t>
            </a:r>
            <a:r>
              <a:rPr lang="en" sz="1200" dirty="0" err="1">
                <a:solidFill>
                  <a:schemeClr val="dk2"/>
                </a:solidFill>
              </a:rPr>
              <a:t>έργ</a:t>
            </a:r>
            <a:r>
              <a:rPr lang="en" sz="1200" dirty="0">
                <a:solidFill>
                  <a:schemeClr val="dk2"/>
                </a:solidFill>
              </a:rPr>
              <a:t>α </a:t>
            </a:r>
            <a:r>
              <a:rPr lang="en" sz="1200" dirty="0" err="1">
                <a:solidFill>
                  <a:schemeClr val="dk2"/>
                </a:solidFill>
              </a:rPr>
              <a:t>κ</a:t>
            </a:r>
            <a:r>
              <a:rPr lang="en" sz="1200" dirty="0">
                <a:solidFill>
                  <a:schemeClr val="dk2"/>
                </a:solidFill>
              </a:rPr>
              <a:t>α</a:t>
            </a:r>
            <a:r>
              <a:rPr lang="en" sz="1200" dirty="0" err="1">
                <a:solidFill>
                  <a:schemeClr val="dk2"/>
                </a:solidFill>
              </a:rPr>
              <a:t>ι</a:t>
            </a:r>
            <a:r>
              <a:rPr lang="en" sz="1200" dirty="0">
                <a:solidFill>
                  <a:schemeClr val="dk2"/>
                </a:solidFill>
              </a:rPr>
              <a:t> π</a:t>
            </a:r>
            <a:r>
              <a:rPr lang="en" sz="1200" dirty="0" err="1">
                <a:solidFill>
                  <a:schemeClr val="dk2"/>
                </a:solidFill>
              </a:rPr>
              <a:t>ρο</a:t>
            </a:r>
            <a:r>
              <a:rPr lang="en" sz="1200" dirty="0">
                <a:solidFill>
                  <a:schemeClr val="dk2"/>
                </a:solidFill>
              </a:rPr>
              <a:t>β</a:t>
            </a:r>
            <a:r>
              <a:rPr lang="en" sz="1200" dirty="0" err="1">
                <a:solidFill>
                  <a:schemeClr val="dk2"/>
                </a:solidFill>
              </a:rPr>
              <a:t>λημ</a:t>
            </a:r>
            <a:r>
              <a:rPr lang="en" sz="1200" dirty="0">
                <a:solidFill>
                  <a:schemeClr val="dk2"/>
                </a:solidFill>
              </a:rPr>
              <a:t>α</a:t>
            </a:r>
            <a:r>
              <a:rPr lang="en" sz="1200" dirty="0" err="1">
                <a:solidFill>
                  <a:schemeClr val="dk2"/>
                </a:solidFill>
              </a:rPr>
              <a:t>τισμό</a:t>
            </a:r>
            <a:r>
              <a:rPr lang="en" sz="1200" dirty="0">
                <a:solidFill>
                  <a:schemeClr val="dk2"/>
                </a:solidFill>
              </a:rPr>
              <a:t>, </a:t>
            </a:r>
            <a:r>
              <a:rPr lang="en" sz="1200" dirty="0" err="1">
                <a:solidFill>
                  <a:schemeClr val="dk2"/>
                </a:solidFill>
              </a:rPr>
              <a:t>ο</a:t>
            </a:r>
            <a:r>
              <a:rPr lang="en" sz="1200" dirty="0">
                <a:solidFill>
                  <a:schemeClr val="dk2"/>
                </a:solidFill>
              </a:rPr>
              <a:t> Checkland </a:t>
            </a:r>
            <a:r>
              <a:rPr lang="en" sz="1200" dirty="0" err="1">
                <a:solidFill>
                  <a:schemeClr val="dk2"/>
                </a:solidFill>
              </a:rPr>
              <a:t>κ</a:t>
            </a:r>
            <a:r>
              <a:rPr lang="en" sz="1200" dirty="0">
                <a:solidFill>
                  <a:schemeClr val="dk2"/>
                </a:solidFill>
              </a:rPr>
              <a:t>α</a:t>
            </a:r>
            <a:r>
              <a:rPr lang="en" sz="1200" dirty="0" err="1">
                <a:solidFill>
                  <a:schemeClr val="dk2"/>
                </a:solidFill>
              </a:rPr>
              <a:t>ι</a:t>
            </a:r>
            <a:r>
              <a:rPr lang="en" sz="1200" dirty="0">
                <a:solidFill>
                  <a:schemeClr val="dk2"/>
                </a:solidFill>
              </a:rPr>
              <a:t> </a:t>
            </a:r>
            <a:r>
              <a:rPr lang="en" sz="1200" dirty="0" err="1">
                <a:solidFill>
                  <a:schemeClr val="dk2"/>
                </a:solidFill>
              </a:rPr>
              <a:t>ο</a:t>
            </a:r>
            <a:r>
              <a:rPr lang="en" sz="1200" dirty="0">
                <a:solidFill>
                  <a:schemeClr val="dk2"/>
                </a:solidFill>
              </a:rPr>
              <a:t> </a:t>
            </a:r>
            <a:r>
              <a:rPr lang="en" sz="1200" dirty="0" err="1">
                <a:solidFill>
                  <a:schemeClr val="dk2"/>
                </a:solidFill>
              </a:rPr>
              <a:t>συνεργάτης</a:t>
            </a:r>
            <a:r>
              <a:rPr lang="en" sz="1200" dirty="0">
                <a:solidFill>
                  <a:schemeClr val="dk2"/>
                </a:solidFill>
              </a:rPr>
              <a:t> </a:t>
            </a:r>
            <a:r>
              <a:rPr lang="en" sz="1200" dirty="0" err="1">
                <a:solidFill>
                  <a:schemeClr val="dk2"/>
                </a:solidFill>
              </a:rPr>
              <a:t>του</a:t>
            </a:r>
            <a:r>
              <a:rPr lang="en" sz="1200" dirty="0">
                <a:solidFill>
                  <a:schemeClr val="dk2"/>
                </a:solidFill>
              </a:rPr>
              <a:t> Brian Wilson </a:t>
            </a:r>
            <a:r>
              <a:rPr lang="en" sz="1200" dirty="0" err="1">
                <a:solidFill>
                  <a:schemeClr val="dk2"/>
                </a:solidFill>
              </a:rPr>
              <a:t>συνειδητο</a:t>
            </a:r>
            <a:r>
              <a:rPr lang="en" sz="1200" dirty="0">
                <a:solidFill>
                  <a:schemeClr val="dk2"/>
                </a:solidFill>
              </a:rPr>
              <a:t>π</a:t>
            </a:r>
            <a:r>
              <a:rPr lang="en" sz="1200" dirty="0" err="1">
                <a:solidFill>
                  <a:schemeClr val="dk2"/>
                </a:solidFill>
              </a:rPr>
              <a:t>οίησ</a:t>
            </a:r>
            <a:r>
              <a:rPr lang="en" sz="1200" dirty="0">
                <a:solidFill>
                  <a:schemeClr val="dk2"/>
                </a:solidFill>
              </a:rPr>
              <a:t>α</a:t>
            </a:r>
            <a:r>
              <a:rPr lang="en" sz="1200" dirty="0" err="1">
                <a:solidFill>
                  <a:schemeClr val="dk2"/>
                </a:solidFill>
              </a:rPr>
              <a:t>ν</a:t>
            </a:r>
            <a:r>
              <a:rPr lang="en" sz="1200" dirty="0">
                <a:solidFill>
                  <a:schemeClr val="dk2"/>
                </a:solidFill>
              </a:rPr>
              <a:t> </a:t>
            </a:r>
            <a:r>
              <a:rPr lang="en" sz="1200" dirty="0" err="1">
                <a:solidFill>
                  <a:schemeClr val="dk2"/>
                </a:solidFill>
              </a:rPr>
              <a:t>ότι</a:t>
            </a:r>
            <a:r>
              <a:rPr lang="en" sz="1200" dirty="0">
                <a:solidFill>
                  <a:schemeClr val="dk2"/>
                </a:solidFill>
              </a:rPr>
              <a:t> </a:t>
            </a:r>
            <a:r>
              <a:rPr lang="en" sz="1200" dirty="0" err="1">
                <a:solidFill>
                  <a:schemeClr val="dk2"/>
                </a:solidFill>
              </a:rPr>
              <a:t>χρει</a:t>
            </a:r>
            <a:r>
              <a:rPr lang="en" sz="1200" dirty="0">
                <a:solidFill>
                  <a:schemeClr val="dk2"/>
                </a:solidFill>
              </a:rPr>
              <a:t>α</a:t>
            </a:r>
            <a:r>
              <a:rPr lang="en" sz="1200" dirty="0" err="1">
                <a:solidFill>
                  <a:schemeClr val="dk2"/>
                </a:solidFill>
              </a:rPr>
              <a:t>ζότ</a:t>
            </a:r>
            <a:r>
              <a:rPr lang="en" sz="1200" dirty="0">
                <a:solidFill>
                  <a:schemeClr val="dk2"/>
                </a:solidFill>
              </a:rPr>
              <a:t>α</a:t>
            </a:r>
            <a:r>
              <a:rPr lang="en" sz="1200" dirty="0" err="1">
                <a:solidFill>
                  <a:schemeClr val="dk2"/>
                </a:solidFill>
              </a:rPr>
              <a:t>ν</a:t>
            </a:r>
            <a:r>
              <a:rPr lang="en" sz="1200" dirty="0">
                <a:solidFill>
                  <a:schemeClr val="dk2"/>
                </a:solidFill>
              </a:rPr>
              <a:t> </a:t>
            </a:r>
            <a:r>
              <a:rPr lang="en" sz="1200" dirty="0" err="1">
                <a:solidFill>
                  <a:schemeClr val="dk2"/>
                </a:solidFill>
              </a:rPr>
              <a:t>μι</a:t>
            </a:r>
            <a:r>
              <a:rPr lang="en" sz="1200" dirty="0">
                <a:solidFill>
                  <a:schemeClr val="dk2"/>
                </a:solidFill>
              </a:rPr>
              <a:t>α </a:t>
            </a:r>
            <a:r>
              <a:rPr lang="en" sz="1200" dirty="0" err="1">
                <a:solidFill>
                  <a:schemeClr val="dk2"/>
                </a:solidFill>
              </a:rPr>
              <a:t>νέ</a:t>
            </a:r>
            <a:r>
              <a:rPr lang="en" sz="1200" dirty="0">
                <a:solidFill>
                  <a:schemeClr val="dk2"/>
                </a:solidFill>
              </a:rPr>
              <a:t>α </a:t>
            </a:r>
            <a:r>
              <a:rPr lang="en" sz="1200" dirty="0" err="1">
                <a:solidFill>
                  <a:schemeClr val="dk2"/>
                </a:solidFill>
              </a:rPr>
              <a:t>μεθοδολογί</a:t>
            </a:r>
            <a:r>
              <a:rPr lang="en" sz="1200" dirty="0">
                <a:solidFill>
                  <a:schemeClr val="dk2"/>
                </a:solidFill>
              </a:rPr>
              <a:t>α. </a:t>
            </a:r>
            <a:r>
              <a:rPr lang="en" sz="1200" dirty="0" err="1">
                <a:solidFill>
                  <a:schemeClr val="dk2"/>
                </a:solidFill>
              </a:rPr>
              <a:t>Αυτό</a:t>
            </a:r>
            <a:r>
              <a:rPr lang="en" sz="1200" dirty="0">
                <a:solidFill>
                  <a:schemeClr val="dk2"/>
                </a:solidFill>
              </a:rPr>
              <a:t> </a:t>
            </a:r>
            <a:r>
              <a:rPr lang="en" sz="1200" dirty="0" err="1">
                <a:solidFill>
                  <a:schemeClr val="dk2"/>
                </a:solidFill>
              </a:rPr>
              <a:t>οδήγησε</a:t>
            </a:r>
            <a:r>
              <a:rPr lang="en" sz="1200" dirty="0">
                <a:solidFill>
                  <a:schemeClr val="dk2"/>
                </a:solidFill>
              </a:rPr>
              <a:t> </a:t>
            </a:r>
            <a:r>
              <a:rPr lang="en" sz="1200" dirty="0" err="1">
                <a:solidFill>
                  <a:schemeClr val="dk2"/>
                </a:solidFill>
              </a:rPr>
              <a:t>στη</a:t>
            </a:r>
            <a:r>
              <a:rPr lang="en" sz="1200" dirty="0">
                <a:solidFill>
                  <a:schemeClr val="dk2"/>
                </a:solidFill>
              </a:rPr>
              <a:t> </a:t>
            </a:r>
            <a:r>
              <a:rPr lang="en" sz="1200" dirty="0" err="1">
                <a:solidFill>
                  <a:schemeClr val="dk2"/>
                </a:solidFill>
              </a:rPr>
              <a:t>γέννηση</a:t>
            </a:r>
            <a:r>
              <a:rPr lang="en" sz="1200" dirty="0">
                <a:solidFill>
                  <a:schemeClr val="dk2"/>
                </a:solidFill>
              </a:rPr>
              <a:t> </a:t>
            </a:r>
            <a:r>
              <a:rPr lang="el-GR" sz="1200" dirty="0">
                <a:solidFill>
                  <a:schemeClr val="dk2"/>
                </a:solidFill>
              </a:rPr>
              <a:t>της</a:t>
            </a:r>
            <a:r>
              <a:rPr lang="en" sz="1200" dirty="0">
                <a:solidFill>
                  <a:schemeClr val="dk2"/>
                </a:solidFill>
              </a:rPr>
              <a:t> SSM, </a:t>
            </a:r>
            <a:r>
              <a:rPr lang="el-GR" sz="1200" dirty="0">
                <a:solidFill>
                  <a:schemeClr val="dk2"/>
                </a:solidFill>
              </a:rPr>
              <a:t>η</a:t>
            </a:r>
            <a:r>
              <a:rPr lang="en" sz="1200" dirty="0">
                <a:solidFill>
                  <a:schemeClr val="dk2"/>
                </a:solidFill>
              </a:rPr>
              <a:t> </a:t>
            </a:r>
            <a:r>
              <a:rPr lang="en" sz="1200" dirty="0" err="1">
                <a:solidFill>
                  <a:schemeClr val="dk2"/>
                </a:solidFill>
              </a:rPr>
              <a:t>ο</a:t>
            </a:r>
            <a:r>
              <a:rPr lang="en" sz="1200" dirty="0">
                <a:solidFill>
                  <a:schemeClr val="dk2"/>
                </a:solidFill>
              </a:rPr>
              <a:t>π</a:t>
            </a:r>
            <a:r>
              <a:rPr lang="en" sz="1200" dirty="0" err="1">
                <a:solidFill>
                  <a:schemeClr val="dk2"/>
                </a:solidFill>
              </a:rPr>
              <a:t>οί</a:t>
            </a:r>
            <a:r>
              <a:rPr lang="el-GR" sz="1200" dirty="0">
                <a:solidFill>
                  <a:schemeClr val="dk2"/>
                </a:solidFill>
              </a:rPr>
              <a:t>α</a:t>
            </a:r>
            <a:r>
              <a:rPr lang="en" sz="1200" dirty="0">
                <a:solidFill>
                  <a:schemeClr val="dk2"/>
                </a:solidFill>
              </a:rPr>
              <a:t> </a:t>
            </a:r>
            <a:r>
              <a:rPr lang="en" sz="1200" dirty="0" err="1">
                <a:solidFill>
                  <a:schemeClr val="dk2"/>
                </a:solidFill>
              </a:rPr>
              <a:t>ήτ</a:t>
            </a:r>
            <a:r>
              <a:rPr lang="en" sz="1200" dirty="0">
                <a:solidFill>
                  <a:schemeClr val="dk2"/>
                </a:solidFill>
              </a:rPr>
              <a:t>α</a:t>
            </a:r>
            <a:r>
              <a:rPr lang="en" sz="1200" dirty="0" err="1">
                <a:solidFill>
                  <a:schemeClr val="dk2"/>
                </a:solidFill>
              </a:rPr>
              <a:t>ν</a:t>
            </a:r>
            <a:r>
              <a:rPr lang="en" sz="1200" dirty="0">
                <a:solidFill>
                  <a:schemeClr val="dk2"/>
                </a:solidFill>
              </a:rPr>
              <a:t> </a:t>
            </a:r>
            <a:r>
              <a:rPr lang="en" sz="1200" dirty="0" err="1">
                <a:solidFill>
                  <a:schemeClr val="dk2"/>
                </a:solidFill>
              </a:rPr>
              <a:t>θεμελιωδώς</a:t>
            </a:r>
            <a:r>
              <a:rPr lang="en" sz="1200" dirty="0">
                <a:solidFill>
                  <a:schemeClr val="dk2"/>
                </a:solidFill>
              </a:rPr>
              <a:t> </a:t>
            </a:r>
            <a:r>
              <a:rPr lang="en" sz="1200" dirty="0" err="1">
                <a:solidFill>
                  <a:schemeClr val="dk2"/>
                </a:solidFill>
              </a:rPr>
              <a:t>δι</a:t>
            </a:r>
            <a:r>
              <a:rPr lang="en" sz="1200" dirty="0">
                <a:solidFill>
                  <a:schemeClr val="dk2"/>
                </a:solidFill>
              </a:rPr>
              <a:t>α</a:t>
            </a:r>
            <a:r>
              <a:rPr lang="en" sz="1200" dirty="0" err="1">
                <a:solidFill>
                  <a:schemeClr val="dk2"/>
                </a:solidFill>
              </a:rPr>
              <a:t>φορετική</a:t>
            </a:r>
            <a:r>
              <a:rPr lang="en" sz="1200" dirty="0">
                <a:solidFill>
                  <a:schemeClr val="dk2"/>
                </a:solidFill>
              </a:rPr>
              <a:t> απ</a:t>
            </a:r>
            <a:r>
              <a:rPr lang="en" sz="1200" dirty="0" err="1">
                <a:solidFill>
                  <a:schemeClr val="dk2"/>
                </a:solidFill>
              </a:rPr>
              <a:t>ό</a:t>
            </a:r>
            <a:r>
              <a:rPr lang="en" sz="1200" dirty="0">
                <a:solidFill>
                  <a:schemeClr val="dk2"/>
                </a:solidFill>
              </a:rPr>
              <a:t> </a:t>
            </a:r>
            <a:r>
              <a:rPr lang="en" sz="1200" dirty="0" err="1">
                <a:solidFill>
                  <a:schemeClr val="dk2"/>
                </a:solidFill>
              </a:rPr>
              <a:t>την</a:t>
            </a:r>
            <a:r>
              <a:rPr lang="en" sz="1200" dirty="0">
                <a:solidFill>
                  <a:schemeClr val="dk2"/>
                </a:solidFill>
              </a:rPr>
              <a:t> π</a:t>
            </a:r>
            <a:r>
              <a:rPr lang="en" sz="1200" dirty="0" err="1">
                <a:solidFill>
                  <a:schemeClr val="dk2"/>
                </a:solidFill>
              </a:rPr>
              <a:t>ροέλευσή</a:t>
            </a:r>
            <a:r>
              <a:rPr lang="en" sz="1200" dirty="0">
                <a:solidFill>
                  <a:schemeClr val="dk2"/>
                </a:solidFill>
              </a:rPr>
              <a:t> </a:t>
            </a:r>
            <a:r>
              <a:rPr lang="el-GR" sz="1200" dirty="0">
                <a:solidFill>
                  <a:schemeClr val="dk2"/>
                </a:solidFill>
              </a:rPr>
              <a:t>της</a:t>
            </a:r>
            <a:r>
              <a:rPr lang="en" sz="1200" dirty="0">
                <a:solidFill>
                  <a:schemeClr val="dk2"/>
                </a:solidFill>
              </a:rPr>
              <a:t> </a:t>
            </a:r>
            <a:r>
              <a:rPr lang="en" sz="1200" dirty="0" err="1">
                <a:solidFill>
                  <a:schemeClr val="dk2"/>
                </a:solidFill>
              </a:rPr>
              <a:t>στη</a:t>
            </a:r>
            <a:r>
              <a:rPr lang="en" sz="1200" dirty="0">
                <a:solidFill>
                  <a:schemeClr val="dk2"/>
                </a:solidFill>
              </a:rPr>
              <a:t> </a:t>
            </a:r>
            <a:r>
              <a:rPr lang="en" sz="1200" dirty="0" err="1">
                <a:solidFill>
                  <a:schemeClr val="dk2"/>
                </a:solidFill>
              </a:rPr>
              <a:t>μηχ</a:t>
            </a:r>
            <a:r>
              <a:rPr lang="en" sz="1200" dirty="0">
                <a:solidFill>
                  <a:schemeClr val="dk2"/>
                </a:solidFill>
              </a:rPr>
              <a:t>α</a:t>
            </a:r>
            <a:r>
              <a:rPr lang="en" sz="1200" dirty="0" err="1">
                <a:solidFill>
                  <a:schemeClr val="dk2"/>
                </a:solidFill>
              </a:rPr>
              <a:t>νική</a:t>
            </a:r>
            <a:r>
              <a:rPr lang="en" sz="1200" dirty="0">
                <a:solidFill>
                  <a:schemeClr val="dk2"/>
                </a:solidFill>
              </a:rPr>
              <a:t> </a:t>
            </a:r>
            <a:r>
              <a:rPr lang="en" sz="1200" dirty="0" err="1">
                <a:solidFill>
                  <a:schemeClr val="dk2"/>
                </a:solidFill>
              </a:rPr>
              <a:t>συστημάτων</a:t>
            </a:r>
            <a:r>
              <a:rPr lang="en" sz="1200" dirty="0">
                <a:solidFill>
                  <a:schemeClr val="dk2"/>
                </a:solidFill>
              </a:rPr>
              <a:t> (systems engineering).</a:t>
            </a:r>
            <a:endParaRPr sz="1200" dirty="0">
              <a:solidFill>
                <a:schemeClr val="dk2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50" dirty="0">
              <a:solidFill>
                <a:schemeClr val="dk2"/>
              </a:solidFill>
            </a:endParaRPr>
          </a:p>
        </p:txBody>
      </p:sp>
      <p:sp>
        <p:nvSpPr>
          <p:cNvPr id="115" name="Google Shape;115;p22"/>
          <p:cNvSpPr txBox="1"/>
          <p:nvPr/>
        </p:nvSpPr>
        <p:spPr>
          <a:xfrm>
            <a:off x="70686" y="4899767"/>
            <a:ext cx="80139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dirty="0">
                <a:solidFill>
                  <a:srgbClr val="595959"/>
                </a:solidFill>
              </a:rPr>
              <a:t>Jackson, M. C. (2019). </a:t>
            </a:r>
            <a:r>
              <a:rPr lang="en" sz="800" i="1" dirty="0">
                <a:solidFill>
                  <a:srgbClr val="595959"/>
                </a:solidFill>
              </a:rPr>
              <a:t>Critical systems thinking and the management of complexity</a:t>
            </a:r>
            <a:r>
              <a:rPr lang="en" sz="800" dirty="0">
                <a:solidFill>
                  <a:srgbClr val="595959"/>
                </a:solidFill>
              </a:rPr>
              <a:t>. John Wiley &amp; Sons.</a:t>
            </a:r>
            <a:endParaRPr sz="800" dirty="0">
              <a:solidFill>
                <a:srgbClr val="595959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>
          <a:extLst>
            <a:ext uri="{FF2B5EF4-FFF2-40B4-BE49-F238E27FC236}">
              <a16:creationId xmlns:a16="http://schemas.microsoft.com/office/drawing/2014/main" id="{D27C8B2C-5A54-633C-9516-EB4E06A7DF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2">
            <a:extLst>
              <a:ext uri="{FF2B5EF4-FFF2-40B4-BE49-F238E27FC236}">
                <a16:creationId xmlns:a16="http://schemas.microsoft.com/office/drawing/2014/main" id="{C2A0729D-B351-BAA3-4579-E3198E72C3F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2250" y="0"/>
            <a:ext cx="8791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320"/>
              <a:t>Μεθοδολογία Μαλακών Συστημάτων (SSM): H ιστορία</a:t>
            </a:r>
            <a:endParaRPr sz="2320"/>
          </a:p>
        </p:txBody>
      </p:sp>
      <p:sp>
        <p:nvSpPr>
          <p:cNvPr id="114" name="Google Shape;114;p22">
            <a:extLst>
              <a:ext uri="{FF2B5EF4-FFF2-40B4-BE49-F238E27FC236}">
                <a16:creationId xmlns:a16="http://schemas.microsoft.com/office/drawing/2014/main" id="{2EB0968F-801D-E3AB-C3A7-270355F24051}"/>
              </a:ext>
            </a:extLst>
          </p:cNvPr>
          <p:cNvSpPr txBox="1"/>
          <p:nvPr/>
        </p:nvSpPr>
        <p:spPr>
          <a:xfrm>
            <a:off x="152250" y="572700"/>
            <a:ext cx="8791800" cy="43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50" dirty="0">
              <a:solidFill>
                <a:schemeClr val="dk2"/>
              </a:solidFill>
            </a:endParaRPr>
          </a:p>
          <a:p>
            <a:pPr marL="171450" lvl="0" indent="-171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Wingdings" pitchFamily="2" charset="2"/>
              <a:buChar char="Ø"/>
            </a:pPr>
            <a:r>
              <a:rPr lang="en" sz="1300" b="1" dirty="0" err="1">
                <a:solidFill>
                  <a:schemeClr val="dk2"/>
                </a:solidFill>
              </a:rPr>
              <a:t>Β</a:t>
            </a:r>
            <a:r>
              <a:rPr lang="en" sz="1300" b="1" dirty="0">
                <a:solidFill>
                  <a:schemeClr val="dk2"/>
                </a:solidFill>
              </a:rPr>
              <a:t>α</a:t>
            </a:r>
            <a:r>
              <a:rPr lang="en" sz="1300" b="1" dirty="0" err="1">
                <a:solidFill>
                  <a:schemeClr val="dk2"/>
                </a:solidFill>
              </a:rPr>
              <a:t>σικά</a:t>
            </a:r>
            <a:r>
              <a:rPr lang="en" sz="1300" b="1" dirty="0">
                <a:solidFill>
                  <a:schemeClr val="dk2"/>
                </a:solidFill>
              </a:rPr>
              <a:t> </a:t>
            </a:r>
            <a:r>
              <a:rPr lang="en" sz="1300" b="1" dirty="0" err="1">
                <a:solidFill>
                  <a:schemeClr val="dk2"/>
                </a:solidFill>
              </a:rPr>
              <a:t>Ορόσημ</a:t>
            </a:r>
            <a:r>
              <a:rPr lang="en" sz="1300" b="1" dirty="0">
                <a:solidFill>
                  <a:schemeClr val="dk2"/>
                </a:solidFill>
              </a:rPr>
              <a:t>α </a:t>
            </a:r>
            <a:r>
              <a:rPr lang="en" sz="1300" b="1" dirty="0" err="1">
                <a:solidFill>
                  <a:schemeClr val="dk2"/>
                </a:solidFill>
              </a:rPr>
              <a:t>κ</a:t>
            </a:r>
            <a:r>
              <a:rPr lang="en" sz="1300" b="1" dirty="0">
                <a:solidFill>
                  <a:schemeClr val="dk2"/>
                </a:solidFill>
              </a:rPr>
              <a:t>α</a:t>
            </a:r>
            <a:r>
              <a:rPr lang="en" sz="1300" b="1" dirty="0" err="1">
                <a:solidFill>
                  <a:schemeClr val="dk2"/>
                </a:solidFill>
              </a:rPr>
              <a:t>ι</a:t>
            </a:r>
            <a:r>
              <a:rPr lang="en" sz="1300" b="1" dirty="0">
                <a:solidFill>
                  <a:schemeClr val="dk2"/>
                </a:solidFill>
              </a:rPr>
              <a:t> </a:t>
            </a:r>
            <a:r>
              <a:rPr lang="en" sz="1300" b="1" dirty="0" err="1">
                <a:solidFill>
                  <a:schemeClr val="dk2"/>
                </a:solidFill>
              </a:rPr>
              <a:t>Εξέλιξη</a:t>
            </a:r>
            <a:endParaRPr sz="1300" b="1" dirty="0">
              <a:solidFill>
                <a:schemeClr val="dk2"/>
              </a:solidFill>
            </a:endParaRPr>
          </a:p>
          <a:p>
            <a:pPr marL="457200" lvl="0" indent="-282575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850"/>
              <a:buChar char="●"/>
            </a:pPr>
            <a:r>
              <a:rPr lang="en" sz="1300" b="1" dirty="0" err="1">
                <a:solidFill>
                  <a:schemeClr val="dk2"/>
                </a:solidFill>
              </a:rPr>
              <a:t>Αρχές</a:t>
            </a:r>
            <a:r>
              <a:rPr lang="en" sz="1300" b="1" dirty="0">
                <a:solidFill>
                  <a:schemeClr val="dk2"/>
                </a:solidFill>
              </a:rPr>
              <a:t> </a:t>
            </a:r>
            <a:r>
              <a:rPr lang="en" sz="1300" b="1" dirty="0" err="1">
                <a:solidFill>
                  <a:schemeClr val="dk2"/>
                </a:solidFill>
              </a:rPr>
              <a:t>της</a:t>
            </a:r>
            <a:r>
              <a:rPr lang="en" sz="1300" b="1" dirty="0">
                <a:solidFill>
                  <a:schemeClr val="dk2"/>
                </a:solidFill>
              </a:rPr>
              <a:t> </a:t>
            </a:r>
            <a:r>
              <a:rPr lang="en" sz="1300" b="1" dirty="0" err="1">
                <a:solidFill>
                  <a:schemeClr val="dk2"/>
                </a:solidFill>
              </a:rPr>
              <a:t>δεκ</a:t>
            </a:r>
            <a:r>
              <a:rPr lang="en" sz="1300" b="1" dirty="0">
                <a:solidFill>
                  <a:schemeClr val="dk2"/>
                </a:solidFill>
              </a:rPr>
              <a:t>α</a:t>
            </a:r>
            <a:r>
              <a:rPr lang="en" sz="1300" b="1" dirty="0" err="1">
                <a:solidFill>
                  <a:schemeClr val="dk2"/>
                </a:solidFill>
              </a:rPr>
              <a:t>ετί</a:t>
            </a:r>
            <a:r>
              <a:rPr lang="en" sz="1300" b="1" dirty="0">
                <a:solidFill>
                  <a:schemeClr val="dk2"/>
                </a:solidFill>
              </a:rPr>
              <a:t>α</a:t>
            </a:r>
            <a:r>
              <a:rPr lang="en" sz="1300" b="1" dirty="0" err="1">
                <a:solidFill>
                  <a:schemeClr val="dk2"/>
                </a:solidFill>
              </a:rPr>
              <a:t>ς</a:t>
            </a:r>
            <a:r>
              <a:rPr lang="en" sz="1300" b="1" dirty="0">
                <a:solidFill>
                  <a:schemeClr val="dk2"/>
                </a:solidFill>
              </a:rPr>
              <a:t> </a:t>
            </a:r>
            <a:r>
              <a:rPr lang="en" sz="1300" b="1" dirty="0" err="1">
                <a:solidFill>
                  <a:schemeClr val="dk2"/>
                </a:solidFill>
              </a:rPr>
              <a:t>του</a:t>
            </a:r>
            <a:r>
              <a:rPr lang="en" sz="1300" b="1" dirty="0">
                <a:solidFill>
                  <a:schemeClr val="dk2"/>
                </a:solidFill>
              </a:rPr>
              <a:t> 1970: </a:t>
            </a:r>
            <a:r>
              <a:rPr lang="en" sz="1300" dirty="0" err="1">
                <a:solidFill>
                  <a:schemeClr val="dk2"/>
                </a:solidFill>
              </a:rPr>
              <a:t>Η</a:t>
            </a:r>
            <a:r>
              <a:rPr lang="en" sz="1300" dirty="0">
                <a:solidFill>
                  <a:schemeClr val="dk2"/>
                </a:solidFill>
              </a:rPr>
              <a:t> π</a:t>
            </a:r>
            <a:r>
              <a:rPr lang="en" sz="1300" dirty="0" err="1">
                <a:solidFill>
                  <a:schemeClr val="dk2"/>
                </a:solidFill>
              </a:rPr>
              <a:t>ρώτη</a:t>
            </a:r>
            <a:r>
              <a:rPr lang="en" sz="1300" dirty="0">
                <a:solidFill>
                  <a:schemeClr val="dk2"/>
                </a:solidFill>
              </a:rPr>
              <a:t> π</a:t>
            </a:r>
            <a:r>
              <a:rPr lang="en" sz="1300" dirty="0" err="1">
                <a:solidFill>
                  <a:schemeClr val="dk2"/>
                </a:solidFill>
              </a:rPr>
              <a:t>εριγρ</a:t>
            </a:r>
            <a:r>
              <a:rPr lang="en" sz="1300" dirty="0">
                <a:solidFill>
                  <a:schemeClr val="dk2"/>
                </a:solidFill>
              </a:rPr>
              <a:t>α</a:t>
            </a:r>
            <a:r>
              <a:rPr lang="en" sz="1300" dirty="0" err="1">
                <a:solidFill>
                  <a:schemeClr val="dk2"/>
                </a:solidFill>
              </a:rPr>
              <a:t>φή</a:t>
            </a:r>
            <a:r>
              <a:rPr lang="en" sz="1300" dirty="0">
                <a:solidFill>
                  <a:schemeClr val="dk2"/>
                </a:solidFill>
              </a:rPr>
              <a:t> </a:t>
            </a:r>
            <a:r>
              <a:rPr lang="el-GR" sz="1300" dirty="0">
                <a:solidFill>
                  <a:schemeClr val="dk2"/>
                </a:solidFill>
              </a:rPr>
              <a:t>της</a:t>
            </a:r>
            <a:r>
              <a:rPr lang="en" sz="1300" dirty="0">
                <a:solidFill>
                  <a:schemeClr val="dk2"/>
                </a:solidFill>
              </a:rPr>
              <a:t> SSM </a:t>
            </a:r>
            <a:r>
              <a:rPr lang="en" sz="1300" dirty="0" err="1">
                <a:solidFill>
                  <a:schemeClr val="dk2"/>
                </a:solidFill>
              </a:rPr>
              <a:t>δημοσιεύθηκε</a:t>
            </a:r>
            <a:r>
              <a:rPr lang="en" sz="1300" dirty="0">
                <a:solidFill>
                  <a:schemeClr val="dk2"/>
                </a:solidFill>
              </a:rPr>
              <a:t> </a:t>
            </a:r>
            <a:r>
              <a:rPr lang="en" sz="1300" dirty="0" err="1">
                <a:solidFill>
                  <a:schemeClr val="dk2"/>
                </a:solidFill>
              </a:rPr>
              <a:t>το</a:t>
            </a:r>
            <a:r>
              <a:rPr lang="en" sz="1300" dirty="0">
                <a:solidFill>
                  <a:schemeClr val="dk2"/>
                </a:solidFill>
              </a:rPr>
              <a:t> 1972. </a:t>
            </a:r>
            <a:r>
              <a:rPr lang="en" sz="1300" dirty="0" err="1">
                <a:solidFill>
                  <a:schemeClr val="dk2"/>
                </a:solidFill>
              </a:rPr>
              <a:t>Τρί</a:t>
            </a:r>
            <a:r>
              <a:rPr lang="en" sz="1300" dirty="0">
                <a:solidFill>
                  <a:schemeClr val="dk2"/>
                </a:solidFill>
              </a:rPr>
              <a:t>α βα</a:t>
            </a:r>
            <a:r>
              <a:rPr lang="en" sz="1300" dirty="0" err="1">
                <a:solidFill>
                  <a:schemeClr val="dk2"/>
                </a:solidFill>
              </a:rPr>
              <a:t>σικά</a:t>
            </a:r>
            <a:r>
              <a:rPr lang="en" sz="1300" dirty="0">
                <a:solidFill>
                  <a:schemeClr val="dk2"/>
                </a:solidFill>
              </a:rPr>
              <a:t> </a:t>
            </a:r>
            <a:r>
              <a:rPr lang="en" sz="1300" dirty="0" err="1">
                <a:solidFill>
                  <a:schemeClr val="dk2"/>
                </a:solidFill>
              </a:rPr>
              <a:t>έργ</a:t>
            </a:r>
            <a:r>
              <a:rPr lang="en" sz="1300" dirty="0">
                <a:solidFill>
                  <a:schemeClr val="dk2"/>
                </a:solidFill>
              </a:rPr>
              <a:t>α (π.</a:t>
            </a:r>
            <a:r>
              <a:rPr lang="en" sz="1300" dirty="0" err="1">
                <a:solidFill>
                  <a:schemeClr val="dk2"/>
                </a:solidFill>
              </a:rPr>
              <a:t>χ</a:t>
            </a:r>
            <a:r>
              <a:rPr lang="en" sz="1300" dirty="0">
                <a:solidFill>
                  <a:schemeClr val="dk2"/>
                </a:solidFill>
              </a:rPr>
              <a:t>., </a:t>
            </a:r>
            <a:r>
              <a:rPr lang="en" sz="1300" dirty="0" err="1">
                <a:solidFill>
                  <a:schemeClr val="dk2"/>
                </a:solidFill>
              </a:rPr>
              <a:t>σε</a:t>
            </a:r>
            <a:r>
              <a:rPr lang="en" sz="1300" dirty="0">
                <a:solidFill>
                  <a:schemeClr val="dk2"/>
                </a:solidFill>
              </a:rPr>
              <a:t> </a:t>
            </a:r>
            <a:r>
              <a:rPr lang="en" sz="1300" dirty="0" err="1">
                <a:solidFill>
                  <a:schemeClr val="dk2"/>
                </a:solidFill>
              </a:rPr>
              <a:t>μι</a:t>
            </a:r>
            <a:r>
              <a:rPr lang="en" sz="1300" dirty="0">
                <a:solidFill>
                  <a:schemeClr val="dk2"/>
                </a:solidFill>
              </a:rPr>
              <a:t>α </a:t>
            </a:r>
            <a:r>
              <a:rPr lang="en" sz="1300" dirty="0" err="1">
                <a:solidFill>
                  <a:schemeClr val="dk2"/>
                </a:solidFill>
              </a:rPr>
              <a:t>ετ</a:t>
            </a:r>
            <a:r>
              <a:rPr lang="en" sz="1300" dirty="0">
                <a:solidFill>
                  <a:schemeClr val="dk2"/>
                </a:solidFill>
              </a:rPr>
              <a:t>α</a:t>
            </a:r>
            <a:r>
              <a:rPr lang="en" sz="1300" dirty="0" err="1">
                <a:solidFill>
                  <a:schemeClr val="dk2"/>
                </a:solidFill>
              </a:rPr>
              <a:t>ιρεί</a:t>
            </a:r>
            <a:r>
              <a:rPr lang="en" sz="1300" dirty="0">
                <a:solidFill>
                  <a:schemeClr val="dk2"/>
                </a:solidFill>
              </a:rPr>
              <a:t>α </a:t>
            </a:r>
            <a:r>
              <a:rPr lang="en" sz="1300" dirty="0" err="1">
                <a:solidFill>
                  <a:schemeClr val="dk2"/>
                </a:solidFill>
              </a:rPr>
              <a:t>κλωστοϋφ</a:t>
            </a:r>
            <a:r>
              <a:rPr lang="en" sz="1300" dirty="0">
                <a:solidFill>
                  <a:schemeClr val="dk2"/>
                </a:solidFill>
              </a:rPr>
              <a:t>α</a:t>
            </a:r>
            <a:r>
              <a:rPr lang="en" sz="1300" dirty="0" err="1">
                <a:solidFill>
                  <a:schemeClr val="dk2"/>
                </a:solidFill>
              </a:rPr>
              <a:t>ντουργί</a:t>
            </a:r>
            <a:r>
              <a:rPr lang="en" sz="1300" dirty="0">
                <a:solidFill>
                  <a:schemeClr val="dk2"/>
                </a:solidFill>
              </a:rPr>
              <a:t>α</a:t>
            </a:r>
            <a:r>
              <a:rPr lang="en" sz="1300" dirty="0" err="1">
                <a:solidFill>
                  <a:schemeClr val="dk2"/>
                </a:solidFill>
              </a:rPr>
              <a:t>ς</a:t>
            </a:r>
            <a:r>
              <a:rPr lang="en" sz="1300" dirty="0">
                <a:solidFill>
                  <a:schemeClr val="dk2"/>
                </a:solidFill>
              </a:rPr>
              <a:t> </a:t>
            </a:r>
            <a:r>
              <a:rPr lang="en" sz="1300" dirty="0" err="1">
                <a:solidFill>
                  <a:schemeClr val="dk2"/>
                </a:solidFill>
              </a:rPr>
              <a:t>με</a:t>
            </a:r>
            <a:r>
              <a:rPr lang="en" sz="1300" dirty="0">
                <a:solidFill>
                  <a:schemeClr val="dk2"/>
                </a:solidFill>
              </a:rPr>
              <a:t> </a:t>
            </a:r>
            <a:r>
              <a:rPr lang="en" sz="1300" dirty="0" err="1">
                <a:solidFill>
                  <a:schemeClr val="dk2"/>
                </a:solidFill>
              </a:rPr>
              <a:t>δώδεκ</a:t>
            </a:r>
            <a:r>
              <a:rPr lang="en" sz="1300" dirty="0">
                <a:solidFill>
                  <a:schemeClr val="dk2"/>
                </a:solidFill>
              </a:rPr>
              <a:t>α π</a:t>
            </a:r>
            <a:r>
              <a:rPr lang="en" sz="1300" dirty="0" err="1">
                <a:solidFill>
                  <a:schemeClr val="dk2"/>
                </a:solidFill>
              </a:rPr>
              <a:t>ιθ</a:t>
            </a:r>
            <a:r>
              <a:rPr lang="en" sz="1300" dirty="0">
                <a:solidFill>
                  <a:schemeClr val="dk2"/>
                </a:solidFill>
              </a:rPr>
              <a:t>α</a:t>
            </a:r>
            <a:r>
              <a:rPr lang="en" sz="1300" dirty="0" err="1">
                <a:solidFill>
                  <a:schemeClr val="dk2"/>
                </a:solidFill>
              </a:rPr>
              <a:t>νά</a:t>
            </a:r>
            <a:r>
              <a:rPr lang="en" sz="1300" dirty="0">
                <a:solidFill>
                  <a:schemeClr val="dk2"/>
                </a:solidFill>
              </a:rPr>
              <a:t> “π</a:t>
            </a:r>
            <a:r>
              <a:rPr lang="en" sz="1300" dirty="0" err="1">
                <a:solidFill>
                  <a:schemeClr val="dk2"/>
                </a:solidFill>
              </a:rPr>
              <a:t>ρο</a:t>
            </a:r>
            <a:r>
              <a:rPr lang="en" sz="1300" dirty="0">
                <a:solidFill>
                  <a:schemeClr val="dk2"/>
                </a:solidFill>
              </a:rPr>
              <a:t>β</a:t>
            </a:r>
            <a:r>
              <a:rPr lang="en" sz="1300" dirty="0" err="1">
                <a:solidFill>
                  <a:schemeClr val="dk2"/>
                </a:solidFill>
              </a:rPr>
              <a:t>λήμ</a:t>
            </a:r>
            <a:r>
              <a:rPr lang="en" sz="1300" dirty="0">
                <a:solidFill>
                  <a:schemeClr val="dk2"/>
                </a:solidFill>
              </a:rPr>
              <a:t>α</a:t>
            </a:r>
            <a:r>
              <a:rPr lang="en" sz="1300" dirty="0" err="1">
                <a:solidFill>
                  <a:schemeClr val="dk2"/>
                </a:solidFill>
              </a:rPr>
              <a:t>τ</a:t>
            </a:r>
            <a:r>
              <a:rPr lang="en" sz="1300" dirty="0">
                <a:solidFill>
                  <a:schemeClr val="dk2"/>
                </a:solidFill>
              </a:rPr>
              <a:t>α”) </a:t>
            </a:r>
            <a:r>
              <a:rPr lang="en" sz="1300" dirty="0" err="1">
                <a:solidFill>
                  <a:schemeClr val="dk2"/>
                </a:solidFill>
              </a:rPr>
              <a:t>εδρ</a:t>
            </a:r>
            <a:r>
              <a:rPr lang="en" sz="1300" dirty="0">
                <a:solidFill>
                  <a:schemeClr val="dk2"/>
                </a:solidFill>
              </a:rPr>
              <a:t>α</a:t>
            </a:r>
            <a:r>
              <a:rPr lang="en" sz="1300" dirty="0" err="1">
                <a:solidFill>
                  <a:schemeClr val="dk2"/>
                </a:solidFill>
              </a:rPr>
              <a:t>ίωσ</a:t>
            </a:r>
            <a:r>
              <a:rPr lang="en" sz="1300" dirty="0">
                <a:solidFill>
                  <a:schemeClr val="dk2"/>
                </a:solidFill>
              </a:rPr>
              <a:t>α</a:t>
            </a:r>
            <a:r>
              <a:rPr lang="en" sz="1300" dirty="0" err="1">
                <a:solidFill>
                  <a:schemeClr val="dk2"/>
                </a:solidFill>
              </a:rPr>
              <a:t>ν</a:t>
            </a:r>
            <a:r>
              <a:rPr lang="en" sz="1300" dirty="0">
                <a:solidFill>
                  <a:schemeClr val="dk2"/>
                </a:solidFill>
              </a:rPr>
              <a:t> </a:t>
            </a:r>
            <a:r>
              <a:rPr lang="en" sz="1300" dirty="0" err="1">
                <a:solidFill>
                  <a:schemeClr val="dk2"/>
                </a:solidFill>
              </a:rPr>
              <a:t>τ</a:t>
            </a:r>
            <a:r>
              <a:rPr lang="en" sz="1300" dirty="0">
                <a:solidFill>
                  <a:schemeClr val="dk2"/>
                </a:solidFill>
              </a:rPr>
              <a:t>α βα</a:t>
            </a:r>
            <a:r>
              <a:rPr lang="en" sz="1300" dirty="0" err="1">
                <a:solidFill>
                  <a:schemeClr val="dk2"/>
                </a:solidFill>
              </a:rPr>
              <a:t>σικά</a:t>
            </a:r>
            <a:r>
              <a:rPr lang="en" sz="1300" dirty="0">
                <a:solidFill>
                  <a:schemeClr val="dk2"/>
                </a:solidFill>
              </a:rPr>
              <a:t> </a:t>
            </a:r>
            <a:r>
              <a:rPr lang="en" sz="1300" dirty="0" err="1">
                <a:solidFill>
                  <a:schemeClr val="dk2"/>
                </a:solidFill>
              </a:rPr>
              <a:t>δι</a:t>
            </a:r>
            <a:r>
              <a:rPr lang="en" sz="1300" dirty="0">
                <a:solidFill>
                  <a:schemeClr val="dk2"/>
                </a:solidFill>
              </a:rPr>
              <a:t>α</a:t>
            </a:r>
            <a:r>
              <a:rPr lang="en" sz="1300" dirty="0" err="1">
                <a:solidFill>
                  <a:schemeClr val="dk2"/>
                </a:solidFill>
              </a:rPr>
              <a:t>φορο</a:t>
            </a:r>
            <a:r>
              <a:rPr lang="en" sz="1300" dirty="0">
                <a:solidFill>
                  <a:schemeClr val="dk2"/>
                </a:solidFill>
              </a:rPr>
              <a:t>π</a:t>
            </a:r>
            <a:r>
              <a:rPr lang="en" sz="1300" dirty="0" err="1">
                <a:solidFill>
                  <a:schemeClr val="dk2"/>
                </a:solidFill>
              </a:rPr>
              <a:t>οιητικά</a:t>
            </a:r>
            <a:r>
              <a:rPr lang="en" sz="1300" dirty="0">
                <a:solidFill>
                  <a:schemeClr val="dk2"/>
                </a:solidFill>
              </a:rPr>
              <a:t> </a:t>
            </a:r>
            <a:r>
              <a:rPr lang="en" sz="1300" dirty="0" err="1">
                <a:solidFill>
                  <a:schemeClr val="dk2"/>
                </a:solidFill>
              </a:rPr>
              <a:t>χ</a:t>
            </a:r>
            <a:r>
              <a:rPr lang="en" sz="1300" dirty="0">
                <a:solidFill>
                  <a:schemeClr val="dk2"/>
                </a:solidFill>
              </a:rPr>
              <a:t>α</a:t>
            </a:r>
            <a:r>
              <a:rPr lang="en" sz="1300" dirty="0" err="1">
                <a:solidFill>
                  <a:schemeClr val="dk2"/>
                </a:solidFill>
              </a:rPr>
              <a:t>ρ</a:t>
            </a:r>
            <a:r>
              <a:rPr lang="en" sz="1300" dirty="0">
                <a:solidFill>
                  <a:schemeClr val="dk2"/>
                </a:solidFill>
              </a:rPr>
              <a:t>α</a:t>
            </a:r>
            <a:r>
              <a:rPr lang="en" sz="1300" dirty="0" err="1">
                <a:solidFill>
                  <a:schemeClr val="dk2"/>
                </a:solidFill>
              </a:rPr>
              <a:t>κτηριστικά</a:t>
            </a:r>
            <a:r>
              <a:rPr lang="en" sz="1300" dirty="0">
                <a:solidFill>
                  <a:schemeClr val="dk2"/>
                </a:solidFill>
              </a:rPr>
              <a:t> </a:t>
            </a:r>
            <a:r>
              <a:rPr lang="en" sz="1300" dirty="0" err="1">
                <a:solidFill>
                  <a:schemeClr val="dk2"/>
                </a:solidFill>
              </a:rPr>
              <a:t>τ</a:t>
            </a:r>
            <a:r>
              <a:rPr lang="el-GR" sz="1300" dirty="0">
                <a:solidFill>
                  <a:schemeClr val="dk2"/>
                </a:solidFill>
              </a:rPr>
              <a:t>ης</a:t>
            </a:r>
            <a:r>
              <a:rPr lang="en" sz="1300" dirty="0">
                <a:solidFill>
                  <a:schemeClr val="dk2"/>
                </a:solidFill>
              </a:rPr>
              <a:t> SSM.</a:t>
            </a:r>
            <a:endParaRPr sz="1300" dirty="0">
              <a:solidFill>
                <a:schemeClr val="dk2"/>
              </a:solidFill>
            </a:endParaRPr>
          </a:p>
          <a:p>
            <a:pPr marL="457200" lvl="0" indent="-28257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50"/>
              <a:buChar char="●"/>
            </a:pPr>
            <a:r>
              <a:rPr lang="en" sz="1300" b="1" dirty="0" err="1">
                <a:solidFill>
                  <a:schemeClr val="dk2"/>
                </a:solidFill>
              </a:rPr>
              <a:t>Σημ</a:t>
            </a:r>
            <a:r>
              <a:rPr lang="en" sz="1300" b="1" dirty="0">
                <a:solidFill>
                  <a:schemeClr val="dk2"/>
                </a:solidFill>
              </a:rPr>
              <a:t>α</a:t>
            </a:r>
            <a:r>
              <a:rPr lang="en" sz="1300" b="1" dirty="0" err="1">
                <a:solidFill>
                  <a:schemeClr val="dk2"/>
                </a:solidFill>
              </a:rPr>
              <a:t>ντικές</a:t>
            </a:r>
            <a:r>
              <a:rPr lang="en" sz="1300" b="1" dirty="0">
                <a:solidFill>
                  <a:schemeClr val="dk2"/>
                </a:solidFill>
              </a:rPr>
              <a:t> </a:t>
            </a:r>
            <a:r>
              <a:rPr lang="en" sz="1300" b="1" dirty="0" err="1">
                <a:solidFill>
                  <a:schemeClr val="dk2"/>
                </a:solidFill>
              </a:rPr>
              <a:t>Δημοσιεύσεις</a:t>
            </a:r>
            <a:r>
              <a:rPr lang="en" sz="1300" b="1" dirty="0">
                <a:solidFill>
                  <a:schemeClr val="dk2"/>
                </a:solidFill>
              </a:rPr>
              <a:t>:</a:t>
            </a:r>
            <a:endParaRPr sz="1300" b="1" dirty="0">
              <a:solidFill>
                <a:schemeClr val="dk2"/>
              </a:solidFill>
            </a:endParaRPr>
          </a:p>
          <a:p>
            <a:pPr marL="914400" lvl="1" indent="-28257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50"/>
              <a:buChar char="○"/>
            </a:pPr>
            <a:r>
              <a:rPr lang="en" sz="1300" i="1" dirty="0">
                <a:solidFill>
                  <a:schemeClr val="dk2"/>
                </a:solidFill>
              </a:rPr>
              <a:t>Systems Thinking, Systems Practice</a:t>
            </a:r>
            <a:r>
              <a:rPr lang="en" sz="1300" dirty="0">
                <a:solidFill>
                  <a:schemeClr val="dk2"/>
                </a:solidFill>
              </a:rPr>
              <a:t> (1981): Detailed the philosophical underpinnings and the classic seven-stage model of SSM.</a:t>
            </a:r>
            <a:endParaRPr sz="1300" dirty="0">
              <a:solidFill>
                <a:schemeClr val="dk2"/>
              </a:solidFill>
            </a:endParaRPr>
          </a:p>
          <a:p>
            <a:pPr marL="914400" lvl="1" indent="-28257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50"/>
              <a:buChar char="○"/>
            </a:pPr>
            <a:r>
              <a:rPr lang="en" sz="1300" i="1" dirty="0">
                <a:solidFill>
                  <a:schemeClr val="dk2"/>
                </a:solidFill>
              </a:rPr>
              <a:t>Soft Systems Methodology in Action</a:t>
            </a:r>
            <a:r>
              <a:rPr lang="en" sz="1300" dirty="0">
                <a:solidFill>
                  <a:schemeClr val="dk2"/>
                </a:solidFill>
              </a:rPr>
              <a:t> (1990): Introduced the more fluid "two-streams" model and "Mode 2" use of SSM.</a:t>
            </a:r>
            <a:endParaRPr sz="1300" dirty="0">
              <a:solidFill>
                <a:schemeClr val="dk2"/>
              </a:solidFill>
            </a:endParaRPr>
          </a:p>
          <a:p>
            <a:pPr marL="914400" lvl="1" indent="-28257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50"/>
              <a:buChar char="○"/>
            </a:pPr>
            <a:r>
              <a:rPr lang="en" sz="1300" i="1" dirty="0">
                <a:solidFill>
                  <a:schemeClr val="dk2"/>
                </a:solidFill>
              </a:rPr>
              <a:t>Learning for Action</a:t>
            </a:r>
            <a:r>
              <a:rPr lang="en" sz="1300" dirty="0">
                <a:solidFill>
                  <a:schemeClr val="dk2"/>
                </a:solidFill>
              </a:rPr>
              <a:t> (2006): A definitive guide for practitioners.</a:t>
            </a:r>
            <a:endParaRPr lang="el-GR" sz="1300" dirty="0">
              <a:solidFill>
                <a:schemeClr val="dk2"/>
              </a:solidFill>
            </a:endParaRPr>
          </a:p>
          <a:p>
            <a:pPr marL="914400" lvl="1" indent="-28257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50"/>
              <a:buChar char="○"/>
            </a:pPr>
            <a:endParaRPr sz="1300" dirty="0">
              <a:solidFill>
                <a:schemeClr val="dk2"/>
              </a:solidFill>
            </a:endParaRPr>
          </a:p>
          <a:p>
            <a:pPr marL="457200" lvl="0" indent="-28257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50"/>
              <a:buChar char="●"/>
            </a:pPr>
            <a:r>
              <a:rPr lang="en" sz="1300" b="1" dirty="0" err="1">
                <a:solidFill>
                  <a:schemeClr val="dk2"/>
                </a:solidFill>
              </a:rPr>
              <a:t>Κληρονομιά</a:t>
            </a:r>
            <a:r>
              <a:rPr lang="en" sz="1300" b="1" dirty="0">
                <a:solidFill>
                  <a:schemeClr val="dk2"/>
                </a:solidFill>
              </a:rPr>
              <a:t> </a:t>
            </a:r>
            <a:r>
              <a:rPr lang="en" sz="1300" b="1" dirty="0" err="1">
                <a:solidFill>
                  <a:schemeClr val="dk2"/>
                </a:solidFill>
              </a:rPr>
              <a:t>κ</a:t>
            </a:r>
            <a:r>
              <a:rPr lang="en" sz="1300" b="1" dirty="0">
                <a:solidFill>
                  <a:schemeClr val="dk2"/>
                </a:solidFill>
              </a:rPr>
              <a:t>α</a:t>
            </a:r>
            <a:r>
              <a:rPr lang="en" sz="1300" b="1" dirty="0" err="1">
                <a:solidFill>
                  <a:schemeClr val="dk2"/>
                </a:solidFill>
              </a:rPr>
              <a:t>ι</a:t>
            </a:r>
            <a:r>
              <a:rPr lang="en" sz="1300" b="1" dirty="0">
                <a:solidFill>
                  <a:schemeClr val="dk2"/>
                </a:solidFill>
              </a:rPr>
              <a:t> α</a:t>
            </a:r>
            <a:r>
              <a:rPr lang="en" sz="1300" b="1" dirty="0" err="1">
                <a:solidFill>
                  <a:schemeClr val="dk2"/>
                </a:solidFill>
              </a:rPr>
              <a:t>ντίκτυ</a:t>
            </a:r>
            <a:r>
              <a:rPr lang="en" sz="1300" b="1" dirty="0">
                <a:solidFill>
                  <a:schemeClr val="dk2"/>
                </a:solidFill>
              </a:rPr>
              <a:t>π</a:t>
            </a:r>
            <a:r>
              <a:rPr lang="en" sz="1300" b="1" dirty="0" err="1">
                <a:solidFill>
                  <a:schemeClr val="dk2"/>
                </a:solidFill>
              </a:rPr>
              <a:t>ος</a:t>
            </a:r>
            <a:r>
              <a:rPr lang="en" sz="1300" b="1" dirty="0">
                <a:solidFill>
                  <a:schemeClr val="dk2"/>
                </a:solidFill>
              </a:rPr>
              <a:t>: </a:t>
            </a:r>
            <a:r>
              <a:rPr lang="el-GR" sz="1300" dirty="0">
                <a:solidFill>
                  <a:schemeClr val="dk2"/>
                </a:solidFill>
              </a:rPr>
              <a:t>Η</a:t>
            </a:r>
            <a:r>
              <a:rPr lang="en" sz="1300" dirty="0">
                <a:solidFill>
                  <a:schemeClr val="dk2"/>
                </a:solidFill>
              </a:rPr>
              <a:t> SSM </a:t>
            </a:r>
            <a:r>
              <a:rPr lang="en" sz="1300" dirty="0" err="1">
                <a:solidFill>
                  <a:schemeClr val="dk2"/>
                </a:solidFill>
              </a:rPr>
              <a:t>έχει</a:t>
            </a:r>
            <a:r>
              <a:rPr lang="en" sz="1300" dirty="0">
                <a:solidFill>
                  <a:schemeClr val="dk2"/>
                </a:solidFill>
              </a:rPr>
              <a:t> α</a:t>
            </a:r>
            <a:r>
              <a:rPr lang="en" sz="1300" dirty="0" err="1">
                <a:solidFill>
                  <a:schemeClr val="dk2"/>
                </a:solidFill>
              </a:rPr>
              <a:t>ν</a:t>
            </a:r>
            <a:r>
              <a:rPr lang="en" sz="1300" dirty="0">
                <a:solidFill>
                  <a:schemeClr val="dk2"/>
                </a:solidFill>
              </a:rPr>
              <a:t>απ</a:t>
            </a:r>
            <a:r>
              <a:rPr lang="en" sz="1300" dirty="0" err="1">
                <a:solidFill>
                  <a:schemeClr val="dk2"/>
                </a:solidFill>
              </a:rPr>
              <a:t>ροσ</a:t>
            </a:r>
            <a:r>
              <a:rPr lang="en" sz="1300" dirty="0">
                <a:solidFill>
                  <a:schemeClr val="dk2"/>
                </a:solidFill>
              </a:rPr>
              <a:t>α</a:t>
            </a:r>
            <a:r>
              <a:rPr lang="en" sz="1300" dirty="0" err="1">
                <a:solidFill>
                  <a:schemeClr val="dk2"/>
                </a:solidFill>
              </a:rPr>
              <a:t>ν</a:t>
            </a:r>
            <a:r>
              <a:rPr lang="en" sz="1300" dirty="0">
                <a:solidFill>
                  <a:schemeClr val="dk2"/>
                </a:solidFill>
              </a:rPr>
              <a:t>α</a:t>
            </a:r>
            <a:r>
              <a:rPr lang="en" sz="1300" dirty="0" err="1">
                <a:solidFill>
                  <a:schemeClr val="dk2"/>
                </a:solidFill>
              </a:rPr>
              <a:t>τολίσει</a:t>
            </a:r>
            <a:r>
              <a:rPr lang="en" sz="1300" dirty="0">
                <a:solidFill>
                  <a:schemeClr val="dk2"/>
                </a:solidFill>
              </a:rPr>
              <a:t> </a:t>
            </a:r>
            <a:r>
              <a:rPr lang="en" sz="1300" dirty="0" err="1">
                <a:solidFill>
                  <a:schemeClr val="dk2"/>
                </a:solidFill>
              </a:rPr>
              <a:t>τον</a:t>
            </a:r>
            <a:r>
              <a:rPr lang="en" sz="1300" dirty="0">
                <a:solidFill>
                  <a:schemeClr val="dk2"/>
                </a:solidFill>
              </a:rPr>
              <a:t> </a:t>
            </a:r>
            <a:r>
              <a:rPr lang="en" sz="1300" dirty="0" err="1">
                <a:solidFill>
                  <a:schemeClr val="dk2"/>
                </a:solidFill>
              </a:rPr>
              <a:t>κλάδο</a:t>
            </a:r>
            <a:r>
              <a:rPr lang="en" sz="1300" dirty="0">
                <a:solidFill>
                  <a:schemeClr val="dk2"/>
                </a:solidFill>
              </a:rPr>
              <a:t> </a:t>
            </a:r>
            <a:r>
              <a:rPr lang="en" sz="1300" dirty="0" err="1">
                <a:solidFill>
                  <a:schemeClr val="dk2"/>
                </a:solidFill>
              </a:rPr>
              <a:t>των</a:t>
            </a:r>
            <a:r>
              <a:rPr lang="en" sz="1300" dirty="0">
                <a:solidFill>
                  <a:schemeClr val="dk2"/>
                </a:solidFill>
              </a:rPr>
              <a:t> </a:t>
            </a:r>
            <a:r>
              <a:rPr lang="en" sz="1300" dirty="0" err="1">
                <a:solidFill>
                  <a:schemeClr val="dk2"/>
                </a:solidFill>
              </a:rPr>
              <a:t>συστημάτων</a:t>
            </a:r>
            <a:r>
              <a:rPr lang="en" sz="1300" dirty="0">
                <a:solidFill>
                  <a:schemeClr val="dk2"/>
                </a:solidFill>
              </a:rPr>
              <a:t>, </a:t>
            </a:r>
            <a:r>
              <a:rPr lang="en" sz="1300" dirty="0" err="1">
                <a:solidFill>
                  <a:schemeClr val="dk2"/>
                </a:solidFill>
              </a:rPr>
              <a:t>κ</a:t>
            </a:r>
            <a:r>
              <a:rPr lang="en" sz="1300" dirty="0">
                <a:solidFill>
                  <a:schemeClr val="dk2"/>
                </a:solidFill>
              </a:rPr>
              <a:t>α</a:t>
            </a:r>
            <a:r>
              <a:rPr lang="en" sz="1300" dirty="0" err="1">
                <a:solidFill>
                  <a:schemeClr val="dk2"/>
                </a:solidFill>
              </a:rPr>
              <a:t>θιστώντ</a:t>
            </a:r>
            <a:r>
              <a:rPr lang="en" sz="1300" dirty="0">
                <a:solidFill>
                  <a:schemeClr val="dk2"/>
                </a:solidFill>
              </a:rPr>
              <a:t>α</a:t>
            </a:r>
            <a:r>
              <a:rPr lang="en" sz="1300" dirty="0" err="1">
                <a:solidFill>
                  <a:schemeClr val="dk2"/>
                </a:solidFill>
              </a:rPr>
              <a:t>ς</a:t>
            </a:r>
            <a:r>
              <a:rPr lang="en" sz="1300" dirty="0">
                <a:solidFill>
                  <a:schemeClr val="dk2"/>
                </a:solidFill>
              </a:rPr>
              <a:t> </a:t>
            </a:r>
            <a:r>
              <a:rPr lang="en" sz="1300" dirty="0" err="1">
                <a:solidFill>
                  <a:schemeClr val="dk2"/>
                </a:solidFill>
              </a:rPr>
              <a:t>τον</a:t>
            </a:r>
            <a:r>
              <a:rPr lang="en" sz="1300" dirty="0">
                <a:solidFill>
                  <a:schemeClr val="dk2"/>
                </a:solidFill>
              </a:rPr>
              <a:t> </a:t>
            </a:r>
            <a:r>
              <a:rPr lang="en" sz="1300" dirty="0" err="1">
                <a:solidFill>
                  <a:schemeClr val="dk2"/>
                </a:solidFill>
              </a:rPr>
              <a:t>σχετικό</a:t>
            </a:r>
            <a:r>
              <a:rPr lang="en" sz="1300" dirty="0">
                <a:solidFill>
                  <a:schemeClr val="dk2"/>
                </a:solidFill>
              </a:rPr>
              <a:t> </a:t>
            </a:r>
            <a:r>
              <a:rPr lang="en" sz="1300" dirty="0" err="1">
                <a:solidFill>
                  <a:schemeClr val="dk2"/>
                </a:solidFill>
              </a:rPr>
              <a:t>με</a:t>
            </a:r>
            <a:r>
              <a:rPr lang="en" sz="1300" dirty="0">
                <a:solidFill>
                  <a:schemeClr val="dk2"/>
                </a:solidFill>
              </a:rPr>
              <a:t> </a:t>
            </a:r>
            <a:r>
              <a:rPr lang="en" sz="1300" dirty="0" err="1">
                <a:solidFill>
                  <a:schemeClr val="dk2"/>
                </a:solidFill>
              </a:rPr>
              <a:t>τους</a:t>
            </a:r>
            <a:r>
              <a:rPr lang="en" sz="1300" dirty="0">
                <a:solidFill>
                  <a:schemeClr val="dk2"/>
                </a:solidFill>
              </a:rPr>
              <a:t> </a:t>
            </a:r>
            <a:r>
              <a:rPr lang="en" sz="1300" dirty="0" err="1">
                <a:solidFill>
                  <a:schemeClr val="dk2"/>
                </a:solidFill>
              </a:rPr>
              <a:t>δι</a:t>
            </a:r>
            <a:r>
              <a:rPr lang="en" sz="1300" dirty="0">
                <a:solidFill>
                  <a:schemeClr val="dk2"/>
                </a:solidFill>
              </a:rPr>
              <a:t>α</a:t>
            </a:r>
            <a:r>
              <a:rPr lang="en" sz="1300" dirty="0" err="1">
                <a:solidFill>
                  <a:schemeClr val="dk2"/>
                </a:solidFill>
              </a:rPr>
              <a:t>χειριστές</a:t>
            </a:r>
            <a:r>
              <a:rPr lang="el-GR" sz="1300" dirty="0">
                <a:solidFill>
                  <a:schemeClr val="dk2"/>
                </a:solidFill>
              </a:rPr>
              <a:t> (</a:t>
            </a:r>
            <a:r>
              <a:rPr lang="en-US" sz="1300" dirty="0">
                <a:solidFill>
                  <a:schemeClr val="dk2"/>
                </a:solidFill>
              </a:rPr>
              <a:t>managers)</a:t>
            </a:r>
            <a:r>
              <a:rPr lang="en" sz="1300" dirty="0">
                <a:solidFill>
                  <a:schemeClr val="dk2"/>
                </a:solidFill>
              </a:rPr>
              <a:t>. </a:t>
            </a:r>
            <a:r>
              <a:rPr lang="en" sz="1300" dirty="0" err="1">
                <a:solidFill>
                  <a:schemeClr val="dk2"/>
                </a:solidFill>
              </a:rPr>
              <a:t>Είν</a:t>
            </a:r>
            <a:r>
              <a:rPr lang="en" sz="1300" dirty="0">
                <a:solidFill>
                  <a:schemeClr val="dk2"/>
                </a:solidFill>
              </a:rPr>
              <a:t>α</a:t>
            </a:r>
            <a:r>
              <a:rPr lang="en" sz="1300" dirty="0" err="1">
                <a:solidFill>
                  <a:schemeClr val="dk2"/>
                </a:solidFill>
              </a:rPr>
              <a:t>ι</a:t>
            </a:r>
            <a:r>
              <a:rPr lang="en" sz="1300" dirty="0">
                <a:solidFill>
                  <a:schemeClr val="dk2"/>
                </a:solidFill>
              </a:rPr>
              <a:t> π</a:t>
            </a:r>
            <a:r>
              <a:rPr lang="en" sz="1300" dirty="0" err="1">
                <a:solidFill>
                  <a:schemeClr val="dk2"/>
                </a:solidFill>
              </a:rPr>
              <a:t>λέον</a:t>
            </a:r>
            <a:r>
              <a:rPr lang="en" sz="1300" dirty="0">
                <a:solidFill>
                  <a:schemeClr val="dk2"/>
                </a:solidFill>
              </a:rPr>
              <a:t> </a:t>
            </a:r>
            <a:r>
              <a:rPr lang="en" sz="1300" dirty="0" err="1">
                <a:solidFill>
                  <a:schemeClr val="dk2"/>
                </a:solidFill>
              </a:rPr>
              <a:t>μι</a:t>
            </a:r>
            <a:r>
              <a:rPr lang="en" sz="1300" dirty="0">
                <a:solidFill>
                  <a:schemeClr val="dk2"/>
                </a:solidFill>
              </a:rPr>
              <a:t>α </a:t>
            </a:r>
            <a:r>
              <a:rPr lang="en" sz="1300" dirty="0" err="1">
                <a:solidFill>
                  <a:schemeClr val="dk2"/>
                </a:solidFill>
              </a:rPr>
              <a:t>ώριμη</a:t>
            </a:r>
            <a:r>
              <a:rPr lang="en" sz="1300" dirty="0">
                <a:solidFill>
                  <a:schemeClr val="dk2"/>
                </a:solidFill>
              </a:rPr>
              <a:t> </a:t>
            </a:r>
            <a:r>
              <a:rPr lang="en" sz="1300" dirty="0" err="1">
                <a:solidFill>
                  <a:schemeClr val="dk2"/>
                </a:solidFill>
              </a:rPr>
              <a:t>μεθοδολογί</a:t>
            </a:r>
            <a:r>
              <a:rPr lang="en" sz="1300" dirty="0">
                <a:solidFill>
                  <a:schemeClr val="dk2"/>
                </a:solidFill>
              </a:rPr>
              <a:t>α π</a:t>
            </a:r>
            <a:r>
              <a:rPr lang="en" sz="1300" dirty="0" err="1">
                <a:solidFill>
                  <a:schemeClr val="dk2"/>
                </a:solidFill>
              </a:rPr>
              <a:t>ου</a:t>
            </a:r>
            <a:r>
              <a:rPr lang="en" sz="1300" dirty="0">
                <a:solidFill>
                  <a:schemeClr val="dk2"/>
                </a:solidFill>
              </a:rPr>
              <a:t> </a:t>
            </a:r>
            <a:r>
              <a:rPr lang="en" sz="1300" dirty="0" err="1">
                <a:solidFill>
                  <a:schemeClr val="dk2"/>
                </a:solidFill>
              </a:rPr>
              <a:t>χρησιμο</a:t>
            </a:r>
            <a:r>
              <a:rPr lang="en" sz="1300" dirty="0">
                <a:solidFill>
                  <a:schemeClr val="dk2"/>
                </a:solidFill>
              </a:rPr>
              <a:t>π</a:t>
            </a:r>
            <a:r>
              <a:rPr lang="en" sz="1300" dirty="0" err="1">
                <a:solidFill>
                  <a:schemeClr val="dk2"/>
                </a:solidFill>
              </a:rPr>
              <a:t>οιείτ</a:t>
            </a:r>
            <a:r>
              <a:rPr lang="en" sz="1300" dirty="0">
                <a:solidFill>
                  <a:schemeClr val="dk2"/>
                </a:solidFill>
              </a:rPr>
              <a:t>α</a:t>
            </a:r>
            <a:r>
              <a:rPr lang="en" sz="1300" dirty="0" err="1">
                <a:solidFill>
                  <a:schemeClr val="dk2"/>
                </a:solidFill>
              </a:rPr>
              <a:t>ι</a:t>
            </a:r>
            <a:r>
              <a:rPr lang="en" sz="1300" dirty="0">
                <a:solidFill>
                  <a:schemeClr val="dk2"/>
                </a:solidFill>
              </a:rPr>
              <a:t> πα</a:t>
            </a:r>
            <a:r>
              <a:rPr lang="en" sz="1300" dirty="0" err="1">
                <a:solidFill>
                  <a:schemeClr val="dk2"/>
                </a:solidFill>
              </a:rPr>
              <a:t>γκοσμίως</a:t>
            </a:r>
            <a:r>
              <a:rPr lang="en" sz="1300" dirty="0">
                <a:solidFill>
                  <a:schemeClr val="dk2"/>
                </a:solidFill>
              </a:rPr>
              <a:t> </a:t>
            </a:r>
            <a:r>
              <a:rPr lang="en" sz="1300" dirty="0" err="1">
                <a:solidFill>
                  <a:schemeClr val="dk2"/>
                </a:solidFill>
              </a:rPr>
              <a:t>σε</a:t>
            </a:r>
            <a:r>
              <a:rPr lang="en" sz="1300" dirty="0">
                <a:solidFill>
                  <a:schemeClr val="dk2"/>
                </a:solidFill>
              </a:rPr>
              <a:t> </a:t>
            </a:r>
            <a:r>
              <a:rPr lang="en" sz="1300" dirty="0" err="1">
                <a:solidFill>
                  <a:schemeClr val="dk2"/>
                </a:solidFill>
              </a:rPr>
              <a:t>τομείς</a:t>
            </a:r>
            <a:r>
              <a:rPr lang="en" sz="1300" dirty="0">
                <a:solidFill>
                  <a:schemeClr val="dk2"/>
                </a:solidFill>
              </a:rPr>
              <a:t> </a:t>
            </a:r>
            <a:r>
              <a:rPr lang="en" sz="1300" dirty="0" err="1">
                <a:solidFill>
                  <a:schemeClr val="dk2"/>
                </a:solidFill>
              </a:rPr>
              <a:t>ό</a:t>
            </a:r>
            <a:r>
              <a:rPr lang="en" sz="1300" dirty="0">
                <a:solidFill>
                  <a:schemeClr val="dk2"/>
                </a:solidFill>
              </a:rPr>
              <a:t>π</a:t>
            </a:r>
            <a:r>
              <a:rPr lang="en" sz="1300" dirty="0" err="1">
                <a:solidFill>
                  <a:schemeClr val="dk2"/>
                </a:solidFill>
              </a:rPr>
              <a:t>ως</a:t>
            </a:r>
            <a:r>
              <a:rPr lang="en" sz="1300" dirty="0">
                <a:solidFill>
                  <a:schemeClr val="dk2"/>
                </a:solidFill>
              </a:rPr>
              <a:t> </a:t>
            </a:r>
            <a:r>
              <a:rPr lang="en" sz="1300" u="sng" dirty="0" err="1">
                <a:solidFill>
                  <a:schemeClr val="dk2"/>
                </a:solidFill>
              </a:rPr>
              <a:t>τ</a:t>
            </a:r>
            <a:r>
              <a:rPr lang="en" sz="1300" u="sng" dirty="0">
                <a:solidFill>
                  <a:schemeClr val="dk2"/>
                </a:solidFill>
              </a:rPr>
              <a:t>α </a:t>
            </a:r>
            <a:r>
              <a:rPr lang="en" sz="1300" u="sng" dirty="0" err="1">
                <a:solidFill>
                  <a:schemeClr val="dk2"/>
                </a:solidFill>
              </a:rPr>
              <a:t>συστήμ</a:t>
            </a:r>
            <a:r>
              <a:rPr lang="en" sz="1300" u="sng" dirty="0">
                <a:solidFill>
                  <a:schemeClr val="dk2"/>
                </a:solidFill>
              </a:rPr>
              <a:t>α</a:t>
            </a:r>
            <a:r>
              <a:rPr lang="en" sz="1300" u="sng" dirty="0" err="1">
                <a:solidFill>
                  <a:schemeClr val="dk2"/>
                </a:solidFill>
              </a:rPr>
              <a:t>τ</a:t>
            </a:r>
            <a:r>
              <a:rPr lang="en" sz="1300" u="sng" dirty="0">
                <a:solidFill>
                  <a:schemeClr val="dk2"/>
                </a:solidFill>
              </a:rPr>
              <a:t>α π</a:t>
            </a:r>
            <a:r>
              <a:rPr lang="en" sz="1300" u="sng" dirty="0" err="1">
                <a:solidFill>
                  <a:schemeClr val="dk2"/>
                </a:solidFill>
              </a:rPr>
              <a:t>ληροφοριών</a:t>
            </a:r>
            <a:r>
              <a:rPr lang="en" sz="1300" u="sng" dirty="0">
                <a:solidFill>
                  <a:schemeClr val="dk2"/>
                </a:solidFill>
              </a:rPr>
              <a:t>, </a:t>
            </a:r>
            <a:r>
              <a:rPr lang="en" sz="1300" u="sng" dirty="0" err="1">
                <a:solidFill>
                  <a:schemeClr val="dk2"/>
                </a:solidFill>
              </a:rPr>
              <a:t>η</a:t>
            </a:r>
            <a:r>
              <a:rPr lang="en" sz="1300" u="sng" dirty="0">
                <a:solidFill>
                  <a:schemeClr val="dk2"/>
                </a:solidFill>
              </a:rPr>
              <a:t> </a:t>
            </a:r>
            <a:r>
              <a:rPr lang="en" sz="1300" u="sng" dirty="0" err="1">
                <a:solidFill>
                  <a:schemeClr val="dk2"/>
                </a:solidFill>
              </a:rPr>
              <a:t>υγειονομική</a:t>
            </a:r>
            <a:r>
              <a:rPr lang="en" sz="1300" u="sng" dirty="0">
                <a:solidFill>
                  <a:schemeClr val="dk2"/>
                </a:solidFill>
              </a:rPr>
              <a:t> π</a:t>
            </a:r>
            <a:r>
              <a:rPr lang="en" sz="1300" u="sng" dirty="0" err="1">
                <a:solidFill>
                  <a:schemeClr val="dk2"/>
                </a:solidFill>
              </a:rPr>
              <a:t>ερίθ</a:t>
            </a:r>
            <a:r>
              <a:rPr lang="en" sz="1300" u="sng" dirty="0">
                <a:solidFill>
                  <a:schemeClr val="dk2"/>
                </a:solidFill>
              </a:rPr>
              <a:t>α</a:t>
            </a:r>
            <a:r>
              <a:rPr lang="en" sz="1300" u="sng" dirty="0" err="1">
                <a:solidFill>
                  <a:schemeClr val="dk2"/>
                </a:solidFill>
              </a:rPr>
              <a:t>λψη</a:t>
            </a:r>
            <a:r>
              <a:rPr lang="en" sz="1300" u="sng" dirty="0">
                <a:solidFill>
                  <a:schemeClr val="dk2"/>
                </a:solidFill>
              </a:rPr>
              <a:t>, </a:t>
            </a:r>
            <a:r>
              <a:rPr lang="en" sz="1300" u="sng" dirty="0" err="1">
                <a:solidFill>
                  <a:schemeClr val="dk2"/>
                </a:solidFill>
              </a:rPr>
              <a:t>η</a:t>
            </a:r>
            <a:r>
              <a:rPr lang="en" sz="1300" u="sng" dirty="0">
                <a:solidFill>
                  <a:schemeClr val="dk2"/>
                </a:solidFill>
              </a:rPr>
              <a:t> </a:t>
            </a:r>
            <a:r>
              <a:rPr lang="en" sz="1300" u="sng" dirty="0" err="1">
                <a:solidFill>
                  <a:schemeClr val="dk2"/>
                </a:solidFill>
              </a:rPr>
              <a:t>στρ</a:t>
            </a:r>
            <a:r>
              <a:rPr lang="en" sz="1300" u="sng" dirty="0">
                <a:solidFill>
                  <a:schemeClr val="dk2"/>
                </a:solidFill>
              </a:rPr>
              <a:t>α</a:t>
            </a:r>
            <a:r>
              <a:rPr lang="en" sz="1300" u="sng" dirty="0" err="1">
                <a:solidFill>
                  <a:schemeClr val="dk2"/>
                </a:solidFill>
              </a:rPr>
              <a:t>τηγική</a:t>
            </a:r>
            <a:r>
              <a:rPr lang="en" sz="1300" u="sng" dirty="0">
                <a:solidFill>
                  <a:schemeClr val="dk2"/>
                </a:solidFill>
              </a:rPr>
              <a:t> </a:t>
            </a:r>
            <a:r>
              <a:rPr lang="en" sz="1300" u="sng" dirty="0" err="1">
                <a:solidFill>
                  <a:schemeClr val="dk2"/>
                </a:solidFill>
              </a:rPr>
              <a:t>κ</a:t>
            </a:r>
            <a:r>
              <a:rPr lang="en" sz="1300" u="sng" dirty="0">
                <a:solidFill>
                  <a:schemeClr val="dk2"/>
                </a:solidFill>
              </a:rPr>
              <a:t>α</a:t>
            </a:r>
            <a:r>
              <a:rPr lang="en" sz="1300" u="sng" dirty="0" err="1">
                <a:solidFill>
                  <a:schemeClr val="dk2"/>
                </a:solidFill>
              </a:rPr>
              <a:t>ι</a:t>
            </a:r>
            <a:r>
              <a:rPr lang="en" sz="1300" u="sng" dirty="0">
                <a:solidFill>
                  <a:schemeClr val="dk2"/>
                </a:solidFill>
              </a:rPr>
              <a:t> </a:t>
            </a:r>
            <a:r>
              <a:rPr lang="en" sz="1300" u="sng" dirty="0" err="1">
                <a:solidFill>
                  <a:schemeClr val="dk2"/>
                </a:solidFill>
              </a:rPr>
              <a:t>η</a:t>
            </a:r>
            <a:r>
              <a:rPr lang="en" sz="1300" u="sng" dirty="0">
                <a:solidFill>
                  <a:schemeClr val="dk2"/>
                </a:solidFill>
              </a:rPr>
              <a:t> β</a:t>
            </a:r>
            <a:r>
              <a:rPr lang="en" sz="1300" u="sng" dirty="0" err="1">
                <a:solidFill>
                  <a:schemeClr val="dk2"/>
                </a:solidFill>
              </a:rPr>
              <a:t>ιώσιμη</a:t>
            </a:r>
            <a:r>
              <a:rPr lang="en" sz="1300" u="sng" dirty="0">
                <a:solidFill>
                  <a:schemeClr val="dk2"/>
                </a:solidFill>
              </a:rPr>
              <a:t> α</a:t>
            </a:r>
            <a:r>
              <a:rPr lang="en" sz="1300" u="sng" dirty="0" err="1">
                <a:solidFill>
                  <a:schemeClr val="dk2"/>
                </a:solidFill>
              </a:rPr>
              <a:t>νά</a:t>
            </a:r>
            <a:r>
              <a:rPr lang="en" sz="1300" u="sng" dirty="0">
                <a:solidFill>
                  <a:schemeClr val="dk2"/>
                </a:solidFill>
              </a:rPr>
              <a:t>π</a:t>
            </a:r>
            <a:r>
              <a:rPr lang="en" sz="1300" u="sng" dirty="0" err="1">
                <a:solidFill>
                  <a:schemeClr val="dk2"/>
                </a:solidFill>
              </a:rPr>
              <a:t>τυξη</a:t>
            </a:r>
            <a:r>
              <a:rPr lang="en" sz="1300" u="sng" dirty="0">
                <a:solidFill>
                  <a:schemeClr val="dk2"/>
                </a:solidFill>
              </a:rPr>
              <a:t> </a:t>
            </a:r>
            <a:r>
              <a:rPr lang="en" sz="1300" u="sng" dirty="0" err="1">
                <a:solidFill>
                  <a:schemeClr val="dk2"/>
                </a:solidFill>
              </a:rPr>
              <a:t>γι</a:t>
            </a:r>
            <a:r>
              <a:rPr lang="en" sz="1300" u="sng" dirty="0">
                <a:solidFill>
                  <a:schemeClr val="dk2"/>
                </a:solidFill>
              </a:rPr>
              <a:t>α </a:t>
            </a:r>
            <a:r>
              <a:rPr lang="en" sz="1300" u="sng" dirty="0" err="1">
                <a:solidFill>
                  <a:schemeClr val="dk2"/>
                </a:solidFill>
              </a:rPr>
              <a:t>την</a:t>
            </a:r>
            <a:r>
              <a:rPr lang="en" sz="1300" u="sng" dirty="0">
                <a:solidFill>
                  <a:schemeClr val="dk2"/>
                </a:solidFill>
              </a:rPr>
              <a:t> α</a:t>
            </a:r>
            <a:r>
              <a:rPr lang="en" sz="1300" u="sng" dirty="0" err="1">
                <a:solidFill>
                  <a:schemeClr val="dk2"/>
                </a:solidFill>
              </a:rPr>
              <a:t>ντιμετώ</a:t>
            </a:r>
            <a:r>
              <a:rPr lang="en" sz="1300" u="sng" dirty="0">
                <a:solidFill>
                  <a:schemeClr val="dk2"/>
                </a:solidFill>
              </a:rPr>
              <a:t>π</a:t>
            </a:r>
            <a:r>
              <a:rPr lang="en" sz="1300" u="sng" dirty="0" err="1">
                <a:solidFill>
                  <a:schemeClr val="dk2"/>
                </a:solidFill>
              </a:rPr>
              <a:t>ιση</a:t>
            </a:r>
            <a:r>
              <a:rPr lang="en" sz="1300" u="sng" dirty="0">
                <a:solidFill>
                  <a:schemeClr val="dk2"/>
                </a:solidFill>
              </a:rPr>
              <a:t> α</a:t>
            </a:r>
            <a:r>
              <a:rPr lang="en" sz="1300" u="sng" dirty="0" err="1">
                <a:solidFill>
                  <a:schemeClr val="dk2"/>
                </a:solidFill>
              </a:rPr>
              <a:t>δυσώ</a:t>
            </a:r>
            <a:r>
              <a:rPr lang="en" sz="1300" u="sng" dirty="0">
                <a:solidFill>
                  <a:schemeClr val="dk2"/>
                </a:solidFill>
              </a:rPr>
              <a:t>π</a:t>
            </a:r>
            <a:r>
              <a:rPr lang="en" sz="1300" u="sng" dirty="0" err="1">
                <a:solidFill>
                  <a:schemeClr val="dk2"/>
                </a:solidFill>
              </a:rPr>
              <a:t>ητων</a:t>
            </a:r>
            <a:r>
              <a:rPr lang="en" sz="1300" u="sng" dirty="0">
                <a:solidFill>
                  <a:schemeClr val="dk2"/>
                </a:solidFill>
              </a:rPr>
              <a:t>  π</a:t>
            </a:r>
            <a:r>
              <a:rPr lang="en" sz="1300" u="sng" dirty="0" err="1">
                <a:solidFill>
                  <a:schemeClr val="dk2"/>
                </a:solidFill>
              </a:rPr>
              <a:t>ρο</a:t>
            </a:r>
            <a:r>
              <a:rPr lang="en" sz="1300" u="sng" dirty="0">
                <a:solidFill>
                  <a:schemeClr val="dk2"/>
                </a:solidFill>
              </a:rPr>
              <a:t>β</a:t>
            </a:r>
            <a:r>
              <a:rPr lang="en" sz="1300" u="sng" dirty="0" err="1">
                <a:solidFill>
                  <a:schemeClr val="dk2"/>
                </a:solidFill>
              </a:rPr>
              <a:t>λημάτων</a:t>
            </a:r>
            <a:r>
              <a:rPr lang="en" sz="1300" dirty="0">
                <a:solidFill>
                  <a:schemeClr val="dk2"/>
                </a:solidFill>
              </a:rPr>
              <a:t>.</a:t>
            </a:r>
            <a:endParaRPr sz="1300" dirty="0">
              <a:solidFill>
                <a:schemeClr val="dk2"/>
              </a:solidFill>
            </a:endParaRPr>
          </a:p>
        </p:txBody>
      </p:sp>
      <p:sp>
        <p:nvSpPr>
          <p:cNvPr id="115" name="Google Shape;115;p22">
            <a:extLst>
              <a:ext uri="{FF2B5EF4-FFF2-40B4-BE49-F238E27FC236}">
                <a16:creationId xmlns:a16="http://schemas.microsoft.com/office/drawing/2014/main" id="{88756274-BF52-0A67-58DE-6657B868FFC5}"/>
              </a:ext>
            </a:extLst>
          </p:cNvPr>
          <p:cNvSpPr txBox="1"/>
          <p:nvPr/>
        </p:nvSpPr>
        <p:spPr>
          <a:xfrm>
            <a:off x="70686" y="4899767"/>
            <a:ext cx="80139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dirty="0">
                <a:solidFill>
                  <a:srgbClr val="595959"/>
                </a:solidFill>
              </a:rPr>
              <a:t>Jackson, M. C. (2019). </a:t>
            </a:r>
            <a:r>
              <a:rPr lang="en" sz="800" i="1" dirty="0">
                <a:solidFill>
                  <a:srgbClr val="595959"/>
                </a:solidFill>
              </a:rPr>
              <a:t>Critical systems thinking and the management of complexity</a:t>
            </a:r>
            <a:r>
              <a:rPr lang="en" sz="800" dirty="0">
                <a:solidFill>
                  <a:srgbClr val="595959"/>
                </a:solidFill>
              </a:rPr>
              <a:t>. John Wiley &amp; Sons.</a:t>
            </a:r>
            <a:endParaRPr sz="800" dirty="0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66152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3"/>
          <p:cNvSpPr txBox="1">
            <a:spLocks noGrp="1"/>
          </p:cNvSpPr>
          <p:nvPr>
            <p:ph type="title"/>
          </p:nvPr>
        </p:nvSpPr>
        <p:spPr>
          <a:xfrm>
            <a:off x="152250" y="0"/>
            <a:ext cx="8791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320"/>
              <a:t>Μεθοδολογία Μαλακών Συστημάτων (SSM): Η θεωρητική βάση</a:t>
            </a:r>
            <a:endParaRPr sz="2320"/>
          </a:p>
        </p:txBody>
      </p:sp>
      <p:sp>
        <p:nvSpPr>
          <p:cNvPr id="121" name="Google Shape;121;p23"/>
          <p:cNvSpPr txBox="1"/>
          <p:nvPr/>
        </p:nvSpPr>
        <p:spPr>
          <a:xfrm>
            <a:off x="176100" y="605449"/>
            <a:ext cx="8791800" cy="4254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l" rtl="0">
              <a:lnSpc>
                <a:spcPct val="115000"/>
              </a:lnSpc>
              <a:spcAft>
                <a:spcPts val="0"/>
              </a:spcAft>
              <a:buClr>
                <a:schemeClr val="dk1"/>
              </a:buClr>
              <a:buSzPts val="1100"/>
              <a:buFont typeface="Wingdings" pitchFamily="2" charset="2"/>
              <a:buChar char="v"/>
            </a:pPr>
            <a:r>
              <a:rPr lang="en" b="1" dirty="0" err="1">
                <a:solidFill>
                  <a:schemeClr val="dk2"/>
                </a:solidFill>
              </a:rPr>
              <a:t>Η</a:t>
            </a:r>
            <a:r>
              <a:rPr lang="en" b="1" dirty="0">
                <a:solidFill>
                  <a:schemeClr val="dk2"/>
                </a:solidFill>
              </a:rPr>
              <a:t> βα</a:t>
            </a:r>
            <a:r>
              <a:rPr lang="en" b="1" dirty="0" err="1">
                <a:solidFill>
                  <a:schemeClr val="dk2"/>
                </a:solidFill>
              </a:rPr>
              <a:t>σική</a:t>
            </a:r>
            <a:r>
              <a:rPr lang="en" b="1" dirty="0">
                <a:solidFill>
                  <a:schemeClr val="dk2"/>
                </a:solidFill>
              </a:rPr>
              <a:t> </a:t>
            </a:r>
            <a:r>
              <a:rPr lang="en" b="1" dirty="0" err="1">
                <a:solidFill>
                  <a:schemeClr val="dk2"/>
                </a:solidFill>
              </a:rPr>
              <a:t>ιδέ</a:t>
            </a:r>
            <a:r>
              <a:rPr lang="en" b="1" dirty="0">
                <a:solidFill>
                  <a:schemeClr val="dk2"/>
                </a:solidFill>
              </a:rPr>
              <a:t>α π</a:t>
            </a:r>
            <a:r>
              <a:rPr lang="en" b="1" dirty="0" err="1">
                <a:solidFill>
                  <a:schemeClr val="dk2"/>
                </a:solidFill>
              </a:rPr>
              <a:t>ου</a:t>
            </a:r>
            <a:r>
              <a:rPr lang="en" b="1" dirty="0">
                <a:solidFill>
                  <a:schemeClr val="dk2"/>
                </a:solidFill>
              </a:rPr>
              <a:t> </a:t>
            </a:r>
            <a:r>
              <a:rPr lang="en" b="1" dirty="0" err="1">
                <a:solidFill>
                  <a:schemeClr val="dk2"/>
                </a:solidFill>
              </a:rPr>
              <a:t>θέτει</a:t>
            </a:r>
            <a:r>
              <a:rPr lang="en" b="1" dirty="0">
                <a:solidFill>
                  <a:schemeClr val="dk2"/>
                </a:solidFill>
              </a:rPr>
              <a:t> </a:t>
            </a:r>
            <a:r>
              <a:rPr lang="en" b="1" dirty="0" err="1">
                <a:solidFill>
                  <a:schemeClr val="dk2"/>
                </a:solidFill>
              </a:rPr>
              <a:t>την</a:t>
            </a:r>
            <a:r>
              <a:rPr lang="en" b="1" dirty="0">
                <a:solidFill>
                  <a:schemeClr val="dk2"/>
                </a:solidFill>
              </a:rPr>
              <a:t> β</a:t>
            </a:r>
            <a:r>
              <a:rPr lang="en" b="1" dirty="0" err="1">
                <a:solidFill>
                  <a:schemeClr val="dk2"/>
                </a:solidFill>
              </a:rPr>
              <a:t>άση</a:t>
            </a:r>
            <a:r>
              <a:rPr lang="en" b="1" dirty="0">
                <a:solidFill>
                  <a:schemeClr val="dk2"/>
                </a:solidFill>
              </a:rPr>
              <a:t> </a:t>
            </a:r>
            <a:r>
              <a:rPr lang="en" b="1" dirty="0" err="1">
                <a:solidFill>
                  <a:schemeClr val="dk2"/>
                </a:solidFill>
              </a:rPr>
              <a:t>της</a:t>
            </a:r>
            <a:r>
              <a:rPr lang="en" b="1" dirty="0">
                <a:solidFill>
                  <a:schemeClr val="dk2"/>
                </a:solidFill>
              </a:rPr>
              <a:t> SSM </a:t>
            </a:r>
            <a:r>
              <a:rPr lang="en" b="1" dirty="0" err="1">
                <a:solidFill>
                  <a:schemeClr val="dk2"/>
                </a:solidFill>
              </a:rPr>
              <a:t>είν</a:t>
            </a:r>
            <a:r>
              <a:rPr lang="en" b="1" dirty="0">
                <a:solidFill>
                  <a:schemeClr val="dk2"/>
                </a:solidFill>
              </a:rPr>
              <a:t>α</a:t>
            </a:r>
            <a:r>
              <a:rPr lang="en" b="1" dirty="0" err="1">
                <a:solidFill>
                  <a:schemeClr val="dk2"/>
                </a:solidFill>
              </a:rPr>
              <a:t>ι</a:t>
            </a:r>
            <a:r>
              <a:rPr lang="en" b="1" dirty="0">
                <a:solidFill>
                  <a:schemeClr val="dk2"/>
                </a:solidFill>
              </a:rPr>
              <a:t>: </a:t>
            </a:r>
            <a:r>
              <a:rPr lang="en" b="1" dirty="0" err="1">
                <a:solidFill>
                  <a:schemeClr val="dk2"/>
                </a:solidFill>
              </a:rPr>
              <a:t>Α</a:t>
            </a:r>
            <a:r>
              <a:rPr lang="en" b="1" dirty="0">
                <a:solidFill>
                  <a:schemeClr val="dk2"/>
                </a:solidFill>
              </a:rPr>
              <a:t>π</a:t>
            </a:r>
            <a:r>
              <a:rPr lang="en" b="1" dirty="0" err="1">
                <a:solidFill>
                  <a:schemeClr val="dk2"/>
                </a:solidFill>
              </a:rPr>
              <a:t>ό</a:t>
            </a:r>
            <a:r>
              <a:rPr lang="en" b="1" dirty="0">
                <a:solidFill>
                  <a:schemeClr val="dk2"/>
                </a:solidFill>
              </a:rPr>
              <a:t> </a:t>
            </a:r>
            <a:r>
              <a:rPr lang="en" b="1" dirty="0" err="1">
                <a:solidFill>
                  <a:schemeClr val="dk2"/>
                </a:solidFill>
              </a:rPr>
              <a:t>έν</a:t>
            </a:r>
            <a:r>
              <a:rPr lang="en" b="1" dirty="0">
                <a:solidFill>
                  <a:schemeClr val="dk2"/>
                </a:solidFill>
              </a:rPr>
              <a:t>α</a:t>
            </a:r>
            <a:r>
              <a:rPr lang="en" b="1" dirty="0" err="1">
                <a:solidFill>
                  <a:schemeClr val="dk2"/>
                </a:solidFill>
              </a:rPr>
              <a:t>ν</a:t>
            </a:r>
            <a:r>
              <a:rPr lang="en" b="1" dirty="0">
                <a:solidFill>
                  <a:schemeClr val="dk2"/>
                </a:solidFill>
              </a:rPr>
              <a:t> “</a:t>
            </a:r>
            <a:r>
              <a:rPr lang="en" b="1" dirty="0" err="1">
                <a:solidFill>
                  <a:schemeClr val="dk2"/>
                </a:solidFill>
              </a:rPr>
              <a:t>Συστημικό</a:t>
            </a:r>
            <a:r>
              <a:rPr lang="en" b="1" dirty="0">
                <a:solidFill>
                  <a:schemeClr val="dk2"/>
                </a:solidFill>
              </a:rPr>
              <a:t> </a:t>
            </a:r>
            <a:r>
              <a:rPr lang="en" b="1" dirty="0" err="1">
                <a:solidFill>
                  <a:schemeClr val="dk2"/>
                </a:solidFill>
              </a:rPr>
              <a:t>Κόσμο</a:t>
            </a:r>
            <a:r>
              <a:rPr lang="en" b="1" dirty="0">
                <a:solidFill>
                  <a:schemeClr val="dk2"/>
                </a:solidFill>
              </a:rPr>
              <a:t>” </a:t>
            </a:r>
            <a:r>
              <a:rPr lang="en" b="1" dirty="0" err="1">
                <a:solidFill>
                  <a:schemeClr val="dk2"/>
                </a:solidFill>
              </a:rPr>
              <a:t>σε</a:t>
            </a:r>
            <a:r>
              <a:rPr lang="en" b="1" dirty="0">
                <a:solidFill>
                  <a:schemeClr val="dk2"/>
                </a:solidFill>
              </a:rPr>
              <a:t> </a:t>
            </a:r>
            <a:r>
              <a:rPr lang="en" b="1" dirty="0" err="1">
                <a:solidFill>
                  <a:schemeClr val="dk2"/>
                </a:solidFill>
              </a:rPr>
              <a:t>μι</a:t>
            </a:r>
            <a:r>
              <a:rPr lang="en" b="1" dirty="0">
                <a:solidFill>
                  <a:schemeClr val="dk2"/>
                </a:solidFill>
              </a:rPr>
              <a:t>α “</a:t>
            </a:r>
            <a:r>
              <a:rPr lang="en" b="1" dirty="0" err="1">
                <a:solidFill>
                  <a:schemeClr val="dk2"/>
                </a:solidFill>
              </a:rPr>
              <a:t>Συστημική</a:t>
            </a:r>
            <a:r>
              <a:rPr lang="en" b="1" dirty="0">
                <a:solidFill>
                  <a:schemeClr val="dk2"/>
                </a:solidFill>
              </a:rPr>
              <a:t> </a:t>
            </a:r>
            <a:r>
              <a:rPr lang="en" b="1" dirty="0" err="1">
                <a:solidFill>
                  <a:schemeClr val="dk2"/>
                </a:solidFill>
              </a:rPr>
              <a:t>Δι</a:t>
            </a:r>
            <a:r>
              <a:rPr lang="en" b="1" dirty="0">
                <a:solidFill>
                  <a:schemeClr val="dk2"/>
                </a:solidFill>
              </a:rPr>
              <a:t>α</a:t>
            </a:r>
            <a:r>
              <a:rPr lang="en" b="1" dirty="0" err="1">
                <a:solidFill>
                  <a:schemeClr val="dk2"/>
                </a:solidFill>
              </a:rPr>
              <a:t>δικ</a:t>
            </a:r>
            <a:r>
              <a:rPr lang="en" b="1" dirty="0">
                <a:solidFill>
                  <a:schemeClr val="dk2"/>
                </a:solidFill>
              </a:rPr>
              <a:t>α</a:t>
            </a:r>
            <a:r>
              <a:rPr lang="en" b="1" dirty="0" err="1">
                <a:solidFill>
                  <a:schemeClr val="dk2"/>
                </a:solidFill>
              </a:rPr>
              <a:t>σί</a:t>
            </a:r>
            <a:r>
              <a:rPr lang="en" b="1" dirty="0">
                <a:solidFill>
                  <a:schemeClr val="dk2"/>
                </a:solidFill>
              </a:rPr>
              <a:t>α </a:t>
            </a:r>
            <a:r>
              <a:rPr lang="en" b="1" dirty="0" err="1">
                <a:solidFill>
                  <a:schemeClr val="dk2"/>
                </a:solidFill>
              </a:rPr>
              <a:t>Έρευν</a:t>
            </a:r>
            <a:r>
              <a:rPr lang="en" b="1" dirty="0">
                <a:solidFill>
                  <a:schemeClr val="dk2"/>
                </a:solidFill>
              </a:rPr>
              <a:t>α</a:t>
            </a:r>
            <a:r>
              <a:rPr lang="en" b="1" dirty="0" err="1">
                <a:solidFill>
                  <a:schemeClr val="dk2"/>
                </a:solidFill>
              </a:rPr>
              <a:t>ς</a:t>
            </a:r>
            <a:r>
              <a:rPr lang="en" b="1" dirty="0">
                <a:solidFill>
                  <a:schemeClr val="dk2"/>
                </a:solidFill>
              </a:rPr>
              <a:t> (Systemic Process of Inquiry)</a:t>
            </a:r>
            <a:endParaRPr b="1" dirty="0">
              <a:solidFill>
                <a:schemeClr val="dk2"/>
              </a:solidFill>
            </a:endParaRPr>
          </a:p>
          <a:p>
            <a:pPr marL="285750" lvl="0" indent="-2857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Wingdings" pitchFamily="2" charset="2"/>
              <a:buChar char="Ø"/>
            </a:pPr>
            <a:r>
              <a:rPr lang="en" b="1" dirty="0" err="1">
                <a:solidFill>
                  <a:schemeClr val="dk2"/>
                </a:solidFill>
              </a:rPr>
              <a:t>Η</a:t>
            </a:r>
            <a:r>
              <a:rPr lang="en" b="1" dirty="0">
                <a:solidFill>
                  <a:schemeClr val="dk2"/>
                </a:solidFill>
              </a:rPr>
              <a:t> α</a:t>
            </a:r>
            <a:r>
              <a:rPr lang="en" b="1" dirty="0" err="1">
                <a:solidFill>
                  <a:schemeClr val="dk2"/>
                </a:solidFill>
              </a:rPr>
              <a:t>λλ</a:t>
            </a:r>
            <a:r>
              <a:rPr lang="en" b="1" dirty="0">
                <a:solidFill>
                  <a:schemeClr val="dk2"/>
                </a:solidFill>
              </a:rPr>
              <a:t>α</a:t>
            </a:r>
            <a:r>
              <a:rPr lang="en" b="1" dirty="0" err="1">
                <a:solidFill>
                  <a:schemeClr val="dk2"/>
                </a:solidFill>
              </a:rPr>
              <a:t>γή</a:t>
            </a:r>
            <a:r>
              <a:rPr lang="en" b="1" dirty="0">
                <a:solidFill>
                  <a:schemeClr val="dk2"/>
                </a:solidFill>
              </a:rPr>
              <a:t> </a:t>
            </a:r>
            <a:r>
              <a:rPr lang="en" b="1" dirty="0" err="1">
                <a:solidFill>
                  <a:schemeClr val="dk2"/>
                </a:solidFill>
              </a:rPr>
              <a:t>στο</a:t>
            </a:r>
            <a:r>
              <a:rPr lang="en" b="1" dirty="0">
                <a:solidFill>
                  <a:schemeClr val="dk2"/>
                </a:solidFill>
              </a:rPr>
              <a:t> </a:t>
            </a:r>
            <a:r>
              <a:rPr lang="en" b="1" dirty="0" err="1">
                <a:solidFill>
                  <a:schemeClr val="dk2"/>
                </a:solidFill>
              </a:rPr>
              <a:t>φιλοσοφικό</a:t>
            </a:r>
            <a:r>
              <a:rPr lang="en" b="1" dirty="0">
                <a:solidFill>
                  <a:schemeClr val="dk2"/>
                </a:solidFill>
              </a:rPr>
              <a:t> background</a:t>
            </a:r>
            <a:r>
              <a:rPr lang="el-GR" b="1" dirty="0">
                <a:solidFill>
                  <a:schemeClr val="dk2"/>
                </a:solidFill>
              </a:rPr>
              <a:t> (από την οντολογία </a:t>
            </a:r>
            <a:r>
              <a:rPr lang="el-GR" b="1" dirty="0">
                <a:solidFill>
                  <a:schemeClr val="dk2"/>
                </a:solidFill>
                <a:sym typeface="Wingdings" pitchFamily="2" charset="2"/>
              </a:rPr>
              <a:t> στην επιστημολογία)</a:t>
            </a:r>
            <a:br>
              <a:rPr lang="en" b="1" dirty="0">
                <a:solidFill>
                  <a:schemeClr val="dk2"/>
                </a:solidFill>
              </a:rPr>
            </a:br>
            <a:r>
              <a:rPr lang="el-GR" dirty="0">
                <a:solidFill>
                  <a:schemeClr val="dk2"/>
                </a:solidFill>
              </a:rPr>
              <a:t>Η </a:t>
            </a:r>
            <a:r>
              <a:rPr lang="en" dirty="0">
                <a:solidFill>
                  <a:schemeClr val="dk2"/>
                </a:solidFill>
              </a:rPr>
              <a:t>SSM βα</a:t>
            </a:r>
            <a:r>
              <a:rPr lang="en" dirty="0" err="1">
                <a:solidFill>
                  <a:schemeClr val="dk2"/>
                </a:solidFill>
              </a:rPr>
              <a:t>σίζετ</a:t>
            </a:r>
            <a:r>
              <a:rPr lang="en" dirty="0">
                <a:solidFill>
                  <a:schemeClr val="dk2"/>
                </a:solidFill>
              </a:rPr>
              <a:t>α</a:t>
            </a:r>
            <a:r>
              <a:rPr lang="en" dirty="0" err="1">
                <a:solidFill>
                  <a:schemeClr val="dk2"/>
                </a:solidFill>
              </a:rPr>
              <a:t>ι</a:t>
            </a:r>
            <a:r>
              <a:rPr lang="en" dirty="0">
                <a:solidFill>
                  <a:schemeClr val="dk2"/>
                </a:solidFill>
              </a:rPr>
              <a:t> </a:t>
            </a:r>
            <a:r>
              <a:rPr lang="en" dirty="0" err="1">
                <a:solidFill>
                  <a:schemeClr val="dk2"/>
                </a:solidFill>
              </a:rPr>
              <a:t>σε</a:t>
            </a:r>
            <a:r>
              <a:rPr lang="en" dirty="0">
                <a:solidFill>
                  <a:schemeClr val="dk2"/>
                </a:solidFill>
              </a:rPr>
              <a:t> </a:t>
            </a:r>
            <a:r>
              <a:rPr lang="en" dirty="0" err="1">
                <a:solidFill>
                  <a:schemeClr val="dk2"/>
                </a:solidFill>
              </a:rPr>
              <a:t>μι</a:t>
            </a:r>
            <a:r>
              <a:rPr lang="en" dirty="0">
                <a:solidFill>
                  <a:schemeClr val="dk2"/>
                </a:solidFill>
              </a:rPr>
              <a:t>α </a:t>
            </a:r>
            <a:r>
              <a:rPr lang="en" dirty="0" err="1">
                <a:solidFill>
                  <a:schemeClr val="dk2"/>
                </a:solidFill>
              </a:rPr>
              <a:t>θεμελιώδη</a:t>
            </a:r>
            <a:r>
              <a:rPr lang="en" dirty="0">
                <a:solidFill>
                  <a:schemeClr val="dk2"/>
                </a:solidFill>
              </a:rPr>
              <a:t> α</a:t>
            </a:r>
            <a:r>
              <a:rPr lang="en" dirty="0" err="1">
                <a:solidFill>
                  <a:schemeClr val="dk2"/>
                </a:solidFill>
              </a:rPr>
              <a:t>λλ</a:t>
            </a:r>
            <a:r>
              <a:rPr lang="en" dirty="0">
                <a:solidFill>
                  <a:schemeClr val="dk2"/>
                </a:solidFill>
              </a:rPr>
              <a:t>α</a:t>
            </a:r>
            <a:r>
              <a:rPr lang="en" dirty="0" err="1">
                <a:solidFill>
                  <a:schemeClr val="dk2"/>
                </a:solidFill>
              </a:rPr>
              <a:t>γή</a:t>
            </a:r>
            <a:r>
              <a:rPr lang="en" dirty="0">
                <a:solidFill>
                  <a:schemeClr val="dk2"/>
                </a:solidFill>
              </a:rPr>
              <a:t> </a:t>
            </a:r>
            <a:r>
              <a:rPr lang="en" dirty="0" err="1">
                <a:solidFill>
                  <a:schemeClr val="dk2"/>
                </a:solidFill>
              </a:rPr>
              <a:t>θεωρητικού</a:t>
            </a:r>
            <a:r>
              <a:rPr lang="en" dirty="0">
                <a:solidFill>
                  <a:schemeClr val="dk2"/>
                </a:solidFill>
              </a:rPr>
              <a:t> πα</a:t>
            </a:r>
            <a:r>
              <a:rPr lang="en" dirty="0" err="1">
                <a:solidFill>
                  <a:schemeClr val="dk2"/>
                </a:solidFill>
              </a:rPr>
              <a:t>ρ</a:t>
            </a:r>
            <a:r>
              <a:rPr lang="en" dirty="0">
                <a:solidFill>
                  <a:schemeClr val="dk2"/>
                </a:solidFill>
              </a:rPr>
              <a:t>α</a:t>
            </a:r>
            <a:r>
              <a:rPr lang="en" dirty="0" err="1">
                <a:solidFill>
                  <a:schemeClr val="dk2"/>
                </a:solidFill>
              </a:rPr>
              <a:t>δείγμ</a:t>
            </a:r>
            <a:r>
              <a:rPr lang="en" dirty="0">
                <a:solidFill>
                  <a:schemeClr val="dk2"/>
                </a:solidFill>
              </a:rPr>
              <a:t>α</a:t>
            </a:r>
            <a:r>
              <a:rPr lang="en" dirty="0" err="1">
                <a:solidFill>
                  <a:schemeClr val="dk2"/>
                </a:solidFill>
              </a:rPr>
              <a:t>τος</a:t>
            </a:r>
            <a:r>
              <a:rPr lang="en" dirty="0">
                <a:solidFill>
                  <a:schemeClr val="dk2"/>
                </a:solidFill>
              </a:rPr>
              <a:t>, </a:t>
            </a:r>
            <a:r>
              <a:rPr lang="en" u="sng" dirty="0" err="1">
                <a:solidFill>
                  <a:schemeClr val="dk2"/>
                </a:solidFill>
              </a:rPr>
              <a:t>μετ</a:t>
            </a:r>
            <a:r>
              <a:rPr lang="en" u="sng" dirty="0">
                <a:solidFill>
                  <a:schemeClr val="dk2"/>
                </a:solidFill>
              </a:rPr>
              <a:t>α</a:t>
            </a:r>
            <a:r>
              <a:rPr lang="en" u="sng" dirty="0" err="1">
                <a:solidFill>
                  <a:schemeClr val="dk2"/>
                </a:solidFill>
              </a:rPr>
              <a:t>κινώντ</a:t>
            </a:r>
            <a:r>
              <a:rPr lang="en" u="sng" dirty="0">
                <a:solidFill>
                  <a:schemeClr val="dk2"/>
                </a:solidFill>
              </a:rPr>
              <a:t>α</a:t>
            </a:r>
            <a:r>
              <a:rPr lang="en" u="sng" dirty="0" err="1">
                <a:solidFill>
                  <a:schemeClr val="dk2"/>
                </a:solidFill>
              </a:rPr>
              <a:t>ς</a:t>
            </a:r>
            <a:r>
              <a:rPr lang="en" u="sng" dirty="0">
                <a:solidFill>
                  <a:schemeClr val="dk2"/>
                </a:solidFill>
              </a:rPr>
              <a:t> </a:t>
            </a:r>
            <a:r>
              <a:rPr lang="en" u="sng" dirty="0" err="1">
                <a:solidFill>
                  <a:schemeClr val="dk2"/>
                </a:solidFill>
              </a:rPr>
              <a:t>τη</a:t>
            </a:r>
            <a:r>
              <a:rPr lang="en" u="sng" dirty="0">
                <a:solidFill>
                  <a:schemeClr val="dk2"/>
                </a:solidFill>
              </a:rPr>
              <a:t> </a:t>
            </a:r>
            <a:r>
              <a:rPr lang="en" u="sng" dirty="0" err="1">
                <a:solidFill>
                  <a:schemeClr val="dk2"/>
                </a:solidFill>
              </a:rPr>
              <a:t>συστημική</a:t>
            </a:r>
            <a:r>
              <a:rPr lang="en" u="sng" dirty="0">
                <a:solidFill>
                  <a:schemeClr val="dk2"/>
                </a:solidFill>
              </a:rPr>
              <a:t> </a:t>
            </a:r>
            <a:r>
              <a:rPr lang="en" u="sng" dirty="0" err="1">
                <a:solidFill>
                  <a:schemeClr val="dk2"/>
                </a:solidFill>
              </a:rPr>
              <a:t>σκέψη</a:t>
            </a:r>
            <a:r>
              <a:rPr lang="en" u="sng" dirty="0">
                <a:solidFill>
                  <a:schemeClr val="dk2"/>
                </a:solidFill>
              </a:rPr>
              <a:t> απ</a:t>
            </a:r>
            <a:r>
              <a:rPr lang="en" u="sng" dirty="0" err="1">
                <a:solidFill>
                  <a:schemeClr val="dk2"/>
                </a:solidFill>
              </a:rPr>
              <a:t>ό</a:t>
            </a:r>
            <a:r>
              <a:rPr lang="en" u="sng" dirty="0">
                <a:solidFill>
                  <a:schemeClr val="dk2"/>
                </a:solidFill>
              </a:rPr>
              <a:t> </a:t>
            </a:r>
            <a:r>
              <a:rPr lang="en" u="sng" dirty="0" err="1">
                <a:solidFill>
                  <a:schemeClr val="dk2"/>
                </a:solidFill>
              </a:rPr>
              <a:t>την</a:t>
            </a:r>
            <a:r>
              <a:rPr lang="en" u="sng" dirty="0">
                <a:solidFill>
                  <a:schemeClr val="dk2"/>
                </a:solidFill>
              </a:rPr>
              <a:t> </a:t>
            </a:r>
            <a:r>
              <a:rPr lang="en" b="1" u="sng" dirty="0" err="1">
                <a:solidFill>
                  <a:schemeClr val="dk2"/>
                </a:solidFill>
              </a:rPr>
              <a:t>οντολογί</a:t>
            </a:r>
            <a:r>
              <a:rPr lang="en" b="1" u="sng" dirty="0">
                <a:solidFill>
                  <a:schemeClr val="dk2"/>
                </a:solidFill>
              </a:rPr>
              <a:t>α </a:t>
            </a:r>
            <a:r>
              <a:rPr lang="en" u="sng" dirty="0">
                <a:solidFill>
                  <a:schemeClr val="dk2"/>
                </a:solidFill>
              </a:rPr>
              <a:t>(</a:t>
            </a:r>
            <a:r>
              <a:rPr lang="en" u="sng" dirty="0" err="1">
                <a:solidFill>
                  <a:schemeClr val="dk2"/>
                </a:solidFill>
              </a:rPr>
              <a:t>τι</a:t>
            </a:r>
            <a:r>
              <a:rPr lang="en" u="sng" dirty="0">
                <a:solidFill>
                  <a:schemeClr val="dk2"/>
                </a:solidFill>
              </a:rPr>
              <a:t> </a:t>
            </a:r>
            <a:r>
              <a:rPr lang="en" u="sng" dirty="0" err="1">
                <a:solidFill>
                  <a:schemeClr val="dk2"/>
                </a:solidFill>
              </a:rPr>
              <a:t>είν</a:t>
            </a:r>
            <a:r>
              <a:rPr lang="en" u="sng" dirty="0">
                <a:solidFill>
                  <a:schemeClr val="dk2"/>
                </a:solidFill>
              </a:rPr>
              <a:t>α</a:t>
            </a:r>
            <a:r>
              <a:rPr lang="en" u="sng" dirty="0" err="1">
                <a:solidFill>
                  <a:schemeClr val="dk2"/>
                </a:solidFill>
              </a:rPr>
              <a:t>ι</a:t>
            </a:r>
            <a:r>
              <a:rPr lang="en" u="sng" dirty="0">
                <a:solidFill>
                  <a:schemeClr val="dk2"/>
                </a:solidFill>
              </a:rPr>
              <a:t> </a:t>
            </a:r>
            <a:r>
              <a:rPr lang="en" u="sng" dirty="0" err="1">
                <a:solidFill>
                  <a:schemeClr val="dk2"/>
                </a:solidFill>
              </a:rPr>
              <a:t>ο</a:t>
            </a:r>
            <a:r>
              <a:rPr lang="en" u="sng" dirty="0">
                <a:solidFill>
                  <a:schemeClr val="dk2"/>
                </a:solidFill>
              </a:rPr>
              <a:t> </a:t>
            </a:r>
            <a:r>
              <a:rPr lang="en" u="sng" dirty="0" err="1">
                <a:solidFill>
                  <a:schemeClr val="dk2"/>
                </a:solidFill>
              </a:rPr>
              <a:t>κόσμος</a:t>
            </a:r>
            <a:r>
              <a:rPr lang="en" u="sng" dirty="0">
                <a:solidFill>
                  <a:schemeClr val="dk2"/>
                </a:solidFill>
              </a:rPr>
              <a:t>) </a:t>
            </a:r>
            <a:r>
              <a:rPr lang="en" u="sng" dirty="0" err="1">
                <a:solidFill>
                  <a:schemeClr val="dk2"/>
                </a:solidFill>
              </a:rPr>
              <a:t>στην</a:t>
            </a:r>
            <a:r>
              <a:rPr lang="en" u="sng" dirty="0">
                <a:solidFill>
                  <a:schemeClr val="dk2"/>
                </a:solidFill>
              </a:rPr>
              <a:t> </a:t>
            </a:r>
            <a:r>
              <a:rPr lang="en" b="1" u="sng" dirty="0" err="1">
                <a:solidFill>
                  <a:schemeClr val="dk2"/>
                </a:solidFill>
              </a:rPr>
              <a:t>ε</a:t>
            </a:r>
            <a:r>
              <a:rPr lang="en" b="1" u="sng" dirty="0">
                <a:solidFill>
                  <a:schemeClr val="dk2"/>
                </a:solidFill>
              </a:rPr>
              <a:t>π</a:t>
            </a:r>
            <a:r>
              <a:rPr lang="en" b="1" u="sng" dirty="0" err="1">
                <a:solidFill>
                  <a:schemeClr val="dk2"/>
                </a:solidFill>
              </a:rPr>
              <a:t>ιστημολογί</a:t>
            </a:r>
            <a:r>
              <a:rPr lang="en" b="1" u="sng" dirty="0">
                <a:solidFill>
                  <a:schemeClr val="dk2"/>
                </a:solidFill>
              </a:rPr>
              <a:t>α </a:t>
            </a:r>
            <a:r>
              <a:rPr lang="en" u="sng" dirty="0">
                <a:solidFill>
                  <a:schemeClr val="dk2"/>
                </a:solidFill>
              </a:rPr>
              <a:t>(π</a:t>
            </a:r>
            <a:r>
              <a:rPr lang="en" u="sng" dirty="0" err="1">
                <a:solidFill>
                  <a:schemeClr val="dk2"/>
                </a:solidFill>
              </a:rPr>
              <a:t>ώς</a:t>
            </a:r>
            <a:r>
              <a:rPr lang="en" u="sng" dirty="0">
                <a:solidFill>
                  <a:schemeClr val="dk2"/>
                </a:solidFill>
              </a:rPr>
              <a:t> </a:t>
            </a:r>
            <a:r>
              <a:rPr lang="en" u="sng" dirty="0" err="1">
                <a:solidFill>
                  <a:schemeClr val="dk2"/>
                </a:solidFill>
              </a:rPr>
              <a:t>γνωρίζουμε</a:t>
            </a:r>
            <a:r>
              <a:rPr lang="en" u="sng" dirty="0">
                <a:solidFill>
                  <a:schemeClr val="dk2"/>
                </a:solidFill>
              </a:rPr>
              <a:t> </a:t>
            </a:r>
            <a:r>
              <a:rPr lang="en" u="sng" dirty="0" err="1">
                <a:solidFill>
                  <a:schemeClr val="dk2"/>
                </a:solidFill>
              </a:rPr>
              <a:t>τον</a:t>
            </a:r>
            <a:r>
              <a:rPr lang="en" u="sng" dirty="0">
                <a:solidFill>
                  <a:schemeClr val="dk2"/>
                </a:solidFill>
              </a:rPr>
              <a:t> </a:t>
            </a:r>
            <a:r>
              <a:rPr lang="en" u="sng" dirty="0" err="1">
                <a:solidFill>
                  <a:schemeClr val="dk2"/>
                </a:solidFill>
              </a:rPr>
              <a:t>κόσμο</a:t>
            </a:r>
            <a:r>
              <a:rPr lang="en" u="sng" dirty="0">
                <a:solidFill>
                  <a:schemeClr val="dk2"/>
                </a:solidFill>
              </a:rPr>
              <a:t>)</a:t>
            </a:r>
            <a:r>
              <a:rPr lang="en" dirty="0">
                <a:solidFill>
                  <a:schemeClr val="dk2"/>
                </a:solidFill>
              </a:rPr>
              <a:t>.</a:t>
            </a:r>
            <a:endParaRPr dirty="0">
              <a:solidFill>
                <a:schemeClr val="dk2"/>
              </a:solidFill>
            </a:endParaRPr>
          </a:p>
          <a:p>
            <a:pPr marL="457200" lvl="0" indent="-28575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Char char="●"/>
            </a:pPr>
            <a:r>
              <a:rPr lang="en" b="1" dirty="0" err="1">
                <a:solidFill>
                  <a:schemeClr val="dk2"/>
                </a:solidFill>
              </a:rPr>
              <a:t>Σκέψη</a:t>
            </a:r>
            <a:r>
              <a:rPr lang="en" b="1" dirty="0">
                <a:solidFill>
                  <a:schemeClr val="dk2"/>
                </a:solidFill>
              </a:rPr>
              <a:t> </a:t>
            </a:r>
            <a:r>
              <a:rPr lang="en" b="1" dirty="0" err="1">
                <a:solidFill>
                  <a:schemeClr val="dk2"/>
                </a:solidFill>
              </a:rPr>
              <a:t>με</a:t>
            </a:r>
            <a:r>
              <a:rPr lang="en" b="1" dirty="0">
                <a:solidFill>
                  <a:schemeClr val="dk2"/>
                </a:solidFill>
              </a:rPr>
              <a:t> β</a:t>
            </a:r>
            <a:r>
              <a:rPr lang="en" b="1" dirty="0" err="1">
                <a:solidFill>
                  <a:schemeClr val="dk2"/>
                </a:solidFill>
              </a:rPr>
              <a:t>άση</a:t>
            </a:r>
            <a:r>
              <a:rPr lang="en" b="1" dirty="0">
                <a:solidFill>
                  <a:schemeClr val="dk2"/>
                </a:solidFill>
              </a:rPr>
              <a:t> </a:t>
            </a:r>
            <a:r>
              <a:rPr lang="en" b="1" dirty="0" err="1">
                <a:solidFill>
                  <a:schemeClr val="dk2"/>
                </a:solidFill>
              </a:rPr>
              <a:t>τ</a:t>
            </a:r>
            <a:r>
              <a:rPr lang="en" b="1" dirty="0">
                <a:solidFill>
                  <a:schemeClr val="dk2"/>
                </a:solidFill>
              </a:rPr>
              <a:t>α </a:t>
            </a:r>
            <a:r>
              <a:rPr lang="en" b="1" dirty="0" err="1">
                <a:solidFill>
                  <a:schemeClr val="dk2"/>
                </a:solidFill>
              </a:rPr>
              <a:t>Σκληρά</a:t>
            </a:r>
            <a:r>
              <a:rPr lang="en" b="1" dirty="0">
                <a:solidFill>
                  <a:schemeClr val="dk2"/>
                </a:solidFill>
              </a:rPr>
              <a:t> </a:t>
            </a:r>
            <a:r>
              <a:rPr lang="en" b="1" dirty="0" err="1">
                <a:solidFill>
                  <a:schemeClr val="dk2"/>
                </a:solidFill>
              </a:rPr>
              <a:t>Συστήμ</a:t>
            </a:r>
            <a:r>
              <a:rPr lang="en" b="1" dirty="0">
                <a:solidFill>
                  <a:schemeClr val="dk2"/>
                </a:solidFill>
              </a:rPr>
              <a:t>α</a:t>
            </a:r>
            <a:r>
              <a:rPr lang="en" b="1" dirty="0" err="1">
                <a:solidFill>
                  <a:schemeClr val="dk2"/>
                </a:solidFill>
              </a:rPr>
              <a:t>τ</a:t>
            </a:r>
            <a:r>
              <a:rPr lang="en" b="1" dirty="0">
                <a:solidFill>
                  <a:schemeClr val="dk2"/>
                </a:solidFill>
              </a:rPr>
              <a:t>α:</a:t>
            </a:r>
            <a:r>
              <a:rPr lang="en" dirty="0">
                <a:solidFill>
                  <a:schemeClr val="dk2"/>
                </a:solidFill>
              </a:rPr>
              <a:t> </a:t>
            </a:r>
            <a:r>
              <a:rPr lang="en" dirty="0" err="1">
                <a:solidFill>
                  <a:schemeClr val="dk2"/>
                </a:solidFill>
              </a:rPr>
              <a:t>Υ</a:t>
            </a:r>
            <a:r>
              <a:rPr lang="en" dirty="0">
                <a:solidFill>
                  <a:schemeClr val="dk2"/>
                </a:solidFill>
              </a:rPr>
              <a:t>π</a:t>
            </a:r>
            <a:r>
              <a:rPr lang="en" dirty="0" err="1">
                <a:solidFill>
                  <a:schemeClr val="dk2"/>
                </a:solidFill>
              </a:rPr>
              <a:t>οθέτει</a:t>
            </a:r>
            <a:r>
              <a:rPr lang="en" dirty="0">
                <a:solidFill>
                  <a:schemeClr val="dk2"/>
                </a:solidFill>
              </a:rPr>
              <a:t> </a:t>
            </a:r>
            <a:r>
              <a:rPr lang="en" dirty="0" err="1">
                <a:solidFill>
                  <a:schemeClr val="dk2"/>
                </a:solidFill>
              </a:rPr>
              <a:t>ότι</a:t>
            </a:r>
            <a:r>
              <a:rPr lang="en" dirty="0">
                <a:solidFill>
                  <a:schemeClr val="dk2"/>
                </a:solidFill>
              </a:rPr>
              <a:t> </a:t>
            </a:r>
            <a:r>
              <a:rPr lang="en" dirty="0" err="1">
                <a:solidFill>
                  <a:schemeClr val="dk2"/>
                </a:solidFill>
              </a:rPr>
              <a:t>ο</a:t>
            </a:r>
            <a:r>
              <a:rPr lang="en" dirty="0">
                <a:solidFill>
                  <a:schemeClr val="dk2"/>
                </a:solidFill>
              </a:rPr>
              <a:t> </a:t>
            </a:r>
            <a:r>
              <a:rPr lang="en" dirty="0" err="1">
                <a:solidFill>
                  <a:schemeClr val="dk2"/>
                </a:solidFill>
              </a:rPr>
              <a:t>κόσμος</a:t>
            </a:r>
            <a:r>
              <a:rPr lang="en" dirty="0">
                <a:solidFill>
                  <a:schemeClr val="dk2"/>
                </a:solidFill>
              </a:rPr>
              <a:t> </a:t>
            </a:r>
            <a:r>
              <a:rPr lang="en" dirty="0" err="1">
                <a:solidFill>
                  <a:schemeClr val="dk2"/>
                </a:solidFill>
              </a:rPr>
              <a:t>είν</a:t>
            </a:r>
            <a:r>
              <a:rPr lang="en" dirty="0">
                <a:solidFill>
                  <a:schemeClr val="dk2"/>
                </a:solidFill>
              </a:rPr>
              <a:t>α</a:t>
            </a:r>
            <a:r>
              <a:rPr lang="en" dirty="0" err="1">
                <a:solidFill>
                  <a:schemeClr val="dk2"/>
                </a:solidFill>
              </a:rPr>
              <a:t>ι</a:t>
            </a:r>
            <a:r>
              <a:rPr lang="en" dirty="0">
                <a:solidFill>
                  <a:schemeClr val="dk2"/>
                </a:solidFill>
              </a:rPr>
              <a:t> </a:t>
            </a:r>
            <a:r>
              <a:rPr lang="en" dirty="0" err="1">
                <a:solidFill>
                  <a:schemeClr val="dk2"/>
                </a:solidFill>
              </a:rPr>
              <a:t>έν</a:t>
            </a:r>
            <a:r>
              <a:rPr lang="en" dirty="0">
                <a:solidFill>
                  <a:schemeClr val="dk2"/>
                </a:solidFill>
              </a:rPr>
              <a:t>α </a:t>
            </a:r>
            <a:r>
              <a:rPr lang="en" dirty="0" err="1">
                <a:solidFill>
                  <a:schemeClr val="dk2"/>
                </a:solidFill>
              </a:rPr>
              <a:t>σύνολο</a:t>
            </a:r>
            <a:r>
              <a:rPr lang="en" dirty="0">
                <a:solidFill>
                  <a:schemeClr val="dk2"/>
                </a:solidFill>
              </a:rPr>
              <a:t> </a:t>
            </a:r>
            <a:r>
              <a:rPr lang="en" dirty="0" err="1">
                <a:solidFill>
                  <a:schemeClr val="dk2"/>
                </a:solidFill>
              </a:rPr>
              <a:t>συστημάτων</a:t>
            </a:r>
            <a:r>
              <a:rPr lang="en" dirty="0">
                <a:solidFill>
                  <a:schemeClr val="dk2"/>
                </a:solidFill>
              </a:rPr>
              <a:t> π</a:t>
            </a:r>
            <a:r>
              <a:rPr lang="en" dirty="0" err="1">
                <a:solidFill>
                  <a:schemeClr val="dk2"/>
                </a:solidFill>
              </a:rPr>
              <a:t>ου</a:t>
            </a:r>
            <a:r>
              <a:rPr lang="en" dirty="0">
                <a:solidFill>
                  <a:schemeClr val="dk2"/>
                </a:solidFill>
              </a:rPr>
              <a:t> </a:t>
            </a:r>
            <a:r>
              <a:rPr lang="en" dirty="0" err="1">
                <a:solidFill>
                  <a:schemeClr val="dk2"/>
                </a:solidFill>
              </a:rPr>
              <a:t>μ</a:t>
            </a:r>
            <a:r>
              <a:rPr lang="en" dirty="0">
                <a:solidFill>
                  <a:schemeClr val="dk2"/>
                </a:solidFill>
              </a:rPr>
              <a:t>π</a:t>
            </a:r>
            <a:r>
              <a:rPr lang="en" dirty="0" err="1">
                <a:solidFill>
                  <a:schemeClr val="dk2"/>
                </a:solidFill>
              </a:rPr>
              <a:t>ορούν</a:t>
            </a:r>
            <a:r>
              <a:rPr lang="en" dirty="0">
                <a:solidFill>
                  <a:schemeClr val="dk2"/>
                </a:solidFill>
              </a:rPr>
              <a:t> </a:t>
            </a:r>
            <a:r>
              <a:rPr lang="en" dirty="0" err="1">
                <a:solidFill>
                  <a:schemeClr val="dk2"/>
                </a:solidFill>
              </a:rPr>
              <a:t>ν</a:t>
            </a:r>
            <a:r>
              <a:rPr lang="en" dirty="0">
                <a:solidFill>
                  <a:schemeClr val="dk2"/>
                </a:solidFill>
              </a:rPr>
              <a:t>α </a:t>
            </a:r>
            <a:r>
              <a:rPr lang="en" dirty="0" err="1">
                <a:solidFill>
                  <a:schemeClr val="dk2"/>
                </a:solidFill>
              </a:rPr>
              <a:t>κ</a:t>
            </a:r>
            <a:r>
              <a:rPr lang="en" dirty="0">
                <a:solidFill>
                  <a:schemeClr val="dk2"/>
                </a:solidFill>
              </a:rPr>
              <a:t>α</a:t>
            </a:r>
            <a:r>
              <a:rPr lang="en" dirty="0" err="1">
                <a:solidFill>
                  <a:schemeClr val="dk2"/>
                </a:solidFill>
              </a:rPr>
              <a:t>τ</a:t>
            </a:r>
            <a:r>
              <a:rPr lang="en" dirty="0">
                <a:solidFill>
                  <a:schemeClr val="dk2"/>
                </a:solidFill>
              </a:rPr>
              <a:t>α</a:t>
            </a:r>
            <a:r>
              <a:rPr lang="en" dirty="0" err="1">
                <a:solidFill>
                  <a:schemeClr val="dk2"/>
                </a:solidFill>
              </a:rPr>
              <a:t>σκευ</a:t>
            </a:r>
            <a:r>
              <a:rPr lang="en" dirty="0">
                <a:solidFill>
                  <a:schemeClr val="dk2"/>
                </a:solidFill>
              </a:rPr>
              <a:t>α</a:t>
            </a:r>
            <a:r>
              <a:rPr lang="en" dirty="0" err="1">
                <a:solidFill>
                  <a:schemeClr val="dk2"/>
                </a:solidFill>
              </a:rPr>
              <a:t>στούν</a:t>
            </a:r>
            <a:r>
              <a:rPr lang="en" dirty="0">
                <a:solidFill>
                  <a:schemeClr val="dk2"/>
                </a:solidFill>
              </a:rPr>
              <a:t> </a:t>
            </a:r>
            <a:r>
              <a:rPr lang="en" dirty="0" err="1">
                <a:solidFill>
                  <a:schemeClr val="dk2"/>
                </a:solidFill>
              </a:rPr>
              <a:t>κ</a:t>
            </a:r>
            <a:r>
              <a:rPr lang="en" dirty="0">
                <a:solidFill>
                  <a:schemeClr val="dk2"/>
                </a:solidFill>
              </a:rPr>
              <a:t>α</a:t>
            </a:r>
            <a:r>
              <a:rPr lang="en" dirty="0" err="1">
                <a:solidFill>
                  <a:schemeClr val="dk2"/>
                </a:solidFill>
              </a:rPr>
              <a:t>ι</a:t>
            </a:r>
            <a:r>
              <a:rPr lang="en" dirty="0">
                <a:solidFill>
                  <a:schemeClr val="dk2"/>
                </a:solidFill>
              </a:rPr>
              <a:t> </a:t>
            </a:r>
            <a:r>
              <a:rPr lang="en" dirty="0" err="1">
                <a:solidFill>
                  <a:schemeClr val="dk2"/>
                </a:solidFill>
              </a:rPr>
              <a:t>ν</a:t>
            </a:r>
            <a:r>
              <a:rPr lang="en" dirty="0">
                <a:solidFill>
                  <a:schemeClr val="dk2"/>
                </a:solidFill>
              </a:rPr>
              <a:t>α β</a:t>
            </a:r>
            <a:r>
              <a:rPr lang="en" dirty="0" err="1">
                <a:solidFill>
                  <a:schemeClr val="dk2"/>
                </a:solidFill>
              </a:rPr>
              <a:t>ελτιστο</a:t>
            </a:r>
            <a:r>
              <a:rPr lang="en" dirty="0">
                <a:solidFill>
                  <a:schemeClr val="dk2"/>
                </a:solidFill>
              </a:rPr>
              <a:t>π</a:t>
            </a:r>
            <a:r>
              <a:rPr lang="en" dirty="0" err="1">
                <a:solidFill>
                  <a:schemeClr val="dk2"/>
                </a:solidFill>
              </a:rPr>
              <a:t>οιηθούν</a:t>
            </a:r>
            <a:r>
              <a:rPr lang="en" dirty="0">
                <a:solidFill>
                  <a:schemeClr val="dk2"/>
                </a:solidFill>
              </a:rPr>
              <a:t>. </a:t>
            </a:r>
            <a:r>
              <a:rPr lang="en" dirty="0" err="1">
                <a:solidFill>
                  <a:schemeClr val="dk2"/>
                </a:solidFill>
              </a:rPr>
              <a:t>Β</a:t>
            </a:r>
            <a:r>
              <a:rPr lang="en" dirty="0">
                <a:solidFill>
                  <a:schemeClr val="dk2"/>
                </a:solidFill>
              </a:rPr>
              <a:t>α</a:t>
            </a:r>
            <a:r>
              <a:rPr lang="en" dirty="0" err="1">
                <a:solidFill>
                  <a:schemeClr val="dk2"/>
                </a:solidFill>
              </a:rPr>
              <a:t>σίζετ</a:t>
            </a:r>
            <a:r>
              <a:rPr lang="en" dirty="0">
                <a:solidFill>
                  <a:schemeClr val="dk2"/>
                </a:solidFill>
              </a:rPr>
              <a:t>α</a:t>
            </a:r>
            <a:r>
              <a:rPr lang="en" dirty="0" err="1">
                <a:solidFill>
                  <a:schemeClr val="dk2"/>
                </a:solidFill>
              </a:rPr>
              <a:t>ι</a:t>
            </a:r>
            <a:r>
              <a:rPr lang="en" dirty="0">
                <a:solidFill>
                  <a:schemeClr val="dk2"/>
                </a:solidFill>
              </a:rPr>
              <a:t> </a:t>
            </a:r>
            <a:r>
              <a:rPr lang="en" dirty="0" err="1">
                <a:solidFill>
                  <a:schemeClr val="dk2"/>
                </a:solidFill>
              </a:rPr>
              <a:t>σε</a:t>
            </a:r>
            <a:r>
              <a:rPr lang="en" dirty="0">
                <a:solidFill>
                  <a:schemeClr val="dk2"/>
                </a:solidFill>
              </a:rPr>
              <a:t> </a:t>
            </a:r>
            <a:r>
              <a:rPr lang="en" dirty="0" err="1">
                <a:solidFill>
                  <a:schemeClr val="dk2"/>
                </a:solidFill>
              </a:rPr>
              <a:t>μι</a:t>
            </a:r>
            <a:r>
              <a:rPr lang="en" dirty="0">
                <a:solidFill>
                  <a:schemeClr val="dk2"/>
                </a:solidFill>
              </a:rPr>
              <a:t>α </a:t>
            </a:r>
            <a:r>
              <a:rPr lang="en" dirty="0" err="1">
                <a:solidFill>
                  <a:schemeClr val="dk2"/>
                </a:solidFill>
              </a:rPr>
              <a:t>φονξιον</a:t>
            </a:r>
            <a:r>
              <a:rPr lang="en" dirty="0">
                <a:solidFill>
                  <a:schemeClr val="dk2"/>
                </a:solidFill>
              </a:rPr>
              <a:t>α</a:t>
            </a:r>
            <a:r>
              <a:rPr lang="en" dirty="0" err="1">
                <a:solidFill>
                  <a:schemeClr val="dk2"/>
                </a:solidFill>
              </a:rPr>
              <a:t>λιστική</a:t>
            </a:r>
            <a:r>
              <a:rPr lang="en" dirty="0">
                <a:solidFill>
                  <a:schemeClr val="dk2"/>
                </a:solidFill>
              </a:rPr>
              <a:t> </a:t>
            </a:r>
            <a:r>
              <a:rPr lang="en" dirty="0" err="1">
                <a:solidFill>
                  <a:schemeClr val="dk2"/>
                </a:solidFill>
              </a:rPr>
              <a:t>κ</a:t>
            </a:r>
            <a:r>
              <a:rPr lang="en" dirty="0">
                <a:solidFill>
                  <a:schemeClr val="dk2"/>
                </a:solidFill>
              </a:rPr>
              <a:t>α</a:t>
            </a:r>
            <a:r>
              <a:rPr lang="en" dirty="0" err="1">
                <a:solidFill>
                  <a:schemeClr val="dk2"/>
                </a:solidFill>
              </a:rPr>
              <a:t>ι</a:t>
            </a:r>
            <a:r>
              <a:rPr lang="en" dirty="0">
                <a:solidFill>
                  <a:schemeClr val="dk2"/>
                </a:solidFill>
              </a:rPr>
              <a:t> </a:t>
            </a:r>
            <a:r>
              <a:rPr lang="en" dirty="0" err="1">
                <a:solidFill>
                  <a:schemeClr val="dk2"/>
                </a:solidFill>
              </a:rPr>
              <a:t>θετικιστική</a:t>
            </a:r>
            <a:r>
              <a:rPr lang="en" dirty="0">
                <a:solidFill>
                  <a:schemeClr val="dk2"/>
                </a:solidFill>
              </a:rPr>
              <a:t> </a:t>
            </a:r>
            <a:r>
              <a:rPr lang="en" dirty="0" err="1">
                <a:solidFill>
                  <a:schemeClr val="dk2"/>
                </a:solidFill>
              </a:rPr>
              <a:t>φιλοσοφί</a:t>
            </a:r>
            <a:r>
              <a:rPr lang="en" dirty="0">
                <a:solidFill>
                  <a:schemeClr val="dk2"/>
                </a:solidFill>
              </a:rPr>
              <a:t>α.</a:t>
            </a:r>
            <a:endParaRPr dirty="0">
              <a:solidFill>
                <a:schemeClr val="dk2"/>
              </a:solidFill>
            </a:endParaRPr>
          </a:p>
          <a:p>
            <a:pPr marL="45720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Char char="●"/>
            </a:pPr>
            <a:r>
              <a:rPr lang="en" b="1" dirty="0" err="1">
                <a:solidFill>
                  <a:schemeClr val="dk2"/>
                </a:solidFill>
              </a:rPr>
              <a:t>Μεθοδολογί</a:t>
            </a:r>
            <a:r>
              <a:rPr lang="en" b="1" dirty="0">
                <a:solidFill>
                  <a:schemeClr val="dk2"/>
                </a:solidFill>
              </a:rPr>
              <a:t>α </a:t>
            </a:r>
            <a:r>
              <a:rPr lang="en" b="1" dirty="0" err="1">
                <a:solidFill>
                  <a:schemeClr val="dk2"/>
                </a:solidFill>
              </a:rPr>
              <a:t>Ή</a:t>
            </a:r>
            <a:r>
              <a:rPr lang="en" b="1" dirty="0">
                <a:solidFill>
                  <a:schemeClr val="dk2"/>
                </a:solidFill>
              </a:rPr>
              <a:t>π</a:t>
            </a:r>
            <a:r>
              <a:rPr lang="en" b="1" dirty="0" err="1">
                <a:solidFill>
                  <a:schemeClr val="dk2"/>
                </a:solidFill>
              </a:rPr>
              <a:t>ιων</a:t>
            </a:r>
            <a:r>
              <a:rPr lang="el-GR" b="1" dirty="0">
                <a:solidFill>
                  <a:schemeClr val="dk2"/>
                </a:solidFill>
              </a:rPr>
              <a:t> / Μαλακών</a:t>
            </a:r>
            <a:r>
              <a:rPr lang="en" b="1" dirty="0">
                <a:solidFill>
                  <a:schemeClr val="dk2"/>
                </a:solidFill>
              </a:rPr>
              <a:t> </a:t>
            </a:r>
            <a:r>
              <a:rPr lang="en" b="1" dirty="0" err="1">
                <a:solidFill>
                  <a:schemeClr val="dk2"/>
                </a:solidFill>
              </a:rPr>
              <a:t>Συστημάτων</a:t>
            </a:r>
            <a:r>
              <a:rPr lang="en" b="1" dirty="0">
                <a:solidFill>
                  <a:schemeClr val="dk2"/>
                </a:solidFill>
              </a:rPr>
              <a:t> (SSM): </a:t>
            </a:r>
            <a:r>
              <a:rPr lang="en" dirty="0" err="1">
                <a:solidFill>
                  <a:schemeClr val="dk2"/>
                </a:solidFill>
              </a:rPr>
              <a:t>Υ</a:t>
            </a:r>
            <a:r>
              <a:rPr lang="en" dirty="0">
                <a:solidFill>
                  <a:schemeClr val="dk2"/>
                </a:solidFill>
              </a:rPr>
              <a:t>π</a:t>
            </a:r>
            <a:r>
              <a:rPr lang="en" dirty="0" err="1">
                <a:solidFill>
                  <a:schemeClr val="dk2"/>
                </a:solidFill>
              </a:rPr>
              <a:t>οθέτει</a:t>
            </a:r>
            <a:r>
              <a:rPr lang="en" dirty="0">
                <a:solidFill>
                  <a:schemeClr val="dk2"/>
                </a:solidFill>
              </a:rPr>
              <a:t> </a:t>
            </a:r>
            <a:r>
              <a:rPr lang="en" dirty="0" err="1">
                <a:solidFill>
                  <a:schemeClr val="dk2"/>
                </a:solidFill>
              </a:rPr>
              <a:t>ότι</a:t>
            </a:r>
            <a:r>
              <a:rPr lang="en" dirty="0">
                <a:solidFill>
                  <a:schemeClr val="dk2"/>
                </a:solidFill>
              </a:rPr>
              <a:t> </a:t>
            </a:r>
            <a:r>
              <a:rPr lang="en" dirty="0" err="1">
                <a:solidFill>
                  <a:schemeClr val="dk2"/>
                </a:solidFill>
              </a:rPr>
              <a:t>ο</a:t>
            </a:r>
            <a:r>
              <a:rPr lang="en" dirty="0">
                <a:solidFill>
                  <a:schemeClr val="dk2"/>
                </a:solidFill>
              </a:rPr>
              <a:t> </a:t>
            </a:r>
            <a:r>
              <a:rPr lang="en" dirty="0" err="1">
                <a:solidFill>
                  <a:schemeClr val="dk2"/>
                </a:solidFill>
              </a:rPr>
              <a:t>κοινωνικός</a:t>
            </a:r>
            <a:r>
              <a:rPr lang="en" dirty="0">
                <a:solidFill>
                  <a:schemeClr val="dk2"/>
                </a:solidFill>
              </a:rPr>
              <a:t> </a:t>
            </a:r>
            <a:r>
              <a:rPr lang="en" dirty="0" err="1">
                <a:solidFill>
                  <a:schemeClr val="dk2"/>
                </a:solidFill>
              </a:rPr>
              <a:t>κόσμος</a:t>
            </a:r>
            <a:r>
              <a:rPr lang="en" dirty="0">
                <a:solidFill>
                  <a:schemeClr val="dk2"/>
                </a:solidFill>
              </a:rPr>
              <a:t> </a:t>
            </a:r>
            <a:r>
              <a:rPr lang="en" dirty="0" err="1">
                <a:solidFill>
                  <a:schemeClr val="dk2"/>
                </a:solidFill>
              </a:rPr>
              <a:t>είν</a:t>
            </a:r>
            <a:r>
              <a:rPr lang="en" dirty="0">
                <a:solidFill>
                  <a:schemeClr val="dk2"/>
                </a:solidFill>
              </a:rPr>
              <a:t>α</a:t>
            </a:r>
            <a:r>
              <a:rPr lang="en" dirty="0" err="1">
                <a:solidFill>
                  <a:schemeClr val="dk2"/>
                </a:solidFill>
              </a:rPr>
              <a:t>ι</a:t>
            </a:r>
            <a:r>
              <a:rPr lang="en" dirty="0">
                <a:solidFill>
                  <a:schemeClr val="dk2"/>
                </a:solidFill>
              </a:rPr>
              <a:t> π</a:t>
            </a:r>
            <a:r>
              <a:rPr lang="en" dirty="0" err="1">
                <a:solidFill>
                  <a:schemeClr val="dk2"/>
                </a:solidFill>
              </a:rPr>
              <a:t>ολύ</a:t>
            </a:r>
            <a:r>
              <a:rPr lang="en" dirty="0">
                <a:solidFill>
                  <a:schemeClr val="dk2"/>
                </a:solidFill>
              </a:rPr>
              <a:t>π</a:t>
            </a:r>
            <a:r>
              <a:rPr lang="en" dirty="0" err="1">
                <a:solidFill>
                  <a:schemeClr val="dk2"/>
                </a:solidFill>
              </a:rPr>
              <a:t>λοκος</a:t>
            </a:r>
            <a:r>
              <a:rPr lang="en" dirty="0">
                <a:solidFill>
                  <a:schemeClr val="dk2"/>
                </a:solidFill>
              </a:rPr>
              <a:t>, </a:t>
            </a:r>
            <a:r>
              <a:rPr lang="en" dirty="0" err="1">
                <a:solidFill>
                  <a:schemeClr val="dk2"/>
                </a:solidFill>
              </a:rPr>
              <a:t>μυστηριώδης</a:t>
            </a:r>
            <a:r>
              <a:rPr lang="en" dirty="0">
                <a:solidFill>
                  <a:schemeClr val="dk2"/>
                </a:solidFill>
              </a:rPr>
              <a:t> </a:t>
            </a:r>
            <a:r>
              <a:rPr lang="en" dirty="0" err="1">
                <a:solidFill>
                  <a:schemeClr val="dk2"/>
                </a:solidFill>
              </a:rPr>
              <a:t>κ</a:t>
            </a:r>
            <a:r>
              <a:rPr lang="en" dirty="0">
                <a:solidFill>
                  <a:schemeClr val="dk2"/>
                </a:solidFill>
              </a:rPr>
              <a:t>α</a:t>
            </a:r>
            <a:r>
              <a:rPr lang="en" dirty="0" err="1">
                <a:solidFill>
                  <a:schemeClr val="dk2"/>
                </a:solidFill>
              </a:rPr>
              <a:t>ι</a:t>
            </a:r>
            <a:r>
              <a:rPr lang="en" dirty="0">
                <a:solidFill>
                  <a:schemeClr val="dk2"/>
                </a:solidFill>
              </a:rPr>
              <a:t> π</a:t>
            </a:r>
            <a:r>
              <a:rPr lang="en" dirty="0" err="1">
                <a:solidFill>
                  <a:schemeClr val="dk2"/>
                </a:solidFill>
              </a:rPr>
              <a:t>ρο</a:t>
            </a:r>
            <a:r>
              <a:rPr lang="en" dirty="0">
                <a:solidFill>
                  <a:schemeClr val="dk2"/>
                </a:solidFill>
              </a:rPr>
              <a:t>β</a:t>
            </a:r>
            <a:r>
              <a:rPr lang="en" dirty="0" err="1">
                <a:solidFill>
                  <a:schemeClr val="dk2"/>
                </a:solidFill>
              </a:rPr>
              <a:t>λημ</a:t>
            </a:r>
            <a:r>
              <a:rPr lang="en" dirty="0">
                <a:solidFill>
                  <a:schemeClr val="dk2"/>
                </a:solidFill>
              </a:rPr>
              <a:t>α</a:t>
            </a:r>
            <a:r>
              <a:rPr lang="en" dirty="0" err="1">
                <a:solidFill>
                  <a:schemeClr val="dk2"/>
                </a:solidFill>
              </a:rPr>
              <a:t>τικός</a:t>
            </a:r>
            <a:r>
              <a:rPr lang="en" dirty="0">
                <a:solidFill>
                  <a:schemeClr val="dk2"/>
                </a:solidFill>
              </a:rPr>
              <a:t>, π</a:t>
            </a:r>
            <a:r>
              <a:rPr lang="en" dirty="0" err="1">
                <a:solidFill>
                  <a:schemeClr val="dk2"/>
                </a:solidFill>
              </a:rPr>
              <a:t>ου</a:t>
            </a:r>
            <a:r>
              <a:rPr lang="en" dirty="0">
                <a:solidFill>
                  <a:schemeClr val="dk2"/>
                </a:solidFill>
              </a:rPr>
              <a:t> </a:t>
            </a:r>
            <a:r>
              <a:rPr lang="en" dirty="0" err="1">
                <a:solidFill>
                  <a:schemeClr val="dk2"/>
                </a:solidFill>
              </a:rPr>
              <a:t>χ</a:t>
            </a:r>
            <a:r>
              <a:rPr lang="en" dirty="0">
                <a:solidFill>
                  <a:schemeClr val="dk2"/>
                </a:solidFill>
              </a:rPr>
              <a:t>α</a:t>
            </a:r>
            <a:r>
              <a:rPr lang="en" dirty="0" err="1">
                <a:solidFill>
                  <a:schemeClr val="dk2"/>
                </a:solidFill>
              </a:rPr>
              <a:t>ρ</a:t>
            </a:r>
            <a:r>
              <a:rPr lang="en" dirty="0">
                <a:solidFill>
                  <a:schemeClr val="dk2"/>
                </a:solidFill>
              </a:rPr>
              <a:t>α</a:t>
            </a:r>
            <a:r>
              <a:rPr lang="en" dirty="0" err="1">
                <a:solidFill>
                  <a:schemeClr val="dk2"/>
                </a:solidFill>
              </a:rPr>
              <a:t>κτηρίζετ</a:t>
            </a:r>
            <a:r>
              <a:rPr lang="en" dirty="0">
                <a:solidFill>
                  <a:schemeClr val="dk2"/>
                </a:solidFill>
              </a:rPr>
              <a:t>α</a:t>
            </a:r>
            <a:r>
              <a:rPr lang="en" dirty="0" err="1">
                <a:solidFill>
                  <a:schemeClr val="dk2"/>
                </a:solidFill>
              </a:rPr>
              <a:t>ι</a:t>
            </a:r>
            <a:r>
              <a:rPr lang="en" dirty="0">
                <a:solidFill>
                  <a:schemeClr val="dk2"/>
                </a:solidFill>
              </a:rPr>
              <a:t> απ</a:t>
            </a:r>
            <a:r>
              <a:rPr lang="en" dirty="0" err="1">
                <a:solidFill>
                  <a:schemeClr val="dk2"/>
                </a:solidFill>
              </a:rPr>
              <a:t>ό</a:t>
            </a:r>
            <a:r>
              <a:rPr lang="en" dirty="0">
                <a:solidFill>
                  <a:schemeClr val="dk2"/>
                </a:solidFill>
              </a:rPr>
              <a:t> α</a:t>
            </a:r>
            <a:r>
              <a:rPr lang="en" dirty="0" err="1">
                <a:solidFill>
                  <a:schemeClr val="dk2"/>
                </a:solidFill>
              </a:rPr>
              <a:t>ντικρουόμενες</a:t>
            </a:r>
            <a:r>
              <a:rPr lang="en" dirty="0">
                <a:solidFill>
                  <a:schemeClr val="dk2"/>
                </a:solidFill>
              </a:rPr>
              <a:t> απ</a:t>
            </a:r>
            <a:r>
              <a:rPr lang="en" dirty="0" err="1">
                <a:solidFill>
                  <a:schemeClr val="dk2"/>
                </a:solidFill>
              </a:rPr>
              <a:t>όψεις</a:t>
            </a:r>
            <a:r>
              <a:rPr lang="en" dirty="0">
                <a:solidFill>
                  <a:schemeClr val="dk2"/>
                </a:solidFill>
              </a:rPr>
              <a:t>. </a:t>
            </a:r>
            <a:r>
              <a:rPr lang="en" i="1" u="sng" dirty="0" err="1">
                <a:solidFill>
                  <a:schemeClr val="dk2"/>
                </a:solidFill>
              </a:rPr>
              <a:t>Ε</a:t>
            </a:r>
            <a:r>
              <a:rPr lang="en" i="1" u="sng" dirty="0">
                <a:solidFill>
                  <a:schemeClr val="dk2"/>
                </a:solidFill>
              </a:rPr>
              <a:t>π</a:t>
            </a:r>
            <a:r>
              <a:rPr lang="en" i="1" u="sng" dirty="0" err="1">
                <a:solidFill>
                  <a:schemeClr val="dk2"/>
                </a:solidFill>
              </a:rPr>
              <a:t>ομένως</a:t>
            </a:r>
            <a:r>
              <a:rPr lang="el-GR" i="1" dirty="0">
                <a:solidFill>
                  <a:schemeClr val="dk2"/>
                </a:solidFill>
              </a:rPr>
              <a:t>:</a:t>
            </a:r>
            <a:r>
              <a:rPr lang="en" dirty="0">
                <a:solidFill>
                  <a:schemeClr val="dk2"/>
                </a:solidFill>
              </a:rPr>
              <a:t> </a:t>
            </a:r>
            <a:r>
              <a:rPr lang="en" dirty="0" err="1">
                <a:solidFill>
                  <a:schemeClr val="dk2"/>
                </a:solidFill>
              </a:rPr>
              <a:t>η</a:t>
            </a:r>
            <a:r>
              <a:rPr lang="en" dirty="0">
                <a:solidFill>
                  <a:schemeClr val="dk2"/>
                </a:solidFill>
              </a:rPr>
              <a:t> </a:t>
            </a:r>
            <a:r>
              <a:rPr lang="en" dirty="0" err="1">
                <a:solidFill>
                  <a:schemeClr val="dk2"/>
                </a:solidFill>
              </a:rPr>
              <a:t>συστημικότητ</a:t>
            </a:r>
            <a:r>
              <a:rPr lang="en" dirty="0">
                <a:solidFill>
                  <a:schemeClr val="dk2"/>
                </a:solidFill>
              </a:rPr>
              <a:t>α </a:t>
            </a:r>
            <a:r>
              <a:rPr lang="en" dirty="0" err="1">
                <a:solidFill>
                  <a:schemeClr val="dk2"/>
                </a:solidFill>
              </a:rPr>
              <a:t>μετ</a:t>
            </a:r>
            <a:r>
              <a:rPr lang="en" dirty="0">
                <a:solidFill>
                  <a:schemeClr val="dk2"/>
                </a:solidFill>
              </a:rPr>
              <a:t>α</a:t>
            </a:r>
            <a:r>
              <a:rPr lang="en" dirty="0" err="1">
                <a:solidFill>
                  <a:schemeClr val="dk2"/>
                </a:solidFill>
              </a:rPr>
              <a:t>το</a:t>
            </a:r>
            <a:r>
              <a:rPr lang="en" dirty="0">
                <a:solidFill>
                  <a:schemeClr val="dk2"/>
                </a:solidFill>
              </a:rPr>
              <a:t>π</a:t>
            </a:r>
            <a:r>
              <a:rPr lang="en" dirty="0" err="1">
                <a:solidFill>
                  <a:schemeClr val="dk2"/>
                </a:solidFill>
              </a:rPr>
              <a:t>ίζετ</a:t>
            </a:r>
            <a:r>
              <a:rPr lang="en" dirty="0">
                <a:solidFill>
                  <a:schemeClr val="dk2"/>
                </a:solidFill>
              </a:rPr>
              <a:t>α</a:t>
            </a:r>
            <a:r>
              <a:rPr lang="en" dirty="0" err="1">
                <a:solidFill>
                  <a:schemeClr val="dk2"/>
                </a:solidFill>
              </a:rPr>
              <a:t>ι</a:t>
            </a:r>
            <a:r>
              <a:rPr lang="en" dirty="0">
                <a:solidFill>
                  <a:schemeClr val="dk2"/>
                </a:solidFill>
              </a:rPr>
              <a:t> “απ</a:t>
            </a:r>
            <a:r>
              <a:rPr lang="en" dirty="0" err="1">
                <a:solidFill>
                  <a:schemeClr val="dk2"/>
                </a:solidFill>
              </a:rPr>
              <a:t>ό</a:t>
            </a:r>
            <a:r>
              <a:rPr lang="en" dirty="0">
                <a:solidFill>
                  <a:schemeClr val="dk2"/>
                </a:solidFill>
              </a:rPr>
              <a:t> </a:t>
            </a:r>
            <a:r>
              <a:rPr lang="en" dirty="0" err="1">
                <a:solidFill>
                  <a:schemeClr val="dk2"/>
                </a:solidFill>
              </a:rPr>
              <a:t>τον</a:t>
            </a:r>
            <a:r>
              <a:rPr lang="en" dirty="0">
                <a:solidFill>
                  <a:schemeClr val="dk2"/>
                </a:solidFill>
              </a:rPr>
              <a:t> </a:t>
            </a:r>
            <a:r>
              <a:rPr lang="en" dirty="0" err="1">
                <a:solidFill>
                  <a:schemeClr val="dk2"/>
                </a:solidFill>
              </a:rPr>
              <a:t>κόσμο</a:t>
            </a:r>
            <a:r>
              <a:rPr lang="en" dirty="0">
                <a:solidFill>
                  <a:schemeClr val="dk2"/>
                </a:solidFill>
              </a:rPr>
              <a:t> </a:t>
            </a:r>
            <a:r>
              <a:rPr lang="en" dirty="0" err="1">
                <a:solidFill>
                  <a:schemeClr val="dk2"/>
                </a:solidFill>
              </a:rPr>
              <a:t>στη</a:t>
            </a:r>
            <a:r>
              <a:rPr lang="en" dirty="0">
                <a:solidFill>
                  <a:schemeClr val="dk2"/>
                </a:solidFill>
              </a:rPr>
              <a:t> </a:t>
            </a:r>
            <a:r>
              <a:rPr lang="en" dirty="0" err="1">
                <a:solidFill>
                  <a:schemeClr val="dk2"/>
                </a:solidFill>
              </a:rPr>
              <a:t>δι</a:t>
            </a:r>
            <a:r>
              <a:rPr lang="en" dirty="0">
                <a:solidFill>
                  <a:schemeClr val="dk2"/>
                </a:solidFill>
              </a:rPr>
              <a:t>α</a:t>
            </a:r>
            <a:r>
              <a:rPr lang="en" dirty="0" err="1">
                <a:solidFill>
                  <a:schemeClr val="dk2"/>
                </a:solidFill>
              </a:rPr>
              <a:t>δικ</a:t>
            </a:r>
            <a:r>
              <a:rPr lang="en" dirty="0">
                <a:solidFill>
                  <a:schemeClr val="dk2"/>
                </a:solidFill>
              </a:rPr>
              <a:t>α</a:t>
            </a:r>
            <a:r>
              <a:rPr lang="en" dirty="0" err="1">
                <a:solidFill>
                  <a:schemeClr val="dk2"/>
                </a:solidFill>
              </a:rPr>
              <a:t>σί</a:t>
            </a:r>
            <a:r>
              <a:rPr lang="en" dirty="0">
                <a:solidFill>
                  <a:schemeClr val="dk2"/>
                </a:solidFill>
              </a:rPr>
              <a:t>α </a:t>
            </a:r>
            <a:r>
              <a:rPr lang="en" dirty="0" err="1">
                <a:solidFill>
                  <a:schemeClr val="dk2"/>
                </a:solidFill>
              </a:rPr>
              <a:t>διερεύνησης</a:t>
            </a:r>
            <a:r>
              <a:rPr lang="en" dirty="0">
                <a:solidFill>
                  <a:schemeClr val="dk2"/>
                </a:solidFill>
              </a:rPr>
              <a:t> </a:t>
            </a:r>
            <a:r>
              <a:rPr lang="en" dirty="0" err="1">
                <a:solidFill>
                  <a:schemeClr val="dk2"/>
                </a:solidFill>
              </a:rPr>
              <a:t>του</a:t>
            </a:r>
            <a:r>
              <a:rPr lang="en" dirty="0">
                <a:solidFill>
                  <a:schemeClr val="dk2"/>
                </a:solidFill>
              </a:rPr>
              <a:t> </a:t>
            </a:r>
            <a:r>
              <a:rPr lang="en" dirty="0" err="1">
                <a:solidFill>
                  <a:schemeClr val="dk2"/>
                </a:solidFill>
              </a:rPr>
              <a:t>κόσμου</a:t>
            </a:r>
            <a:r>
              <a:rPr lang="en" dirty="0">
                <a:solidFill>
                  <a:schemeClr val="dk2"/>
                </a:solidFill>
              </a:rPr>
              <a:t>”. </a:t>
            </a:r>
            <a:r>
              <a:rPr lang="en" dirty="0" err="1">
                <a:solidFill>
                  <a:schemeClr val="dk2"/>
                </a:solidFill>
              </a:rPr>
              <a:t>Η</a:t>
            </a:r>
            <a:r>
              <a:rPr lang="en" dirty="0">
                <a:solidFill>
                  <a:schemeClr val="dk2"/>
                </a:solidFill>
              </a:rPr>
              <a:t> </a:t>
            </a:r>
            <a:r>
              <a:rPr lang="en" dirty="0" err="1">
                <a:solidFill>
                  <a:schemeClr val="dk2"/>
                </a:solidFill>
              </a:rPr>
              <a:t>δι</a:t>
            </a:r>
            <a:r>
              <a:rPr lang="en" dirty="0">
                <a:solidFill>
                  <a:schemeClr val="dk2"/>
                </a:solidFill>
              </a:rPr>
              <a:t>α</a:t>
            </a:r>
            <a:r>
              <a:rPr lang="en" dirty="0" err="1">
                <a:solidFill>
                  <a:schemeClr val="dk2"/>
                </a:solidFill>
              </a:rPr>
              <a:t>δικ</a:t>
            </a:r>
            <a:r>
              <a:rPr lang="en" dirty="0">
                <a:solidFill>
                  <a:schemeClr val="dk2"/>
                </a:solidFill>
              </a:rPr>
              <a:t>α</a:t>
            </a:r>
            <a:r>
              <a:rPr lang="en" dirty="0" err="1">
                <a:solidFill>
                  <a:schemeClr val="dk2"/>
                </a:solidFill>
              </a:rPr>
              <a:t>σί</a:t>
            </a:r>
            <a:r>
              <a:rPr lang="en" dirty="0">
                <a:solidFill>
                  <a:schemeClr val="dk2"/>
                </a:solidFill>
              </a:rPr>
              <a:t>α </a:t>
            </a:r>
            <a:r>
              <a:rPr lang="en" dirty="0" err="1">
                <a:solidFill>
                  <a:schemeClr val="dk2"/>
                </a:solidFill>
              </a:rPr>
              <a:t>διερεύνησης</a:t>
            </a:r>
            <a:r>
              <a:rPr lang="en" dirty="0">
                <a:solidFill>
                  <a:schemeClr val="dk2"/>
                </a:solidFill>
              </a:rPr>
              <a:t> </a:t>
            </a:r>
            <a:r>
              <a:rPr lang="en" dirty="0" err="1">
                <a:solidFill>
                  <a:schemeClr val="dk2"/>
                </a:solidFill>
              </a:rPr>
              <a:t>οργ</a:t>
            </a:r>
            <a:r>
              <a:rPr lang="en" dirty="0">
                <a:solidFill>
                  <a:schemeClr val="dk2"/>
                </a:solidFill>
              </a:rPr>
              <a:t>α</a:t>
            </a:r>
            <a:r>
              <a:rPr lang="en" dirty="0" err="1">
                <a:solidFill>
                  <a:schemeClr val="dk2"/>
                </a:solidFill>
              </a:rPr>
              <a:t>νώνετ</a:t>
            </a:r>
            <a:r>
              <a:rPr lang="en" dirty="0">
                <a:solidFill>
                  <a:schemeClr val="dk2"/>
                </a:solidFill>
              </a:rPr>
              <a:t>α</a:t>
            </a:r>
            <a:r>
              <a:rPr lang="en" dirty="0" err="1">
                <a:solidFill>
                  <a:schemeClr val="dk2"/>
                </a:solidFill>
              </a:rPr>
              <a:t>ι</a:t>
            </a:r>
            <a:r>
              <a:rPr lang="en" dirty="0">
                <a:solidFill>
                  <a:schemeClr val="dk2"/>
                </a:solidFill>
              </a:rPr>
              <a:t> </a:t>
            </a:r>
            <a:r>
              <a:rPr lang="en" dirty="0" err="1">
                <a:solidFill>
                  <a:schemeClr val="dk2"/>
                </a:solidFill>
              </a:rPr>
              <a:t>ως</a:t>
            </a:r>
            <a:r>
              <a:rPr lang="en" dirty="0">
                <a:solidFill>
                  <a:schemeClr val="dk2"/>
                </a:solidFill>
              </a:rPr>
              <a:t> </a:t>
            </a:r>
            <a:r>
              <a:rPr lang="en" dirty="0" err="1">
                <a:solidFill>
                  <a:schemeClr val="dk2"/>
                </a:solidFill>
              </a:rPr>
              <a:t>σύστημ</a:t>
            </a:r>
            <a:r>
              <a:rPr lang="en" dirty="0">
                <a:solidFill>
                  <a:schemeClr val="dk2"/>
                </a:solidFill>
              </a:rPr>
              <a:t>α </a:t>
            </a:r>
            <a:r>
              <a:rPr lang="en" dirty="0" err="1">
                <a:solidFill>
                  <a:schemeClr val="dk2"/>
                </a:solidFill>
              </a:rPr>
              <a:t>μάθησης</a:t>
            </a:r>
            <a:r>
              <a:rPr lang="en" dirty="0">
                <a:solidFill>
                  <a:schemeClr val="dk2"/>
                </a:solidFill>
              </a:rPr>
              <a:t>.</a:t>
            </a:r>
            <a:endParaRPr dirty="0">
              <a:solidFill>
                <a:schemeClr val="dk2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solidFill>
                <a:schemeClr val="dk2"/>
              </a:solidFill>
            </a:endParaRPr>
          </a:p>
        </p:txBody>
      </p:sp>
      <p:sp>
        <p:nvSpPr>
          <p:cNvPr id="122" name="Google Shape;122;p23"/>
          <p:cNvSpPr txBox="1"/>
          <p:nvPr/>
        </p:nvSpPr>
        <p:spPr>
          <a:xfrm>
            <a:off x="84863" y="4892679"/>
            <a:ext cx="80139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dirty="0">
                <a:solidFill>
                  <a:srgbClr val="595959"/>
                </a:solidFill>
              </a:rPr>
              <a:t>Jackson, M. C. (2019). </a:t>
            </a:r>
            <a:r>
              <a:rPr lang="en" sz="800" i="1" dirty="0">
                <a:solidFill>
                  <a:srgbClr val="595959"/>
                </a:solidFill>
              </a:rPr>
              <a:t>Critical systems thinking and the management of complexity</a:t>
            </a:r>
            <a:r>
              <a:rPr lang="en" sz="800" dirty="0">
                <a:solidFill>
                  <a:srgbClr val="595959"/>
                </a:solidFill>
              </a:rPr>
              <a:t>. John Wiley &amp; Sons.</a:t>
            </a:r>
            <a:endParaRPr sz="800" dirty="0">
              <a:solidFill>
                <a:srgbClr val="595959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>
          <a:extLst>
            <a:ext uri="{FF2B5EF4-FFF2-40B4-BE49-F238E27FC236}">
              <a16:creationId xmlns:a16="http://schemas.microsoft.com/office/drawing/2014/main" id="{A9E82AFC-19D5-CB16-A6FC-EF383B1960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3">
            <a:extLst>
              <a:ext uri="{FF2B5EF4-FFF2-40B4-BE49-F238E27FC236}">
                <a16:creationId xmlns:a16="http://schemas.microsoft.com/office/drawing/2014/main" id="{33C4FF26-B9EC-2B12-E1BF-C81AF82C561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2250" y="0"/>
            <a:ext cx="8791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320"/>
              <a:t>Μεθοδολογία Μαλακών Συστημάτων (SSM): Η θεωρητική βάση</a:t>
            </a:r>
            <a:endParaRPr sz="2320"/>
          </a:p>
        </p:txBody>
      </p:sp>
      <p:sp>
        <p:nvSpPr>
          <p:cNvPr id="121" name="Google Shape;121;p23">
            <a:extLst>
              <a:ext uri="{FF2B5EF4-FFF2-40B4-BE49-F238E27FC236}">
                <a16:creationId xmlns:a16="http://schemas.microsoft.com/office/drawing/2014/main" id="{ED89F086-711A-D0F6-20FB-A1D319E8979E}"/>
              </a:ext>
            </a:extLst>
          </p:cNvPr>
          <p:cNvSpPr txBox="1"/>
          <p:nvPr/>
        </p:nvSpPr>
        <p:spPr>
          <a:xfrm>
            <a:off x="152250" y="572700"/>
            <a:ext cx="8791800" cy="43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Wingdings" pitchFamily="2" charset="2"/>
              <a:buChar char="Ø"/>
            </a:pPr>
            <a:r>
              <a:rPr lang="en" sz="1300" b="1" dirty="0" err="1">
                <a:solidFill>
                  <a:schemeClr val="dk2"/>
                </a:solidFill>
              </a:rPr>
              <a:t>Α</a:t>
            </a:r>
            <a:r>
              <a:rPr lang="en" sz="1300" b="1" dirty="0">
                <a:solidFill>
                  <a:schemeClr val="dk2"/>
                </a:solidFill>
              </a:rPr>
              <a:t>π</a:t>
            </a:r>
            <a:r>
              <a:rPr lang="en" sz="1300" b="1" dirty="0" err="1">
                <a:solidFill>
                  <a:schemeClr val="dk2"/>
                </a:solidFill>
              </a:rPr>
              <a:t>όρριψη</a:t>
            </a:r>
            <a:r>
              <a:rPr lang="en" sz="1300" b="1" dirty="0">
                <a:solidFill>
                  <a:schemeClr val="dk2"/>
                </a:solidFill>
              </a:rPr>
              <a:t> </a:t>
            </a:r>
            <a:r>
              <a:rPr lang="en" sz="1300" b="1" dirty="0" err="1">
                <a:solidFill>
                  <a:schemeClr val="dk2"/>
                </a:solidFill>
              </a:rPr>
              <a:t>του</a:t>
            </a:r>
            <a:r>
              <a:rPr lang="en" sz="1300" b="1" dirty="0">
                <a:solidFill>
                  <a:schemeClr val="dk2"/>
                </a:solidFill>
              </a:rPr>
              <a:t> </a:t>
            </a:r>
            <a:r>
              <a:rPr lang="en" sz="1300" b="1" dirty="0" err="1">
                <a:solidFill>
                  <a:schemeClr val="dk2"/>
                </a:solidFill>
              </a:rPr>
              <a:t>Θετικισμού</a:t>
            </a:r>
            <a:r>
              <a:rPr lang="en" sz="1300" b="1" dirty="0">
                <a:solidFill>
                  <a:schemeClr val="dk2"/>
                </a:solidFill>
              </a:rPr>
              <a:t> </a:t>
            </a:r>
            <a:r>
              <a:rPr lang="en" sz="1300" b="1" dirty="0" err="1">
                <a:solidFill>
                  <a:schemeClr val="dk2"/>
                </a:solidFill>
              </a:rPr>
              <a:t>κ</a:t>
            </a:r>
            <a:r>
              <a:rPr lang="en" sz="1300" b="1" dirty="0">
                <a:solidFill>
                  <a:schemeClr val="dk2"/>
                </a:solidFill>
              </a:rPr>
              <a:t>α</a:t>
            </a:r>
            <a:r>
              <a:rPr lang="en" sz="1300" b="1" dirty="0" err="1">
                <a:solidFill>
                  <a:schemeClr val="dk2"/>
                </a:solidFill>
              </a:rPr>
              <a:t>ι</a:t>
            </a:r>
            <a:r>
              <a:rPr lang="en" sz="1300" b="1" dirty="0">
                <a:solidFill>
                  <a:schemeClr val="dk2"/>
                </a:solidFill>
              </a:rPr>
              <a:t> </a:t>
            </a:r>
            <a:r>
              <a:rPr lang="en" sz="1300" b="1" dirty="0" err="1">
                <a:solidFill>
                  <a:schemeClr val="dk2"/>
                </a:solidFill>
              </a:rPr>
              <a:t>του</a:t>
            </a:r>
            <a:r>
              <a:rPr lang="en" sz="1300" b="1" dirty="0">
                <a:solidFill>
                  <a:schemeClr val="dk2"/>
                </a:solidFill>
              </a:rPr>
              <a:t> </a:t>
            </a:r>
            <a:r>
              <a:rPr lang="en" sz="1300" b="1" dirty="0" err="1">
                <a:solidFill>
                  <a:schemeClr val="dk2"/>
                </a:solidFill>
              </a:rPr>
              <a:t>Φονξιον</a:t>
            </a:r>
            <a:r>
              <a:rPr lang="en" sz="1300" b="1" dirty="0">
                <a:solidFill>
                  <a:schemeClr val="dk2"/>
                </a:solidFill>
              </a:rPr>
              <a:t>α</a:t>
            </a:r>
            <a:r>
              <a:rPr lang="en" sz="1300" b="1" dirty="0" err="1">
                <a:solidFill>
                  <a:schemeClr val="dk2"/>
                </a:solidFill>
              </a:rPr>
              <a:t>λισμού</a:t>
            </a:r>
            <a:r>
              <a:rPr lang="el-GR" sz="1300" b="1" dirty="0">
                <a:solidFill>
                  <a:schemeClr val="dk2"/>
                </a:solidFill>
              </a:rPr>
              <a:t>: </a:t>
            </a:r>
            <a:r>
              <a:rPr lang="en" sz="1300" dirty="0" err="1">
                <a:solidFill>
                  <a:schemeClr val="dk2"/>
                </a:solidFill>
              </a:rPr>
              <a:t>Ο</a:t>
            </a:r>
            <a:r>
              <a:rPr lang="en" sz="1300" dirty="0">
                <a:solidFill>
                  <a:schemeClr val="dk2"/>
                </a:solidFill>
              </a:rPr>
              <a:t> Checkland απ</a:t>
            </a:r>
            <a:r>
              <a:rPr lang="en" sz="1300" dirty="0" err="1">
                <a:solidFill>
                  <a:schemeClr val="dk2"/>
                </a:solidFill>
              </a:rPr>
              <a:t>έρριψε</a:t>
            </a:r>
            <a:r>
              <a:rPr lang="en" sz="1300" dirty="0">
                <a:solidFill>
                  <a:schemeClr val="dk2"/>
                </a:solidFill>
              </a:rPr>
              <a:t> </a:t>
            </a:r>
            <a:r>
              <a:rPr lang="en" sz="1300" dirty="0" err="1">
                <a:solidFill>
                  <a:schemeClr val="dk2"/>
                </a:solidFill>
              </a:rPr>
              <a:t>ρητά</a:t>
            </a:r>
            <a:r>
              <a:rPr lang="en" sz="1300" dirty="0">
                <a:solidFill>
                  <a:schemeClr val="dk2"/>
                </a:solidFill>
              </a:rPr>
              <a:t> </a:t>
            </a:r>
            <a:r>
              <a:rPr lang="en" sz="1300" dirty="0" err="1">
                <a:solidFill>
                  <a:schemeClr val="dk2"/>
                </a:solidFill>
              </a:rPr>
              <a:t>τ</a:t>
            </a:r>
            <a:r>
              <a:rPr lang="en" sz="1300" dirty="0">
                <a:solidFill>
                  <a:schemeClr val="dk2"/>
                </a:solidFill>
              </a:rPr>
              <a:t>α </a:t>
            </a:r>
            <a:r>
              <a:rPr lang="en" sz="1300" dirty="0" err="1">
                <a:solidFill>
                  <a:schemeClr val="dk2"/>
                </a:solidFill>
              </a:rPr>
              <a:t>φιλοσοφικά</a:t>
            </a:r>
            <a:r>
              <a:rPr lang="en" sz="1300" dirty="0">
                <a:solidFill>
                  <a:schemeClr val="dk2"/>
                </a:solidFill>
              </a:rPr>
              <a:t> </a:t>
            </a:r>
            <a:r>
              <a:rPr lang="en" sz="1300" dirty="0" err="1">
                <a:solidFill>
                  <a:schemeClr val="dk2"/>
                </a:solidFill>
              </a:rPr>
              <a:t>θεμέλι</a:t>
            </a:r>
            <a:r>
              <a:rPr lang="en" sz="1300" dirty="0">
                <a:solidFill>
                  <a:schemeClr val="dk2"/>
                </a:solidFill>
              </a:rPr>
              <a:t>α </a:t>
            </a:r>
            <a:r>
              <a:rPr lang="en" sz="1300" dirty="0" err="1">
                <a:solidFill>
                  <a:schemeClr val="dk2"/>
                </a:solidFill>
              </a:rPr>
              <a:t>της</a:t>
            </a:r>
            <a:r>
              <a:rPr lang="en" sz="1300" dirty="0">
                <a:solidFill>
                  <a:schemeClr val="dk2"/>
                </a:solidFill>
              </a:rPr>
              <a:t> </a:t>
            </a:r>
            <a:r>
              <a:rPr lang="en" sz="1300" dirty="0" err="1">
                <a:solidFill>
                  <a:schemeClr val="dk2"/>
                </a:solidFill>
              </a:rPr>
              <a:t>σκληρής</a:t>
            </a:r>
            <a:r>
              <a:rPr lang="en" sz="1300" dirty="0">
                <a:solidFill>
                  <a:schemeClr val="dk2"/>
                </a:solidFill>
              </a:rPr>
              <a:t> </a:t>
            </a:r>
            <a:r>
              <a:rPr lang="en" sz="1300" dirty="0" err="1">
                <a:solidFill>
                  <a:schemeClr val="dk2"/>
                </a:solidFill>
              </a:rPr>
              <a:t>συστημικής</a:t>
            </a:r>
            <a:r>
              <a:rPr lang="en" sz="1300" dirty="0">
                <a:solidFill>
                  <a:schemeClr val="dk2"/>
                </a:solidFill>
              </a:rPr>
              <a:t> </a:t>
            </a:r>
            <a:r>
              <a:rPr lang="en" sz="1300" dirty="0" err="1">
                <a:solidFill>
                  <a:schemeClr val="dk2"/>
                </a:solidFill>
              </a:rPr>
              <a:t>σκέψης</a:t>
            </a:r>
            <a:r>
              <a:rPr lang="en" sz="1300" dirty="0">
                <a:solidFill>
                  <a:schemeClr val="dk2"/>
                </a:solidFill>
              </a:rPr>
              <a:t>:</a:t>
            </a:r>
            <a:endParaRPr sz="1300" dirty="0">
              <a:solidFill>
                <a:schemeClr val="dk2"/>
              </a:solidFill>
            </a:endParaRPr>
          </a:p>
          <a:p>
            <a:pPr marL="45720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Char char="●"/>
            </a:pPr>
            <a:r>
              <a:rPr lang="en" sz="1300" b="1" dirty="0" err="1">
                <a:solidFill>
                  <a:schemeClr val="dk2"/>
                </a:solidFill>
              </a:rPr>
              <a:t>Θετικισμός</a:t>
            </a:r>
            <a:r>
              <a:rPr lang="en" sz="1300" b="1" dirty="0">
                <a:solidFill>
                  <a:schemeClr val="dk2"/>
                </a:solidFill>
              </a:rPr>
              <a:t>: </a:t>
            </a:r>
            <a:r>
              <a:rPr lang="en" sz="1300" dirty="0" err="1">
                <a:solidFill>
                  <a:schemeClr val="dk2"/>
                </a:solidFill>
              </a:rPr>
              <a:t>Η</a:t>
            </a:r>
            <a:r>
              <a:rPr lang="en" sz="1300" dirty="0">
                <a:solidFill>
                  <a:schemeClr val="dk2"/>
                </a:solidFill>
              </a:rPr>
              <a:t> π</a:t>
            </a:r>
            <a:r>
              <a:rPr lang="en" sz="1300" dirty="0" err="1">
                <a:solidFill>
                  <a:schemeClr val="dk2"/>
                </a:solidFill>
              </a:rPr>
              <a:t>ε</a:t>
            </a:r>
            <a:r>
              <a:rPr lang="en" sz="1300" dirty="0">
                <a:solidFill>
                  <a:schemeClr val="dk2"/>
                </a:solidFill>
              </a:rPr>
              <a:t>π</a:t>
            </a:r>
            <a:r>
              <a:rPr lang="en" sz="1300" dirty="0" err="1">
                <a:solidFill>
                  <a:schemeClr val="dk2"/>
                </a:solidFill>
              </a:rPr>
              <a:t>οίθηση</a:t>
            </a:r>
            <a:r>
              <a:rPr lang="en" sz="1300" dirty="0">
                <a:solidFill>
                  <a:schemeClr val="dk2"/>
                </a:solidFill>
              </a:rPr>
              <a:t> </a:t>
            </a:r>
            <a:r>
              <a:rPr lang="en" sz="1300" dirty="0" err="1">
                <a:solidFill>
                  <a:schemeClr val="dk2"/>
                </a:solidFill>
              </a:rPr>
              <a:t>ότι</a:t>
            </a:r>
            <a:r>
              <a:rPr lang="en" sz="1300" dirty="0">
                <a:solidFill>
                  <a:schemeClr val="dk2"/>
                </a:solidFill>
              </a:rPr>
              <a:t> </a:t>
            </a:r>
            <a:r>
              <a:rPr lang="en" sz="1300" dirty="0" err="1">
                <a:solidFill>
                  <a:schemeClr val="dk2"/>
                </a:solidFill>
              </a:rPr>
              <a:t>η</a:t>
            </a:r>
            <a:r>
              <a:rPr lang="en" sz="1300" dirty="0">
                <a:solidFill>
                  <a:schemeClr val="dk2"/>
                </a:solidFill>
              </a:rPr>
              <a:t> </a:t>
            </a:r>
            <a:r>
              <a:rPr lang="en" sz="1300" dirty="0" err="1">
                <a:solidFill>
                  <a:schemeClr val="dk2"/>
                </a:solidFill>
              </a:rPr>
              <a:t>κοινωνική</a:t>
            </a:r>
            <a:r>
              <a:rPr lang="en" sz="1300" dirty="0">
                <a:solidFill>
                  <a:schemeClr val="dk2"/>
                </a:solidFill>
              </a:rPr>
              <a:t> π</a:t>
            </a:r>
            <a:r>
              <a:rPr lang="en" sz="1300" dirty="0" err="1">
                <a:solidFill>
                  <a:schemeClr val="dk2"/>
                </a:solidFill>
              </a:rPr>
              <a:t>ρ</a:t>
            </a:r>
            <a:r>
              <a:rPr lang="en" sz="1300" dirty="0">
                <a:solidFill>
                  <a:schemeClr val="dk2"/>
                </a:solidFill>
              </a:rPr>
              <a:t>α</a:t>
            </a:r>
            <a:r>
              <a:rPr lang="en" sz="1300" dirty="0" err="1">
                <a:solidFill>
                  <a:schemeClr val="dk2"/>
                </a:solidFill>
              </a:rPr>
              <a:t>γμ</a:t>
            </a:r>
            <a:r>
              <a:rPr lang="en" sz="1300" dirty="0">
                <a:solidFill>
                  <a:schemeClr val="dk2"/>
                </a:solidFill>
              </a:rPr>
              <a:t>α</a:t>
            </a:r>
            <a:r>
              <a:rPr lang="en" sz="1300" dirty="0" err="1">
                <a:solidFill>
                  <a:schemeClr val="dk2"/>
                </a:solidFill>
              </a:rPr>
              <a:t>τικότητ</a:t>
            </a:r>
            <a:r>
              <a:rPr lang="en" sz="1300" dirty="0">
                <a:solidFill>
                  <a:schemeClr val="dk2"/>
                </a:solidFill>
              </a:rPr>
              <a:t>α </a:t>
            </a:r>
            <a:r>
              <a:rPr lang="en" sz="1300" dirty="0" err="1">
                <a:solidFill>
                  <a:schemeClr val="dk2"/>
                </a:solidFill>
              </a:rPr>
              <a:t>μ</a:t>
            </a:r>
            <a:r>
              <a:rPr lang="en" sz="1300" dirty="0">
                <a:solidFill>
                  <a:schemeClr val="dk2"/>
                </a:solidFill>
              </a:rPr>
              <a:t>π</a:t>
            </a:r>
            <a:r>
              <a:rPr lang="en" sz="1300" dirty="0" err="1">
                <a:solidFill>
                  <a:schemeClr val="dk2"/>
                </a:solidFill>
              </a:rPr>
              <a:t>ορεί</a:t>
            </a:r>
            <a:r>
              <a:rPr lang="en" sz="1300" dirty="0">
                <a:solidFill>
                  <a:schemeClr val="dk2"/>
                </a:solidFill>
              </a:rPr>
              <a:t> </a:t>
            </a:r>
            <a:r>
              <a:rPr lang="en" sz="1300" dirty="0" err="1">
                <a:solidFill>
                  <a:schemeClr val="dk2"/>
                </a:solidFill>
              </a:rPr>
              <a:t>ν</a:t>
            </a:r>
            <a:r>
              <a:rPr lang="en" sz="1300" dirty="0">
                <a:solidFill>
                  <a:schemeClr val="dk2"/>
                </a:solidFill>
              </a:rPr>
              <a:t>α </a:t>
            </a:r>
            <a:r>
              <a:rPr lang="en" sz="1300" dirty="0" err="1">
                <a:solidFill>
                  <a:schemeClr val="dk2"/>
                </a:solidFill>
              </a:rPr>
              <a:t>μελετηθεί</a:t>
            </a:r>
            <a:r>
              <a:rPr lang="en" sz="1300" dirty="0">
                <a:solidFill>
                  <a:schemeClr val="dk2"/>
                </a:solidFill>
              </a:rPr>
              <a:t> α</a:t>
            </a:r>
            <a:r>
              <a:rPr lang="en" sz="1300" dirty="0" err="1">
                <a:solidFill>
                  <a:schemeClr val="dk2"/>
                </a:solidFill>
              </a:rPr>
              <a:t>ντικειμενικά</a:t>
            </a:r>
            <a:r>
              <a:rPr lang="en" sz="1300" dirty="0">
                <a:solidFill>
                  <a:schemeClr val="dk2"/>
                </a:solidFill>
              </a:rPr>
              <a:t>, </a:t>
            </a:r>
            <a:r>
              <a:rPr lang="en" sz="1300" dirty="0" err="1">
                <a:solidFill>
                  <a:schemeClr val="dk2"/>
                </a:solidFill>
              </a:rPr>
              <a:t>ό</a:t>
            </a:r>
            <a:r>
              <a:rPr lang="en" sz="1300" dirty="0">
                <a:solidFill>
                  <a:schemeClr val="dk2"/>
                </a:solidFill>
              </a:rPr>
              <a:t>π</a:t>
            </a:r>
            <a:r>
              <a:rPr lang="en" sz="1300" dirty="0" err="1">
                <a:solidFill>
                  <a:schemeClr val="dk2"/>
                </a:solidFill>
              </a:rPr>
              <a:t>ως</a:t>
            </a:r>
            <a:r>
              <a:rPr lang="en" sz="1300" dirty="0">
                <a:solidFill>
                  <a:schemeClr val="dk2"/>
                </a:solidFill>
              </a:rPr>
              <a:t> </a:t>
            </a:r>
            <a:r>
              <a:rPr lang="en" sz="1300" dirty="0" err="1">
                <a:solidFill>
                  <a:schemeClr val="dk2"/>
                </a:solidFill>
              </a:rPr>
              <a:t>ο</a:t>
            </a:r>
            <a:r>
              <a:rPr lang="en" sz="1300" dirty="0">
                <a:solidFill>
                  <a:schemeClr val="dk2"/>
                </a:solidFill>
              </a:rPr>
              <a:t> </a:t>
            </a:r>
            <a:r>
              <a:rPr lang="en" sz="1300" dirty="0" err="1">
                <a:solidFill>
                  <a:schemeClr val="dk2"/>
                </a:solidFill>
              </a:rPr>
              <a:t>φυσικός</a:t>
            </a:r>
            <a:r>
              <a:rPr lang="en" sz="1300" dirty="0">
                <a:solidFill>
                  <a:schemeClr val="dk2"/>
                </a:solidFill>
              </a:rPr>
              <a:t> </a:t>
            </a:r>
            <a:r>
              <a:rPr lang="en" sz="1300" dirty="0" err="1">
                <a:solidFill>
                  <a:schemeClr val="dk2"/>
                </a:solidFill>
              </a:rPr>
              <a:t>κόσμος</a:t>
            </a:r>
            <a:r>
              <a:rPr lang="en" sz="1300" dirty="0">
                <a:solidFill>
                  <a:schemeClr val="dk2"/>
                </a:solidFill>
              </a:rPr>
              <a:t>, </a:t>
            </a:r>
            <a:r>
              <a:rPr lang="en" sz="1300" dirty="0" err="1">
                <a:solidFill>
                  <a:schemeClr val="dk2"/>
                </a:solidFill>
              </a:rPr>
              <a:t>γι</a:t>
            </a:r>
            <a:r>
              <a:rPr lang="en" sz="1300" dirty="0">
                <a:solidFill>
                  <a:schemeClr val="dk2"/>
                </a:solidFill>
              </a:rPr>
              <a:t>α </a:t>
            </a:r>
            <a:r>
              <a:rPr lang="en" sz="1300" dirty="0" err="1">
                <a:solidFill>
                  <a:schemeClr val="dk2"/>
                </a:solidFill>
              </a:rPr>
              <a:t>ν</a:t>
            </a:r>
            <a:r>
              <a:rPr lang="en" sz="1300" dirty="0">
                <a:solidFill>
                  <a:schemeClr val="dk2"/>
                </a:solidFill>
              </a:rPr>
              <a:t>α α</a:t>
            </a:r>
            <a:r>
              <a:rPr lang="en" sz="1300" dirty="0" err="1">
                <a:solidFill>
                  <a:schemeClr val="dk2"/>
                </a:solidFill>
              </a:rPr>
              <a:t>ν</a:t>
            </a:r>
            <a:r>
              <a:rPr lang="en" sz="1300" dirty="0">
                <a:solidFill>
                  <a:schemeClr val="dk2"/>
                </a:solidFill>
              </a:rPr>
              <a:t>α</a:t>
            </a:r>
            <a:r>
              <a:rPr lang="en" sz="1300" dirty="0" err="1">
                <a:solidFill>
                  <a:schemeClr val="dk2"/>
                </a:solidFill>
              </a:rPr>
              <a:t>κ</a:t>
            </a:r>
            <a:r>
              <a:rPr lang="en" sz="1300" dirty="0">
                <a:solidFill>
                  <a:schemeClr val="dk2"/>
                </a:solidFill>
              </a:rPr>
              <a:t>α</a:t>
            </a:r>
            <a:r>
              <a:rPr lang="en" sz="1300" dirty="0" err="1">
                <a:solidFill>
                  <a:schemeClr val="dk2"/>
                </a:solidFill>
              </a:rPr>
              <a:t>λυφθούν</a:t>
            </a:r>
            <a:r>
              <a:rPr lang="en" sz="1300" dirty="0">
                <a:solidFill>
                  <a:schemeClr val="dk2"/>
                </a:solidFill>
              </a:rPr>
              <a:t> </a:t>
            </a:r>
            <a:r>
              <a:rPr lang="en" sz="1300" dirty="0" err="1">
                <a:solidFill>
                  <a:schemeClr val="dk2"/>
                </a:solidFill>
              </a:rPr>
              <a:t>κ</a:t>
            </a:r>
            <a:r>
              <a:rPr lang="en" sz="1300" dirty="0">
                <a:solidFill>
                  <a:schemeClr val="dk2"/>
                </a:solidFill>
              </a:rPr>
              <a:t>α</a:t>
            </a:r>
            <a:r>
              <a:rPr lang="en" sz="1300" dirty="0" err="1">
                <a:solidFill>
                  <a:schemeClr val="dk2"/>
                </a:solidFill>
              </a:rPr>
              <a:t>θολικοί</a:t>
            </a:r>
            <a:r>
              <a:rPr lang="en" sz="1300" dirty="0">
                <a:solidFill>
                  <a:schemeClr val="dk2"/>
                </a:solidFill>
              </a:rPr>
              <a:t> </a:t>
            </a:r>
            <a:r>
              <a:rPr lang="en" sz="1300" dirty="0" err="1">
                <a:solidFill>
                  <a:schemeClr val="dk2"/>
                </a:solidFill>
              </a:rPr>
              <a:t>νόμοι</a:t>
            </a:r>
            <a:r>
              <a:rPr lang="en" sz="1300" dirty="0">
                <a:solidFill>
                  <a:schemeClr val="dk2"/>
                </a:solidFill>
              </a:rPr>
              <a:t> </a:t>
            </a:r>
            <a:r>
              <a:rPr lang="en" sz="1300" dirty="0" err="1">
                <a:solidFill>
                  <a:schemeClr val="dk2"/>
                </a:solidFill>
              </a:rPr>
              <a:t>κ</a:t>
            </a:r>
            <a:r>
              <a:rPr lang="en" sz="1300" dirty="0">
                <a:solidFill>
                  <a:schemeClr val="dk2"/>
                </a:solidFill>
              </a:rPr>
              <a:t>α</a:t>
            </a:r>
            <a:r>
              <a:rPr lang="en" sz="1300" dirty="0" err="1">
                <a:solidFill>
                  <a:schemeClr val="dk2"/>
                </a:solidFill>
              </a:rPr>
              <a:t>ι</a:t>
            </a:r>
            <a:r>
              <a:rPr lang="en" sz="1300" dirty="0">
                <a:solidFill>
                  <a:schemeClr val="dk2"/>
                </a:solidFill>
              </a:rPr>
              <a:t> </a:t>
            </a:r>
            <a:r>
              <a:rPr lang="en" sz="1300" dirty="0" err="1">
                <a:solidFill>
                  <a:schemeClr val="dk2"/>
                </a:solidFill>
              </a:rPr>
              <a:t>γεγονότ</a:t>
            </a:r>
            <a:r>
              <a:rPr lang="en" sz="1300" dirty="0">
                <a:solidFill>
                  <a:schemeClr val="dk2"/>
                </a:solidFill>
              </a:rPr>
              <a:t>α. </a:t>
            </a:r>
            <a:r>
              <a:rPr lang="en" sz="1300" dirty="0" err="1">
                <a:solidFill>
                  <a:schemeClr val="dk2"/>
                </a:solidFill>
              </a:rPr>
              <a:t>Η</a:t>
            </a:r>
            <a:r>
              <a:rPr lang="en" sz="1300" dirty="0">
                <a:solidFill>
                  <a:schemeClr val="dk2"/>
                </a:solidFill>
              </a:rPr>
              <a:t> SSM </a:t>
            </a:r>
            <a:r>
              <a:rPr lang="en" sz="1300" dirty="0" err="1">
                <a:solidFill>
                  <a:schemeClr val="dk2"/>
                </a:solidFill>
              </a:rPr>
              <a:t>υ</a:t>
            </a:r>
            <a:r>
              <a:rPr lang="en" sz="1300" dirty="0">
                <a:solidFill>
                  <a:schemeClr val="dk2"/>
                </a:solidFill>
              </a:rPr>
              <a:t>π</a:t>
            </a:r>
            <a:r>
              <a:rPr lang="en" sz="1300" dirty="0" err="1">
                <a:solidFill>
                  <a:schemeClr val="dk2"/>
                </a:solidFill>
              </a:rPr>
              <a:t>οστηρίζει</a:t>
            </a:r>
            <a:r>
              <a:rPr lang="en" sz="1300" dirty="0">
                <a:solidFill>
                  <a:schemeClr val="dk2"/>
                </a:solidFill>
              </a:rPr>
              <a:t> </a:t>
            </a:r>
            <a:r>
              <a:rPr lang="en" sz="1300" dirty="0" err="1">
                <a:solidFill>
                  <a:schemeClr val="dk2"/>
                </a:solidFill>
              </a:rPr>
              <a:t>ότι</a:t>
            </a:r>
            <a:r>
              <a:rPr lang="en" sz="1300" dirty="0">
                <a:solidFill>
                  <a:schemeClr val="dk2"/>
                </a:solidFill>
              </a:rPr>
              <a:t> </a:t>
            </a:r>
            <a:r>
              <a:rPr lang="en" sz="1300" dirty="0" err="1">
                <a:solidFill>
                  <a:schemeClr val="dk2"/>
                </a:solidFill>
              </a:rPr>
              <a:t>στις</a:t>
            </a:r>
            <a:r>
              <a:rPr lang="en" sz="1300" dirty="0">
                <a:solidFill>
                  <a:schemeClr val="dk2"/>
                </a:solidFill>
              </a:rPr>
              <a:t> α</a:t>
            </a:r>
            <a:r>
              <a:rPr lang="en" sz="1300" dirty="0" err="1">
                <a:solidFill>
                  <a:schemeClr val="dk2"/>
                </a:solidFill>
              </a:rPr>
              <a:t>νθρώ</a:t>
            </a:r>
            <a:r>
              <a:rPr lang="en" sz="1300" dirty="0">
                <a:solidFill>
                  <a:schemeClr val="dk2"/>
                </a:solidFill>
              </a:rPr>
              <a:t>π</a:t>
            </a:r>
            <a:r>
              <a:rPr lang="en" sz="1300" dirty="0" err="1">
                <a:solidFill>
                  <a:schemeClr val="dk2"/>
                </a:solidFill>
              </a:rPr>
              <a:t>ινες</a:t>
            </a:r>
            <a:r>
              <a:rPr lang="en" sz="1300" dirty="0">
                <a:solidFill>
                  <a:schemeClr val="dk2"/>
                </a:solidFill>
              </a:rPr>
              <a:t> </a:t>
            </a:r>
            <a:r>
              <a:rPr lang="en" sz="1300" dirty="0" err="1">
                <a:solidFill>
                  <a:schemeClr val="dk2"/>
                </a:solidFill>
              </a:rPr>
              <a:t>υ</a:t>
            </a:r>
            <a:r>
              <a:rPr lang="en" sz="1300" dirty="0">
                <a:solidFill>
                  <a:schemeClr val="dk2"/>
                </a:solidFill>
              </a:rPr>
              <a:t>π</a:t>
            </a:r>
            <a:r>
              <a:rPr lang="en" sz="1300" dirty="0" err="1">
                <a:solidFill>
                  <a:schemeClr val="dk2"/>
                </a:solidFill>
              </a:rPr>
              <a:t>οθέσεις</a:t>
            </a:r>
            <a:r>
              <a:rPr lang="en" sz="1300" dirty="0">
                <a:solidFill>
                  <a:schemeClr val="dk2"/>
                </a:solidFill>
              </a:rPr>
              <a:t> </a:t>
            </a:r>
            <a:r>
              <a:rPr lang="en" sz="1300" dirty="0" err="1">
                <a:solidFill>
                  <a:schemeClr val="dk2"/>
                </a:solidFill>
              </a:rPr>
              <a:t>δεν</a:t>
            </a:r>
            <a:r>
              <a:rPr lang="en" sz="1300" dirty="0">
                <a:solidFill>
                  <a:schemeClr val="dk2"/>
                </a:solidFill>
              </a:rPr>
              <a:t> </a:t>
            </a:r>
            <a:r>
              <a:rPr lang="en" sz="1300" dirty="0" err="1">
                <a:solidFill>
                  <a:schemeClr val="dk2"/>
                </a:solidFill>
              </a:rPr>
              <a:t>υ</a:t>
            </a:r>
            <a:r>
              <a:rPr lang="en" sz="1300" dirty="0">
                <a:solidFill>
                  <a:schemeClr val="dk2"/>
                </a:solidFill>
              </a:rPr>
              <a:t>π</a:t>
            </a:r>
            <a:r>
              <a:rPr lang="en" sz="1300" dirty="0" err="1">
                <a:solidFill>
                  <a:schemeClr val="dk2"/>
                </a:solidFill>
              </a:rPr>
              <a:t>άρχουν</a:t>
            </a:r>
            <a:r>
              <a:rPr lang="en" sz="1300" dirty="0">
                <a:solidFill>
                  <a:schemeClr val="dk2"/>
                </a:solidFill>
              </a:rPr>
              <a:t> </a:t>
            </a:r>
            <a:r>
              <a:rPr lang="el-GR" sz="1300" dirty="0">
                <a:solidFill>
                  <a:schemeClr val="dk2"/>
                </a:solidFill>
              </a:rPr>
              <a:t>δεδομένα </a:t>
            </a:r>
            <a:r>
              <a:rPr lang="en" sz="1300" dirty="0" err="1">
                <a:solidFill>
                  <a:schemeClr val="dk2"/>
                </a:solidFill>
              </a:rPr>
              <a:t>γεγονότ</a:t>
            </a:r>
            <a:r>
              <a:rPr lang="en" sz="1300" dirty="0">
                <a:solidFill>
                  <a:schemeClr val="dk2"/>
                </a:solidFill>
              </a:rPr>
              <a:t>α</a:t>
            </a:r>
            <a:r>
              <a:rPr lang="el-GR" sz="1300" dirty="0">
                <a:solidFill>
                  <a:schemeClr val="dk2"/>
                </a:solidFill>
              </a:rPr>
              <a:t> (</a:t>
            </a:r>
            <a:r>
              <a:rPr lang="en-US" sz="1300" dirty="0">
                <a:solidFill>
                  <a:schemeClr val="dk2"/>
                </a:solidFill>
              </a:rPr>
              <a:t>facts)</a:t>
            </a:r>
            <a:r>
              <a:rPr lang="en" sz="1300" dirty="0">
                <a:solidFill>
                  <a:schemeClr val="dk2"/>
                </a:solidFill>
              </a:rPr>
              <a:t> </a:t>
            </a:r>
            <a:r>
              <a:rPr lang="en" sz="1300" dirty="0" err="1">
                <a:solidFill>
                  <a:schemeClr val="dk2"/>
                </a:solidFill>
              </a:rPr>
              <a:t>εκτός</a:t>
            </a:r>
            <a:r>
              <a:rPr lang="en" sz="1300" dirty="0">
                <a:solidFill>
                  <a:schemeClr val="dk2"/>
                </a:solidFill>
              </a:rPr>
              <a:t> απ</a:t>
            </a:r>
            <a:r>
              <a:rPr lang="en" sz="1300" dirty="0" err="1">
                <a:solidFill>
                  <a:schemeClr val="dk2"/>
                </a:solidFill>
              </a:rPr>
              <a:t>ό</a:t>
            </a:r>
            <a:r>
              <a:rPr lang="en" sz="1300" dirty="0">
                <a:solidFill>
                  <a:schemeClr val="dk2"/>
                </a:solidFill>
              </a:rPr>
              <a:t> </a:t>
            </a:r>
            <a:r>
              <a:rPr lang="en" sz="1300" dirty="0" err="1">
                <a:solidFill>
                  <a:schemeClr val="dk2"/>
                </a:solidFill>
              </a:rPr>
              <a:t>κά</a:t>
            </a:r>
            <a:r>
              <a:rPr lang="en" sz="1300" dirty="0">
                <a:solidFill>
                  <a:schemeClr val="dk2"/>
                </a:solidFill>
              </a:rPr>
              <a:t>π</a:t>
            </a:r>
            <a:r>
              <a:rPr lang="en" sz="1300" dirty="0" err="1">
                <a:solidFill>
                  <a:schemeClr val="dk2"/>
                </a:solidFill>
              </a:rPr>
              <a:t>οι</a:t>
            </a:r>
            <a:r>
              <a:rPr lang="en" sz="1300" dirty="0">
                <a:solidFill>
                  <a:schemeClr val="dk2"/>
                </a:solidFill>
              </a:rPr>
              <a:t>α </a:t>
            </a:r>
            <a:r>
              <a:rPr lang="en" sz="1300" dirty="0" err="1">
                <a:solidFill>
                  <a:schemeClr val="dk2"/>
                </a:solidFill>
              </a:rPr>
              <a:t>ομάδ</a:t>
            </a:r>
            <a:r>
              <a:rPr lang="en" sz="1300" dirty="0">
                <a:solidFill>
                  <a:schemeClr val="dk2"/>
                </a:solidFill>
              </a:rPr>
              <a:t>α α</a:t>
            </a:r>
            <a:r>
              <a:rPr lang="en" sz="1300" dirty="0" err="1">
                <a:solidFill>
                  <a:schemeClr val="dk2"/>
                </a:solidFill>
              </a:rPr>
              <a:t>ξιών</a:t>
            </a:r>
            <a:r>
              <a:rPr lang="en" sz="1300" dirty="0">
                <a:solidFill>
                  <a:schemeClr val="dk2"/>
                </a:solidFill>
              </a:rPr>
              <a:t>.</a:t>
            </a:r>
            <a:endParaRPr sz="1300" dirty="0">
              <a:solidFill>
                <a:schemeClr val="dk2"/>
              </a:solidFill>
            </a:endParaRPr>
          </a:p>
          <a:p>
            <a:pPr marL="45720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Char char="●"/>
            </a:pPr>
            <a:r>
              <a:rPr lang="en" sz="1300" b="1" dirty="0" err="1">
                <a:solidFill>
                  <a:schemeClr val="dk2"/>
                </a:solidFill>
              </a:rPr>
              <a:t>Φονξιον</a:t>
            </a:r>
            <a:r>
              <a:rPr lang="en" sz="1300" b="1" dirty="0">
                <a:solidFill>
                  <a:schemeClr val="dk2"/>
                </a:solidFill>
              </a:rPr>
              <a:t>α</a:t>
            </a:r>
            <a:r>
              <a:rPr lang="en" sz="1300" b="1" dirty="0" err="1">
                <a:solidFill>
                  <a:schemeClr val="dk2"/>
                </a:solidFill>
              </a:rPr>
              <a:t>λισμός</a:t>
            </a:r>
            <a:r>
              <a:rPr lang="en" sz="1300" b="1" dirty="0">
                <a:solidFill>
                  <a:schemeClr val="dk2"/>
                </a:solidFill>
              </a:rPr>
              <a:t>: </a:t>
            </a:r>
            <a:r>
              <a:rPr lang="en" sz="1300" dirty="0" err="1">
                <a:solidFill>
                  <a:schemeClr val="dk2"/>
                </a:solidFill>
              </a:rPr>
              <a:t>Η</a:t>
            </a:r>
            <a:r>
              <a:rPr lang="en" sz="1300" dirty="0">
                <a:solidFill>
                  <a:schemeClr val="dk2"/>
                </a:solidFill>
              </a:rPr>
              <a:t> </a:t>
            </a:r>
            <a:r>
              <a:rPr lang="en" sz="1300" dirty="0" err="1">
                <a:solidFill>
                  <a:schemeClr val="dk2"/>
                </a:solidFill>
              </a:rPr>
              <a:t>ά</a:t>
            </a:r>
            <a:r>
              <a:rPr lang="en" sz="1300" dirty="0">
                <a:solidFill>
                  <a:schemeClr val="dk2"/>
                </a:solidFill>
              </a:rPr>
              <a:t>π</a:t>
            </a:r>
            <a:r>
              <a:rPr lang="en" sz="1300" dirty="0" err="1">
                <a:solidFill>
                  <a:schemeClr val="dk2"/>
                </a:solidFill>
              </a:rPr>
              <a:t>οψη</a:t>
            </a:r>
            <a:r>
              <a:rPr lang="en" sz="1300" dirty="0">
                <a:solidFill>
                  <a:schemeClr val="dk2"/>
                </a:solidFill>
              </a:rPr>
              <a:t> </a:t>
            </a:r>
            <a:r>
              <a:rPr lang="en" sz="1300" dirty="0" err="1">
                <a:solidFill>
                  <a:schemeClr val="dk2"/>
                </a:solidFill>
              </a:rPr>
              <a:t>ότι</a:t>
            </a:r>
            <a:r>
              <a:rPr lang="en" sz="1300" dirty="0">
                <a:solidFill>
                  <a:schemeClr val="dk2"/>
                </a:solidFill>
              </a:rPr>
              <a:t> </a:t>
            </a:r>
            <a:r>
              <a:rPr lang="en" sz="1300" dirty="0" err="1">
                <a:solidFill>
                  <a:schemeClr val="dk2"/>
                </a:solidFill>
              </a:rPr>
              <a:t>οι</a:t>
            </a:r>
            <a:r>
              <a:rPr lang="en" sz="1300" dirty="0">
                <a:solidFill>
                  <a:schemeClr val="dk2"/>
                </a:solidFill>
              </a:rPr>
              <a:t> </a:t>
            </a:r>
            <a:r>
              <a:rPr lang="en" sz="1300" dirty="0" err="1">
                <a:solidFill>
                  <a:schemeClr val="dk2"/>
                </a:solidFill>
              </a:rPr>
              <a:t>οργ</a:t>
            </a:r>
            <a:r>
              <a:rPr lang="en" sz="1300" dirty="0">
                <a:solidFill>
                  <a:schemeClr val="dk2"/>
                </a:solidFill>
              </a:rPr>
              <a:t>α</a:t>
            </a:r>
            <a:r>
              <a:rPr lang="en" sz="1300" dirty="0" err="1">
                <a:solidFill>
                  <a:schemeClr val="dk2"/>
                </a:solidFill>
              </a:rPr>
              <a:t>νισμοί</a:t>
            </a:r>
            <a:r>
              <a:rPr lang="en" sz="1300" dirty="0">
                <a:solidFill>
                  <a:schemeClr val="dk2"/>
                </a:solidFill>
              </a:rPr>
              <a:t> </a:t>
            </a:r>
            <a:r>
              <a:rPr lang="en" sz="1300" dirty="0" err="1">
                <a:solidFill>
                  <a:schemeClr val="dk2"/>
                </a:solidFill>
              </a:rPr>
              <a:t>είν</a:t>
            </a:r>
            <a:r>
              <a:rPr lang="en" sz="1300" dirty="0">
                <a:solidFill>
                  <a:schemeClr val="dk2"/>
                </a:solidFill>
              </a:rPr>
              <a:t>α</a:t>
            </a:r>
            <a:r>
              <a:rPr lang="en" sz="1300" dirty="0" err="1">
                <a:solidFill>
                  <a:schemeClr val="dk2"/>
                </a:solidFill>
              </a:rPr>
              <a:t>ι</a:t>
            </a:r>
            <a:r>
              <a:rPr lang="en" sz="1300" dirty="0">
                <a:solidFill>
                  <a:schemeClr val="dk2"/>
                </a:solidFill>
              </a:rPr>
              <a:t> </a:t>
            </a:r>
            <a:r>
              <a:rPr lang="en" sz="1300" dirty="0" err="1">
                <a:solidFill>
                  <a:schemeClr val="dk2"/>
                </a:solidFill>
              </a:rPr>
              <a:t>συστήμ</a:t>
            </a:r>
            <a:r>
              <a:rPr lang="en" sz="1300" dirty="0">
                <a:solidFill>
                  <a:schemeClr val="dk2"/>
                </a:solidFill>
              </a:rPr>
              <a:t>α</a:t>
            </a:r>
            <a:r>
              <a:rPr lang="en" sz="1300" dirty="0" err="1">
                <a:solidFill>
                  <a:schemeClr val="dk2"/>
                </a:solidFill>
              </a:rPr>
              <a:t>τ</a:t>
            </a:r>
            <a:r>
              <a:rPr lang="en" sz="1300" dirty="0">
                <a:solidFill>
                  <a:schemeClr val="dk2"/>
                </a:solidFill>
              </a:rPr>
              <a:t>α </a:t>
            </a:r>
            <a:r>
              <a:rPr lang="en" sz="1300" dirty="0" err="1">
                <a:solidFill>
                  <a:schemeClr val="dk2"/>
                </a:solidFill>
              </a:rPr>
              <a:t>με</a:t>
            </a:r>
            <a:r>
              <a:rPr lang="en" sz="1300" dirty="0">
                <a:solidFill>
                  <a:schemeClr val="dk2"/>
                </a:solidFill>
              </a:rPr>
              <a:t> </a:t>
            </a:r>
            <a:r>
              <a:rPr lang="en" sz="1300" dirty="0" err="1">
                <a:solidFill>
                  <a:schemeClr val="dk2"/>
                </a:solidFill>
              </a:rPr>
              <a:t>έν</a:t>
            </a:r>
            <a:r>
              <a:rPr lang="en" sz="1300" dirty="0">
                <a:solidFill>
                  <a:schemeClr val="dk2"/>
                </a:solidFill>
              </a:rPr>
              <a:t>α</a:t>
            </a:r>
            <a:r>
              <a:rPr lang="en" sz="1300" dirty="0" err="1">
                <a:solidFill>
                  <a:schemeClr val="dk2"/>
                </a:solidFill>
              </a:rPr>
              <a:t>ν</a:t>
            </a:r>
            <a:r>
              <a:rPr lang="en" sz="1300" dirty="0">
                <a:solidFill>
                  <a:schemeClr val="dk2"/>
                </a:solidFill>
              </a:rPr>
              <a:t> </a:t>
            </a:r>
            <a:r>
              <a:rPr lang="en" sz="1300" dirty="0" err="1">
                <a:solidFill>
                  <a:schemeClr val="dk2"/>
                </a:solidFill>
              </a:rPr>
              <a:t>μόνο</a:t>
            </a:r>
            <a:r>
              <a:rPr lang="en" sz="1300" dirty="0">
                <a:solidFill>
                  <a:schemeClr val="dk2"/>
                </a:solidFill>
              </a:rPr>
              <a:t>, </a:t>
            </a:r>
            <a:r>
              <a:rPr lang="en" sz="1300" dirty="0" err="1">
                <a:solidFill>
                  <a:schemeClr val="dk2"/>
                </a:solidFill>
              </a:rPr>
              <a:t>ε</a:t>
            </a:r>
            <a:r>
              <a:rPr lang="en" sz="1300" dirty="0">
                <a:solidFill>
                  <a:schemeClr val="dk2"/>
                </a:solidFill>
              </a:rPr>
              <a:t>π</a:t>
            </a:r>
            <a:r>
              <a:rPr lang="en" sz="1300" dirty="0" err="1">
                <a:solidFill>
                  <a:schemeClr val="dk2"/>
                </a:solidFill>
              </a:rPr>
              <a:t>ίσημο</a:t>
            </a:r>
            <a:r>
              <a:rPr lang="en" sz="1300" dirty="0">
                <a:solidFill>
                  <a:schemeClr val="dk2"/>
                </a:solidFill>
              </a:rPr>
              <a:t> </a:t>
            </a:r>
            <a:r>
              <a:rPr lang="en" sz="1300" dirty="0" err="1">
                <a:solidFill>
                  <a:schemeClr val="dk2"/>
                </a:solidFill>
              </a:rPr>
              <a:t>στόχο</a:t>
            </a:r>
            <a:r>
              <a:rPr lang="en" sz="1300" dirty="0">
                <a:solidFill>
                  <a:schemeClr val="dk2"/>
                </a:solidFill>
              </a:rPr>
              <a:t> </a:t>
            </a:r>
            <a:r>
              <a:rPr lang="en" sz="1300" dirty="0" err="1">
                <a:solidFill>
                  <a:schemeClr val="dk2"/>
                </a:solidFill>
              </a:rPr>
              <a:t>κ</a:t>
            </a:r>
            <a:r>
              <a:rPr lang="en" sz="1300" dirty="0">
                <a:solidFill>
                  <a:schemeClr val="dk2"/>
                </a:solidFill>
              </a:rPr>
              <a:t>α</a:t>
            </a:r>
            <a:r>
              <a:rPr lang="en" sz="1300" dirty="0" err="1">
                <a:solidFill>
                  <a:schemeClr val="dk2"/>
                </a:solidFill>
              </a:rPr>
              <a:t>ι</a:t>
            </a:r>
            <a:r>
              <a:rPr lang="en" sz="1300" dirty="0">
                <a:solidFill>
                  <a:schemeClr val="dk2"/>
                </a:solidFill>
              </a:rPr>
              <a:t> </a:t>
            </a:r>
            <a:r>
              <a:rPr lang="en" sz="1300" dirty="0" err="1">
                <a:solidFill>
                  <a:schemeClr val="dk2"/>
                </a:solidFill>
              </a:rPr>
              <a:t>οι</a:t>
            </a:r>
            <a:r>
              <a:rPr lang="en" sz="1300" dirty="0">
                <a:solidFill>
                  <a:schemeClr val="dk2"/>
                </a:solidFill>
              </a:rPr>
              <a:t> </a:t>
            </a:r>
            <a:r>
              <a:rPr lang="en" sz="1300" dirty="0" err="1">
                <a:solidFill>
                  <a:schemeClr val="dk2"/>
                </a:solidFill>
              </a:rPr>
              <a:t>άνθρω</a:t>
            </a:r>
            <a:r>
              <a:rPr lang="en" sz="1300" dirty="0">
                <a:solidFill>
                  <a:schemeClr val="dk2"/>
                </a:solidFill>
              </a:rPr>
              <a:t>π</a:t>
            </a:r>
            <a:r>
              <a:rPr lang="en" sz="1300" dirty="0" err="1">
                <a:solidFill>
                  <a:schemeClr val="dk2"/>
                </a:solidFill>
              </a:rPr>
              <a:t>οι</a:t>
            </a:r>
            <a:r>
              <a:rPr lang="en" sz="1300" dirty="0">
                <a:solidFill>
                  <a:schemeClr val="dk2"/>
                </a:solidFill>
              </a:rPr>
              <a:t> </a:t>
            </a:r>
            <a:r>
              <a:rPr lang="en" sz="1300" dirty="0" err="1">
                <a:solidFill>
                  <a:schemeClr val="dk2"/>
                </a:solidFill>
              </a:rPr>
              <a:t>είν</a:t>
            </a:r>
            <a:r>
              <a:rPr lang="en" sz="1300" dirty="0">
                <a:solidFill>
                  <a:schemeClr val="dk2"/>
                </a:solidFill>
              </a:rPr>
              <a:t>α</a:t>
            </a:r>
            <a:r>
              <a:rPr lang="en" sz="1300" dirty="0" err="1">
                <a:solidFill>
                  <a:schemeClr val="dk2"/>
                </a:solidFill>
              </a:rPr>
              <a:t>ι</a:t>
            </a:r>
            <a:r>
              <a:rPr lang="en" sz="1300" dirty="0">
                <a:solidFill>
                  <a:schemeClr val="dk2"/>
                </a:solidFill>
              </a:rPr>
              <a:t> </a:t>
            </a:r>
            <a:r>
              <a:rPr lang="en" sz="1300" dirty="0" err="1">
                <a:solidFill>
                  <a:schemeClr val="dk2"/>
                </a:solidFill>
              </a:rPr>
              <a:t>οι</a:t>
            </a:r>
            <a:r>
              <a:rPr lang="en" sz="1300" dirty="0">
                <a:solidFill>
                  <a:schemeClr val="dk2"/>
                </a:solidFill>
              </a:rPr>
              <a:t> α</a:t>
            </a:r>
            <a:r>
              <a:rPr lang="en" sz="1300" dirty="0" err="1">
                <a:solidFill>
                  <a:schemeClr val="dk2"/>
                </a:solidFill>
              </a:rPr>
              <a:t>δρ</a:t>
            </a:r>
            <a:r>
              <a:rPr lang="en" sz="1300" dirty="0">
                <a:solidFill>
                  <a:schemeClr val="dk2"/>
                </a:solidFill>
              </a:rPr>
              <a:t>α</a:t>
            </a:r>
            <a:r>
              <a:rPr lang="en" sz="1300" dirty="0" err="1">
                <a:solidFill>
                  <a:schemeClr val="dk2"/>
                </a:solidFill>
              </a:rPr>
              <a:t>νείς</a:t>
            </a:r>
            <a:r>
              <a:rPr lang="en" sz="1300" dirty="0">
                <a:solidFill>
                  <a:schemeClr val="dk2"/>
                </a:solidFill>
              </a:rPr>
              <a:t> </a:t>
            </a:r>
            <a:r>
              <a:rPr lang="en" sz="1300" dirty="0" err="1">
                <a:solidFill>
                  <a:schemeClr val="dk2"/>
                </a:solidFill>
              </a:rPr>
              <a:t>συντελεστές</a:t>
            </a:r>
            <a:r>
              <a:rPr lang="en" sz="1300" dirty="0">
                <a:solidFill>
                  <a:schemeClr val="dk2"/>
                </a:solidFill>
              </a:rPr>
              <a:t> </a:t>
            </a:r>
            <a:r>
              <a:rPr lang="en" sz="1300" dirty="0" err="1">
                <a:solidFill>
                  <a:schemeClr val="dk2"/>
                </a:solidFill>
              </a:rPr>
              <a:t>σε</a:t>
            </a:r>
            <a:r>
              <a:rPr lang="en" sz="1300" dirty="0">
                <a:solidFill>
                  <a:schemeClr val="dk2"/>
                </a:solidFill>
              </a:rPr>
              <a:t> α</a:t>
            </a:r>
            <a:r>
              <a:rPr lang="en" sz="1300" dirty="0" err="1">
                <a:solidFill>
                  <a:schemeClr val="dk2"/>
                </a:solidFill>
              </a:rPr>
              <a:t>υτόν</a:t>
            </a:r>
            <a:r>
              <a:rPr lang="en" sz="1300" dirty="0">
                <a:solidFill>
                  <a:schemeClr val="dk2"/>
                </a:solidFill>
              </a:rPr>
              <a:t>. </a:t>
            </a:r>
            <a:r>
              <a:rPr lang="en" sz="1300" dirty="0" err="1">
                <a:solidFill>
                  <a:schemeClr val="dk2"/>
                </a:solidFill>
              </a:rPr>
              <a:t>Η</a:t>
            </a:r>
            <a:r>
              <a:rPr lang="en" sz="1300" dirty="0">
                <a:solidFill>
                  <a:schemeClr val="dk2"/>
                </a:solidFill>
              </a:rPr>
              <a:t> SSM </a:t>
            </a:r>
            <a:r>
              <a:rPr lang="en" sz="1300" dirty="0" err="1">
                <a:solidFill>
                  <a:schemeClr val="dk2"/>
                </a:solidFill>
              </a:rPr>
              <a:t>το</a:t>
            </a:r>
            <a:r>
              <a:rPr lang="en" sz="1300" dirty="0">
                <a:solidFill>
                  <a:schemeClr val="dk2"/>
                </a:solidFill>
              </a:rPr>
              <a:t> β</a:t>
            </a:r>
            <a:r>
              <a:rPr lang="en" sz="1300" dirty="0" err="1">
                <a:solidFill>
                  <a:schemeClr val="dk2"/>
                </a:solidFill>
              </a:rPr>
              <a:t>λέ</a:t>
            </a:r>
            <a:r>
              <a:rPr lang="en" sz="1300" dirty="0">
                <a:solidFill>
                  <a:schemeClr val="dk2"/>
                </a:solidFill>
              </a:rPr>
              <a:t>π</a:t>
            </a:r>
            <a:r>
              <a:rPr lang="en" sz="1300" dirty="0" err="1">
                <a:solidFill>
                  <a:schemeClr val="dk2"/>
                </a:solidFill>
              </a:rPr>
              <a:t>ει</a:t>
            </a:r>
            <a:r>
              <a:rPr lang="en" sz="1300" dirty="0">
                <a:solidFill>
                  <a:schemeClr val="dk2"/>
                </a:solidFill>
              </a:rPr>
              <a:t> α</a:t>
            </a:r>
            <a:r>
              <a:rPr lang="en" sz="1300" dirty="0" err="1">
                <a:solidFill>
                  <a:schemeClr val="dk2"/>
                </a:solidFill>
              </a:rPr>
              <a:t>υτό</a:t>
            </a:r>
            <a:r>
              <a:rPr lang="en" sz="1300" dirty="0">
                <a:solidFill>
                  <a:schemeClr val="dk2"/>
                </a:solidFill>
              </a:rPr>
              <a:t> </a:t>
            </a:r>
            <a:r>
              <a:rPr lang="en" sz="1300" dirty="0" err="1">
                <a:solidFill>
                  <a:schemeClr val="dk2"/>
                </a:solidFill>
              </a:rPr>
              <a:t>ως</a:t>
            </a:r>
            <a:r>
              <a:rPr lang="en" sz="1300" dirty="0">
                <a:solidFill>
                  <a:schemeClr val="dk2"/>
                </a:solidFill>
              </a:rPr>
              <a:t> </a:t>
            </a:r>
            <a:r>
              <a:rPr lang="en" sz="1300" dirty="0" err="1">
                <a:solidFill>
                  <a:schemeClr val="dk2"/>
                </a:solidFill>
              </a:rPr>
              <a:t>έν</a:t>
            </a:r>
            <a:r>
              <a:rPr lang="en" sz="1300" dirty="0">
                <a:solidFill>
                  <a:schemeClr val="dk2"/>
                </a:solidFill>
              </a:rPr>
              <a:t>α </a:t>
            </a:r>
            <a:r>
              <a:rPr lang="en" sz="1300" dirty="0" err="1">
                <a:solidFill>
                  <a:schemeClr val="dk2"/>
                </a:solidFill>
              </a:rPr>
              <a:t>φτωχό</a:t>
            </a:r>
            <a:r>
              <a:rPr lang="en" sz="1300" dirty="0">
                <a:solidFill>
                  <a:schemeClr val="dk2"/>
                </a:solidFill>
              </a:rPr>
              <a:t> </a:t>
            </a:r>
            <a:r>
              <a:rPr lang="en" sz="1300" dirty="0" err="1">
                <a:solidFill>
                  <a:schemeClr val="dk2"/>
                </a:solidFill>
              </a:rPr>
              <a:t>μοντέλο</a:t>
            </a:r>
            <a:r>
              <a:rPr lang="en" sz="1300" dirty="0">
                <a:solidFill>
                  <a:schemeClr val="dk2"/>
                </a:solidFill>
              </a:rPr>
              <a:t> </a:t>
            </a:r>
            <a:r>
              <a:rPr lang="en" sz="1300" dirty="0" err="1">
                <a:solidFill>
                  <a:schemeClr val="dk2"/>
                </a:solidFill>
              </a:rPr>
              <a:t>γι</a:t>
            </a:r>
            <a:r>
              <a:rPr lang="en" sz="1300" dirty="0">
                <a:solidFill>
                  <a:schemeClr val="dk2"/>
                </a:solidFill>
              </a:rPr>
              <a:t>α </a:t>
            </a:r>
            <a:r>
              <a:rPr lang="en" sz="1300" dirty="0" err="1">
                <a:solidFill>
                  <a:schemeClr val="dk2"/>
                </a:solidFill>
              </a:rPr>
              <a:t>τις</a:t>
            </a:r>
            <a:r>
              <a:rPr lang="en" sz="1300" dirty="0">
                <a:solidFill>
                  <a:schemeClr val="dk2"/>
                </a:solidFill>
              </a:rPr>
              <a:t> α</a:t>
            </a:r>
            <a:r>
              <a:rPr lang="en" sz="1300" dirty="0" err="1">
                <a:solidFill>
                  <a:schemeClr val="dk2"/>
                </a:solidFill>
              </a:rPr>
              <a:t>νθρώ</a:t>
            </a:r>
            <a:r>
              <a:rPr lang="en" sz="1300" dirty="0">
                <a:solidFill>
                  <a:schemeClr val="dk2"/>
                </a:solidFill>
              </a:rPr>
              <a:t>π</a:t>
            </a:r>
            <a:r>
              <a:rPr lang="en" sz="1300" dirty="0" err="1">
                <a:solidFill>
                  <a:schemeClr val="dk2"/>
                </a:solidFill>
              </a:rPr>
              <a:t>ινες</a:t>
            </a:r>
            <a:r>
              <a:rPr lang="en" sz="1300" dirty="0">
                <a:solidFill>
                  <a:schemeClr val="dk2"/>
                </a:solidFill>
              </a:rPr>
              <a:t> </a:t>
            </a:r>
            <a:r>
              <a:rPr lang="en" sz="1300" dirty="0" err="1">
                <a:solidFill>
                  <a:schemeClr val="dk2"/>
                </a:solidFill>
              </a:rPr>
              <a:t>κ</a:t>
            </a:r>
            <a:r>
              <a:rPr lang="en" sz="1300" dirty="0">
                <a:solidFill>
                  <a:schemeClr val="dk2"/>
                </a:solidFill>
              </a:rPr>
              <a:t>α</a:t>
            </a:r>
            <a:r>
              <a:rPr lang="en" sz="1300" dirty="0" err="1">
                <a:solidFill>
                  <a:schemeClr val="dk2"/>
                </a:solidFill>
              </a:rPr>
              <a:t>τ</a:t>
            </a:r>
            <a:r>
              <a:rPr lang="en" sz="1300" dirty="0">
                <a:solidFill>
                  <a:schemeClr val="dk2"/>
                </a:solidFill>
              </a:rPr>
              <a:t>α</a:t>
            </a:r>
            <a:r>
              <a:rPr lang="en" sz="1300" dirty="0" err="1">
                <a:solidFill>
                  <a:schemeClr val="dk2"/>
                </a:solidFill>
              </a:rPr>
              <a:t>στάσεις</a:t>
            </a:r>
            <a:r>
              <a:rPr lang="en" sz="1300" dirty="0">
                <a:solidFill>
                  <a:schemeClr val="dk2"/>
                </a:solidFill>
              </a:rPr>
              <a:t>.</a:t>
            </a:r>
            <a:endParaRPr sz="1300" dirty="0">
              <a:solidFill>
                <a:schemeClr val="dk2"/>
              </a:solidFill>
            </a:endParaRPr>
          </a:p>
          <a:p>
            <a:pPr marL="28575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Wingdings" pitchFamily="2" charset="2"/>
              <a:buChar char="Ø"/>
            </a:pPr>
            <a:r>
              <a:rPr lang="en" sz="1300" b="1" dirty="0" err="1">
                <a:solidFill>
                  <a:schemeClr val="dk2"/>
                </a:solidFill>
              </a:rPr>
              <a:t>Προσεγγίζοντ</a:t>
            </a:r>
            <a:r>
              <a:rPr lang="en" sz="1300" b="1" dirty="0">
                <a:solidFill>
                  <a:schemeClr val="dk2"/>
                </a:solidFill>
              </a:rPr>
              <a:t>α</a:t>
            </a:r>
            <a:r>
              <a:rPr lang="en" sz="1300" b="1" dirty="0" err="1">
                <a:solidFill>
                  <a:schemeClr val="dk2"/>
                </a:solidFill>
              </a:rPr>
              <a:t>ς</a:t>
            </a:r>
            <a:r>
              <a:rPr lang="en" sz="1300" b="1" dirty="0">
                <a:solidFill>
                  <a:schemeClr val="dk2"/>
                </a:solidFill>
              </a:rPr>
              <a:t> </a:t>
            </a:r>
            <a:r>
              <a:rPr lang="en" sz="1300" b="1" dirty="0" err="1">
                <a:solidFill>
                  <a:schemeClr val="dk2"/>
                </a:solidFill>
              </a:rPr>
              <a:t>τις</a:t>
            </a:r>
            <a:r>
              <a:rPr lang="en" sz="1300" b="1" dirty="0">
                <a:solidFill>
                  <a:schemeClr val="dk2"/>
                </a:solidFill>
              </a:rPr>
              <a:t> </a:t>
            </a:r>
            <a:r>
              <a:rPr lang="en" sz="1300" b="1" dirty="0" err="1">
                <a:solidFill>
                  <a:schemeClr val="dk2"/>
                </a:solidFill>
              </a:rPr>
              <a:t>Ερμηνευτικές</a:t>
            </a:r>
            <a:r>
              <a:rPr lang="en" sz="1300" b="1" dirty="0">
                <a:solidFill>
                  <a:schemeClr val="dk2"/>
                </a:solidFill>
              </a:rPr>
              <a:t> </a:t>
            </a:r>
            <a:r>
              <a:rPr lang="en" sz="1300" b="1" dirty="0" err="1">
                <a:solidFill>
                  <a:schemeClr val="dk2"/>
                </a:solidFill>
              </a:rPr>
              <a:t>Κοινωνικές</a:t>
            </a:r>
            <a:r>
              <a:rPr lang="en" sz="1300" b="1" dirty="0">
                <a:solidFill>
                  <a:schemeClr val="dk2"/>
                </a:solidFill>
              </a:rPr>
              <a:t> </a:t>
            </a:r>
            <a:r>
              <a:rPr lang="en" sz="1300" b="1" dirty="0" err="1">
                <a:solidFill>
                  <a:schemeClr val="dk2"/>
                </a:solidFill>
              </a:rPr>
              <a:t>Ε</a:t>
            </a:r>
            <a:r>
              <a:rPr lang="en" sz="1300" b="1" dirty="0">
                <a:solidFill>
                  <a:schemeClr val="dk2"/>
                </a:solidFill>
              </a:rPr>
              <a:t>π</a:t>
            </a:r>
            <a:r>
              <a:rPr lang="en" sz="1300" b="1" dirty="0" err="1">
                <a:solidFill>
                  <a:schemeClr val="dk2"/>
                </a:solidFill>
              </a:rPr>
              <a:t>ιστήμες</a:t>
            </a:r>
            <a:br>
              <a:rPr lang="en" sz="1300" b="1" dirty="0">
                <a:solidFill>
                  <a:schemeClr val="dk2"/>
                </a:solidFill>
              </a:rPr>
            </a:br>
            <a:r>
              <a:rPr lang="en" sz="1300" dirty="0" err="1">
                <a:solidFill>
                  <a:schemeClr val="dk2"/>
                </a:solidFill>
              </a:rPr>
              <a:t>Η</a:t>
            </a:r>
            <a:r>
              <a:rPr lang="en" sz="1300" dirty="0">
                <a:solidFill>
                  <a:schemeClr val="dk2"/>
                </a:solidFill>
              </a:rPr>
              <a:t> SSM βα</a:t>
            </a:r>
            <a:r>
              <a:rPr lang="en" sz="1300" dirty="0" err="1">
                <a:solidFill>
                  <a:schemeClr val="dk2"/>
                </a:solidFill>
              </a:rPr>
              <a:t>σίζετ</a:t>
            </a:r>
            <a:r>
              <a:rPr lang="en" sz="1300" dirty="0">
                <a:solidFill>
                  <a:schemeClr val="dk2"/>
                </a:solidFill>
              </a:rPr>
              <a:t>α</a:t>
            </a:r>
            <a:r>
              <a:rPr lang="en" sz="1300" dirty="0" err="1">
                <a:solidFill>
                  <a:schemeClr val="dk2"/>
                </a:solidFill>
              </a:rPr>
              <a:t>ι</a:t>
            </a:r>
            <a:r>
              <a:rPr lang="en" sz="1300" dirty="0">
                <a:solidFill>
                  <a:schemeClr val="dk2"/>
                </a:solidFill>
              </a:rPr>
              <a:t> α</a:t>
            </a:r>
            <a:r>
              <a:rPr lang="en" sz="1300" dirty="0" err="1">
                <a:solidFill>
                  <a:schemeClr val="dk2"/>
                </a:solidFill>
              </a:rPr>
              <a:t>ντ</a:t>
            </a:r>
            <a:r>
              <a:rPr lang="en" sz="1300" dirty="0">
                <a:solidFill>
                  <a:schemeClr val="dk2"/>
                </a:solidFill>
              </a:rPr>
              <a:t>' α</a:t>
            </a:r>
            <a:r>
              <a:rPr lang="en" sz="1300" dirty="0" err="1">
                <a:solidFill>
                  <a:schemeClr val="dk2"/>
                </a:solidFill>
              </a:rPr>
              <a:t>υτού</a:t>
            </a:r>
            <a:r>
              <a:rPr lang="en" sz="1300" dirty="0">
                <a:solidFill>
                  <a:schemeClr val="dk2"/>
                </a:solidFill>
              </a:rPr>
              <a:t> </a:t>
            </a:r>
            <a:r>
              <a:rPr lang="en" sz="1300" dirty="0" err="1">
                <a:solidFill>
                  <a:schemeClr val="dk2"/>
                </a:solidFill>
              </a:rPr>
              <a:t>σε</a:t>
            </a:r>
            <a:r>
              <a:rPr lang="en" sz="1300" dirty="0">
                <a:solidFill>
                  <a:schemeClr val="dk2"/>
                </a:solidFill>
              </a:rPr>
              <a:t> </a:t>
            </a:r>
            <a:r>
              <a:rPr lang="en" sz="1300" dirty="0" err="1">
                <a:solidFill>
                  <a:schemeClr val="dk2"/>
                </a:solidFill>
              </a:rPr>
              <a:t>φιλοσοφίες</a:t>
            </a:r>
            <a:r>
              <a:rPr lang="en" sz="1300" dirty="0">
                <a:solidFill>
                  <a:schemeClr val="dk2"/>
                </a:solidFill>
              </a:rPr>
              <a:t> π</a:t>
            </a:r>
            <a:r>
              <a:rPr lang="en" sz="1300" dirty="0" err="1">
                <a:solidFill>
                  <a:schemeClr val="dk2"/>
                </a:solidFill>
              </a:rPr>
              <a:t>ου</a:t>
            </a:r>
            <a:r>
              <a:rPr lang="en" sz="1300" dirty="0">
                <a:solidFill>
                  <a:schemeClr val="dk2"/>
                </a:solidFill>
              </a:rPr>
              <a:t> </a:t>
            </a:r>
            <a:r>
              <a:rPr lang="en" sz="1300" dirty="0" err="1">
                <a:solidFill>
                  <a:schemeClr val="dk2"/>
                </a:solidFill>
              </a:rPr>
              <a:t>δίνουν</a:t>
            </a:r>
            <a:r>
              <a:rPr lang="en" sz="1300" dirty="0">
                <a:solidFill>
                  <a:schemeClr val="dk2"/>
                </a:solidFill>
              </a:rPr>
              <a:t> π</a:t>
            </a:r>
            <a:r>
              <a:rPr lang="en" sz="1300" dirty="0" err="1">
                <a:solidFill>
                  <a:schemeClr val="dk2"/>
                </a:solidFill>
              </a:rPr>
              <a:t>ροτερ</a:t>
            </a:r>
            <a:r>
              <a:rPr lang="en" sz="1300" dirty="0">
                <a:solidFill>
                  <a:schemeClr val="dk2"/>
                </a:solidFill>
              </a:rPr>
              <a:t>α</a:t>
            </a:r>
            <a:r>
              <a:rPr lang="en" sz="1300" dirty="0" err="1">
                <a:solidFill>
                  <a:schemeClr val="dk2"/>
                </a:solidFill>
              </a:rPr>
              <a:t>ιότητ</a:t>
            </a:r>
            <a:r>
              <a:rPr lang="en" sz="1300" dirty="0">
                <a:solidFill>
                  <a:schemeClr val="dk2"/>
                </a:solidFill>
              </a:rPr>
              <a:t>α </a:t>
            </a:r>
            <a:r>
              <a:rPr lang="en" sz="1300" dirty="0" err="1">
                <a:solidFill>
                  <a:schemeClr val="dk2"/>
                </a:solidFill>
              </a:rPr>
              <a:t>στην</a:t>
            </a:r>
            <a:r>
              <a:rPr lang="en" sz="1300" dirty="0">
                <a:solidFill>
                  <a:schemeClr val="dk2"/>
                </a:solidFill>
              </a:rPr>
              <a:t> </a:t>
            </a:r>
            <a:r>
              <a:rPr lang="en" sz="1300" dirty="0" err="1">
                <a:solidFill>
                  <a:schemeClr val="dk2"/>
                </a:solidFill>
              </a:rPr>
              <a:t>υ</a:t>
            </a:r>
            <a:r>
              <a:rPr lang="en" sz="1300" dirty="0">
                <a:solidFill>
                  <a:schemeClr val="dk2"/>
                </a:solidFill>
              </a:rPr>
              <a:t>π</a:t>
            </a:r>
            <a:r>
              <a:rPr lang="en" sz="1300" dirty="0" err="1">
                <a:solidFill>
                  <a:schemeClr val="dk2"/>
                </a:solidFill>
              </a:rPr>
              <a:t>οκειμενική</a:t>
            </a:r>
            <a:r>
              <a:rPr lang="en" sz="1300" dirty="0">
                <a:solidFill>
                  <a:schemeClr val="dk2"/>
                </a:solidFill>
              </a:rPr>
              <a:t> </a:t>
            </a:r>
            <a:r>
              <a:rPr lang="en" sz="1300" dirty="0" err="1">
                <a:solidFill>
                  <a:schemeClr val="dk2"/>
                </a:solidFill>
              </a:rPr>
              <a:t>σημ</a:t>
            </a:r>
            <a:r>
              <a:rPr lang="en" sz="1300" dirty="0">
                <a:solidFill>
                  <a:schemeClr val="dk2"/>
                </a:solidFill>
              </a:rPr>
              <a:t>α</a:t>
            </a:r>
            <a:r>
              <a:rPr lang="en" sz="1300" dirty="0" err="1">
                <a:solidFill>
                  <a:schemeClr val="dk2"/>
                </a:solidFill>
              </a:rPr>
              <a:t>σί</a:t>
            </a:r>
            <a:r>
              <a:rPr lang="en" sz="1300" dirty="0">
                <a:solidFill>
                  <a:schemeClr val="dk2"/>
                </a:solidFill>
              </a:rPr>
              <a:t>α </a:t>
            </a:r>
            <a:r>
              <a:rPr lang="en" sz="1300" dirty="0" err="1">
                <a:solidFill>
                  <a:schemeClr val="dk2"/>
                </a:solidFill>
              </a:rPr>
              <a:t>κ</a:t>
            </a:r>
            <a:r>
              <a:rPr lang="en" sz="1300" dirty="0">
                <a:solidFill>
                  <a:schemeClr val="dk2"/>
                </a:solidFill>
              </a:rPr>
              <a:t>α</a:t>
            </a:r>
            <a:r>
              <a:rPr lang="en" sz="1300" dirty="0" err="1">
                <a:solidFill>
                  <a:schemeClr val="dk2"/>
                </a:solidFill>
              </a:rPr>
              <a:t>ι</a:t>
            </a:r>
            <a:r>
              <a:rPr lang="en" sz="1300" dirty="0">
                <a:solidFill>
                  <a:schemeClr val="dk2"/>
                </a:solidFill>
              </a:rPr>
              <a:t> </a:t>
            </a:r>
            <a:r>
              <a:rPr lang="en" sz="1300" dirty="0" err="1">
                <a:solidFill>
                  <a:schemeClr val="dk2"/>
                </a:solidFill>
              </a:rPr>
              <a:t>ερμηνεί</a:t>
            </a:r>
            <a:r>
              <a:rPr lang="en" sz="1300" dirty="0">
                <a:solidFill>
                  <a:schemeClr val="dk2"/>
                </a:solidFill>
              </a:rPr>
              <a:t>α:</a:t>
            </a:r>
            <a:endParaRPr sz="1300" dirty="0">
              <a:solidFill>
                <a:schemeClr val="dk2"/>
              </a:solidFill>
            </a:endParaRPr>
          </a:p>
          <a:p>
            <a:pPr marL="45720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Char char="●"/>
            </a:pPr>
            <a:r>
              <a:rPr lang="en" sz="1300" b="1" dirty="0" err="1">
                <a:solidFill>
                  <a:schemeClr val="dk2"/>
                </a:solidFill>
              </a:rPr>
              <a:t>Φ</a:t>
            </a:r>
            <a:r>
              <a:rPr lang="en" sz="1300" b="1" dirty="0">
                <a:solidFill>
                  <a:schemeClr val="dk2"/>
                </a:solidFill>
              </a:rPr>
              <a:t>α</a:t>
            </a:r>
            <a:r>
              <a:rPr lang="en" sz="1300" b="1" dirty="0" err="1">
                <a:solidFill>
                  <a:schemeClr val="dk2"/>
                </a:solidFill>
              </a:rPr>
              <a:t>ινομενολογί</a:t>
            </a:r>
            <a:r>
              <a:rPr lang="en" sz="1300" b="1" dirty="0">
                <a:solidFill>
                  <a:schemeClr val="dk2"/>
                </a:solidFill>
              </a:rPr>
              <a:t>α (</a:t>
            </a:r>
            <a:r>
              <a:rPr lang="en" sz="1300" b="1" dirty="0" err="1">
                <a:solidFill>
                  <a:schemeClr val="dk2"/>
                </a:solidFill>
              </a:rPr>
              <a:t>Χούσερλ</a:t>
            </a:r>
            <a:r>
              <a:rPr lang="en" sz="1300" b="1" dirty="0">
                <a:solidFill>
                  <a:schemeClr val="dk2"/>
                </a:solidFill>
              </a:rPr>
              <a:t>, </a:t>
            </a:r>
            <a:r>
              <a:rPr lang="en" sz="1300" b="1" dirty="0" err="1">
                <a:solidFill>
                  <a:schemeClr val="dk2"/>
                </a:solidFill>
              </a:rPr>
              <a:t>Σούτς</a:t>
            </a:r>
            <a:r>
              <a:rPr lang="en" sz="1300" b="1" dirty="0">
                <a:solidFill>
                  <a:schemeClr val="dk2"/>
                </a:solidFill>
              </a:rPr>
              <a:t>): </a:t>
            </a:r>
            <a:r>
              <a:rPr lang="en" sz="1300" dirty="0" err="1">
                <a:solidFill>
                  <a:schemeClr val="dk2"/>
                </a:solidFill>
              </a:rPr>
              <a:t>Εστιάζει</a:t>
            </a:r>
            <a:r>
              <a:rPr lang="en" sz="1300" dirty="0">
                <a:solidFill>
                  <a:schemeClr val="dk2"/>
                </a:solidFill>
              </a:rPr>
              <a:t> </a:t>
            </a:r>
            <a:r>
              <a:rPr lang="en" sz="1300" dirty="0" err="1">
                <a:solidFill>
                  <a:schemeClr val="dk2"/>
                </a:solidFill>
              </a:rPr>
              <a:t>στις</a:t>
            </a:r>
            <a:r>
              <a:rPr lang="en" sz="1300" dirty="0">
                <a:solidFill>
                  <a:schemeClr val="dk2"/>
                </a:solidFill>
              </a:rPr>
              <a:t> </a:t>
            </a:r>
            <a:r>
              <a:rPr lang="en" sz="1300" dirty="0" err="1">
                <a:solidFill>
                  <a:schemeClr val="dk2"/>
                </a:solidFill>
              </a:rPr>
              <a:t>νοητικές</a:t>
            </a:r>
            <a:r>
              <a:rPr lang="en" sz="1300" dirty="0">
                <a:solidFill>
                  <a:schemeClr val="dk2"/>
                </a:solidFill>
              </a:rPr>
              <a:t> </a:t>
            </a:r>
            <a:r>
              <a:rPr lang="en" sz="1300" dirty="0" err="1">
                <a:solidFill>
                  <a:schemeClr val="dk2"/>
                </a:solidFill>
              </a:rPr>
              <a:t>κ</a:t>
            </a:r>
            <a:r>
              <a:rPr lang="en" sz="1300" dirty="0">
                <a:solidFill>
                  <a:schemeClr val="dk2"/>
                </a:solidFill>
              </a:rPr>
              <a:t>α</a:t>
            </a:r>
            <a:r>
              <a:rPr lang="en" sz="1300" dirty="0" err="1">
                <a:solidFill>
                  <a:schemeClr val="dk2"/>
                </a:solidFill>
              </a:rPr>
              <a:t>τ</a:t>
            </a:r>
            <a:r>
              <a:rPr lang="en" sz="1300" dirty="0">
                <a:solidFill>
                  <a:schemeClr val="dk2"/>
                </a:solidFill>
              </a:rPr>
              <a:t>α</a:t>
            </a:r>
            <a:r>
              <a:rPr lang="en" sz="1300" dirty="0" err="1">
                <a:solidFill>
                  <a:schemeClr val="dk2"/>
                </a:solidFill>
              </a:rPr>
              <a:t>σκευές</a:t>
            </a:r>
            <a:r>
              <a:rPr lang="en" sz="1300" dirty="0">
                <a:solidFill>
                  <a:schemeClr val="dk2"/>
                </a:solidFill>
              </a:rPr>
              <a:t> </a:t>
            </a:r>
            <a:r>
              <a:rPr lang="en" sz="1300" dirty="0" err="1">
                <a:solidFill>
                  <a:schemeClr val="dk2"/>
                </a:solidFill>
              </a:rPr>
              <a:t>των</a:t>
            </a:r>
            <a:r>
              <a:rPr lang="en" sz="1300" dirty="0">
                <a:solidFill>
                  <a:schemeClr val="dk2"/>
                </a:solidFill>
              </a:rPr>
              <a:t> α</a:t>
            </a:r>
            <a:r>
              <a:rPr lang="en" sz="1300" dirty="0" err="1">
                <a:solidFill>
                  <a:schemeClr val="dk2"/>
                </a:solidFill>
              </a:rPr>
              <a:t>τόμων</a:t>
            </a:r>
            <a:r>
              <a:rPr lang="en" sz="1300" dirty="0">
                <a:solidFill>
                  <a:schemeClr val="dk2"/>
                </a:solidFill>
              </a:rPr>
              <a:t> </a:t>
            </a:r>
            <a:r>
              <a:rPr lang="en" sz="1300" dirty="0" err="1">
                <a:solidFill>
                  <a:schemeClr val="dk2"/>
                </a:solidFill>
              </a:rPr>
              <a:t>κ</a:t>
            </a:r>
            <a:r>
              <a:rPr lang="en" sz="1300" dirty="0">
                <a:solidFill>
                  <a:schemeClr val="dk2"/>
                </a:solidFill>
              </a:rPr>
              <a:t>α</a:t>
            </a:r>
            <a:r>
              <a:rPr lang="en" sz="1300" dirty="0" err="1">
                <a:solidFill>
                  <a:schemeClr val="dk2"/>
                </a:solidFill>
              </a:rPr>
              <a:t>ι</a:t>
            </a:r>
            <a:r>
              <a:rPr lang="en" sz="1300" dirty="0">
                <a:solidFill>
                  <a:schemeClr val="dk2"/>
                </a:solidFill>
              </a:rPr>
              <a:t> </a:t>
            </a:r>
            <a:r>
              <a:rPr lang="en" sz="1300" dirty="0" err="1">
                <a:solidFill>
                  <a:schemeClr val="dk2"/>
                </a:solidFill>
              </a:rPr>
              <a:t>στις</a:t>
            </a:r>
            <a:r>
              <a:rPr lang="en" sz="1300" dirty="0">
                <a:solidFill>
                  <a:schemeClr val="dk2"/>
                </a:solidFill>
              </a:rPr>
              <a:t> </a:t>
            </a:r>
            <a:r>
              <a:rPr lang="en" sz="1300" dirty="0" err="1">
                <a:solidFill>
                  <a:schemeClr val="dk2"/>
                </a:solidFill>
              </a:rPr>
              <a:t>δι</a:t>
            </a:r>
            <a:r>
              <a:rPr lang="en" sz="1300" dirty="0">
                <a:solidFill>
                  <a:schemeClr val="dk2"/>
                </a:solidFill>
              </a:rPr>
              <a:t>α</a:t>
            </a:r>
            <a:r>
              <a:rPr lang="en" sz="1300" dirty="0" err="1">
                <a:solidFill>
                  <a:schemeClr val="dk2"/>
                </a:solidFill>
              </a:rPr>
              <a:t>φορετικές</a:t>
            </a:r>
            <a:r>
              <a:rPr lang="en" sz="1300" dirty="0">
                <a:solidFill>
                  <a:schemeClr val="dk2"/>
                </a:solidFill>
              </a:rPr>
              <a:t> </a:t>
            </a:r>
            <a:r>
              <a:rPr lang="en" sz="1300" dirty="0" err="1">
                <a:solidFill>
                  <a:schemeClr val="dk2"/>
                </a:solidFill>
              </a:rPr>
              <a:t>ερμηνείες</a:t>
            </a:r>
            <a:r>
              <a:rPr lang="en" sz="1300" dirty="0">
                <a:solidFill>
                  <a:schemeClr val="dk2"/>
                </a:solidFill>
              </a:rPr>
              <a:t> </a:t>
            </a:r>
            <a:r>
              <a:rPr lang="en" sz="1300" dirty="0" err="1">
                <a:solidFill>
                  <a:schemeClr val="dk2"/>
                </a:solidFill>
              </a:rPr>
              <a:t>τους</a:t>
            </a:r>
            <a:r>
              <a:rPr lang="en" sz="1300" dirty="0">
                <a:solidFill>
                  <a:schemeClr val="dk2"/>
                </a:solidFill>
              </a:rPr>
              <a:t> </a:t>
            </a:r>
            <a:r>
              <a:rPr lang="en" sz="1300" dirty="0" err="1">
                <a:solidFill>
                  <a:schemeClr val="dk2"/>
                </a:solidFill>
              </a:rPr>
              <a:t>γι</a:t>
            </a:r>
            <a:r>
              <a:rPr lang="en" sz="1300" dirty="0">
                <a:solidFill>
                  <a:schemeClr val="dk2"/>
                </a:solidFill>
              </a:rPr>
              <a:t>α </a:t>
            </a:r>
            <a:r>
              <a:rPr lang="en" sz="1300" dirty="0" err="1">
                <a:solidFill>
                  <a:schemeClr val="dk2"/>
                </a:solidFill>
              </a:rPr>
              <a:t>τον</a:t>
            </a:r>
            <a:r>
              <a:rPr lang="en" sz="1300" dirty="0">
                <a:solidFill>
                  <a:schemeClr val="dk2"/>
                </a:solidFill>
              </a:rPr>
              <a:t> </a:t>
            </a:r>
            <a:r>
              <a:rPr lang="en" sz="1300" dirty="0" err="1">
                <a:solidFill>
                  <a:schemeClr val="dk2"/>
                </a:solidFill>
              </a:rPr>
              <a:t>κόσμο</a:t>
            </a:r>
            <a:r>
              <a:rPr lang="en" sz="1300" dirty="0">
                <a:solidFill>
                  <a:schemeClr val="dk2"/>
                </a:solidFill>
              </a:rPr>
              <a:t>.</a:t>
            </a:r>
            <a:endParaRPr sz="1300" dirty="0">
              <a:solidFill>
                <a:schemeClr val="dk2"/>
              </a:solidFill>
            </a:endParaRPr>
          </a:p>
          <a:p>
            <a:pPr marL="45720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Char char="●"/>
            </a:pPr>
            <a:r>
              <a:rPr lang="en" sz="1300" b="1" dirty="0" err="1">
                <a:solidFill>
                  <a:schemeClr val="dk2"/>
                </a:solidFill>
              </a:rPr>
              <a:t>Ερμηνευτική</a:t>
            </a:r>
            <a:r>
              <a:rPr lang="en" sz="1300" b="1" dirty="0">
                <a:solidFill>
                  <a:schemeClr val="dk2"/>
                </a:solidFill>
              </a:rPr>
              <a:t> </a:t>
            </a:r>
            <a:r>
              <a:rPr lang="en" sz="1300" b="1" dirty="0" err="1">
                <a:solidFill>
                  <a:schemeClr val="dk2"/>
                </a:solidFill>
              </a:rPr>
              <a:t>Κοινωνιολογί</a:t>
            </a:r>
            <a:r>
              <a:rPr lang="en" sz="1300" b="1" dirty="0">
                <a:solidFill>
                  <a:schemeClr val="dk2"/>
                </a:solidFill>
              </a:rPr>
              <a:t>α (Weber): </a:t>
            </a:r>
            <a:r>
              <a:rPr lang="en" sz="1300" dirty="0" err="1">
                <a:solidFill>
                  <a:schemeClr val="dk2"/>
                </a:solidFill>
              </a:rPr>
              <a:t>Δίνει</a:t>
            </a:r>
            <a:r>
              <a:rPr lang="en" sz="1300" dirty="0">
                <a:solidFill>
                  <a:schemeClr val="dk2"/>
                </a:solidFill>
              </a:rPr>
              <a:t> π</a:t>
            </a:r>
            <a:r>
              <a:rPr lang="en" sz="1300" dirty="0" err="1">
                <a:solidFill>
                  <a:schemeClr val="dk2"/>
                </a:solidFill>
              </a:rPr>
              <a:t>ροτερ</a:t>
            </a:r>
            <a:r>
              <a:rPr lang="en" sz="1300" dirty="0">
                <a:solidFill>
                  <a:schemeClr val="dk2"/>
                </a:solidFill>
              </a:rPr>
              <a:t>α</a:t>
            </a:r>
            <a:r>
              <a:rPr lang="en" sz="1300" dirty="0" err="1">
                <a:solidFill>
                  <a:schemeClr val="dk2"/>
                </a:solidFill>
              </a:rPr>
              <a:t>ιότητ</a:t>
            </a:r>
            <a:r>
              <a:rPr lang="en" sz="1300" dirty="0">
                <a:solidFill>
                  <a:schemeClr val="dk2"/>
                </a:solidFill>
              </a:rPr>
              <a:t>α </a:t>
            </a:r>
            <a:r>
              <a:rPr lang="en" sz="1300" dirty="0" err="1">
                <a:solidFill>
                  <a:schemeClr val="dk2"/>
                </a:solidFill>
              </a:rPr>
              <a:t>στην</a:t>
            </a:r>
            <a:r>
              <a:rPr lang="en" sz="1300" dirty="0">
                <a:solidFill>
                  <a:schemeClr val="dk2"/>
                </a:solidFill>
              </a:rPr>
              <a:t> </a:t>
            </a:r>
            <a:r>
              <a:rPr lang="en" sz="1300" dirty="0" err="1">
                <a:solidFill>
                  <a:schemeClr val="dk2"/>
                </a:solidFill>
              </a:rPr>
              <a:t>υ</a:t>
            </a:r>
            <a:r>
              <a:rPr lang="en" sz="1300" dirty="0">
                <a:solidFill>
                  <a:schemeClr val="dk2"/>
                </a:solidFill>
              </a:rPr>
              <a:t>π</a:t>
            </a:r>
            <a:r>
              <a:rPr lang="en" sz="1300" dirty="0" err="1">
                <a:solidFill>
                  <a:schemeClr val="dk2"/>
                </a:solidFill>
              </a:rPr>
              <a:t>οκειμενική</a:t>
            </a:r>
            <a:r>
              <a:rPr lang="en" sz="1300" dirty="0">
                <a:solidFill>
                  <a:schemeClr val="dk2"/>
                </a:solidFill>
              </a:rPr>
              <a:t> </a:t>
            </a:r>
            <a:r>
              <a:rPr lang="en" sz="1300" dirty="0" err="1">
                <a:solidFill>
                  <a:schemeClr val="dk2"/>
                </a:solidFill>
              </a:rPr>
              <a:t>έννοι</a:t>
            </a:r>
            <a:r>
              <a:rPr lang="en" sz="1300" dirty="0">
                <a:solidFill>
                  <a:schemeClr val="dk2"/>
                </a:solidFill>
              </a:rPr>
              <a:t>α </a:t>
            </a:r>
            <a:r>
              <a:rPr lang="en" sz="1300" dirty="0" err="1">
                <a:solidFill>
                  <a:schemeClr val="dk2"/>
                </a:solidFill>
              </a:rPr>
              <a:t>κ</a:t>
            </a:r>
            <a:r>
              <a:rPr lang="en" sz="1300" dirty="0">
                <a:solidFill>
                  <a:schemeClr val="dk2"/>
                </a:solidFill>
              </a:rPr>
              <a:t>α</a:t>
            </a:r>
            <a:r>
              <a:rPr lang="en" sz="1300" dirty="0" err="1">
                <a:solidFill>
                  <a:schemeClr val="dk2"/>
                </a:solidFill>
              </a:rPr>
              <a:t>ι</a:t>
            </a:r>
            <a:r>
              <a:rPr lang="en" sz="1300" dirty="0">
                <a:solidFill>
                  <a:schemeClr val="dk2"/>
                </a:solidFill>
              </a:rPr>
              <a:t> </a:t>
            </a:r>
            <a:r>
              <a:rPr lang="en" sz="1300" dirty="0" err="1">
                <a:solidFill>
                  <a:schemeClr val="dk2"/>
                </a:solidFill>
              </a:rPr>
              <a:t>χρησιμο</a:t>
            </a:r>
            <a:r>
              <a:rPr lang="en" sz="1300" dirty="0">
                <a:solidFill>
                  <a:schemeClr val="dk2"/>
                </a:solidFill>
              </a:rPr>
              <a:t>π</a:t>
            </a:r>
            <a:r>
              <a:rPr lang="en" sz="1300" dirty="0" err="1">
                <a:solidFill>
                  <a:schemeClr val="dk2"/>
                </a:solidFill>
              </a:rPr>
              <a:t>οιεί</a:t>
            </a:r>
            <a:r>
              <a:rPr lang="en" sz="1300" dirty="0">
                <a:solidFill>
                  <a:schemeClr val="dk2"/>
                </a:solidFill>
              </a:rPr>
              <a:t> “</a:t>
            </a:r>
            <a:r>
              <a:rPr lang="en" sz="1300" dirty="0" err="1">
                <a:solidFill>
                  <a:schemeClr val="dk2"/>
                </a:solidFill>
              </a:rPr>
              <a:t>ιδ</a:t>
            </a:r>
            <a:r>
              <a:rPr lang="en" sz="1300" dirty="0">
                <a:solidFill>
                  <a:schemeClr val="dk2"/>
                </a:solidFill>
              </a:rPr>
              <a:t>α</a:t>
            </a:r>
            <a:r>
              <a:rPr lang="en" sz="1300" dirty="0" err="1">
                <a:solidFill>
                  <a:schemeClr val="dk2"/>
                </a:solidFill>
              </a:rPr>
              <a:t>νικούς</a:t>
            </a:r>
            <a:r>
              <a:rPr lang="en" sz="1300" dirty="0">
                <a:solidFill>
                  <a:schemeClr val="dk2"/>
                </a:solidFill>
              </a:rPr>
              <a:t> </a:t>
            </a:r>
            <a:r>
              <a:rPr lang="en" sz="1300" dirty="0" err="1">
                <a:solidFill>
                  <a:schemeClr val="dk2"/>
                </a:solidFill>
              </a:rPr>
              <a:t>τύ</a:t>
            </a:r>
            <a:r>
              <a:rPr lang="en" sz="1300" dirty="0">
                <a:solidFill>
                  <a:schemeClr val="dk2"/>
                </a:solidFill>
              </a:rPr>
              <a:t>π</a:t>
            </a:r>
            <a:r>
              <a:rPr lang="en" sz="1300" dirty="0" err="1">
                <a:solidFill>
                  <a:schemeClr val="dk2"/>
                </a:solidFill>
              </a:rPr>
              <a:t>ους</a:t>
            </a:r>
            <a:r>
              <a:rPr lang="en" sz="1300" dirty="0">
                <a:solidFill>
                  <a:schemeClr val="dk2"/>
                </a:solidFill>
              </a:rPr>
              <a:t>” </a:t>
            </a:r>
            <a:r>
              <a:rPr lang="en" sz="1300" dirty="0" err="1">
                <a:solidFill>
                  <a:schemeClr val="dk2"/>
                </a:solidFill>
              </a:rPr>
              <a:t>γι</a:t>
            </a:r>
            <a:r>
              <a:rPr lang="en" sz="1300" dirty="0">
                <a:solidFill>
                  <a:schemeClr val="dk2"/>
                </a:solidFill>
              </a:rPr>
              <a:t>α </a:t>
            </a:r>
            <a:r>
              <a:rPr lang="en" sz="1300" dirty="0" err="1">
                <a:solidFill>
                  <a:schemeClr val="dk2"/>
                </a:solidFill>
              </a:rPr>
              <a:t>την</a:t>
            </a:r>
            <a:r>
              <a:rPr lang="en" sz="1300" dirty="0">
                <a:solidFill>
                  <a:schemeClr val="dk2"/>
                </a:solidFill>
              </a:rPr>
              <a:t> </a:t>
            </a:r>
            <a:r>
              <a:rPr lang="en" sz="1300" dirty="0" err="1">
                <a:solidFill>
                  <a:schemeClr val="dk2"/>
                </a:solidFill>
              </a:rPr>
              <a:t>κ</a:t>
            </a:r>
            <a:r>
              <a:rPr lang="en" sz="1300" dirty="0">
                <a:solidFill>
                  <a:schemeClr val="dk2"/>
                </a:solidFill>
              </a:rPr>
              <a:t>α</a:t>
            </a:r>
            <a:r>
              <a:rPr lang="en" sz="1300" dirty="0" err="1">
                <a:solidFill>
                  <a:schemeClr val="dk2"/>
                </a:solidFill>
              </a:rPr>
              <a:t>τ</a:t>
            </a:r>
            <a:r>
              <a:rPr lang="en" sz="1300" dirty="0">
                <a:solidFill>
                  <a:schemeClr val="dk2"/>
                </a:solidFill>
              </a:rPr>
              <a:t>α</a:t>
            </a:r>
            <a:r>
              <a:rPr lang="en" sz="1300" dirty="0" err="1">
                <a:solidFill>
                  <a:schemeClr val="dk2"/>
                </a:solidFill>
              </a:rPr>
              <a:t>νόηση</a:t>
            </a:r>
            <a:r>
              <a:rPr lang="en" sz="1300" dirty="0">
                <a:solidFill>
                  <a:schemeClr val="dk2"/>
                </a:solidFill>
              </a:rPr>
              <a:t> </a:t>
            </a:r>
            <a:r>
              <a:rPr lang="en" sz="1300" dirty="0" err="1">
                <a:solidFill>
                  <a:schemeClr val="dk2"/>
                </a:solidFill>
              </a:rPr>
              <a:t>της</a:t>
            </a:r>
            <a:r>
              <a:rPr lang="en" sz="1300" dirty="0">
                <a:solidFill>
                  <a:schemeClr val="dk2"/>
                </a:solidFill>
              </a:rPr>
              <a:t> </a:t>
            </a:r>
            <a:r>
              <a:rPr lang="en" sz="1300" dirty="0" err="1">
                <a:solidFill>
                  <a:schemeClr val="dk2"/>
                </a:solidFill>
              </a:rPr>
              <a:t>κοινωνικής</a:t>
            </a:r>
            <a:r>
              <a:rPr lang="en" sz="1300" dirty="0">
                <a:solidFill>
                  <a:schemeClr val="dk2"/>
                </a:solidFill>
              </a:rPr>
              <a:t> </a:t>
            </a:r>
            <a:r>
              <a:rPr lang="en" sz="1300" dirty="0" err="1">
                <a:solidFill>
                  <a:schemeClr val="dk2"/>
                </a:solidFill>
              </a:rPr>
              <a:t>δράσης</a:t>
            </a:r>
            <a:r>
              <a:rPr lang="en" sz="1300" dirty="0">
                <a:solidFill>
                  <a:schemeClr val="dk2"/>
                </a:solidFill>
              </a:rPr>
              <a:t>. </a:t>
            </a:r>
            <a:r>
              <a:rPr lang="en" sz="1300" dirty="0" err="1">
                <a:solidFill>
                  <a:schemeClr val="dk2"/>
                </a:solidFill>
              </a:rPr>
              <a:t>Τ</a:t>
            </a:r>
            <a:r>
              <a:rPr lang="en" sz="1300" dirty="0">
                <a:solidFill>
                  <a:schemeClr val="dk2"/>
                </a:solidFill>
              </a:rPr>
              <a:t>α Root Definitions </a:t>
            </a:r>
            <a:r>
              <a:rPr lang="en" sz="1300" dirty="0" err="1">
                <a:solidFill>
                  <a:schemeClr val="dk2"/>
                </a:solidFill>
              </a:rPr>
              <a:t>κ</a:t>
            </a:r>
            <a:r>
              <a:rPr lang="en" sz="1300" dirty="0">
                <a:solidFill>
                  <a:schemeClr val="dk2"/>
                </a:solidFill>
              </a:rPr>
              <a:t>α</a:t>
            </a:r>
            <a:r>
              <a:rPr lang="en" sz="1300" dirty="0" err="1">
                <a:solidFill>
                  <a:schemeClr val="dk2"/>
                </a:solidFill>
              </a:rPr>
              <a:t>ι</a:t>
            </a:r>
            <a:r>
              <a:rPr lang="en" sz="1300" dirty="0">
                <a:solidFill>
                  <a:schemeClr val="dk2"/>
                </a:solidFill>
              </a:rPr>
              <a:t> </a:t>
            </a:r>
            <a:r>
              <a:rPr lang="en" sz="1300" dirty="0" err="1">
                <a:solidFill>
                  <a:schemeClr val="dk2"/>
                </a:solidFill>
              </a:rPr>
              <a:t>τ</a:t>
            </a:r>
            <a:r>
              <a:rPr lang="en" sz="1300" dirty="0">
                <a:solidFill>
                  <a:schemeClr val="dk2"/>
                </a:solidFill>
              </a:rPr>
              <a:t>α </a:t>
            </a:r>
            <a:r>
              <a:rPr lang="en" sz="1300" dirty="0" err="1">
                <a:solidFill>
                  <a:schemeClr val="dk2"/>
                </a:solidFill>
              </a:rPr>
              <a:t>Εννοιολογικά</a:t>
            </a:r>
            <a:r>
              <a:rPr lang="en" sz="1300" dirty="0">
                <a:solidFill>
                  <a:schemeClr val="dk2"/>
                </a:solidFill>
              </a:rPr>
              <a:t> </a:t>
            </a:r>
            <a:r>
              <a:rPr lang="en" sz="1300" dirty="0" err="1">
                <a:solidFill>
                  <a:schemeClr val="dk2"/>
                </a:solidFill>
              </a:rPr>
              <a:t>Μοντέλ</a:t>
            </a:r>
            <a:r>
              <a:rPr lang="en" sz="1300" dirty="0">
                <a:solidFill>
                  <a:schemeClr val="dk2"/>
                </a:solidFill>
              </a:rPr>
              <a:t>α (Conceptual Models) </a:t>
            </a:r>
            <a:r>
              <a:rPr lang="en" sz="1300" dirty="0" err="1">
                <a:solidFill>
                  <a:schemeClr val="dk2"/>
                </a:solidFill>
              </a:rPr>
              <a:t>της</a:t>
            </a:r>
            <a:r>
              <a:rPr lang="en" sz="1300" dirty="0">
                <a:solidFill>
                  <a:schemeClr val="dk2"/>
                </a:solidFill>
              </a:rPr>
              <a:t> SSM </a:t>
            </a:r>
            <a:r>
              <a:rPr lang="en" sz="1300" dirty="0" err="1">
                <a:solidFill>
                  <a:schemeClr val="dk2"/>
                </a:solidFill>
              </a:rPr>
              <a:t>είν</a:t>
            </a:r>
            <a:r>
              <a:rPr lang="en" sz="1300" dirty="0">
                <a:solidFill>
                  <a:schemeClr val="dk2"/>
                </a:solidFill>
              </a:rPr>
              <a:t>α</a:t>
            </a:r>
            <a:r>
              <a:rPr lang="en" sz="1300" dirty="0" err="1">
                <a:solidFill>
                  <a:schemeClr val="dk2"/>
                </a:solidFill>
              </a:rPr>
              <a:t>ι</a:t>
            </a:r>
            <a:r>
              <a:rPr lang="en" sz="1300" dirty="0">
                <a:solidFill>
                  <a:schemeClr val="dk2"/>
                </a:solidFill>
              </a:rPr>
              <a:t> </a:t>
            </a:r>
            <a:r>
              <a:rPr lang="en" sz="1300" dirty="0" err="1">
                <a:solidFill>
                  <a:schemeClr val="dk2"/>
                </a:solidFill>
              </a:rPr>
              <a:t>σ</a:t>
            </a:r>
            <a:r>
              <a:rPr lang="en" sz="1300" dirty="0">
                <a:solidFill>
                  <a:schemeClr val="dk2"/>
                </a:solidFill>
              </a:rPr>
              <a:t>α</a:t>
            </a:r>
            <a:r>
              <a:rPr lang="en" sz="1300" dirty="0" err="1">
                <a:solidFill>
                  <a:schemeClr val="dk2"/>
                </a:solidFill>
              </a:rPr>
              <a:t>φείς</a:t>
            </a:r>
            <a:r>
              <a:rPr lang="en" sz="1300" dirty="0">
                <a:solidFill>
                  <a:schemeClr val="dk2"/>
                </a:solidFill>
              </a:rPr>
              <a:t> </a:t>
            </a:r>
            <a:r>
              <a:rPr lang="en" sz="1300" dirty="0" err="1">
                <a:solidFill>
                  <a:schemeClr val="dk2"/>
                </a:solidFill>
              </a:rPr>
              <a:t>Βεμ</a:t>
            </a:r>
            <a:r>
              <a:rPr lang="en" sz="1300" dirty="0">
                <a:solidFill>
                  <a:schemeClr val="dk2"/>
                </a:solidFill>
              </a:rPr>
              <a:t>π</a:t>
            </a:r>
            <a:r>
              <a:rPr lang="en" sz="1300" dirty="0" err="1">
                <a:solidFill>
                  <a:schemeClr val="dk2"/>
                </a:solidFill>
              </a:rPr>
              <a:t>ερι</a:t>
            </a:r>
            <a:r>
              <a:rPr lang="en" sz="1300" dirty="0">
                <a:solidFill>
                  <a:schemeClr val="dk2"/>
                </a:solidFill>
              </a:rPr>
              <a:t>α</a:t>
            </a:r>
            <a:r>
              <a:rPr lang="en" sz="1300" dirty="0" err="1">
                <a:solidFill>
                  <a:schemeClr val="dk2"/>
                </a:solidFill>
              </a:rPr>
              <a:t>νοί</a:t>
            </a:r>
            <a:r>
              <a:rPr lang="en" sz="1300" dirty="0">
                <a:solidFill>
                  <a:schemeClr val="dk2"/>
                </a:solidFill>
              </a:rPr>
              <a:t> </a:t>
            </a:r>
            <a:r>
              <a:rPr lang="en" sz="1300" dirty="0" err="1">
                <a:solidFill>
                  <a:schemeClr val="dk2"/>
                </a:solidFill>
              </a:rPr>
              <a:t>ιδ</a:t>
            </a:r>
            <a:r>
              <a:rPr lang="en" sz="1300" dirty="0">
                <a:solidFill>
                  <a:schemeClr val="dk2"/>
                </a:solidFill>
              </a:rPr>
              <a:t>α</a:t>
            </a:r>
            <a:r>
              <a:rPr lang="en" sz="1300" dirty="0" err="1">
                <a:solidFill>
                  <a:schemeClr val="dk2"/>
                </a:solidFill>
              </a:rPr>
              <a:t>νικοί</a:t>
            </a:r>
            <a:r>
              <a:rPr lang="en" sz="1300" dirty="0">
                <a:solidFill>
                  <a:schemeClr val="dk2"/>
                </a:solidFill>
              </a:rPr>
              <a:t> </a:t>
            </a:r>
            <a:r>
              <a:rPr lang="en" sz="1300" dirty="0" err="1">
                <a:solidFill>
                  <a:schemeClr val="dk2"/>
                </a:solidFill>
              </a:rPr>
              <a:t>τύ</a:t>
            </a:r>
            <a:r>
              <a:rPr lang="en" sz="1300" dirty="0">
                <a:solidFill>
                  <a:schemeClr val="dk2"/>
                </a:solidFill>
              </a:rPr>
              <a:t>π</a:t>
            </a:r>
            <a:r>
              <a:rPr lang="en" sz="1300" dirty="0" err="1">
                <a:solidFill>
                  <a:schemeClr val="dk2"/>
                </a:solidFill>
              </a:rPr>
              <a:t>οι</a:t>
            </a:r>
            <a:r>
              <a:rPr lang="en" sz="1300" dirty="0">
                <a:solidFill>
                  <a:schemeClr val="dk2"/>
                </a:solidFill>
              </a:rPr>
              <a:t>.</a:t>
            </a:r>
            <a:endParaRPr sz="1300" dirty="0">
              <a:solidFill>
                <a:schemeClr val="dk2"/>
              </a:solidFill>
            </a:endParaRPr>
          </a:p>
          <a:p>
            <a:pPr marL="45720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Char char="●"/>
            </a:pPr>
            <a:r>
              <a:rPr lang="en" sz="1300" b="1" dirty="0" err="1">
                <a:solidFill>
                  <a:schemeClr val="dk2"/>
                </a:solidFill>
              </a:rPr>
              <a:t>Ερμηνευτική</a:t>
            </a:r>
            <a:r>
              <a:rPr lang="en" sz="1300" b="1" dirty="0">
                <a:solidFill>
                  <a:schemeClr val="dk2"/>
                </a:solidFill>
              </a:rPr>
              <a:t> (Dilthey): </a:t>
            </a:r>
            <a:r>
              <a:rPr lang="en" sz="1300" dirty="0" err="1">
                <a:solidFill>
                  <a:schemeClr val="dk2"/>
                </a:solidFill>
              </a:rPr>
              <a:t>Η</a:t>
            </a:r>
            <a:r>
              <a:rPr lang="en" sz="1300" dirty="0">
                <a:solidFill>
                  <a:schemeClr val="dk2"/>
                </a:solidFill>
              </a:rPr>
              <a:t> </a:t>
            </a:r>
            <a:r>
              <a:rPr lang="en" sz="1300" dirty="0" err="1">
                <a:solidFill>
                  <a:schemeClr val="dk2"/>
                </a:solidFill>
              </a:rPr>
              <a:t>θεωρί</a:t>
            </a:r>
            <a:r>
              <a:rPr lang="en" sz="1300" dirty="0">
                <a:solidFill>
                  <a:schemeClr val="dk2"/>
                </a:solidFill>
              </a:rPr>
              <a:t>α </a:t>
            </a:r>
            <a:r>
              <a:rPr lang="en" sz="1300" dirty="0" err="1">
                <a:solidFill>
                  <a:schemeClr val="dk2"/>
                </a:solidFill>
              </a:rPr>
              <a:t>κ</a:t>
            </a:r>
            <a:r>
              <a:rPr lang="en" sz="1300" dirty="0">
                <a:solidFill>
                  <a:schemeClr val="dk2"/>
                </a:solidFill>
              </a:rPr>
              <a:t>α</a:t>
            </a:r>
            <a:r>
              <a:rPr lang="en" sz="1300" dirty="0" err="1">
                <a:solidFill>
                  <a:schemeClr val="dk2"/>
                </a:solidFill>
              </a:rPr>
              <a:t>ι</a:t>
            </a:r>
            <a:r>
              <a:rPr lang="en" sz="1300" dirty="0">
                <a:solidFill>
                  <a:schemeClr val="dk2"/>
                </a:solidFill>
              </a:rPr>
              <a:t> </a:t>
            </a:r>
            <a:r>
              <a:rPr lang="en" sz="1300" dirty="0" err="1">
                <a:solidFill>
                  <a:schemeClr val="dk2"/>
                </a:solidFill>
              </a:rPr>
              <a:t>η</a:t>
            </a:r>
            <a:r>
              <a:rPr lang="en" sz="1300" dirty="0">
                <a:solidFill>
                  <a:schemeClr val="dk2"/>
                </a:solidFill>
              </a:rPr>
              <a:t> </a:t>
            </a:r>
            <a:r>
              <a:rPr lang="en" sz="1300" dirty="0" err="1">
                <a:solidFill>
                  <a:schemeClr val="dk2"/>
                </a:solidFill>
              </a:rPr>
              <a:t>μεθοδολογί</a:t>
            </a:r>
            <a:r>
              <a:rPr lang="en" sz="1300" dirty="0">
                <a:solidFill>
                  <a:schemeClr val="dk2"/>
                </a:solidFill>
              </a:rPr>
              <a:t>α </a:t>
            </a:r>
            <a:r>
              <a:rPr lang="en" sz="1300" dirty="0" err="1">
                <a:solidFill>
                  <a:schemeClr val="dk2"/>
                </a:solidFill>
              </a:rPr>
              <a:t>της</a:t>
            </a:r>
            <a:r>
              <a:rPr lang="en" sz="1300" dirty="0">
                <a:solidFill>
                  <a:schemeClr val="dk2"/>
                </a:solidFill>
              </a:rPr>
              <a:t> </a:t>
            </a:r>
            <a:r>
              <a:rPr lang="en" sz="1300" dirty="0" err="1">
                <a:solidFill>
                  <a:schemeClr val="dk2"/>
                </a:solidFill>
              </a:rPr>
              <a:t>ερμηνεί</a:t>
            </a:r>
            <a:r>
              <a:rPr lang="en" sz="1300" dirty="0">
                <a:solidFill>
                  <a:schemeClr val="dk2"/>
                </a:solidFill>
              </a:rPr>
              <a:t>α</a:t>
            </a:r>
            <a:r>
              <a:rPr lang="en" sz="1300" dirty="0" err="1">
                <a:solidFill>
                  <a:schemeClr val="dk2"/>
                </a:solidFill>
              </a:rPr>
              <a:t>ς</a:t>
            </a:r>
            <a:r>
              <a:rPr lang="en" sz="1300" dirty="0">
                <a:solidFill>
                  <a:schemeClr val="dk2"/>
                </a:solidFill>
              </a:rPr>
              <a:t>, </a:t>
            </a:r>
            <a:r>
              <a:rPr lang="en" sz="1300" dirty="0" err="1">
                <a:solidFill>
                  <a:schemeClr val="dk2"/>
                </a:solidFill>
              </a:rPr>
              <a:t>η</a:t>
            </a:r>
            <a:r>
              <a:rPr lang="en" sz="1300" dirty="0">
                <a:solidFill>
                  <a:schemeClr val="dk2"/>
                </a:solidFill>
              </a:rPr>
              <a:t> </a:t>
            </a:r>
            <a:r>
              <a:rPr lang="en" sz="1300" dirty="0" err="1">
                <a:solidFill>
                  <a:schemeClr val="dk2"/>
                </a:solidFill>
              </a:rPr>
              <a:t>ο</a:t>
            </a:r>
            <a:r>
              <a:rPr lang="en" sz="1300" dirty="0">
                <a:solidFill>
                  <a:schemeClr val="dk2"/>
                </a:solidFill>
              </a:rPr>
              <a:t>π</a:t>
            </a:r>
            <a:r>
              <a:rPr lang="en" sz="1300" dirty="0" err="1">
                <a:solidFill>
                  <a:schemeClr val="dk2"/>
                </a:solidFill>
              </a:rPr>
              <a:t>οί</a:t>
            </a:r>
            <a:r>
              <a:rPr lang="en" sz="1300" dirty="0">
                <a:solidFill>
                  <a:schemeClr val="dk2"/>
                </a:solidFill>
              </a:rPr>
              <a:t>α </a:t>
            </a:r>
            <a:r>
              <a:rPr lang="en" sz="1300" dirty="0" err="1">
                <a:solidFill>
                  <a:schemeClr val="dk2"/>
                </a:solidFill>
              </a:rPr>
              <a:t>κ</a:t>
            </a:r>
            <a:r>
              <a:rPr lang="en" sz="1300" dirty="0">
                <a:solidFill>
                  <a:schemeClr val="dk2"/>
                </a:solidFill>
              </a:rPr>
              <a:t>α</a:t>
            </a:r>
            <a:r>
              <a:rPr lang="en" sz="1300" dirty="0" err="1">
                <a:solidFill>
                  <a:schemeClr val="dk2"/>
                </a:solidFill>
              </a:rPr>
              <a:t>τέχει</a:t>
            </a:r>
            <a:r>
              <a:rPr lang="en" sz="1300" dirty="0">
                <a:solidFill>
                  <a:schemeClr val="dk2"/>
                </a:solidFill>
              </a:rPr>
              <a:t> </a:t>
            </a:r>
            <a:r>
              <a:rPr lang="en" sz="1300" dirty="0" err="1">
                <a:solidFill>
                  <a:schemeClr val="dk2"/>
                </a:solidFill>
              </a:rPr>
              <a:t>κεντρική</a:t>
            </a:r>
            <a:r>
              <a:rPr lang="en" sz="1300" dirty="0">
                <a:solidFill>
                  <a:schemeClr val="dk2"/>
                </a:solidFill>
              </a:rPr>
              <a:t> </a:t>
            </a:r>
            <a:r>
              <a:rPr lang="en" sz="1300" dirty="0" err="1">
                <a:solidFill>
                  <a:schemeClr val="dk2"/>
                </a:solidFill>
              </a:rPr>
              <a:t>θέση</a:t>
            </a:r>
            <a:r>
              <a:rPr lang="en" sz="1300" dirty="0">
                <a:solidFill>
                  <a:schemeClr val="dk2"/>
                </a:solidFill>
              </a:rPr>
              <a:t> </a:t>
            </a:r>
            <a:r>
              <a:rPr lang="en" sz="1300" dirty="0" err="1">
                <a:solidFill>
                  <a:schemeClr val="dk2"/>
                </a:solidFill>
              </a:rPr>
              <a:t>στη</a:t>
            </a:r>
            <a:r>
              <a:rPr lang="en" sz="1300" dirty="0">
                <a:solidFill>
                  <a:schemeClr val="dk2"/>
                </a:solidFill>
              </a:rPr>
              <a:t> </a:t>
            </a:r>
            <a:r>
              <a:rPr lang="en" sz="1300" dirty="0" err="1">
                <a:solidFill>
                  <a:schemeClr val="dk2"/>
                </a:solidFill>
              </a:rPr>
              <a:t>δι</a:t>
            </a:r>
            <a:r>
              <a:rPr lang="en" sz="1300" dirty="0">
                <a:solidFill>
                  <a:schemeClr val="dk2"/>
                </a:solidFill>
              </a:rPr>
              <a:t>α</a:t>
            </a:r>
            <a:r>
              <a:rPr lang="en" sz="1300" dirty="0" err="1">
                <a:solidFill>
                  <a:schemeClr val="dk2"/>
                </a:solidFill>
              </a:rPr>
              <a:t>δικ</a:t>
            </a:r>
            <a:r>
              <a:rPr lang="en" sz="1300" dirty="0">
                <a:solidFill>
                  <a:schemeClr val="dk2"/>
                </a:solidFill>
              </a:rPr>
              <a:t>α</a:t>
            </a:r>
            <a:r>
              <a:rPr lang="en" sz="1300" dirty="0" err="1">
                <a:solidFill>
                  <a:schemeClr val="dk2"/>
                </a:solidFill>
              </a:rPr>
              <a:t>σί</a:t>
            </a:r>
            <a:r>
              <a:rPr lang="en" sz="1300" dirty="0">
                <a:solidFill>
                  <a:schemeClr val="dk2"/>
                </a:solidFill>
              </a:rPr>
              <a:t>α </a:t>
            </a:r>
            <a:r>
              <a:rPr lang="en" sz="1300" dirty="0" err="1">
                <a:solidFill>
                  <a:schemeClr val="dk2"/>
                </a:solidFill>
              </a:rPr>
              <a:t>συζήτησης</a:t>
            </a:r>
            <a:r>
              <a:rPr lang="en" sz="1300" dirty="0">
                <a:solidFill>
                  <a:schemeClr val="dk2"/>
                </a:solidFill>
              </a:rPr>
              <a:t> </a:t>
            </a:r>
            <a:r>
              <a:rPr lang="en" sz="1300" dirty="0" err="1">
                <a:solidFill>
                  <a:schemeClr val="dk2"/>
                </a:solidFill>
              </a:rPr>
              <a:t>δι</a:t>
            </a:r>
            <a:r>
              <a:rPr lang="en" sz="1300" dirty="0">
                <a:solidFill>
                  <a:schemeClr val="dk2"/>
                </a:solidFill>
              </a:rPr>
              <a:t>α</a:t>
            </a:r>
            <a:r>
              <a:rPr lang="en" sz="1300" dirty="0" err="1">
                <a:solidFill>
                  <a:schemeClr val="dk2"/>
                </a:solidFill>
              </a:rPr>
              <a:t>φορετικών</a:t>
            </a:r>
            <a:r>
              <a:rPr lang="en" sz="1300" dirty="0">
                <a:solidFill>
                  <a:schemeClr val="dk2"/>
                </a:solidFill>
              </a:rPr>
              <a:t> </a:t>
            </a:r>
            <a:r>
              <a:rPr lang="en" sz="1300" dirty="0" err="1">
                <a:solidFill>
                  <a:schemeClr val="dk2"/>
                </a:solidFill>
              </a:rPr>
              <a:t>μοντέλων</a:t>
            </a:r>
            <a:r>
              <a:rPr lang="en" sz="1300" dirty="0">
                <a:solidFill>
                  <a:schemeClr val="dk2"/>
                </a:solidFill>
              </a:rPr>
              <a:t> </a:t>
            </a:r>
            <a:r>
              <a:rPr lang="en" sz="1300" dirty="0" err="1">
                <a:solidFill>
                  <a:schemeClr val="dk2"/>
                </a:solidFill>
              </a:rPr>
              <a:t>του</a:t>
            </a:r>
            <a:r>
              <a:rPr lang="en" sz="1300" dirty="0">
                <a:solidFill>
                  <a:schemeClr val="dk2"/>
                </a:solidFill>
              </a:rPr>
              <a:t> π</a:t>
            </a:r>
            <a:r>
              <a:rPr lang="en" sz="1300" dirty="0" err="1">
                <a:solidFill>
                  <a:schemeClr val="dk2"/>
                </a:solidFill>
              </a:rPr>
              <a:t>ρο</a:t>
            </a:r>
            <a:r>
              <a:rPr lang="en" sz="1300" dirty="0">
                <a:solidFill>
                  <a:schemeClr val="dk2"/>
                </a:solidFill>
              </a:rPr>
              <a:t>β</a:t>
            </a:r>
            <a:r>
              <a:rPr lang="en" sz="1300" dirty="0" err="1">
                <a:solidFill>
                  <a:schemeClr val="dk2"/>
                </a:solidFill>
              </a:rPr>
              <a:t>λήμ</a:t>
            </a:r>
            <a:r>
              <a:rPr lang="en" sz="1300" dirty="0">
                <a:solidFill>
                  <a:schemeClr val="dk2"/>
                </a:solidFill>
              </a:rPr>
              <a:t>α</a:t>
            </a:r>
            <a:r>
              <a:rPr lang="en" sz="1300" dirty="0" err="1">
                <a:solidFill>
                  <a:schemeClr val="dk2"/>
                </a:solidFill>
              </a:rPr>
              <a:t>τος</a:t>
            </a:r>
            <a:r>
              <a:rPr lang="en" sz="1300" dirty="0">
                <a:solidFill>
                  <a:schemeClr val="dk2"/>
                </a:solidFill>
              </a:rPr>
              <a:t>/</a:t>
            </a:r>
            <a:r>
              <a:rPr lang="en" sz="1300" dirty="0" err="1">
                <a:solidFill>
                  <a:schemeClr val="dk2"/>
                </a:solidFill>
              </a:rPr>
              <a:t>κ</a:t>
            </a:r>
            <a:r>
              <a:rPr lang="en" sz="1300" dirty="0">
                <a:solidFill>
                  <a:schemeClr val="dk2"/>
                </a:solidFill>
              </a:rPr>
              <a:t>α</a:t>
            </a:r>
            <a:r>
              <a:rPr lang="en" sz="1300" dirty="0" err="1">
                <a:solidFill>
                  <a:schemeClr val="dk2"/>
                </a:solidFill>
              </a:rPr>
              <a:t>τάστ</a:t>
            </a:r>
            <a:r>
              <a:rPr lang="en" sz="1300" dirty="0">
                <a:solidFill>
                  <a:schemeClr val="dk2"/>
                </a:solidFill>
              </a:rPr>
              <a:t>α</a:t>
            </a:r>
            <a:r>
              <a:rPr lang="en" sz="1300" dirty="0" err="1">
                <a:solidFill>
                  <a:schemeClr val="dk2"/>
                </a:solidFill>
              </a:rPr>
              <a:t>σης</a:t>
            </a:r>
            <a:r>
              <a:rPr lang="en" sz="1300" dirty="0">
                <a:solidFill>
                  <a:schemeClr val="dk2"/>
                </a:solidFill>
              </a:rPr>
              <a:t> </a:t>
            </a:r>
            <a:r>
              <a:rPr lang="en" sz="1300" dirty="0" err="1">
                <a:solidFill>
                  <a:schemeClr val="dk2"/>
                </a:solidFill>
              </a:rPr>
              <a:t>στ</a:t>
            </a:r>
            <a:r>
              <a:rPr lang="el-GR" sz="1300" dirty="0">
                <a:solidFill>
                  <a:schemeClr val="dk2"/>
                </a:solidFill>
              </a:rPr>
              <a:t>ην</a:t>
            </a:r>
            <a:r>
              <a:rPr lang="en" sz="1300" dirty="0">
                <a:solidFill>
                  <a:schemeClr val="dk2"/>
                </a:solidFill>
              </a:rPr>
              <a:t> SSM.</a:t>
            </a:r>
            <a:endParaRPr sz="1300" dirty="0">
              <a:solidFill>
                <a:schemeClr val="dk2"/>
              </a:solidFill>
            </a:endParaRPr>
          </a:p>
        </p:txBody>
      </p:sp>
      <p:sp>
        <p:nvSpPr>
          <p:cNvPr id="122" name="Google Shape;122;p23">
            <a:extLst>
              <a:ext uri="{FF2B5EF4-FFF2-40B4-BE49-F238E27FC236}">
                <a16:creationId xmlns:a16="http://schemas.microsoft.com/office/drawing/2014/main" id="{69623208-4F2A-CF93-D4FB-26F8B3878C2E}"/>
              </a:ext>
            </a:extLst>
          </p:cNvPr>
          <p:cNvSpPr txBox="1"/>
          <p:nvPr/>
        </p:nvSpPr>
        <p:spPr>
          <a:xfrm>
            <a:off x="77775" y="4758000"/>
            <a:ext cx="80139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595959"/>
                </a:solidFill>
              </a:rPr>
              <a:t>Jackson, M. C. (2019). </a:t>
            </a:r>
            <a:r>
              <a:rPr lang="en" sz="800" i="1">
                <a:solidFill>
                  <a:srgbClr val="595959"/>
                </a:solidFill>
              </a:rPr>
              <a:t>Critical systems thinking and the management of complexity</a:t>
            </a:r>
            <a:r>
              <a:rPr lang="en" sz="800">
                <a:solidFill>
                  <a:srgbClr val="595959"/>
                </a:solidFill>
              </a:rPr>
              <a:t>. John Wiley &amp; Sons.</a:t>
            </a:r>
            <a:endParaRPr sz="800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15553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4"/>
          <p:cNvSpPr txBox="1">
            <a:spLocks noGrp="1"/>
          </p:cNvSpPr>
          <p:nvPr>
            <p:ph type="title"/>
          </p:nvPr>
        </p:nvSpPr>
        <p:spPr>
          <a:xfrm>
            <a:off x="176100" y="0"/>
            <a:ext cx="8791800" cy="37577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320" dirty="0" err="1"/>
              <a:t>Μεθοδολογί</a:t>
            </a:r>
            <a:r>
              <a:rPr lang="en" sz="2320" dirty="0"/>
              <a:t>α </a:t>
            </a:r>
            <a:r>
              <a:rPr lang="en" sz="2320" dirty="0" err="1"/>
              <a:t>Μ</a:t>
            </a:r>
            <a:r>
              <a:rPr lang="en" sz="2320" dirty="0"/>
              <a:t>α</a:t>
            </a:r>
            <a:r>
              <a:rPr lang="en" sz="2320" dirty="0" err="1"/>
              <a:t>λ</a:t>
            </a:r>
            <a:r>
              <a:rPr lang="en" sz="2320" dirty="0"/>
              <a:t>α</a:t>
            </a:r>
            <a:r>
              <a:rPr lang="en" sz="2320" dirty="0" err="1"/>
              <a:t>κών</a:t>
            </a:r>
            <a:r>
              <a:rPr lang="en" sz="2320" dirty="0"/>
              <a:t> </a:t>
            </a:r>
            <a:r>
              <a:rPr lang="en" sz="2320" dirty="0" err="1"/>
              <a:t>Συστημάτων</a:t>
            </a:r>
            <a:r>
              <a:rPr lang="en" sz="2320" dirty="0"/>
              <a:t> (SSM): </a:t>
            </a:r>
            <a:r>
              <a:rPr lang="en" sz="2320" dirty="0" err="1"/>
              <a:t>Η</a:t>
            </a:r>
            <a:r>
              <a:rPr lang="en" sz="2320" dirty="0"/>
              <a:t> </a:t>
            </a:r>
            <a:r>
              <a:rPr lang="en" sz="2320" dirty="0" err="1"/>
              <a:t>θεωρητική</a:t>
            </a:r>
            <a:r>
              <a:rPr lang="en" sz="2320" dirty="0"/>
              <a:t> β</a:t>
            </a:r>
            <a:r>
              <a:rPr lang="en" sz="2320" dirty="0" err="1"/>
              <a:t>άση</a:t>
            </a:r>
            <a:endParaRPr sz="2320" dirty="0"/>
          </a:p>
        </p:txBody>
      </p:sp>
      <p:sp>
        <p:nvSpPr>
          <p:cNvPr id="128" name="Google Shape;128;p24"/>
          <p:cNvSpPr txBox="1"/>
          <p:nvPr/>
        </p:nvSpPr>
        <p:spPr>
          <a:xfrm>
            <a:off x="152250" y="459285"/>
            <a:ext cx="8791800" cy="4440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lnSpc>
                <a:spcPct val="115000"/>
              </a:lnSpc>
              <a:spcAft>
                <a:spcPts val="0"/>
              </a:spcAft>
              <a:buClr>
                <a:schemeClr val="dk1"/>
              </a:buClr>
              <a:buSzPts val="1100"/>
              <a:buFont typeface="Wingdings" pitchFamily="2" charset="2"/>
              <a:buChar char="Ø"/>
            </a:pPr>
            <a:r>
              <a:rPr lang="en" sz="1100" b="1" dirty="0" err="1">
                <a:solidFill>
                  <a:schemeClr val="dk2"/>
                </a:solidFill>
              </a:rPr>
              <a:t>Η</a:t>
            </a:r>
            <a:r>
              <a:rPr lang="en" sz="1100" b="1" dirty="0">
                <a:solidFill>
                  <a:schemeClr val="dk2"/>
                </a:solidFill>
              </a:rPr>
              <a:t> SSM </a:t>
            </a:r>
            <a:r>
              <a:rPr lang="en" sz="1100" b="1" dirty="0" err="1">
                <a:solidFill>
                  <a:schemeClr val="dk2"/>
                </a:solidFill>
              </a:rPr>
              <a:t>είν</a:t>
            </a:r>
            <a:r>
              <a:rPr lang="en" sz="1100" b="1" dirty="0">
                <a:solidFill>
                  <a:schemeClr val="dk2"/>
                </a:solidFill>
              </a:rPr>
              <a:t>α</a:t>
            </a:r>
            <a:r>
              <a:rPr lang="en" sz="1100" b="1" dirty="0" err="1">
                <a:solidFill>
                  <a:schemeClr val="dk2"/>
                </a:solidFill>
              </a:rPr>
              <a:t>ι</a:t>
            </a:r>
            <a:r>
              <a:rPr lang="en" sz="1100" b="1" dirty="0">
                <a:solidFill>
                  <a:schemeClr val="dk2"/>
                </a:solidFill>
              </a:rPr>
              <a:t> </a:t>
            </a:r>
            <a:r>
              <a:rPr lang="en" sz="1100" b="1" dirty="0" err="1">
                <a:solidFill>
                  <a:schemeClr val="dk2"/>
                </a:solidFill>
              </a:rPr>
              <a:t>χτισμένη</a:t>
            </a:r>
            <a:r>
              <a:rPr lang="en" sz="1100" b="1" dirty="0">
                <a:solidFill>
                  <a:schemeClr val="dk2"/>
                </a:solidFill>
              </a:rPr>
              <a:t> π</a:t>
            </a:r>
            <a:r>
              <a:rPr lang="en" sz="1100" b="1" dirty="0" err="1">
                <a:solidFill>
                  <a:schemeClr val="dk2"/>
                </a:solidFill>
              </a:rPr>
              <a:t>άνω</a:t>
            </a:r>
            <a:r>
              <a:rPr lang="en" sz="1100" b="1" dirty="0">
                <a:solidFill>
                  <a:schemeClr val="dk2"/>
                </a:solidFill>
              </a:rPr>
              <a:t> </a:t>
            </a:r>
            <a:r>
              <a:rPr lang="en" sz="1100" b="1" dirty="0" err="1">
                <a:solidFill>
                  <a:schemeClr val="dk2"/>
                </a:solidFill>
              </a:rPr>
              <a:t>σε</a:t>
            </a:r>
            <a:r>
              <a:rPr lang="en" sz="1100" b="1" dirty="0">
                <a:solidFill>
                  <a:schemeClr val="dk2"/>
                </a:solidFill>
              </a:rPr>
              <a:t> </a:t>
            </a:r>
            <a:r>
              <a:rPr lang="en" sz="1100" b="1" dirty="0" err="1">
                <a:solidFill>
                  <a:schemeClr val="dk2"/>
                </a:solidFill>
              </a:rPr>
              <a:t>τρεις</a:t>
            </a:r>
            <a:r>
              <a:rPr lang="en" sz="1100" b="1" dirty="0">
                <a:solidFill>
                  <a:schemeClr val="dk2"/>
                </a:solidFill>
              </a:rPr>
              <a:t> βα</a:t>
            </a:r>
            <a:r>
              <a:rPr lang="en" sz="1100" b="1" dirty="0" err="1">
                <a:solidFill>
                  <a:schemeClr val="dk2"/>
                </a:solidFill>
              </a:rPr>
              <a:t>σικούς</a:t>
            </a:r>
            <a:r>
              <a:rPr lang="en" sz="1100" b="1" dirty="0">
                <a:solidFill>
                  <a:schemeClr val="dk2"/>
                </a:solidFill>
              </a:rPr>
              <a:t> π</a:t>
            </a:r>
            <a:r>
              <a:rPr lang="en" sz="1100" b="1" dirty="0" err="1">
                <a:solidFill>
                  <a:schemeClr val="dk2"/>
                </a:solidFill>
              </a:rPr>
              <a:t>υλώνες</a:t>
            </a:r>
            <a:r>
              <a:rPr lang="en" sz="1100" b="1" dirty="0">
                <a:solidFill>
                  <a:schemeClr val="dk2"/>
                </a:solidFill>
              </a:rPr>
              <a:t>: </a:t>
            </a:r>
            <a:r>
              <a:rPr lang="en" sz="1100" b="1" dirty="0" err="1">
                <a:solidFill>
                  <a:schemeClr val="dk2"/>
                </a:solidFill>
              </a:rPr>
              <a:t>Κοσμοθεωρί</a:t>
            </a:r>
            <a:r>
              <a:rPr lang="en" sz="1100" b="1" dirty="0">
                <a:solidFill>
                  <a:schemeClr val="dk2"/>
                </a:solidFill>
              </a:rPr>
              <a:t>α (Worldview), </a:t>
            </a:r>
            <a:r>
              <a:rPr lang="en" sz="1100" b="1" dirty="0" err="1">
                <a:solidFill>
                  <a:schemeClr val="dk2"/>
                </a:solidFill>
              </a:rPr>
              <a:t>Εκτίμηση</a:t>
            </a:r>
            <a:r>
              <a:rPr lang="en" sz="1100" b="1" dirty="0">
                <a:solidFill>
                  <a:schemeClr val="dk2"/>
                </a:solidFill>
              </a:rPr>
              <a:t> (Appreciation), </a:t>
            </a:r>
            <a:r>
              <a:rPr lang="en" sz="1100" b="1" dirty="0" err="1">
                <a:solidFill>
                  <a:schemeClr val="dk2"/>
                </a:solidFill>
              </a:rPr>
              <a:t>κ</a:t>
            </a:r>
            <a:r>
              <a:rPr lang="en" sz="1100" b="1" dirty="0">
                <a:solidFill>
                  <a:schemeClr val="dk2"/>
                </a:solidFill>
              </a:rPr>
              <a:t>α</a:t>
            </a:r>
            <a:r>
              <a:rPr lang="en" sz="1100" b="1" dirty="0" err="1">
                <a:solidFill>
                  <a:schemeClr val="dk2"/>
                </a:solidFill>
              </a:rPr>
              <a:t>ι</a:t>
            </a:r>
            <a:r>
              <a:rPr lang="en" sz="1100" b="1" dirty="0">
                <a:solidFill>
                  <a:schemeClr val="dk2"/>
                </a:solidFill>
              </a:rPr>
              <a:t> </a:t>
            </a:r>
            <a:r>
              <a:rPr lang="en" sz="1100" b="1" dirty="0" err="1">
                <a:solidFill>
                  <a:schemeClr val="dk2"/>
                </a:solidFill>
              </a:rPr>
              <a:t>Κοινωνική</a:t>
            </a:r>
            <a:r>
              <a:rPr lang="en" sz="1100" b="1" dirty="0">
                <a:solidFill>
                  <a:schemeClr val="dk2"/>
                </a:solidFill>
              </a:rPr>
              <a:t> </a:t>
            </a:r>
            <a:r>
              <a:rPr lang="en" sz="1100" b="1" dirty="0" err="1">
                <a:solidFill>
                  <a:schemeClr val="dk2"/>
                </a:solidFill>
              </a:rPr>
              <a:t>Πρ</a:t>
            </a:r>
            <a:r>
              <a:rPr lang="en" sz="1100" b="1" dirty="0">
                <a:solidFill>
                  <a:schemeClr val="dk2"/>
                </a:solidFill>
              </a:rPr>
              <a:t>α</a:t>
            </a:r>
            <a:r>
              <a:rPr lang="en" sz="1100" b="1" dirty="0" err="1">
                <a:solidFill>
                  <a:schemeClr val="dk2"/>
                </a:solidFill>
              </a:rPr>
              <a:t>γμ</a:t>
            </a:r>
            <a:r>
              <a:rPr lang="en" sz="1100" b="1" dirty="0">
                <a:solidFill>
                  <a:schemeClr val="dk2"/>
                </a:solidFill>
              </a:rPr>
              <a:t>α</a:t>
            </a:r>
            <a:r>
              <a:rPr lang="en" sz="1100" b="1" dirty="0" err="1">
                <a:solidFill>
                  <a:schemeClr val="dk2"/>
                </a:solidFill>
              </a:rPr>
              <a:t>τικότητ</a:t>
            </a:r>
            <a:r>
              <a:rPr lang="en" sz="1100" b="1" dirty="0">
                <a:solidFill>
                  <a:schemeClr val="dk2"/>
                </a:solidFill>
              </a:rPr>
              <a:t>α (Social Reality)</a:t>
            </a:r>
            <a:endParaRPr sz="1100" b="1" dirty="0">
              <a:solidFill>
                <a:schemeClr val="dk2"/>
              </a:solidFill>
            </a:endParaRPr>
          </a:p>
          <a:p>
            <a:pPr marL="171450" lvl="0" algn="l" rtl="0">
              <a:lnSpc>
                <a:spcPct val="115000"/>
              </a:lnSpc>
              <a:spcAft>
                <a:spcPts val="0"/>
              </a:spcAft>
              <a:buClr>
                <a:schemeClr val="dk2"/>
              </a:buClr>
              <a:buSzPts val="900"/>
            </a:pPr>
            <a:r>
              <a:rPr lang="en" sz="1100" b="1" dirty="0">
                <a:solidFill>
                  <a:schemeClr val="dk2"/>
                </a:solidFill>
              </a:rPr>
              <a:t>1. Weltanschauung (</a:t>
            </a:r>
            <a:r>
              <a:rPr lang="en" sz="1100" b="1" dirty="0" err="1">
                <a:solidFill>
                  <a:schemeClr val="dk2"/>
                </a:solidFill>
              </a:rPr>
              <a:t>Κοσμοθεωρί</a:t>
            </a:r>
            <a:r>
              <a:rPr lang="en" sz="1100" b="1" dirty="0">
                <a:solidFill>
                  <a:schemeClr val="dk2"/>
                </a:solidFill>
              </a:rPr>
              <a:t>α) - απ</a:t>
            </a:r>
            <a:r>
              <a:rPr lang="en" sz="1100" b="1" dirty="0" err="1">
                <a:solidFill>
                  <a:schemeClr val="dk2"/>
                </a:solidFill>
              </a:rPr>
              <a:t>ό</a:t>
            </a:r>
            <a:r>
              <a:rPr lang="en" sz="1100" b="1" dirty="0">
                <a:solidFill>
                  <a:schemeClr val="dk2"/>
                </a:solidFill>
              </a:rPr>
              <a:t> </a:t>
            </a:r>
            <a:r>
              <a:rPr lang="en" sz="1100" b="1" dirty="0" err="1">
                <a:solidFill>
                  <a:schemeClr val="dk2"/>
                </a:solidFill>
              </a:rPr>
              <a:t>τον</a:t>
            </a:r>
            <a:r>
              <a:rPr lang="en" sz="1100" b="1" dirty="0">
                <a:solidFill>
                  <a:schemeClr val="dk2"/>
                </a:solidFill>
              </a:rPr>
              <a:t> C. West Churchman</a:t>
            </a:r>
            <a:br>
              <a:rPr lang="en" sz="1100" b="1" dirty="0">
                <a:solidFill>
                  <a:schemeClr val="dk2"/>
                </a:solidFill>
              </a:rPr>
            </a:br>
            <a:r>
              <a:rPr lang="en" sz="1100" dirty="0" err="1">
                <a:solidFill>
                  <a:schemeClr val="dk2"/>
                </a:solidFill>
              </a:rPr>
              <a:t>Η</a:t>
            </a:r>
            <a:r>
              <a:rPr lang="en" sz="1100" dirty="0">
                <a:solidFill>
                  <a:schemeClr val="dk2"/>
                </a:solidFill>
              </a:rPr>
              <a:t> </a:t>
            </a:r>
            <a:r>
              <a:rPr lang="en" sz="1100" dirty="0" err="1">
                <a:solidFill>
                  <a:schemeClr val="dk2"/>
                </a:solidFill>
              </a:rPr>
              <a:t>έννοι</a:t>
            </a:r>
            <a:r>
              <a:rPr lang="en" sz="1100" dirty="0">
                <a:solidFill>
                  <a:schemeClr val="dk2"/>
                </a:solidFill>
              </a:rPr>
              <a:t>α </a:t>
            </a:r>
            <a:r>
              <a:rPr lang="en" sz="1100" dirty="0" err="1">
                <a:solidFill>
                  <a:schemeClr val="dk2"/>
                </a:solidFill>
              </a:rPr>
              <a:t>του</a:t>
            </a:r>
            <a:r>
              <a:rPr lang="en" sz="1100" dirty="0">
                <a:solidFill>
                  <a:schemeClr val="dk2"/>
                </a:solidFill>
              </a:rPr>
              <a:t> Weltanschauung (W) </a:t>
            </a:r>
            <a:r>
              <a:rPr lang="en" sz="1100" dirty="0" err="1">
                <a:solidFill>
                  <a:schemeClr val="dk2"/>
                </a:solidFill>
              </a:rPr>
              <a:t>είν</a:t>
            </a:r>
            <a:r>
              <a:rPr lang="en" sz="1100" dirty="0">
                <a:solidFill>
                  <a:schemeClr val="dk2"/>
                </a:solidFill>
              </a:rPr>
              <a:t>α</a:t>
            </a:r>
            <a:r>
              <a:rPr lang="en" sz="1100" dirty="0" err="1">
                <a:solidFill>
                  <a:schemeClr val="dk2"/>
                </a:solidFill>
              </a:rPr>
              <a:t>ι</a:t>
            </a:r>
            <a:r>
              <a:rPr lang="en" sz="1100" dirty="0">
                <a:solidFill>
                  <a:schemeClr val="dk2"/>
                </a:solidFill>
              </a:rPr>
              <a:t> </a:t>
            </a:r>
            <a:r>
              <a:rPr lang="en" sz="1100" dirty="0" err="1">
                <a:solidFill>
                  <a:schemeClr val="dk2"/>
                </a:solidFill>
              </a:rPr>
              <a:t>μί</a:t>
            </a:r>
            <a:r>
              <a:rPr lang="en" sz="1100" dirty="0">
                <a:solidFill>
                  <a:schemeClr val="dk2"/>
                </a:solidFill>
              </a:rPr>
              <a:t>α </a:t>
            </a:r>
            <a:r>
              <a:rPr lang="en" sz="1100" dirty="0" err="1">
                <a:solidFill>
                  <a:schemeClr val="dk2"/>
                </a:solidFill>
              </a:rPr>
              <a:t>εξ</a:t>
            </a:r>
            <a:r>
              <a:rPr lang="en" sz="1100" dirty="0">
                <a:solidFill>
                  <a:schemeClr val="dk2"/>
                </a:solidFill>
              </a:rPr>
              <a:t>α</a:t>
            </a:r>
            <a:r>
              <a:rPr lang="en" sz="1100" dirty="0" err="1">
                <a:solidFill>
                  <a:schemeClr val="dk2"/>
                </a:solidFill>
              </a:rPr>
              <a:t>ιρετικά</a:t>
            </a:r>
            <a:r>
              <a:rPr lang="en" sz="1100" dirty="0">
                <a:solidFill>
                  <a:schemeClr val="dk2"/>
                </a:solidFill>
              </a:rPr>
              <a:t> </a:t>
            </a:r>
            <a:r>
              <a:rPr lang="en" sz="1100" dirty="0" err="1">
                <a:solidFill>
                  <a:schemeClr val="dk2"/>
                </a:solidFill>
              </a:rPr>
              <a:t>κρίσιμη</a:t>
            </a:r>
            <a:r>
              <a:rPr lang="en" sz="1100" dirty="0">
                <a:solidFill>
                  <a:schemeClr val="dk2"/>
                </a:solidFill>
              </a:rPr>
              <a:t> </a:t>
            </a:r>
            <a:r>
              <a:rPr lang="en" sz="1100" dirty="0" err="1">
                <a:solidFill>
                  <a:schemeClr val="dk2"/>
                </a:solidFill>
              </a:rPr>
              <a:t>ιδέ</a:t>
            </a:r>
            <a:r>
              <a:rPr lang="en" sz="1100" dirty="0">
                <a:solidFill>
                  <a:schemeClr val="dk2"/>
                </a:solidFill>
              </a:rPr>
              <a:t>α </a:t>
            </a:r>
            <a:r>
              <a:rPr lang="en" sz="1100" dirty="0" err="1">
                <a:solidFill>
                  <a:schemeClr val="dk2"/>
                </a:solidFill>
              </a:rPr>
              <a:t>στο</a:t>
            </a:r>
            <a:r>
              <a:rPr lang="en" sz="1100" dirty="0">
                <a:solidFill>
                  <a:schemeClr val="dk2"/>
                </a:solidFill>
              </a:rPr>
              <a:t> SSM. </a:t>
            </a:r>
            <a:r>
              <a:rPr lang="en" sz="1100" dirty="0" err="1">
                <a:solidFill>
                  <a:schemeClr val="dk2"/>
                </a:solidFill>
              </a:rPr>
              <a:t>Περιγράφει</a:t>
            </a:r>
            <a:r>
              <a:rPr lang="en" sz="1100" dirty="0">
                <a:solidFill>
                  <a:schemeClr val="dk2"/>
                </a:solidFill>
              </a:rPr>
              <a:t> </a:t>
            </a:r>
            <a:r>
              <a:rPr lang="en" sz="1100" dirty="0" err="1">
                <a:solidFill>
                  <a:schemeClr val="dk2"/>
                </a:solidFill>
              </a:rPr>
              <a:t>ουσι</a:t>
            </a:r>
            <a:r>
              <a:rPr lang="en" sz="1100" dirty="0">
                <a:solidFill>
                  <a:schemeClr val="dk2"/>
                </a:solidFill>
              </a:rPr>
              <a:t>α</a:t>
            </a:r>
            <a:r>
              <a:rPr lang="en" sz="1100" dirty="0" err="1">
                <a:solidFill>
                  <a:schemeClr val="dk2"/>
                </a:solidFill>
              </a:rPr>
              <a:t>στικά</a:t>
            </a:r>
            <a:r>
              <a:rPr lang="en" sz="1100" dirty="0">
                <a:solidFill>
                  <a:schemeClr val="dk2"/>
                </a:solidFill>
              </a:rPr>
              <a:t> </a:t>
            </a:r>
            <a:r>
              <a:rPr lang="en" sz="1100" dirty="0" err="1">
                <a:solidFill>
                  <a:schemeClr val="dk2"/>
                </a:solidFill>
              </a:rPr>
              <a:t>την</a:t>
            </a:r>
            <a:r>
              <a:rPr lang="en" sz="1100" dirty="0">
                <a:solidFill>
                  <a:schemeClr val="dk2"/>
                </a:solidFill>
              </a:rPr>
              <a:t> </a:t>
            </a:r>
            <a:r>
              <a:rPr lang="en" sz="1100" dirty="0" err="1">
                <a:solidFill>
                  <a:schemeClr val="dk2"/>
                </a:solidFill>
              </a:rPr>
              <a:t>συγκεκριμένη</a:t>
            </a:r>
            <a:r>
              <a:rPr lang="en" sz="1100" dirty="0">
                <a:solidFill>
                  <a:schemeClr val="dk2"/>
                </a:solidFill>
              </a:rPr>
              <a:t> </a:t>
            </a:r>
            <a:r>
              <a:rPr lang="en" sz="1100" dirty="0" err="1">
                <a:solidFill>
                  <a:schemeClr val="dk2"/>
                </a:solidFill>
              </a:rPr>
              <a:t>κοσμοθεωρί</a:t>
            </a:r>
            <a:r>
              <a:rPr lang="en" sz="1100" dirty="0">
                <a:solidFill>
                  <a:schemeClr val="dk2"/>
                </a:solidFill>
              </a:rPr>
              <a:t>α </a:t>
            </a:r>
            <a:r>
              <a:rPr lang="en" sz="1100" dirty="0" err="1">
                <a:solidFill>
                  <a:schemeClr val="dk2"/>
                </a:solidFill>
              </a:rPr>
              <a:t>χάρη</a:t>
            </a:r>
            <a:r>
              <a:rPr lang="en" sz="1100" dirty="0">
                <a:solidFill>
                  <a:schemeClr val="dk2"/>
                </a:solidFill>
              </a:rPr>
              <a:t> </a:t>
            </a:r>
            <a:r>
              <a:rPr lang="el-GR" sz="1100" dirty="0">
                <a:solidFill>
                  <a:schemeClr val="dk2"/>
                </a:solidFill>
              </a:rPr>
              <a:t>σ</a:t>
            </a:r>
            <a:r>
              <a:rPr lang="en" sz="1100" dirty="0" err="1">
                <a:solidFill>
                  <a:schemeClr val="dk2"/>
                </a:solidFill>
              </a:rPr>
              <a:t>την</a:t>
            </a:r>
            <a:r>
              <a:rPr lang="en" sz="1100" dirty="0">
                <a:solidFill>
                  <a:schemeClr val="dk2"/>
                </a:solidFill>
              </a:rPr>
              <a:t> </a:t>
            </a:r>
            <a:r>
              <a:rPr lang="en" sz="1100" dirty="0" err="1">
                <a:solidFill>
                  <a:schemeClr val="dk2"/>
                </a:solidFill>
              </a:rPr>
              <a:t>ο</a:t>
            </a:r>
            <a:r>
              <a:rPr lang="en" sz="1100" dirty="0">
                <a:solidFill>
                  <a:schemeClr val="dk2"/>
                </a:solidFill>
              </a:rPr>
              <a:t>π</a:t>
            </a:r>
            <a:r>
              <a:rPr lang="en" sz="1100" dirty="0" err="1">
                <a:solidFill>
                  <a:schemeClr val="dk2"/>
                </a:solidFill>
              </a:rPr>
              <a:t>οί</a:t>
            </a:r>
            <a:r>
              <a:rPr lang="en" sz="1100" dirty="0">
                <a:solidFill>
                  <a:schemeClr val="dk2"/>
                </a:solidFill>
              </a:rPr>
              <a:t>α </a:t>
            </a:r>
            <a:r>
              <a:rPr lang="en" sz="1100" dirty="0" err="1">
                <a:solidFill>
                  <a:schemeClr val="dk2"/>
                </a:solidFill>
              </a:rPr>
              <a:t>οι</a:t>
            </a:r>
            <a:r>
              <a:rPr lang="en" sz="1100" dirty="0">
                <a:solidFill>
                  <a:schemeClr val="dk2"/>
                </a:solidFill>
              </a:rPr>
              <a:t> </a:t>
            </a:r>
            <a:r>
              <a:rPr lang="en" sz="1100" dirty="0" err="1">
                <a:solidFill>
                  <a:schemeClr val="dk2"/>
                </a:solidFill>
              </a:rPr>
              <a:t>ένσκο</a:t>
            </a:r>
            <a:r>
              <a:rPr lang="en" sz="1100" dirty="0">
                <a:solidFill>
                  <a:schemeClr val="dk2"/>
                </a:solidFill>
              </a:rPr>
              <a:t>π</a:t>
            </a:r>
            <a:r>
              <a:rPr lang="en" sz="1100" dirty="0" err="1">
                <a:solidFill>
                  <a:schemeClr val="dk2"/>
                </a:solidFill>
              </a:rPr>
              <a:t>ες</a:t>
            </a:r>
            <a:r>
              <a:rPr lang="en" sz="1100" dirty="0">
                <a:solidFill>
                  <a:schemeClr val="dk2"/>
                </a:solidFill>
              </a:rPr>
              <a:t> </a:t>
            </a:r>
            <a:r>
              <a:rPr lang="en" sz="1100" dirty="0" err="1">
                <a:solidFill>
                  <a:schemeClr val="dk2"/>
                </a:solidFill>
              </a:rPr>
              <a:t>δράσεις</a:t>
            </a:r>
            <a:r>
              <a:rPr lang="en" sz="1100" dirty="0">
                <a:solidFill>
                  <a:schemeClr val="dk2"/>
                </a:solidFill>
              </a:rPr>
              <a:t> </a:t>
            </a:r>
            <a:r>
              <a:rPr lang="en" sz="1100" dirty="0" err="1">
                <a:solidFill>
                  <a:schemeClr val="dk2"/>
                </a:solidFill>
              </a:rPr>
              <a:t>μ</a:t>
            </a:r>
            <a:r>
              <a:rPr lang="en" sz="1100" dirty="0">
                <a:solidFill>
                  <a:schemeClr val="dk2"/>
                </a:solidFill>
              </a:rPr>
              <a:t>α</a:t>
            </a:r>
            <a:r>
              <a:rPr lang="en" sz="1100" dirty="0" err="1">
                <a:solidFill>
                  <a:schemeClr val="dk2"/>
                </a:solidFill>
              </a:rPr>
              <a:t>ς</a:t>
            </a:r>
            <a:r>
              <a:rPr lang="en" sz="1100" dirty="0">
                <a:solidFill>
                  <a:schemeClr val="dk2"/>
                </a:solidFill>
              </a:rPr>
              <a:t> απ</a:t>
            </a:r>
            <a:r>
              <a:rPr lang="en" sz="1100" dirty="0" err="1">
                <a:solidFill>
                  <a:schemeClr val="dk2"/>
                </a:solidFill>
              </a:rPr>
              <a:t>οκτούν</a:t>
            </a:r>
            <a:r>
              <a:rPr lang="en" sz="1100" dirty="0">
                <a:solidFill>
                  <a:schemeClr val="dk2"/>
                </a:solidFill>
              </a:rPr>
              <a:t> </a:t>
            </a:r>
            <a:r>
              <a:rPr lang="en" sz="1100" dirty="0" err="1">
                <a:solidFill>
                  <a:schemeClr val="dk2"/>
                </a:solidFill>
              </a:rPr>
              <a:t>νόημ</a:t>
            </a:r>
            <a:r>
              <a:rPr lang="en" sz="1100" dirty="0">
                <a:solidFill>
                  <a:schemeClr val="dk2"/>
                </a:solidFill>
              </a:rPr>
              <a:t>α</a:t>
            </a:r>
            <a:endParaRPr sz="1100" dirty="0">
              <a:solidFill>
                <a:schemeClr val="dk2"/>
              </a:solidFill>
            </a:endParaRPr>
          </a:p>
          <a:p>
            <a:pPr marL="914400" lvl="0" indent="-285750" algn="l" rtl="0">
              <a:lnSpc>
                <a:spcPct val="115000"/>
              </a:lnSpc>
              <a:spcAft>
                <a:spcPts val="0"/>
              </a:spcAft>
              <a:buClr>
                <a:schemeClr val="dk2"/>
              </a:buClr>
              <a:buSzPts val="900"/>
              <a:buChar char="●"/>
            </a:pPr>
            <a:r>
              <a:rPr lang="en" sz="1100" dirty="0" err="1">
                <a:solidFill>
                  <a:schemeClr val="dk2"/>
                </a:solidFill>
              </a:rPr>
              <a:t>Εξηγεί</a:t>
            </a:r>
            <a:r>
              <a:rPr lang="en" sz="1100" dirty="0">
                <a:solidFill>
                  <a:schemeClr val="dk2"/>
                </a:solidFill>
              </a:rPr>
              <a:t> </a:t>
            </a:r>
            <a:r>
              <a:rPr lang="en" sz="1100" dirty="0" err="1">
                <a:solidFill>
                  <a:schemeClr val="dk2"/>
                </a:solidFill>
              </a:rPr>
              <a:t>γι</a:t>
            </a:r>
            <a:r>
              <a:rPr lang="en" sz="1100" dirty="0">
                <a:solidFill>
                  <a:schemeClr val="dk2"/>
                </a:solidFill>
              </a:rPr>
              <a:t>α</a:t>
            </a:r>
            <a:r>
              <a:rPr lang="en" sz="1100" dirty="0" err="1">
                <a:solidFill>
                  <a:schemeClr val="dk2"/>
                </a:solidFill>
              </a:rPr>
              <a:t>τί</a:t>
            </a:r>
            <a:r>
              <a:rPr lang="en" sz="1100" dirty="0">
                <a:solidFill>
                  <a:schemeClr val="dk2"/>
                </a:solidFill>
              </a:rPr>
              <a:t> </a:t>
            </a:r>
            <a:r>
              <a:rPr lang="en" sz="1100" dirty="0" err="1">
                <a:solidFill>
                  <a:schemeClr val="dk2"/>
                </a:solidFill>
              </a:rPr>
              <a:t>η</a:t>
            </a:r>
            <a:r>
              <a:rPr lang="en" sz="1100" dirty="0">
                <a:solidFill>
                  <a:schemeClr val="dk2"/>
                </a:solidFill>
              </a:rPr>
              <a:t> “</a:t>
            </a:r>
            <a:r>
              <a:rPr lang="en" sz="1100" dirty="0" err="1">
                <a:solidFill>
                  <a:schemeClr val="dk2"/>
                </a:solidFill>
              </a:rPr>
              <a:t>τρομοκρ</a:t>
            </a:r>
            <a:r>
              <a:rPr lang="en" sz="1100" dirty="0">
                <a:solidFill>
                  <a:schemeClr val="dk2"/>
                </a:solidFill>
              </a:rPr>
              <a:t>α</a:t>
            </a:r>
            <a:r>
              <a:rPr lang="en" sz="1100" dirty="0" err="1">
                <a:solidFill>
                  <a:schemeClr val="dk2"/>
                </a:solidFill>
              </a:rPr>
              <a:t>τί</a:t>
            </a:r>
            <a:r>
              <a:rPr lang="en" sz="1100" dirty="0">
                <a:solidFill>
                  <a:schemeClr val="dk2"/>
                </a:solidFill>
              </a:rPr>
              <a:t>α” </a:t>
            </a:r>
            <a:r>
              <a:rPr lang="en" sz="1100" dirty="0" err="1">
                <a:solidFill>
                  <a:schemeClr val="dk2"/>
                </a:solidFill>
              </a:rPr>
              <a:t>ενός</a:t>
            </a:r>
            <a:r>
              <a:rPr lang="en" sz="1100" dirty="0">
                <a:solidFill>
                  <a:schemeClr val="dk2"/>
                </a:solidFill>
              </a:rPr>
              <a:t> α</a:t>
            </a:r>
            <a:r>
              <a:rPr lang="en" sz="1100" dirty="0" err="1">
                <a:solidFill>
                  <a:schemeClr val="dk2"/>
                </a:solidFill>
              </a:rPr>
              <a:t>τόμου</a:t>
            </a:r>
            <a:r>
              <a:rPr lang="en" sz="1100" dirty="0">
                <a:solidFill>
                  <a:schemeClr val="dk2"/>
                </a:solidFill>
              </a:rPr>
              <a:t> </a:t>
            </a:r>
            <a:r>
              <a:rPr lang="en" sz="1100" dirty="0" err="1">
                <a:solidFill>
                  <a:schemeClr val="dk2"/>
                </a:solidFill>
              </a:rPr>
              <a:t>είν</a:t>
            </a:r>
            <a:r>
              <a:rPr lang="en" sz="1100" dirty="0">
                <a:solidFill>
                  <a:schemeClr val="dk2"/>
                </a:solidFill>
              </a:rPr>
              <a:t>α</a:t>
            </a:r>
            <a:r>
              <a:rPr lang="en" sz="1100" dirty="0" err="1">
                <a:solidFill>
                  <a:schemeClr val="dk2"/>
                </a:solidFill>
              </a:rPr>
              <a:t>ι</a:t>
            </a:r>
            <a:r>
              <a:rPr lang="en" sz="1100" dirty="0">
                <a:solidFill>
                  <a:schemeClr val="dk2"/>
                </a:solidFill>
              </a:rPr>
              <a:t> </a:t>
            </a:r>
            <a:r>
              <a:rPr lang="en" sz="1100" dirty="0" err="1">
                <a:solidFill>
                  <a:schemeClr val="dk2"/>
                </a:solidFill>
              </a:rPr>
              <a:t>ο</a:t>
            </a:r>
            <a:r>
              <a:rPr lang="en" sz="1100" dirty="0">
                <a:solidFill>
                  <a:schemeClr val="dk2"/>
                </a:solidFill>
              </a:rPr>
              <a:t> “α</a:t>
            </a:r>
            <a:r>
              <a:rPr lang="en" sz="1100" dirty="0" err="1">
                <a:solidFill>
                  <a:schemeClr val="dk2"/>
                </a:solidFill>
              </a:rPr>
              <a:t>γών</a:t>
            </a:r>
            <a:r>
              <a:rPr lang="en" sz="1100" dirty="0">
                <a:solidFill>
                  <a:schemeClr val="dk2"/>
                </a:solidFill>
              </a:rPr>
              <a:t>α</a:t>
            </a:r>
            <a:r>
              <a:rPr lang="en" sz="1100" dirty="0" err="1">
                <a:solidFill>
                  <a:schemeClr val="dk2"/>
                </a:solidFill>
              </a:rPr>
              <a:t>ς</a:t>
            </a:r>
            <a:r>
              <a:rPr lang="en" sz="1100" dirty="0">
                <a:solidFill>
                  <a:schemeClr val="dk2"/>
                </a:solidFill>
              </a:rPr>
              <a:t> </a:t>
            </a:r>
            <a:r>
              <a:rPr lang="en" sz="1100" dirty="0" err="1">
                <a:solidFill>
                  <a:schemeClr val="dk2"/>
                </a:solidFill>
              </a:rPr>
              <a:t>γι</a:t>
            </a:r>
            <a:r>
              <a:rPr lang="en" sz="1100" dirty="0">
                <a:solidFill>
                  <a:schemeClr val="dk2"/>
                </a:solidFill>
              </a:rPr>
              <a:t>α </a:t>
            </a:r>
            <a:r>
              <a:rPr lang="en" sz="1100" dirty="0" err="1">
                <a:solidFill>
                  <a:schemeClr val="dk2"/>
                </a:solidFill>
              </a:rPr>
              <a:t>την</a:t>
            </a:r>
            <a:r>
              <a:rPr lang="en" sz="1100" dirty="0">
                <a:solidFill>
                  <a:schemeClr val="dk2"/>
                </a:solidFill>
              </a:rPr>
              <a:t> </a:t>
            </a:r>
            <a:r>
              <a:rPr lang="en" sz="1100" dirty="0" err="1">
                <a:solidFill>
                  <a:schemeClr val="dk2"/>
                </a:solidFill>
              </a:rPr>
              <a:t>ελευθερί</a:t>
            </a:r>
            <a:r>
              <a:rPr lang="en" sz="1100" dirty="0">
                <a:solidFill>
                  <a:schemeClr val="dk2"/>
                </a:solidFill>
              </a:rPr>
              <a:t>α” </a:t>
            </a:r>
            <a:r>
              <a:rPr lang="en" sz="1100" dirty="0" err="1">
                <a:solidFill>
                  <a:schemeClr val="dk2"/>
                </a:solidFill>
              </a:rPr>
              <a:t>ενός</a:t>
            </a:r>
            <a:r>
              <a:rPr lang="en" sz="1100" dirty="0">
                <a:solidFill>
                  <a:schemeClr val="dk2"/>
                </a:solidFill>
              </a:rPr>
              <a:t> </a:t>
            </a:r>
            <a:r>
              <a:rPr lang="en" sz="1100" dirty="0" err="1">
                <a:solidFill>
                  <a:schemeClr val="dk2"/>
                </a:solidFill>
              </a:rPr>
              <a:t>άλλου</a:t>
            </a:r>
            <a:r>
              <a:rPr lang="en" sz="1100" dirty="0">
                <a:solidFill>
                  <a:schemeClr val="dk2"/>
                </a:solidFill>
              </a:rPr>
              <a:t>.</a:t>
            </a:r>
            <a:endParaRPr sz="1100" dirty="0">
              <a:solidFill>
                <a:schemeClr val="dk2"/>
              </a:solidFill>
            </a:endParaRPr>
          </a:p>
          <a:p>
            <a:pPr marL="914400" lvl="0" indent="-285750" algn="l" rtl="0">
              <a:lnSpc>
                <a:spcPct val="115000"/>
              </a:lnSpc>
              <a:spcAft>
                <a:spcPts val="0"/>
              </a:spcAft>
              <a:buClr>
                <a:schemeClr val="dk2"/>
              </a:buClr>
              <a:buSzPts val="900"/>
              <a:buChar char="●"/>
            </a:pPr>
            <a:r>
              <a:rPr lang="en" sz="1100" dirty="0" err="1">
                <a:solidFill>
                  <a:schemeClr val="dk2"/>
                </a:solidFill>
              </a:rPr>
              <a:t>Στην</a:t>
            </a:r>
            <a:r>
              <a:rPr lang="en" sz="1100" dirty="0">
                <a:solidFill>
                  <a:schemeClr val="dk2"/>
                </a:solidFill>
              </a:rPr>
              <a:t> SSM, </a:t>
            </a:r>
            <a:r>
              <a:rPr lang="en" sz="1100" dirty="0" err="1">
                <a:solidFill>
                  <a:schemeClr val="dk2"/>
                </a:solidFill>
              </a:rPr>
              <a:t>κάθε</a:t>
            </a:r>
            <a:r>
              <a:rPr lang="en" sz="1100" dirty="0">
                <a:solidFill>
                  <a:schemeClr val="dk2"/>
                </a:solidFill>
              </a:rPr>
              <a:t> Root Definition </a:t>
            </a:r>
            <a:r>
              <a:rPr lang="en" sz="1100" dirty="0" err="1">
                <a:solidFill>
                  <a:schemeClr val="dk2"/>
                </a:solidFill>
              </a:rPr>
              <a:t>κ</a:t>
            </a:r>
            <a:r>
              <a:rPr lang="en" sz="1100" dirty="0">
                <a:solidFill>
                  <a:schemeClr val="dk2"/>
                </a:solidFill>
              </a:rPr>
              <a:t>α</a:t>
            </a:r>
            <a:r>
              <a:rPr lang="en" sz="1100" dirty="0" err="1">
                <a:solidFill>
                  <a:schemeClr val="dk2"/>
                </a:solidFill>
              </a:rPr>
              <a:t>ι</a:t>
            </a:r>
            <a:r>
              <a:rPr lang="en" sz="1100" dirty="0">
                <a:solidFill>
                  <a:schemeClr val="dk2"/>
                </a:solidFill>
              </a:rPr>
              <a:t> Conceptual Model </a:t>
            </a:r>
            <a:r>
              <a:rPr lang="en" sz="1100" dirty="0" err="1">
                <a:solidFill>
                  <a:schemeClr val="dk2"/>
                </a:solidFill>
              </a:rPr>
              <a:t>κ</a:t>
            </a:r>
            <a:r>
              <a:rPr lang="en" sz="1100" dirty="0">
                <a:solidFill>
                  <a:schemeClr val="dk2"/>
                </a:solidFill>
              </a:rPr>
              <a:t>α</a:t>
            </a:r>
            <a:r>
              <a:rPr lang="en" sz="1100" dirty="0" err="1">
                <a:solidFill>
                  <a:schemeClr val="dk2"/>
                </a:solidFill>
              </a:rPr>
              <a:t>τ</a:t>
            </a:r>
            <a:r>
              <a:rPr lang="en" sz="1100" dirty="0">
                <a:solidFill>
                  <a:schemeClr val="dk2"/>
                </a:solidFill>
              </a:rPr>
              <a:t>α</a:t>
            </a:r>
            <a:r>
              <a:rPr lang="en" sz="1100" dirty="0" err="1">
                <a:solidFill>
                  <a:schemeClr val="dk2"/>
                </a:solidFill>
              </a:rPr>
              <a:t>σκευάζετ</a:t>
            </a:r>
            <a:r>
              <a:rPr lang="en" sz="1100" dirty="0">
                <a:solidFill>
                  <a:schemeClr val="dk2"/>
                </a:solidFill>
              </a:rPr>
              <a:t>α</a:t>
            </a:r>
            <a:r>
              <a:rPr lang="en" sz="1100" dirty="0" err="1">
                <a:solidFill>
                  <a:schemeClr val="dk2"/>
                </a:solidFill>
              </a:rPr>
              <a:t>ι</a:t>
            </a:r>
            <a:r>
              <a:rPr lang="en" sz="1100" dirty="0">
                <a:solidFill>
                  <a:schemeClr val="dk2"/>
                </a:solidFill>
              </a:rPr>
              <a:t> </a:t>
            </a:r>
            <a:r>
              <a:rPr lang="en" sz="1100" dirty="0" err="1">
                <a:solidFill>
                  <a:schemeClr val="dk2"/>
                </a:solidFill>
              </a:rPr>
              <a:t>γι</a:t>
            </a:r>
            <a:r>
              <a:rPr lang="en" sz="1100" dirty="0">
                <a:solidFill>
                  <a:schemeClr val="dk2"/>
                </a:solidFill>
              </a:rPr>
              <a:t>α </a:t>
            </a:r>
            <a:r>
              <a:rPr lang="en" sz="1100" dirty="0" err="1">
                <a:solidFill>
                  <a:schemeClr val="dk2"/>
                </a:solidFill>
              </a:rPr>
              <a:t>ν</a:t>
            </a:r>
            <a:r>
              <a:rPr lang="en" sz="1100" dirty="0">
                <a:solidFill>
                  <a:schemeClr val="dk2"/>
                </a:solidFill>
              </a:rPr>
              <a:t>α </a:t>
            </a:r>
            <a:r>
              <a:rPr lang="en" sz="1100" dirty="0" err="1">
                <a:solidFill>
                  <a:schemeClr val="dk2"/>
                </a:solidFill>
              </a:rPr>
              <a:t>εκφράσει</a:t>
            </a:r>
            <a:r>
              <a:rPr lang="en" sz="1100" dirty="0">
                <a:solidFill>
                  <a:schemeClr val="dk2"/>
                </a:solidFill>
              </a:rPr>
              <a:t> </a:t>
            </a:r>
            <a:r>
              <a:rPr lang="en" sz="1100" dirty="0" err="1">
                <a:solidFill>
                  <a:schemeClr val="dk2"/>
                </a:solidFill>
              </a:rPr>
              <a:t>μι</a:t>
            </a:r>
            <a:r>
              <a:rPr lang="en" sz="1100" dirty="0">
                <a:solidFill>
                  <a:schemeClr val="dk2"/>
                </a:solidFill>
              </a:rPr>
              <a:t>α </a:t>
            </a:r>
            <a:r>
              <a:rPr lang="en" sz="1100" dirty="0" err="1">
                <a:solidFill>
                  <a:schemeClr val="dk2"/>
                </a:solidFill>
              </a:rPr>
              <a:t>συγκεκριμένη</a:t>
            </a:r>
            <a:r>
              <a:rPr lang="en" sz="1100" dirty="0">
                <a:solidFill>
                  <a:schemeClr val="dk2"/>
                </a:solidFill>
              </a:rPr>
              <a:t> </a:t>
            </a:r>
            <a:r>
              <a:rPr lang="en" sz="1100" dirty="0" err="1">
                <a:solidFill>
                  <a:schemeClr val="dk2"/>
                </a:solidFill>
              </a:rPr>
              <a:t>κοσμοθεωρί</a:t>
            </a:r>
            <a:r>
              <a:rPr lang="en" sz="1100" dirty="0">
                <a:solidFill>
                  <a:schemeClr val="dk2"/>
                </a:solidFill>
              </a:rPr>
              <a:t>α, </a:t>
            </a:r>
            <a:r>
              <a:rPr lang="en" sz="1100" dirty="0" err="1">
                <a:solidFill>
                  <a:schemeClr val="dk2"/>
                </a:solidFill>
              </a:rPr>
              <a:t>δι</a:t>
            </a:r>
            <a:r>
              <a:rPr lang="en" sz="1100" dirty="0">
                <a:solidFill>
                  <a:schemeClr val="dk2"/>
                </a:solidFill>
              </a:rPr>
              <a:t>α</a:t>
            </a:r>
            <a:r>
              <a:rPr lang="en" sz="1100" dirty="0" err="1">
                <a:solidFill>
                  <a:schemeClr val="dk2"/>
                </a:solidFill>
              </a:rPr>
              <a:t>σφ</a:t>
            </a:r>
            <a:r>
              <a:rPr lang="en" sz="1100" dirty="0">
                <a:solidFill>
                  <a:schemeClr val="dk2"/>
                </a:solidFill>
              </a:rPr>
              <a:t>α</a:t>
            </a:r>
            <a:r>
              <a:rPr lang="en" sz="1100" dirty="0" err="1">
                <a:solidFill>
                  <a:schemeClr val="dk2"/>
                </a:solidFill>
              </a:rPr>
              <a:t>λίζοντ</a:t>
            </a:r>
            <a:r>
              <a:rPr lang="en" sz="1100" dirty="0">
                <a:solidFill>
                  <a:schemeClr val="dk2"/>
                </a:solidFill>
              </a:rPr>
              <a:t>α</a:t>
            </a:r>
            <a:r>
              <a:rPr lang="en" sz="1100" dirty="0" err="1">
                <a:solidFill>
                  <a:schemeClr val="dk2"/>
                </a:solidFill>
              </a:rPr>
              <a:t>ς</a:t>
            </a:r>
            <a:r>
              <a:rPr lang="en" sz="1100" dirty="0">
                <a:solidFill>
                  <a:schemeClr val="dk2"/>
                </a:solidFill>
              </a:rPr>
              <a:t> </a:t>
            </a:r>
            <a:r>
              <a:rPr lang="en" sz="1100" dirty="0" err="1">
                <a:solidFill>
                  <a:schemeClr val="dk2"/>
                </a:solidFill>
              </a:rPr>
              <a:t>ότι</a:t>
            </a:r>
            <a:r>
              <a:rPr lang="en" sz="1100" dirty="0">
                <a:solidFill>
                  <a:schemeClr val="dk2"/>
                </a:solidFill>
              </a:rPr>
              <a:t> </a:t>
            </a:r>
            <a:r>
              <a:rPr lang="en" sz="1100" dirty="0" err="1">
                <a:solidFill>
                  <a:schemeClr val="dk2"/>
                </a:solidFill>
              </a:rPr>
              <a:t>λ</a:t>
            </a:r>
            <a:r>
              <a:rPr lang="en" sz="1100" dirty="0">
                <a:solidFill>
                  <a:schemeClr val="dk2"/>
                </a:solidFill>
              </a:rPr>
              <a:t>α</a:t>
            </a:r>
            <a:r>
              <a:rPr lang="en" sz="1100" dirty="0" err="1">
                <a:solidFill>
                  <a:schemeClr val="dk2"/>
                </a:solidFill>
              </a:rPr>
              <a:t>μ</a:t>
            </a:r>
            <a:r>
              <a:rPr lang="en" sz="1100" dirty="0">
                <a:solidFill>
                  <a:schemeClr val="dk2"/>
                </a:solidFill>
              </a:rPr>
              <a:t>β</a:t>
            </a:r>
            <a:r>
              <a:rPr lang="en" sz="1100" dirty="0" err="1">
                <a:solidFill>
                  <a:schemeClr val="dk2"/>
                </a:solidFill>
              </a:rPr>
              <a:t>άνοντ</a:t>
            </a:r>
            <a:r>
              <a:rPr lang="en" sz="1100" dirty="0">
                <a:solidFill>
                  <a:schemeClr val="dk2"/>
                </a:solidFill>
              </a:rPr>
              <a:t>α</a:t>
            </a:r>
            <a:r>
              <a:rPr lang="en" sz="1100" dirty="0" err="1">
                <a:solidFill>
                  <a:schemeClr val="dk2"/>
                </a:solidFill>
              </a:rPr>
              <a:t>ι</a:t>
            </a:r>
            <a:r>
              <a:rPr lang="en" sz="1100" dirty="0">
                <a:solidFill>
                  <a:schemeClr val="dk2"/>
                </a:solidFill>
              </a:rPr>
              <a:t> </a:t>
            </a:r>
            <a:r>
              <a:rPr lang="en" sz="1100" dirty="0" err="1">
                <a:solidFill>
                  <a:schemeClr val="dk2"/>
                </a:solidFill>
              </a:rPr>
              <a:t>ρητά</a:t>
            </a:r>
            <a:r>
              <a:rPr lang="en" sz="1100" dirty="0">
                <a:solidFill>
                  <a:schemeClr val="dk2"/>
                </a:solidFill>
              </a:rPr>
              <a:t> </a:t>
            </a:r>
            <a:r>
              <a:rPr lang="en" sz="1100" dirty="0" err="1">
                <a:solidFill>
                  <a:schemeClr val="dk2"/>
                </a:solidFill>
              </a:rPr>
              <a:t>υ</a:t>
            </a:r>
            <a:r>
              <a:rPr lang="en" sz="1100" dirty="0">
                <a:solidFill>
                  <a:schemeClr val="dk2"/>
                </a:solidFill>
              </a:rPr>
              <a:t>π</a:t>
            </a:r>
            <a:r>
              <a:rPr lang="en" sz="1100" dirty="0" err="1">
                <a:solidFill>
                  <a:schemeClr val="dk2"/>
                </a:solidFill>
              </a:rPr>
              <a:t>όψη</a:t>
            </a:r>
            <a:r>
              <a:rPr lang="en" sz="1100" dirty="0">
                <a:solidFill>
                  <a:schemeClr val="dk2"/>
                </a:solidFill>
              </a:rPr>
              <a:t> π</a:t>
            </a:r>
            <a:r>
              <a:rPr lang="en" sz="1100" dirty="0" err="1">
                <a:solidFill>
                  <a:schemeClr val="dk2"/>
                </a:solidFill>
              </a:rPr>
              <a:t>ολλ</a:t>
            </a:r>
            <a:r>
              <a:rPr lang="en" sz="1100" dirty="0">
                <a:solidFill>
                  <a:schemeClr val="dk2"/>
                </a:solidFill>
              </a:rPr>
              <a:t>απ</a:t>
            </a:r>
            <a:r>
              <a:rPr lang="en" sz="1100" dirty="0" err="1">
                <a:solidFill>
                  <a:schemeClr val="dk2"/>
                </a:solidFill>
              </a:rPr>
              <a:t>λές</a:t>
            </a:r>
            <a:r>
              <a:rPr lang="en" sz="1100" dirty="0">
                <a:solidFill>
                  <a:schemeClr val="dk2"/>
                </a:solidFill>
              </a:rPr>
              <a:t>, </a:t>
            </a:r>
            <a:r>
              <a:rPr lang="en" sz="1100" dirty="0" err="1">
                <a:solidFill>
                  <a:schemeClr val="dk2"/>
                </a:solidFill>
              </a:rPr>
              <a:t>εξίσου</a:t>
            </a:r>
            <a:r>
              <a:rPr lang="en" sz="1100" dirty="0">
                <a:solidFill>
                  <a:schemeClr val="dk2"/>
                </a:solidFill>
              </a:rPr>
              <a:t> </a:t>
            </a:r>
            <a:r>
              <a:rPr lang="en" sz="1100" dirty="0" err="1">
                <a:solidFill>
                  <a:schemeClr val="dk2"/>
                </a:solidFill>
              </a:rPr>
              <a:t>έγκυρες</a:t>
            </a:r>
            <a:r>
              <a:rPr lang="en" sz="1100" dirty="0">
                <a:solidFill>
                  <a:schemeClr val="dk2"/>
                </a:solidFill>
              </a:rPr>
              <a:t> π</a:t>
            </a:r>
            <a:r>
              <a:rPr lang="en" sz="1100" dirty="0" err="1">
                <a:solidFill>
                  <a:schemeClr val="dk2"/>
                </a:solidFill>
              </a:rPr>
              <a:t>ροο</a:t>
            </a:r>
            <a:r>
              <a:rPr lang="en" sz="1100" dirty="0">
                <a:solidFill>
                  <a:schemeClr val="dk2"/>
                </a:solidFill>
              </a:rPr>
              <a:t>π</a:t>
            </a:r>
            <a:r>
              <a:rPr lang="en" sz="1100" dirty="0" err="1">
                <a:solidFill>
                  <a:schemeClr val="dk2"/>
                </a:solidFill>
              </a:rPr>
              <a:t>τικές</a:t>
            </a:r>
            <a:r>
              <a:rPr lang="en" sz="1100" dirty="0">
                <a:solidFill>
                  <a:schemeClr val="dk2"/>
                </a:solidFill>
              </a:rPr>
              <a:t>.</a:t>
            </a:r>
            <a:endParaRPr sz="1100" dirty="0">
              <a:solidFill>
                <a:schemeClr val="dk2"/>
              </a:solidFill>
            </a:endParaRPr>
          </a:p>
          <a:p>
            <a:pPr marL="171450" lvl="0" algn="l" rtl="0">
              <a:lnSpc>
                <a:spcPct val="115000"/>
              </a:lnSpc>
              <a:spcAft>
                <a:spcPts val="0"/>
              </a:spcAft>
              <a:buClr>
                <a:schemeClr val="dk2"/>
              </a:buClr>
              <a:buSzPts val="900"/>
            </a:pPr>
            <a:r>
              <a:rPr lang="en" sz="1100" b="1" dirty="0">
                <a:solidFill>
                  <a:schemeClr val="dk2"/>
                </a:solidFill>
              </a:rPr>
              <a:t>2. </a:t>
            </a:r>
            <a:r>
              <a:rPr lang="en" sz="1100" b="1" dirty="0" err="1">
                <a:solidFill>
                  <a:schemeClr val="dk2"/>
                </a:solidFill>
              </a:rPr>
              <a:t>Το</a:t>
            </a:r>
            <a:r>
              <a:rPr lang="en" sz="1100" b="1" dirty="0">
                <a:solidFill>
                  <a:schemeClr val="dk2"/>
                </a:solidFill>
              </a:rPr>
              <a:t> </a:t>
            </a:r>
            <a:r>
              <a:rPr lang="en" sz="1100" b="1" dirty="0" err="1">
                <a:solidFill>
                  <a:schemeClr val="dk2"/>
                </a:solidFill>
              </a:rPr>
              <a:t>Σύστημ</a:t>
            </a:r>
            <a:r>
              <a:rPr lang="en" sz="1100" b="1" dirty="0">
                <a:solidFill>
                  <a:schemeClr val="dk2"/>
                </a:solidFill>
              </a:rPr>
              <a:t>α </a:t>
            </a:r>
            <a:r>
              <a:rPr lang="en" sz="1100" b="1" dirty="0" err="1">
                <a:solidFill>
                  <a:schemeClr val="dk2"/>
                </a:solidFill>
              </a:rPr>
              <a:t>Εκτίμησης</a:t>
            </a:r>
            <a:r>
              <a:rPr lang="en" sz="1100" b="1" dirty="0">
                <a:solidFill>
                  <a:schemeClr val="dk2"/>
                </a:solidFill>
              </a:rPr>
              <a:t> - απ</a:t>
            </a:r>
            <a:r>
              <a:rPr lang="en" sz="1100" b="1" dirty="0" err="1">
                <a:solidFill>
                  <a:schemeClr val="dk2"/>
                </a:solidFill>
              </a:rPr>
              <a:t>ό</a:t>
            </a:r>
            <a:r>
              <a:rPr lang="en" sz="1100" b="1" dirty="0">
                <a:solidFill>
                  <a:schemeClr val="dk2"/>
                </a:solidFill>
              </a:rPr>
              <a:t> </a:t>
            </a:r>
            <a:r>
              <a:rPr lang="en" sz="1100" b="1" dirty="0" err="1">
                <a:solidFill>
                  <a:schemeClr val="dk2"/>
                </a:solidFill>
              </a:rPr>
              <a:t>τον</a:t>
            </a:r>
            <a:r>
              <a:rPr lang="en" sz="1100" b="1" dirty="0">
                <a:solidFill>
                  <a:schemeClr val="dk2"/>
                </a:solidFill>
              </a:rPr>
              <a:t> </a:t>
            </a:r>
            <a:r>
              <a:rPr lang="en" sz="1100" b="1" dirty="0" err="1">
                <a:solidFill>
                  <a:schemeClr val="dk2"/>
                </a:solidFill>
              </a:rPr>
              <a:t>Σερ</a:t>
            </a:r>
            <a:r>
              <a:rPr lang="en" sz="1100" b="1" dirty="0">
                <a:solidFill>
                  <a:schemeClr val="dk2"/>
                </a:solidFill>
              </a:rPr>
              <a:t> </a:t>
            </a:r>
            <a:r>
              <a:rPr lang="en" sz="1100" b="1" dirty="0" err="1">
                <a:solidFill>
                  <a:schemeClr val="dk2"/>
                </a:solidFill>
              </a:rPr>
              <a:t>Τζέφρι</a:t>
            </a:r>
            <a:r>
              <a:rPr lang="en" sz="1100" b="1" dirty="0">
                <a:solidFill>
                  <a:schemeClr val="dk2"/>
                </a:solidFill>
              </a:rPr>
              <a:t> </a:t>
            </a:r>
            <a:r>
              <a:rPr lang="en" sz="1100" b="1" dirty="0" err="1">
                <a:solidFill>
                  <a:schemeClr val="dk2"/>
                </a:solidFill>
              </a:rPr>
              <a:t>Βίκερς</a:t>
            </a:r>
            <a:br>
              <a:rPr lang="en" sz="1100" b="1" dirty="0">
                <a:solidFill>
                  <a:schemeClr val="dk2"/>
                </a:solidFill>
              </a:rPr>
            </a:br>
            <a:r>
              <a:rPr lang="en" sz="1100" dirty="0" err="1">
                <a:solidFill>
                  <a:schemeClr val="dk2"/>
                </a:solidFill>
              </a:rPr>
              <a:t>Έν</a:t>
            </a:r>
            <a:r>
              <a:rPr lang="en" sz="1100" dirty="0">
                <a:solidFill>
                  <a:schemeClr val="dk2"/>
                </a:solidFill>
              </a:rPr>
              <a:t>α </a:t>
            </a:r>
            <a:r>
              <a:rPr lang="en" sz="1100" dirty="0" err="1">
                <a:solidFill>
                  <a:schemeClr val="dk2"/>
                </a:solidFill>
              </a:rPr>
              <a:t>εκτιμητικό</a:t>
            </a:r>
            <a:r>
              <a:rPr lang="en" sz="1100" dirty="0">
                <a:solidFill>
                  <a:schemeClr val="dk2"/>
                </a:solidFill>
              </a:rPr>
              <a:t> </a:t>
            </a:r>
            <a:r>
              <a:rPr lang="el-GR" sz="1100" dirty="0">
                <a:solidFill>
                  <a:schemeClr val="dk2"/>
                </a:solidFill>
              </a:rPr>
              <a:t>(</a:t>
            </a:r>
            <a:r>
              <a:rPr lang="en-US" sz="1100" dirty="0">
                <a:solidFill>
                  <a:schemeClr val="dk2"/>
                </a:solidFill>
              </a:rPr>
              <a:t>evaluative – appreciative) </a:t>
            </a:r>
            <a:r>
              <a:rPr lang="en" sz="1100" dirty="0" err="1">
                <a:solidFill>
                  <a:schemeClr val="dk2"/>
                </a:solidFill>
              </a:rPr>
              <a:t>σύστημ</a:t>
            </a:r>
            <a:r>
              <a:rPr lang="en" sz="1100" dirty="0">
                <a:solidFill>
                  <a:schemeClr val="dk2"/>
                </a:solidFill>
              </a:rPr>
              <a:t>α </a:t>
            </a:r>
            <a:r>
              <a:rPr lang="en" sz="1100" dirty="0" err="1">
                <a:solidFill>
                  <a:schemeClr val="dk2"/>
                </a:solidFill>
              </a:rPr>
              <a:t>είν</a:t>
            </a:r>
            <a:r>
              <a:rPr lang="en" sz="1100" dirty="0">
                <a:solidFill>
                  <a:schemeClr val="dk2"/>
                </a:solidFill>
              </a:rPr>
              <a:t>α</a:t>
            </a:r>
            <a:r>
              <a:rPr lang="en" sz="1100" dirty="0" err="1">
                <a:solidFill>
                  <a:schemeClr val="dk2"/>
                </a:solidFill>
              </a:rPr>
              <a:t>ι</a:t>
            </a:r>
            <a:r>
              <a:rPr lang="en" sz="1100" dirty="0">
                <a:solidFill>
                  <a:schemeClr val="dk2"/>
                </a:solidFill>
              </a:rPr>
              <a:t> </a:t>
            </a:r>
            <a:r>
              <a:rPr lang="en" sz="1100" dirty="0" err="1">
                <a:solidFill>
                  <a:schemeClr val="dk2"/>
                </a:solidFill>
              </a:rPr>
              <a:t>έν</a:t>
            </a:r>
            <a:r>
              <a:rPr lang="en" sz="1100" dirty="0">
                <a:solidFill>
                  <a:schemeClr val="dk2"/>
                </a:solidFill>
              </a:rPr>
              <a:t>α </a:t>
            </a:r>
            <a:r>
              <a:rPr lang="en" sz="1100" dirty="0" err="1">
                <a:solidFill>
                  <a:schemeClr val="dk2"/>
                </a:solidFill>
              </a:rPr>
              <a:t>σύνολο</a:t>
            </a:r>
            <a:r>
              <a:rPr lang="en" sz="1100" dirty="0">
                <a:solidFill>
                  <a:schemeClr val="dk2"/>
                </a:solidFill>
              </a:rPr>
              <a:t> </a:t>
            </a:r>
            <a:r>
              <a:rPr lang="en" sz="1100" dirty="0" err="1">
                <a:solidFill>
                  <a:schemeClr val="dk2"/>
                </a:solidFill>
              </a:rPr>
              <a:t>ενσωμ</a:t>
            </a:r>
            <a:r>
              <a:rPr lang="en" sz="1100" dirty="0">
                <a:solidFill>
                  <a:schemeClr val="dk2"/>
                </a:solidFill>
              </a:rPr>
              <a:t>α</a:t>
            </a:r>
            <a:r>
              <a:rPr lang="en" sz="1100" dirty="0" err="1">
                <a:solidFill>
                  <a:schemeClr val="dk2"/>
                </a:solidFill>
              </a:rPr>
              <a:t>τωμένων</a:t>
            </a:r>
            <a:r>
              <a:rPr lang="en" sz="1100" dirty="0">
                <a:solidFill>
                  <a:schemeClr val="dk2"/>
                </a:solidFill>
              </a:rPr>
              <a:t> π</a:t>
            </a:r>
            <a:r>
              <a:rPr lang="en" sz="1100" dirty="0" err="1">
                <a:solidFill>
                  <a:schemeClr val="dk2"/>
                </a:solidFill>
              </a:rPr>
              <a:t>ροθυμιών</a:t>
            </a:r>
            <a:r>
              <a:rPr lang="en" sz="1100" dirty="0">
                <a:solidFill>
                  <a:schemeClr val="dk2"/>
                </a:solidFill>
              </a:rPr>
              <a:t> (</a:t>
            </a:r>
            <a:r>
              <a:rPr lang="en" sz="1100" dirty="0" err="1">
                <a:solidFill>
                  <a:schemeClr val="dk2"/>
                </a:solidFill>
              </a:rPr>
              <a:t>ικ</a:t>
            </a:r>
            <a:r>
              <a:rPr lang="en" sz="1100" dirty="0">
                <a:solidFill>
                  <a:schemeClr val="dk2"/>
                </a:solidFill>
              </a:rPr>
              <a:t>α</a:t>
            </a:r>
            <a:r>
              <a:rPr lang="en" sz="1100" dirty="0" err="1">
                <a:solidFill>
                  <a:schemeClr val="dk2"/>
                </a:solidFill>
              </a:rPr>
              <a:t>νοτήτων</a:t>
            </a:r>
            <a:r>
              <a:rPr lang="en" sz="1100" dirty="0">
                <a:solidFill>
                  <a:schemeClr val="dk2"/>
                </a:solidFill>
              </a:rPr>
              <a:t>) π</a:t>
            </a:r>
            <a:r>
              <a:rPr lang="en" sz="1100" dirty="0" err="1">
                <a:solidFill>
                  <a:schemeClr val="dk2"/>
                </a:solidFill>
              </a:rPr>
              <a:t>ου</a:t>
            </a:r>
            <a:r>
              <a:rPr lang="en" sz="1100" dirty="0">
                <a:solidFill>
                  <a:schemeClr val="dk2"/>
                </a:solidFill>
              </a:rPr>
              <a:t> </a:t>
            </a:r>
            <a:r>
              <a:rPr lang="en" sz="1100" dirty="0" err="1">
                <a:solidFill>
                  <a:schemeClr val="dk2"/>
                </a:solidFill>
              </a:rPr>
              <a:t>δι</a:t>
            </a:r>
            <a:r>
              <a:rPr lang="en" sz="1100" dirty="0">
                <a:solidFill>
                  <a:schemeClr val="dk2"/>
                </a:solidFill>
              </a:rPr>
              <a:t>α</a:t>
            </a:r>
            <a:r>
              <a:rPr lang="en" sz="1100" dirty="0" err="1">
                <a:solidFill>
                  <a:schemeClr val="dk2"/>
                </a:solidFill>
              </a:rPr>
              <a:t>μορφώνουν</a:t>
            </a:r>
            <a:r>
              <a:rPr lang="en" sz="1100" dirty="0">
                <a:solidFill>
                  <a:schemeClr val="dk2"/>
                </a:solidFill>
              </a:rPr>
              <a:t> </a:t>
            </a:r>
            <a:r>
              <a:rPr lang="en" sz="1100" dirty="0" err="1">
                <a:solidFill>
                  <a:schemeClr val="dk2"/>
                </a:solidFill>
              </a:rPr>
              <a:t>τον</a:t>
            </a:r>
            <a:r>
              <a:rPr lang="en" sz="1100" dirty="0">
                <a:solidFill>
                  <a:schemeClr val="dk2"/>
                </a:solidFill>
              </a:rPr>
              <a:t> </a:t>
            </a:r>
            <a:r>
              <a:rPr lang="en" sz="1100" dirty="0" err="1">
                <a:solidFill>
                  <a:schemeClr val="dk2"/>
                </a:solidFill>
              </a:rPr>
              <a:t>τρό</a:t>
            </a:r>
            <a:r>
              <a:rPr lang="en" sz="1100" dirty="0">
                <a:solidFill>
                  <a:schemeClr val="dk2"/>
                </a:solidFill>
              </a:rPr>
              <a:t>π</a:t>
            </a:r>
            <a:r>
              <a:rPr lang="en" sz="1100" dirty="0" err="1">
                <a:solidFill>
                  <a:schemeClr val="dk2"/>
                </a:solidFill>
              </a:rPr>
              <a:t>ο</a:t>
            </a:r>
            <a:r>
              <a:rPr lang="en" sz="1100" dirty="0">
                <a:solidFill>
                  <a:schemeClr val="dk2"/>
                </a:solidFill>
              </a:rPr>
              <a:t> </a:t>
            </a:r>
            <a:r>
              <a:rPr lang="en" sz="1100" dirty="0" err="1">
                <a:solidFill>
                  <a:schemeClr val="dk2"/>
                </a:solidFill>
              </a:rPr>
              <a:t>με</a:t>
            </a:r>
            <a:r>
              <a:rPr lang="en" sz="1100" dirty="0">
                <a:solidFill>
                  <a:schemeClr val="dk2"/>
                </a:solidFill>
              </a:rPr>
              <a:t> </a:t>
            </a:r>
            <a:r>
              <a:rPr lang="en" sz="1100" dirty="0" err="1">
                <a:solidFill>
                  <a:schemeClr val="dk2"/>
                </a:solidFill>
              </a:rPr>
              <a:t>τον</a:t>
            </a:r>
            <a:r>
              <a:rPr lang="en" sz="1100" dirty="0">
                <a:solidFill>
                  <a:schemeClr val="dk2"/>
                </a:solidFill>
              </a:rPr>
              <a:t> </a:t>
            </a:r>
            <a:r>
              <a:rPr lang="en" sz="1100" dirty="0" err="1">
                <a:solidFill>
                  <a:schemeClr val="dk2"/>
                </a:solidFill>
              </a:rPr>
              <a:t>ο</a:t>
            </a:r>
            <a:r>
              <a:rPr lang="en" sz="1100" dirty="0">
                <a:solidFill>
                  <a:schemeClr val="dk2"/>
                </a:solidFill>
              </a:rPr>
              <a:t>π</a:t>
            </a:r>
            <a:r>
              <a:rPr lang="en" sz="1100" dirty="0" err="1">
                <a:solidFill>
                  <a:schemeClr val="dk2"/>
                </a:solidFill>
              </a:rPr>
              <a:t>οίο</a:t>
            </a:r>
            <a:r>
              <a:rPr lang="en" sz="1100" dirty="0">
                <a:solidFill>
                  <a:schemeClr val="dk2"/>
                </a:solidFill>
              </a:rPr>
              <a:t> </a:t>
            </a:r>
            <a:r>
              <a:rPr lang="en" sz="1100" dirty="0" err="1">
                <a:solidFill>
                  <a:schemeClr val="dk2"/>
                </a:solidFill>
              </a:rPr>
              <a:t>έν</a:t>
            </a:r>
            <a:r>
              <a:rPr lang="en" sz="1100" dirty="0">
                <a:solidFill>
                  <a:schemeClr val="dk2"/>
                </a:solidFill>
              </a:rPr>
              <a:t>α </a:t>
            </a:r>
            <a:r>
              <a:rPr lang="en" sz="1100" dirty="0" err="1">
                <a:solidFill>
                  <a:schemeClr val="dk2"/>
                </a:solidFill>
              </a:rPr>
              <a:t>άτομο</a:t>
            </a:r>
            <a:r>
              <a:rPr lang="en" sz="1100" dirty="0">
                <a:solidFill>
                  <a:schemeClr val="dk2"/>
                </a:solidFill>
              </a:rPr>
              <a:t> </a:t>
            </a:r>
            <a:r>
              <a:rPr lang="en" sz="1100" dirty="0" err="1">
                <a:solidFill>
                  <a:schemeClr val="dk2"/>
                </a:solidFill>
              </a:rPr>
              <a:t>ή</a:t>
            </a:r>
            <a:r>
              <a:rPr lang="en" sz="1100" dirty="0">
                <a:solidFill>
                  <a:schemeClr val="dk2"/>
                </a:solidFill>
              </a:rPr>
              <a:t> </a:t>
            </a:r>
            <a:r>
              <a:rPr lang="en" sz="1100" dirty="0" err="1">
                <a:solidFill>
                  <a:schemeClr val="dk2"/>
                </a:solidFill>
              </a:rPr>
              <a:t>μι</a:t>
            </a:r>
            <a:r>
              <a:rPr lang="en" sz="1100" dirty="0">
                <a:solidFill>
                  <a:schemeClr val="dk2"/>
                </a:solidFill>
              </a:rPr>
              <a:t>α </a:t>
            </a:r>
            <a:r>
              <a:rPr lang="en" sz="1100" dirty="0" err="1">
                <a:solidFill>
                  <a:schemeClr val="dk2"/>
                </a:solidFill>
              </a:rPr>
              <a:t>ομάδ</a:t>
            </a:r>
            <a:r>
              <a:rPr lang="en" sz="1100" dirty="0">
                <a:solidFill>
                  <a:schemeClr val="dk2"/>
                </a:solidFill>
              </a:rPr>
              <a:t>α:</a:t>
            </a:r>
            <a:endParaRPr sz="1100" dirty="0">
              <a:solidFill>
                <a:schemeClr val="dk2"/>
              </a:solidFill>
            </a:endParaRPr>
          </a:p>
          <a:p>
            <a:pPr marL="914400" lvl="0" indent="-285750" algn="l" rtl="0">
              <a:lnSpc>
                <a:spcPct val="115000"/>
              </a:lnSpc>
              <a:spcAft>
                <a:spcPts val="0"/>
              </a:spcAft>
              <a:buClr>
                <a:schemeClr val="dk2"/>
              </a:buClr>
              <a:buSzPts val="900"/>
              <a:buChar char="●"/>
            </a:pPr>
            <a:r>
              <a:rPr lang="en" sz="1100" dirty="0" err="1">
                <a:solidFill>
                  <a:schemeClr val="dk2"/>
                </a:solidFill>
              </a:rPr>
              <a:t>Αντιλ</a:t>
            </a:r>
            <a:r>
              <a:rPr lang="en" sz="1100" dirty="0">
                <a:solidFill>
                  <a:schemeClr val="dk2"/>
                </a:solidFill>
              </a:rPr>
              <a:t>α</a:t>
            </a:r>
            <a:r>
              <a:rPr lang="en" sz="1100" dirty="0" err="1">
                <a:solidFill>
                  <a:schemeClr val="dk2"/>
                </a:solidFill>
              </a:rPr>
              <a:t>μ</a:t>
            </a:r>
            <a:r>
              <a:rPr lang="en" sz="1100" dirty="0">
                <a:solidFill>
                  <a:schemeClr val="dk2"/>
                </a:solidFill>
              </a:rPr>
              <a:t>β</a:t>
            </a:r>
            <a:r>
              <a:rPr lang="en" sz="1100" dirty="0" err="1">
                <a:solidFill>
                  <a:schemeClr val="dk2"/>
                </a:solidFill>
              </a:rPr>
              <a:t>άνετ</a:t>
            </a:r>
            <a:r>
              <a:rPr lang="en" sz="1100" dirty="0">
                <a:solidFill>
                  <a:schemeClr val="dk2"/>
                </a:solidFill>
              </a:rPr>
              <a:t>α</a:t>
            </a:r>
            <a:r>
              <a:rPr lang="en" sz="1100" dirty="0" err="1">
                <a:solidFill>
                  <a:schemeClr val="dk2"/>
                </a:solidFill>
              </a:rPr>
              <a:t>ι</a:t>
            </a:r>
            <a:r>
              <a:rPr lang="en" sz="1100" dirty="0">
                <a:solidFill>
                  <a:schemeClr val="dk2"/>
                </a:solidFill>
              </a:rPr>
              <a:t> π</a:t>
            </a:r>
            <a:r>
              <a:rPr lang="en" sz="1100" dirty="0" err="1">
                <a:solidFill>
                  <a:schemeClr val="dk2"/>
                </a:solidFill>
              </a:rPr>
              <a:t>τυχές</a:t>
            </a:r>
            <a:r>
              <a:rPr lang="en" sz="1100" dirty="0">
                <a:solidFill>
                  <a:schemeClr val="dk2"/>
                </a:solidFill>
              </a:rPr>
              <a:t> </a:t>
            </a:r>
            <a:r>
              <a:rPr lang="en" sz="1100" dirty="0" err="1">
                <a:solidFill>
                  <a:schemeClr val="dk2"/>
                </a:solidFill>
              </a:rPr>
              <a:t>μι</a:t>
            </a:r>
            <a:r>
              <a:rPr lang="en" sz="1100" dirty="0">
                <a:solidFill>
                  <a:schemeClr val="dk2"/>
                </a:solidFill>
              </a:rPr>
              <a:t>α</a:t>
            </a:r>
            <a:r>
              <a:rPr lang="en" sz="1100" dirty="0" err="1">
                <a:solidFill>
                  <a:schemeClr val="dk2"/>
                </a:solidFill>
              </a:rPr>
              <a:t>ς</a:t>
            </a:r>
            <a:r>
              <a:rPr lang="en" sz="1100" dirty="0">
                <a:solidFill>
                  <a:schemeClr val="dk2"/>
                </a:solidFill>
              </a:rPr>
              <a:t> </a:t>
            </a:r>
            <a:r>
              <a:rPr lang="en" sz="1100" dirty="0" err="1">
                <a:solidFill>
                  <a:schemeClr val="dk2"/>
                </a:solidFill>
              </a:rPr>
              <a:t>κ</a:t>
            </a:r>
            <a:r>
              <a:rPr lang="en" sz="1100" dirty="0">
                <a:solidFill>
                  <a:schemeClr val="dk2"/>
                </a:solidFill>
              </a:rPr>
              <a:t>α</a:t>
            </a:r>
            <a:r>
              <a:rPr lang="en" sz="1100" dirty="0" err="1">
                <a:solidFill>
                  <a:schemeClr val="dk2"/>
                </a:solidFill>
              </a:rPr>
              <a:t>τάστ</a:t>
            </a:r>
            <a:r>
              <a:rPr lang="en" sz="1100" dirty="0">
                <a:solidFill>
                  <a:schemeClr val="dk2"/>
                </a:solidFill>
              </a:rPr>
              <a:t>α</a:t>
            </a:r>
            <a:r>
              <a:rPr lang="en" sz="1100" dirty="0" err="1">
                <a:solidFill>
                  <a:schemeClr val="dk2"/>
                </a:solidFill>
              </a:rPr>
              <a:t>σης</a:t>
            </a:r>
            <a:r>
              <a:rPr lang="en" sz="1100" dirty="0">
                <a:solidFill>
                  <a:schemeClr val="dk2"/>
                </a:solidFill>
              </a:rPr>
              <a:t>.</a:t>
            </a:r>
            <a:endParaRPr sz="1100" dirty="0">
              <a:solidFill>
                <a:schemeClr val="dk2"/>
              </a:solidFill>
            </a:endParaRPr>
          </a:p>
          <a:p>
            <a:pPr marL="914400" lvl="0" indent="-285750" algn="l" rtl="0">
              <a:lnSpc>
                <a:spcPct val="115000"/>
              </a:lnSpc>
              <a:spcAft>
                <a:spcPts val="0"/>
              </a:spcAft>
              <a:buClr>
                <a:schemeClr val="dk2"/>
              </a:buClr>
              <a:buSzPts val="900"/>
              <a:buChar char="●"/>
            </a:pPr>
            <a:r>
              <a:rPr lang="en" sz="1100" b="1" dirty="0" err="1">
                <a:solidFill>
                  <a:schemeClr val="dk2"/>
                </a:solidFill>
              </a:rPr>
              <a:t>Τις</a:t>
            </a:r>
            <a:r>
              <a:rPr lang="en" sz="1100" b="1" dirty="0">
                <a:solidFill>
                  <a:schemeClr val="dk2"/>
                </a:solidFill>
              </a:rPr>
              <a:t> </a:t>
            </a:r>
            <a:r>
              <a:rPr lang="en" sz="1100" b="1" dirty="0" err="1">
                <a:solidFill>
                  <a:schemeClr val="dk2"/>
                </a:solidFill>
              </a:rPr>
              <a:t>δι</a:t>
            </a:r>
            <a:r>
              <a:rPr lang="en" sz="1100" b="1" dirty="0">
                <a:solidFill>
                  <a:schemeClr val="dk2"/>
                </a:solidFill>
              </a:rPr>
              <a:t>α</a:t>
            </a:r>
            <a:r>
              <a:rPr lang="en" sz="1100" b="1" dirty="0" err="1">
                <a:solidFill>
                  <a:schemeClr val="dk2"/>
                </a:solidFill>
              </a:rPr>
              <a:t>κρίνει</a:t>
            </a:r>
            <a:r>
              <a:rPr lang="en" sz="1100" b="1" dirty="0">
                <a:solidFill>
                  <a:schemeClr val="dk2"/>
                </a:solidFill>
              </a:rPr>
              <a:t> </a:t>
            </a:r>
            <a:r>
              <a:rPr lang="en" sz="1100" b="1" dirty="0" err="1">
                <a:solidFill>
                  <a:schemeClr val="dk2"/>
                </a:solidFill>
              </a:rPr>
              <a:t>κ</a:t>
            </a:r>
            <a:r>
              <a:rPr lang="en" sz="1100" b="1" dirty="0">
                <a:solidFill>
                  <a:schemeClr val="dk2"/>
                </a:solidFill>
              </a:rPr>
              <a:t>α</a:t>
            </a:r>
            <a:r>
              <a:rPr lang="en" sz="1100" b="1" dirty="0" err="1">
                <a:solidFill>
                  <a:schemeClr val="dk2"/>
                </a:solidFill>
              </a:rPr>
              <a:t>ι</a:t>
            </a:r>
            <a:r>
              <a:rPr lang="en" sz="1100" b="1" dirty="0">
                <a:solidFill>
                  <a:schemeClr val="dk2"/>
                </a:solidFill>
              </a:rPr>
              <a:t> </a:t>
            </a:r>
            <a:r>
              <a:rPr lang="en" sz="1100" b="1" dirty="0" err="1">
                <a:solidFill>
                  <a:schemeClr val="dk2"/>
                </a:solidFill>
              </a:rPr>
              <a:t>τις</a:t>
            </a:r>
            <a:r>
              <a:rPr lang="en" sz="1100" b="1" dirty="0">
                <a:solidFill>
                  <a:schemeClr val="dk2"/>
                </a:solidFill>
              </a:rPr>
              <a:t> </a:t>
            </a:r>
            <a:r>
              <a:rPr lang="en" sz="1100" b="1" dirty="0" err="1">
                <a:solidFill>
                  <a:schemeClr val="dk2"/>
                </a:solidFill>
              </a:rPr>
              <a:t>κρίνει</a:t>
            </a:r>
            <a:r>
              <a:rPr lang="en" sz="1100" dirty="0">
                <a:solidFill>
                  <a:schemeClr val="dk2"/>
                </a:solidFill>
              </a:rPr>
              <a:t> (</a:t>
            </a:r>
            <a:r>
              <a:rPr lang="en" sz="1100" dirty="0" err="1">
                <a:solidFill>
                  <a:schemeClr val="dk2"/>
                </a:solidFill>
              </a:rPr>
              <a:t>κάνοντ</a:t>
            </a:r>
            <a:r>
              <a:rPr lang="en" sz="1100" dirty="0">
                <a:solidFill>
                  <a:schemeClr val="dk2"/>
                </a:solidFill>
              </a:rPr>
              <a:t>α</a:t>
            </a:r>
            <a:r>
              <a:rPr lang="en" sz="1100" dirty="0" err="1">
                <a:solidFill>
                  <a:schemeClr val="dk2"/>
                </a:solidFill>
              </a:rPr>
              <a:t>ς</a:t>
            </a:r>
            <a:r>
              <a:rPr lang="en" sz="1100" dirty="0">
                <a:solidFill>
                  <a:schemeClr val="dk2"/>
                </a:solidFill>
              </a:rPr>
              <a:t> “</a:t>
            </a:r>
            <a:r>
              <a:rPr lang="en" sz="1100" dirty="0" err="1">
                <a:solidFill>
                  <a:schemeClr val="dk2"/>
                </a:solidFill>
              </a:rPr>
              <a:t>κρίσεις</a:t>
            </a:r>
            <a:r>
              <a:rPr lang="en" sz="1100" dirty="0">
                <a:solidFill>
                  <a:schemeClr val="dk2"/>
                </a:solidFill>
              </a:rPr>
              <a:t> π</a:t>
            </a:r>
            <a:r>
              <a:rPr lang="en" sz="1100" dirty="0" err="1">
                <a:solidFill>
                  <a:schemeClr val="dk2"/>
                </a:solidFill>
              </a:rPr>
              <a:t>ρ</a:t>
            </a:r>
            <a:r>
              <a:rPr lang="en" sz="1100" dirty="0">
                <a:solidFill>
                  <a:schemeClr val="dk2"/>
                </a:solidFill>
              </a:rPr>
              <a:t>α</a:t>
            </a:r>
            <a:r>
              <a:rPr lang="en" sz="1100" dirty="0" err="1">
                <a:solidFill>
                  <a:schemeClr val="dk2"/>
                </a:solidFill>
              </a:rPr>
              <a:t>γμ</a:t>
            </a:r>
            <a:r>
              <a:rPr lang="en" sz="1100" dirty="0">
                <a:solidFill>
                  <a:schemeClr val="dk2"/>
                </a:solidFill>
              </a:rPr>
              <a:t>α</a:t>
            </a:r>
            <a:r>
              <a:rPr lang="en" sz="1100" dirty="0" err="1">
                <a:solidFill>
                  <a:schemeClr val="dk2"/>
                </a:solidFill>
              </a:rPr>
              <a:t>τικότητ</a:t>
            </a:r>
            <a:r>
              <a:rPr lang="en" sz="1100" dirty="0">
                <a:solidFill>
                  <a:schemeClr val="dk2"/>
                </a:solidFill>
              </a:rPr>
              <a:t>α</a:t>
            </a:r>
            <a:r>
              <a:rPr lang="en" sz="1100" dirty="0" err="1">
                <a:solidFill>
                  <a:schemeClr val="dk2"/>
                </a:solidFill>
              </a:rPr>
              <a:t>ς</a:t>
            </a:r>
            <a:r>
              <a:rPr lang="en" sz="1100" dirty="0">
                <a:solidFill>
                  <a:schemeClr val="dk2"/>
                </a:solidFill>
              </a:rPr>
              <a:t>” </a:t>
            </a:r>
            <a:r>
              <a:rPr lang="en" sz="1100" dirty="0" err="1">
                <a:solidFill>
                  <a:schemeClr val="dk2"/>
                </a:solidFill>
              </a:rPr>
              <a:t>κ</a:t>
            </a:r>
            <a:r>
              <a:rPr lang="en" sz="1100" dirty="0">
                <a:solidFill>
                  <a:schemeClr val="dk2"/>
                </a:solidFill>
              </a:rPr>
              <a:t>α</a:t>
            </a:r>
            <a:r>
              <a:rPr lang="en" sz="1100" dirty="0" err="1">
                <a:solidFill>
                  <a:schemeClr val="dk2"/>
                </a:solidFill>
              </a:rPr>
              <a:t>ι</a:t>
            </a:r>
            <a:r>
              <a:rPr lang="en" sz="1100" dirty="0">
                <a:solidFill>
                  <a:schemeClr val="dk2"/>
                </a:solidFill>
              </a:rPr>
              <a:t> “α</a:t>
            </a:r>
            <a:r>
              <a:rPr lang="en" sz="1100" dirty="0" err="1">
                <a:solidFill>
                  <a:schemeClr val="dk2"/>
                </a:solidFill>
              </a:rPr>
              <a:t>ξι</a:t>
            </a:r>
            <a:r>
              <a:rPr lang="en" sz="1100" dirty="0">
                <a:solidFill>
                  <a:schemeClr val="dk2"/>
                </a:solidFill>
              </a:rPr>
              <a:t>α</a:t>
            </a:r>
            <a:r>
              <a:rPr lang="en" sz="1100" dirty="0" err="1">
                <a:solidFill>
                  <a:schemeClr val="dk2"/>
                </a:solidFill>
              </a:rPr>
              <a:t>κές</a:t>
            </a:r>
            <a:r>
              <a:rPr lang="en" sz="1100" dirty="0">
                <a:solidFill>
                  <a:schemeClr val="dk2"/>
                </a:solidFill>
              </a:rPr>
              <a:t> </a:t>
            </a:r>
            <a:r>
              <a:rPr lang="en" sz="1100" dirty="0" err="1">
                <a:solidFill>
                  <a:schemeClr val="dk2"/>
                </a:solidFill>
              </a:rPr>
              <a:t>κρίσεις</a:t>
            </a:r>
            <a:r>
              <a:rPr lang="en" sz="1100" dirty="0">
                <a:solidFill>
                  <a:schemeClr val="dk2"/>
                </a:solidFill>
              </a:rPr>
              <a:t>”). (</a:t>
            </a:r>
            <a:r>
              <a:rPr lang="en" sz="1100" i="1" dirty="0">
                <a:solidFill>
                  <a:schemeClr val="dk2"/>
                </a:solidFill>
              </a:rPr>
              <a:t>reality judgements, value judgements</a:t>
            </a:r>
            <a:r>
              <a:rPr lang="en" sz="1100" dirty="0">
                <a:solidFill>
                  <a:schemeClr val="dk2"/>
                </a:solidFill>
              </a:rPr>
              <a:t>)</a:t>
            </a:r>
            <a:endParaRPr sz="1100" dirty="0">
              <a:solidFill>
                <a:schemeClr val="dk2"/>
              </a:solidFill>
            </a:endParaRPr>
          </a:p>
          <a:p>
            <a:pPr marL="914400" lvl="0" indent="-285750" algn="l" rtl="0">
              <a:lnSpc>
                <a:spcPct val="115000"/>
              </a:lnSpc>
              <a:spcAft>
                <a:spcPts val="0"/>
              </a:spcAft>
              <a:buClr>
                <a:schemeClr val="dk2"/>
              </a:buClr>
              <a:buSzPts val="900"/>
              <a:buChar char="●"/>
            </a:pPr>
            <a:r>
              <a:rPr lang="en" sz="1100" b="1" dirty="0" err="1">
                <a:solidFill>
                  <a:schemeClr val="dk2"/>
                </a:solidFill>
              </a:rPr>
              <a:t>Αν</a:t>
            </a:r>
            <a:r>
              <a:rPr lang="en" sz="1100" b="1" dirty="0">
                <a:solidFill>
                  <a:schemeClr val="dk2"/>
                </a:solidFill>
              </a:rPr>
              <a:t>α</a:t>
            </a:r>
            <a:r>
              <a:rPr lang="en" sz="1100" b="1" dirty="0" err="1">
                <a:solidFill>
                  <a:schemeClr val="dk2"/>
                </a:solidFill>
              </a:rPr>
              <a:t>λ</a:t>
            </a:r>
            <a:r>
              <a:rPr lang="en" sz="1100" b="1" dirty="0">
                <a:solidFill>
                  <a:schemeClr val="dk2"/>
                </a:solidFill>
              </a:rPr>
              <a:t>α</a:t>
            </a:r>
            <a:r>
              <a:rPr lang="en" sz="1100" b="1" dirty="0" err="1">
                <a:solidFill>
                  <a:schemeClr val="dk2"/>
                </a:solidFill>
              </a:rPr>
              <a:t>μ</a:t>
            </a:r>
            <a:r>
              <a:rPr lang="en" sz="1100" b="1" dirty="0">
                <a:solidFill>
                  <a:schemeClr val="dk2"/>
                </a:solidFill>
              </a:rPr>
              <a:t>β</a:t>
            </a:r>
            <a:r>
              <a:rPr lang="en" sz="1100" b="1" dirty="0" err="1">
                <a:solidFill>
                  <a:schemeClr val="dk2"/>
                </a:solidFill>
              </a:rPr>
              <a:t>άνει</a:t>
            </a:r>
            <a:r>
              <a:rPr lang="en" sz="1100" b="1" dirty="0">
                <a:solidFill>
                  <a:schemeClr val="dk2"/>
                </a:solidFill>
              </a:rPr>
              <a:t> </a:t>
            </a:r>
            <a:r>
              <a:rPr lang="en" sz="1100" b="1" dirty="0" err="1">
                <a:solidFill>
                  <a:schemeClr val="dk2"/>
                </a:solidFill>
              </a:rPr>
              <a:t>δράση</a:t>
            </a:r>
            <a:r>
              <a:rPr lang="en" sz="1100" b="1" dirty="0">
                <a:solidFill>
                  <a:schemeClr val="dk2"/>
                </a:solidFill>
              </a:rPr>
              <a:t> </a:t>
            </a:r>
            <a:r>
              <a:rPr lang="en" sz="1100" dirty="0">
                <a:solidFill>
                  <a:schemeClr val="dk2"/>
                </a:solidFill>
              </a:rPr>
              <a:t>(“</a:t>
            </a:r>
            <a:r>
              <a:rPr lang="en" sz="1100" dirty="0" err="1">
                <a:solidFill>
                  <a:schemeClr val="dk2"/>
                </a:solidFill>
              </a:rPr>
              <a:t>οργ</a:t>
            </a:r>
            <a:r>
              <a:rPr lang="en" sz="1100" dirty="0">
                <a:solidFill>
                  <a:schemeClr val="dk2"/>
                </a:solidFill>
              </a:rPr>
              <a:t>α</a:t>
            </a:r>
            <a:r>
              <a:rPr lang="en" sz="1100" dirty="0" err="1">
                <a:solidFill>
                  <a:schemeClr val="dk2"/>
                </a:solidFill>
              </a:rPr>
              <a:t>νικές</a:t>
            </a:r>
            <a:r>
              <a:rPr lang="en" sz="1100" dirty="0">
                <a:solidFill>
                  <a:schemeClr val="dk2"/>
                </a:solidFill>
              </a:rPr>
              <a:t> </a:t>
            </a:r>
            <a:r>
              <a:rPr lang="en" sz="1100" dirty="0" err="1">
                <a:solidFill>
                  <a:schemeClr val="dk2"/>
                </a:solidFill>
              </a:rPr>
              <a:t>κρίσεις</a:t>
            </a:r>
            <a:r>
              <a:rPr lang="en" sz="1100" dirty="0">
                <a:solidFill>
                  <a:schemeClr val="dk2"/>
                </a:solidFill>
              </a:rPr>
              <a:t>”). (</a:t>
            </a:r>
            <a:r>
              <a:rPr lang="en" sz="1100" i="1" dirty="0">
                <a:solidFill>
                  <a:schemeClr val="dk2"/>
                </a:solidFill>
              </a:rPr>
              <a:t>instrumental judgements</a:t>
            </a:r>
            <a:r>
              <a:rPr lang="en" sz="1100" dirty="0">
                <a:solidFill>
                  <a:schemeClr val="dk2"/>
                </a:solidFill>
              </a:rPr>
              <a:t>)</a:t>
            </a:r>
            <a:br>
              <a:rPr lang="en" sz="1100" dirty="0">
                <a:solidFill>
                  <a:schemeClr val="dk2"/>
                </a:solidFill>
              </a:rPr>
            </a:br>
            <a:r>
              <a:rPr lang="en" sz="1100" dirty="0" err="1">
                <a:solidFill>
                  <a:schemeClr val="dk2"/>
                </a:solidFill>
              </a:rPr>
              <a:t>Το</a:t>
            </a:r>
            <a:r>
              <a:rPr lang="en" sz="1100" dirty="0">
                <a:solidFill>
                  <a:schemeClr val="dk2"/>
                </a:solidFill>
              </a:rPr>
              <a:t> </a:t>
            </a:r>
            <a:r>
              <a:rPr lang="en" sz="1100" dirty="0" err="1">
                <a:solidFill>
                  <a:schemeClr val="dk2"/>
                </a:solidFill>
              </a:rPr>
              <a:t>σύστημ</a:t>
            </a:r>
            <a:r>
              <a:rPr lang="en" sz="1100" dirty="0">
                <a:solidFill>
                  <a:schemeClr val="dk2"/>
                </a:solidFill>
              </a:rPr>
              <a:t>α </a:t>
            </a:r>
            <a:r>
              <a:rPr lang="en" sz="1100" dirty="0" err="1">
                <a:solidFill>
                  <a:schemeClr val="dk2"/>
                </a:solidFill>
              </a:rPr>
              <a:t>εκτίμησης</a:t>
            </a:r>
            <a:r>
              <a:rPr lang="en" sz="1100" dirty="0">
                <a:solidFill>
                  <a:schemeClr val="dk2"/>
                </a:solidFill>
              </a:rPr>
              <a:t> </a:t>
            </a:r>
            <a:r>
              <a:rPr lang="en" sz="1100" dirty="0" err="1">
                <a:solidFill>
                  <a:schemeClr val="dk2"/>
                </a:solidFill>
              </a:rPr>
              <a:t>του</a:t>
            </a:r>
            <a:r>
              <a:rPr lang="en" sz="1100" dirty="0">
                <a:solidFill>
                  <a:schemeClr val="dk2"/>
                </a:solidFill>
              </a:rPr>
              <a:t> </a:t>
            </a:r>
            <a:r>
              <a:rPr lang="en" sz="1100" dirty="0" err="1">
                <a:solidFill>
                  <a:schemeClr val="dk2"/>
                </a:solidFill>
              </a:rPr>
              <a:t>κ</a:t>
            </a:r>
            <a:r>
              <a:rPr lang="en" sz="1100" dirty="0">
                <a:solidFill>
                  <a:schemeClr val="dk2"/>
                </a:solidFill>
              </a:rPr>
              <a:t>α</a:t>
            </a:r>
            <a:r>
              <a:rPr lang="en" sz="1100" dirty="0" err="1">
                <a:solidFill>
                  <a:schemeClr val="dk2"/>
                </a:solidFill>
              </a:rPr>
              <a:t>θενός</a:t>
            </a:r>
            <a:r>
              <a:rPr lang="en" sz="1100" dirty="0">
                <a:solidFill>
                  <a:schemeClr val="dk2"/>
                </a:solidFill>
              </a:rPr>
              <a:t> </a:t>
            </a:r>
            <a:r>
              <a:rPr lang="en" sz="1100" dirty="0" err="1">
                <a:solidFill>
                  <a:schemeClr val="dk2"/>
                </a:solidFill>
              </a:rPr>
              <a:t>μ</a:t>
            </a:r>
            <a:r>
              <a:rPr lang="en" sz="1100" dirty="0">
                <a:solidFill>
                  <a:schemeClr val="dk2"/>
                </a:solidFill>
              </a:rPr>
              <a:t>α</a:t>
            </a:r>
            <a:r>
              <a:rPr lang="en" sz="1100" dirty="0" err="1">
                <a:solidFill>
                  <a:schemeClr val="dk2"/>
                </a:solidFill>
              </a:rPr>
              <a:t>ς</a:t>
            </a:r>
            <a:r>
              <a:rPr lang="en" sz="1100" dirty="0">
                <a:solidFill>
                  <a:schemeClr val="dk2"/>
                </a:solidFill>
              </a:rPr>
              <a:t> </a:t>
            </a:r>
            <a:r>
              <a:rPr lang="en" sz="1100" dirty="0" err="1">
                <a:solidFill>
                  <a:schemeClr val="dk2"/>
                </a:solidFill>
              </a:rPr>
              <a:t>οργ</a:t>
            </a:r>
            <a:r>
              <a:rPr lang="en" sz="1100" dirty="0">
                <a:solidFill>
                  <a:schemeClr val="dk2"/>
                </a:solidFill>
              </a:rPr>
              <a:t>α</a:t>
            </a:r>
            <a:r>
              <a:rPr lang="en" sz="1100" dirty="0" err="1">
                <a:solidFill>
                  <a:schemeClr val="dk2"/>
                </a:solidFill>
              </a:rPr>
              <a:t>νώνει</a:t>
            </a:r>
            <a:r>
              <a:rPr lang="en" sz="1100" dirty="0">
                <a:solidFill>
                  <a:schemeClr val="dk2"/>
                </a:solidFill>
              </a:rPr>
              <a:t> </a:t>
            </a:r>
            <a:r>
              <a:rPr lang="en" sz="1100" dirty="0" err="1">
                <a:solidFill>
                  <a:schemeClr val="dk2"/>
                </a:solidFill>
              </a:rPr>
              <a:t>την</a:t>
            </a:r>
            <a:r>
              <a:rPr lang="en" sz="1100" dirty="0">
                <a:solidFill>
                  <a:schemeClr val="dk2"/>
                </a:solidFill>
              </a:rPr>
              <a:t> </a:t>
            </a:r>
            <a:r>
              <a:rPr lang="en" sz="1100" dirty="0" err="1">
                <a:solidFill>
                  <a:schemeClr val="dk2"/>
                </a:solidFill>
              </a:rPr>
              <a:t>εμ</a:t>
            </a:r>
            <a:r>
              <a:rPr lang="en" sz="1100" dirty="0">
                <a:solidFill>
                  <a:schemeClr val="dk2"/>
                </a:solidFill>
              </a:rPr>
              <a:t>π</a:t>
            </a:r>
            <a:r>
              <a:rPr lang="en" sz="1100" dirty="0" err="1">
                <a:solidFill>
                  <a:schemeClr val="dk2"/>
                </a:solidFill>
              </a:rPr>
              <a:t>ειρί</a:t>
            </a:r>
            <a:r>
              <a:rPr lang="en" sz="1100" dirty="0">
                <a:solidFill>
                  <a:schemeClr val="dk2"/>
                </a:solidFill>
              </a:rPr>
              <a:t>α </a:t>
            </a:r>
            <a:r>
              <a:rPr lang="en" sz="1100" dirty="0" err="1">
                <a:solidFill>
                  <a:schemeClr val="dk2"/>
                </a:solidFill>
              </a:rPr>
              <a:t>μ</a:t>
            </a:r>
            <a:r>
              <a:rPr lang="en" sz="1100" dirty="0">
                <a:solidFill>
                  <a:schemeClr val="dk2"/>
                </a:solidFill>
              </a:rPr>
              <a:t>α</a:t>
            </a:r>
            <a:r>
              <a:rPr lang="en" sz="1100" dirty="0" err="1">
                <a:solidFill>
                  <a:schemeClr val="dk2"/>
                </a:solidFill>
              </a:rPr>
              <a:t>ς</a:t>
            </a:r>
            <a:r>
              <a:rPr lang="en" sz="1100" dirty="0">
                <a:solidFill>
                  <a:schemeClr val="dk2"/>
                </a:solidFill>
              </a:rPr>
              <a:t> </a:t>
            </a:r>
            <a:r>
              <a:rPr lang="en" sz="1100" dirty="0" err="1">
                <a:solidFill>
                  <a:schemeClr val="dk2"/>
                </a:solidFill>
              </a:rPr>
              <a:t>κ</a:t>
            </a:r>
            <a:r>
              <a:rPr lang="en" sz="1100" dirty="0">
                <a:solidFill>
                  <a:schemeClr val="dk2"/>
                </a:solidFill>
              </a:rPr>
              <a:t>α</a:t>
            </a:r>
            <a:r>
              <a:rPr lang="en" sz="1100" dirty="0" err="1">
                <a:solidFill>
                  <a:schemeClr val="dk2"/>
                </a:solidFill>
              </a:rPr>
              <a:t>ι</a:t>
            </a:r>
            <a:r>
              <a:rPr lang="en" sz="1100" dirty="0">
                <a:solidFill>
                  <a:schemeClr val="dk2"/>
                </a:solidFill>
              </a:rPr>
              <a:t> </a:t>
            </a:r>
            <a:r>
              <a:rPr lang="en" sz="1100" dirty="0" err="1">
                <a:solidFill>
                  <a:schemeClr val="dk2"/>
                </a:solidFill>
              </a:rPr>
              <a:t>είν</a:t>
            </a:r>
            <a:r>
              <a:rPr lang="en" sz="1100" dirty="0">
                <a:solidFill>
                  <a:schemeClr val="dk2"/>
                </a:solidFill>
              </a:rPr>
              <a:t>α</a:t>
            </a:r>
            <a:r>
              <a:rPr lang="en" sz="1100" dirty="0" err="1">
                <a:solidFill>
                  <a:schemeClr val="dk2"/>
                </a:solidFill>
              </a:rPr>
              <a:t>ι</a:t>
            </a:r>
            <a:r>
              <a:rPr lang="en" sz="1100" dirty="0">
                <a:solidFill>
                  <a:schemeClr val="dk2"/>
                </a:solidFill>
              </a:rPr>
              <a:t> </a:t>
            </a:r>
            <a:r>
              <a:rPr lang="en" sz="1100" dirty="0" err="1">
                <a:solidFill>
                  <a:schemeClr val="dk2"/>
                </a:solidFill>
              </a:rPr>
              <a:t>δύσκολ</a:t>
            </a:r>
            <a:r>
              <a:rPr lang="en" sz="1100" dirty="0">
                <a:solidFill>
                  <a:schemeClr val="dk2"/>
                </a:solidFill>
              </a:rPr>
              <a:t>α π</a:t>
            </a:r>
            <a:r>
              <a:rPr lang="en" sz="1100" dirty="0" err="1">
                <a:solidFill>
                  <a:schemeClr val="dk2"/>
                </a:solidFill>
              </a:rPr>
              <a:t>ρόθυμο</a:t>
            </a:r>
            <a:r>
              <a:rPr lang="en" sz="1100" dirty="0">
                <a:solidFill>
                  <a:schemeClr val="dk2"/>
                </a:solidFill>
              </a:rPr>
              <a:t> </a:t>
            </a:r>
            <a:r>
              <a:rPr lang="en" sz="1100" dirty="0" err="1">
                <a:solidFill>
                  <a:schemeClr val="dk2"/>
                </a:solidFill>
              </a:rPr>
              <a:t>ν</a:t>
            </a:r>
            <a:r>
              <a:rPr lang="en" sz="1100" dirty="0">
                <a:solidFill>
                  <a:schemeClr val="dk2"/>
                </a:solidFill>
              </a:rPr>
              <a:t>α α</a:t>
            </a:r>
            <a:r>
              <a:rPr lang="en" sz="1100" dirty="0" err="1">
                <a:solidFill>
                  <a:schemeClr val="dk2"/>
                </a:solidFill>
              </a:rPr>
              <a:t>λλάξει</a:t>
            </a:r>
            <a:r>
              <a:rPr lang="en" sz="1100" dirty="0">
                <a:solidFill>
                  <a:schemeClr val="dk2"/>
                </a:solidFill>
              </a:rPr>
              <a:t>. </a:t>
            </a:r>
            <a:r>
              <a:rPr lang="en" sz="1100" u="sng" dirty="0" err="1">
                <a:solidFill>
                  <a:schemeClr val="dk2"/>
                </a:solidFill>
              </a:rPr>
              <a:t>Η</a:t>
            </a:r>
            <a:r>
              <a:rPr lang="en" sz="1100" u="sng" dirty="0">
                <a:solidFill>
                  <a:schemeClr val="dk2"/>
                </a:solidFill>
              </a:rPr>
              <a:t> </a:t>
            </a:r>
            <a:r>
              <a:rPr lang="en" sz="1100" u="sng" dirty="0" err="1">
                <a:solidFill>
                  <a:schemeClr val="dk2"/>
                </a:solidFill>
              </a:rPr>
              <a:t>κοινωνική</a:t>
            </a:r>
            <a:r>
              <a:rPr lang="en" sz="1100" u="sng" dirty="0">
                <a:solidFill>
                  <a:schemeClr val="dk2"/>
                </a:solidFill>
              </a:rPr>
              <a:t> </a:t>
            </a:r>
            <a:r>
              <a:rPr lang="en" sz="1100" u="sng" dirty="0" err="1">
                <a:solidFill>
                  <a:schemeClr val="dk2"/>
                </a:solidFill>
              </a:rPr>
              <a:t>στ</a:t>
            </a:r>
            <a:r>
              <a:rPr lang="en" sz="1100" u="sng" dirty="0">
                <a:solidFill>
                  <a:schemeClr val="dk2"/>
                </a:solidFill>
              </a:rPr>
              <a:t>α</a:t>
            </a:r>
            <a:r>
              <a:rPr lang="en" sz="1100" u="sng" dirty="0" err="1">
                <a:solidFill>
                  <a:schemeClr val="dk2"/>
                </a:solidFill>
              </a:rPr>
              <a:t>θερότητ</a:t>
            </a:r>
            <a:r>
              <a:rPr lang="en" sz="1100" u="sng" dirty="0">
                <a:solidFill>
                  <a:schemeClr val="dk2"/>
                </a:solidFill>
              </a:rPr>
              <a:t>α (social stability) </a:t>
            </a:r>
            <a:r>
              <a:rPr lang="en" sz="1100" u="sng" dirty="0" err="1">
                <a:solidFill>
                  <a:schemeClr val="dk2"/>
                </a:solidFill>
              </a:rPr>
              <a:t>εξ</a:t>
            </a:r>
            <a:r>
              <a:rPr lang="en" sz="1100" u="sng" dirty="0">
                <a:solidFill>
                  <a:schemeClr val="dk2"/>
                </a:solidFill>
              </a:rPr>
              <a:t>α</a:t>
            </a:r>
            <a:r>
              <a:rPr lang="en" sz="1100" u="sng" dirty="0" err="1">
                <a:solidFill>
                  <a:schemeClr val="dk2"/>
                </a:solidFill>
              </a:rPr>
              <a:t>ρτάτ</a:t>
            </a:r>
            <a:r>
              <a:rPr lang="en" sz="1100" u="sng" dirty="0">
                <a:solidFill>
                  <a:schemeClr val="dk2"/>
                </a:solidFill>
              </a:rPr>
              <a:t>α</a:t>
            </a:r>
            <a:r>
              <a:rPr lang="en" sz="1100" u="sng" dirty="0" err="1">
                <a:solidFill>
                  <a:schemeClr val="dk2"/>
                </a:solidFill>
              </a:rPr>
              <a:t>ι</a:t>
            </a:r>
            <a:r>
              <a:rPr lang="en" sz="1100" u="sng" dirty="0">
                <a:solidFill>
                  <a:schemeClr val="dk2"/>
                </a:solidFill>
              </a:rPr>
              <a:t> απ</a:t>
            </a:r>
            <a:r>
              <a:rPr lang="en" sz="1100" u="sng" dirty="0" err="1">
                <a:solidFill>
                  <a:schemeClr val="dk2"/>
                </a:solidFill>
              </a:rPr>
              <a:t>ό</a:t>
            </a:r>
            <a:r>
              <a:rPr lang="en" sz="1100" u="sng" dirty="0">
                <a:solidFill>
                  <a:schemeClr val="dk2"/>
                </a:solidFill>
              </a:rPr>
              <a:t> </a:t>
            </a:r>
            <a:r>
              <a:rPr lang="en" sz="1100" u="sng" dirty="0" err="1">
                <a:solidFill>
                  <a:schemeClr val="dk2"/>
                </a:solidFill>
              </a:rPr>
              <a:t>το</a:t>
            </a:r>
            <a:r>
              <a:rPr lang="en" sz="1100" u="sng" dirty="0">
                <a:solidFill>
                  <a:schemeClr val="dk2"/>
                </a:solidFill>
              </a:rPr>
              <a:t> α</a:t>
            </a:r>
            <a:r>
              <a:rPr lang="en" sz="1100" u="sng" dirty="0" err="1">
                <a:solidFill>
                  <a:schemeClr val="dk2"/>
                </a:solidFill>
              </a:rPr>
              <a:t>ν</a:t>
            </a:r>
            <a:r>
              <a:rPr lang="en" sz="1100" u="sng" dirty="0">
                <a:solidFill>
                  <a:schemeClr val="dk2"/>
                </a:solidFill>
              </a:rPr>
              <a:t> </a:t>
            </a:r>
            <a:r>
              <a:rPr lang="en" sz="1100" u="sng" dirty="0" err="1">
                <a:solidFill>
                  <a:schemeClr val="dk2"/>
                </a:solidFill>
              </a:rPr>
              <a:t>οι</a:t>
            </a:r>
            <a:r>
              <a:rPr lang="en" sz="1100" u="sng" dirty="0">
                <a:solidFill>
                  <a:schemeClr val="dk2"/>
                </a:solidFill>
              </a:rPr>
              <a:t> </a:t>
            </a:r>
            <a:r>
              <a:rPr lang="en" sz="1100" u="sng" dirty="0" err="1">
                <a:solidFill>
                  <a:schemeClr val="dk2"/>
                </a:solidFill>
              </a:rPr>
              <a:t>συμμετέχοντες</a:t>
            </a:r>
            <a:r>
              <a:rPr lang="en" sz="1100" u="sng" dirty="0">
                <a:solidFill>
                  <a:schemeClr val="dk2"/>
                </a:solidFill>
              </a:rPr>
              <a:t> </a:t>
            </a:r>
            <a:r>
              <a:rPr lang="en" sz="1100" u="sng" dirty="0" err="1">
                <a:solidFill>
                  <a:schemeClr val="dk2"/>
                </a:solidFill>
              </a:rPr>
              <a:t>έχουν</a:t>
            </a:r>
            <a:r>
              <a:rPr lang="en" sz="1100" u="sng" dirty="0">
                <a:solidFill>
                  <a:schemeClr val="dk2"/>
                </a:solidFill>
              </a:rPr>
              <a:t> </a:t>
            </a:r>
            <a:r>
              <a:rPr lang="en" sz="1100" u="sng" dirty="0" err="1">
                <a:solidFill>
                  <a:schemeClr val="dk2"/>
                </a:solidFill>
              </a:rPr>
              <a:t>ε</a:t>
            </a:r>
            <a:r>
              <a:rPr lang="en" sz="1100" u="sng" dirty="0">
                <a:solidFill>
                  <a:schemeClr val="dk2"/>
                </a:solidFill>
              </a:rPr>
              <a:t>πα</a:t>
            </a:r>
            <a:r>
              <a:rPr lang="en" sz="1100" u="sng" dirty="0" err="1">
                <a:solidFill>
                  <a:schemeClr val="dk2"/>
                </a:solidFill>
              </a:rPr>
              <a:t>ρκώς</a:t>
            </a:r>
            <a:r>
              <a:rPr lang="en" sz="1100" u="sng" dirty="0">
                <a:solidFill>
                  <a:schemeClr val="dk2"/>
                </a:solidFill>
              </a:rPr>
              <a:t> </a:t>
            </a:r>
            <a:r>
              <a:rPr lang="en" sz="1100" u="sng" dirty="0" err="1">
                <a:solidFill>
                  <a:schemeClr val="dk2"/>
                </a:solidFill>
              </a:rPr>
              <a:t>κοινά</a:t>
            </a:r>
            <a:r>
              <a:rPr lang="en" sz="1100" u="sng" dirty="0">
                <a:solidFill>
                  <a:schemeClr val="dk2"/>
                </a:solidFill>
              </a:rPr>
              <a:t> </a:t>
            </a:r>
            <a:r>
              <a:rPr lang="en" sz="1100" u="sng" dirty="0" err="1">
                <a:solidFill>
                  <a:schemeClr val="dk2"/>
                </a:solidFill>
              </a:rPr>
              <a:t>συστήμ</a:t>
            </a:r>
            <a:r>
              <a:rPr lang="en" sz="1100" u="sng" dirty="0">
                <a:solidFill>
                  <a:schemeClr val="dk2"/>
                </a:solidFill>
              </a:rPr>
              <a:t>α</a:t>
            </a:r>
            <a:r>
              <a:rPr lang="en" sz="1100" u="sng" dirty="0" err="1">
                <a:solidFill>
                  <a:schemeClr val="dk2"/>
                </a:solidFill>
              </a:rPr>
              <a:t>τ</a:t>
            </a:r>
            <a:r>
              <a:rPr lang="en" sz="1100" u="sng" dirty="0">
                <a:solidFill>
                  <a:schemeClr val="dk2"/>
                </a:solidFill>
              </a:rPr>
              <a:t>α </a:t>
            </a:r>
            <a:r>
              <a:rPr lang="en" sz="1100" u="sng" dirty="0" err="1">
                <a:solidFill>
                  <a:schemeClr val="dk2"/>
                </a:solidFill>
              </a:rPr>
              <a:t>εκτίμησης</a:t>
            </a:r>
            <a:r>
              <a:rPr lang="en" sz="1100" dirty="0">
                <a:solidFill>
                  <a:schemeClr val="dk2"/>
                </a:solidFill>
              </a:rPr>
              <a:t>.</a:t>
            </a:r>
            <a:endParaRPr sz="1100" dirty="0">
              <a:solidFill>
                <a:schemeClr val="dk2"/>
              </a:solidFill>
            </a:endParaRPr>
          </a:p>
          <a:p>
            <a:pPr marL="171450" lvl="0" algn="l" rtl="0">
              <a:lnSpc>
                <a:spcPct val="115000"/>
              </a:lnSpc>
              <a:spcAft>
                <a:spcPts val="0"/>
              </a:spcAft>
              <a:buClr>
                <a:schemeClr val="dk2"/>
              </a:buClr>
              <a:buSzPts val="900"/>
            </a:pPr>
            <a:r>
              <a:rPr lang="en" sz="1100" b="1" dirty="0">
                <a:solidFill>
                  <a:schemeClr val="dk2"/>
                </a:solidFill>
              </a:rPr>
              <a:t>3. </a:t>
            </a:r>
            <a:r>
              <a:rPr lang="en" sz="1100" b="1" dirty="0" err="1">
                <a:solidFill>
                  <a:schemeClr val="dk2"/>
                </a:solidFill>
              </a:rPr>
              <a:t>Η</a:t>
            </a:r>
            <a:r>
              <a:rPr lang="en" sz="1100" b="1" dirty="0">
                <a:solidFill>
                  <a:schemeClr val="dk2"/>
                </a:solidFill>
              </a:rPr>
              <a:t> SSM </a:t>
            </a:r>
            <a:r>
              <a:rPr lang="en" sz="1100" b="1" dirty="0" err="1">
                <a:solidFill>
                  <a:schemeClr val="dk2"/>
                </a:solidFill>
              </a:rPr>
              <a:t>ως</a:t>
            </a:r>
            <a:r>
              <a:rPr lang="en" sz="1100" b="1" dirty="0">
                <a:solidFill>
                  <a:schemeClr val="dk2"/>
                </a:solidFill>
              </a:rPr>
              <a:t> </a:t>
            </a:r>
            <a:r>
              <a:rPr lang="en" sz="1100" b="1" dirty="0" err="1">
                <a:solidFill>
                  <a:schemeClr val="dk2"/>
                </a:solidFill>
              </a:rPr>
              <a:t>εργ</a:t>
            </a:r>
            <a:r>
              <a:rPr lang="en" sz="1100" b="1" dirty="0">
                <a:solidFill>
                  <a:schemeClr val="dk2"/>
                </a:solidFill>
              </a:rPr>
              <a:t>α</a:t>
            </a:r>
            <a:r>
              <a:rPr lang="en" sz="1100" b="1" dirty="0" err="1">
                <a:solidFill>
                  <a:schemeClr val="dk2"/>
                </a:solidFill>
              </a:rPr>
              <a:t>λείο</a:t>
            </a:r>
            <a:r>
              <a:rPr lang="en" sz="1100" b="1" dirty="0">
                <a:solidFill>
                  <a:schemeClr val="dk2"/>
                </a:solidFill>
              </a:rPr>
              <a:t> </a:t>
            </a:r>
            <a:r>
              <a:rPr lang="en" sz="1100" b="1" dirty="0" err="1">
                <a:solidFill>
                  <a:schemeClr val="dk2"/>
                </a:solidFill>
              </a:rPr>
              <a:t>εκτίμησης</a:t>
            </a:r>
            <a:br>
              <a:rPr lang="en" sz="1100" b="1" dirty="0">
                <a:solidFill>
                  <a:schemeClr val="dk2"/>
                </a:solidFill>
              </a:rPr>
            </a:br>
            <a:r>
              <a:rPr lang="en" sz="1100" dirty="0" err="1">
                <a:solidFill>
                  <a:schemeClr val="dk2"/>
                </a:solidFill>
              </a:rPr>
              <a:t>Η</a:t>
            </a:r>
            <a:r>
              <a:rPr lang="en" sz="1100" dirty="0">
                <a:solidFill>
                  <a:schemeClr val="dk2"/>
                </a:solidFill>
              </a:rPr>
              <a:t> SSM </a:t>
            </a:r>
            <a:r>
              <a:rPr lang="en" sz="1100" dirty="0" err="1">
                <a:solidFill>
                  <a:schemeClr val="dk2"/>
                </a:solidFill>
              </a:rPr>
              <a:t>έχει</a:t>
            </a:r>
            <a:r>
              <a:rPr lang="en" sz="1100" dirty="0">
                <a:solidFill>
                  <a:schemeClr val="dk2"/>
                </a:solidFill>
              </a:rPr>
              <a:t> </a:t>
            </a:r>
            <a:r>
              <a:rPr lang="en" sz="1100" dirty="0" err="1">
                <a:solidFill>
                  <a:schemeClr val="dk2"/>
                </a:solidFill>
              </a:rPr>
              <a:t>σχεδι</a:t>
            </a:r>
            <a:r>
              <a:rPr lang="en" sz="1100" dirty="0">
                <a:solidFill>
                  <a:schemeClr val="dk2"/>
                </a:solidFill>
              </a:rPr>
              <a:t>α</a:t>
            </a:r>
            <a:r>
              <a:rPr lang="en" sz="1100" dirty="0" err="1">
                <a:solidFill>
                  <a:schemeClr val="dk2"/>
                </a:solidFill>
              </a:rPr>
              <a:t>στεί</a:t>
            </a:r>
            <a:r>
              <a:rPr lang="en" sz="1100" dirty="0">
                <a:solidFill>
                  <a:schemeClr val="dk2"/>
                </a:solidFill>
              </a:rPr>
              <a:t> </a:t>
            </a:r>
            <a:r>
              <a:rPr lang="en" sz="1100" dirty="0" err="1">
                <a:solidFill>
                  <a:schemeClr val="dk2"/>
                </a:solidFill>
              </a:rPr>
              <a:t>γι</a:t>
            </a:r>
            <a:r>
              <a:rPr lang="en" sz="1100" dirty="0">
                <a:solidFill>
                  <a:schemeClr val="dk2"/>
                </a:solidFill>
              </a:rPr>
              <a:t>α </a:t>
            </a:r>
            <a:r>
              <a:rPr lang="en" sz="1100" dirty="0" err="1">
                <a:solidFill>
                  <a:schemeClr val="dk2"/>
                </a:solidFill>
              </a:rPr>
              <a:t>ν</a:t>
            </a:r>
            <a:r>
              <a:rPr lang="en" sz="1100" dirty="0">
                <a:solidFill>
                  <a:schemeClr val="dk2"/>
                </a:solidFill>
              </a:rPr>
              <a:t>α α</a:t>
            </a:r>
            <a:r>
              <a:rPr lang="en" sz="1100" dirty="0" err="1">
                <a:solidFill>
                  <a:schemeClr val="dk2"/>
                </a:solidFill>
              </a:rPr>
              <a:t>λληλε</a:t>
            </a:r>
            <a:r>
              <a:rPr lang="en" sz="1100" dirty="0">
                <a:solidFill>
                  <a:schemeClr val="dk2"/>
                </a:solidFill>
              </a:rPr>
              <a:t>π</a:t>
            </a:r>
            <a:r>
              <a:rPr lang="en" sz="1100" dirty="0" err="1">
                <a:solidFill>
                  <a:schemeClr val="dk2"/>
                </a:solidFill>
              </a:rPr>
              <a:t>ιδρά</a:t>
            </a:r>
            <a:r>
              <a:rPr lang="en" sz="1100" dirty="0">
                <a:solidFill>
                  <a:schemeClr val="dk2"/>
                </a:solidFill>
              </a:rPr>
              <a:t> </a:t>
            </a:r>
            <a:r>
              <a:rPr lang="en" sz="1100" dirty="0" err="1">
                <a:solidFill>
                  <a:schemeClr val="dk2"/>
                </a:solidFill>
              </a:rPr>
              <a:t>με</a:t>
            </a:r>
            <a:r>
              <a:rPr lang="en" sz="1100" dirty="0">
                <a:solidFill>
                  <a:schemeClr val="dk2"/>
                </a:solidFill>
              </a:rPr>
              <a:t> α</a:t>
            </a:r>
            <a:r>
              <a:rPr lang="en" sz="1100" dirty="0" err="1">
                <a:solidFill>
                  <a:schemeClr val="dk2"/>
                </a:solidFill>
              </a:rPr>
              <a:t>υτήν</a:t>
            </a:r>
            <a:r>
              <a:rPr lang="en" sz="1100" dirty="0">
                <a:solidFill>
                  <a:schemeClr val="dk2"/>
                </a:solidFill>
              </a:rPr>
              <a:t> </a:t>
            </a:r>
            <a:r>
              <a:rPr lang="en" sz="1100" dirty="0" err="1">
                <a:solidFill>
                  <a:schemeClr val="dk2"/>
                </a:solidFill>
              </a:rPr>
              <a:t>την</a:t>
            </a:r>
            <a:r>
              <a:rPr lang="en" sz="1100" dirty="0">
                <a:solidFill>
                  <a:schemeClr val="dk2"/>
                </a:solidFill>
              </a:rPr>
              <a:t> </a:t>
            </a:r>
            <a:r>
              <a:rPr lang="en" sz="1100" dirty="0" err="1">
                <a:solidFill>
                  <a:schemeClr val="dk2"/>
                </a:solidFill>
              </a:rPr>
              <a:t>κοινωνική</a:t>
            </a:r>
            <a:r>
              <a:rPr lang="en" sz="1100" dirty="0">
                <a:solidFill>
                  <a:schemeClr val="dk2"/>
                </a:solidFill>
              </a:rPr>
              <a:t> π</a:t>
            </a:r>
            <a:r>
              <a:rPr lang="en" sz="1100" dirty="0" err="1">
                <a:solidFill>
                  <a:schemeClr val="dk2"/>
                </a:solidFill>
              </a:rPr>
              <a:t>ρ</a:t>
            </a:r>
            <a:r>
              <a:rPr lang="en" sz="1100" dirty="0">
                <a:solidFill>
                  <a:schemeClr val="dk2"/>
                </a:solidFill>
              </a:rPr>
              <a:t>α</a:t>
            </a:r>
            <a:r>
              <a:rPr lang="en" sz="1100" dirty="0" err="1">
                <a:solidFill>
                  <a:schemeClr val="dk2"/>
                </a:solidFill>
              </a:rPr>
              <a:t>γμ</a:t>
            </a:r>
            <a:r>
              <a:rPr lang="en" sz="1100" dirty="0">
                <a:solidFill>
                  <a:schemeClr val="dk2"/>
                </a:solidFill>
              </a:rPr>
              <a:t>α</a:t>
            </a:r>
            <a:r>
              <a:rPr lang="en" sz="1100" dirty="0" err="1">
                <a:solidFill>
                  <a:schemeClr val="dk2"/>
                </a:solidFill>
              </a:rPr>
              <a:t>τικότητ</a:t>
            </a:r>
            <a:r>
              <a:rPr lang="en" sz="1100" dirty="0">
                <a:solidFill>
                  <a:schemeClr val="dk2"/>
                </a:solidFill>
              </a:rPr>
              <a:t>α. </a:t>
            </a:r>
            <a:r>
              <a:rPr lang="en" sz="1100" dirty="0" err="1">
                <a:solidFill>
                  <a:schemeClr val="dk2"/>
                </a:solidFill>
              </a:rPr>
              <a:t>Είν</a:t>
            </a:r>
            <a:r>
              <a:rPr lang="en" sz="1100" dirty="0">
                <a:solidFill>
                  <a:schemeClr val="dk2"/>
                </a:solidFill>
              </a:rPr>
              <a:t>α</a:t>
            </a:r>
            <a:r>
              <a:rPr lang="en" sz="1100" dirty="0" err="1">
                <a:solidFill>
                  <a:schemeClr val="dk2"/>
                </a:solidFill>
              </a:rPr>
              <a:t>ι</a:t>
            </a:r>
            <a:r>
              <a:rPr lang="en" sz="1100" dirty="0">
                <a:solidFill>
                  <a:schemeClr val="dk2"/>
                </a:solidFill>
              </a:rPr>
              <a:t> </a:t>
            </a:r>
            <a:r>
              <a:rPr lang="en" sz="1100" dirty="0" err="1">
                <a:solidFill>
                  <a:schemeClr val="dk2"/>
                </a:solidFill>
              </a:rPr>
              <a:t>μι</a:t>
            </a:r>
            <a:r>
              <a:rPr lang="en" sz="1100" dirty="0">
                <a:solidFill>
                  <a:schemeClr val="dk2"/>
                </a:solidFill>
              </a:rPr>
              <a:t>α </a:t>
            </a:r>
            <a:r>
              <a:rPr lang="en" sz="1100" dirty="0" err="1">
                <a:solidFill>
                  <a:schemeClr val="dk2"/>
                </a:solidFill>
              </a:rPr>
              <a:t>μεθοδολογί</a:t>
            </a:r>
            <a:r>
              <a:rPr lang="en" sz="1100" dirty="0">
                <a:solidFill>
                  <a:schemeClr val="dk2"/>
                </a:solidFill>
              </a:rPr>
              <a:t>α π</a:t>
            </a:r>
            <a:r>
              <a:rPr lang="en" sz="1100" dirty="0" err="1">
                <a:solidFill>
                  <a:schemeClr val="dk2"/>
                </a:solidFill>
              </a:rPr>
              <a:t>ου</a:t>
            </a:r>
            <a:r>
              <a:rPr lang="en" sz="1100" dirty="0">
                <a:solidFill>
                  <a:schemeClr val="dk2"/>
                </a:solidFill>
              </a:rPr>
              <a:t>:</a:t>
            </a:r>
            <a:endParaRPr sz="1100" dirty="0">
              <a:solidFill>
                <a:schemeClr val="dk2"/>
              </a:solidFill>
            </a:endParaRPr>
          </a:p>
          <a:p>
            <a:pPr marL="914400" lvl="0" indent="-285750" algn="l" rtl="0">
              <a:lnSpc>
                <a:spcPct val="115000"/>
              </a:lnSpc>
              <a:spcAft>
                <a:spcPts val="0"/>
              </a:spcAft>
              <a:buClr>
                <a:schemeClr val="dk2"/>
              </a:buClr>
              <a:buSzPts val="900"/>
              <a:buChar char="●"/>
            </a:pPr>
            <a:r>
              <a:rPr lang="en" sz="1100" dirty="0" err="1">
                <a:solidFill>
                  <a:schemeClr val="dk2"/>
                </a:solidFill>
              </a:rPr>
              <a:t>Υ</a:t>
            </a:r>
            <a:r>
              <a:rPr lang="en" sz="1100" dirty="0">
                <a:solidFill>
                  <a:schemeClr val="dk2"/>
                </a:solidFill>
              </a:rPr>
              <a:t>π</a:t>
            </a:r>
            <a:r>
              <a:rPr lang="en" sz="1100" dirty="0" err="1">
                <a:solidFill>
                  <a:schemeClr val="dk2"/>
                </a:solidFill>
              </a:rPr>
              <a:t>ο</a:t>
            </a:r>
            <a:r>
              <a:rPr lang="en" sz="1100" dirty="0">
                <a:solidFill>
                  <a:schemeClr val="dk2"/>
                </a:solidFill>
              </a:rPr>
              <a:t>β</a:t>
            </a:r>
            <a:r>
              <a:rPr lang="en" sz="1100" dirty="0" err="1">
                <a:solidFill>
                  <a:schemeClr val="dk2"/>
                </a:solidFill>
              </a:rPr>
              <a:t>άλλει</a:t>
            </a:r>
            <a:r>
              <a:rPr lang="en" sz="1100" dirty="0">
                <a:solidFill>
                  <a:schemeClr val="dk2"/>
                </a:solidFill>
              </a:rPr>
              <a:t> </a:t>
            </a:r>
            <a:r>
              <a:rPr lang="en" sz="1100" dirty="0" err="1">
                <a:solidFill>
                  <a:schemeClr val="dk2"/>
                </a:solidFill>
              </a:rPr>
              <a:t>σε</a:t>
            </a:r>
            <a:r>
              <a:rPr lang="en" sz="1100" dirty="0">
                <a:solidFill>
                  <a:schemeClr val="dk2"/>
                </a:solidFill>
              </a:rPr>
              <a:t> </a:t>
            </a:r>
            <a:r>
              <a:rPr lang="en" sz="1100" dirty="0" err="1">
                <a:solidFill>
                  <a:schemeClr val="dk2"/>
                </a:solidFill>
              </a:rPr>
              <a:t>εξέτ</a:t>
            </a:r>
            <a:r>
              <a:rPr lang="en" sz="1100" dirty="0">
                <a:solidFill>
                  <a:schemeClr val="dk2"/>
                </a:solidFill>
              </a:rPr>
              <a:t>α</a:t>
            </a:r>
            <a:r>
              <a:rPr lang="en" sz="1100" dirty="0" err="1">
                <a:solidFill>
                  <a:schemeClr val="dk2"/>
                </a:solidFill>
              </a:rPr>
              <a:t>ση</a:t>
            </a:r>
            <a:r>
              <a:rPr lang="en" sz="1100" dirty="0">
                <a:solidFill>
                  <a:schemeClr val="dk2"/>
                </a:solidFill>
              </a:rPr>
              <a:t> </a:t>
            </a:r>
            <a:r>
              <a:rPr lang="en" sz="1100" dirty="0" err="1">
                <a:solidFill>
                  <a:schemeClr val="dk2"/>
                </a:solidFill>
              </a:rPr>
              <a:t>τ</a:t>
            </a:r>
            <a:r>
              <a:rPr lang="en" sz="1100" dirty="0">
                <a:solidFill>
                  <a:schemeClr val="dk2"/>
                </a:solidFill>
              </a:rPr>
              <a:t>α </a:t>
            </a:r>
            <a:r>
              <a:rPr lang="en" sz="1100" dirty="0" err="1">
                <a:solidFill>
                  <a:schemeClr val="dk2"/>
                </a:solidFill>
              </a:rPr>
              <a:t>τρέχοντ</a:t>
            </a:r>
            <a:r>
              <a:rPr lang="en" sz="1100" dirty="0">
                <a:solidFill>
                  <a:schemeClr val="dk2"/>
                </a:solidFill>
              </a:rPr>
              <a:t>α </a:t>
            </a:r>
            <a:r>
              <a:rPr lang="en" sz="1100" dirty="0" err="1">
                <a:solidFill>
                  <a:schemeClr val="dk2"/>
                </a:solidFill>
              </a:rPr>
              <a:t>σενάρι</a:t>
            </a:r>
            <a:r>
              <a:rPr lang="en" sz="1100" dirty="0">
                <a:solidFill>
                  <a:schemeClr val="dk2"/>
                </a:solidFill>
              </a:rPr>
              <a:t>α π</a:t>
            </a:r>
            <a:r>
              <a:rPr lang="en" sz="1100" dirty="0" err="1">
                <a:solidFill>
                  <a:schemeClr val="dk2"/>
                </a:solidFill>
              </a:rPr>
              <a:t>ρος</a:t>
            </a:r>
            <a:r>
              <a:rPr lang="en" sz="1100" dirty="0">
                <a:solidFill>
                  <a:schemeClr val="dk2"/>
                </a:solidFill>
              </a:rPr>
              <a:t> </a:t>
            </a:r>
            <a:r>
              <a:rPr lang="en" sz="1100" dirty="0" err="1">
                <a:solidFill>
                  <a:schemeClr val="dk2"/>
                </a:solidFill>
              </a:rPr>
              <a:t>εκτίμηση</a:t>
            </a:r>
            <a:r>
              <a:rPr lang="en" sz="1100" dirty="0">
                <a:solidFill>
                  <a:schemeClr val="dk2"/>
                </a:solidFill>
              </a:rPr>
              <a:t>.</a:t>
            </a:r>
            <a:endParaRPr sz="1100" dirty="0">
              <a:solidFill>
                <a:schemeClr val="dk2"/>
              </a:solidFill>
            </a:endParaRPr>
          </a:p>
          <a:p>
            <a:pPr marL="914400" lvl="0" indent="-285750" algn="l" rtl="0">
              <a:lnSpc>
                <a:spcPct val="115000"/>
              </a:lnSpc>
              <a:spcAft>
                <a:spcPts val="0"/>
              </a:spcAft>
              <a:buClr>
                <a:schemeClr val="dk2"/>
              </a:buClr>
              <a:buSzPts val="900"/>
              <a:buChar char="●"/>
            </a:pPr>
            <a:r>
              <a:rPr lang="en" sz="1100" dirty="0" err="1">
                <a:solidFill>
                  <a:schemeClr val="dk2"/>
                </a:solidFill>
              </a:rPr>
              <a:t>Φέρνει</a:t>
            </a:r>
            <a:r>
              <a:rPr lang="en" sz="1100" dirty="0">
                <a:solidFill>
                  <a:schemeClr val="dk2"/>
                </a:solidFill>
              </a:rPr>
              <a:t> </a:t>
            </a:r>
            <a:r>
              <a:rPr lang="en" sz="1100" dirty="0" err="1">
                <a:solidFill>
                  <a:schemeClr val="dk2"/>
                </a:solidFill>
              </a:rPr>
              <a:t>τους</a:t>
            </a:r>
            <a:r>
              <a:rPr lang="en" sz="1100" dirty="0">
                <a:solidFill>
                  <a:schemeClr val="dk2"/>
                </a:solidFill>
              </a:rPr>
              <a:t> </a:t>
            </a:r>
            <a:r>
              <a:rPr lang="en" sz="1100" dirty="0" err="1">
                <a:solidFill>
                  <a:schemeClr val="dk2"/>
                </a:solidFill>
              </a:rPr>
              <a:t>εμ</a:t>
            </a:r>
            <a:r>
              <a:rPr lang="en" sz="1100" dirty="0">
                <a:solidFill>
                  <a:schemeClr val="dk2"/>
                </a:solidFill>
              </a:rPr>
              <a:t>π</a:t>
            </a:r>
            <a:r>
              <a:rPr lang="en" sz="1100" dirty="0" err="1">
                <a:solidFill>
                  <a:schemeClr val="dk2"/>
                </a:solidFill>
              </a:rPr>
              <a:t>λεκόμενους</a:t>
            </a:r>
            <a:r>
              <a:rPr lang="en" sz="1100" dirty="0">
                <a:solidFill>
                  <a:schemeClr val="dk2"/>
                </a:solidFill>
              </a:rPr>
              <a:t> </a:t>
            </a:r>
            <a:r>
              <a:rPr lang="en" sz="1100" dirty="0" err="1">
                <a:solidFill>
                  <a:schemeClr val="dk2"/>
                </a:solidFill>
              </a:rPr>
              <a:t>σε</a:t>
            </a:r>
            <a:r>
              <a:rPr lang="en" sz="1100" dirty="0">
                <a:solidFill>
                  <a:schemeClr val="dk2"/>
                </a:solidFill>
              </a:rPr>
              <a:t> </a:t>
            </a:r>
            <a:r>
              <a:rPr lang="en" sz="1100" dirty="0" err="1">
                <a:solidFill>
                  <a:schemeClr val="dk2"/>
                </a:solidFill>
              </a:rPr>
              <a:t>ε</a:t>
            </a:r>
            <a:r>
              <a:rPr lang="en" sz="1100" dirty="0">
                <a:solidFill>
                  <a:schemeClr val="dk2"/>
                </a:solidFill>
              </a:rPr>
              <a:t>πα</a:t>
            </a:r>
            <a:r>
              <a:rPr lang="en" sz="1100" dirty="0" err="1">
                <a:solidFill>
                  <a:schemeClr val="dk2"/>
                </a:solidFill>
              </a:rPr>
              <a:t>φή</a:t>
            </a:r>
            <a:r>
              <a:rPr lang="en" sz="1100" dirty="0">
                <a:solidFill>
                  <a:schemeClr val="dk2"/>
                </a:solidFill>
              </a:rPr>
              <a:t> </a:t>
            </a:r>
            <a:r>
              <a:rPr lang="en" sz="1100" dirty="0" err="1">
                <a:solidFill>
                  <a:schemeClr val="dk2"/>
                </a:solidFill>
              </a:rPr>
              <a:t>με</a:t>
            </a:r>
            <a:r>
              <a:rPr lang="en" sz="1100" dirty="0">
                <a:solidFill>
                  <a:schemeClr val="dk2"/>
                </a:solidFill>
              </a:rPr>
              <a:t> </a:t>
            </a:r>
            <a:r>
              <a:rPr lang="en" sz="1100" dirty="0" err="1">
                <a:solidFill>
                  <a:schemeClr val="dk2"/>
                </a:solidFill>
              </a:rPr>
              <a:t>δι</a:t>
            </a:r>
            <a:r>
              <a:rPr lang="en" sz="1100" dirty="0">
                <a:solidFill>
                  <a:schemeClr val="dk2"/>
                </a:solidFill>
              </a:rPr>
              <a:t>α</a:t>
            </a:r>
            <a:r>
              <a:rPr lang="en" sz="1100" dirty="0" err="1">
                <a:solidFill>
                  <a:schemeClr val="dk2"/>
                </a:solidFill>
              </a:rPr>
              <a:t>φορετικά</a:t>
            </a:r>
            <a:r>
              <a:rPr lang="en" sz="1100" dirty="0">
                <a:solidFill>
                  <a:schemeClr val="dk2"/>
                </a:solidFill>
              </a:rPr>
              <a:t> </a:t>
            </a:r>
            <a:r>
              <a:rPr lang="en" sz="1100" dirty="0" err="1">
                <a:solidFill>
                  <a:schemeClr val="dk2"/>
                </a:solidFill>
              </a:rPr>
              <a:t>εκτιμητικά</a:t>
            </a:r>
            <a:r>
              <a:rPr lang="en" sz="1100" dirty="0">
                <a:solidFill>
                  <a:schemeClr val="dk2"/>
                </a:solidFill>
              </a:rPr>
              <a:t> </a:t>
            </a:r>
            <a:r>
              <a:rPr lang="en" sz="1100" dirty="0" err="1">
                <a:solidFill>
                  <a:schemeClr val="dk2"/>
                </a:solidFill>
              </a:rPr>
              <a:t>συστήμ</a:t>
            </a:r>
            <a:r>
              <a:rPr lang="en" sz="1100" dirty="0">
                <a:solidFill>
                  <a:schemeClr val="dk2"/>
                </a:solidFill>
              </a:rPr>
              <a:t>α</a:t>
            </a:r>
            <a:r>
              <a:rPr lang="en" sz="1100" dirty="0" err="1">
                <a:solidFill>
                  <a:schemeClr val="dk2"/>
                </a:solidFill>
              </a:rPr>
              <a:t>τ</a:t>
            </a:r>
            <a:r>
              <a:rPr lang="en" sz="1100" dirty="0">
                <a:solidFill>
                  <a:schemeClr val="dk2"/>
                </a:solidFill>
              </a:rPr>
              <a:t>α (</a:t>
            </a:r>
            <a:r>
              <a:rPr lang="en" sz="1100" dirty="0" err="1">
                <a:solidFill>
                  <a:schemeClr val="dk2"/>
                </a:solidFill>
              </a:rPr>
              <a:t>μέσω</a:t>
            </a:r>
            <a:r>
              <a:rPr lang="en" sz="1100" dirty="0">
                <a:solidFill>
                  <a:schemeClr val="dk2"/>
                </a:solidFill>
              </a:rPr>
              <a:t> </a:t>
            </a:r>
            <a:r>
              <a:rPr lang="en" sz="1100" dirty="0" err="1">
                <a:solidFill>
                  <a:schemeClr val="dk2"/>
                </a:solidFill>
              </a:rPr>
              <a:t>μοντελο</a:t>
            </a:r>
            <a:r>
              <a:rPr lang="en" sz="1100" dirty="0">
                <a:solidFill>
                  <a:schemeClr val="dk2"/>
                </a:solidFill>
              </a:rPr>
              <a:t>π</a:t>
            </a:r>
            <a:r>
              <a:rPr lang="en" sz="1100" dirty="0" err="1">
                <a:solidFill>
                  <a:schemeClr val="dk2"/>
                </a:solidFill>
              </a:rPr>
              <a:t>οιημένων</a:t>
            </a:r>
            <a:r>
              <a:rPr lang="en" sz="1100" dirty="0">
                <a:solidFill>
                  <a:schemeClr val="dk2"/>
                </a:solidFill>
              </a:rPr>
              <a:t> </a:t>
            </a:r>
            <a:r>
              <a:rPr lang="en" sz="1100" dirty="0" err="1">
                <a:solidFill>
                  <a:schemeClr val="dk2"/>
                </a:solidFill>
              </a:rPr>
              <a:t>κοσμοθεωριών</a:t>
            </a:r>
            <a:r>
              <a:rPr lang="en" sz="1100" dirty="0">
                <a:solidFill>
                  <a:schemeClr val="dk2"/>
                </a:solidFill>
              </a:rPr>
              <a:t>).</a:t>
            </a:r>
            <a:endParaRPr sz="1100" dirty="0">
              <a:solidFill>
                <a:schemeClr val="dk2"/>
              </a:solidFill>
            </a:endParaRPr>
          </a:p>
          <a:p>
            <a:pPr marL="914400" lvl="0" indent="-285750" algn="l" rtl="0">
              <a:lnSpc>
                <a:spcPct val="115000"/>
              </a:lnSpc>
              <a:spcAft>
                <a:spcPts val="0"/>
              </a:spcAft>
              <a:buClr>
                <a:schemeClr val="dk2"/>
              </a:buClr>
              <a:buSzPts val="900"/>
              <a:buChar char="●"/>
            </a:pPr>
            <a:r>
              <a:rPr lang="en" sz="1100" dirty="0" err="1">
                <a:solidFill>
                  <a:schemeClr val="dk2"/>
                </a:solidFill>
              </a:rPr>
              <a:t>Αν</a:t>
            </a:r>
            <a:r>
              <a:rPr lang="en" sz="1100" dirty="0">
                <a:solidFill>
                  <a:schemeClr val="dk2"/>
                </a:solidFill>
              </a:rPr>
              <a:t>α</a:t>
            </a:r>
            <a:r>
              <a:rPr lang="en" sz="1100" dirty="0" err="1">
                <a:solidFill>
                  <a:schemeClr val="dk2"/>
                </a:solidFill>
              </a:rPr>
              <a:t>κ</a:t>
            </a:r>
            <a:r>
              <a:rPr lang="en" sz="1100" dirty="0">
                <a:solidFill>
                  <a:schemeClr val="dk2"/>
                </a:solidFill>
              </a:rPr>
              <a:t>α</a:t>
            </a:r>
            <a:r>
              <a:rPr lang="en" sz="1100" dirty="0" err="1">
                <a:solidFill>
                  <a:schemeClr val="dk2"/>
                </a:solidFill>
              </a:rPr>
              <a:t>λύ</a:t>
            </a:r>
            <a:r>
              <a:rPr lang="en" sz="1100" dirty="0">
                <a:solidFill>
                  <a:schemeClr val="dk2"/>
                </a:solidFill>
              </a:rPr>
              <a:t>π</a:t>
            </a:r>
            <a:r>
              <a:rPr lang="en" sz="1100" dirty="0" err="1">
                <a:solidFill>
                  <a:schemeClr val="dk2"/>
                </a:solidFill>
              </a:rPr>
              <a:t>τει</a:t>
            </a:r>
            <a:r>
              <a:rPr lang="en" sz="1100" dirty="0">
                <a:solidFill>
                  <a:schemeClr val="dk2"/>
                </a:solidFill>
              </a:rPr>
              <a:t> π</a:t>
            </a:r>
            <a:r>
              <a:rPr lang="en" sz="1100" dirty="0" err="1">
                <a:solidFill>
                  <a:schemeClr val="dk2"/>
                </a:solidFill>
              </a:rPr>
              <a:t>οιες</a:t>
            </a:r>
            <a:r>
              <a:rPr lang="en" sz="1100" dirty="0">
                <a:solidFill>
                  <a:schemeClr val="dk2"/>
                </a:solidFill>
              </a:rPr>
              <a:t> α</a:t>
            </a:r>
            <a:r>
              <a:rPr lang="en" sz="1100" dirty="0" err="1">
                <a:solidFill>
                  <a:schemeClr val="dk2"/>
                </a:solidFill>
              </a:rPr>
              <a:t>λλ</a:t>
            </a:r>
            <a:r>
              <a:rPr lang="en" sz="1100" dirty="0">
                <a:solidFill>
                  <a:schemeClr val="dk2"/>
                </a:solidFill>
              </a:rPr>
              <a:t>α</a:t>
            </a:r>
            <a:r>
              <a:rPr lang="en" sz="1100" dirty="0" err="1">
                <a:solidFill>
                  <a:schemeClr val="dk2"/>
                </a:solidFill>
              </a:rPr>
              <a:t>γές</a:t>
            </a:r>
            <a:r>
              <a:rPr lang="en" sz="1100" dirty="0">
                <a:solidFill>
                  <a:schemeClr val="dk2"/>
                </a:solidFill>
              </a:rPr>
              <a:t> </a:t>
            </a:r>
            <a:r>
              <a:rPr lang="en" sz="1100" dirty="0" err="1">
                <a:solidFill>
                  <a:schemeClr val="dk2"/>
                </a:solidFill>
              </a:rPr>
              <a:t>είν</a:t>
            </a:r>
            <a:r>
              <a:rPr lang="en" sz="1100" dirty="0">
                <a:solidFill>
                  <a:schemeClr val="dk2"/>
                </a:solidFill>
              </a:rPr>
              <a:t>α</a:t>
            </a:r>
            <a:r>
              <a:rPr lang="en" sz="1100" dirty="0" err="1">
                <a:solidFill>
                  <a:schemeClr val="dk2"/>
                </a:solidFill>
              </a:rPr>
              <a:t>ι</a:t>
            </a:r>
            <a:r>
              <a:rPr lang="en" sz="1100" dirty="0">
                <a:solidFill>
                  <a:schemeClr val="dk2"/>
                </a:solidFill>
              </a:rPr>
              <a:t> π</a:t>
            </a:r>
            <a:r>
              <a:rPr lang="en" sz="1100" dirty="0" err="1">
                <a:solidFill>
                  <a:schemeClr val="dk2"/>
                </a:solidFill>
              </a:rPr>
              <a:t>ιθ</a:t>
            </a:r>
            <a:r>
              <a:rPr lang="en" sz="1100" dirty="0">
                <a:solidFill>
                  <a:schemeClr val="dk2"/>
                </a:solidFill>
              </a:rPr>
              <a:t>α</a:t>
            </a:r>
            <a:r>
              <a:rPr lang="en" sz="1100" dirty="0" err="1">
                <a:solidFill>
                  <a:schemeClr val="dk2"/>
                </a:solidFill>
              </a:rPr>
              <a:t>νές</a:t>
            </a:r>
            <a:r>
              <a:rPr lang="en" sz="1100" dirty="0">
                <a:solidFill>
                  <a:schemeClr val="dk2"/>
                </a:solidFill>
              </a:rPr>
              <a:t> </a:t>
            </a:r>
            <a:r>
              <a:rPr lang="en" sz="1100" dirty="0" err="1">
                <a:solidFill>
                  <a:schemeClr val="dk2"/>
                </a:solidFill>
              </a:rPr>
              <a:t>με</a:t>
            </a:r>
            <a:r>
              <a:rPr lang="en" sz="1100" dirty="0">
                <a:solidFill>
                  <a:schemeClr val="dk2"/>
                </a:solidFill>
              </a:rPr>
              <a:t> β</a:t>
            </a:r>
            <a:r>
              <a:rPr lang="en" sz="1100" dirty="0" err="1">
                <a:solidFill>
                  <a:schemeClr val="dk2"/>
                </a:solidFill>
              </a:rPr>
              <a:t>άση</a:t>
            </a:r>
            <a:r>
              <a:rPr lang="en" sz="1100" dirty="0">
                <a:solidFill>
                  <a:schemeClr val="dk2"/>
                </a:solidFill>
              </a:rPr>
              <a:t> </a:t>
            </a:r>
            <a:r>
              <a:rPr lang="en" sz="1100" dirty="0" err="1">
                <a:solidFill>
                  <a:schemeClr val="dk2"/>
                </a:solidFill>
              </a:rPr>
              <a:t>τις</a:t>
            </a:r>
            <a:r>
              <a:rPr lang="en" sz="1100" dirty="0">
                <a:solidFill>
                  <a:schemeClr val="dk2"/>
                </a:solidFill>
              </a:rPr>
              <a:t> π</a:t>
            </a:r>
            <a:r>
              <a:rPr lang="en" sz="1100" dirty="0" err="1">
                <a:solidFill>
                  <a:schemeClr val="dk2"/>
                </a:solidFill>
              </a:rPr>
              <a:t>ροσ</a:t>
            </a:r>
            <a:r>
              <a:rPr lang="en" sz="1100" dirty="0">
                <a:solidFill>
                  <a:schemeClr val="dk2"/>
                </a:solidFill>
              </a:rPr>
              <a:t>α</a:t>
            </a:r>
            <a:r>
              <a:rPr lang="en" sz="1100" dirty="0" err="1">
                <a:solidFill>
                  <a:schemeClr val="dk2"/>
                </a:solidFill>
              </a:rPr>
              <a:t>ρμογές</a:t>
            </a:r>
            <a:r>
              <a:rPr lang="en" sz="1100" dirty="0">
                <a:solidFill>
                  <a:schemeClr val="dk2"/>
                </a:solidFill>
              </a:rPr>
              <a:t> π</a:t>
            </a:r>
            <a:r>
              <a:rPr lang="en" sz="1100" dirty="0" err="1">
                <a:solidFill>
                  <a:schemeClr val="dk2"/>
                </a:solidFill>
              </a:rPr>
              <a:t>ου</a:t>
            </a:r>
            <a:r>
              <a:rPr lang="en" sz="1100" dirty="0">
                <a:solidFill>
                  <a:schemeClr val="dk2"/>
                </a:solidFill>
              </a:rPr>
              <a:t> </a:t>
            </a:r>
            <a:r>
              <a:rPr lang="en" sz="1100" dirty="0" err="1">
                <a:solidFill>
                  <a:schemeClr val="dk2"/>
                </a:solidFill>
              </a:rPr>
              <a:t>ε</a:t>
            </a:r>
            <a:r>
              <a:rPr lang="en" sz="1100" dirty="0">
                <a:solidFill>
                  <a:schemeClr val="dk2"/>
                </a:solidFill>
              </a:rPr>
              <a:t>π</a:t>
            </a:r>
            <a:r>
              <a:rPr lang="en" sz="1100" dirty="0" err="1">
                <a:solidFill>
                  <a:schemeClr val="dk2"/>
                </a:solidFill>
              </a:rPr>
              <a:t>ιτυγχάνοντ</a:t>
            </a:r>
            <a:r>
              <a:rPr lang="en" sz="1100" dirty="0">
                <a:solidFill>
                  <a:schemeClr val="dk2"/>
                </a:solidFill>
              </a:rPr>
              <a:t>α</a:t>
            </a:r>
            <a:r>
              <a:rPr lang="en" sz="1100" dirty="0" err="1">
                <a:solidFill>
                  <a:schemeClr val="dk2"/>
                </a:solidFill>
              </a:rPr>
              <a:t>ι</a:t>
            </a:r>
            <a:r>
              <a:rPr lang="en" sz="1100" dirty="0">
                <a:solidFill>
                  <a:schemeClr val="dk2"/>
                </a:solidFill>
              </a:rPr>
              <a:t> </a:t>
            </a:r>
            <a:r>
              <a:rPr lang="en" sz="1100" dirty="0" err="1">
                <a:solidFill>
                  <a:schemeClr val="dk2"/>
                </a:solidFill>
              </a:rPr>
              <a:t>μέσω</a:t>
            </a:r>
            <a:r>
              <a:rPr lang="en" sz="1100" dirty="0">
                <a:solidFill>
                  <a:schemeClr val="dk2"/>
                </a:solidFill>
              </a:rPr>
              <a:t> </a:t>
            </a:r>
            <a:r>
              <a:rPr lang="en" sz="1100" dirty="0" err="1">
                <a:solidFill>
                  <a:schemeClr val="dk2"/>
                </a:solidFill>
              </a:rPr>
              <a:t>της</a:t>
            </a:r>
            <a:r>
              <a:rPr lang="en" sz="1100" dirty="0">
                <a:solidFill>
                  <a:schemeClr val="dk2"/>
                </a:solidFill>
              </a:rPr>
              <a:t> </a:t>
            </a:r>
            <a:r>
              <a:rPr lang="en" sz="1100" dirty="0" err="1">
                <a:solidFill>
                  <a:schemeClr val="dk2"/>
                </a:solidFill>
              </a:rPr>
              <a:t>μάθησης</a:t>
            </a:r>
            <a:r>
              <a:rPr lang="en" sz="1100" dirty="0">
                <a:solidFill>
                  <a:schemeClr val="dk2"/>
                </a:solidFill>
              </a:rPr>
              <a:t>.</a:t>
            </a:r>
            <a:endParaRPr sz="1100" dirty="0">
              <a:solidFill>
                <a:schemeClr val="dk2"/>
              </a:solidFill>
            </a:endParaRPr>
          </a:p>
        </p:txBody>
      </p:sp>
      <p:sp>
        <p:nvSpPr>
          <p:cNvPr id="129" name="Google Shape;129;p24"/>
          <p:cNvSpPr txBox="1"/>
          <p:nvPr/>
        </p:nvSpPr>
        <p:spPr>
          <a:xfrm>
            <a:off x="77775" y="4899767"/>
            <a:ext cx="80139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dirty="0">
                <a:solidFill>
                  <a:srgbClr val="595959"/>
                </a:solidFill>
              </a:rPr>
              <a:t>Jackson, M. C. (2019). </a:t>
            </a:r>
            <a:r>
              <a:rPr lang="en" sz="800" i="1" dirty="0">
                <a:solidFill>
                  <a:srgbClr val="595959"/>
                </a:solidFill>
              </a:rPr>
              <a:t>Critical systems thinking and the management of complexity</a:t>
            </a:r>
            <a:r>
              <a:rPr lang="en" sz="800" dirty="0">
                <a:solidFill>
                  <a:srgbClr val="595959"/>
                </a:solidFill>
              </a:rPr>
              <a:t>. John Wiley &amp; Sons.</a:t>
            </a:r>
            <a:endParaRPr sz="800" dirty="0">
              <a:solidFill>
                <a:srgbClr val="595959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5"/>
          <p:cNvSpPr txBox="1">
            <a:spLocks noGrp="1"/>
          </p:cNvSpPr>
          <p:nvPr>
            <p:ph type="title"/>
          </p:nvPr>
        </p:nvSpPr>
        <p:spPr>
          <a:xfrm>
            <a:off x="152250" y="0"/>
            <a:ext cx="8791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320"/>
              <a:t>Μεθοδολογία Μαλακών Συστημάτων (SSM): Η θεωρητική βάση</a:t>
            </a:r>
            <a:endParaRPr sz="2320"/>
          </a:p>
        </p:txBody>
      </p:sp>
      <p:sp>
        <p:nvSpPr>
          <p:cNvPr id="135" name="Google Shape;135;p25"/>
          <p:cNvSpPr txBox="1"/>
          <p:nvPr/>
        </p:nvSpPr>
        <p:spPr>
          <a:xfrm>
            <a:off x="152250" y="531900"/>
            <a:ext cx="8791800" cy="43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lnSpc>
                <a:spcPct val="115000"/>
              </a:lnSpc>
              <a:spcAft>
                <a:spcPts val="0"/>
              </a:spcAft>
              <a:buClr>
                <a:schemeClr val="dk1"/>
              </a:buClr>
              <a:buSzPts val="1100"/>
              <a:buFont typeface="Wingdings" pitchFamily="2" charset="2"/>
              <a:buChar char="Ø"/>
            </a:pPr>
            <a:r>
              <a:rPr lang="en" sz="1100" b="1" dirty="0" err="1">
                <a:solidFill>
                  <a:schemeClr val="dk2"/>
                </a:solidFill>
              </a:rPr>
              <a:t>Το</a:t>
            </a:r>
            <a:r>
              <a:rPr lang="en" sz="1100" b="1" dirty="0">
                <a:solidFill>
                  <a:schemeClr val="dk2"/>
                </a:solidFill>
              </a:rPr>
              <a:t>π</a:t>
            </a:r>
            <a:r>
              <a:rPr lang="en" sz="1100" b="1" dirty="0" err="1">
                <a:solidFill>
                  <a:schemeClr val="dk2"/>
                </a:solidFill>
              </a:rPr>
              <a:t>οθετώντ</a:t>
            </a:r>
            <a:r>
              <a:rPr lang="en" sz="1100" b="1" dirty="0">
                <a:solidFill>
                  <a:schemeClr val="dk2"/>
                </a:solidFill>
              </a:rPr>
              <a:t>α</a:t>
            </a:r>
            <a:r>
              <a:rPr lang="en" sz="1100" b="1" dirty="0" err="1">
                <a:solidFill>
                  <a:schemeClr val="dk2"/>
                </a:solidFill>
              </a:rPr>
              <a:t>ς</a:t>
            </a:r>
            <a:r>
              <a:rPr lang="en" sz="1100" b="1" dirty="0">
                <a:solidFill>
                  <a:schemeClr val="dk2"/>
                </a:solidFill>
              </a:rPr>
              <a:t> </a:t>
            </a:r>
            <a:r>
              <a:rPr lang="en" sz="1100" b="1" dirty="0" err="1">
                <a:solidFill>
                  <a:schemeClr val="dk2"/>
                </a:solidFill>
              </a:rPr>
              <a:t>την</a:t>
            </a:r>
            <a:r>
              <a:rPr lang="en" sz="1100" b="1" dirty="0">
                <a:solidFill>
                  <a:schemeClr val="dk2"/>
                </a:solidFill>
              </a:rPr>
              <a:t> SSM </a:t>
            </a:r>
            <a:r>
              <a:rPr lang="en" sz="1100" b="1" dirty="0" err="1">
                <a:solidFill>
                  <a:schemeClr val="dk2"/>
                </a:solidFill>
              </a:rPr>
              <a:t>στο</a:t>
            </a:r>
            <a:r>
              <a:rPr lang="en" sz="1100" b="1" dirty="0">
                <a:solidFill>
                  <a:schemeClr val="dk2"/>
                </a:solidFill>
              </a:rPr>
              <a:t> </a:t>
            </a:r>
            <a:r>
              <a:rPr lang="en" sz="1100" b="1" dirty="0" err="1">
                <a:solidFill>
                  <a:schemeClr val="dk2"/>
                </a:solidFill>
              </a:rPr>
              <a:t>φάσμ</a:t>
            </a:r>
            <a:r>
              <a:rPr lang="en" sz="1100" b="1" dirty="0">
                <a:solidFill>
                  <a:schemeClr val="dk2"/>
                </a:solidFill>
              </a:rPr>
              <a:t>α </a:t>
            </a:r>
            <a:r>
              <a:rPr lang="en" sz="1100" b="1" dirty="0" err="1">
                <a:solidFill>
                  <a:schemeClr val="dk2"/>
                </a:solidFill>
              </a:rPr>
              <a:t>των</a:t>
            </a:r>
            <a:r>
              <a:rPr lang="en" sz="1100" b="1" dirty="0">
                <a:solidFill>
                  <a:schemeClr val="dk2"/>
                </a:solidFill>
              </a:rPr>
              <a:t> </a:t>
            </a:r>
            <a:r>
              <a:rPr lang="en" sz="1100" b="1" dirty="0" err="1">
                <a:solidFill>
                  <a:schemeClr val="dk2"/>
                </a:solidFill>
              </a:rPr>
              <a:t>Κοινωνιολογικών</a:t>
            </a:r>
            <a:r>
              <a:rPr lang="en" sz="1100" b="1" dirty="0">
                <a:solidFill>
                  <a:schemeClr val="dk2"/>
                </a:solidFill>
              </a:rPr>
              <a:t> </a:t>
            </a:r>
            <a:r>
              <a:rPr lang="en" sz="1100" b="1" dirty="0" err="1">
                <a:solidFill>
                  <a:schemeClr val="dk2"/>
                </a:solidFill>
              </a:rPr>
              <a:t>Θεωριών</a:t>
            </a:r>
            <a:br>
              <a:rPr lang="en" sz="1100" b="1" dirty="0">
                <a:solidFill>
                  <a:schemeClr val="dk2"/>
                </a:solidFill>
              </a:rPr>
            </a:br>
            <a:r>
              <a:rPr lang="en" sz="1100" dirty="0" err="1">
                <a:solidFill>
                  <a:schemeClr val="dk2"/>
                </a:solidFill>
              </a:rPr>
              <a:t>Χρησιμο</a:t>
            </a:r>
            <a:r>
              <a:rPr lang="en" sz="1100" dirty="0">
                <a:solidFill>
                  <a:schemeClr val="dk2"/>
                </a:solidFill>
              </a:rPr>
              <a:t>π</a:t>
            </a:r>
            <a:r>
              <a:rPr lang="en" sz="1100" dirty="0" err="1">
                <a:solidFill>
                  <a:schemeClr val="dk2"/>
                </a:solidFill>
              </a:rPr>
              <a:t>οιώντ</a:t>
            </a:r>
            <a:r>
              <a:rPr lang="en" sz="1100" dirty="0">
                <a:solidFill>
                  <a:schemeClr val="dk2"/>
                </a:solidFill>
              </a:rPr>
              <a:t>α</a:t>
            </a:r>
            <a:r>
              <a:rPr lang="en" sz="1100" dirty="0" err="1">
                <a:solidFill>
                  <a:schemeClr val="dk2"/>
                </a:solidFill>
              </a:rPr>
              <a:t>ς</a:t>
            </a:r>
            <a:r>
              <a:rPr lang="en" sz="1100" dirty="0">
                <a:solidFill>
                  <a:schemeClr val="dk2"/>
                </a:solidFill>
              </a:rPr>
              <a:t> </a:t>
            </a:r>
            <a:r>
              <a:rPr lang="en" sz="1100" dirty="0" err="1">
                <a:solidFill>
                  <a:schemeClr val="dk2"/>
                </a:solidFill>
              </a:rPr>
              <a:t>το</a:t>
            </a:r>
            <a:r>
              <a:rPr lang="en" sz="1100" dirty="0">
                <a:solidFill>
                  <a:schemeClr val="dk2"/>
                </a:solidFill>
              </a:rPr>
              <a:t> π</a:t>
            </a:r>
            <a:r>
              <a:rPr lang="en" sz="1100" dirty="0" err="1">
                <a:solidFill>
                  <a:schemeClr val="dk2"/>
                </a:solidFill>
              </a:rPr>
              <a:t>λ</a:t>
            </a:r>
            <a:r>
              <a:rPr lang="en" sz="1100" dirty="0">
                <a:solidFill>
                  <a:schemeClr val="dk2"/>
                </a:solidFill>
              </a:rPr>
              <a:t>α</a:t>
            </a:r>
            <a:r>
              <a:rPr lang="en" sz="1100" dirty="0" err="1">
                <a:solidFill>
                  <a:schemeClr val="dk2"/>
                </a:solidFill>
              </a:rPr>
              <a:t>ίσιο</a:t>
            </a:r>
            <a:r>
              <a:rPr lang="en" sz="1100" dirty="0">
                <a:solidFill>
                  <a:schemeClr val="dk2"/>
                </a:solidFill>
              </a:rPr>
              <a:t> </a:t>
            </a:r>
            <a:r>
              <a:rPr lang="en" sz="1100" dirty="0" err="1">
                <a:solidFill>
                  <a:schemeClr val="dk2"/>
                </a:solidFill>
              </a:rPr>
              <a:t>κοινωνιολογικών</a:t>
            </a:r>
            <a:r>
              <a:rPr lang="en" sz="1100" dirty="0">
                <a:solidFill>
                  <a:schemeClr val="dk2"/>
                </a:solidFill>
              </a:rPr>
              <a:t> πα</a:t>
            </a:r>
            <a:r>
              <a:rPr lang="en" sz="1100" dirty="0" err="1">
                <a:solidFill>
                  <a:schemeClr val="dk2"/>
                </a:solidFill>
              </a:rPr>
              <a:t>ρ</a:t>
            </a:r>
            <a:r>
              <a:rPr lang="en" sz="1100" dirty="0">
                <a:solidFill>
                  <a:schemeClr val="dk2"/>
                </a:solidFill>
              </a:rPr>
              <a:t>α</a:t>
            </a:r>
            <a:r>
              <a:rPr lang="en" sz="1100" dirty="0" err="1">
                <a:solidFill>
                  <a:schemeClr val="dk2"/>
                </a:solidFill>
              </a:rPr>
              <a:t>δειγμάτων</a:t>
            </a:r>
            <a:r>
              <a:rPr lang="en" sz="1100" dirty="0">
                <a:solidFill>
                  <a:schemeClr val="dk2"/>
                </a:solidFill>
              </a:rPr>
              <a:t> </a:t>
            </a:r>
            <a:r>
              <a:rPr lang="en" sz="1100" dirty="0" err="1">
                <a:solidFill>
                  <a:schemeClr val="dk2"/>
                </a:solidFill>
              </a:rPr>
              <a:t>των</a:t>
            </a:r>
            <a:r>
              <a:rPr lang="en" sz="1100" dirty="0">
                <a:solidFill>
                  <a:schemeClr val="dk2"/>
                </a:solidFill>
              </a:rPr>
              <a:t> Burrell </a:t>
            </a:r>
            <a:r>
              <a:rPr lang="en" sz="1100" dirty="0" err="1">
                <a:solidFill>
                  <a:schemeClr val="dk2"/>
                </a:solidFill>
              </a:rPr>
              <a:t>κ</a:t>
            </a:r>
            <a:r>
              <a:rPr lang="en" sz="1100" dirty="0">
                <a:solidFill>
                  <a:schemeClr val="dk2"/>
                </a:solidFill>
              </a:rPr>
              <a:t>α</a:t>
            </a:r>
            <a:r>
              <a:rPr lang="en" sz="1100" dirty="0" err="1">
                <a:solidFill>
                  <a:schemeClr val="dk2"/>
                </a:solidFill>
              </a:rPr>
              <a:t>ι</a:t>
            </a:r>
            <a:r>
              <a:rPr lang="en" sz="1100" dirty="0">
                <a:solidFill>
                  <a:schemeClr val="dk2"/>
                </a:solidFill>
              </a:rPr>
              <a:t> Morgan, </a:t>
            </a:r>
            <a:r>
              <a:rPr lang="en" sz="1100" dirty="0" err="1">
                <a:solidFill>
                  <a:schemeClr val="dk2"/>
                </a:solidFill>
              </a:rPr>
              <a:t>ο</a:t>
            </a:r>
            <a:r>
              <a:rPr lang="en" sz="1100" dirty="0">
                <a:solidFill>
                  <a:schemeClr val="dk2"/>
                </a:solidFill>
              </a:rPr>
              <a:t> Checkland </a:t>
            </a:r>
            <a:r>
              <a:rPr lang="en" sz="1100" dirty="0" err="1">
                <a:solidFill>
                  <a:schemeClr val="dk2"/>
                </a:solidFill>
              </a:rPr>
              <a:t>το</a:t>
            </a:r>
            <a:r>
              <a:rPr lang="en" sz="1100" dirty="0">
                <a:solidFill>
                  <a:schemeClr val="dk2"/>
                </a:solidFill>
              </a:rPr>
              <a:t>π</a:t>
            </a:r>
            <a:r>
              <a:rPr lang="en" sz="1100" dirty="0" err="1">
                <a:solidFill>
                  <a:schemeClr val="dk2"/>
                </a:solidFill>
              </a:rPr>
              <a:t>οθέτησε</a:t>
            </a:r>
            <a:r>
              <a:rPr lang="en" sz="1100" dirty="0">
                <a:solidFill>
                  <a:schemeClr val="dk2"/>
                </a:solidFill>
              </a:rPr>
              <a:t> </a:t>
            </a:r>
            <a:r>
              <a:rPr lang="en" sz="1100" dirty="0" err="1">
                <a:solidFill>
                  <a:schemeClr val="dk2"/>
                </a:solidFill>
              </a:rPr>
              <a:t>την</a:t>
            </a:r>
            <a:r>
              <a:rPr lang="en" sz="1100" dirty="0">
                <a:solidFill>
                  <a:schemeClr val="dk2"/>
                </a:solidFill>
              </a:rPr>
              <a:t> SSM </a:t>
            </a:r>
            <a:r>
              <a:rPr lang="en" sz="1100" dirty="0" err="1">
                <a:solidFill>
                  <a:schemeClr val="dk2"/>
                </a:solidFill>
              </a:rPr>
              <a:t>ως</a:t>
            </a:r>
            <a:r>
              <a:rPr lang="en" sz="1100" dirty="0">
                <a:solidFill>
                  <a:schemeClr val="dk2"/>
                </a:solidFill>
              </a:rPr>
              <a:t> </a:t>
            </a:r>
            <a:r>
              <a:rPr lang="en" sz="1100" dirty="0" err="1">
                <a:solidFill>
                  <a:schemeClr val="dk2"/>
                </a:solidFill>
              </a:rPr>
              <a:t>εξής</a:t>
            </a:r>
            <a:r>
              <a:rPr lang="en" sz="1100" dirty="0">
                <a:solidFill>
                  <a:schemeClr val="dk2"/>
                </a:solidFill>
              </a:rPr>
              <a:t>:</a:t>
            </a:r>
            <a:endParaRPr sz="1100" dirty="0">
              <a:solidFill>
                <a:schemeClr val="dk2"/>
              </a:solidFill>
            </a:endParaRPr>
          </a:p>
          <a:p>
            <a:pPr marL="457200" lvl="0" indent="-285750" algn="l" rtl="0">
              <a:lnSpc>
                <a:spcPct val="115000"/>
              </a:lnSpc>
              <a:spcAft>
                <a:spcPts val="0"/>
              </a:spcAft>
              <a:buClr>
                <a:schemeClr val="dk2"/>
              </a:buClr>
              <a:buSzPts val="900"/>
              <a:buChar char="●"/>
            </a:pPr>
            <a:r>
              <a:rPr lang="en" sz="1100" b="1" dirty="0" err="1">
                <a:solidFill>
                  <a:schemeClr val="dk2"/>
                </a:solidFill>
              </a:rPr>
              <a:t>Όχι</a:t>
            </a:r>
            <a:r>
              <a:rPr lang="en" sz="1100" b="1" dirty="0">
                <a:solidFill>
                  <a:schemeClr val="dk2"/>
                </a:solidFill>
              </a:rPr>
              <a:t> </a:t>
            </a:r>
            <a:r>
              <a:rPr lang="en" sz="1100" b="1" dirty="0" err="1">
                <a:solidFill>
                  <a:schemeClr val="dk2"/>
                </a:solidFill>
              </a:rPr>
              <a:t>στο</a:t>
            </a:r>
            <a:r>
              <a:rPr lang="en" sz="1100" b="1" dirty="0">
                <a:solidFill>
                  <a:schemeClr val="dk2"/>
                </a:solidFill>
              </a:rPr>
              <a:t> </a:t>
            </a:r>
            <a:r>
              <a:rPr lang="en" sz="1100" b="1" dirty="0" err="1">
                <a:solidFill>
                  <a:schemeClr val="dk2"/>
                </a:solidFill>
              </a:rPr>
              <a:t>Φονξιον</a:t>
            </a:r>
            <a:r>
              <a:rPr lang="en" sz="1100" b="1" dirty="0">
                <a:solidFill>
                  <a:schemeClr val="dk2"/>
                </a:solidFill>
              </a:rPr>
              <a:t>α</a:t>
            </a:r>
            <a:r>
              <a:rPr lang="en" sz="1100" b="1" dirty="0" err="1">
                <a:solidFill>
                  <a:schemeClr val="dk2"/>
                </a:solidFill>
              </a:rPr>
              <a:t>λιστικό</a:t>
            </a:r>
            <a:r>
              <a:rPr lang="en" sz="1100" b="1" dirty="0">
                <a:solidFill>
                  <a:schemeClr val="dk2"/>
                </a:solidFill>
              </a:rPr>
              <a:t> </a:t>
            </a:r>
            <a:r>
              <a:rPr lang="en" sz="1100" b="1" dirty="0" err="1">
                <a:solidFill>
                  <a:schemeClr val="dk2"/>
                </a:solidFill>
              </a:rPr>
              <a:t>Τετ</a:t>
            </a:r>
            <a:r>
              <a:rPr lang="en" sz="1100" b="1" dirty="0">
                <a:solidFill>
                  <a:schemeClr val="dk2"/>
                </a:solidFill>
              </a:rPr>
              <a:t>α</a:t>
            </a:r>
            <a:r>
              <a:rPr lang="en" sz="1100" b="1" dirty="0" err="1">
                <a:solidFill>
                  <a:schemeClr val="dk2"/>
                </a:solidFill>
              </a:rPr>
              <a:t>ρτημόριο</a:t>
            </a:r>
            <a:r>
              <a:rPr lang="en" sz="1100" b="1" dirty="0">
                <a:solidFill>
                  <a:schemeClr val="dk2"/>
                </a:solidFill>
              </a:rPr>
              <a:t> (</a:t>
            </a:r>
            <a:r>
              <a:rPr lang="en" sz="1100" b="1" dirty="0" err="1">
                <a:solidFill>
                  <a:schemeClr val="dk2"/>
                </a:solidFill>
              </a:rPr>
              <a:t>Αντικειμενιστικό</a:t>
            </a:r>
            <a:r>
              <a:rPr lang="en" sz="1100" b="1" dirty="0">
                <a:solidFill>
                  <a:schemeClr val="dk2"/>
                </a:solidFill>
              </a:rPr>
              <a:t>/</a:t>
            </a:r>
            <a:r>
              <a:rPr lang="en" sz="1100" b="1" dirty="0" err="1">
                <a:solidFill>
                  <a:schemeClr val="dk2"/>
                </a:solidFill>
              </a:rPr>
              <a:t>Ρυθμιστικό</a:t>
            </a:r>
            <a:r>
              <a:rPr lang="en" sz="1100" b="1" dirty="0">
                <a:solidFill>
                  <a:schemeClr val="dk2"/>
                </a:solidFill>
              </a:rPr>
              <a:t>): </a:t>
            </a:r>
            <a:r>
              <a:rPr lang="en" sz="1100" dirty="0" err="1">
                <a:solidFill>
                  <a:schemeClr val="dk2"/>
                </a:solidFill>
              </a:rPr>
              <a:t>Αυτό</a:t>
            </a:r>
            <a:r>
              <a:rPr lang="en" sz="1100" dirty="0">
                <a:solidFill>
                  <a:schemeClr val="dk2"/>
                </a:solidFill>
              </a:rPr>
              <a:t> </a:t>
            </a:r>
            <a:r>
              <a:rPr lang="en" sz="1100" dirty="0" err="1">
                <a:solidFill>
                  <a:schemeClr val="dk2"/>
                </a:solidFill>
              </a:rPr>
              <a:t>είν</a:t>
            </a:r>
            <a:r>
              <a:rPr lang="en" sz="1100" dirty="0">
                <a:solidFill>
                  <a:schemeClr val="dk2"/>
                </a:solidFill>
              </a:rPr>
              <a:t>α</a:t>
            </a:r>
            <a:r>
              <a:rPr lang="en" sz="1100" dirty="0" err="1">
                <a:solidFill>
                  <a:schemeClr val="dk2"/>
                </a:solidFill>
              </a:rPr>
              <a:t>ι</a:t>
            </a:r>
            <a:r>
              <a:rPr lang="en" sz="1100" dirty="0">
                <a:solidFill>
                  <a:schemeClr val="dk2"/>
                </a:solidFill>
              </a:rPr>
              <a:t> </a:t>
            </a:r>
            <a:r>
              <a:rPr lang="en" sz="1100" dirty="0" err="1">
                <a:solidFill>
                  <a:schemeClr val="dk2"/>
                </a:solidFill>
              </a:rPr>
              <a:t>το</a:t>
            </a:r>
            <a:r>
              <a:rPr lang="en" sz="1100" dirty="0">
                <a:solidFill>
                  <a:schemeClr val="dk2"/>
                </a:solidFill>
              </a:rPr>
              <a:t> </a:t>
            </a:r>
            <a:r>
              <a:rPr lang="en" sz="1100" dirty="0" err="1">
                <a:solidFill>
                  <a:schemeClr val="dk2"/>
                </a:solidFill>
              </a:rPr>
              <a:t>κέντρο</a:t>
            </a:r>
            <a:r>
              <a:rPr lang="en" sz="1100" dirty="0">
                <a:solidFill>
                  <a:schemeClr val="dk2"/>
                </a:solidFill>
              </a:rPr>
              <a:t> </a:t>
            </a:r>
            <a:r>
              <a:rPr lang="en" sz="1100" dirty="0" err="1">
                <a:solidFill>
                  <a:schemeClr val="dk2"/>
                </a:solidFill>
              </a:rPr>
              <a:t>της</a:t>
            </a:r>
            <a:r>
              <a:rPr lang="en" sz="1100" dirty="0">
                <a:solidFill>
                  <a:schemeClr val="dk2"/>
                </a:solidFill>
              </a:rPr>
              <a:t> </a:t>
            </a:r>
            <a:r>
              <a:rPr lang="en" sz="1100" dirty="0" err="1">
                <a:solidFill>
                  <a:schemeClr val="dk2"/>
                </a:solidFill>
              </a:rPr>
              <a:t>σκληρής</a:t>
            </a:r>
            <a:r>
              <a:rPr lang="en" sz="1100" dirty="0">
                <a:solidFill>
                  <a:schemeClr val="dk2"/>
                </a:solidFill>
              </a:rPr>
              <a:t> </a:t>
            </a:r>
            <a:r>
              <a:rPr lang="en" sz="1100" dirty="0" err="1">
                <a:solidFill>
                  <a:schemeClr val="dk2"/>
                </a:solidFill>
              </a:rPr>
              <a:t>συστημικής</a:t>
            </a:r>
            <a:r>
              <a:rPr lang="en" sz="1100" dirty="0">
                <a:solidFill>
                  <a:schemeClr val="dk2"/>
                </a:solidFill>
              </a:rPr>
              <a:t> </a:t>
            </a:r>
            <a:r>
              <a:rPr lang="en" sz="1100" dirty="0" err="1">
                <a:solidFill>
                  <a:schemeClr val="dk2"/>
                </a:solidFill>
              </a:rPr>
              <a:t>σκέψης</a:t>
            </a:r>
            <a:r>
              <a:rPr lang="en" sz="1100" dirty="0">
                <a:solidFill>
                  <a:schemeClr val="dk2"/>
                </a:solidFill>
              </a:rPr>
              <a:t>.</a:t>
            </a:r>
            <a:endParaRPr sz="1100" dirty="0">
              <a:solidFill>
                <a:schemeClr val="dk2"/>
              </a:solidFill>
            </a:endParaRPr>
          </a:p>
          <a:p>
            <a:pPr marL="457200" lvl="0" indent="-285750" algn="l" rtl="0">
              <a:lnSpc>
                <a:spcPct val="115000"/>
              </a:lnSpc>
              <a:spcAft>
                <a:spcPts val="0"/>
              </a:spcAft>
              <a:buClr>
                <a:schemeClr val="dk2"/>
              </a:buClr>
              <a:buSzPts val="900"/>
              <a:buChar char="●"/>
            </a:pPr>
            <a:r>
              <a:rPr lang="en" sz="1100" b="1" dirty="0" err="1">
                <a:solidFill>
                  <a:schemeClr val="dk2"/>
                </a:solidFill>
              </a:rPr>
              <a:t>Κυρίως</a:t>
            </a:r>
            <a:r>
              <a:rPr lang="en" sz="1100" b="1" dirty="0">
                <a:solidFill>
                  <a:schemeClr val="dk2"/>
                </a:solidFill>
              </a:rPr>
              <a:t> </a:t>
            </a:r>
            <a:r>
              <a:rPr lang="en" sz="1100" b="1" dirty="0" err="1">
                <a:solidFill>
                  <a:schemeClr val="dk2"/>
                </a:solidFill>
              </a:rPr>
              <a:t>στο</a:t>
            </a:r>
            <a:r>
              <a:rPr lang="en" sz="1100" b="1" dirty="0">
                <a:solidFill>
                  <a:schemeClr val="dk2"/>
                </a:solidFill>
              </a:rPr>
              <a:t> </a:t>
            </a:r>
            <a:r>
              <a:rPr lang="en" sz="1100" b="1" dirty="0" err="1">
                <a:solidFill>
                  <a:schemeClr val="dk2"/>
                </a:solidFill>
              </a:rPr>
              <a:t>Ερμηνευτικό</a:t>
            </a:r>
            <a:r>
              <a:rPr lang="en" sz="1100" b="1" dirty="0">
                <a:solidFill>
                  <a:schemeClr val="dk2"/>
                </a:solidFill>
              </a:rPr>
              <a:t> </a:t>
            </a:r>
            <a:r>
              <a:rPr lang="en" sz="1100" b="1" dirty="0" err="1">
                <a:solidFill>
                  <a:schemeClr val="dk2"/>
                </a:solidFill>
              </a:rPr>
              <a:t>Τετ</a:t>
            </a:r>
            <a:r>
              <a:rPr lang="en" sz="1100" b="1" dirty="0">
                <a:solidFill>
                  <a:schemeClr val="dk2"/>
                </a:solidFill>
              </a:rPr>
              <a:t>α</a:t>
            </a:r>
            <a:r>
              <a:rPr lang="en" sz="1100" b="1" dirty="0" err="1">
                <a:solidFill>
                  <a:schemeClr val="dk2"/>
                </a:solidFill>
              </a:rPr>
              <a:t>ρτημόριο</a:t>
            </a:r>
            <a:r>
              <a:rPr lang="en" sz="1100" b="1" dirty="0">
                <a:solidFill>
                  <a:schemeClr val="dk2"/>
                </a:solidFill>
              </a:rPr>
              <a:t> (</a:t>
            </a:r>
            <a:r>
              <a:rPr lang="en" sz="1100" b="1" dirty="0" err="1">
                <a:solidFill>
                  <a:schemeClr val="dk2"/>
                </a:solidFill>
              </a:rPr>
              <a:t>Υ</a:t>
            </a:r>
            <a:r>
              <a:rPr lang="en" sz="1100" b="1" dirty="0">
                <a:solidFill>
                  <a:schemeClr val="dk2"/>
                </a:solidFill>
              </a:rPr>
              <a:t>π</a:t>
            </a:r>
            <a:r>
              <a:rPr lang="en" sz="1100" b="1" dirty="0" err="1">
                <a:solidFill>
                  <a:schemeClr val="dk2"/>
                </a:solidFill>
              </a:rPr>
              <a:t>οκειμενιστικό</a:t>
            </a:r>
            <a:r>
              <a:rPr lang="en" sz="1100" b="1" dirty="0">
                <a:solidFill>
                  <a:schemeClr val="dk2"/>
                </a:solidFill>
              </a:rPr>
              <a:t>/</a:t>
            </a:r>
            <a:r>
              <a:rPr lang="en" sz="1100" b="1" dirty="0" err="1">
                <a:solidFill>
                  <a:schemeClr val="dk2"/>
                </a:solidFill>
              </a:rPr>
              <a:t>Ρυθμιστικό</a:t>
            </a:r>
            <a:r>
              <a:rPr lang="en" sz="1100" b="1" dirty="0">
                <a:solidFill>
                  <a:schemeClr val="dk2"/>
                </a:solidFill>
              </a:rPr>
              <a:t>):</a:t>
            </a:r>
            <a:r>
              <a:rPr lang="en" sz="1100" dirty="0">
                <a:solidFill>
                  <a:schemeClr val="dk2"/>
                </a:solidFill>
              </a:rPr>
              <a:t> </a:t>
            </a:r>
            <a:r>
              <a:rPr lang="en" sz="1100" dirty="0" err="1">
                <a:solidFill>
                  <a:schemeClr val="dk2"/>
                </a:solidFill>
              </a:rPr>
              <a:t>Η</a:t>
            </a:r>
            <a:r>
              <a:rPr lang="en" sz="1100" dirty="0">
                <a:solidFill>
                  <a:schemeClr val="dk2"/>
                </a:solidFill>
              </a:rPr>
              <a:t> SSM </a:t>
            </a:r>
            <a:r>
              <a:rPr lang="en" sz="1100" dirty="0" err="1">
                <a:solidFill>
                  <a:schemeClr val="dk2"/>
                </a:solidFill>
              </a:rPr>
              <a:t>εστιάζει</a:t>
            </a:r>
            <a:r>
              <a:rPr lang="en" sz="1100" dirty="0">
                <a:solidFill>
                  <a:schemeClr val="dk2"/>
                </a:solidFill>
              </a:rPr>
              <a:t> </a:t>
            </a:r>
            <a:r>
              <a:rPr lang="en" sz="1100" dirty="0" err="1">
                <a:solidFill>
                  <a:schemeClr val="dk2"/>
                </a:solidFill>
              </a:rPr>
              <a:t>στην</a:t>
            </a:r>
            <a:r>
              <a:rPr lang="en" sz="1100" dirty="0">
                <a:solidFill>
                  <a:schemeClr val="dk2"/>
                </a:solidFill>
              </a:rPr>
              <a:t> </a:t>
            </a:r>
            <a:r>
              <a:rPr lang="en" sz="1100" dirty="0" err="1">
                <a:solidFill>
                  <a:schemeClr val="dk2"/>
                </a:solidFill>
              </a:rPr>
              <a:t>κ</a:t>
            </a:r>
            <a:r>
              <a:rPr lang="en" sz="1100" dirty="0">
                <a:solidFill>
                  <a:schemeClr val="dk2"/>
                </a:solidFill>
              </a:rPr>
              <a:t>α</a:t>
            </a:r>
            <a:r>
              <a:rPr lang="en" sz="1100" dirty="0" err="1">
                <a:solidFill>
                  <a:schemeClr val="dk2"/>
                </a:solidFill>
              </a:rPr>
              <a:t>τ</a:t>
            </a:r>
            <a:r>
              <a:rPr lang="en" sz="1100" dirty="0">
                <a:solidFill>
                  <a:schemeClr val="dk2"/>
                </a:solidFill>
              </a:rPr>
              <a:t>α</a:t>
            </a:r>
            <a:r>
              <a:rPr lang="en" sz="1100" dirty="0" err="1">
                <a:solidFill>
                  <a:schemeClr val="dk2"/>
                </a:solidFill>
              </a:rPr>
              <a:t>νόηση</a:t>
            </a:r>
            <a:r>
              <a:rPr lang="en" sz="1100" dirty="0">
                <a:solidFill>
                  <a:schemeClr val="dk2"/>
                </a:solidFill>
              </a:rPr>
              <a:t> </a:t>
            </a:r>
            <a:r>
              <a:rPr lang="en" sz="1100" dirty="0" err="1">
                <a:solidFill>
                  <a:schemeClr val="dk2"/>
                </a:solidFill>
              </a:rPr>
              <a:t>των</a:t>
            </a:r>
            <a:r>
              <a:rPr lang="en" sz="1100" dirty="0">
                <a:solidFill>
                  <a:schemeClr val="dk2"/>
                </a:solidFill>
              </a:rPr>
              <a:t> </a:t>
            </a:r>
            <a:r>
              <a:rPr lang="en" sz="1100" dirty="0" err="1">
                <a:solidFill>
                  <a:schemeClr val="dk2"/>
                </a:solidFill>
              </a:rPr>
              <a:t>υ</a:t>
            </a:r>
            <a:r>
              <a:rPr lang="en" sz="1100" dirty="0">
                <a:solidFill>
                  <a:schemeClr val="dk2"/>
                </a:solidFill>
              </a:rPr>
              <a:t>π</a:t>
            </a:r>
            <a:r>
              <a:rPr lang="en" sz="1100" dirty="0" err="1">
                <a:solidFill>
                  <a:schemeClr val="dk2"/>
                </a:solidFill>
              </a:rPr>
              <a:t>οκειμενικών</a:t>
            </a:r>
            <a:r>
              <a:rPr lang="en" sz="1100" dirty="0">
                <a:solidFill>
                  <a:schemeClr val="dk2"/>
                </a:solidFill>
              </a:rPr>
              <a:t> </a:t>
            </a:r>
            <a:r>
              <a:rPr lang="en" sz="1100" dirty="0" err="1">
                <a:solidFill>
                  <a:schemeClr val="dk2"/>
                </a:solidFill>
              </a:rPr>
              <a:t>νοημάτων</a:t>
            </a:r>
            <a:r>
              <a:rPr lang="en" sz="1100" dirty="0">
                <a:solidFill>
                  <a:schemeClr val="dk2"/>
                </a:solidFill>
              </a:rPr>
              <a:t> </a:t>
            </a:r>
            <a:r>
              <a:rPr lang="en" sz="1100" dirty="0" err="1">
                <a:solidFill>
                  <a:schemeClr val="dk2"/>
                </a:solidFill>
              </a:rPr>
              <a:t>κ</a:t>
            </a:r>
            <a:r>
              <a:rPr lang="en" sz="1100" dirty="0">
                <a:solidFill>
                  <a:schemeClr val="dk2"/>
                </a:solidFill>
              </a:rPr>
              <a:t>α</a:t>
            </a:r>
            <a:r>
              <a:rPr lang="en" sz="1100" dirty="0" err="1">
                <a:solidFill>
                  <a:schemeClr val="dk2"/>
                </a:solidFill>
              </a:rPr>
              <a:t>ι</a:t>
            </a:r>
            <a:r>
              <a:rPr lang="en" sz="1100" dirty="0">
                <a:solidFill>
                  <a:schemeClr val="dk2"/>
                </a:solidFill>
              </a:rPr>
              <a:t> </a:t>
            </a:r>
            <a:r>
              <a:rPr lang="en" sz="1100" dirty="0" err="1">
                <a:solidFill>
                  <a:schemeClr val="dk2"/>
                </a:solidFill>
              </a:rPr>
              <a:t>της</a:t>
            </a:r>
            <a:r>
              <a:rPr lang="en" sz="1100" dirty="0">
                <a:solidFill>
                  <a:schemeClr val="dk2"/>
                </a:solidFill>
              </a:rPr>
              <a:t> </a:t>
            </a:r>
            <a:r>
              <a:rPr lang="en" sz="1100" dirty="0" err="1">
                <a:solidFill>
                  <a:schemeClr val="dk2"/>
                </a:solidFill>
              </a:rPr>
              <a:t>κοινωνικής</a:t>
            </a:r>
            <a:r>
              <a:rPr lang="en" sz="1100" dirty="0">
                <a:solidFill>
                  <a:schemeClr val="dk2"/>
                </a:solidFill>
              </a:rPr>
              <a:t> </a:t>
            </a:r>
            <a:r>
              <a:rPr lang="en" sz="1100" dirty="0" err="1">
                <a:solidFill>
                  <a:schemeClr val="dk2"/>
                </a:solidFill>
              </a:rPr>
              <a:t>τάξης</a:t>
            </a:r>
            <a:r>
              <a:rPr lang="en" sz="1100" dirty="0">
                <a:solidFill>
                  <a:schemeClr val="dk2"/>
                </a:solidFill>
              </a:rPr>
              <a:t>.</a:t>
            </a:r>
            <a:endParaRPr sz="1100" dirty="0">
              <a:solidFill>
                <a:schemeClr val="dk2"/>
              </a:solidFill>
            </a:endParaRPr>
          </a:p>
          <a:p>
            <a:pPr marL="457200" lvl="0" indent="-285750" algn="l" rtl="0">
              <a:lnSpc>
                <a:spcPct val="115000"/>
              </a:lnSpc>
              <a:spcAft>
                <a:spcPts val="0"/>
              </a:spcAft>
              <a:buClr>
                <a:schemeClr val="dk2"/>
              </a:buClr>
              <a:buSzPts val="900"/>
              <a:buChar char="●"/>
            </a:pPr>
            <a:r>
              <a:rPr lang="en" sz="1100" b="1" dirty="0" err="1">
                <a:solidFill>
                  <a:schemeClr val="dk2"/>
                </a:solidFill>
              </a:rPr>
              <a:t>Ε</a:t>
            </a:r>
            <a:r>
              <a:rPr lang="en" sz="1100" b="1" dirty="0">
                <a:solidFill>
                  <a:schemeClr val="dk2"/>
                </a:solidFill>
              </a:rPr>
              <a:t>π</a:t>
            </a:r>
            <a:r>
              <a:rPr lang="en" sz="1100" b="1" dirty="0" err="1">
                <a:solidFill>
                  <a:schemeClr val="dk2"/>
                </a:solidFill>
              </a:rPr>
              <a:t>εκτείνοντ</a:t>
            </a:r>
            <a:r>
              <a:rPr lang="en" sz="1100" b="1" dirty="0">
                <a:solidFill>
                  <a:schemeClr val="dk2"/>
                </a:solidFill>
              </a:rPr>
              <a:t>α</a:t>
            </a:r>
            <a:r>
              <a:rPr lang="en" sz="1100" b="1" dirty="0" err="1">
                <a:solidFill>
                  <a:schemeClr val="dk2"/>
                </a:solidFill>
              </a:rPr>
              <a:t>ς</a:t>
            </a:r>
            <a:r>
              <a:rPr lang="en" sz="1100" b="1" dirty="0">
                <a:solidFill>
                  <a:schemeClr val="dk2"/>
                </a:solidFill>
              </a:rPr>
              <a:t> </a:t>
            </a:r>
            <a:r>
              <a:rPr lang="en" sz="1100" b="1" dirty="0" err="1">
                <a:solidFill>
                  <a:schemeClr val="dk2"/>
                </a:solidFill>
              </a:rPr>
              <a:t>στο</a:t>
            </a:r>
            <a:r>
              <a:rPr lang="en" sz="1100" b="1" dirty="0">
                <a:solidFill>
                  <a:schemeClr val="dk2"/>
                </a:solidFill>
              </a:rPr>
              <a:t> </a:t>
            </a:r>
            <a:r>
              <a:rPr lang="en" sz="1100" b="1" dirty="0" err="1">
                <a:solidFill>
                  <a:schemeClr val="dk2"/>
                </a:solidFill>
              </a:rPr>
              <a:t>Τετ</a:t>
            </a:r>
            <a:r>
              <a:rPr lang="en" sz="1100" b="1" dirty="0">
                <a:solidFill>
                  <a:schemeClr val="dk2"/>
                </a:solidFill>
              </a:rPr>
              <a:t>α</a:t>
            </a:r>
            <a:r>
              <a:rPr lang="en" sz="1100" b="1" dirty="0" err="1">
                <a:solidFill>
                  <a:schemeClr val="dk2"/>
                </a:solidFill>
              </a:rPr>
              <a:t>ρτημόριο</a:t>
            </a:r>
            <a:r>
              <a:rPr lang="en" sz="1100" b="1" dirty="0">
                <a:solidFill>
                  <a:schemeClr val="dk2"/>
                </a:solidFill>
              </a:rPr>
              <a:t> </a:t>
            </a:r>
            <a:r>
              <a:rPr lang="en" sz="1100" b="1" dirty="0" err="1">
                <a:solidFill>
                  <a:schemeClr val="dk2"/>
                </a:solidFill>
              </a:rPr>
              <a:t>του</a:t>
            </a:r>
            <a:r>
              <a:rPr lang="en" sz="1100" b="1" dirty="0">
                <a:solidFill>
                  <a:schemeClr val="dk2"/>
                </a:solidFill>
              </a:rPr>
              <a:t> </a:t>
            </a:r>
            <a:r>
              <a:rPr lang="en" sz="1100" b="1" dirty="0" err="1">
                <a:solidFill>
                  <a:schemeClr val="dk2"/>
                </a:solidFill>
              </a:rPr>
              <a:t>Ριζοσ</a:t>
            </a:r>
            <a:r>
              <a:rPr lang="en" sz="1100" b="1" dirty="0">
                <a:solidFill>
                  <a:schemeClr val="dk2"/>
                </a:solidFill>
              </a:rPr>
              <a:t>πα</a:t>
            </a:r>
            <a:r>
              <a:rPr lang="en" sz="1100" b="1" dirty="0" err="1">
                <a:solidFill>
                  <a:schemeClr val="dk2"/>
                </a:solidFill>
              </a:rPr>
              <a:t>στικού</a:t>
            </a:r>
            <a:r>
              <a:rPr lang="en" sz="1100" b="1" dirty="0">
                <a:solidFill>
                  <a:schemeClr val="dk2"/>
                </a:solidFill>
              </a:rPr>
              <a:t> </a:t>
            </a:r>
            <a:r>
              <a:rPr lang="en" sz="1100" b="1" dirty="0" err="1">
                <a:solidFill>
                  <a:schemeClr val="dk2"/>
                </a:solidFill>
              </a:rPr>
              <a:t>Ανθρω</a:t>
            </a:r>
            <a:r>
              <a:rPr lang="en" sz="1100" b="1" dirty="0">
                <a:solidFill>
                  <a:schemeClr val="dk2"/>
                </a:solidFill>
              </a:rPr>
              <a:t>π</a:t>
            </a:r>
            <a:r>
              <a:rPr lang="en" sz="1100" b="1" dirty="0" err="1">
                <a:solidFill>
                  <a:schemeClr val="dk2"/>
                </a:solidFill>
              </a:rPr>
              <a:t>ιστικού</a:t>
            </a:r>
            <a:r>
              <a:rPr lang="en" sz="1100" b="1" dirty="0">
                <a:solidFill>
                  <a:schemeClr val="dk2"/>
                </a:solidFill>
              </a:rPr>
              <a:t> (</a:t>
            </a:r>
            <a:r>
              <a:rPr lang="en" sz="1100" b="1" dirty="0" err="1">
                <a:solidFill>
                  <a:schemeClr val="dk2"/>
                </a:solidFill>
              </a:rPr>
              <a:t>Υ</a:t>
            </a:r>
            <a:r>
              <a:rPr lang="en" sz="1100" b="1" dirty="0">
                <a:solidFill>
                  <a:schemeClr val="dk2"/>
                </a:solidFill>
              </a:rPr>
              <a:t>π</a:t>
            </a:r>
            <a:r>
              <a:rPr lang="en" sz="1100" b="1" dirty="0" err="1">
                <a:solidFill>
                  <a:schemeClr val="dk2"/>
                </a:solidFill>
              </a:rPr>
              <a:t>οκειμενισμός</a:t>
            </a:r>
            <a:r>
              <a:rPr lang="en" sz="1100" b="1" dirty="0">
                <a:solidFill>
                  <a:schemeClr val="dk2"/>
                </a:solidFill>
              </a:rPr>
              <a:t>/</a:t>
            </a:r>
            <a:r>
              <a:rPr lang="en" sz="1100" b="1" dirty="0" err="1">
                <a:solidFill>
                  <a:schemeClr val="dk2"/>
                </a:solidFill>
              </a:rPr>
              <a:t>Ριζοσ</a:t>
            </a:r>
            <a:r>
              <a:rPr lang="en" sz="1100" b="1" dirty="0">
                <a:solidFill>
                  <a:schemeClr val="dk2"/>
                </a:solidFill>
              </a:rPr>
              <a:t>πα</a:t>
            </a:r>
            <a:r>
              <a:rPr lang="en" sz="1100" b="1" dirty="0" err="1">
                <a:solidFill>
                  <a:schemeClr val="dk2"/>
                </a:solidFill>
              </a:rPr>
              <a:t>στική</a:t>
            </a:r>
            <a:r>
              <a:rPr lang="en" sz="1100" b="1" dirty="0">
                <a:solidFill>
                  <a:schemeClr val="dk2"/>
                </a:solidFill>
              </a:rPr>
              <a:t> </a:t>
            </a:r>
            <a:r>
              <a:rPr lang="en" sz="1100" b="1" dirty="0" err="1">
                <a:solidFill>
                  <a:schemeClr val="dk2"/>
                </a:solidFill>
              </a:rPr>
              <a:t>Αλλ</a:t>
            </a:r>
            <a:r>
              <a:rPr lang="en" sz="1100" b="1" dirty="0">
                <a:solidFill>
                  <a:schemeClr val="dk2"/>
                </a:solidFill>
              </a:rPr>
              <a:t>α</a:t>
            </a:r>
            <a:r>
              <a:rPr lang="en" sz="1100" b="1" dirty="0" err="1">
                <a:solidFill>
                  <a:schemeClr val="dk2"/>
                </a:solidFill>
              </a:rPr>
              <a:t>γή</a:t>
            </a:r>
            <a:r>
              <a:rPr lang="en" sz="1100" b="1" dirty="0">
                <a:solidFill>
                  <a:schemeClr val="dk2"/>
                </a:solidFill>
              </a:rPr>
              <a:t>): </a:t>
            </a:r>
            <a:r>
              <a:rPr lang="en" sz="1100" dirty="0" err="1">
                <a:solidFill>
                  <a:schemeClr val="dk2"/>
                </a:solidFill>
              </a:rPr>
              <a:t>Δίνοντ</a:t>
            </a:r>
            <a:r>
              <a:rPr lang="en" sz="1100" dirty="0">
                <a:solidFill>
                  <a:schemeClr val="dk2"/>
                </a:solidFill>
              </a:rPr>
              <a:t>α</a:t>
            </a:r>
            <a:r>
              <a:rPr lang="en" sz="1100" dirty="0" err="1">
                <a:solidFill>
                  <a:schemeClr val="dk2"/>
                </a:solidFill>
              </a:rPr>
              <a:t>ς</a:t>
            </a:r>
            <a:r>
              <a:rPr lang="en" sz="1100" dirty="0">
                <a:solidFill>
                  <a:schemeClr val="dk2"/>
                </a:solidFill>
              </a:rPr>
              <a:t> </a:t>
            </a:r>
            <a:r>
              <a:rPr lang="en" sz="1100" dirty="0" err="1">
                <a:solidFill>
                  <a:schemeClr val="dk2"/>
                </a:solidFill>
              </a:rPr>
              <a:t>στους</a:t>
            </a:r>
            <a:r>
              <a:rPr lang="en" sz="1100" dirty="0">
                <a:solidFill>
                  <a:schemeClr val="dk2"/>
                </a:solidFill>
              </a:rPr>
              <a:t> </a:t>
            </a:r>
            <a:r>
              <a:rPr lang="en" sz="1100" dirty="0" err="1">
                <a:solidFill>
                  <a:schemeClr val="dk2"/>
                </a:solidFill>
              </a:rPr>
              <a:t>δρώντες</a:t>
            </a:r>
            <a:r>
              <a:rPr lang="en" sz="1100" dirty="0">
                <a:solidFill>
                  <a:schemeClr val="dk2"/>
                </a:solidFill>
              </a:rPr>
              <a:t> </a:t>
            </a:r>
            <a:r>
              <a:rPr lang="en" sz="1100" dirty="0" err="1">
                <a:solidFill>
                  <a:schemeClr val="dk2"/>
                </a:solidFill>
              </a:rPr>
              <a:t>την</a:t>
            </a:r>
            <a:r>
              <a:rPr lang="en" sz="1100" dirty="0">
                <a:solidFill>
                  <a:schemeClr val="dk2"/>
                </a:solidFill>
              </a:rPr>
              <a:t> </a:t>
            </a:r>
            <a:r>
              <a:rPr lang="en" sz="1100" dirty="0" err="1">
                <a:solidFill>
                  <a:schemeClr val="dk2"/>
                </a:solidFill>
              </a:rPr>
              <a:t>ελευθερί</a:t>
            </a:r>
            <a:r>
              <a:rPr lang="en" sz="1100" dirty="0">
                <a:solidFill>
                  <a:schemeClr val="dk2"/>
                </a:solidFill>
              </a:rPr>
              <a:t>α </a:t>
            </a:r>
            <a:r>
              <a:rPr lang="en" sz="1100" dirty="0" err="1">
                <a:solidFill>
                  <a:schemeClr val="dk2"/>
                </a:solidFill>
              </a:rPr>
              <a:t>ν</a:t>
            </a:r>
            <a:r>
              <a:rPr lang="en" sz="1100" dirty="0">
                <a:solidFill>
                  <a:schemeClr val="dk2"/>
                </a:solidFill>
              </a:rPr>
              <a:t>α </a:t>
            </a:r>
            <a:r>
              <a:rPr lang="en" sz="1100" dirty="0" err="1">
                <a:solidFill>
                  <a:schemeClr val="dk2"/>
                </a:solidFill>
              </a:rPr>
              <a:t>ε</a:t>
            </a:r>
            <a:r>
              <a:rPr lang="en" sz="1100" dirty="0">
                <a:solidFill>
                  <a:schemeClr val="dk2"/>
                </a:solidFill>
              </a:rPr>
              <a:t>π</a:t>
            </a:r>
            <a:r>
              <a:rPr lang="en" sz="1100" dirty="0" err="1">
                <a:solidFill>
                  <a:schemeClr val="dk2"/>
                </a:solidFill>
              </a:rPr>
              <a:t>ιλέγουν</a:t>
            </a:r>
            <a:r>
              <a:rPr lang="en" sz="1100" dirty="0">
                <a:solidFill>
                  <a:schemeClr val="dk2"/>
                </a:solidFill>
              </a:rPr>
              <a:t> </a:t>
            </a:r>
            <a:r>
              <a:rPr lang="en" sz="1100" dirty="0" err="1">
                <a:solidFill>
                  <a:schemeClr val="dk2"/>
                </a:solidFill>
              </a:rPr>
              <a:t>κ</a:t>
            </a:r>
            <a:r>
              <a:rPr lang="en" sz="1100" dirty="0">
                <a:solidFill>
                  <a:schemeClr val="dk2"/>
                </a:solidFill>
              </a:rPr>
              <a:t>α</a:t>
            </a:r>
            <a:r>
              <a:rPr lang="en" sz="1100" dirty="0" err="1">
                <a:solidFill>
                  <a:schemeClr val="dk2"/>
                </a:solidFill>
              </a:rPr>
              <a:t>ι</a:t>
            </a:r>
            <a:r>
              <a:rPr lang="en" sz="1100" dirty="0">
                <a:solidFill>
                  <a:schemeClr val="dk2"/>
                </a:solidFill>
              </a:rPr>
              <a:t> </a:t>
            </a:r>
            <a:r>
              <a:rPr lang="en" sz="1100" dirty="0" err="1">
                <a:solidFill>
                  <a:schemeClr val="dk2"/>
                </a:solidFill>
              </a:rPr>
              <a:t>ν</a:t>
            </a:r>
            <a:r>
              <a:rPr lang="en" sz="1100" dirty="0">
                <a:solidFill>
                  <a:schemeClr val="dk2"/>
                </a:solidFill>
              </a:rPr>
              <a:t>α </a:t>
            </a:r>
            <a:r>
              <a:rPr lang="en" sz="1100" dirty="0" err="1">
                <a:solidFill>
                  <a:schemeClr val="dk2"/>
                </a:solidFill>
              </a:rPr>
              <a:t>συζητούν</a:t>
            </a:r>
            <a:r>
              <a:rPr lang="en" sz="1100" dirty="0">
                <a:solidFill>
                  <a:schemeClr val="dk2"/>
                </a:solidFill>
              </a:rPr>
              <a:t> </a:t>
            </a:r>
            <a:r>
              <a:rPr lang="en" sz="1100" dirty="0" err="1">
                <a:solidFill>
                  <a:schemeClr val="dk2"/>
                </a:solidFill>
              </a:rPr>
              <a:t>ριζικά</a:t>
            </a:r>
            <a:r>
              <a:rPr lang="en" sz="1100" dirty="0">
                <a:solidFill>
                  <a:schemeClr val="dk2"/>
                </a:solidFill>
              </a:rPr>
              <a:t> </a:t>
            </a:r>
            <a:r>
              <a:rPr lang="en" sz="1100" dirty="0" err="1">
                <a:solidFill>
                  <a:schemeClr val="dk2"/>
                </a:solidFill>
              </a:rPr>
              <a:t>δι</a:t>
            </a:r>
            <a:r>
              <a:rPr lang="en" sz="1100" dirty="0">
                <a:solidFill>
                  <a:schemeClr val="dk2"/>
                </a:solidFill>
              </a:rPr>
              <a:t>α</a:t>
            </a:r>
            <a:r>
              <a:rPr lang="en" sz="1100" dirty="0" err="1">
                <a:solidFill>
                  <a:schemeClr val="dk2"/>
                </a:solidFill>
              </a:rPr>
              <a:t>φορετικά</a:t>
            </a:r>
            <a:r>
              <a:rPr lang="en" sz="1100" dirty="0">
                <a:solidFill>
                  <a:schemeClr val="dk2"/>
                </a:solidFill>
              </a:rPr>
              <a:t> </a:t>
            </a:r>
            <a:r>
              <a:rPr lang="en" sz="1100" dirty="0" err="1">
                <a:solidFill>
                  <a:schemeClr val="dk2"/>
                </a:solidFill>
              </a:rPr>
              <a:t>σχετικά</a:t>
            </a:r>
            <a:r>
              <a:rPr lang="en" sz="1100" dirty="0">
                <a:solidFill>
                  <a:schemeClr val="dk2"/>
                </a:solidFill>
              </a:rPr>
              <a:t> </a:t>
            </a:r>
            <a:r>
              <a:rPr lang="en" sz="1100" dirty="0" err="1">
                <a:solidFill>
                  <a:schemeClr val="dk2"/>
                </a:solidFill>
              </a:rPr>
              <a:t>συστήμ</a:t>
            </a:r>
            <a:r>
              <a:rPr lang="en" sz="1100" dirty="0">
                <a:solidFill>
                  <a:schemeClr val="dk2"/>
                </a:solidFill>
              </a:rPr>
              <a:t>α</a:t>
            </a:r>
            <a:r>
              <a:rPr lang="en" sz="1100" dirty="0" err="1">
                <a:solidFill>
                  <a:schemeClr val="dk2"/>
                </a:solidFill>
              </a:rPr>
              <a:t>τ</a:t>
            </a:r>
            <a:r>
              <a:rPr lang="en" sz="1100" dirty="0">
                <a:solidFill>
                  <a:schemeClr val="dk2"/>
                </a:solidFill>
              </a:rPr>
              <a:t>α, </a:t>
            </a:r>
            <a:r>
              <a:rPr lang="el-GR" sz="1100" dirty="0">
                <a:solidFill>
                  <a:schemeClr val="dk2"/>
                </a:solidFill>
              </a:rPr>
              <a:t>η</a:t>
            </a:r>
            <a:r>
              <a:rPr lang="en" sz="1100" dirty="0">
                <a:solidFill>
                  <a:schemeClr val="dk2"/>
                </a:solidFill>
              </a:rPr>
              <a:t> SSM </a:t>
            </a:r>
            <a:r>
              <a:rPr lang="en" sz="1100" dirty="0" err="1">
                <a:solidFill>
                  <a:schemeClr val="dk2"/>
                </a:solidFill>
              </a:rPr>
              <a:t>μ</a:t>
            </a:r>
            <a:r>
              <a:rPr lang="en" sz="1100" dirty="0">
                <a:solidFill>
                  <a:schemeClr val="dk2"/>
                </a:solidFill>
              </a:rPr>
              <a:t>π</a:t>
            </a:r>
            <a:r>
              <a:rPr lang="en" sz="1100" dirty="0" err="1">
                <a:solidFill>
                  <a:schemeClr val="dk2"/>
                </a:solidFill>
              </a:rPr>
              <a:t>ορεί</a:t>
            </a:r>
            <a:r>
              <a:rPr lang="en" sz="1100" dirty="0">
                <a:solidFill>
                  <a:schemeClr val="dk2"/>
                </a:solidFill>
              </a:rPr>
              <a:t> </a:t>
            </a:r>
            <a:r>
              <a:rPr lang="en" sz="1100" dirty="0" err="1">
                <a:solidFill>
                  <a:schemeClr val="dk2"/>
                </a:solidFill>
              </a:rPr>
              <a:t>ν</a:t>
            </a:r>
            <a:r>
              <a:rPr lang="en" sz="1100" dirty="0">
                <a:solidFill>
                  <a:schemeClr val="dk2"/>
                </a:solidFill>
              </a:rPr>
              <a:t>α α</a:t>
            </a:r>
            <a:r>
              <a:rPr lang="en" sz="1100" dirty="0" err="1">
                <a:solidFill>
                  <a:schemeClr val="dk2"/>
                </a:solidFill>
              </a:rPr>
              <a:t>μφισ</a:t>
            </a:r>
            <a:r>
              <a:rPr lang="en" sz="1100" dirty="0">
                <a:solidFill>
                  <a:schemeClr val="dk2"/>
                </a:solidFill>
              </a:rPr>
              <a:t>β</a:t>
            </a:r>
            <a:r>
              <a:rPr lang="en" sz="1100" dirty="0" err="1">
                <a:solidFill>
                  <a:schemeClr val="dk2"/>
                </a:solidFill>
              </a:rPr>
              <a:t>ητήσει</a:t>
            </a:r>
            <a:r>
              <a:rPr lang="en" sz="1100" dirty="0">
                <a:solidFill>
                  <a:schemeClr val="dk2"/>
                </a:solidFill>
              </a:rPr>
              <a:t> </a:t>
            </a:r>
            <a:r>
              <a:rPr lang="en" sz="1100" dirty="0" err="1">
                <a:solidFill>
                  <a:schemeClr val="dk2"/>
                </a:solidFill>
              </a:rPr>
              <a:t>κ</a:t>
            </a:r>
            <a:r>
              <a:rPr lang="en" sz="1100" dirty="0">
                <a:solidFill>
                  <a:schemeClr val="dk2"/>
                </a:solidFill>
              </a:rPr>
              <a:t>α</a:t>
            </a:r>
            <a:r>
              <a:rPr lang="en" sz="1100" dirty="0" err="1">
                <a:solidFill>
                  <a:schemeClr val="dk2"/>
                </a:solidFill>
              </a:rPr>
              <a:t>ι</a:t>
            </a:r>
            <a:r>
              <a:rPr lang="en" sz="1100" dirty="0">
                <a:solidFill>
                  <a:schemeClr val="dk2"/>
                </a:solidFill>
              </a:rPr>
              <a:t> </a:t>
            </a:r>
            <a:r>
              <a:rPr lang="en" sz="1100" dirty="0" err="1">
                <a:solidFill>
                  <a:schemeClr val="dk2"/>
                </a:solidFill>
              </a:rPr>
              <a:t>ν</a:t>
            </a:r>
            <a:r>
              <a:rPr lang="en" sz="1100" dirty="0">
                <a:solidFill>
                  <a:schemeClr val="dk2"/>
                </a:solidFill>
              </a:rPr>
              <a:t>α </a:t>
            </a:r>
            <a:r>
              <a:rPr lang="en" sz="1100" dirty="0" err="1">
                <a:solidFill>
                  <a:schemeClr val="dk2"/>
                </a:solidFill>
              </a:rPr>
              <a:t>δοκιμάσει</a:t>
            </a:r>
            <a:r>
              <a:rPr lang="en" sz="1100" dirty="0">
                <a:solidFill>
                  <a:schemeClr val="dk2"/>
                </a:solidFill>
              </a:rPr>
              <a:t> </a:t>
            </a:r>
            <a:r>
              <a:rPr lang="en" sz="1100" dirty="0" err="1">
                <a:solidFill>
                  <a:schemeClr val="dk2"/>
                </a:solidFill>
              </a:rPr>
              <a:t>τους</a:t>
            </a:r>
            <a:r>
              <a:rPr lang="en" sz="1100" dirty="0">
                <a:solidFill>
                  <a:schemeClr val="dk2"/>
                </a:solidFill>
              </a:rPr>
              <a:t> βα</a:t>
            </a:r>
            <a:r>
              <a:rPr lang="en" sz="1100" dirty="0" err="1">
                <a:solidFill>
                  <a:schemeClr val="dk2"/>
                </a:solidFill>
              </a:rPr>
              <a:t>σικούς</a:t>
            </a:r>
            <a:r>
              <a:rPr lang="en" sz="1100" dirty="0">
                <a:solidFill>
                  <a:schemeClr val="dk2"/>
                </a:solidFill>
              </a:rPr>
              <a:t> </a:t>
            </a:r>
            <a:r>
              <a:rPr lang="en" sz="1100" dirty="0" err="1">
                <a:solidFill>
                  <a:schemeClr val="dk2"/>
                </a:solidFill>
              </a:rPr>
              <a:t>θεσμούς</a:t>
            </a:r>
            <a:r>
              <a:rPr lang="en" sz="1100" dirty="0">
                <a:solidFill>
                  <a:schemeClr val="dk2"/>
                </a:solidFill>
              </a:rPr>
              <a:t> </a:t>
            </a:r>
            <a:r>
              <a:rPr lang="en" sz="1100" dirty="0" err="1">
                <a:solidFill>
                  <a:schemeClr val="dk2"/>
                </a:solidFill>
              </a:rPr>
              <a:t>μι</a:t>
            </a:r>
            <a:r>
              <a:rPr lang="en" sz="1100" dirty="0">
                <a:solidFill>
                  <a:schemeClr val="dk2"/>
                </a:solidFill>
              </a:rPr>
              <a:t>α</a:t>
            </a:r>
            <a:r>
              <a:rPr lang="en" sz="1100" dirty="0" err="1">
                <a:solidFill>
                  <a:schemeClr val="dk2"/>
                </a:solidFill>
              </a:rPr>
              <a:t>ς</a:t>
            </a:r>
            <a:r>
              <a:rPr lang="en" sz="1100" dirty="0">
                <a:solidFill>
                  <a:schemeClr val="dk2"/>
                </a:solidFill>
              </a:rPr>
              <a:t> </a:t>
            </a:r>
            <a:r>
              <a:rPr lang="en" sz="1100" dirty="0" err="1">
                <a:solidFill>
                  <a:schemeClr val="dk2"/>
                </a:solidFill>
              </a:rPr>
              <a:t>κ</a:t>
            </a:r>
            <a:r>
              <a:rPr lang="en" sz="1100" dirty="0">
                <a:solidFill>
                  <a:schemeClr val="dk2"/>
                </a:solidFill>
              </a:rPr>
              <a:t>α</a:t>
            </a:r>
            <a:r>
              <a:rPr lang="en" sz="1100" dirty="0" err="1">
                <a:solidFill>
                  <a:schemeClr val="dk2"/>
                </a:solidFill>
              </a:rPr>
              <a:t>τάστ</a:t>
            </a:r>
            <a:r>
              <a:rPr lang="en" sz="1100" dirty="0">
                <a:solidFill>
                  <a:schemeClr val="dk2"/>
                </a:solidFill>
              </a:rPr>
              <a:t>α</a:t>
            </a:r>
            <a:r>
              <a:rPr lang="en" sz="1100" dirty="0" err="1">
                <a:solidFill>
                  <a:schemeClr val="dk2"/>
                </a:solidFill>
              </a:rPr>
              <a:t>σης</a:t>
            </a:r>
            <a:r>
              <a:rPr lang="en" sz="1100" dirty="0">
                <a:solidFill>
                  <a:schemeClr val="dk2"/>
                </a:solidFill>
              </a:rPr>
              <a:t>, </a:t>
            </a:r>
            <a:r>
              <a:rPr lang="en" sz="1100" dirty="0" err="1">
                <a:solidFill>
                  <a:schemeClr val="dk2"/>
                </a:solidFill>
              </a:rPr>
              <a:t>ε</a:t>
            </a:r>
            <a:r>
              <a:rPr lang="en" sz="1100" dirty="0">
                <a:solidFill>
                  <a:schemeClr val="dk2"/>
                </a:solidFill>
              </a:rPr>
              <a:t>π</a:t>
            </a:r>
            <a:r>
              <a:rPr lang="en" sz="1100" dirty="0" err="1">
                <a:solidFill>
                  <a:schemeClr val="dk2"/>
                </a:solidFill>
              </a:rPr>
              <a:t>ιτρέ</a:t>
            </a:r>
            <a:r>
              <a:rPr lang="en" sz="1100" dirty="0">
                <a:solidFill>
                  <a:schemeClr val="dk2"/>
                </a:solidFill>
              </a:rPr>
              <a:t>π</a:t>
            </a:r>
            <a:r>
              <a:rPr lang="en" sz="1100" dirty="0" err="1">
                <a:solidFill>
                  <a:schemeClr val="dk2"/>
                </a:solidFill>
              </a:rPr>
              <a:t>οντ</a:t>
            </a:r>
            <a:r>
              <a:rPr lang="en" sz="1100" dirty="0">
                <a:solidFill>
                  <a:schemeClr val="dk2"/>
                </a:solidFill>
              </a:rPr>
              <a:t>α</a:t>
            </a:r>
            <a:r>
              <a:rPr lang="en" sz="1100" dirty="0" err="1">
                <a:solidFill>
                  <a:schemeClr val="dk2"/>
                </a:solidFill>
              </a:rPr>
              <a:t>ς</a:t>
            </a:r>
            <a:r>
              <a:rPr lang="en" sz="1100" dirty="0">
                <a:solidFill>
                  <a:schemeClr val="dk2"/>
                </a:solidFill>
              </a:rPr>
              <a:t> </a:t>
            </a:r>
            <a:r>
              <a:rPr lang="en" sz="1100" dirty="0" err="1">
                <a:solidFill>
                  <a:schemeClr val="dk2"/>
                </a:solidFill>
              </a:rPr>
              <a:t>τον</a:t>
            </a:r>
            <a:r>
              <a:rPr lang="en" sz="1100" dirty="0">
                <a:solidFill>
                  <a:schemeClr val="dk2"/>
                </a:solidFill>
              </a:rPr>
              <a:t> “</a:t>
            </a:r>
            <a:r>
              <a:rPr lang="en" sz="1100" dirty="0" err="1">
                <a:solidFill>
                  <a:schemeClr val="dk2"/>
                </a:solidFill>
              </a:rPr>
              <a:t>ριζοσ</a:t>
            </a:r>
            <a:r>
              <a:rPr lang="en" sz="1100" dirty="0">
                <a:solidFill>
                  <a:schemeClr val="dk2"/>
                </a:solidFill>
              </a:rPr>
              <a:t>πα</a:t>
            </a:r>
            <a:r>
              <a:rPr lang="en" sz="1100" dirty="0" err="1">
                <a:solidFill>
                  <a:schemeClr val="dk2"/>
                </a:solidFill>
              </a:rPr>
              <a:t>στικό</a:t>
            </a:r>
            <a:r>
              <a:rPr lang="en" sz="1100" dirty="0">
                <a:solidFill>
                  <a:schemeClr val="dk2"/>
                </a:solidFill>
              </a:rPr>
              <a:t> </a:t>
            </a:r>
            <a:r>
              <a:rPr lang="en" sz="1100" dirty="0" err="1">
                <a:solidFill>
                  <a:schemeClr val="dk2"/>
                </a:solidFill>
              </a:rPr>
              <a:t>ρεφορμισμό</a:t>
            </a:r>
            <a:r>
              <a:rPr lang="en" sz="1100" dirty="0">
                <a:solidFill>
                  <a:schemeClr val="dk2"/>
                </a:solidFill>
              </a:rPr>
              <a:t>”.</a:t>
            </a:r>
            <a:endParaRPr sz="1100" dirty="0">
              <a:solidFill>
                <a:schemeClr val="dk2"/>
              </a:solidFill>
            </a:endParaRPr>
          </a:p>
        </p:txBody>
      </p:sp>
      <p:sp>
        <p:nvSpPr>
          <p:cNvPr id="136" name="Google Shape;136;p25"/>
          <p:cNvSpPr txBox="1"/>
          <p:nvPr/>
        </p:nvSpPr>
        <p:spPr>
          <a:xfrm>
            <a:off x="71425" y="4911900"/>
            <a:ext cx="80139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dirty="0">
                <a:solidFill>
                  <a:srgbClr val="595959"/>
                </a:solidFill>
              </a:rPr>
              <a:t>Jackson, M. C. (2019). </a:t>
            </a:r>
            <a:r>
              <a:rPr lang="en" sz="800" i="1" dirty="0">
                <a:solidFill>
                  <a:srgbClr val="595959"/>
                </a:solidFill>
              </a:rPr>
              <a:t>Critical systems thinking and the management of complexity</a:t>
            </a:r>
            <a:r>
              <a:rPr lang="en" sz="800" dirty="0">
                <a:solidFill>
                  <a:srgbClr val="595959"/>
                </a:solidFill>
              </a:rPr>
              <a:t>. John Wiley &amp; Sons.</a:t>
            </a:r>
            <a:endParaRPr sz="800" dirty="0">
              <a:solidFill>
                <a:srgbClr val="595959"/>
              </a:solidFill>
            </a:endParaRPr>
          </a:p>
        </p:txBody>
      </p:sp>
      <p:pic>
        <p:nvPicPr>
          <p:cNvPr id="137" name="Google Shape;137;p25" descr="Sociological Paradigms and Organizational Analysis - HxA"/>
          <p:cNvPicPr preferRelativeResize="0"/>
          <p:nvPr/>
        </p:nvPicPr>
        <p:blipFill rotWithShape="1">
          <a:blip r:embed="rId3">
            <a:alphaModFix/>
          </a:blip>
          <a:srcRect l="1611" t="1691" r="1291" b="1624"/>
          <a:stretch/>
        </p:blipFill>
        <p:spPr>
          <a:xfrm>
            <a:off x="2530275" y="2350249"/>
            <a:ext cx="3449225" cy="25616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6"/>
          <p:cNvSpPr txBox="1">
            <a:spLocks noGrp="1"/>
          </p:cNvSpPr>
          <p:nvPr>
            <p:ph type="title"/>
          </p:nvPr>
        </p:nvSpPr>
        <p:spPr>
          <a:xfrm>
            <a:off x="152250" y="0"/>
            <a:ext cx="8791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000"/>
              <a:t>Μεθοδολογία Μαλακών Συστημάτων (SSM): H μεθοδολογία και οι μέθοδοι</a:t>
            </a:r>
            <a:endParaRPr sz="2000"/>
          </a:p>
        </p:txBody>
      </p:sp>
      <p:sp>
        <p:nvSpPr>
          <p:cNvPr id="143" name="Google Shape;143;p26"/>
          <p:cNvSpPr txBox="1"/>
          <p:nvPr/>
        </p:nvSpPr>
        <p:spPr>
          <a:xfrm>
            <a:off x="152250" y="572700"/>
            <a:ext cx="5296050" cy="43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" sz="1100" dirty="0" err="1">
                <a:solidFill>
                  <a:schemeClr val="dk2"/>
                </a:solidFill>
              </a:rPr>
              <a:t>Ό</a:t>
            </a:r>
            <a:r>
              <a:rPr lang="en" sz="1100" dirty="0">
                <a:solidFill>
                  <a:schemeClr val="dk2"/>
                </a:solidFill>
              </a:rPr>
              <a:t>π</a:t>
            </a:r>
            <a:r>
              <a:rPr lang="en" sz="1100" dirty="0" err="1">
                <a:solidFill>
                  <a:schemeClr val="dk2"/>
                </a:solidFill>
              </a:rPr>
              <a:t>ως</a:t>
            </a:r>
            <a:r>
              <a:rPr lang="en" sz="1100" dirty="0">
                <a:solidFill>
                  <a:schemeClr val="dk2"/>
                </a:solidFill>
              </a:rPr>
              <a:t> α</a:t>
            </a:r>
            <a:r>
              <a:rPr lang="en" sz="1100" dirty="0" err="1">
                <a:solidFill>
                  <a:schemeClr val="dk2"/>
                </a:solidFill>
              </a:rPr>
              <a:t>ν</a:t>
            </a:r>
            <a:r>
              <a:rPr lang="en" sz="1100" dirty="0">
                <a:solidFill>
                  <a:schemeClr val="dk2"/>
                </a:solidFill>
              </a:rPr>
              <a:t>α</a:t>
            </a:r>
            <a:r>
              <a:rPr lang="en" sz="1100" dirty="0" err="1">
                <a:solidFill>
                  <a:schemeClr val="dk2"/>
                </a:solidFill>
              </a:rPr>
              <a:t>φέρει</a:t>
            </a:r>
            <a:r>
              <a:rPr lang="en" sz="1100" dirty="0">
                <a:solidFill>
                  <a:schemeClr val="dk2"/>
                </a:solidFill>
              </a:rPr>
              <a:t> </a:t>
            </a:r>
            <a:r>
              <a:rPr lang="en" sz="1100" dirty="0" err="1">
                <a:solidFill>
                  <a:schemeClr val="dk2"/>
                </a:solidFill>
              </a:rPr>
              <a:t>κ</a:t>
            </a:r>
            <a:r>
              <a:rPr lang="en" sz="1100" dirty="0">
                <a:solidFill>
                  <a:schemeClr val="dk2"/>
                </a:solidFill>
              </a:rPr>
              <a:t>α</a:t>
            </a:r>
            <a:r>
              <a:rPr lang="en" sz="1100" dirty="0" err="1">
                <a:solidFill>
                  <a:schemeClr val="dk2"/>
                </a:solidFill>
              </a:rPr>
              <a:t>ι</a:t>
            </a:r>
            <a:r>
              <a:rPr lang="en" sz="1100" dirty="0">
                <a:solidFill>
                  <a:schemeClr val="dk2"/>
                </a:solidFill>
              </a:rPr>
              <a:t> </a:t>
            </a:r>
            <a:r>
              <a:rPr lang="en" sz="1100" dirty="0" err="1">
                <a:solidFill>
                  <a:schemeClr val="dk2"/>
                </a:solidFill>
              </a:rPr>
              <a:t>ο</a:t>
            </a:r>
            <a:r>
              <a:rPr lang="en" sz="1100" dirty="0">
                <a:solidFill>
                  <a:schemeClr val="dk2"/>
                </a:solidFill>
              </a:rPr>
              <a:t> </a:t>
            </a:r>
            <a:r>
              <a:rPr lang="en" sz="1100" dirty="0" err="1">
                <a:solidFill>
                  <a:schemeClr val="dk2"/>
                </a:solidFill>
              </a:rPr>
              <a:t>τίτλος</a:t>
            </a:r>
            <a:r>
              <a:rPr lang="en" sz="1100" dirty="0">
                <a:solidFill>
                  <a:schemeClr val="dk2"/>
                </a:solidFill>
              </a:rPr>
              <a:t>, </a:t>
            </a:r>
            <a:r>
              <a:rPr lang="en" sz="1100" dirty="0" err="1">
                <a:solidFill>
                  <a:schemeClr val="dk2"/>
                </a:solidFill>
              </a:rPr>
              <a:t>η</a:t>
            </a:r>
            <a:r>
              <a:rPr lang="en" sz="1100" dirty="0">
                <a:solidFill>
                  <a:schemeClr val="dk2"/>
                </a:solidFill>
              </a:rPr>
              <a:t> SSM π</a:t>
            </a:r>
            <a:r>
              <a:rPr lang="en" sz="1100" dirty="0" err="1">
                <a:solidFill>
                  <a:schemeClr val="dk2"/>
                </a:solidFill>
              </a:rPr>
              <a:t>εριγράφει</a:t>
            </a:r>
            <a:r>
              <a:rPr lang="en" sz="1100" dirty="0">
                <a:solidFill>
                  <a:schemeClr val="dk2"/>
                </a:solidFill>
              </a:rPr>
              <a:t> </a:t>
            </a:r>
            <a:r>
              <a:rPr lang="en" sz="1100" dirty="0" err="1">
                <a:solidFill>
                  <a:schemeClr val="dk2"/>
                </a:solidFill>
              </a:rPr>
              <a:t>ουσι</a:t>
            </a:r>
            <a:r>
              <a:rPr lang="en" sz="1100" dirty="0">
                <a:solidFill>
                  <a:schemeClr val="dk2"/>
                </a:solidFill>
              </a:rPr>
              <a:t>α</a:t>
            </a:r>
            <a:r>
              <a:rPr lang="en" sz="1100" dirty="0" err="1">
                <a:solidFill>
                  <a:schemeClr val="dk2"/>
                </a:solidFill>
              </a:rPr>
              <a:t>στικά</a:t>
            </a:r>
            <a:r>
              <a:rPr lang="en" sz="1100" dirty="0">
                <a:solidFill>
                  <a:schemeClr val="dk2"/>
                </a:solidFill>
              </a:rPr>
              <a:t> </a:t>
            </a:r>
            <a:r>
              <a:rPr lang="en" sz="1100" dirty="0" err="1">
                <a:solidFill>
                  <a:schemeClr val="dk2"/>
                </a:solidFill>
              </a:rPr>
              <a:t>μί</a:t>
            </a:r>
            <a:r>
              <a:rPr lang="en" sz="1100" dirty="0">
                <a:solidFill>
                  <a:schemeClr val="dk2"/>
                </a:solidFill>
              </a:rPr>
              <a:t>α </a:t>
            </a:r>
            <a:r>
              <a:rPr lang="en" sz="1100" i="1" dirty="0" err="1">
                <a:solidFill>
                  <a:schemeClr val="dk2"/>
                </a:solidFill>
              </a:rPr>
              <a:t>μεθοδολογί</a:t>
            </a:r>
            <a:r>
              <a:rPr lang="en" sz="1100" i="1" dirty="0">
                <a:solidFill>
                  <a:schemeClr val="dk2"/>
                </a:solidFill>
              </a:rPr>
              <a:t>α</a:t>
            </a:r>
            <a:r>
              <a:rPr lang="en" sz="1100" dirty="0">
                <a:solidFill>
                  <a:schemeClr val="dk2"/>
                </a:solidFill>
              </a:rPr>
              <a:t>, </a:t>
            </a:r>
            <a:r>
              <a:rPr lang="en" sz="1100" dirty="0" err="1">
                <a:solidFill>
                  <a:schemeClr val="dk2"/>
                </a:solidFill>
              </a:rPr>
              <a:t>όχι</a:t>
            </a:r>
            <a:r>
              <a:rPr lang="en" sz="1100" dirty="0">
                <a:solidFill>
                  <a:schemeClr val="dk2"/>
                </a:solidFill>
              </a:rPr>
              <a:t> </a:t>
            </a:r>
            <a:r>
              <a:rPr lang="en" sz="1100" dirty="0" err="1">
                <a:solidFill>
                  <a:schemeClr val="dk2"/>
                </a:solidFill>
              </a:rPr>
              <a:t>μί</a:t>
            </a:r>
            <a:r>
              <a:rPr lang="en" sz="1100" dirty="0">
                <a:solidFill>
                  <a:schemeClr val="dk2"/>
                </a:solidFill>
              </a:rPr>
              <a:t>α απ</a:t>
            </a:r>
            <a:r>
              <a:rPr lang="en" sz="1100" dirty="0" err="1">
                <a:solidFill>
                  <a:schemeClr val="dk2"/>
                </a:solidFill>
              </a:rPr>
              <a:t>λή</a:t>
            </a:r>
            <a:r>
              <a:rPr lang="en" sz="1100" dirty="0">
                <a:solidFill>
                  <a:schemeClr val="dk2"/>
                </a:solidFill>
              </a:rPr>
              <a:t> </a:t>
            </a:r>
            <a:r>
              <a:rPr lang="en" sz="1100" i="1" dirty="0" err="1">
                <a:solidFill>
                  <a:schemeClr val="dk2"/>
                </a:solidFill>
              </a:rPr>
              <a:t>μέθοδο</a:t>
            </a:r>
            <a:r>
              <a:rPr lang="en" sz="1100" dirty="0">
                <a:solidFill>
                  <a:schemeClr val="dk2"/>
                </a:solidFill>
              </a:rPr>
              <a:t>. </a:t>
            </a:r>
            <a:r>
              <a:rPr lang="en" sz="1100" dirty="0" err="1">
                <a:solidFill>
                  <a:schemeClr val="dk2"/>
                </a:solidFill>
              </a:rPr>
              <a:t>Αυτό</a:t>
            </a:r>
            <a:r>
              <a:rPr lang="en" sz="1100" dirty="0">
                <a:solidFill>
                  <a:schemeClr val="dk2"/>
                </a:solidFill>
              </a:rPr>
              <a:t> απ</a:t>
            </a:r>
            <a:r>
              <a:rPr lang="en" sz="1100" dirty="0" err="1">
                <a:solidFill>
                  <a:schemeClr val="dk2"/>
                </a:solidFill>
              </a:rPr>
              <a:t>λά</a:t>
            </a:r>
            <a:r>
              <a:rPr lang="en" sz="1100" dirty="0">
                <a:solidFill>
                  <a:schemeClr val="dk2"/>
                </a:solidFill>
              </a:rPr>
              <a:t> </a:t>
            </a:r>
            <a:r>
              <a:rPr lang="en" sz="1100" dirty="0" err="1">
                <a:solidFill>
                  <a:schemeClr val="dk2"/>
                </a:solidFill>
              </a:rPr>
              <a:t>σημ</a:t>
            </a:r>
            <a:r>
              <a:rPr lang="en" sz="1100" dirty="0">
                <a:solidFill>
                  <a:schemeClr val="dk2"/>
                </a:solidFill>
              </a:rPr>
              <a:t>α</a:t>
            </a:r>
            <a:r>
              <a:rPr lang="en" sz="1100" dirty="0" err="1">
                <a:solidFill>
                  <a:schemeClr val="dk2"/>
                </a:solidFill>
              </a:rPr>
              <a:t>ίνει</a:t>
            </a:r>
            <a:r>
              <a:rPr lang="en" sz="1100" dirty="0">
                <a:solidFill>
                  <a:schemeClr val="dk2"/>
                </a:solidFill>
              </a:rPr>
              <a:t> π</a:t>
            </a:r>
            <a:r>
              <a:rPr lang="en" sz="1100" dirty="0" err="1">
                <a:solidFill>
                  <a:schemeClr val="dk2"/>
                </a:solidFill>
              </a:rPr>
              <a:t>ως</a:t>
            </a:r>
            <a:r>
              <a:rPr lang="en" sz="1100" dirty="0">
                <a:solidFill>
                  <a:schemeClr val="dk2"/>
                </a:solidFill>
              </a:rPr>
              <a:t> </a:t>
            </a:r>
            <a:r>
              <a:rPr lang="en" sz="1100" u="sng" dirty="0" err="1">
                <a:solidFill>
                  <a:schemeClr val="dk2"/>
                </a:solidFill>
              </a:rPr>
              <a:t>σημ</a:t>
            </a:r>
            <a:r>
              <a:rPr lang="en" sz="1100" u="sng" dirty="0">
                <a:solidFill>
                  <a:schemeClr val="dk2"/>
                </a:solidFill>
              </a:rPr>
              <a:t>α</a:t>
            </a:r>
            <a:r>
              <a:rPr lang="en" sz="1100" u="sng" dirty="0" err="1">
                <a:solidFill>
                  <a:schemeClr val="dk2"/>
                </a:solidFill>
              </a:rPr>
              <a:t>σί</a:t>
            </a:r>
            <a:r>
              <a:rPr lang="en" sz="1100" u="sng" dirty="0">
                <a:solidFill>
                  <a:schemeClr val="dk2"/>
                </a:solidFill>
              </a:rPr>
              <a:t>α </a:t>
            </a:r>
            <a:r>
              <a:rPr lang="en" sz="1100" u="sng" dirty="0" err="1">
                <a:solidFill>
                  <a:schemeClr val="dk2"/>
                </a:solidFill>
              </a:rPr>
              <a:t>κ</a:t>
            </a:r>
            <a:r>
              <a:rPr lang="en" sz="1100" u="sng" dirty="0">
                <a:solidFill>
                  <a:schemeClr val="dk2"/>
                </a:solidFill>
              </a:rPr>
              <a:t>α</a:t>
            </a:r>
            <a:r>
              <a:rPr lang="en" sz="1100" u="sng" dirty="0" err="1">
                <a:solidFill>
                  <a:schemeClr val="dk2"/>
                </a:solidFill>
              </a:rPr>
              <a:t>τά</a:t>
            </a:r>
            <a:r>
              <a:rPr lang="en" sz="1100" u="sng" dirty="0">
                <a:solidFill>
                  <a:schemeClr val="dk2"/>
                </a:solidFill>
              </a:rPr>
              <a:t> </a:t>
            </a:r>
            <a:r>
              <a:rPr lang="en" sz="1100" u="sng" dirty="0" err="1">
                <a:solidFill>
                  <a:schemeClr val="dk2"/>
                </a:solidFill>
              </a:rPr>
              <a:t>την</a:t>
            </a:r>
            <a:r>
              <a:rPr lang="en" sz="1100" u="sng" dirty="0">
                <a:solidFill>
                  <a:schemeClr val="dk2"/>
                </a:solidFill>
              </a:rPr>
              <a:t> SSM </a:t>
            </a:r>
            <a:r>
              <a:rPr lang="en" sz="1100" u="sng" dirty="0" err="1">
                <a:solidFill>
                  <a:schemeClr val="dk2"/>
                </a:solidFill>
              </a:rPr>
              <a:t>δεν</a:t>
            </a:r>
            <a:r>
              <a:rPr lang="en" sz="1100" u="sng" dirty="0">
                <a:solidFill>
                  <a:schemeClr val="dk2"/>
                </a:solidFill>
              </a:rPr>
              <a:t> </a:t>
            </a:r>
            <a:r>
              <a:rPr lang="en" sz="1100" u="sng" dirty="0" err="1">
                <a:solidFill>
                  <a:schemeClr val="dk2"/>
                </a:solidFill>
              </a:rPr>
              <a:t>έχει</a:t>
            </a:r>
            <a:r>
              <a:rPr lang="en" sz="1100" u="sng" dirty="0">
                <a:solidFill>
                  <a:schemeClr val="dk2"/>
                </a:solidFill>
              </a:rPr>
              <a:t> </a:t>
            </a:r>
            <a:r>
              <a:rPr lang="en" sz="1100" u="sng" dirty="0" err="1">
                <a:solidFill>
                  <a:schemeClr val="dk2"/>
                </a:solidFill>
              </a:rPr>
              <a:t>ν</a:t>
            </a:r>
            <a:r>
              <a:rPr lang="en" sz="1100" u="sng" dirty="0">
                <a:solidFill>
                  <a:schemeClr val="dk2"/>
                </a:solidFill>
              </a:rPr>
              <a:t>α </a:t>
            </a:r>
            <a:r>
              <a:rPr lang="en" sz="1100" u="sng" dirty="0" err="1">
                <a:solidFill>
                  <a:schemeClr val="dk2"/>
                </a:solidFill>
              </a:rPr>
              <a:t>μάθουμε</a:t>
            </a:r>
            <a:r>
              <a:rPr lang="en" sz="1100" u="sng" dirty="0">
                <a:solidFill>
                  <a:schemeClr val="dk2"/>
                </a:solidFill>
              </a:rPr>
              <a:t> απ</a:t>
            </a:r>
            <a:r>
              <a:rPr lang="en" sz="1100" u="sng" dirty="0" err="1">
                <a:solidFill>
                  <a:schemeClr val="dk2"/>
                </a:solidFill>
              </a:rPr>
              <a:t>λώς</a:t>
            </a:r>
            <a:r>
              <a:rPr lang="en" sz="1100" u="sng" dirty="0">
                <a:solidFill>
                  <a:schemeClr val="dk2"/>
                </a:solidFill>
              </a:rPr>
              <a:t> </a:t>
            </a:r>
            <a:r>
              <a:rPr lang="en" sz="1100" u="sng" dirty="0" err="1">
                <a:solidFill>
                  <a:schemeClr val="dk2"/>
                </a:solidFill>
              </a:rPr>
              <a:t>ν</a:t>
            </a:r>
            <a:r>
              <a:rPr lang="en" sz="1100" u="sng" dirty="0">
                <a:solidFill>
                  <a:schemeClr val="dk2"/>
                </a:solidFill>
              </a:rPr>
              <a:t>α </a:t>
            </a:r>
            <a:r>
              <a:rPr lang="en" sz="1100" u="sng" dirty="0" err="1">
                <a:solidFill>
                  <a:schemeClr val="dk2"/>
                </a:solidFill>
              </a:rPr>
              <a:t>χρησιμο</a:t>
            </a:r>
            <a:r>
              <a:rPr lang="en" sz="1100" u="sng" dirty="0">
                <a:solidFill>
                  <a:schemeClr val="dk2"/>
                </a:solidFill>
              </a:rPr>
              <a:t>π</a:t>
            </a:r>
            <a:r>
              <a:rPr lang="en" sz="1100" u="sng" dirty="0" err="1">
                <a:solidFill>
                  <a:schemeClr val="dk2"/>
                </a:solidFill>
              </a:rPr>
              <a:t>οιούμε</a:t>
            </a:r>
            <a:r>
              <a:rPr lang="en" sz="1100" u="sng" dirty="0">
                <a:solidFill>
                  <a:schemeClr val="dk2"/>
                </a:solidFill>
              </a:rPr>
              <a:t> </a:t>
            </a:r>
            <a:r>
              <a:rPr lang="en" sz="1100" u="sng" dirty="0" err="1">
                <a:solidFill>
                  <a:schemeClr val="dk2"/>
                </a:solidFill>
              </a:rPr>
              <a:t>έν</a:t>
            </a:r>
            <a:r>
              <a:rPr lang="en" sz="1100" u="sng" dirty="0">
                <a:solidFill>
                  <a:schemeClr val="dk2"/>
                </a:solidFill>
              </a:rPr>
              <a:t>α </a:t>
            </a:r>
            <a:r>
              <a:rPr lang="en" sz="1100" u="sng" dirty="0" err="1">
                <a:solidFill>
                  <a:schemeClr val="dk2"/>
                </a:solidFill>
              </a:rPr>
              <a:t>μεμονωμένο</a:t>
            </a:r>
            <a:r>
              <a:rPr lang="en" sz="1100" u="sng" dirty="0">
                <a:solidFill>
                  <a:schemeClr val="dk2"/>
                </a:solidFill>
              </a:rPr>
              <a:t> </a:t>
            </a:r>
            <a:r>
              <a:rPr lang="en" sz="1100" u="sng" dirty="0" err="1">
                <a:solidFill>
                  <a:schemeClr val="dk2"/>
                </a:solidFill>
              </a:rPr>
              <a:t>εργ</a:t>
            </a:r>
            <a:r>
              <a:rPr lang="en" sz="1100" u="sng" dirty="0">
                <a:solidFill>
                  <a:schemeClr val="dk2"/>
                </a:solidFill>
              </a:rPr>
              <a:t>α</a:t>
            </a:r>
            <a:r>
              <a:rPr lang="en" sz="1100" u="sng" dirty="0" err="1">
                <a:solidFill>
                  <a:schemeClr val="dk2"/>
                </a:solidFill>
              </a:rPr>
              <a:t>λείο</a:t>
            </a:r>
            <a:r>
              <a:rPr lang="en" sz="1100" u="sng" dirty="0">
                <a:solidFill>
                  <a:schemeClr val="dk2"/>
                </a:solidFill>
              </a:rPr>
              <a:t> </a:t>
            </a:r>
            <a:r>
              <a:rPr lang="en" sz="1100" u="sng" dirty="0" err="1">
                <a:solidFill>
                  <a:schemeClr val="dk2"/>
                </a:solidFill>
              </a:rPr>
              <a:t>ή</a:t>
            </a:r>
            <a:r>
              <a:rPr lang="en" sz="1100" u="sng" dirty="0">
                <a:solidFill>
                  <a:schemeClr val="dk2"/>
                </a:solidFill>
              </a:rPr>
              <a:t> </a:t>
            </a:r>
            <a:r>
              <a:rPr lang="en" sz="1100" u="sng" dirty="0" err="1">
                <a:solidFill>
                  <a:schemeClr val="dk2"/>
                </a:solidFill>
              </a:rPr>
              <a:t>εργ</a:t>
            </a:r>
            <a:r>
              <a:rPr lang="en" sz="1100" u="sng" dirty="0">
                <a:solidFill>
                  <a:schemeClr val="dk2"/>
                </a:solidFill>
              </a:rPr>
              <a:t>α</a:t>
            </a:r>
            <a:r>
              <a:rPr lang="en" sz="1100" u="sng" dirty="0" err="1">
                <a:solidFill>
                  <a:schemeClr val="dk2"/>
                </a:solidFill>
              </a:rPr>
              <a:t>λεί</a:t>
            </a:r>
            <a:r>
              <a:rPr lang="en" sz="1100" u="sng" dirty="0">
                <a:solidFill>
                  <a:schemeClr val="dk2"/>
                </a:solidFill>
              </a:rPr>
              <a:t>α (</a:t>
            </a:r>
            <a:r>
              <a:rPr lang="en" sz="1100" u="sng" dirty="0" err="1">
                <a:solidFill>
                  <a:schemeClr val="dk2"/>
                </a:solidFill>
              </a:rPr>
              <a:t>μεθόδους</a:t>
            </a:r>
            <a:r>
              <a:rPr lang="en" sz="1100" u="sng" dirty="0">
                <a:solidFill>
                  <a:schemeClr val="dk2"/>
                </a:solidFill>
              </a:rPr>
              <a:t>) </a:t>
            </a:r>
            <a:r>
              <a:rPr lang="en" sz="1100" u="sng" dirty="0" err="1">
                <a:solidFill>
                  <a:schemeClr val="dk2"/>
                </a:solidFill>
              </a:rPr>
              <a:t>χωρίς</a:t>
            </a:r>
            <a:r>
              <a:rPr lang="en" sz="1100" u="sng" dirty="0">
                <a:solidFill>
                  <a:schemeClr val="dk2"/>
                </a:solidFill>
              </a:rPr>
              <a:t> </a:t>
            </a:r>
            <a:r>
              <a:rPr lang="en" sz="1100" u="sng" dirty="0" err="1">
                <a:solidFill>
                  <a:schemeClr val="dk2"/>
                </a:solidFill>
              </a:rPr>
              <a:t>ν</a:t>
            </a:r>
            <a:r>
              <a:rPr lang="en" sz="1100" u="sng" dirty="0">
                <a:solidFill>
                  <a:schemeClr val="dk2"/>
                </a:solidFill>
              </a:rPr>
              <a:t>α </a:t>
            </a:r>
            <a:r>
              <a:rPr lang="en" sz="1100" u="sng" dirty="0" err="1">
                <a:solidFill>
                  <a:schemeClr val="dk2"/>
                </a:solidFill>
              </a:rPr>
              <a:t>μ</a:t>
            </a:r>
            <a:r>
              <a:rPr lang="en" sz="1100" u="sng" dirty="0">
                <a:solidFill>
                  <a:schemeClr val="dk2"/>
                </a:solidFill>
              </a:rPr>
              <a:t>α</a:t>
            </a:r>
            <a:r>
              <a:rPr lang="en" sz="1100" u="sng" dirty="0" err="1">
                <a:solidFill>
                  <a:schemeClr val="dk2"/>
                </a:solidFill>
              </a:rPr>
              <a:t>ς</a:t>
            </a:r>
            <a:r>
              <a:rPr lang="en" sz="1100" u="sng" dirty="0">
                <a:solidFill>
                  <a:schemeClr val="dk2"/>
                </a:solidFill>
              </a:rPr>
              <a:t> απα</a:t>
            </a:r>
            <a:r>
              <a:rPr lang="en" sz="1100" u="sng" dirty="0" err="1">
                <a:solidFill>
                  <a:schemeClr val="dk2"/>
                </a:solidFill>
              </a:rPr>
              <a:t>σχολεί</a:t>
            </a:r>
            <a:r>
              <a:rPr lang="en" sz="1100" u="sng" dirty="0">
                <a:solidFill>
                  <a:schemeClr val="dk2"/>
                </a:solidFill>
              </a:rPr>
              <a:t> </a:t>
            </a:r>
            <a:r>
              <a:rPr lang="en" sz="1100" u="sng" dirty="0" err="1">
                <a:solidFill>
                  <a:schemeClr val="dk2"/>
                </a:solidFill>
              </a:rPr>
              <a:t>σε</a:t>
            </a:r>
            <a:r>
              <a:rPr lang="en" sz="1100" u="sng" dirty="0">
                <a:solidFill>
                  <a:schemeClr val="dk2"/>
                </a:solidFill>
              </a:rPr>
              <a:t> </a:t>
            </a:r>
            <a:r>
              <a:rPr lang="en" sz="1100" u="sng" dirty="0" err="1">
                <a:solidFill>
                  <a:schemeClr val="dk2"/>
                </a:solidFill>
              </a:rPr>
              <a:t>τι</a:t>
            </a:r>
            <a:r>
              <a:rPr lang="en" sz="1100" u="sng" dirty="0">
                <a:solidFill>
                  <a:schemeClr val="dk2"/>
                </a:solidFill>
              </a:rPr>
              <a:t> απ</a:t>
            </a:r>
            <a:r>
              <a:rPr lang="en" sz="1100" u="sng" dirty="0" err="1">
                <a:solidFill>
                  <a:schemeClr val="dk2"/>
                </a:solidFill>
              </a:rPr>
              <a:t>οσκο</a:t>
            </a:r>
            <a:r>
              <a:rPr lang="en" sz="1100" u="sng" dirty="0">
                <a:solidFill>
                  <a:schemeClr val="dk2"/>
                </a:solidFill>
              </a:rPr>
              <a:t>π</a:t>
            </a:r>
            <a:r>
              <a:rPr lang="en" sz="1100" u="sng" dirty="0" err="1">
                <a:solidFill>
                  <a:schemeClr val="dk2"/>
                </a:solidFill>
              </a:rPr>
              <a:t>ούν</a:t>
            </a:r>
            <a:r>
              <a:rPr lang="en" sz="1100" u="sng" dirty="0">
                <a:solidFill>
                  <a:schemeClr val="dk2"/>
                </a:solidFill>
              </a:rPr>
              <a:t> α</a:t>
            </a:r>
            <a:r>
              <a:rPr lang="en" sz="1100" u="sng" dirty="0" err="1">
                <a:solidFill>
                  <a:schemeClr val="dk2"/>
                </a:solidFill>
              </a:rPr>
              <a:t>υτά</a:t>
            </a:r>
            <a:r>
              <a:rPr lang="en" sz="1100" u="sng" dirty="0">
                <a:solidFill>
                  <a:schemeClr val="dk2"/>
                </a:solidFill>
              </a:rPr>
              <a:t> </a:t>
            </a:r>
            <a:r>
              <a:rPr lang="en" sz="1100" u="sng" dirty="0" err="1">
                <a:solidFill>
                  <a:schemeClr val="dk2"/>
                </a:solidFill>
              </a:rPr>
              <a:t>τ</a:t>
            </a:r>
            <a:r>
              <a:rPr lang="en" sz="1100" u="sng" dirty="0">
                <a:solidFill>
                  <a:schemeClr val="dk2"/>
                </a:solidFill>
              </a:rPr>
              <a:t>α </a:t>
            </a:r>
            <a:r>
              <a:rPr lang="en" sz="1100" u="sng" dirty="0" err="1">
                <a:solidFill>
                  <a:schemeClr val="dk2"/>
                </a:solidFill>
              </a:rPr>
              <a:t>εργ</a:t>
            </a:r>
            <a:r>
              <a:rPr lang="en" sz="1100" u="sng" dirty="0">
                <a:solidFill>
                  <a:schemeClr val="dk2"/>
                </a:solidFill>
              </a:rPr>
              <a:t>α</a:t>
            </a:r>
            <a:r>
              <a:rPr lang="en" sz="1100" u="sng" dirty="0" err="1">
                <a:solidFill>
                  <a:schemeClr val="dk2"/>
                </a:solidFill>
              </a:rPr>
              <a:t>λεί</a:t>
            </a:r>
            <a:r>
              <a:rPr lang="en" sz="1100" u="sng" dirty="0">
                <a:solidFill>
                  <a:schemeClr val="dk2"/>
                </a:solidFill>
              </a:rPr>
              <a:t>α </a:t>
            </a:r>
            <a:r>
              <a:rPr lang="en" sz="1100" u="sng" dirty="0" err="1">
                <a:solidFill>
                  <a:schemeClr val="dk2"/>
                </a:solidFill>
              </a:rPr>
              <a:t>κ</a:t>
            </a:r>
            <a:r>
              <a:rPr lang="en" sz="1100" u="sng" dirty="0">
                <a:solidFill>
                  <a:schemeClr val="dk2"/>
                </a:solidFill>
              </a:rPr>
              <a:t>α</a:t>
            </a:r>
            <a:r>
              <a:rPr lang="en" sz="1100" u="sng" dirty="0" err="1">
                <a:solidFill>
                  <a:schemeClr val="dk2"/>
                </a:solidFill>
              </a:rPr>
              <a:t>ι</a:t>
            </a:r>
            <a:r>
              <a:rPr lang="en" sz="1100" u="sng" dirty="0">
                <a:solidFill>
                  <a:schemeClr val="dk2"/>
                </a:solidFill>
              </a:rPr>
              <a:t> </a:t>
            </a:r>
            <a:r>
              <a:rPr lang="en" sz="1100" u="sng" dirty="0" err="1">
                <a:solidFill>
                  <a:schemeClr val="dk2"/>
                </a:solidFill>
              </a:rPr>
              <a:t>τι</a:t>
            </a:r>
            <a:r>
              <a:rPr lang="en" sz="1100" u="sng" dirty="0">
                <a:solidFill>
                  <a:schemeClr val="dk2"/>
                </a:solidFill>
              </a:rPr>
              <a:t> </a:t>
            </a:r>
            <a:r>
              <a:rPr lang="en" sz="1100" u="sng" dirty="0" err="1">
                <a:solidFill>
                  <a:schemeClr val="dk2"/>
                </a:solidFill>
              </a:rPr>
              <a:t>ιδ</a:t>
            </a:r>
            <a:r>
              <a:rPr lang="en" sz="1100" u="sng" dirty="0">
                <a:solidFill>
                  <a:schemeClr val="dk2"/>
                </a:solidFill>
              </a:rPr>
              <a:t>α</a:t>
            </a:r>
            <a:r>
              <a:rPr lang="en" sz="1100" u="sng" dirty="0" err="1">
                <a:solidFill>
                  <a:schemeClr val="dk2"/>
                </a:solidFill>
              </a:rPr>
              <a:t>νικά</a:t>
            </a:r>
            <a:r>
              <a:rPr lang="en" sz="1100" u="sng" dirty="0">
                <a:solidFill>
                  <a:schemeClr val="dk2"/>
                </a:solidFill>
              </a:rPr>
              <a:t> (</a:t>
            </a:r>
            <a:r>
              <a:rPr lang="en" sz="1100" u="sng" dirty="0" err="1">
                <a:solidFill>
                  <a:schemeClr val="dk2"/>
                </a:solidFill>
              </a:rPr>
              <a:t>φιλοσοφί</a:t>
            </a:r>
            <a:r>
              <a:rPr lang="en" sz="1100" u="sng" dirty="0">
                <a:solidFill>
                  <a:schemeClr val="dk2"/>
                </a:solidFill>
              </a:rPr>
              <a:t>α) </a:t>
            </a:r>
            <a:r>
              <a:rPr lang="en" sz="1100" u="sng" dirty="0" err="1">
                <a:solidFill>
                  <a:schemeClr val="dk2"/>
                </a:solidFill>
              </a:rPr>
              <a:t>υ</a:t>
            </a:r>
            <a:r>
              <a:rPr lang="en" sz="1100" u="sng" dirty="0">
                <a:solidFill>
                  <a:schemeClr val="dk2"/>
                </a:solidFill>
              </a:rPr>
              <a:t>π</a:t>
            </a:r>
            <a:r>
              <a:rPr lang="en" sz="1100" u="sng" dirty="0" err="1">
                <a:solidFill>
                  <a:schemeClr val="dk2"/>
                </a:solidFill>
              </a:rPr>
              <a:t>ηρετούν</a:t>
            </a:r>
            <a:r>
              <a:rPr lang="en" sz="1100" dirty="0">
                <a:solidFill>
                  <a:schemeClr val="dk2"/>
                </a:solidFill>
              </a:rPr>
              <a:t>.</a:t>
            </a:r>
            <a:endParaRPr sz="1100" dirty="0">
              <a:solidFill>
                <a:schemeClr val="dk2"/>
              </a:solidFill>
            </a:endParaRP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sz="1100" dirty="0">
              <a:solidFill>
                <a:schemeClr val="dk2"/>
              </a:solidFill>
            </a:endParaRP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" sz="1100" dirty="0" err="1">
                <a:solidFill>
                  <a:schemeClr val="dk2"/>
                </a:solidFill>
              </a:rPr>
              <a:t>Στην</a:t>
            </a:r>
            <a:r>
              <a:rPr lang="en" sz="1100" dirty="0">
                <a:solidFill>
                  <a:schemeClr val="dk2"/>
                </a:solidFill>
              </a:rPr>
              <a:t> </a:t>
            </a:r>
            <a:r>
              <a:rPr lang="en" sz="1100" dirty="0" err="1">
                <a:solidFill>
                  <a:schemeClr val="dk2"/>
                </a:solidFill>
              </a:rPr>
              <a:t>ουσί</a:t>
            </a:r>
            <a:r>
              <a:rPr lang="en" sz="1100" dirty="0">
                <a:solidFill>
                  <a:schemeClr val="dk2"/>
                </a:solidFill>
              </a:rPr>
              <a:t>α, </a:t>
            </a:r>
            <a:r>
              <a:rPr lang="en" sz="1100" dirty="0" err="1">
                <a:solidFill>
                  <a:schemeClr val="dk2"/>
                </a:solidFill>
              </a:rPr>
              <a:t>η</a:t>
            </a:r>
            <a:r>
              <a:rPr lang="en" sz="1100" dirty="0">
                <a:solidFill>
                  <a:schemeClr val="dk2"/>
                </a:solidFill>
              </a:rPr>
              <a:t> SSM </a:t>
            </a:r>
            <a:r>
              <a:rPr lang="en" sz="1100" dirty="0" err="1">
                <a:solidFill>
                  <a:schemeClr val="dk2"/>
                </a:solidFill>
              </a:rPr>
              <a:t>ό</a:t>
            </a:r>
            <a:r>
              <a:rPr lang="en" sz="1100" dirty="0">
                <a:solidFill>
                  <a:schemeClr val="dk2"/>
                </a:solidFill>
              </a:rPr>
              <a:t>π</a:t>
            </a:r>
            <a:r>
              <a:rPr lang="en" sz="1100" dirty="0" err="1">
                <a:solidFill>
                  <a:schemeClr val="dk2"/>
                </a:solidFill>
              </a:rPr>
              <a:t>ως</a:t>
            </a:r>
            <a:r>
              <a:rPr lang="en" sz="1100" dirty="0">
                <a:solidFill>
                  <a:schemeClr val="dk2"/>
                </a:solidFill>
              </a:rPr>
              <a:t> πα</a:t>
            </a:r>
            <a:r>
              <a:rPr lang="en" sz="1100" dirty="0" err="1">
                <a:solidFill>
                  <a:schemeClr val="dk2"/>
                </a:solidFill>
              </a:rPr>
              <a:t>ρουσιάστηκε</a:t>
            </a:r>
            <a:r>
              <a:rPr lang="en" sz="1100" dirty="0">
                <a:solidFill>
                  <a:schemeClr val="dk2"/>
                </a:solidFill>
              </a:rPr>
              <a:t> </a:t>
            </a:r>
            <a:r>
              <a:rPr lang="en" sz="1100" dirty="0" err="1">
                <a:solidFill>
                  <a:schemeClr val="dk2"/>
                </a:solidFill>
              </a:rPr>
              <a:t>σε</a:t>
            </a:r>
            <a:r>
              <a:rPr lang="en" sz="1100" dirty="0">
                <a:solidFill>
                  <a:schemeClr val="dk2"/>
                </a:solidFill>
              </a:rPr>
              <a:t> π</a:t>
            </a:r>
            <a:r>
              <a:rPr lang="en" sz="1100" dirty="0" err="1">
                <a:solidFill>
                  <a:schemeClr val="dk2"/>
                </a:solidFill>
              </a:rPr>
              <a:t>ροηγούμενες</a:t>
            </a:r>
            <a:r>
              <a:rPr lang="en" sz="1100" dirty="0">
                <a:solidFill>
                  <a:schemeClr val="dk2"/>
                </a:solidFill>
              </a:rPr>
              <a:t> </a:t>
            </a:r>
            <a:r>
              <a:rPr lang="en" sz="1100" dirty="0" err="1">
                <a:solidFill>
                  <a:schemeClr val="dk2"/>
                </a:solidFill>
              </a:rPr>
              <a:t>δι</a:t>
            </a:r>
            <a:r>
              <a:rPr lang="en" sz="1100" dirty="0">
                <a:solidFill>
                  <a:schemeClr val="dk2"/>
                </a:solidFill>
              </a:rPr>
              <a:t>α</a:t>
            </a:r>
            <a:r>
              <a:rPr lang="en" sz="1100" dirty="0" err="1">
                <a:solidFill>
                  <a:schemeClr val="dk2"/>
                </a:solidFill>
              </a:rPr>
              <a:t>φάνειες</a:t>
            </a:r>
            <a:r>
              <a:rPr lang="en" sz="1100" dirty="0">
                <a:solidFill>
                  <a:schemeClr val="dk2"/>
                </a:solidFill>
              </a:rPr>
              <a:t> </a:t>
            </a:r>
            <a:r>
              <a:rPr lang="en" sz="1100" dirty="0" err="1">
                <a:solidFill>
                  <a:schemeClr val="dk2"/>
                </a:solidFill>
              </a:rPr>
              <a:t>δίνει</a:t>
            </a:r>
            <a:r>
              <a:rPr lang="en" sz="1100" dirty="0">
                <a:solidFill>
                  <a:schemeClr val="dk2"/>
                </a:solidFill>
              </a:rPr>
              <a:t> π</a:t>
            </a:r>
            <a:r>
              <a:rPr lang="en" sz="1100" dirty="0" err="1">
                <a:solidFill>
                  <a:schemeClr val="dk2"/>
                </a:solidFill>
              </a:rPr>
              <a:t>άρ</a:t>
            </a:r>
            <a:r>
              <a:rPr lang="en" sz="1100" dirty="0">
                <a:solidFill>
                  <a:schemeClr val="dk2"/>
                </a:solidFill>
              </a:rPr>
              <a:t>α π</a:t>
            </a:r>
            <a:r>
              <a:rPr lang="en" sz="1100" dirty="0" err="1">
                <a:solidFill>
                  <a:schemeClr val="dk2"/>
                </a:solidFill>
              </a:rPr>
              <a:t>ολύ</a:t>
            </a:r>
            <a:r>
              <a:rPr lang="en" sz="1100" dirty="0">
                <a:solidFill>
                  <a:schemeClr val="dk2"/>
                </a:solidFill>
              </a:rPr>
              <a:t> </a:t>
            </a:r>
            <a:r>
              <a:rPr lang="en" sz="1100" dirty="0" err="1">
                <a:solidFill>
                  <a:schemeClr val="dk2"/>
                </a:solidFill>
              </a:rPr>
              <a:t>μεγάλη</a:t>
            </a:r>
            <a:r>
              <a:rPr lang="en" sz="1100" dirty="0">
                <a:solidFill>
                  <a:schemeClr val="dk2"/>
                </a:solidFill>
              </a:rPr>
              <a:t> </a:t>
            </a:r>
            <a:r>
              <a:rPr lang="en" sz="1100" dirty="0" err="1">
                <a:solidFill>
                  <a:schemeClr val="dk2"/>
                </a:solidFill>
              </a:rPr>
              <a:t>έμφ</a:t>
            </a:r>
            <a:r>
              <a:rPr lang="en" sz="1100" dirty="0">
                <a:solidFill>
                  <a:schemeClr val="dk2"/>
                </a:solidFill>
              </a:rPr>
              <a:t>α</a:t>
            </a:r>
            <a:r>
              <a:rPr lang="en" sz="1100" dirty="0" err="1">
                <a:solidFill>
                  <a:schemeClr val="dk2"/>
                </a:solidFill>
              </a:rPr>
              <a:t>ση</a:t>
            </a:r>
            <a:r>
              <a:rPr lang="en" sz="1100" dirty="0">
                <a:solidFill>
                  <a:schemeClr val="dk2"/>
                </a:solidFill>
              </a:rPr>
              <a:t> </a:t>
            </a:r>
            <a:r>
              <a:rPr lang="en" sz="1100" dirty="0" err="1">
                <a:solidFill>
                  <a:schemeClr val="dk2"/>
                </a:solidFill>
              </a:rPr>
              <a:t>στο</a:t>
            </a:r>
            <a:r>
              <a:rPr lang="en" sz="1100" dirty="0">
                <a:solidFill>
                  <a:schemeClr val="dk2"/>
                </a:solidFill>
              </a:rPr>
              <a:t> </a:t>
            </a:r>
            <a:r>
              <a:rPr lang="en" sz="1100" b="1" dirty="0" err="1">
                <a:solidFill>
                  <a:schemeClr val="dk2"/>
                </a:solidFill>
              </a:rPr>
              <a:t>ν</a:t>
            </a:r>
            <a:r>
              <a:rPr lang="en" sz="1100" b="1" dirty="0">
                <a:solidFill>
                  <a:schemeClr val="dk2"/>
                </a:solidFill>
              </a:rPr>
              <a:t>α “α</a:t>
            </a:r>
            <a:r>
              <a:rPr lang="en" sz="1100" b="1" dirty="0" err="1">
                <a:solidFill>
                  <a:schemeClr val="dk2"/>
                </a:solidFill>
              </a:rPr>
              <a:t>νοιχτούν</a:t>
            </a:r>
            <a:r>
              <a:rPr lang="en" sz="1100" b="1" dirty="0">
                <a:solidFill>
                  <a:schemeClr val="dk2"/>
                </a:solidFill>
              </a:rPr>
              <a:t>” </a:t>
            </a:r>
            <a:r>
              <a:rPr lang="en" sz="1100" b="1" dirty="0" err="1">
                <a:solidFill>
                  <a:schemeClr val="dk2"/>
                </a:solidFill>
              </a:rPr>
              <a:t>τ</a:t>
            </a:r>
            <a:r>
              <a:rPr lang="en" sz="1100" b="1" dirty="0">
                <a:solidFill>
                  <a:schemeClr val="dk2"/>
                </a:solidFill>
              </a:rPr>
              <a:t>α </a:t>
            </a:r>
            <a:r>
              <a:rPr lang="en" sz="1100" b="1" dirty="0" err="1">
                <a:solidFill>
                  <a:schemeClr val="dk2"/>
                </a:solidFill>
              </a:rPr>
              <a:t>νοητικά</a:t>
            </a:r>
            <a:r>
              <a:rPr lang="en" sz="1100" b="1" dirty="0">
                <a:solidFill>
                  <a:schemeClr val="dk2"/>
                </a:solidFill>
              </a:rPr>
              <a:t> </a:t>
            </a:r>
            <a:r>
              <a:rPr lang="en" sz="1100" b="1" dirty="0" err="1">
                <a:solidFill>
                  <a:schemeClr val="dk2"/>
                </a:solidFill>
              </a:rPr>
              <a:t>μοντέλ</a:t>
            </a:r>
            <a:r>
              <a:rPr lang="en" sz="1100" b="1" dirty="0">
                <a:solidFill>
                  <a:schemeClr val="dk2"/>
                </a:solidFill>
              </a:rPr>
              <a:t>α </a:t>
            </a:r>
            <a:r>
              <a:rPr lang="en" sz="1100" b="1" dirty="0" err="1">
                <a:solidFill>
                  <a:schemeClr val="dk2"/>
                </a:solidFill>
              </a:rPr>
              <a:t>των</a:t>
            </a:r>
            <a:r>
              <a:rPr lang="en" sz="1100" b="1" dirty="0">
                <a:solidFill>
                  <a:schemeClr val="dk2"/>
                </a:solidFill>
              </a:rPr>
              <a:t> </a:t>
            </a:r>
            <a:r>
              <a:rPr lang="en" sz="1100" b="1" dirty="0" err="1">
                <a:solidFill>
                  <a:schemeClr val="dk2"/>
                </a:solidFill>
              </a:rPr>
              <a:t>εμ</a:t>
            </a:r>
            <a:r>
              <a:rPr lang="en" sz="1100" b="1" dirty="0">
                <a:solidFill>
                  <a:schemeClr val="dk2"/>
                </a:solidFill>
              </a:rPr>
              <a:t>π</a:t>
            </a:r>
            <a:r>
              <a:rPr lang="en" sz="1100" b="1" dirty="0" err="1">
                <a:solidFill>
                  <a:schemeClr val="dk2"/>
                </a:solidFill>
              </a:rPr>
              <a:t>λεκομένων</a:t>
            </a:r>
            <a:r>
              <a:rPr lang="en" sz="1100" b="1" dirty="0">
                <a:solidFill>
                  <a:schemeClr val="dk2"/>
                </a:solidFill>
              </a:rPr>
              <a:t> </a:t>
            </a:r>
            <a:r>
              <a:rPr lang="en" sz="1100" b="1" dirty="0" err="1">
                <a:solidFill>
                  <a:schemeClr val="dk2"/>
                </a:solidFill>
              </a:rPr>
              <a:t>γι</a:t>
            </a:r>
            <a:r>
              <a:rPr lang="en" sz="1100" b="1" dirty="0">
                <a:solidFill>
                  <a:schemeClr val="dk2"/>
                </a:solidFill>
              </a:rPr>
              <a:t>α </a:t>
            </a:r>
            <a:r>
              <a:rPr lang="en" sz="1100" b="1" dirty="0" err="1">
                <a:solidFill>
                  <a:schemeClr val="dk2"/>
                </a:solidFill>
              </a:rPr>
              <a:t>την</a:t>
            </a:r>
            <a:r>
              <a:rPr lang="en" sz="1100" b="1" dirty="0">
                <a:solidFill>
                  <a:schemeClr val="dk2"/>
                </a:solidFill>
              </a:rPr>
              <a:t> </a:t>
            </a:r>
            <a:r>
              <a:rPr lang="en" sz="1100" b="1" dirty="0" err="1">
                <a:solidFill>
                  <a:schemeClr val="dk2"/>
                </a:solidFill>
              </a:rPr>
              <a:t>κ</a:t>
            </a:r>
            <a:r>
              <a:rPr lang="en" sz="1100" b="1" dirty="0">
                <a:solidFill>
                  <a:schemeClr val="dk2"/>
                </a:solidFill>
              </a:rPr>
              <a:t>α</a:t>
            </a:r>
            <a:r>
              <a:rPr lang="en" sz="1100" b="1" dirty="0" err="1">
                <a:solidFill>
                  <a:schemeClr val="dk2"/>
                </a:solidFill>
              </a:rPr>
              <a:t>τάστ</a:t>
            </a:r>
            <a:r>
              <a:rPr lang="en" sz="1100" b="1" dirty="0">
                <a:solidFill>
                  <a:schemeClr val="dk2"/>
                </a:solidFill>
              </a:rPr>
              <a:t>α</a:t>
            </a:r>
            <a:r>
              <a:rPr lang="en" sz="1100" b="1" dirty="0" err="1">
                <a:solidFill>
                  <a:schemeClr val="dk2"/>
                </a:solidFill>
              </a:rPr>
              <a:t>ση</a:t>
            </a:r>
            <a:r>
              <a:rPr lang="en" sz="1100" b="1" dirty="0">
                <a:solidFill>
                  <a:schemeClr val="dk2"/>
                </a:solidFill>
              </a:rPr>
              <a:t> π</a:t>
            </a:r>
            <a:r>
              <a:rPr lang="en" sz="1100" b="1" dirty="0" err="1">
                <a:solidFill>
                  <a:schemeClr val="dk2"/>
                </a:solidFill>
              </a:rPr>
              <a:t>ρος</a:t>
            </a:r>
            <a:r>
              <a:rPr lang="en" sz="1100" b="1" dirty="0">
                <a:solidFill>
                  <a:schemeClr val="dk2"/>
                </a:solidFill>
              </a:rPr>
              <a:t> </a:t>
            </a:r>
            <a:r>
              <a:rPr lang="en" sz="1100" b="1" dirty="0" err="1">
                <a:solidFill>
                  <a:schemeClr val="dk2"/>
                </a:solidFill>
              </a:rPr>
              <a:t>ε</a:t>
            </a:r>
            <a:r>
              <a:rPr lang="en" sz="1100" b="1" dirty="0">
                <a:solidFill>
                  <a:schemeClr val="dk2"/>
                </a:solidFill>
              </a:rPr>
              <a:t>π</a:t>
            </a:r>
            <a:r>
              <a:rPr lang="en" sz="1100" b="1" dirty="0" err="1">
                <a:solidFill>
                  <a:schemeClr val="dk2"/>
                </a:solidFill>
              </a:rPr>
              <a:t>έμ</a:t>
            </a:r>
            <a:r>
              <a:rPr lang="en" sz="1100" b="1" dirty="0">
                <a:solidFill>
                  <a:schemeClr val="dk2"/>
                </a:solidFill>
              </a:rPr>
              <a:t>βα</a:t>
            </a:r>
            <a:r>
              <a:rPr lang="en" sz="1100" b="1" dirty="0" err="1">
                <a:solidFill>
                  <a:schemeClr val="dk2"/>
                </a:solidFill>
              </a:rPr>
              <a:t>ση</a:t>
            </a:r>
            <a:r>
              <a:rPr lang="en" sz="1100" dirty="0">
                <a:solidFill>
                  <a:schemeClr val="dk2"/>
                </a:solidFill>
              </a:rPr>
              <a:t>, </a:t>
            </a:r>
            <a:r>
              <a:rPr lang="en" sz="1100" b="1" dirty="0" err="1">
                <a:solidFill>
                  <a:schemeClr val="dk2"/>
                </a:solidFill>
              </a:rPr>
              <a:t>ν</a:t>
            </a:r>
            <a:r>
              <a:rPr lang="en" sz="1100" b="1" dirty="0">
                <a:solidFill>
                  <a:schemeClr val="dk2"/>
                </a:solidFill>
              </a:rPr>
              <a:t>α </a:t>
            </a:r>
            <a:r>
              <a:rPr lang="en" sz="1100" b="1" dirty="0" err="1">
                <a:solidFill>
                  <a:schemeClr val="dk2"/>
                </a:solidFill>
              </a:rPr>
              <a:t>κ</a:t>
            </a:r>
            <a:r>
              <a:rPr lang="en" sz="1100" b="1" dirty="0">
                <a:solidFill>
                  <a:schemeClr val="dk2"/>
                </a:solidFill>
              </a:rPr>
              <a:t>α</a:t>
            </a:r>
            <a:r>
              <a:rPr lang="en" sz="1100" b="1" dirty="0" err="1">
                <a:solidFill>
                  <a:schemeClr val="dk2"/>
                </a:solidFill>
              </a:rPr>
              <a:t>τ</a:t>
            </a:r>
            <a:r>
              <a:rPr lang="en" sz="1100" b="1" dirty="0">
                <a:solidFill>
                  <a:schemeClr val="dk2"/>
                </a:solidFill>
              </a:rPr>
              <a:t>α</a:t>
            </a:r>
            <a:r>
              <a:rPr lang="en" sz="1100" b="1" dirty="0" err="1">
                <a:solidFill>
                  <a:schemeClr val="dk2"/>
                </a:solidFill>
              </a:rPr>
              <a:t>νοήσουμε</a:t>
            </a:r>
            <a:r>
              <a:rPr lang="en" sz="1100" b="1" dirty="0">
                <a:solidFill>
                  <a:schemeClr val="dk2"/>
                </a:solidFill>
              </a:rPr>
              <a:t> </a:t>
            </a:r>
            <a:r>
              <a:rPr lang="en" sz="1100" b="1" dirty="0" err="1">
                <a:solidFill>
                  <a:schemeClr val="dk2"/>
                </a:solidFill>
              </a:rPr>
              <a:t>τις</a:t>
            </a:r>
            <a:r>
              <a:rPr lang="en" sz="1100" b="1" dirty="0">
                <a:solidFill>
                  <a:schemeClr val="dk2"/>
                </a:solidFill>
              </a:rPr>
              <a:t> </a:t>
            </a:r>
            <a:r>
              <a:rPr lang="en" sz="1100" b="1" dirty="0" err="1">
                <a:solidFill>
                  <a:schemeClr val="dk2"/>
                </a:solidFill>
              </a:rPr>
              <a:t>δι</a:t>
            </a:r>
            <a:r>
              <a:rPr lang="en" sz="1100" b="1" dirty="0">
                <a:solidFill>
                  <a:schemeClr val="dk2"/>
                </a:solidFill>
              </a:rPr>
              <a:t>α</a:t>
            </a:r>
            <a:r>
              <a:rPr lang="en" sz="1100" b="1" dirty="0" err="1">
                <a:solidFill>
                  <a:schemeClr val="dk2"/>
                </a:solidFill>
              </a:rPr>
              <a:t>φορετικές</a:t>
            </a:r>
            <a:r>
              <a:rPr lang="en" sz="1100" b="1" dirty="0">
                <a:solidFill>
                  <a:schemeClr val="dk2"/>
                </a:solidFill>
              </a:rPr>
              <a:t> </a:t>
            </a:r>
            <a:r>
              <a:rPr lang="en" sz="1100" b="1" dirty="0" err="1">
                <a:solidFill>
                  <a:schemeClr val="dk2"/>
                </a:solidFill>
              </a:rPr>
              <a:t>κοσμοθεωρίες</a:t>
            </a:r>
            <a:r>
              <a:rPr lang="en" sz="1100" b="1" dirty="0">
                <a:solidFill>
                  <a:schemeClr val="dk2"/>
                </a:solidFill>
              </a:rPr>
              <a:t> π</a:t>
            </a:r>
            <a:r>
              <a:rPr lang="en" sz="1100" b="1" dirty="0" err="1">
                <a:solidFill>
                  <a:schemeClr val="dk2"/>
                </a:solidFill>
              </a:rPr>
              <a:t>ου</a:t>
            </a:r>
            <a:r>
              <a:rPr lang="en" sz="1100" b="1" dirty="0">
                <a:solidFill>
                  <a:schemeClr val="dk2"/>
                </a:solidFill>
              </a:rPr>
              <a:t> α</a:t>
            </a:r>
            <a:r>
              <a:rPr lang="en" sz="1100" b="1" dirty="0" err="1">
                <a:solidFill>
                  <a:schemeClr val="dk2"/>
                </a:solidFill>
              </a:rPr>
              <a:t>ν</a:t>
            </a:r>
            <a:r>
              <a:rPr lang="en" sz="1100" b="1" dirty="0">
                <a:solidFill>
                  <a:schemeClr val="dk2"/>
                </a:solidFill>
              </a:rPr>
              <a:t>α</a:t>
            </a:r>
            <a:r>
              <a:rPr lang="en" sz="1100" b="1" dirty="0" err="1">
                <a:solidFill>
                  <a:schemeClr val="dk2"/>
                </a:solidFill>
              </a:rPr>
              <a:t>δύοντ</a:t>
            </a:r>
            <a:r>
              <a:rPr lang="en" sz="1100" b="1" dirty="0">
                <a:solidFill>
                  <a:schemeClr val="dk2"/>
                </a:solidFill>
              </a:rPr>
              <a:t>α</a:t>
            </a:r>
            <a:r>
              <a:rPr lang="en" sz="1100" b="1" dirty="0" err="1">
                <a:solidFill>
                  <a:schemeClr val="dk2"/>
                </a:solidFill>
              </a:rPr>
              <a:t>ι</a:t>
            </a:r>
            <a:r>
              <a:rPr lang="en" sz="1100" dirty="0">
                <a:solidFill>
                  <a:schemeClr val="dk2"/>
                </a:solidFill>
              </a:rPr>
              <a:t>, </a:t>
            </a:r>
            <a:r>
              <a:rPr lang="en" sz="1100" u="sng" dirty="0" err="1">
                <a:solidFill>
                  <a:schemeClr val="dk2"/>
                </a:solidFill>
              </a:rPr>
              <a:t>κ</a:t>
            </a:r>
            <a:r>
              <a:rPr lang="en" sz="1100" u="sng" dirty="0">
                <a:solidFill>
                  <a:schemeClr val="dk2"/>
                </a:solidFill>
              </a:rPr>
              <a:t>α</a:t>
            </a:r>
            <a:r>
              <a:rPr lang="en" sz="1100" u="sng" dirty="0" err="1">
                <a:solidFill>
                  <a:schemeClr val="dk2"/>
                </a:solidFill>
              </a:rPr>
              <a:t>ι</a:t>
            </a:r>
            <a:r>
              <a:rPr lang="en" sz="1100" u="sng" dirty="0">
                <a:solidFill>
                  <a:schemeClr val="dk2"/>
                </a:solidFill>
              </a:rPr>
              <a:t> π</a:t>
            </a:r>
            <a:r>
              <a:rPr lang="en" sz="1100" u="sng" dirty="0" err="1">
                <a:solidFill>
                  <a:schemeClr val="dk2"/>
                </a:solidFill>
              </a:rPr>
              <a:t>ροφ</a:t>
            </a:r>
            <a:r>
              <a:rPr lang="en" sz="1100" u="sng" dirty="0">
                <a:solidFill>
                  <a:schemeClr val="dk2"/>
                </a:solidFill>
              </a:rPr>
              <a:t>α</a:t>
            </a:r>
            <a:r>
              <a:rPr lang="en" sz="1100" u="sng" dirty="0" err="1">
                <a:solidFill>
                  <a:schemeClr val="dk2"/>
                </a:solidFill>
              </a:rPr>
              <a:t>νώς</a:t>
            </a:r>
            <a:r>
              <a:rPr lang="en" sz="1100" u="sng" dirty="0">
                <a:solidFill>
                  <a:schemeClr val="dk2"/>
                </a:solidFill>
              </a:rPr>
              <a:t> απ</a:t>
            </a:r>
            <a:r>
              <a:rPr lang="en" sz="1100" u="sng" dirty="0" err="1">
                <a:solidFill>
                  <a:schemeClr val="dk2"/>
                </a:solidFill>
              </a:rPr>
              <a:t>ό</a:t>
            </a:r>
            <a:r>
              <a:rPr lang="en" sz="1100" u="sng" dirty="0">
                <a:solidFill>
                  <a:schemeClr val="dk2"/>
                </a:solidFill>
              </a:rPr>
              <a:t> </a:t>
            </a:r>
            <a:r>
              <a:rPr lang="en" sz="1100" u="sng" dirty="0" err="1">
                <a:solidFill>
                  <a:schemeClr val="dk2"/>
                </a:solidFill>
              </a:rPr>
              <a:t>κάθε</a:t>
            </a:r>
            <a:r>
              <a:rPr lang="en" sz="1100" u="sng" dirty="0">
                <a:solidFill>
                  <a:schemeClr val="dk2"/>
                </a:solidFill>
              </a:rPr>
              <a:t> </a:t>
            </a:r>
            <a:r>
              <a:rPr lang="en" sz="1100" u="sng" dirty="0" err="1">
                <a:solidFill>
                  <a:schemeClr val="dk2"/>
                </a:solidFill>
              </a:rPr>
              <a:t>κοσμοθεωρί</a:t>
            </a:r>
            <a:r>
              <a:rPr lang="en" sz="1100" u="sng" dirty="0">
                <a:solidFill>
                  <a:schemeClr val="dk2"/>
                </a:solidFill>
              </a:rPr>
              <a:t>α</a:t>
            </a:r>
            <a:r>
              <a:rPr lang="en" sz="1100" dirty="0">
                <a:solidFill>
                  <a:schemeClr val="dk2"/>
                </a:solidFill>
              </a:rPr>
              <a:t> </a:t>
            </a:r>
            <a:r>
              <a:rPr lang="en" sz="1100" dirty="0" err="1">
                <a:solidFill>
                  <a:schemeClr val="dk2"/>
                </a:solidFill>
              </a:rPr>
              <a:t>ν</a:t>
            </a:r>
            <a:r>
              <a:rPr lang="en" sz="1100" dirty="0">
                <a:solidFill>
                  <a:schemeClr val="dk2"/>
                </a:solidFill>
              </a:rPr>
              <a:t>α </a:t>
            </a:r>
            <a:r>
              <a:rPr lang="en" sz="1100" b="1" dirty="0" err="1">
                <a:solidFill>
                  <a:schemeClr val="dk2"/>
                </a:solidFill>
              </a:rPr>
              <a:t>δούμε</a:t>
            </a:r>
            <a:r>
              <a:rPr lang="en" sz="1100" b="1" dirty="0">
                <a:solidFill>
                  <a:schemeClr val="dk2"/>
                </a:solidFill>
              </a:rPr>
              <a:t> π</a:t>
            </a:r>
            <a:r>
              <a:rPr lang="en" sz="1100" b="1" dirty="0" err="1">
                <a:solidFill>
                  <a:schemeClr val="dk2"/>
                </a:solidFill>
              </a:rPr>
              <a:t>ιο</a:t>
            </a:r>
            <a:r>
              <a:rPr lang="en" sz="1100" b="1" dirty="0">
                <a:solidFill>
                  <a:schemeClr val="dk2"/>
                </a:solidFill>
              </a:rPr>
              <a:t> </a:t>
            </a:r>
            <a:r>
              <a:rPr lang="en" sz="1100" b="1" dirty="0" err="1">
                <a:solidFill>
                  <a:schemeClr val="dk2"/>
                </a:solidFill>
              </a:rPr>
              <a:t>κ</a:t>
            </a:r>
            <a:r>
              <a:rPr lang="en" sz="1100" b="1" dirty="0">
                <a:solidFill>
                  <a:schemeClr val="dk2"/>
                </a:solidFill>
              </a:rPr>
              <a:t>α</a:t>
            </a:r>
            <a:r>
              <a:rPr lang="en" sz="1100" b="1" dirty="0" err="1">
                <a:solidFill>
                  <a:schemeClr val="dk2"/>
                </a:solidFill>
              </a:rPr>
              <a:t>θ</a:t>
            </a:r>
            <a:r>
              <a:rPr lang="en" sz="1100" b="1" dirty="0">
                <a:solidFill>
                  <a:schemeClr val="dk2"/>
                </a:solidFill>
              </a:rPr>
              <a:t>α</a:t>
            </a:r>
            <a:r>
              <a:rPr lang="en" sz="1100" b="1" dirty="0" err="1">
                <a:solidFill>
                  <a:schemeClr val="dk2"/>
                </a:solidFill>
              </a:rPr>
              <a:t>ρά</a:t>
            </a:r>
            <a:r>
              <a:rPr lang="en" sz="1100" b="1" dirty="0">
                <a:solidFill>
                  <a:schemeClr val="dk2"/>
                </a:solidFill>
              </a:rPr>
              <a:t> </a:t>
            </a:r>
            <a:r>
              <a:rPr lang="en" sz="1100" b="1" dirty="0" err="1">
                <a:solidFill>
                  <a:schemeClr val="dk2"/>
                </a:solidFill>
              </a:rPr>
              <a:t>τ</a:t>
            </a:r>
            <a:r>
              <a:rPr lang="en" sz="1100" b="1" dirty="0">
                <a:solidFill>
                  <a:schemeClr val="dk2"/>
                </a:solidFill>
              </a:rPr>
              <a:t>α </a:t>
            </a:r>
            <a:r>
              <a:rPr lang="en" sz="1100" b="1" dirty="0" err="1">
                <a:solidFill>
                  <a:schemeClr val="dk2"/>
                </a:solidFill>
              </a:rPr>
              <a:t>συστήμ</a:t>
            </a:r>
            <a:r>
              <a:rPr lang="en" sz="1100" b="1" dirty="0">
                <a:solidFill>
                  <a:schemeClr val="dk2"/>
                </a:solidFill>
              </a:rPr>
              <a:t>α</a:t>
            </a:r>
            <a:r>
              <a:rPr lang="en" sz="1100" b="1" dirty="0" err="1">
                <a:solidFill>
                  <a:schemeClr val="dk2"/>
                </a:solidFill>
              </a:rPr>
              <a:t>τ</a:t>
            </a:r>
            <a:r>
              <a:rPr lang="en" sz="1100" b="1" dirty="0">
                <a:solidFill>
                  <a:schemeClr val="dk2"/>
                </a:solidFill>
              </a:rPr>
              <a:t>α α</a:t>
            </a:r>
            <a:r>
              <a:rPr lang="en" sz="1100" b="1" dirty="0" err="1">
                <a:solidFill>
                  <a:schemeClr val="dk2"/>
                </a:solidFill>
              </a:rPr>
              <a:t>νθρώ</a:t>
            </a:r>
            <a:r>
              <a:rPr lang="en" sz="1100" b="1" dirty="0">
                <a:solidFill>
                  <a:schemeClr val="dk2"/>
                </a:solidFill>
              </a:rPr>
              <a:t>π</a:t>
            </a:r>
            <a:r>
              <a:rPr lang="en" sz="1100" b="1" dirty="0" err="1">
                <a:solidFill>
                  <a:schemeClr val="dk2"/>
                </a:solidFill>
              </a:rPr>
              <a:t>ινης</a:t>
            </a:r>
            <a:r>
              <a:rPr lang="en" sz="1100" b="1" dirty="0">
                <a:solidFill>
                  <a:schemeClr val="dk2"/>
                </a:solidFill>
              </a:rPr>
              <a:t> </a:t>
            </a:r>
            <a:r>
              <a:rPr lang="en" sz="1100" b="1" dirty="0" err="1">
                <a:solidFill>
                  <a:schemeClr val="dk2"/>
                </a:solidFill>
              </a:rPr>
              <a:t>δράσης</a:t>
            </a:r>
            <a:r>
              <a:rPr lang="en" sz="1100" b="1" dirty="0">
                <a:solidFill>
                  <a:schemeClr val="dk2"/>
                </a:solidFill>
              </a:rPr>
              <a:t> </a:t>
            </a:r>
            <a:r>
              <a:rPr lang="en" sz="1100" b="1" dirty="0" err="1">
                <a:solidFill>
                  <a:schemeClr val="dk2"/>
                </a:solidFill>
              </a:rPr>
              <a:t>τ</a:t>
            </a:r>
            <a:r>
              <a:rPr lang="en" sz="1100" b="1" dirty="0">
                <a:solidFill>
                  <a:schemeClr val="dk2"/>
                </a:solidFill>
              </a:rPr>
              <a:t>α </a:t>
            </a:r>
            <a:r>
              <a:rPr lang="en" sz="1100" b="1" dirty="0" err="1">
                <a:solidFill>
                  <a:schemeClr val="dk2"/>
                </a:solidFill>
              </a:rPr>
              <a:t>ο</a:t>
            </a:r>
            <a:r>
              <a:rPr lang="en" sz="1100" b="1" dirty="0">
                <a:solidFill>
                  <a:schemeClr val="dk2"/>
                </a:solidFill>
              </a:rPr>
              <a:t>π</a:t>
            </a:r>
            <a:r>
              <a:rPr lang="en" sz="1100" b="1" dirty="0" err="1">
                <a:solidFill>
                  <a:schemeClr val="dk2"/>
                </a:solidFill>
              </a:rPr>
              <a:t>οί</a:t>
            </a:r>
            <a:r>
              <a:rPr lang="en" sz="1100" b="1" dirty="0">
                <a:solidFill>
                  <a:schemeClr val="dk2"/>
                </a:solidFill>
              </a:rPr>
              <a:t>α </a:t>
            </a:r>
            <a:r>
              <a:rPr lang="en" sz="1100" b="1" dirty="0" err="1">
                <a:solidFill>
                  <a:schemeClr val="dk2"/>
                </a:solidFill>
              </a:rPr>
              <a:t>δικ</a:t>
            </a:r>
            <a:r>
              <a:rPr lang="en" sz="1100" b="1" dirty="0">
                <a:solidFill>
                  <a:schemeClr val="dk2"/>
                </a:solidFill>
              </a:rPr>
              <a:t>α</a:t>
            </a:r>
            <a:r>
              <a:rPr lang="en" sz="1100" b="1" dirty="0" err="1">
                <a:solidFill>
                  <a:schemeClr val="dk2"/>
                </a:solidFill>
              </a:rPr>
              <a:t>ιολογούν</a:t>
            </a:r>
            <a:r>
              <a:rPr lang="en" sz="1100" b="1" dirty="0">
                <a:solidFill>
                  <a:schemeClr val="dk2"/>
                </a:solidFill>
              </a:rPr>
              <a:t> </a:t>
            </a:r>
            <a:r>
              <a:rPr lang="en" sz="1100" b="1" dirty="0" err="1">
                <a:solidFill>
                  <a:schemeClr val="dk2"/>
                </a:solidFill>
              </a:rPr>
              <a:t>ως</a:t>
            </a:r>
            <a:r>
              <a:rPr lang="en" sz="1100" b="1" dirty="0">
                <a:solidFill>
                  <a:schemeClr val="dk2"/>
                </a:solidFill>
              </a:rPr>
              <a:t> </a:t>
            </a:r>
            <a:r>
              <a:rPr lang="en" sz="1100" b="1" dirty="0" err="1">
                <a:solidFill>
                  <a:schemeClr val="dk2"/>
                </a:solidFill>
              </a:rPr>
              <a:t>σωστές</a:t>
            </a:r>
            <a:r>
              <a:rPr lang="en" sz="1100" b="1" dirty="0">
                <a:solidFill>
                  <a:schemeClr val="dk2"/>
                </a:solidFill>
              </a:rPr>
              <a:t> </a:t>
            </a:r>
            <a:r>
              <a:rPr lang="en" sz="1100" b="1" dirty="0" err="1">
                <a:solidFill>
                  <a:schemeClr val="dk2"/>
                </a:solidFill>
              </a:rPr>
              <a:t>ή</a:t>
            </a:r>
            <a:r>
              <a:rPr lang="en" sz="1100" b="1" dirty="0">
                <a:solidFill>
                  <a:schemeClr val="dk2"/>
                </a:solidFill>
              </a:rPr>
              <a:t> </a:t>
            </a:r>
            <a:r>
              <a:rPr lang="en" sz="1100" b="1" dirty="0" err="1">
                <a:solidFill>
                  <a:schemeClr val="dk2"/>
                </a:solidFill>
              </a:rPr>
              <a:t>κ</a:t>
            </a:r>
            <a:r>
              <a:rPr lang="en" sz="1100" b="1" dirty="0">
                <a:solidFill>
                  <a:schemeClr val="dk2"/>
                </a:solidFill>
              </a:rPr>
              <a:t>α</a:t>
            </a:r>
            <a:r>
              <a:rPr lang="en" sz="1100" b="1" dirty="0" err="1">
                <a:solidFill>
                  <a:schemeClr val="dk2"/>
                </a:solidFill>
              </a:rPr>
              <a:t>λές</a:t>
            </a:r>
            <a:r>
              <a:rPr lang="en" sz="1100" b="1" dirty="0">
                <a:solidFill>
                  <a:schemeClr val="dk2"/>
                </a:solidFill>
              </a:rPr>
              <a:t> </a:t>
            </a:r>
            <a:r>
              <a:rPr lang="en" sz="1100" b="1" dirty="0" err="1">
                <a:solidFill>
                  <a:schemeClr val="dk2"/>
                </a:solidFill>
              </a:rPr>
              <a:t>τις</a:t>
            </a:r>
            <a:r>
              <a:rPr lang="en" sz="1100" b="1" dirty="0">
                <a:solidFill>
                  <a:schemeClr val="dk2"/>
                </a:solidFill>
              </a:rPr>
              <a:t> </a:t>
            </a:r>
            <a:r>
              <a:rPr lang="en" sz="1100" b="1" dirty="0" err="1">
                <a:solidFill>
                  <a:schemeClr val="dk2"/>
                </a:solidFill>
              </a:rPr>
              <a:t>ένσκο</a:t>
            </a:r>
            <a:r>
              <a:rPr lang="en" sz="1100" b="1" dirty="0">
                <a:solidFill>
                  <a:schemeClr val="dk2"/>
                </a:solidFill>
              </a:rPr>
              <a:t>π</a:t>
            </a:r>
            <a:r>
              <a:rPr lang="en" sz="1100" b="1" dirty="0" err="1">
                <a:solidFill>
                  <a:schemeClr val="dk2"/>
                </a:solidFill>
              </a:rPr>
              <a:t>ες</a:t>
            </a:r>
            <a:r>
              <a:rPr lang="en" sz="1100" b="1" dirty="0">
                <a:solidFill>
                  <a:schemeClr val="dk2"/>
                </a:solidFill>
              </a:rPr>
              <a:t> </a:t>
            </a:r>
            <a:r>
              <a:rPr lang="en" sz="1100" b="1" dirty="0" err="1">
                <a:solidFill>
                  <a:schemeClr val="dk2"/>
                </a:solidFill>
              </a:rPr>
              <a:t>δράσεις</a:t>
            </a:r>
            <a:r>
              <a:rPr lang="en" sz="1100" b="1" dirty="0">
                <a:solidFill>
                  <a:schemeClr val="dk2"/>
                </a:solidFill>
              </a:rPr>
              <a:t> </a:t>
            </a:r>
            <a:r>
              <a:rPr lang="en" sz="1100" b="1" dirty="0" err="1">
                <a:solidFill>
                  <a:schemeClr val="dk2"/>
                </a:solidFill>
              </a:rPr>
              <a:t>μ</a:t>
            </a:r>
            <a:r>
              <a:rPr lang="en" sz="1100" b="1" dirty="0">
                <a:solidFill>
                  <a:schemeClr val="dk2"/>
                </a:solidFill>
              </a:rPr>
              <a:t>α</a:t>
            </a:r>
            <a:r>
              <a:rPr lang="en" sz="1100" b="1" dirty="0" err="1">
                <a:solidFill>
                  <a:schemeClr val="dk2"/>
                </a:solidFill>
              </a:rPr>
              <a:t>ς</a:t>
            </a:r>
            <a:r>
              <a:rPr lang="en" sz="1100" dirty="0">
                <a:solidFill>
                  <a:schemeClr val="dk2"/>
                </a:solidFill>
              </a:rPr>
              <a:t>.</a:t>
            </a:r>
            <a:endParaRPr sz="1100" dirty="0">
              <a:solidFill>
                <a:schemeClr val="dk2"/>
              </a:solidFill>
            </a:endParaRP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sz="1100" dirty="0">
              <a:solidFill>
                <a:schemeClr val="dk2"/>
              </a:solidFill>
            </a:endParaRP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" sz="1100" dirty="0" err="1">
                <a:solidFill>
                  <a:schemeClr val="dk2"/>
                </a:solidFill>
              </a:rPr>
              <a:t>Σε</a:t>
            </a:r>
            <a:r>
              <a:rPr lang="en" sz="1100" dirty="0">
                <a:solidFill>
                  <a:schemeClr val="dk2"/>
                </a:solidFill>
              </a:rPr>
              <a:t> α</a:t>
            </a:r>
            <a:r>
              <a:rPr lang="en" sz="1100" dirty="0" err="1">
                <a:solidFill>
                  <a:schemeClr val="dk2"/>
                </a:solidFill>
              </a:rPr>
              <a:t>ντίθεση</a:t>
            </a:r>
            <a:r>
              <a:rPr lang="en" sz="1100" dirty="0">
                <a:solidFill>
                  <a:schemeClr val="dk2"/>
                </a:solidFill>
              </a:rPr>
              <a:t> </a:t>
            </a:r>
            <a:r>
              <a:rPr lang="en" sz="1100" dirty="0" err="1">
                <a:solidFill>
                  <a:schemeClr val="dk2"/>
                </a:solidFill>
              </a:rPr>
              <a:t>με</a:t>
            </a:r>
            <a:r>
              <a:rPr lang="en" sz="1100" dirty="0">
                <a:solidFill>
                  <a:schemeClr val="dk2"/>
                </a:solidFill>
              </a:rPr>
              <a:t> </a:t>
            </a:r>
            <a:r>
              <a:rPr lang="en" sz="1100" dirty="0" err="1">
                <a:solidFill>
                  <a:schemeClr val="dk2"/>
                </a:solidFill>
              </a:rPr>
              <a:t>τ</a:t>
            </a:r>
            <a:r>
              <a:rPr lang="en" sz="1100" dirty="0">
                <a:solidFill>
                  <a:schemeClr val="dk2"/>
                </a:solidFill>
              </a:rPr>
              <a:t>α </a:t>
            </a:r>
            <a:r>
              <a:rPr lang="en" sz="1100" dirty="0" err="1">
                <a:solidFill>
                  <a:schemeClr val="dk2"/>
                </a:solidFill>
              </a:rPr>
              <a:t>εργ</a:t>
            </a:r>
            <a:r>
              <a:rPr lang="en" sz="1100" dirty="0">
                <a:solidFill>
                  <a:schemeClr val="dk2"/>
                </a:solidFill>
              </a:rPr>
              <a:t>α</a:t>
            </a:r>
            <a:r>
              <a:rPr lang="en" sz="1100" dirty="0" err="1">
                <a:solidFill>
                  <a:schemeClr val="dk2"/>
                </a:solidFill>
              </a:rPr>
              <a:t>λεί</a:t>
            </a:r>
            <a:r>
              <a:rPr lang="en" sz="1100" dirty="0">
                <a:solidFill>
                  <a:schemeClr val="dk2"/>
                </a:solidFill>
              </a:rPr>
              <a:t>α </a:t>
            </a:r>
            <a:r>
              <a:rPr lang="en" sz="1100" dirty="0" err="1">
                <a:solidFill>
                  <a:schemeClr val="dk2"/>
                </a:solidFill>
              </a:rPr>
              <a:t>κ</a:t>
            </a:r>
            <a:r>
              <a:rPr lang="en" sz="1100" dirty="0">
                <a:solidFill>
                  <a:schemeClr val="dk2"/>
                </a:solidFill>
              </a:rPr>
              <a:t>α</a:t>
            </a:r>
            <a:r>
              <a:rPr lang="en" sz="1100" dirty="0" err="1">
                <a:solidFill>
                  <a:schemeClr val="dk2"/>
                </a:solidFill>
              </a:rPr>
              <a:t>ι</a:t>
            </a:r>
            <a:r>
              <a:rPr lang="en" sz="1100" dirty="0">
                <a:solidFill>
                  <a:schemeClr val="dk2"/>
                </a:solidFill>
              </a:rPr>
              <a:t> </a:t>
            </a:r>
            <a:r>
              <a:rPr lang="en" sz="1100" dirty="0" err="1">
                <a:solidFill>
                  <a:schemeClr val="dk2"/>
                </a:solidFill>
              </a:rPr>
              <a:t>την</a:t>
            </a:r>
            <a:r>
              <a:rPr lang="en" sz="1100" dirty="0">
                <a:solidFill>
                  <a:schemeClr val="dk2"/>
                </a:solidFill>
              </a:rPr>
              <a:t> </a:t>
            </a:r>
            <a:r>
              <a:rPr lang="en" sz="1100" dirty="0" err="1">
                <a:solidFill>
                  <a:schemeClr val="dk2"/>
                </a:solidFill>
              </a:rPr>
              <a:t>μεθοδολογί</a:t>
            </a:r>
            <a:r>
              <a:rPr lang="en" sz="1100" dirty="0">
                <a:solidFill>
                  <a:schemeClr val="dk2"/>
                </a:solidFill>
              </a:rPr>
              <a:t>α </a:t>
            </a:r>
            <a:r>
              <a:rPr lang="en" sz="1100" dirty="0" err="1">
                <a:solidFill>
                  <a:schemeClr val="dk2"/>
                </a:solidFill>
              </a:rPr>
              <a:t>του</a:t>
            </a:r>
            <a:r>
              <a:rPr lang="en" sz="1100" dirty="0">
                <a:solidFill>
                  <a:schemeClr val="dk2"/>
                </a:solidFill>
              </a:rPr>
              <a:t> π</a:t>
            </a:r>
            <a:r>
              <a:rPr lang="en" sz="1100" dirty="0" err="1">
                <a:solidFill>
                  <a:schemeClr val="dk2"/>
                </a:solidFill>
              </a:rPr>
              <a:t>ρώτου</a:t>
            </a:r>
            <a:r>
              <a:rPr lang="en" sz="1100" dirty="0">
                <a:solidFill>
                  <a:schemeClr val="dk2"/>
                </a:solidFill>
              </a:rPr>
              <a:t> </a:t>
            </a:r>
            <a:r>
              <a:rPr lang="en" sz="1100" dirty="0" err="1">
                <a:solidFill>
                  <a:schemeClr val="dk2"/>
                </a:solidFill>
              </a:rPr>
              <a:t>κύμ</a:t>
            </a:r>
            <a:r>
              <a:rPr lang="en" sz="1100" dirty="0">
                <a:solidFill>
                  <a:schemeClr val="dk2"/>
                </a:solidFill>
              </a:rPr>
              <a:t>α</a:t>
            </a:r>
            <a:r>
              <a:rPr lang="en" sz="1100" dirty="0" err="1">
                <a:solidFill>
                  <a:schemeClr val="dk2"/>
                </a:solidFill>
              </a:rPr>
              <a:t>τος</a:t>
            </a:r>
            <a:r>
              <a:rPr lang="en" sz="1100" dirty="0">
                <a:solidFill>
                  <a:schemeClr val="dk2"/>
                </a:solidFill>
              </a:rPr>
              <a:t>, </a:t>
            </a:r>
            <a:r>
              <a:rPr lang="en" sz="1100" u="sng" dirty="0" err="1">
                <a:solidFill>
                  <a:schemeClr val="dk2"/>
                </a:solidFill>
              </a:rPr>
              <a:t>σημ</a:t>
            </a:r>
            <a:r>
              <a:rPr lang="en" sz="1100" u="sng" dirty="0">
                <a:solidFill>
                  <a:schemeClr val="dk2"/>
                </a:solidFill>
              </a:rPr>
              <a:t>α</a:t>
            </a:r>
            <a:r>
              <a:rPr lang="en" sz="1100" u="sng" dirty="0" err="1">
                <a:solidFill>
                  <a:schemeClr val="dk2"/>
                </a:solidFill>
              </a:rPr>
              <a:t>σί</a:t>
            </a:r>
            <a:r>
              <a:rPr lang="en" sz="1100" u="sng" dirty="0">
                <a:solidFill>
                  <a:schemeClr val="dk2"/>
                </a:solidFill>
              </a:rPr>
              <a:t>α </a:t>
            </a:r>
            <a:r>
              <a:rPr lang="en" sz="1100" u="sng" dirty="0" err="1">
                <a:solidFill>
                  <a:schemeClr val="dk2"/>
                </a:solidFill>
              </a:rPr>
              <a:t>δεν</a:t>
            </a:r>
            <a:r>
              <a:rPr lang="en" sz="1100" u="sng" dirty="0">
                <a:solidFill>
                  <a:schemeClr val="dk2"/>
                </a:solidFill>
              </a:rPr>
              <a:t> </a:t>
            </a:r>
            <a:r>
              <a:rPr lang="en" sz="1100" u="sng" dirty="0" err="1">
                <a:solidFill>
                  <a:schemeClr val="dk2"/>
                </a:solidFill>
              </a:rPr>
              <a:t>έχει</a:t>
            </a:r>
            <a:r>
              <a:rPr lang="en" sz="1100" u="sng" dirty="0">
                <a:solidFill>
                  <a:schemeClr val="dk2"/>
                </a:solidFill>
              </a:rPr>
              <a:t> </a:t>
            </a:r>
            <a:r>
              <a:rPr lang="en" sz="1100" u="sng" dirty="0" err="1">
                <a:solidFill>
                  <a:schemeClr val="dk2"/>
                </a:solidFill>
              </a:rPr>
              <a:t>τόσο</a:t>
            </a:r>
            <a:r>
              <a:rPr lang="en" sz="1100" u="sng" dirty="0">
                <a:solidFill>
                  <a:schemeClr val="dk2"/>
                </a:solidFill>
              </a:rPr>
              <a:t> </a:t>
            </a:r>
            <a:r>
              <a:rPr lang="en" sz="1100" u="sng" dirty="0" err="1">
                <a:solidFill>
                  <a:schemeClr val="dk2"/>
                </a:solidFill>
              </a:rPr>
              <a:t>ν</a:t>
            </a:r>
            <a:r>
              <a:rPr lang="en" sz="1100" u="sng" dirty="0">
                <a:solidFill>
                  <a:schemeClr val="dk2"/>
                </a:solidFill>
              </a:rPr>
              <a:t>α “</a:t>
            </a:r>
            <a:r>
              <a:rPr lang="en" sz="1100" u="sng" dirty="0" err="1">
                <a:solidFill>
                  <a:schemeClr val="dk2"/>
                </a:solidFill>
              </a:rPr>
              <a:t>λύσουμε</a:t>
            </a:r>
            <a:r>
              <a:rPr lang="en" sz="1100" u="sng" dirty="0">
                <a:solidFill>
                  <a:schemeClr val="dk2"/>
                </a:solidFill>
              </a:rPr>
              <a:t> </a:t>
            </a:r>
            <a:r>
              <a:rPr lang="en" sz="1100" u="sng" dirty="0" err="1">
                <a:solidFill>
                  <a:schemeClr val="dk2"/>
                </a:solidFill>
              </a:rPr>
              <a:t>άριστ</a:t>
            </a:r>
            <a:r>
              <a:rPr lang="en" sz="1100" u="sng" dirty="0">
                <a:solidFill>
                  <a:schemeClr val="dk2"/>
                </a:solidFill>
              </a:rPr>
              <a:t>α </a:t>
            </a:r>
            <a:r>
              <a:rPr lang="en" sz="1100" u="sng" dirty="0" err="1">
                <a:solidFill>
                  <a:schemeClr val="dk2"/>
                </a:solidFill>
              </a:rPr>
              <a:t>το</a:t>
            </a:r>
            <a:r>
              <a:rPr lang="en" sz="1100" u="sng" dirty="0">
                <a:solidFill>
                  <a:schemeClr val="dk2"/>
                </a:solidFill>
              </a:rPr>
              <a:t> π</a:t>
            </a:r>
            <a:r>
              <a:rPr lang="en" sz="1100" u="sng" dirty="0" err="1">
                <a:solidFill>
                  <a:schemeClr val="dk2"/>
                </a:solidFill>
              </a:rPr>
              <a:t>ρό</a:t>
            </a:r>
            <a:r>
              <a:rPr lang="en" sz="1100" u="sng" dirty="0">
                <a:solidFill>
                  <a:schemeClr val="dk2"/>
                </a:solidFill>
              </a:rPr>
              <a:t>β</a:t>
            </a:r>
            <a:r>
              <a:rPr lang="en" sz="1100" u="sng" dirty="0" err="1">
                <a:solidFill>
                  <a:schemeClr val="dk2"/>
                </a:solidFill>
              </a:rPr>
              <a:t>λημ</a:t>
            </a:r>
            <a:r>
              <a:rPr lang="en" sz="1100" u="sng" dirty="0">
                <a:solidFill>
                  <a:schemeClr val="dk2"/>
                </a:solidFill>
              </a:rPr>
              <a:t>α”, α</a:t>
            </a:r>
            <a:r>
              <a:rPr lang="en" sz="1100" u="sng" dirty="0" err="1">
                <a:solidFill>
                  <a:schemeClr val="dk2"/>
                </a:solidFill>
              </a:rPr>
              <a:t>λλά</a:t>
            </a:r>
            <a:r>
              <a:rPr lang="en" sz="1100" u="sng" dirty="0">
                <a:solidFill>
                  <a:schemeClr val="dk2"/>
                </a:solidFill>
              </a:rPr>
              <a:t> </a:t>
            </a:r>
            <a:r>
              <a:rPr lang="en" sz="1100" u="sng" dirty="0" err="1">
                <a:solidFill>
                  <a:schemeClr val="dk2"/>
                </a:solidFill>
              </a:rPr>
              <a:t>ν</a:t>
            </a:r>
            <a:r>
              <a:rPr lang="en" sz="1100" u="sng" dirty="0">
                <a:solidFill>
                  <a:schemeClr val="dk2"/>
                </a:solidFill>
              </a:rPr>
              <a:t>α </a:t>
            </a:r>
            <a:r>
              <a:rPr lang="en" sz="1100" u="sng" dirty="0" err="1">
                <a:solidFill>
                  <a:schemeClr val="dk2"/>
                </a:solidFill>
              </a:rPr>
              <a:t>κάνουμε</a:t>
            </a:r>
            <a:r>
              <a:rPr lang="en" sz="1100" u="sng" dirty="0">
                <a:solidFill>
                  <a:schemeClr val="dk2"/>
                </a:solidFill>
              </a:rPr>
              <a:t> </a:t>
            </a:r>
            <a:r>
              <a:rPr lang="en" sz="1100" u="sng" dirty="0" err="1">
                <a:solidFill>
                  <a:schemeClr val="dk2"/>
                </a:solidFill>
              </a:rPr>
              <a:t>έν</a:t>
            </a:r>
            <a:r>
              <a:rPr lang="en" sz="1100" u="sng" dirty="0">
                <a:solidFill>
                  <a:schemeClr val="dk2"/>
                </a:solidFill>
              </a:rPr>
              <a:t>α β</a:t>
            </a:r>
            <a:r>
              <a:rPr lang="en" sz="1100" u="sng" dirty="0" err="1">
                <a:solidFill>
                  <a:schemeClr val="dk2"/>
                </a:solidFill>
              </a:rPr>
              <a:t>ήμ</a:t>
            </a:r>
            <a:r>
              <a:rPr lang="en" sz="1100" u="sng" dirty="0">
                <a:solidFill>
                  <a:schemeClr val="dk2"/>
                </a:solidFill>
              </a:rPr>
              <a:t>α π</a:t>
            </a:r>
            <a:r>
              <a:rPr lang="en" sz="1100" u="sng" dirty="0" err="1">
                <a:solidFill>
                  <a:schemeClr val="dk2"/>
                </a:solidFill>
              </a:rPr>
              <a:t>ίσω</a:t>
            </a:r>
            <a:r>
              <a:rPr lang="en" sz="1100" u="sng" dirty="0">
                <a:solidFill>
                  <a:schemeClr val="dk2"/>
                </a:solidFill>
              </a:rPr>
              <a:t>, </a:t>
            </a:r>
            <a:r>
              <a:rPr lang="en" sz="1100" u="sng" dirty="0" err="1">
                <a:solidFill>
                  <a:schemeClr val="dk2"/>
                </a:solidFill>
              </a:rPr>
              <a:t>ν</a:t>
            </a:r>
            <a:r>
              <a:rPr lang="en" sz="1100" u="sng" dirty="0">
                <a:solidFill>
                  <a:schemeClr val="dk2"/>
                </a:solidFill>
              </a:rPr>
              <a:t>α </a:t>
            </a:r>
            <a:r>
              <a:rPr lang="en" sz="1100" u="sng" dirty="0" err="1">
                <a:solidFill>
                  <a:schemeClr val="dk2"/>
                </a:solidFill>
              </a:rPr>
              <a:t>σιγουρευτούμε</a:t>
            </a:r>
            <a:r>
              <a:rPr lang="en" sz="1100" u="sng" dirty="0">
                <a:solidFill>
                  <a:schemeClr val="dk2"/>
                </a:solidFill>
              </a:rPr>
              <a:t> π</a:t>
            </a:r>
            <a:r>
              <a:rPr lang="en" sz="1100" u="sng" dirty="0" err="1">
                <a:solidFill>
                  <a:schemeClr val="dk2"/>
                </a:solidFill>
              </a:rPr>
              <a:t>ως</a:t>
            </a:r>
            <a:r>
              <a:rPr lang="en" sz="1100" u="sng" dirty="0">
                <a:solidFill>
                  <a:schemeClr val="dk2"/>
                </a:solidFill>
              </a:rPr>
              <a:t> </a:t>
            </a:r>
            <a:r>
              <a:rPr lang="en" sz="1100" u="sng" dirty="0" err="1">
                <a:solidFill>
                  <a:schemeClr val="dk2"/>
                </a:solidFill>
              </a:rPr>
              <a:t>έχουμε</a:t>
            </a:r>
            <a:r>
              <a:rPr lang="en" sz="1100" u="sng" dirty="0">
                <a:solidFill>
                  <a:schemeClr val="dk2"/>
                </a:solidFill>
              </a:rPr>
              <a:t> </a:t>
            </a:r>
            <a:r>
              <a:rPr lang="en" sz="1100" u="sng" dirty="0" err="1">
                <a:solidFill>
                  <a:schemeClr val="dk2"/>
                </a:solidFill>
              </a:rPr>
              <a:t>εκτιμήσει</a:t>
            </a:r>
            <a:r>
              <a:rPr lang="en" sz="1100" u="sng" dirty="0">
                <a:solidFill>
                  <a:schemeClr val="dk2"/>
                </a:solidFill>
              </a:rPr>
              <a:t> </a:t>
            </a:r>
            <a:r>
              <a:rPr lang="en" sz="1100" u="sng" dirty="0" err="1">
                <a:solidFill>
                  <a:schemeClr val="dk2"/>
                </a:solidFill>
              </a:rPr>
              <a:t>όλες</a:t>
            </a:r>
            <a:r>
              <a:rPr lang="en" sz="1100" u="sng" dirty="0">
                <a:solidFill>
                  <a:schemeClr val="dk2"/>
                </a:solidFill>
              </a:rPr>
              <a:t> </a:t>
            </a:r>
            <a:r>
              <a:rPr lang="en" sz="1100" u="sng" dirty="0" err="1">
                <a:solidFill>
                  <a:schemeClr val="dk2"/>
                </a:solidFill>
              </a:rPr>
              <a:t>τις</a:t>
            </a:r>
            <a:r>
              <a:rPr lang="en" sz="1100" u="sng" dirty="0">
                <a:solidFill>
                  <a:schemeClr val="dk2"/>
                </a:solidFill>
              </a:rPr>
              <a:t> </a:t>
            </a:r>
            <a:r>
              <a:rPr lang="en" sz="1100" u="sng" dirty="0" err="1">
                <a:solidFill>
                  <a:schemeClr val="dk2"/>
                </a:solidFill>
              </a:rPr>
              <a:t>σχετικές</a:t>
            </a:r>
            <a:r>
              <a:rPr lang="en" sz="1100" u="sng" dirty="0">
                <a:solidFill>
                  <a:schemeClr val="dk2"/>
                </a:solidFill>
              </a:rPr>
              <a:t> </a:t>
            </a:r>
            <a:r>
              <a:rPr lang="en" sz="1100" u="sng" dirty="0" err="1">
                <a:solidFill>
                  <a:schemeClr val="dk2"/>
                </a:solidFill>
              </a:rPr>
              <a:t>κοσμοθεωρίες</a:t>
            </a:r>
            <a:r>
              <a:rPr lang="en" sz="1100" dirty="0">
                <a:solidFill>
                  <a:schemeClr val="dk2"/>
                </a:solidFill>
              </a:rPr>
              <a:t>, </a:t>
            </a:r>
            <a:r>
              <a:rPr lang="en" sz="1100" dirty="0" err="1">
                <a:solidFill>
                  <a:schemeClr val="dk2"/>
                </a:solidFill>
              </a:rPr>
              <a:t>κ</a:t>
            </a:r>
            <a:r>
              <a:rPr lang="en" sz="1100" dirty="0">
                <a:solidFill>
                  <a:schemeClr val="dk2"/>
                </a:solidFill>
              </a:rPr>
              <a:t>α</a:t>
            </a:r>
            <a:r>
              <a:rPr lang="en" sz="1100" dirty="0" err="1">
                <a:solidFill>
                  <a:schemeClr val="dk2"/>
                </a:solidFill>
              </a:rPr>
              <a:t>ι</a:t>
            </a:r>
            <a:r>
              <a:rPr lang="en" sz="1100" dirty="0">
                <a:solidFill>
                  <a:schemeClr val="dk2"/>
                </a:solidFill>
              </a:rPr>
              <a:t> </a:t>
            </a:r>
            <a:r>
              <a:rPr lang="en" sz="1100" dirty="0" err="1">
                <a:solidFill>
                  <a:schemeClr val="dk2"/>
                </a:solidFill>
              </a:rPr>
              <a:t>στην</a:t>
            </a:r>
            <a:r>
              <a:rPr lang="en" sz="1100" dirty="0">
                <a:solidFill>
                  <a:schemeClr val="dk2"/>
                </a:solidFill>
              </a:rPr>
              <a:t> </a:t>
            </a:r>
            <a:r>
              <a:rPr lang="en" sz="1100" dirty="0" err="1">
                <a:solidFill>
                  <a:schemeClr val="dk2"/>
                </a:solidFill>
              </a:rPr>
              <a:t>συνέχει</a:t>
            </a:r>
            <a:r>
              <a:rPr lang="en" sz="1100" dirty="0">
                <a:solidFill>
                  <a:schemeClr val="dk2"/>
                </a:solidFill>
              </a:rPr>
              <a:t>α </a:t>
            </a:r>
            <a:r>
              <a:rPr lang="en" sz="1100" b="1" i="1" dirty="0" err="1">
                <a:solidFill>
                  <a:schemeClr val="dk2"/>
                </a:solidFill>
              </a:rPr>
              <a:t>ν</a:t>
            </a:r>
            <a:r>
              <a:rPr lang="en" sz="1100" b="1" i="1" dirty="0">
                <a:solidFill>
                  <a:schemeClr val="dk2"/>
                </a:solidFill>
              </a:rPr>
              <a:t>α π</a:t>
            </a:r>
            <a:r>
              <a:rPr lang="en" sz="1100" b="1" i="1" dirty="0" err="1">
                <a:solidFill>
                  <a:schemeClr val="dk2"/>
                </a:solidFill>
              </a:rPr>
              <a:t>ρο</a:t>
            </a:r>
            <a:r>
              <a:rPr lang="en" sz="1100" b="1" i="1" dirty="0">
                <a:solidFill>
                  <a:schemeClr val="dk2"/>
                </a:solidFill>
              </a:rPr>
              <a:t>β</a:t>
            </a:r>
            <a:r>
              <a:rPr lang="en" sz="1100" b="1" i="1" dirty="0" err="1">
                <a:solidFill>
                  <a:schemeClr val="dk2"/>
                </a:solidFill>
              </a:rPr>
              <a:t>ούμε</a:t>
            </a:r>
            <a:r>
              <a:rPr lang="en" sz="1100" b="1" i="1" dirty="0">
                <a:solidFill>
                  <a:schemeClr val="dk2"/>
                </a:solidFill>
              </a:rPr>
              <a:t> </a:t>
            </a:r>
            <a:r>
              <a:rPr lang="en" sz="1100" b="1" i="1" dirty="0" err="1">
                <a:solidFill>
                  <a:schemeClr val="dk2"/>
                </a:solidFill>
              </a:rPr>
              <a:t>σε</a:t>
            </a:r>
            <a:r>
              <a:rPr lang="en" sz="1100" b="1" i="1" dirty="0">
                <a:solidFill>
                  <a:schemeClr val="dk2"/>
                </a:solidFill>
              </a:rPr>
              <a:t> </a:t>
            </a:r>
            <a:r>
              <a:rPr lang="en" sz="1100" b="1" i="1" dirty="0" err="1">
                <a:solidFill>
                  <a:schemeClr val="dk2"/>
                </a:solidFill>
              </a:rPr>
              <a:t>έν</a:t>
            </a:r>
            <a:r>
              <a:rPr lang="en" sz="1100" b="1" i="1" dirty="0">
                <a:solidFill>
                  <a:schemeClr val="dk2"/>
                </a:solidFill>
              </a:rPr>
              <a:t>α</a:t>
            </a:r>
            <a:r>
              <a:rPr lang="en" sz="1100" b="1" i="1" dirty="0" err="1">
                <a:solidFill>
                  <a:schemeClr val="dk2"/>
                </a:solidFill>
              </a:rPr>
              <a:t>ν</a:t>
            </a:r>
            <a:r>
              <a:rPr lang="en" sz="1100" b="1" i="1" dirty="0">
                <a:solidFill>
                  <a:schemeClr val="dk2"/>
                </a:solidFill>
              </a:rPr>
              <a:t> π</a:t>
            </a:r>
            <a:r>
              <a:rPr lang="en" sz="1100" b="1" i="1" dirty="0" err="1">
                <a:solidFill>
                  <a:schemeClr val="dk2"/>
                </a:solidFill>
              </a:rPr>
              <a:t>ολύ</a:t>
            </a:r>
            <a:r>
              <a:rPr lang="en" sz="1100" b="1" i="1" dirty="0">
                <a:solidFill>
                  <a:schemeClr val="dk2"/>
                </a:solidFill>
              </a:rPr>
              <a:t> π</a:t>
            </a:r>
            <a:r>
              <a:rPr lang="en" sz="1100" b="1" i="1" dirty="0" err="1">
                <a:solidFill>
                  <a:schemeClr val="dk2"/>
                </a:solidFill>
              </a:rPr>
              <a:t>ιο</a:t>
            </a:r>
            <a:r>
              <a:rPr lang="en" sz="1100" b="1" i="1" dirty="0">
                <a:solidFill>
                  <a:schemeClr val="dk2"/>
                </a:solidFill>
              </a:rPr>
              <a:t> </a:t>
            </a:r>
            <a:r>
              <a:rPr lang="en" sz="1100" b="1" i="1" dirty="0" err="1">
                <a:solidFill>
                  <a:schemeClr val="dk2"/>
                </a:solidFill>
              </a:rPr>
              <a:t>ικ</a:t>
            </a:r>
            <a:r>
              <a:rPr lang="en" sz="1100" b="1" i="1" dirty="0">
                <a:solidFill>
                  <a:schemeClr val="dk2"/>
                </a:solidFill>
              </a:rPr>
              <a:t>α</a:t>
            </a:r>
            <a:r>
              <a:rPr lang="en" sz="1100" b="1" i="1" dirty="0" err="1">
                <a:solidFill>
                  <a:schemeClr val="dk2"/>
                </a:solidFill>
              </a:rPr>
              <a:t>νο</a:t>
            </a:r>
            <a:r>
              <a:rPr lang="en" sz="1100" b="1" i="1" dirty="0">
                <a:solidFill>
                  <a:schemeClr val="dk2"/>
                </a:solidFill>
              </a:rPr>
              <a:t>π</a:t>
            </a:r>
            <a:r>
              <a:rPr lang="en" sz="1100" b="1" i="1" dirty="0" err="1">
                <a:solidFill>
                  <a:schemeClr val="dk2"/>
                </a:solidFill>
              </a:rPr>
              <a:t>οιητικό</a:t>
            </a:r>
            <a:r>
              <a:rPr lang="en" sz="1100" b="1" i="1" dirty="0">
                <a:solidFill>
                  <a:schemeClr val="dk2"/>
                </a:solidFill>
              </a:rPr>
              <a:t> </a:t>
            </a:r>
            <a:r>
              <a:rPr lang="en" sz="1100" b="1" i="1" dirty="0" err="1">
                <a:solidFill>
                  <a:schemeClr val="dk2"/>
                </a:solidFill>
              </a:rPr>
              <a:t>ορισμό</a:t>
            </a:r>
            <a:r>
              <a:rPr lang="en" sz="1100" b="1" i="1" dirty="0">
                <a:solidFill>
                  <a:schemeClr val="dk2"/>
                </a:solidFill>
              </a:rPr>
              <a:t> </a:t>
            </a:r>
            <a:r>
              <a:rPr lang="en" sz="1100" b="1" i="1" dirty="0" err="1">
                <a:solidFill>
                  <a:schemeClr val="dk2"/>
                </a:solidFill>
              </a:rPr>
              <a:t>της</a:t>
            </a:r>
            <a:r>
              <a:rPr lang="en" sz="1100" b="1" i="1" dirty="0">
                <a:solidFill>
                  <a:schemeClr val="dk2"/>
                </a:solidFill>
              </a:rPr>
              <a:t> </a:t>
            </a:r>
            <a:r>
              <a:rPr lang="en" sz="1100" b="1" i="1" dirty="0" err="1">
                <a:solidFill>
                  <a:schemeClr val="dk2"/>
                </a:solidFill>
              </a:rPr>
              <a:t>κ</a:t>
            </a:r>
            <a:r>
              <a:rPr lang="en" sz="1100" b="1" i="1" dirty="0">
                <a:solidFill>
                  <a:schemeClr val="dk2"/>
                </a:solidFill>
              </a:rPr>
              <a:t>α</a:t>
            </a:r>
            <a:r>
              <a:rPr lang="en" sz="1100" b="1" i="1" dirty="0" err="1">
                <a:solidFill>
                  <a:schemeClr val="dk2"/>
                </a:solidFill>
              </a:rPr>
              <a:t>τάστ</a:t>
            </a:r>
            <a:r>
              <a:rPr lang="en" sz="1100" b="1" i="1" dirty="0">
                <a:solidFill>
                  <a:schemeClr val="dk2"/>
                </a:solidFill>
              </a:rPr>
              <a:t>α</a:t>
            </a:r>
            <a:r>
              <a:rPr lang="en" sz="1100" b="1" i="1" dirty="0" err="1">
                <a:solidFill>
                  <a:schemeClr val="dk2"/>
                </a:solidFill>
              </a:rPr>
              <a:t>σης</a:t>
            </a:r>
            <a:r>
              <a:rPr lang="en" sz="1100" dirty="0">
                <a:solidFill>
                  <a:schemeClr val="dk2"/>
                </a:solidFill>
              </a:rPr>
              <a:t>.</a:t>
            </a:r>
            <a:endParaRPr sz="1100" dirty="0">
              <a:solidFill>
                <a:schemeClr val="dk2"/>
              </a:solidFill>
            </a:endParaRP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sz="1100" dirty="0">
              <a:solidFill>
                <a:schemeClr val="dk2"/>
              </a:solidFill>
            </a:endParaRP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" sz="1100" b="1" dirty="0" err="1">
                <a:solidFill>
                  <a:schemeClr val="dk2"/>
                </a:solidFill>
              </a:rPr>
              <a:t>Ο</a:t>
            </a:r>
            <a:r>
              <a:rPr lang="en" sz="1100" b="1" dirty="0">
                <a:solidFill>
                  <a:schemeClr val="dk2"/>
                </a:solidFill>
              </a:rPr>
              <a:t> </a:t>
            </a:r>
            <a:r>
              <a:rPr lang="en" sz="1100" b="1" dirty="0" err="1">
                <a:solidFill>
                  <a:schemeClr val="dk2"/>
                </a:solidFill>
              </a:rPr>
              <a:t>κοινός</a:t>
            </a:r>
            <a:r>
              <a:rPr lang="en" sz="1100" b="1" dirty="0">
                <a:solidFill>
                  <a:schemeClr val="dk2"/>
                </a:solidFill>
              </a:rPr>
              <a:t> </a:t>
            </a:r>
            <a:r>
              <a:rPr lang="en" sz="1100" b="1" dirty="0" err="1">
                <a:solidFill>
                  <a:schemeClr val="dk2"/>
                </a:solidFill>
              </a:rPr>
              <a:t>ορισμός</a:t>
            </a:r>
            <a:r>
              <a:rPr lang="en" sz="1100" b="1" dirty="0">
                <a:solidFill>
                  <a:schemeClr val="dk2"/>
                </a:solidFill>
              </a:rPr>
              <a:t> </a:t>
            </a:r>
            <a:r>
              <a:rPr lang="en" sz="1100" b="1" dirty="0" err="1">
                <a:solidFill>
                  <a:schemeClr val="dk2"/>
                </a:solidFill>
              </a:rPr>
              <a:t>συνε</a:t>
            </a:r>
            <a:r>
              <a:rPr lang="en" sz="1100" b="1" dirty="0">
                <a:solidFill>
                  <a:schemeClr val="dk2"/>
                </a:solidFill>
              </a:rPr>
              <a:t>π</a:t>
            </a:r>
            <a:r>
              <a:rPr lang="en" sz="1100" b="1" dirty="0" err="1">
                <a:solidFill>
                  <a:schemeClr val="dk2"/>
                </a:solidFill>
              </a:rPr>
              <a:t>άγετ</a:t>
            </a:r>
            <a:r>
              <a:rPr lang="en" sz="1100" b="1" dirty="0">
                <a:solidFill>
                  <a:schemeClr val="dk2"/>
                </a:solidFill>
              </a:rPr>
              <a:t>α</a:t>
            </a:r>
            <a:r>
              <a:rPr lang="en" sz="1100" b="1" dirty="0" err="1">
                <a:solidFill>
                  <a:schemeClr val="dk2"/>
                </a:solidFill>
              </a:rPr>
              <a:t>ι</a:t>
            </a:r>
            <a:r>
              <a:rPr lang="en" sz="1100" b="1" dirty="0">
                <a:solidFill>
                  <a:schemeClr val="dk2"/>
                </a:solidFill>
              </a:rPr>
              <a:t> </a:t>
            </a:r>
            <a:r>
              <a:rPr lang="en" sz="1100" b="1" dirty="0" err="1">
                <a:solidFill>
                  <a:schemeClr val="dk2"/>
                </a:solidFill>
              </a:rPr>
              <a:t>κοινή</a:t>
            </a:r>
            <a:r>
              <a:rPr lang="en" sz="1100" b="1" dirty="0">
                <a:solidFill>
                  <a:schemeClr val="dk2"/>
                </a:solidFill>
              </a:rPr>
              <a:t> </a:t>
            </a:r>
            <a:r>
              <a:rPr lang="en" sz="1100" b="1" dirty="0" err="1">
                <a:solidFill>
                  <a:schemeClr val="dk2"/>
                </a:solidFill>
              </a:rPr>
              <a:t>κ</a:t>
            </a:r>
            <a:r>
              <a:rPr lang="en" sz="1100" b="1" dirty="0">
                <a:solidFill>
                  <a:schemeClr val="dk2"/>
                </a:solidFill>
              </a:rPr>
              <a:t>α</a:t>
            </a:r>
            <a:r>
              <a:rPr lang="en" sz="1100" b="1" dirty="0" err="1">
                <a:solidFill>
                  <a:schemeClr val="dk2"/>
                </a:solidFill>
              </a:rPr>
              <a:t>ι</a:t>
            </a:r>
            <a:r>
              <a:rPr lang="en" sz="1100" b="1" dirty="0">
                <a:solidFill>
                  <a:schemeClr val="dk2"/>
                </a:solidFill>
              </a:rPr>
              <a:t> </a:t>
            </a:r>
            <a:r>
              <a:rPr lang="en" sz="1100" b="1" dirty="0" err="1">
                <a:solidFill>
                  <a:schemeClr val="dk2"/>
                </a:solidFill>
              </a:rPr>
              <a:t>ομόφωνη</a:t>
            </a:r>
            <a:r>
              <a:rPr lang="en" sz="1100" b="1" dirty="0">
                <a:solidFill>
                  <a:schemeClr val="dk2"/>
                </a:solidFill>
              </a:rPr>
              <a:t> απ</a:t>
            </a:r>
            <a:r>
              <a:rPr lang="en" sz="1100" b="1" dirty="0" err="1">
                <a:solidFill>
                  <a:schemeClr val="dk2"/>
                </a:solidFill>
              </a:rPr>
              <a:t>όφ</a:t>
            </a:r>
            <a:r>
              <a:rPr lang="en" sz="1100" b="1" dirty="0">
                <a:solidFill>
                  <a:schemeClr val="dk2"/>
                </a:solidFill>
              </a:rPr>
              <a:t>α</a:t>
            </a:r>
            <a:r>
              <a:rPr lang="en" sz="1100" b="1" dirty="0" err="1">
                <a:solidFill>
                  <a:schemeClr val="dk2"/>
                </a:solidFill>
              </a:rPr>
              <a:t>ση</a:t>
            </a:r>
            <a:r>
              <a:rPr lang="en" sz="1100" b="1" dirty="0">
                <a:solidFill>
                  <a:schemeClr val="dk2"/>
                </a:solidFill>
              </a:rPr>
              <a:t> π</a:t>
            </a:r>
            <a:r>
              <a:rPr lang="en" sz="1100" b="1" dirty="0" err="1">
                <a:solidFill>
                  <a:schemeClr val="dk2"/>
                </a:solidFill>
              </a:rPr>
              <a:t>ρος</a:t>
            </a:r>
            <a:r>
              <a:rPr lang="en" sz="1100" b="1" dirty="0">
                <a:solidFill>
                  <a:schemeClr val="dk2"/>
                </a:solidFill>
              </a:rPr>
              <a:t> </a:t>
            </a:r>
            <a:r>
              <a:rPr lang="en" sz="1100" b="1" dirty="0" err="1">
                <a:solidFill>
                  <a:schemeClr val="dk2"/>
                </a:solidFill>
              </a:rPr>
              <a:t>δράση</a:t>
            </a:r>
            <a:r>
              <a:rPr lang="en" sz="1100" b="1" dirty="0">
                <a:solidFill>
                  <a:schemeClr val="dk2"/>
                </a:solidFill>
              </a:rPr>
              <a:t> </a:t>
            </a:r>
            <a:r>
              <a:rPr lang="en" sz="1100" b="1" dirty="0" err="1">
                <a:solidFill>
                  <a:schemeClr val="dk2"/>
                </a:solidFill>
              </a:rPr>
              <a:t>στην</a:t>
            </a:r>
            <a:r>
              <a:rPr lang="en" sz="1100" b="1" dirty="0">
                <a:solidFill>
                  <a:schemeClr val="dk2"/>
                </a:solidFill>
              </a:rPr>
              <a:t> </a:t>
            </a:r>
            <a:r>
              <a:rPr lang="en" sz="1100" b="1" dirty="0" err="1">
                <a:solidFill>
                  <a:schemeClr val="dk2"/>
                </a:solidFill>
              </a:rPr>
              <a:t>συνέχει</a:t>
            </a:r>
            <a:r>
              <a:rPr lang="en" sz="1100" b="1" dirty="0">
                <a:solidFill>
                  <a:schemeClr val="dk2"/>
                </a:solidFill>
              </a:rPr>
              <a:t>α</a:t>
            </a:r>
            <a:r>
              <a:rPr lang="en" sz="1100" dirty="0">
                <a:solidFill>
                  <a:schemeClr val="dk2"/>
                </a:solidFill>
              </a:rPr>
              <a:t>.</a:t>
            </a:r>
            <a:endParaRPr sz="1100" dirty="0">
              <a:solidFill>
                <a:schemeClr val="dk2"/>
              </a:solidFill>
            </a:endParaRPr>
          </a:p>
        </p:txBody>
      </p:sp>
      <p:sp>
        <p:nvSpPr>
          <p:cNvPr id="144" name="Google Shape;144;p26"/>
          <p:cNvSpPr txBox="1"/>
          <p:nvPr/>
        </p:nvSpPr>
        <p:spPr>
          <a:xfrm>
            <a:off x="77775" y="4796100"/>
            <a:ext cx="80139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dirty="0">
                <a:solidFill>
                  <a:srgbClr val="595959"/>
                </a:solidFill>
              </a:rPr>
              <a:t>Jackson, M. C. (2019). </a:t>
            </a:r>
            <a:r>
              <a:rPr lang="en" sz="800" i="1" dirty="0">
                <a:solidFill>
                  <a:srgbClr val="595959"/>
                </a:solidFill>
              </a:rPr>
              <a:t>Critical systems thinking and the management of complexity</a:t>
            </a:r>
            <a:r>
              <a:rPr lang="en" sz="800" dirty="0">
                <a:solidFill>
                  <a:srgbClr val="595959"/>
                </a:solidFill>
              </a:rPr>
              <a:t>. John Wiley &amp; Sons.</a:t>
            </a:r>
            <a:endParaRPr sz="800" dirty="0">
              <a:solidFill>
                <a:srgbClr val="59595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dirty="0">
                <a:solidFill>
                  <a:schemeClr val="dk2"/>
                </a:solidFill>
              </a:rPr>
              <a:t>Checkland, P. B. (1989). Soft systems methodology. </a:t>
            </a:r>
            <a:r>
              <a:rPr lang="en" sz="800" i="1" dirty="0">
                <a:solidFill>
                  <a:schemeClr val="dk2"/>
                </a:solidFill>
              </a:rPr>
              <a:t>Human systems management</a:t>
            </a:r>
            <a:r>
              <a:rPr lang="en" sz="800" dirty="0">
                <a:solidFill>
                  <a:schemeClr val="dk2"/>
                </a:solidFill>
              </a:rPr>
              <a:t>, </a:t>
            </a:r>
            <a:r>
              <a:rPr lang="en" sz="800" i="1" dirty="0">
                <a:solidFill>
                  <a:schemeClr val="dk2"/>
                </a:solidFill>
              </a:rPr>
              <a:t>8</a:t>
            </a:r>
            <a:r>
              <a:rPr lang="en" sz="800" dirty="0">
                <a:solidFill>
                  <a:schemeClr val="dk2"/>
                </a:solidFill>
              </a:rPr>
              <a:t>(4), 273-289.</a:t>
            </a:r>
            <a:endParaRPr sz="500" dirty="0">
              <a:solidFill>
                <a:schemeClr val="dk2"/>
              </a:solidFill>
            </a:endParaRPr>
          </a:p>
        </p:txBody>
      </p:sp>
      <p:pic>
        <p:nvPicPr>
          <p:cNvPr id="145" name="Google Shape;145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75301" y="572700"/>
            <a:ext cx="3368750" cy="350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>
            <a:spLocks noGrp="1"/>
          </p:cNvSpPr>
          <p:nvPr>
            <p:ph type="title"/>
          </p:nvPr>
        </p:nvSpPr>
        <p:spPr>
          <a:xfrm>
            <a:off x="152250" y="0"/>
            <a:ext cx="8791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ct val="42672"/>
              <a:buNone/>
            </a:pPr>
            <a:r>
              <a:rPr lang="en" sz="2320"/>
              <a:t>Αρχικά Συμπεράσματα για το Πρώτο Κύμα Συστημικών Μεθοδολογιών</a:t>
            </a:r>
            <a:endParaRPr sz="2320"/>
          </a:p>
        </p:txBody>
      </p:sp>
      <p:sp>
        <p:nvSpPr>
          <p:cNvPr id="62" name="Google Shape;62;p14"/>
          <p:cNvSpPr txBox="1"/>
          <p:nvPr/>
        </p:nvSpPr>
        <p:spPr>
          <a:xfrm>
            <a:off x="152250" y="453225"/>
            <a:ext cx="8791800" cy="45879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dirty="0" err="1">
                <a:solidFill>
                  <a:schemeClr val="dk2"/>
                </a:solidFill>
              </a:rPr>
              <a:t>Οι</a:t>
            </a:r>
            <a:r>
              <a:rPr lang="en" sz="1300" dirty="0">
                <a:solidFill>
                  <a:schemeClr val="dk2"/>
                </a:solidFill>
              </a:rPr>
              <a:t> </a:t>
            </a:r>
            <a:r>
              <a:rPr lang="en" sz="1300" dirty="0" err="1">
                <a:solidFill>
                  <a:schemeClr val="dk2"/>
                </a:solidFill>
              </a:rPr>
              <a:t>μεθοδολογίες</a:t>
            </a:r>
            <a:r>
              <a:rPr lang="en" sz="1300" dirty="0">
                <a:solidFill>
                  <a:schemeClr val="dk2"/>
                </a:solidFill>
              </a:rPr>
              <a:t> π</a:t>
            </a:r>
            <a:r>
              <a:rPr lang="en" sz="1300" dirty="0" err="1">
                <a:solidFill>
                  <a:schemeClr val="dk2"/>
                </a:solidFill>
              </a:rPr>
              <a:t>ου</a:t>
            </a:r>
            <a:r>
              <a:rPr lang="en" sz="1300" dirty="0">
                <a:solidFill>
                  <a:schemeClr val="dk2"/>
                </a:solidFill>
              </a:rPr>
              <a:t> </a:t>
            </a:r>
            <a:r>
              <a:rPr lang="en" sz="1300" dirty="0" err="1">
                <a:solidFill>
                  <a:schemeClr val="dk2"/>
                </a:solidFill>
              </a:rPr>
              <a:t>είδ</a:t>
            </a:r>
            <a:r>
              <a:rPr lang="en" sz="1300" dirty="0">
                <a:solidFill>
                  <a:schemeClr val="dk2"/>
                </a:solidFill>
              </a:rPr>
              <a:t>α</a:t>
            </a:r>
            <a:r>
              <a:rPr lang="en" sz="1300" dirty="0" err="1">
                <a:solidFill>
                  <a:schemeClr val="dk2"/>
                </a:solidFill>
              </a:rPr>
              <a:t>με</a:t>
            </a:r>
            <a:r>
              <a:rPr lang="en" sz="1300" dirty="0">
                <a:solidFill>
                  <a:schemeClr val="dk2"/>
                </a:solidFill>
              </a:rPr>
              <a:t> </a:t>
            </a:r>
            <a:r>
              <a:rPr lang="en" sz="1300" dirty="0" err="1">
                <a:solidFill>
                  <a:schemeClr val="dk2"/>
                </a:solidFill>
              </a:rPr>
              <a:t>στο</a:t>
            </a:r>
            <a:r>
              <a:rPr lang="en" sz="1300" dirty="0">
                <a:solidFill>
                  <a:schemeClr val="dk2"/>
                </a:solidFill>
              </a:rPr>
              <a:t> π</a:t>
            </a:r>
            <a:r>
              <a:rPr lang="en" sz="1300" dirty="0" err="1">
                <a:solidFill>
                  <a:schemeClr val="dk2"/>
                </a:solidFill>
              </a:rPr>
              <a:t>ρώτο</a:t>
            </a:r>
            <a:r>
              <a:rPr lang="en" sz="1300" dirty="0">
                <a:solidFill>
                  <a:schemeClr val="dk2"/>
                </a:solidFill>
              </a:rPr>
              <a:t> </a:t>
            </a:r>
            <a:r>
              <a:rPr lang="en" sz="1300" dirty="0" err="1">
                <a:solidFill>
                  <a:schemeClr val="dk2"/>
                </a:solidFill>
              </a:rPr>
              <a:t>κύμ</a:t>
            </a:r>
            <a:r>
              <a:rPr lang="en" sz="1300" dirty="0">
                <a:solidFill>
                  <a:schemeClr val="dk2"/>
                </a:solidFill>
              </a:rPr>
              <a:t>α </a:t>
            </a:r>
            <a:r>
              <a:rPr lang="en" sz="1300" dirty="0" err="1">
                <a:solidFill>
                  <a:schemeClr val="dk2"/>
                </a:solidFill>
              </a:rPr>
              <a:t>ήτ</a:t>
            </a:r>
            <a:r>
              <a:rPr lang="en" sz="1300" dirty="0">
                <a:solidFill>
                  <a:schemeClr val="dk2"/>
                </a:solidFill>
              </a:rPr>
              <a:t>α</a:t>
            </a:r>
            <a:r>
              <a:rPr lang="en" sz="1300" dirty="0" err="1">
                <a:solidFill>
                  <a:schemeClr val="dk2"/>
                </a:solidFill>
              </a:rPr>
              <a:t>ν</a:t>
            </a:r>
            <a:r>
              <a:rPr lang="en" sz="1300" dirty="0">
                <a:solidFill>
                  <a:schemeClr val="dk2"/>
                </a:solidFill>
              </a:rPr>
              <a:t> </a:t>
            </a:r>
            <a:r>
              <a:rPr lang="en" sz="1300" dirty="0" err="1">
                <a:solidFill>
                  <a:schemeClr val="dk2"/>
                </a:solidFill>
              </a:rPr>
              <a:t>η</a:t>
            </a:r>
            <a:r>
              <a:rPr lang="en" sz="1300" dirty="0">
                <a:solidFill>
                  <a:schemeClr val="dk2"/>
                </a:solidFill>
              </a:rPr>
              <a:t> </a:t>
            </a:r>
            <a:r>
              <a:rPr lang="en" sz="1300" b="1" dirty="0" err="1">
                <a:solidFill>
                  <a:schemeClr val="dk2"/>
                </a:solidFill>
              </a:rPr>
              <a:t>Ε</a:t>
            </a:r>
            <a:r>
              <a:rPr lang="en" sz="1300" b="1" dirty="0">
                <a:solidFill>
                  <a:schemeClr val="dk2"/>
                </a:solidFill>
              </a:rPr>
              <a:t>π</a:t>
            </a:r>
            <a:r>
              <a:rPr lang="en" sz="1300" b="1" dirty="0" err="1">
                <a:solidFill>
                  <a:schemeClr val="dk2"/>
                </a:solidFill>
              </a:rPr>
              <a:t>ιχειρησι</a:t>
            </a:r>
            <a:r>
              <a:rPr lang="en" sz="1300" b="1" dirty="0">
                <a:solidFill>
                  <a:schemeClr val="dk2"/>
                </a:solidFill>
              </a:rPr>
              <a:t>α</a:t>
            </a:r>
            <a:r>
              <a:rPr lang="en" sz="1300" b="1" dirty="0" err="1">
                <a:solidFill>
                  <a:schemeClr val="dk2"/>
                </a:solidFill>
              </a:rPr>
              <a:t>κή</a:t>
            </a:r>
            <a:r>
              <a:rPr lang="en" sz="1300" b="1" dirty="0">
                <a:solidFill>
                  <a:schemeClr val="dk2"/>
                </a:solidFill>
              </a:rPr>
              <a:t> </a:t>
            </a:r>
            <a:r>
              <a:rPr lang="en" sz="1300" b="1" dirty="0" err="1">
                <a:solidFill>
                  <a:schemeClr val="dk2"/>
                </a:solidFill>
              </a:rPr>
              <a:t>Έρευν</a:t>
            </a:r>
            <a:r>
              <a:rPr lang="en" sz="1300" b="1" dirty="0">
                <a:solidFill>
                  <a:schemeClr val="dk2"/>
                </a:solidFill>
              </a:rPr>
              <a:t>α (Operations Research)</a:t>
            </a:r>
            <a:r>
              <a:rPr lang="en" sz="1300" dirty="0">
                <a:solidFill>
                  <a:schemeClr val="dk2"/>
                </a:solidFill>
              </a:rPr>
              <a:t>, </a:t>
            </a:r>
            <a:r>
              <a:rPr lang="en" sz="1300" dirty="0" err="1">
                <a:solidFill>
                  <a:schemeClr val="dk2"/>
                </a:solidFill>
              </a:rPr>
              <a:t>η</a:t>
            </a:r>
            <a:r>
              <a:rPr lang="en" sz="1300" dirty="0">
                <a:solidFill>
                  <a:schemeClr val="dk2"/>
                </a:solidFill>
              </a:rPr>
              <a:t> </a:t>
            </a:r>
            <a:r>
              <a:rPr lang="en" sz="1300" b="1" dirty="0" err="1">
                <a:solidFill>
                  <a:schemeClr val="dk2"/>
                </a:solidFill>
              </a:rPr>
              <a:t>Δυν</a:t>
            </a:r>
            <a:r>
              <a:rPr lang="en" sz="1300" b="1" dirty="0">
                <a:solidFill>
                  <a:schemeClr val="dk2"/>
                </a:solidFill>
              </a:rPr>
              <a:t>α</a:t>
            </a:r>
            <a:r>
              <a:rPr lang="en" sz="1300" b="1" dirty="0" err="1">
                <a:solidFill>
                  <a:schemeClr val="dk2"/>
                </a:solidFill>
              </a:rPr>
              <a:t>μική</a:t>
            </a:r>
            <a:r>
              <a:rPr lang="en" sz="1300" b="1" dirty="0">
                <a:solidFill>
                  <a:schemeClr val="dk2"/>
                </a:solidFill>
              </a:rPr>
              <a:t> </a:t>
            </a:r>
            <a:r>
              <a:rPr lang="en" sz="1300" b="1" dirty="0" err="1">
                <a:solidFill>
                  <a:schemeClr val="dk2"/>
                </a:solidFill>
              </a:rPr>
              <a:t>Συστημάτων</a:t>
            </a:r>
            <a:r>
              <a:rPr lang="en" sz="1300" b="1" dirty="0">
                <a:solidFill>
                  <a:schemeClr val="dk2"/>
                </a:solidFill>
              </a:rPr>
              <a:t> (System Dynamics)</a:t>
            </a:r>
            <a:r>
              <a:rPr lang="en" sz="1300" dirty="0">
                <a:solidFill>
                  <a:schemeClr val="dk2"/>
                </a:solidFill>
              </a:rPr>
              <a:t>, </a:t>
            </a:r>
            <a:r>
              <a:rPr lang="en" sz="1300" dirty="0" err="1">
                <a:solidFill>
                  <a:schemeClr val="dk2"/>
                </a:solidFill>
              </a:rPr>
              <a:t>κ</a:t>
            </a:r>
            <a:r>
              <a:rPr lang="en" sz="1300" dirty="0">
                <a:solidFill>
                  <a:schemeClr val="dk2"/>
                </a:solidFill>
              </a:rPr>
              <a:t>α</a:t>
            </a:r>
            <a:r>
              <a:rPr lang="en" sz="1300" dirty="0" err="1">
                <a:solidFill>
                  <a:schemeClr val="dk2"/>
                </a:solidFill>
              </a:rPr>
              <a:t>ι</a:t>
            </a:r>
            <a:r>
              <a:rPr lang="en" sz="1300" dirty="0">
                <a:solidFill>
                  <a:schemeClr val="dk2"/>
                </a:solidFill>
              </a:rPr>
              <a:t> </a:t>
            </a:r>
            <a:r>
              <a:rPr lang="en" sz="1300" dirty="0" err="1">
                <a:solidFill>
                  <a:schemeClr val="dk2"/>
                </a:solidFill>
              </a:rPr>
              <a:t>το</a:t>
            </a:r>
            <a:r>
              <a:rPr lang="en" sz="1300" dirty="0">
                <a:solidFill>
                  <a:schemeClr val="dk2"/>
                </a:solidFill>
              </a:rPr>
              <a:t> </a:t>
            </a:r>
            <a:r>
              <a:rPr lang="en" sz="1300" b="1" dirty="0" err="1">
                <a:solidFill>
                  <a:schemeClr val="dk2"/>
                </a:solidFill>
              </a:rPr>
              <a:t>Μοντέλο</a:t>
            </a:r>
            <a:r>
              <a:rPr lang="en" sz="1300" b="1" dirty="0">
                <a:solidFill>
                  <a:schemeClr val="dk2"/>
                </a:solidFill>
              </a:rPr>
              <a:t> </a:t>
            </a:r>
            <a:r>
              <a:rPr lang="en" sz="1300" b="1" dirty="0" err="1">
                <a:solidFill>
                  <a:schemeClr val="dk2"/>
                </a:solidFill>
              </a:rPr>
              <a:t>Βιώσιμων</a:t>
            </a:r>
            <a:r>
              <a:rPr lang="en" sz="1300" b="1" dirty="0">
                <a:solidFill>
                  <a:schemeClr val="dk2"/>
                </a:solidFill>
              </a:rPr>
              <a:t> </a:t>
            </a:r>
            <a:r>
              <a:rPr lang="en" sz="1300" b="1" dirty="0" err="1">
                <a:solidFill>
                  <a:schemeClr val="dk2"/>
                </a:solidFill>
              </a:rPr>
              <a:t>Συστημάτων</a:t>
            </a:r>
            <a:r>
              <a:rPr lang="en" sz="1300" b="1" dirty="0">
                <a:solidFill>
                  <a:schemeClr val="dk2"/>
                </a:solidFill>
              </a:rPr>
              <a:t> (Viable Systems Model)</a:t>
            </a:r>
            <a:r>
              <a:rPr lang="en" sz="1300" dirty="0">
                <a:solidFill>
                  <a:schemeClr val="dk2"/>
                </a:solidFill>
              </a:rPr>
              <a:t>. </a:t>
            </a:r>
            <a:r>
              <a:rPr lang="en" sz="1300" dirty="0" err="1">
                <a:solidFill>
                  <a:schemeClr val="dk2"/>
                </a:solidFill>
              </a:rPr>
              <a:t>Προφ</a:t>
            </a:r>
            <a:r>
              <a:rPr lang="en" sz="1300" dirty="0">
                <a:solidFill>
                  <a:schemeClr val="dk2"/>
                </a:solidFill>
              </a:rPr>
              <a:t>α</a:t>
            </a:r>
            <a:r>
              <a:rPr lang="en" sz="1300" dirty="0" err="1">
                <a:solidFill>
                  <a:schemeClr val="dk2"/>
                </a:solidFill>
              </a:rPr>
              <a:t>νώς</a:t>
            </a:r>
            <a:r>
              <a:rPr lang="en" sz="1300" dirty="0">
                <a:solidFill>
                  <a:schemeClr val="dk2"/>
                </a:solidFill>
              </a:rPr>
              <a:t>, α</a:t>
            </a:r>
            <a:r>
              <a:rPr lang="en" sz="1300" dirty="0" err="1">
                <a:solidFill>
                  <a:schemeClr val="dk2"/>
                </a:solidFill>
              </a:rPr>
              <a:t>υτές</a:t>
            </a:r>
            <a:r>
              <a:rPr lang="en" sz="1300" dirty="0">
                <a:solidFill>
                  <a:schemeClr val="dk2"/>
                </a:solidFill>
              </a:rPr>
              <a:t> </a:t>
            </a:r>
            <a:r>
              <a:rPr lang="en" sz="1300" dirty="0" err="1">
                <a:solidFill>
                  <a:schemeClr val="dk2"/>
                </a:solidFill>
              </a:rPr>
              <a:t>δεν</a:t>
            </a:r>
            <a:r>
              <a:rPr lang="en" sz="1300" dirty="0">
                <a:solidFill>
                  <a:schemeClr val="dk2"/>
                </a:solidFill>
              </a:rPr>
              <a:t> </a:t>
            </a:r>
            <a:r>
              <a:rPr lang="en" sz="1300" dirty="0" err="1">
                <a:solidFill>
                  <a:schemeClr val="dk2"/>
                </a:solidFill>
              </a:rPr>
              <a:t>είν</a:t>
            </a:r>
            <a:r>
              <a:rPr lang="en" sz="1300" dirty="0">
                <a:solidFill>
                  <a:schemeClr val="dk2"/>
                </a:solidFill>
              </a:rPr>
              <a:t>α</a:t>
            </a:r>
            <a:r>
              <a:rPr lang="en" sz="1300" dirty="0" err="1">
                <a:solidFill>
                  <a:schemeClr val="dk2"/>
                </a:solidFill>
              </a:rPr>
              <a:t>ι</a:t>
            </a:r>
            <a:r>
              <a:rPr lang="en" sz="1300" dirty="0">
                <a:solidFill>
                  <a:schemeClr val="dk2"/>
                </a:solidFill>
              </a:rPr>
              <a:t> </a:t>
            </a:r>
            <a:r>
              <a:rPr lang="en" sz="1300" dirty="0" err="1">
                <a:solidFill>
                  <a:schemeClr val="dk2"/>
                </a:solidFill>
              </a:rPr>
              <a:t>οι</a:t>
            </a:r>
            <a:r>
              <a:rPr lang="en" sz="1300" dirty="0">
                <a:solidFill>
                  <a:schemeClr val="dk2"/>
                </a:solidFill>
              </a:rPr>
              <a:t> </a:t>
            </a:r>
            <a:r>
              <a:rPr lang="en" sz="1300" dirty="0" err="1">
                <a:solidFill>
                  <a:schemeClr val="dk2"/>
                </a:solidFill>
              </a:rPr>
              <a:t>μόνες</a:t>
            </a:r>
            <a:r>
              <a:rPr lang="en" sz="1300" dirty="0">
                <a:solidFill>
                  <a:schemeClr val="dk2"/>
                </a:solidFill>
              </a:rPr>
              <a:t> </a:t>
            </a:r>
            <a:r>
              <a:rPr lang="en" sz="1300" dirty="0" err="1">
                <a:solidFill>
                  <a:schemeClr val="dk2"/>
                </a:solidFill>
              </a:rPr>
              <a:t>μεθοδολογίες</a:t>
            </a:r>
            <a:r>
              <a:rPr lang="en" sz="1300" dirty="0">
                <a:solidFill>
                  <a:schemeClr val="dk2"/>
                </a:solidFill>
              </a:rPr>
              <a:t>. </a:t>
            </a:r>
            <a:r>
              <a:rPr lang="en" sz="1300" dirty="0" err="1">
                <a:solidFill>
                  <a:schemeClr val="dk2"/>
                </a:solidFill>
              </a:rPr>
              <a:t>Κάθε</a:t>
            </a:r>
            <a:r>
              <a:rPr lang="en" sz="1300" dirty="0">
                <a:solidFill>
                  <a:schemeClr val="dk2"/>
                </a:solidFill>
              </a:rPr>
              <a:t> </a:t>
            </a:r>
            <a:r>
              <a:rPr lang="en" sz="1300" dirty="0" err="1">
                <a:solidFill>
                  <a:schemeClr val="dk2"/>
                </a:solidFill>
              </a:rPr>
              <a:t>κύμ</a:t>
            </a:r>
            <a:r>
              <a:rPr lang="en" sz="1300" dirty="0">
                <a:solidFill>
                  <a:schemeClr val="dk2"/>
                </a:solidFill>
              </a:rPr>
              <a:t>α π</a:t>
            </a:r>
            <a:r>
              <a:rPr lang="en" sz="1300" dirty="0" err="1">
                <a:solidFill>
                  <a:schemeClr val="dk2"/>
                </a:solidFill>
              </a:rPr>
              <a:t>ου</a:t>
            </a:r>
            <a:r>
              <a:rPr lang="en" sz="1300" dirty="0">
                <a:solidFill>
                  <a:schemeClr val="dk2"/>
                </a:solidFill>
              </a:rPr>
              <a:t> </a:t>
            </a:r>
            <a:r>
              <a:rPr lang="en" sz="1300" dirty="0" err="1">
                <a:solidFill>
                  <a:schemeClr val="dk2"/>
                </a:solidFill>
              </a:rPr>
              <a:t>θ</a:t>
            </a:r>
            <a:r>
              <a:rPr lang="en" sz="1300" dirty="0">
                <a:solidFill>
                  <a:schemeClr val="dk2"/>
                </a:solidFill>
              </a:rPr>
              <a:t>α </a:t>
            </a:r>
            <a:r>
              <a:rPr lang="en" sz="1300" dirty="0" err="1">
                <a:solidFill>
                  <a:schemeClr val="dk2"/>
                </a:solidFill>
              </a:rPr>
              <a:t>δούμε</a:t>
            </a:r>
            <a:r>
              <a:rPr lang="en" sz="1300" dirty="0">
                <a:solidFill>
                  <a:schemeClr val="dk2"/>
                </a:solidFill>
              </a:rPr>
              <a:t> </a:t>
            </a:r>
            <a:r>
              <a:rPr lang="en" sz="1300" dirty="0" err="1">
                <a:solidFill>
                  <a:schemeClr val="dk2"/>
                </a:solidFill>
              </a:rPr>
              <a:t>έχει</a:t>
            </a:r>
            <a:r>
              <a:rPr lang="en" sz="1300" dirty="0">
                <a:solidFill>
                  <a:schemeClr val="dk2"/>
                </a:solidFill>
              </a:rPr>
              <a:t> </a:t>
            </a:r>
            <a:r>
              <a:rPr lang="en" sz="1300" dirty="0" err="1">
                <a:solidFill>
                  <a:schemeClr val="dk2"/>
                </a:solidFill>
              </a:rPr>
              <a:t>μί</a:t>
            </a:r>
            <a:r>
              <a:rPr lang="en" sz="1300" dirty="0">
                <a:solidFill>
                  <a:schemeClr val="dk2"/>
                </a:solidFill>
              </a:rPr>
              <a:t>α π</a:t>
            </a:r>
            <a:r>
              <a:rPr lang="en" sz="1300" dirty="0" err="1">
                <a:solidFill>
                  <a:schemeClr val="dk2"/>
                </a:solidFill>
              </a:rPr>
              <a:t>ολύ</a:t>
            </a:r>
            <a:r>
              <a:rPr lang="en" sz="1300" dirty="0">
                <a:solidFill>
                  <a:schemeClr val="dk2"/>
                </a:solidFill>
              </a:rPr>
              <a:t> </a:t>
            </a:r>
            <a:r>
              <a:rPr lang="en" sz="1300" dirty="0" err="1">
                <a:solidFill>
                  <a:schemeClr val="dk2"/>
                </a:solidFill>
              </a:rPr>
              <a:t>μεγάλη</a:t>
            </a:r>
            <a:r>
              <a:rPr lang="en" sz="1300" dirty="0">
                <a:solidFill>
                  <a:schemeClr val="dk2"/>
                </a:solidFill>
              </a:rPr>
              <a:t> </a:t>
            </a:r>
            <a:r>
              <a:rPr lang="en" sz="1300" dirty="0" err="1">
                <a:solidFill>
                  <a:schemeClr val="dk2"/>
                </a:solidFill>
              </a:rPr>
              <a:t>γκάμ</a:t>
            </a:r>
            <a:r>
              <a:rPr lang="en" sz="1300" dirty="0">
                <a:solidFill>
                  <a:schemeClr val="dk2"/>
                </a:solidFill>
              </a:rPr>
              <a:t>α απ</a:t>
            </a:r>
            <a:r>
              <a:rPr lang="en" sz="1300" dirty="0" err="1">
                <a:solidFill>
                  <a:schemeClr val="dk2"/>
                </a:solidFill>
              </a:rPr>
              <a:t>ό</a:t>
            </a:r>
            <a:r>
              <a:rPr lang="en" sz="1300" dirty="0">
                <a:solidFill>
                  <a:schemeClr val="dk2"/>
                </a:solidFill>
              </a:rPr>
              <a:t> </a:t>
            </a:r>
            <a:r>
              <a:rPr lang="en" sz="1300" dirty="0" err="1">
                <a:solidFill>
                  <a:schemeClr val="dk2"/>
                </a:solidFill>
              </a:rPr>
              <a:t>μεθοδολογίες</a:t>
            </a:r>
            <a:r>
              <a:rPr lang="en" sz="1300" dirty="0">
                <a:solidFill>
                  <a:schemeClr val="dk2"/>
                </a:solidFill>
              </a:rPr>
              <a:t>.</a:t>
            </a:r>
            <a:endParaRPr sz="1300" dirty="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 dirty="0">
              <a:solidFill>
                <a:schemeClr val="dk2"/>
              </a:solidFill>
            </a:endParaRP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en" sz="1300" dirty="0" err="1">
                <a:solidFill>
                  <a:schemeClr val="dk2"/>
                </a:solidFill>
              </a:rPr>
              <a:t>Η</a:t>
            </a:r>
            <a:r>
              <a:rPr lang="en" sz="1300" dirty="0">
                <a:solidFill>
                  <a:schemeClr val="dk2"/>
                </a:solidFill>
              </a:rPr>
              <a:t> </a:t>
            </a:r>
            <a:r>
              <a:rPr lang="en" sz="1300" dirty="0" err="1">
                <a:solidFill>
                  <a:schemeClr val="dk2"/>
                </a:solidFill>
              </a:rPr>
              <a:t>ισχύς</a:t>
            </a:r>
            <a:r>
              <a:rPr lang="en" sz="1300" dirty="0">
                <a:solidFill>
                  <a:schemeClr val="dk2"/>
                </a:solidFill>
              </a:rPr>
              <a:t> </a:t>
            </a:r>
            <a:r>
              <a:rPr lang="en" sz="1300" dirty="0" err="1">
                <a:solidFill>
                  <a:schemeClr val="dk2"/>
                </a:solidFill>
              </a:rPr>
              <a:t>του</a:t>
            </a:r>
            <a:r>
              <a:rPr lang="en" sz="1300" dirty="0">
                <a:solidFill>
                  <a:schemeClr val="dk2"/>
                </a:solidFill>
              </a:rPr>
              <a:t> π</a:t>
            </a:r>
            <a:r>
              <a:rPr lang="en" sz="1300" dirty="0" err="1">
                <a:solidFill>
                  <a:schemeClr val="dk2"/>
                </a:solidFill>
              </a:rPr>
              <a:t>ρώτου</a:t>
            </a:r>
            <a:r>
              <a:rPr lang="en" sz="1300" dirty="0">
                <a:solidFill>
                  <a:schemeClr val="dk2"/>
                </a:solidFill>
              </a:rPr>
              <a:t> </a:t>
            </a:r>
            <a:r>
              <a:rPr lang="en" sz="1300" dirty="0" err="1">
                <a:solidFill>
                  <a:schemeClr val="dk2"/>
                </a:solidFill>
              </a:rPr>
              <a:t>κύμ</a:t>
            </a:r>
            <a:r>
              <a:rPr lang="en" sz="1300" dirty="0">
                <a:solidFill>
                  <a:schemeClr val="dk2"/>
                </a:solidFill>
              </a:rPr>
              <a:t>α</a:t>
            </a:r>
            <a:r>
              <a:rPr lang="en" sz="1300" dirty="0" err="1">
                <a:solidFill>
                  <a:schemeClr val="dk2"/>
                </a:solidFill>
              </a:rPr>
              <a:t>τος</a:t>
            </a:r>
            <a:r>
              <a:rPr lang="en" sz="1300" dirty="0">
                <a:solidFill>
                  <a:schemeClr val="dk2"/>
                </a:solidFill>
              </a:rPr>
              <a:t> </a:t>
            </a:r>
            <a:r>
              <a:rPr lang="en" sz="1300" dirty="0" err="1">
                <a:solidFill>
                  <a:schemeClr val="dk2"/>
                </a:solidFill>
              </a:rPr>
              <a:t>έγκειτ</a:t>
            </a:r>
            <a:r>
              <a:rPr lang="en" sz="1300" dirty="0">
                <a:solidFill>
                  <a:schemeClr val="dk2"/>
                </a:solidFill>
              </a:rPr>
              <a:t>α</a:t>
            </a:r>
            <a:r>
              <a:rPr lang="en" sz="1300" dirty="0" err="1">
                <a:solidFill>
                  <a:schemeClr val="dk2"/>
                </a:solidFill>
              </a:rPr>
              <a:t>ι</a:t>
            </a:r>
            <a:r>
              <a:rPr lang="en" sz="1300" dirty="0">
                <a:solidFill>
                  <a:schemeClr val="dk2"/>
                </a:solidFill>
              </a:rPr>
              <a:t> </a:t>
            </a:r>
            <a:r>
              <a:rPr lang="en" sz="1300" dirty="0" err="1">
                <a:solidFill>
                  <a:schemeClr val="dk2"/>
                </a:solidFill>
              </a:rPr>
              <a:t>στις</a:t>
            </a:r>
            <a:r>
              <a:rPr lang="en" sz="1300" dirty="0">
                <a:solidFill>
                  <a:schemeClr val="dk2"/>
                </a:solidFill>
              </a:rPr>
              <a:t> π</a:t>
            </a:r>
            <a:r>
              <a:rPr lang="en" sz="1300" dirty="0" err="1">
                <a:solidFill>
                  <a:schemeClr val="dk2"/>
                </a:solidFill>
              </a:rPr>
              <a:t>ολύ</a:t>
            </a:r>
            <a:r>
              <a:rPr lang="en" sz="1300" dirty="0">
                <a:solidFill>
                  <a:schemeClr val="dk2"/>
                </a:solidFill>
              </a:rPr>
              <a:t> </a:t>
            </a:r>
            <a:r>
              <a:rPr lang="en" sz="1300" dirty="0" err="1">
                <a:solidFill>
                  <a:schemeClr val="dk2"/>
                </a:solidFill>
              </a:rPr>
              <a:t>κ</a:t>
            </a:r>
            <a:r>
              <a:rPr lang="en" sz="1300" dirty="0">
                <a:solidFill>
                  <a:schemeClr val="dk2"/>
                </a:solidFill>
              </a:rPr>
              <a:t>α</a:t>
            </a:r>
            <a:r>
              <a:rPr lang="en" sz="1300" dirty="0" err="1">
                <a:solidFill>
                  <a:schemeClr val="dk2"/>
                </a:solidFill>
              </a:rPr>
              <a:t>λά</a:t>
            </a:r>
            <a:r>
              <a:rPr lang="en" sz="1300" dirty="0">
                <a:solidFill>
                  <a:schemeClr val="dk2"/>
                </a:solidFill>
              </a:rPr>
              <a:t> π</a:t>
            </a:r>
            <a:r>
              <a:rPr lang="en" sz="1300" dirty="0" err="1">
                <a:solidFill>
                  <a:schemeClr val="dk2"/>
                </a:solidFill>
              </a:rPr>
              <a:t>ροσδιορισμένες</a:t>
            </a:r>
            <a:r>
              <a:rPr lang="en" sz="1300" dirty="0">
                <a:solidFill>
                  <a:schemeClr val="dk2"/>
                </a:solidFill>
              </a:rPr>
              <a:t> </a:t>
            </a:r>
            <a:r>
              <a:rPr lang="en" sz="1300" dirty="0" err="1">
                <a:solidFill>
                  <a:schemeClr val="dk2"/>
                </a:solidFill>
              </a:rPr>
              <a:t>μεθοδολογίες</a:t>
            </a:r>
            <a:r>
              <a:rPr lang="en" sz="1300" dirty="0">
                <a:solidFill>
                  <a:schemeClr val="dk2"/>
                </a:solidFill>
              </a:rPr>
              <a:t> </a:t>
            </a:r>
            <a:r>
              <a:rPr lang="en" sz="1300" dirty="0" err="1">
                <a:solidFill>
                  <a:schemeClr val="dk2"/>
                </a:solidFill>
              </a:rPr>
              <a:t>του</a:t>
            </a:r>
            <a:r>
              <a:rPr lang="en" sz="1300" dirty="0">
                <a:solidFill>
                  <a:schemeClr val="dk2"/>
                </a:solidFill>
              </a:rPr>
              <a:t>, </a:t>
            </a:r>
            <a:r>
              <a:rPr lang="en" sz="1300" dirty="0" err="1">
                <a:solidFill>
                  <a:schemeClr val="dk2"/>
                </a:solidFill>
              </a:rPr>
              <a:t>στ</a:t>
            </a:r>
            <a:r>
              <a:rPr lang="en" sz="1300" dirty="0">
                <a:solidFill>
                  <a:schemeClr val="dk2"/>
                </a:solidFill>
              </a:rPr>
              <a:t>α π</a:t>
            </a:r>
            <a:r>
              <a:rPr lang="en" sz="1300" dirty="0" err="1">
                <a:solidFill>
                  <a:schemeClr val="dk2"/>
                </a:solidFill>
              </a:rPr>
              <a:t>οσοτικά</a:t>
            </a:r>
            <a:r>
              <a:rPr lang="en" sz="1300" dirty="0">
                <a:solidFill>
                  <a:schemeClr val="dk2"/>
                </a:solidFill>
              </a:rPr>
              <a:t> </a:t>
            </a:r>
            <a:r>
              <a:rPr lang="en" sz="1300" dirty="0" err="1">
                <a:solidFill>
                  <a:schemeClr val="dk2"/>
                </a:solidFill>
              </a:rPr>
              <a:t>εργ</a:t>
            </a:r>
            <a:r>
              <a:rPr lang="en" sz="1300" dirty="0">
                <a:solidFill>
                  <a:schemeClr val="dk2"/>
                </a:solidFill>
              </a:rPr>
              <a:t>α</a:t>
            </a:r>
            <a:r>
              <a:rPr lang="en" sz="1300" dirty="0" err="1">
                <a:solidFill>
                  <a:schemeClr val="dk2"/>
                </a:solidFill>
              </a:rPr>
              <a:t>λεί</a:t>
            </a:r>
            <a:r>
              <a:rPr lang="en" sz="1300" dirty="0">
                <a:solidFill>
                  <a:schemeClr val="dk2"/>
                </a:solidFill>
              </a:rPr>
              <a:t>α, </a:t>
            </a:r>
            <a:r>
              <a:rPr lang="en" sz="1300" dirty="0" err="1">
                <a:solidFill>
                  <a:schemeClr val="dk2"/>
                </a:solidFill>
              </a:rPr>
              <a:t>κ</a:t>
            </a:r>
            <a:r>
              <a:rPr lang="en" sz="1300" dirty="0">
                <a:solidFill>
                  <a:schemeClr val="dk2"/>
                </a:solidFill>
              </a:rPr>
              <a:t>α</a:t>
            </a:r>
            <a:r>
              <a:rPr lang="en" sz="1300" dirty="0" err="1">
                <a:solidFill>
                  <a:schemeClr val="dk2"/>
                </a:solidFill>
              </a:rPr>
              <a:t>ι</a:t>
            </a:r>
            <a:r>
              <a:rPr lang="en" sz="1300" dirty="0">
                <a:solidFill>
                  <a:schemeClr val="dk2"/>
                </a:solidFill>
              </a:rPr>
              <a:t> </a:t>
            </a:r>
            <a:r>
              <a:rPr lang="en" sz="1300" dirty="0" err="1">
                <a:solidFill>
                  <a:schemeClr val="dk2"/>
                </a:solidFill>
              </a:rPr>
              <a:t>στ</a:t>
            </a:r>
            <a:r>
              <a:rPr lang="en" sz="1300" dirty="0">
                <a:solidFill>
                  <a:schemeClr val="dk2"/>
                </a:solidFill>
              </a:rPr>
              <a:t>α </a:t>
            </a:r>
            <a:r>
              <a:rPr lang="en" sz="1300" dirty="0" err="1">
                <a:solidFill>
                  <a:schemeClr val="dk2"/>
                </a:solidFill>
              </a:rPr>
              <a:t>ξεκάθ</a:t>
            </a:r>
            <a:r>
              <a:rPr lang="en" sz="1300" dirty="0">
                <a:solidFill>
                  <a:schemeClr val="dk2"/>
                </a:solidFill>
              </a:rPr>
              <a:t>α</a:t>
            </a:r>
            <a:r>
              <a:rPr lang="en" sz="1300" dirty="0" err="1">
                <a:solidFill>
                  <a:schemeClr val="dk2"/>
                </a:solidFill>
              </a:rPr>
              <a:t>ρ</a:t>
            </a:r>
            <a:r>
              <a:rPr lang="en" sz="1300" dirty="0">
                <a:solidFill>
                  <a:schemeClr val="dk2"/>
                </a:solidFill>
              </a:rPr>
              <a:t>α απ</a:t>
            </a:r>
            <a:r>
              <a:rPr lang="en" sz="1300" dirty="0" err="1">
                <a:solidFill>
                  <a:schemeClr val="dk2"/>
                </a:solidFill>
              </a:rPr>
              <a:t>οτελέσμ</a:t>
            </a:r>
            <a:r>
              <a:rPr lang="en" sz="1300" dirty="0">
                <a:solidFill>
                  <a:schemeClr val="dk2"/>
                </a:solidFill>
              </a:rPr>
              <a:t>α</a:t>
            </a:r>
            <a:r>
              <a:rPr lang="en" sz="1300" dirty="0" err="1">
                <a:solidFill>
                  <a:schemeClr val="dk2"/>
                </a:solidFill>
              </a:rPr>
              <a:t>τ</a:t>
            </a:r>
            <a:r>
              <a:rPr lang="en" sz="1300" dirty="0">
                <a:solidFill>
                  <a:schemeClr val="dk2"/>
                </a:solidFill>
              </a:rPr>
              <a:t>α π</a:t>
            </a:r>
            <a:r>
              <a:rPr lang="en" sz="1300" dirty="0" err="1">
                <a:solidFill>
                  <a:schemeClr val="dk2"/>
                </a:solidFill>
              </a:rPr>
              <a:t>ρος</a:t>
            </a:r>
            <a:r>
              <a:rPr lang="en" sz="1300" dirty="0">
                <a:solidFill>
                  <a:schemeClr val="dk2"/>
                </a:solidFill>
              </a:rPr>
              <a:t> </a:t>
            </a:r>
            <a:r>
              <a:rPr lang="en" sz="1300" dirty="0" err="1">
                <a:solidFill>
                  <a:schemeClr val="dk2"/>
                </a:solidFill>
              </a:rPr>
              <a:t>εφ</a:t>
            </a:r>
            <a:r>
              <a:rPr lang="en" sz="1300" dirty="0">
                <a:solidFill>
                  <a:schemeClr val="dk2"/>
                </a:solidFill>
              </a:rPr>
              <a:t>α</a:t>
            </a:r>
            <a:r>
              <a:rPr lang="en" sz="1300" dirty="0" err="1">
                <a:solidFill>
                  <a:schemeClr val="dk2"/>
                </a:solidFill>
              </a:rPr>
              <a:t>ρμογή</a:t>
            </a:r>
            <a:r>
              <a:rPr lang="en" sz="1300" dirty="0">
                <a:solidFill>
                  <a:schemeClr val="dk2"/>
                </a:solidFill>
              </a:rPr>
              <a:t> π</a:t>
            </a:r>
            <a:r>
              <a:rPr lang="en" sz="1300" dirty="0" err="1">
                <a:solidFill>
                  <a:schemeClr val="dk2"/>
                </a:solidFill>
              </a:rPr>
              <a:t>ου</a:t>
            </a:r>
            <a:r>
              <a:rPr lang="en" sz="1300" dirty="0">
                <a:solidFill>
                  <a:schemeClr val="dk2"/>
                </a:solidFill>
              </a:rPr>
              <a:t> π</a:t>
            </a:r>
            <a:r>
              <a:rPr lang="en" sz="1300" dirty="0" err="1">
                <a:solidFill>
                  <a:schemeClr val="dk2"/>
                </a:solidFill>
              </a:rPr>
              <a:t>ηγάζουν</a:t>
            </a:r>
            <a:r>
              <a:rPr lang="en" sz="1300" dirty="0">
                <a:solidFill>
                  <a:schemeClr val="dk2"/>
                </a:solidFill>
              </a:rPr>
              <a:t> </a:t>
            </a:r>
            <a:r>
              <a:rPr lang="en" sz="1300" dirty="0" err="1">
                <a:solidFill>
                  <a:schemeClr val="dk2"/>
                </a:solidFill>
              </a:rPr>
              <a:t>με</a:t>
            </a:r>
            <a:r>
              <a:rPr lang="en" sz="1300" dirty="0">
                <a:solidFill>
                  <a:schemeClr val="dk2"/>
                </a:solidFill>
              </a:rPr>
              <a:t> </a:t>
            </a:r>
            <a:r>
              <a:rPr lang="en" sz="1300" dirty="0" err="1">
                <a:solidFill>
                  <a:schemeClr val="dk2"/>
                </a:solidFill>
              </a:rPr>
              <a:t>την</a:t>
            </a:r>
            <a:r>
              <a:rPr lang="en" sz="1300" dirty="0">
                <a:solidFill>
                  <a:schemeClr val="dk2"/>
                </a:solidFill>
              </a:rPr>
              <a:t> </a:t>
            </a:r>
            <a:r>
              <a:rPr lang="en" sz="1300" dirty="0" err="1">
                <a:solidFill>
                  <a:schemeClr val="dk2"/>
                </a:solidFill>
              </a:rPr>
              <a:t>λήξη</a:t>
            </a:r>
            <a:r>
              <a:rPr lang="en" sz="1300" dirty="0">
                <a:solidFill>
                  <a:schemeClr val="dk2"/>
                </a:solidFill>
              </a:rPr>
              <a:t> </a:t>
            </a:r>
            <a:r>
              <a:rPr lang="en" sz="1300" dirty="0" err="1">
                <a:solidFill>
                  <a:schemeClr val="dk2"/>
                </a:solidFill>
              </a:rPr>
              <a:t>της</a:t>
            </a:r>
            <a:r>
              <a:rPr lang="en" sz="1300" dirty="0">
                <a:solidFill>
                  <a:schemeClr val="dk2"/>
                </a:solidFill>
              </a:rPr>
              <a:t> </a:t>
            </a:r>
            <a:r>
              <a:rPr lang="en" sz="1300" dirty="0" err="1">
                <a:solidFill>
                  <a:schemeClr val="dk2"/>
                </a:solidFill>
              </a:rPr>
              <a:t>ε</a:t>
            </a:r>
            <a:r>
              <a:rPr lang="en" sz="1300" dirty="0">
                <a:solidFill>
                  <a:schemeClr val="dk2"/>
                </a:solidFill>
              </a:rPr>
              <a:t>π</a:t>
            </a:r>
            <a:r>
              <a:rPr lang="en" sz="1300" dirty="0" err="1">
                <a:solidFill>
                  <a:schemeClr val="dk2"/>
                </a:solidFill>
              </a:rPr>
              <a:t>έμ</a:t>
            </a:r>
            <a:r>
              <a:rPr lang="en" sz="1300" dirty="0">
                <a:solidFill>
                  <a:schemeClr val="dk2"/>
                </a:solidFill>
              </a:rPr>
              <a:t>βα</a:t>
            </a:r>
            <a:r>
              <a:rPr lang="en" sz="1300" dirty="0" err="1">
                <a:solidFill>
                  <a:schemeClr val="dk2"/>
                </a:solidFill>
              </a:rPr>
              <a:t>σης</a:t>
            </a:r>
            <a:r>
              <a:rPr lang="en" sz="1300" dirty="0">
                <a:solidFill>
                  <a:schemeClr val="dk2"/>
                </a:solidFill>
              </a:rPr>
              <a:t> </a:t>
            </a:r>
            <a:r>
              <a:rPr lang="en" sz="1300" dirty="0" err="1">
                <a:solidFill>
                  <a:schemeClr val="dk2"/>
                </a:solidFill>
              </a:rPr>
              <a:t>στο</a:t>
            </a:r>
            <a:r>
              <a:rPr lang="en" sz="1300" dirty="0">
                <a:solidFill>
                  <a:schemeClr val="dk2"/>
                </a:solidFill>
              </a:rPr>
              <a:t> </a:t>
            </a:r>
            <a:r>
              <a:rPr lang="en" sz="1300" dirty="0" err="1">
                <a:solidFill>
                  <a:schemeClr val="dk2"/>
                </a:solidFill>
              </a:rPr>
              <a:t>σύστημ</a:t>
            </a:r>
            <a:r>
              <a:rPr lang="en" sz="1300" dirty="0">
                <a:solidFill>
                  <a:schemeClr val="dk2"/>
                </a:solidFill>
              </a:rPr>
              <a:t>α. </a:t>
            </a:r>
            <a:r>
              <a:rPr lang="en" sz="1300" dirty="0" err="1">
                <a:solidFill>
                  <a:schemeClr val="dk2"/>
                </a:solidFill>
              </a:rPr>
              <a:t>Με</a:t>
            </a:r>
            <a:r>
              <a:rPr lang="en" sz="1300" dirty="0">
                <a:solidFill>
                  <a:schemeClr val="dk2"/>
                </a:solidFill>
              </a:rPr>
              <a:t> </a:t>
            </a:r>
            <a:r>
              <a:rPr lang="en" sz="1300" dirty="0" err="1">
                <a:solidFill>
                  <a:schemeClr val="dk2"/>
                </a:solidFill>
              </a:rPr>
              <a:t>άλλ</a:t>
            </a:r>
            <a:r>
              <a:rPr lang="en" sz="1300" dirty="0">
                <a:solidFill>
                  <a:schemeClr val="dk2"/>
                </a:solidFill>
              </a:rPr>
              <a:t>α </a:t>
            </a:r>
            <a:r>
              <a:rPr lang="en" sz="1300" dirty="0" err="1">
                <a:solidFill>
                  <a:schemeClr val="dk2"/>
                </a:solidFill>
              </a:rPr>
              <a:t>λόγι</a:t>
            </a:r>
            <a:r>
              <a:rPr lang="en" sz="1300" dirty="0">
                <a:solidFill>
                  <a:schemeClr val="dk2"/>
                </a:solidFill>
              </a:rPr>
              <a:t>α, </a:t>
            </a:r>
            <a:r>
              <a:rPr lang="en" sz="1300" b="1" dirty="0" err="1">
                <a:solidFill>
                  <a:schemeClr val="dk2"/>
                </a:solidFill>
              </a:rPr>
              <a:t>το</a:t>
            </a:r>
            <a:r>
              <a:rPr lang="en" sz="1300" b="1" dirty="0">
                <a:solidFill>
                  <a:schemeClr val="dk2"/>
                </a:solidFill>
              </a:rPr>
              <a:t> π</a:t>
            </a:r>
            <a:r>
              <a:rPr lang="en" sz="1300" b="1" dirty="0" err="1">
                <a:solidFill>
                  <a:schemeClr val="dk2"/>
                </a:solidFill>
              </a:rPr>
              <a:t>ρώτο</a:t>
            </a:r>
            <a:r>
              <a:rPr lang="en" sz="1300" b="1" dirty="0">
                <a:solidFill>
                  <a:schemeClr val="dk2"/>
                </a:solidFill>
              </a:rPr>
              <a:t> </a:t>
            </a:r>
            <a:r>
              <a:rPr lang="en" sz="1300" b="1" dirty="0" err="1">
                <a:solidFill>
                  <a:schemeClr val="dk2"/>
                </a:solidFill>
              </a:rPr>
              <a:t>κύμ</a:t>
            </a:r>
            <a:r>
              <a:rPr lang="en" sz="1300" b="1" dirty="0">
                <a:solidFill>
                  <a:schemeClr val="dk2"/>
                </a:solidFill>
              </a:rPr>
              <a:t>α </a:t>
            </a:r>
            <a:r>
              <a:rPr lang="en" sz="1300" b="1" dirty="0" err="1">
                <a:solidFill>
                  <a:schemeClr val="dk2"/>
                </a:solidFill>
              </a:rPr>
              <a:t>εφ</a:t>
            </a:r>
            <a:r>
              <a:rPr lang="en" sz="1300" b="1" dirty="0">
                <a:solidFill>
                  <a:schemeClr val="dk2"/>
                </a:solidFill>
              </a:rPr>
              <a:t>α</a:t>
            </a:r>
            <a:r>
              <a:rPr lang="en" sz="1300" b="1" dirty="0" err="1">
                <a:solidFill>
                  <a:schemeClr val="dk2"/>
                </a:solidFill>
              </a:rPr>
              <a:t>ρμόζει</a:t>
            </a:r>
            <a:r>
              <a:rPr lang="en" sz="1300" b="1" dirty="0">
                <a:solidFill>
                  <a:schemeClr val="dk2"/>
                </a:solidFill>
              </a:rPr>
              <a:t> π</a:t>
            </a:r>
            <a:r>
              <a:rPr lang="en" sz="1300" b="1" dirty="0" err="1">
                <a:solidFill>
                  <a:schemeClr val="dk2"/>
                </a:solidFill>
              </a:rPr>
              <a:t>άρ</a:t>
            </a:r>
            <a:r>
              <a:rPr lang="en" sz="1300" b="1" dirty="0">
                <a:solidFill>
                  <a:schemeClr val="dk2"/>
                </a:solidFill>
              </a:rPr>
              <a:t>α π</a:t>
            </a:r>
            <a:r>
              <a:rPr lang="en" sz="1300" b="1" dirty="0" err="1">
                <a:solidFill>
                  <a:schemeClr val="dk2"/>
                </a:solidFill>
              </a:rPr>
              <a:t>ολύ</a:t>
            </a:r>
            <a:r>
              <a:rPr lang="en" sz="1300" b="1" dirty="0">
                <a:solidFill>
                  <a:schemeClr val="dk2"/>
                </a:solidFill>
              </a:rPr>
              <a:t> </a:t>
            </a:r>
            <a:r>
              <a:rPr lang="en" sz="1300" b="1" dirty="0" err="1">
                <a:solidFill>
                  <a:schemeClr val="dk2"/>
                </a:solidFill>
              </a:rPr>
              <a:t>κ</a:t>
            </a:r>
            <a:r>
              <a:rPr lang="en" sz="1300" b="1" dirty="0">
                <a:solidFill>
                  <a:schemeClr val="dk2"/>
                </a:solidFill>
              </a:rPr>
              <a:t>α</a:t>
            </a:r>
            <a:r>
              <a:rPr lang="en" sz="1300" b="1" dirty="0" err="1">
                <a:solidFill>
                  <a:schemeClr val="dk2"/>
                </a:solidFill>
              </a:rPr>
              <a:t>λά</a:t>
            </a:r>
            <a:r>
              <a:rPr lang="en" sz="1300" b="1" dirty="0">
                <a:solidFill>
                  <a:schemeClr val="dk2"/>
                </a:solidFill>
              </a:rPr>
              <a:t> </a:t>
            </a:r>
            <a:r>
              <a:rPr lang="en" sz="1300" b="1" dirty="0" err="1">
                <a:solidFill>
                  <a:schemeClr val="dk2"/>
                </a:solidFill>
              </a:rPr>
              <a:t>σε</a:t>
            </a:r>
            <a:r>
              <a:rPr lang="en" sz="1300" b="1" dirty="0">
                <a:solidFill>
                  <a:schemeClr val="dk2"/>
                </a:solidFill>
              </a:rPr>
              <a:t> π</a:t>
            </a:r>
            <a:r>
              <a:rPr lang="en" sz="1300" b="1" dirty="0" err="1">
                <a:solidFill>
                  <a:schemeClr val="dk2"/>
                </a:solidFill>
              </a:rPr>
              <a:t>ρο</a:t>
            </a:r>
            <a:r>
              <a:rPr lang="en" sz="1300" b="1" dirty="0">
                <a:solidFill>
                  <a:schemeClr val="dk2"/>
                </a:solidFill>
              </a:rPr>
              <a:t>β</a:t>
            </a:r>
            <a:r>
              <a:rPr lang="en" sz="1300" b="1" dirty="0" err="1">
                <a:solidFill>
                  <a:schemeClr val="dk2"/>
                </a:solidFill>
              </a:rPr>
              <a:t>λημ</a:t>
            </a:r>
            <a:r>
              <a:rPr lang="en" sz="1300" b="1" dirty="0">
                <a:solidFill>
                  <a:schemeClr val="dk2"/>
                </a:solidFill>
              </a:rPr>
              <a:t>α</a:t>
            </a:r>
            <a:r>
              <a:rPr lang="en" sz="1300" b="1" dirty="0" err="1">
                <a:solidFill>
                  <a:schemeClr val="dk2"/>
                </a:solidFill>
              </a:rPr>
              <a:t>τικές</a:t>
            </a:r>
            <a:r>
              <a:rPr lang="en" sz="1300" b="1" dirty="0">
                <a:solidFill>
                  <a:schemeClr val="dk2"/>
                </a:solidFill>
              </a:rPr>
              <a:t> </a:t>
            </a:r>
            <a:r>
              <a:rPr lang="en" sz="1300" b="1" dirty="0" err="1">
                <a:solidFill>
                  <a:schemeClr val="dk2"/>
                </a:solidFill>
              </a:rPr>
              <a:t>κ</a:t>
            </a:r>
            <a:r>
              <a:rPr lang="en" sz="1300" b="1" dirty="0">
                <a:solidFill>
                  <a:schemeClr val="dk2"/>
                </a:solidFill>
              </a:rPr>
              <a:t>α</a:t>
            </a:r>
            <a:r>
              <a:rPr lang="en" sz="1300" b="1" dirty="0" err="1">
                <a:solidFill>
                  <a:schemeClr val="dk2"/>
                </a:solidFill>
              </a:rPr>
              <a:t>τ</a:t>
            </a:r>
            <a:r>
              <a:rPr lang="en" sz="1300" b="1" dirty="0">
                <a:solidFill>
                  <a:schemeClr val="dk2"/>
                </a:solidFill>
              </a:rPr>
              <a:t>α</a:t>
            </a:r>
            <a:r>
              <a:rPr lang="en" sz="1300" b="1" dirty="0" err="1">
                <a:solidFill>
                  <a:schemeClr val="dk2"/>
                </a:solidFill>
              </a:rPr>
              <a:t>στάσεις</a:t>
            </a:r>
            <a:r>
              <a:rPr lang="en" sz="1300" b="1" dirty="0">
                <a:solidFill>
                  <a:schemeClr val="dk2"/>
                </a:solidFill>
              </a:rPr>
              <a:t> </a:t>
            </a:r>
            <a:r>
              <a:rPr lang="en" sz="1300" b="1" dirty="0" err="1">
                <a:solidFill>
                  <a:schemeClr val="dk2"/>
                </a:solidFill>
              </a:rPr>
              <a:t>στις</a:t>
            </a:r>
            <a:r>
              <a:rPr lang="en" sz="1300" b="1" dirty="0">
                <a:solidFill>
                  <a:schemeClr val="dk2"/>
                </a:solidFill>
              </a:rPr>
              <a:t> </a:t>
            </a:r>
            <a:r>
              <a:rPr lang="en" sz="1300" b="1" dirty="0" err="1">
                <a:solidFill>
                  <a:schemeClr val="dk2"/>
                </a:solidFill>
              </a:rPr>
              <a:t>ο</a:t>
            </a:r>
            <a:r>
              <a:rPr lang="en" sz="1300" b="1" dirty="0">
                <a:solidFill>
                  <a:schemeClr val="dk2"/>
                </a:solidFill>
              </a:rPr>
              <a:t>π</a:t>
            </a:r>
            <a:r>
              <a:rPr lang="en" sz="1300" b="1" dirty="0" err="1">
                <a:solidFill>
                  <a:schemeClr val="dk2"/>
                </a:solidFill>
              </a:rPr>
              <a:t>οίες</a:t>
            </a:r>
            <a:r>
              <a:rPr lang="en" sz="1300" b="1" dirty="0">
                <a:solidFill>
                  <a:schemeClr val="dk2"/>
                </a:solidFill>
              </a:rPr>
              <a:t> </a:t>
            </a:r>
            <a:r>
              <a:rPr lang="en" sz="1300" b="1" dirty="0" err="1">
                <a:solidFill>
                  <a:schemeClr val="dk2"/>
                </a:solidFill>
              </a:rPr>
              <a:t>ο</a:t>
            </a:r>
            <a:r>
              <a:rPr lang="en" sz="1300" b="1" dirty="0">
                <a:solidFill>
                  <a:schemeClr val="dk2"/>
                </a:solidFill>
              </a:rPr>
              <a:t> </a:t>
            </a:r>
            <a:r>
              <a:rPr lang="en" sz="1300" b="1" dirty="0" err="1">
                <a:solidFill>
                  <a:schemeClr val="dk2"/>
                </a:solidFill>
              </a:rPr>
              <a:t>στόχος</a:t>
            </a:r>
            <a:r>
              <a:rPr lang="en" sz="1300" b="1" dirty="0">
                <a:solidFill>
                  <a:schemeClr val="dk2"/>
                </a:solidFill>
              </a:rPr>
              <a:t> </a:t>
            </a:r>
            <a:r>
              <a:rPr lang="en" sz="1300" b="1" dirty="0" err="1">
                <a:solidFill>
                  <a:schemeClr val="dk2"/>
                </a:solidFill>
              </a:rPr>
              <a:t>της</a:t>
            </a:r>
            <a:r>
              <a:rPr lang="en" sz="1300" b="1" dirty="0">
                <a:solidFill>
                  <a:schemeClr val="dk2"/>
                </a:solidFill>
              </a:rPr>
              <a:t> πα</a:t>
            </a:r>
            <a:r>
              <a:rPr lang="en" sz="1300" b="1" dirty="0" err="1">
                <a:solidFill>
                  <a:schemeClr val="dk2"/>
                </a:solidFill>
              </a:rPr>
              <a:t>ρέμ</a:t>
            </a:r>
            <a:r>
              <a:rPr lang="en" sz="1300" b="1" dirty="0">
                <a:solidFill>
                  <a:schemeClr val="dk2"/>
                </a:solidFill>
              </a:rPr>
              <a:t>βα</a:t>
            </a:r>
            <a:r>
              <a:rPr lang="en" sz="1300" b="1" dirty="0" err="1">
                <a:solidFill>
                  <a:schemeClr val="dk2"/>
                </a:solidFill>
              </a:rPr>
              <a:t>σης</a:t>
            </a:r>
            <a:r>
              <a:rPr lang="en" sz="1300" b="1" dirty="0">
                <a:solidFill>
                  <a:schemeClr val="dk2"/>
                </a:solidFill>
              </a:rPr>
              <a:t> </a:t>
            </a:r>
            <a:r>
              <a:rPr lang="en" sz="1300" b="1" dirty="0" err="1">
                <a:solidFill>
                  <a:schemeClr val="dk2"/>
                </a:solidFill>
              </a:rPr>
              <a:t>είν</a:t>
            </a:r>
            <a:r>
              <a:rPr lang="en" sz="1300" b="1" dirty="0">
                <a:solidFill>
                  <a:schemeClr val="dk2"/>
                </a:solidFill>
              </a:rPr>
              <a:t>α</a:t>
            </a:r>
            <a:r>
              <a:rPr lang="en" sz="1300" b="1" dirty="0" err="1">
                <a:solidFill>
                  <a:schemeClr val="dk2"/>
                </a:solidFill>
              </a:rPr>
              <a:t>ι</a:t>
            </a:r>
            <a:r>
              <a:rPr lang="en" sz="1300" b="1" dirty="0">
                <a:solidFill>
                  <a:schemeClr val="dk2"/>
                </a:solidFill>
              </a:rPr>
              <a:t> (α</a:t>
            </a:r>
            <a:r>
              <a:rPr lang="en" sz="1300" b="1" dirty="0" err="1">
                <a:solidFill>
                  <a:schemeClr val="dk2"/>
                </a:solidFill>
              </a:rPr>
              <a:t>ν</a:t>
            </a:r>
            <a:r>
              <a:rPr lang="en" sz="1300" b="1" dirty="0">
                <a:solidFill>
                  <a:schemeClr val="dk2"/>
                </a:solidFill>
              </a:rPr>
              <a:t> </a:t>
            </a:r>
            <a:r>
              <a:rPr lang="en" sz="1300" b="1" dirty="0" err="1">
                <a:solidFill>
                  <a:schemeClr val="dk2"/>
                </a:solidFill>
              </a:rPr>
              <a:t>όχι</a:t>
            </a:r>
            <a:r>
              <a:rPr lang="en" sz="1300" b="1" dirty="0">
                <a:solidFill>
                  <a:schemeClr val="dk2"/>
                </a:solidFill>
              </a:rPr>
              <a:t> π</a:t>
            </a:r>
            <a:r>
              <a:rPr lang="en" sz="1300" b="1" dirty="0" err="1">
                <a:solidFill>
                  <a:schemeClr val="dk2"/>
                </a:solidFill>
              </a:rPr>
              <a:t>λήρως</a:t>
            </a:r>
            <a:r>
              <a:rPr lang="en" sz="1300" b="1" dirty="0">
                <a:solidFill>
                  <a:schemeClr val="dk2"/>
                </a:solidFill>
              </a:rPr>
              <a:t> </a:t>
            </a:r>
            <a:r>
              <a:rPr lang="en" sz="1300" b="1" dirty="0" err="1">
                <a:solidFill>
                  <a:schemeClr val="dk2"/>
                </a:solidFill>
              </a:rPr>
              <a:t>ξεκάθ</a:t>
            </a:r>
            <a:r>
              <a:rPr lang="en" sz="1300" b="1" dirty="0">
                <a:solidFill>
                  <a:schemeClr val="dk2"/>
                </a:solidFill>
              </a:rPr>
              <a:t>α</a:t>
            </a:r>
            <a:r>
              <a:rPr lang="en" sz="1300" b="1" dirty="0" err="1">
                <a:solidFill>
                  <a:schemeClr val="dk2"/>
                </a:solidFill>
              </a:rPr>
              <a:t>ρος</a:t>
            </a:r>
            <a:r>
              <a:rPr lang="en" sz="1300" b="1" dirty="0">
                <a:solidFill>
                  <a:schemeClr val="dk2"/>
                </a:solidFill>
              </a:rPr>
              <a:t>) </a:t>
            </a:r>
            <a:r>
              <a:rPr lang="en" sz="1300" b="1" dirty="0" err="1">
                <a:solidFill>
                  <a:schemeClr val="dk2"/>
                </a:solidFill>
              </a:rPr>
              <a:t>εύκολ</a:t>
            </a:r>
            <a:r>
              <a:rPr lang="en" sz="1300" b="1" dirty="0">
                <a:solidFill>
                  <a:schemeClr val="dk2"/>
                </a:solidFill>
              </a:rPr>
              <a:t>α π</a:t>
            </a:r>
            <a:r>
              <a:rPr lang="en" sz="1300" b="1" dirty="0" err="1">
                <a:solidFill>
                  <a:schemeClr val="dk2"/>
                </a:solidFill>
              </a:rPr>
              <a:t>ροσδιορίσιμος</a:t>
            </a:r>
            <a:r>
              <a:rPr lang="en" sz="1300" dirty="0">
                <a:solidFill>
                  <a:schemeClr val="dk2"/>
                </a:solidFill>
              </a:rPr>
              <a:t>. </a:t>
            </a:r>
            <a:endParaRPr lang="el-GR" sz="1300" dirty="0">
              <a:solidFill>
                <a:schemeClr val="dk2"/>
              </a:solidFill>
            </a:endParaRP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en" sz="1300" dirty="0" err="1">
                <a:solidFill>
                  <a:schemeClr val="dk2"/>
                </a:solidFill>
              </a:rPr>
              <a:t>Το</a:t>
            </a:r>
            <a:r>
              <a:rPr lang="en" sz="1300" dirty="0">
                <a:solidFill>
                  <a:schemeClr val="dk2"/>
                </a:solidFill>
              </a:rPr>
              <a:t> π</a:t>
            </a:r>
            <a:r>
              <a:rPr lang="en" sz="1300" dirty="0" err="1">
                <a:solidFill>
                  <a:schemeClr val="dk2"/>
                </a:solidFill>
              </a:rPr>
              <a:t>ρό</a:t>
            </a:r>
            <a:r>
              <a:rPr lang="en" sz="1300" dirty="0">
                <a:solidFill>
                  <a:schemeClr val="dk2"/>
                </a:solidFill>
              </a:rPr>
              <a:t>β</a:t>
            </a:r>
            <a:r>
              <a:rPr lang="en" sz="1300" dirty="0" err="1">
                <a:solidFill>
                  <a:schemeClr val="dk2"/>
                </a:solidFill>
              </a:rPr>
              <a:t>λημ</a:t>
            </a:r>
            <a:r>
              <a:rPr lang="en" sz="1300" dirty="0">
                <a:solidFill>
                  <a:schemeClr val="dk2"/>
                </a:solidFill>
              </a:rPr>
              <a:t>α </a:t>
            </a:r>
            <a:r>
              <a:rPr lang="en" sz="1300" dirty="0" err="1">
                <a:solidFill>
                  <a:schemeClr val="dk2"/>
                </a:solidFill>
              </a:rPr>
              <a:t>δεν</a:t>
            </a:r>
            <a:r>
              <a:rPr lang="en" sz="1300" dirty="0">
                <a:solidFill>
                  <a:schemeClr val="dk2"/>
                </a:solidFill>
              </a:rPr>
              <a:t> </a:t>
            </a:r>
            <a:r>
              <a:rPr lang="en" sz="1300" dirty="0" err="1">
                <a:solidFill>
                  <a:schemeClr val="dk2"/>
                </a:solidFill>
              </a:rPr>
              <a:t>μ</a:t>
            </a:r>
            <a:r>
              <a:rPr lang="en" sz="1300" dirty="0">
                <a:solidFill>
                  <a:schemeClr val="dk2"/>
                </a:solidFill>
              </a:rPr>
              <a:t>π</a:t>
            </a:r>
            <a:r>
              <a:rPr lang="en" sz="1300" dirty="0" err="1">
                <a:solidFill>
                  <a:schemeClr val="dk2"/>
                </a:solidFill>
              </a:rPr>
              <a:t>ορεί</a:t>
            </a:r>
            <a:r>
              <a:rPr lang="en" sz="1300" dirty="0">
                <a:solidFill>
                  <a:schemeClr val="dk2"/>
                </a:solidFill>
              </a:rPr>
              <a:t> </a:t>
            </a:r>
            <a:r>
              <a:rPr lang="en" sz="1300" dirty="0" err="1">
                <a:solidFill>
                  <a:schemeClr val="dk2"/>
                </a:solidFill>
              </a:rPr>
              <a:t>ν</a:t>
            </a:r>
            <a:r>
              <a:rPr lang="en" sz="1300" dirty="0">
                <a:solidFill>
                  <a:schemeClr val="dk2"/>
                </a:solidFill>
              </a:rPr>
              <a:t>α </a:t>
            </a:r>
            <a:r>
              <a:rPr lang="en" sz="1300" dirty="0" err="1">
                <a:solidFill>
                  <a:schemeClr val="dk2"/>
                </a:solidFill>
              </a:rPr>
              <a:t>μ</a:t>
            </a:r>
            <a:r>
              <a:rPr lang="en" sz="1300" dirty="0">
                <a:solidFill>
                  <a:schemeClr val="dk2"/>
                </a:solidFill>
              </a:rPr>
              <a:t>α</a:t>
            </a:r>
            <a:r>
              <a:rPr lang="en" sz="1300" dirty="0" err="1">
                <a:solidFill>
                  <a:schemeClr val="dk2"/>
                </a:solidFill>
              </a:rPr>
              <a:t>θημ</a:t>
            </a:r>
            <a:r>
              <a:rPr lang="en" sz="1300" dirty="0">
                <a:solidFill>
                  <a:schemeClr val="dk2"/>
                </a:solidFill>
              </a:rPr>
              <a:t>α</a:t>
            </a:r>
            <a:r>
              <a:rPr lang="en" sz="1300" dirty="0" err="1">
                <a:solidFill>
                  <a:schemeClr val="dk2"/>
                </a:solidFill>
              </a:rPr>
              <a:t>τικο</a:t>
            </a:r>
            <a:r>
              <a:rPr lang="en" sz="1300" dirty="0">
                <a:solidFill>
                  <a:schemeClr val="dk2"/>
                </a:solidFill>
              </a:rPr>
              <a:t>π</a:t>
            </a:r>
            <a:r>
              <a:rPr lang="en" sz="1300" dirty="0" err="1">
                <a:solidFill>
                  <a:schemeClr val="dk2"/>
                </a:solidFill>
              </a:rPr>
              <a:t>οιηθεί</a:t>
            </a:r>
            <a:r>
              <a:rPr lang="en" sz="1300" dirty="0">
                <a:solidFill>
                  <a:schemeClr val="dk2"/>
                </a:solidFill>
              </a:rPr>
              <a:t> </a:t>
            </a:r>
            <a:r>
              <a:rPr lang="en" sz="1300" dirty="0" err="1">
                <a:solidFill>
                  <a:schemeClr val="dk2"/>
                </a:solidFill>
              </a:rPr>
              <a:t>ή</a:t>
            </a:r>
            <a:r>
              <a:rPr lang="en" sz="1300" dirty="0">
                <a:solidFill>
                  <a:schemeClr val="dk2"/>
                </a:solidFill>
              </a:rPr>
              <a:t> π</a:t>
            </a:r>
            <a:r>
              <a:rPr lang="en" sz="1300" dirty="0" err="1">
                <a:solidFill>
                  <a:schemeClr val="dk2"/>
                </a:solidFill>
              </a:rPr>
              <a:t>οσοτικο</a:t>
            </a:r>
            <a:r>
              <a:rPr lang="en" sz="1300" dirty="0">
                <a:solidFill>
                  <a:schemeClr val="dk2"/>
                </a:solidFill>
              </a:rPr>
              <a:t>π</a:t>
            </a:r>
            <a:r>
              <a:rPr lang="en" sz="1300" dirty="0" err="1">
                <a:solidFill>
                  <a:schemeClr val="dk2"/>
                </a:solidFill>
              </a:rPr>
              <a:t>οιηθεί</a:t>
            </a:r>
            <a:r>
              <a:rPr lang="en" sz="1300" dirty="0">
                <a:solidFill>
                  <a:schemeClr val="dk2"/>
                </a:solidFill>
              </a:rPr>
              <a:t> α</a:t>
            </a:r>
            <a:r>
              <a:rPr lang="en" sz="1300" dirty="0" err="1">
                <a:solidFill>
                  <a:schemeClr val="dk2"/>
                </a:solidFill>
              </a:rPr>
              <a:t>ν</a:t>
            </a:r>
            <a:r>
              <a:rPr lang="en" sz="1300" dirty="0">
                <a:solidFill>
                  <a:schemeClr val="dk2"/>
                </a:solidFill>
              </a:rPr>
              <a:t> </a:t>
            </a:r>
            <a:r>
              <a:rPr lang="en" sz="1300" dirty="0" err="1">
                <a:solidFill>
                  <a:schemeClr val="dk2"/>
                </a:solidFill>
              </a:rPr>
              <a:t>δεν</a:t>
            </a:r>
            <a:r>
              <a:rPr lang="en" sz="1300" dirty="0">
                <a:solidFill>
                  <a:schemeClr val="dk2"/>
                </a:solidFill>
              </a:rPr>
              <a:t> </a:t>
            </a:r>
            <a:r>
              <a:rPr lang="en" sz="1300" dirty="0" err="1">
                <a:solidFill>
                  <a:schemeClr val="dk2"/>
                </a:solidFill>
              </a:rPr>
              <a:t>υ</a:t>
            </a:r>
            <a:r>
              <a:rPr lang="en" sz="1300" dirty="0">
                <a:solidFill>
                  <a:schemeClr val="dk2"/>
                </a:solidFill>
              </a:rPr>
              <a:t>π</a:t>
            </a:r>
            <a:r>
              <a:rPr lang="en" sz="1300" dirty="0" err="1">
                <a:solidFill>
                  <a:schemeClr val="dk2"/>
                </a:solidFill>
              </a:rPr>
              <a:t>άρχει</a:t>
            </a:r>
            <a:r>
              <a:rPr lang="en" sz="1300" dirty="0">
                <a:solidFill>
                  <a:schemeClr val="dk2"/>
                </a:solidFill>
              </a:rPr>
              <a:t> </a:t>
            </a:r>
            <a:r>
              <a:rPr lang="en" sz="1300" dirty="0" err="1">
                <a:solidFill>
                  <a:schemeClr val="dk2"/>
                </a:solidFill>
              </a:rPr>
              <a:t>συμφωνί</a:t>
            </a:r>
            <a:r>
              <a:rPr lang="en" sz="1300" dirty="0">
                <a:solidFill>
                  <a:schemeClr val="dk2"/>
                </a:solidFill>
              </a:rPr>
              <a:t>α </a:t>
            </a:r>
            <a:r>
              <a:rPr lang="en" sz="1300" dirty="0" err="1">
                <a:solidFill>
                  <a:schemeClr val="dk2"/>
                </a:solidFill>
              </a:rPr>
              <a:t>στο</a:t>
            </a:r>
            <a:r>
              <a:rPr lang="en" sz="1300" dirty="0">
                <a:solidFill>
                  <a:schemeClr val="dk2"/>
                </a:solidFill>
              </a:rPr>
              <a:t> </a:t>
            </a:r>
            <a:r>
              <a:rPr lang="en" sz="1300" dirty="0" err="1">
                <a:solidFill>
                  <a:schemeClr val="dk2"/>
                </a:solidFill>
              </a:rPr>
              <a:t>τι</a:t>
            </a:r>
            <a:r>
              <a:rPr lang="en" sz="1300" dirty="0">
                <a:solidFill>
                  <a:schemeClr val="dk2"/>
                </a:solidFill>
              </a:rPr>
              <a:t> </a:t>
            </a:r>
            <a:r>
              <a:rPr lang="en" sz="1300" dirty="0" err="1">
                <a:solidFill>
                  <a:schemeClr val="dk2"/>
                </a:solidFill>
              </a:rPr>
              <a:t>θ</a:t>
            </a:r>
            <a:r>
              <a:rPr lang="en" sz="1300" dirty="0">
                <a:solidFill>
                  <a:schemeClr val="dk2"/>
                </a:solidFill>
              </a:rPr>
              <a:t>α π</a:t>
            </a:r>
            <a:r>
              <a:rPr lang="en" sz="1300" dirty="0" err="1">
                <a:solidFill>
                  <a:schemeClr val="dk2"/>
                </a:solidFill>
              </a:rPr>
              <a:t>ρέ</a:t>
            </a:r>
            <a:r>
              <a:rPr lang="en" sz="1300" dirty="0">
                <a:solidFill>
                  <a:schemeClr val="dk2"/>
                </a:solidFill>
              </a:rPr>
              <a:t>π</a:t>
            </a:r>
            <a:r>
              <a:rPr lang="en" sz="1300" dirty="0" err="1">
                <a:solidFill>
                  <a:schemeClr val="dk2"/>
                </a:solidFill>
              </a:rPr>
              <a:t>ει</a:t>
            </a:r>
            <a:r>
              <a:rPr lang="en" sz="1300" dirty="0">
                <a:solidFill>
                  <a:schemeClr val="dk2"/>
                </a:solidFill>
              </a:rPr>
              <a:t> </a:t>
            </a:r>
            <a:r>
              <a:rPr lang="en" sz="1300" dirty="0" err="1">
                <a:solidFill>
                  <a:schemeClr val="dk2"/>
                </a:solidFill>
              </a:rPr>
              <a:t>ν</a:t>
            </a:r>
            <a:r>
              <a:rPr lang="en" sz="1300" dirty="0">
                <a:solidFill>
                  <a:schemeClr val="dk2"/>
                </a:solidFill>
              </a:rPr>
              <a:t>α </a:t>
            </a:r>
            <a:r>
              <a:rPr lang="en" sz="1300" dirty="0" err="1">
                <a:solidFill>
                  <a:schemeClr val="dk2"/>
                </a:solidFill>
              </a:rPr>
              <a:t>λά</a:t>
            </a:r>
            <a:r>
              <a:rPr lang="en" sz="1300" dirty="0">
                <a:solidFill>
                  <a:schemeClr val="dk2"/>
                </a:solidFill>
              </a:rPr>
              <a:t>β</a:t>
            </a:r>
            <a:r>
              <a:rPr lang="en" sz="1300" dirty="0" err="1">
                <a:solidFill>
                  <a:schemeClr val="dk2"/>
                </a:solidFill>
              </a:rPr>
              <a:t>ουμε</a:t>
            </a:r>
            <a:r>
              <a:rPr lang="en" sz="1300" dirty="0">
                <a:solidFill>
                  <a:schemeClr val="dk2"/>
                </a:solidFill>
              </a:rPr>
              <a:t> </a:t>
            </a:r>
            <a:r>
              <a:rPr lang="en" sz="1300" dirty="0" err="1">
                <a:solidFill>
                  <a:schemeClr val="dk2"/>
                </a:solidFill>
              </a:rPr>
              <a:t>υ</a:t>
            </a:r>
            <a:r>
              <a:rPr lang="en" sz="1300" dirty="0">
                <a:solidFill>
                  <a:schemeClr val="dk2"/>
                </a:solidFill>
              </a:rPr>
              <a:t>π</a:t>
            </a:r>
            <a:r>
              <a:rPr lang="en" sz="1300" dirty="0" err="1">
                <a:solidFill>
                  <a:schemeClr val="dk2"/>
                </a:solidFill>
              </a:rPr>
              <a:t>όψη</a:t>
            </a:r>
            <a:r>
              <a:rPr lang="en" sz="1300" dirty="0">
                <a:solidFill>
                  <a:schemeClr val="dk2"/>
                </a:solidFill>
              </a:rPr>
              <a:t>, π</a:t>
            </a:r>
            <a:r>
              <a:rPr lang="en" sz="1300" dirty="0" err="1">
                <a:solidFill>
                  <a:schemeClr val="dk2"/>
                </a:solidFill>
              </a:rPr>
              <a:t>οι</a:t>
            </a:r>
            <a:r>
              <a:rPr lang="en" sz="1300" dirty="0">
                <a:solidFill>
                  <a:schemeClr val="dk2"/>
                </a:solidFill>
              </a:rPr>
              <a:t>α π</a:t>
            </a:r>
            <a:r>
              <a:rPr lang="en" sz="1300" dirty="0" err="1">
                <a:solidFill>
                  <a:schemeClr val="dk2"/>
                </a:solidFill>
              </a:rPr>
              <a:t>ράγμ</a:t>
            </a:r>
            <a:r>
              <a:rPr lang="en" sz="1300" dirty="0">
                <a:solidFill>
                  <a:schemeClr val="dk2"/>
                </a:solidFill>
              </a:rPr>
              <a:t>α</a:t>
            </a:r>
            <a:r>
              <a:rPr lang="en" sz="1300" dirty="0" err="1">
                <a:solidFill>
                  <a:schemeClr val="dk2"/>
                </a:solidFill>
              </a:rPr>
              <a:t>τ</a:t>
            </a:r>
            <a:r>
              <a:rPr lang="en" sz="1300" dirty="0">
                <a:solidFill>
                  <a:schemeClr val="dk2"/>
                </a:solidFill>
              </a:rPr>
              <a:t>α </a:t>
            </a:r>
            <a:r>
              <a:rPr lang="en" sz="1300" dirty="0" err="1">
                <a:solidFill>
                  <a:schemeClr val="dk2"/>
                </a:solidFill>
              </a:rPr>
              <a:t>ν</a:t>
            </a:r>
            <a:r>
              <a:rPr lang="en" sz="1300" dirty="0">
                <a:solidFill>
                  <a:schemeClr val="dk2"/>
                </a:solidFill>
              </a:rPr>
              <a:t>α απ</a:t>
            </a:r>
            <a:r>
              <a:rPr lang="en" sz="1300" dirty="0" err="1">
                <a:solidFill>
                  <a:schemeClr val="dk2"/>
                </a:solidFill>
              </a:rPr>
              <a:t>λο</a:t>
            </a:r>
            <a:r>
              <a:rPr lang="en" sz="1300" dirty="0">
                <a:solidFill>
                  <a:schemeClr val="dk2"/>
                </a:solidFill>
              </a:rPr>
              <a:t>π</a:t>
            </a:r>
            <a:r>
              <a:rPr lang="en" sz="1300" dirty="0" err="1">
                <a:solidFill>
                  <a:schemeClr val="dk2"/>
                </a:solidFill>
              </a:rPr>
              <a:t>οιήσουμε</a:t>
            </a:r>
            <a:r>
              <a:rPr lang="en" sz="1300" dirty="0">
                <a:solidFill>
                  <a:schemeClr val="dk2"/>
                </a:solidFill>
              </a:rPr>
              <a:t>, </a:t>
            </a:r>
            <a:r>
              <a:rPr lang="en" sz="1300" dirty="0" err="1">
                <a:solidFill>
                  <a:schemeClr val="dk2"/>
                </a:solidFill>
              </a:rPr>
              <a:t>κ</a:t>
            </a:r>
            <a:r>
              <a:rPr lang="en" sz="1300" dirty="0">
                <a:solidFill>
                  <a:schemeClr val="dk2"/>
                </a:solidFill>
              </a:rPr>
              <a:t>α</a:t>
            </a:r>
            <a:r>
              <a:rPr lang="en" sz="1300" dirty="0" err="1">
                <a:solidFill>
                  <a:schemeClr val="dk2"/>
                </a:solidFill>
              </a:rPr>
              <a:t>ι</a:t>
            </a:r>
            <a:r>
              <a:rPr lang="en" sz="1300" dirty="0">
                <a:solidFill>
                  <a:schemeClr val="dk2"/>
                </a:solidFill>
              </a:rPr>
              <a:t> π</a:t>
            </a:r>
            <a:r>
              <a:rPr lang="en" sz="1300" dirty="0" err="1">
                <a:solidFill>
                  <a:schemeClr val="dk2"/>
                </a:solidFill>
              </a:rPr>
              <a:t>οι</a:t>
            </a:r>
            <a:r>
              <a:rPr lang="en" sz="1300" dirty="0">
                <a:solidFill>
                  <a:schemeClr val="dk2"/>
                </a:solidFill>
              </a:rPr>
              <a:t>α </a:t>
            </a:r>
            <a:r>
              <a:rPr lang="en" sz="1300" dirty="0" err="1">
                <a:solidFill>
                  <a:schemeClr val="dk2"/>
                </a:solidFill>
              </a:rPr>
              <a:t>είν</a:t>
            </a:r>
            <a:r>
              <a:rPr lang="en" sz="1300" dirty="0">
                <a:solidFill>
                  <a:schemeClr val="dk2"/>
                </a:solidFill>
              </a:rPr>
              <a:t>α</a:t>
            </a:r>
            <a:r>
              <a:rPr lang="en" sz="1300" dirty="0" err="1">
                <a:solidFill>
                  <a:schemeClr val="dk2"/>
                </a:solidFill>
              </a:rPr>
              <a:t>ι</a:t>
            </a:r>
            <a:r>
              <a:rPr lang="en" sz="1300" dirty="0">
                <a:solidFill>
                  <a:schemeClr val="dk2"/>
                </a:solidFill>
              </a:rPr>
              <a:t> </a:t>
            </a:r>
            <a:r>
              <a:rPr lang="en" sz="1300" dirty="0" err="1">
                <a:solidFill>
                  <a:schemeClr val="dk2"/>
                </a:solidFill>
              </a:rPr>
              <a:t>η</a:t>
            </a:r>
            <a:r>
              <a:rPr lang="en" sz="1300" dirty="0">
                <a:solidFill>
                  <a:schemeClr val="dk2"/>
                </a:solidFill>
              </a:rPr>
              <a:t> </a:t>
            </a:r>
            <a:r>
              <a:rPr lang="en" sz="1300" dirty="0" err="1">
                <a:solidFill>
                  <a:schemeClr val="dk2"/>
                </a:solidFill>
              </a:rPr>
              <a:t>τελική</a:t>
            </a:r>
            <a:r>
              <a:rPr lang="en" sz="1300" dirty="0">
                <a:solidFill>
                  <a:schemeClr val="dk2"/>
                </a:solidFill>
              </a:rPr>
              <a:t> </a:t>
            </a:r>
            <a:r>
              <a:rPr lang="en" sz="1300" dirty="0" err="1">
                <a:solidFill>
                  <a:schemeClr val="dk2"/>
                </a:solidFill>
              </a:rPr>
              <a:t>ιδ</a:t>
            </a:r>
            <a:r>
              <a:rPr lang="en" sz="1300" dirty="0">
                <a:solidFill>
                  <a:schemeClr val="dk2"/>
                </a:solidFill>
              </a:rPr>
              <a:t>α</a:t>
            </a:r>
            <a:r>
              <a:rPr lang="en" sz="1300" dirty="0" err="1">
                <a:solidFill>
                  <a:schemeClr val="dk2"/>
                </a:solidFill>
              </a:rPr>
              <a:t>νική</a:t>
            </a:r>
            <a:r>
              <a:rPr lang="en" sz="1300" dirty="0">
                <a:solidFill>
                  <a:schemeClr val="dk2"/>
                </a:solidFill>
              </a:rPr>
              <a:t> </a:t>
            </a:r>
            <a:r>
              <a:rPr lang="en" sz="1300" dirty="0" err="1">
                <a:solidFill>
                  <a:schemeClr val="dk2"/>
                </a:solidFill>
              </a:rPr>
              <a:t>κ</a:t>
            </a:r>
            <a:r>
              <a:rPr lang="en" sz="1300" dirty="0">
                <a:solidFill>
                  <a:schemeClr val="dk2"/>
                </a:solidFill>
              </a:rPr>
              <a:t>α</a:t>
            </a:r>
            <a:r>
              <a:rPr lang="en" sz="1300" dirty="0" err="1">
                <a:solidFill>
                  <a:schemeClr val="dk2"/>
                </a:solidFill>
              </a:rPr>
              <a:t>τάστ</a:t>
            </a:r>
            <a:r>
              <a:rPr lang="en" sz="1300" dirty="0">
                <a:solidFill>
                  <a:schemeClr val="dk2"/>
                </a:solidFill>
              </a:rPr>
              <a:t>α</a:t>
            </a:r>
            <a:r>
              <a:rPr lang="en" sz="1300" dirty="0" err="1">
                <a:solidFill>
                  <a:schemeClr val="dk2"/>
                </a:solidFill>
              </a:rPr>
              <a:t>ση</a:t>
            </a:r>
            <a:r>
              <a:rPr lang="en" sz="1300" dirty="0">
                <a:solidFill>
                  <a:schemeClr val="dk2"/>
                </a:solidFill>
              </a:rPr>
              <a:t> </a:t>
            </a:r>
            <a:r>
              <a:rPr lang="en" sz="1300" dirty="0" err="1">
                <a:solidFill>
                  <a:schemeClr val="dk2"/>
                </a:solidFill>
              </a:rPr>
              <a:t>του</a:t>
            </a:r>
            <a:r>
              <a:rPr lang="en" sz="1300" dirty="0">
                <a:solidFill>
                  <a:schemeClr val="dk2"/>
                </a:solidFill>
              </a:rPr>
              <a:t> </a:t>
            </a:r>
            <a:r>
              <a:rPr lang="en" sz="1300" dirty="0" err="1">
                <a:solidFill>
                  <a:schemeClr val="dk2"/>
                </a:solidFill>
              </a:rPr>
              <a:t>συστήμ</a:t>
            </a:r>
            <a:r>
              <a:rPr lang="en" sz="1300" dirty="0">
                <a:solidFill>
                  <a:schemeClr val="dk2"/>
                </a:solidFill>
              </a:rPr>
              <a:t>α</a:t>
            </a:r>
            <a:r>
              <a:rPr lang="en" sz="1300" dirty="0" err="1">
                <a:solidFill>
                  <a:schemeClr val="dk2"/>
                </a:solidFill>
              </a:rPr>
              <a:t>τος</a:t>
            </a:r>
            <a:r>
              <a:rPr lang="en" sz="1300" dirty="0">
                <a:solidFill>
                  <a:schemeClr val="dk2"/>
                </a:solidFill>
              </a:rPr>
              <a:t> π</a:t>
            </a:r>
            <a:r>
              <a:rPr lang="en" sz="1300" dirty="0" err="1">
                <a:solidFill>
                  <a:schemeClr val="dk2"/>
                </a:solidFill>
              </a:rPr>
              <a:t>ου</a:t>
            </a:r>
            <a:r>
              <a:rPr lang="en" sz="1300" dirty="0">
                <a:solidFill>
                  <a:schemeClr val="dk2"/>
                </a:solidFill>
              </a:rPr>
              <a:t> </a:t>
            </a:r>
            <a:r>
              <a:rPr lang="en" sz="1300" dirty="0" err="1">
                <a:solidFill>
                  <a:schemeClr val="dk2"/>
                </a:solidFill>
              </a:rPr>
              <a:t>θέλουμε</a:t>
            </a:r>
            <a:r>
              <a:rPr lang="en" sz="1300" dirty="0">
                <a:solidFill>
                  <a:schemeClr val="dk2"/>
                </a:solidFill>
              </a:rPr>
              <a:t>. </a:t>
            </a:r>
            <a:endParaRPr sz="1300" dirty="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solidFill>
                <a:schemeClr val="dk2"/>
              </a:solidFill>
            </a:endParaRP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</a:pPr>
            <a:r>
              <a:rPr lang="en" b="1" dirty="0" err="1">
                <a:solidFill>
                  <a:schemeClr val="dk2"/>
                </a:solidFill>
              </a:rPr>
              <a:t>Η</a:t>
            </a:r>
            <a:r>
              <a:rPr lang="en" b="1" dirty="0">
                <a:solidFill>
                  <a:schemeClr val="dk2"/>
                </a:solidFill>
              </a:rPr>
              <a:t> α</a:t>
            </a:r>
            <a:r>
              <a:rPr lang="en" b="1" dirty="0" err="1">
                <a:solidFill>
                  <a:schemeClr val="dk2"/>
                </a:solidFill>
              </a:rPr>
              <a:t>ν</a:t>
            </a:r>
            <a:r>
              <a:rPr lang="en" b="1" dirty="0">
                <a:solidFill>
                  <a:schemeClr val="dk2"/>
                </a:solidFill>
              </a:rPr>
              <a:t>α</a:t>
            </a:r>
            <a:r>
              <a:rPr lang="en" b="1" dirty="0" err="1">
                <a:solidFill>
                  <a:schemeClr val="dk2"/>
                </a:solidFill>
              </a:rPr>
              <a:t>λογί</a:t>
            </a:r>
            <a:r>
              <a:rPr lang="en" b="1" dirty="0">
                <a:solidFill>
                  <a:schemeClr val="dk2"/>
                </a:solidFill>
              </a:rPr>
              <a:t>α π</a:t>
            </a:r>
            <a:r>
              <a:rPr lang="en" b="1" dirty="0" err="1">
                <a:solidFill>
                  <a:schemeClr val="dk2"/>
                </a:solidFill>
              </a:rPr>
              <a:t>ου</a:t>
            </a:r>
            <a:r>
              <a:rPr lang="en" b="1" dirty="0">
                <a:solidFill>
                  <a:schemeClr val="dk2"/>
                </a:solidFill>
              </a:rPr>
              <a:t> α</a:t>
            </a:r>
            <a:r>
              <a:rPr lang="en" b="1" dirty="0" err="1">
                <a:solidFill>
                  <a:schemeClr val="dk2"/>
                </a:solidFill>
              </a:rPr>
              <a:t>ρκεί</a:t>
            </a:r>
            <a:r>
              <a:rPr lang="en" b="1" dirty="0">
                <a:solidFill>
                  <a:schemeClr val="dk2"/>
                </a:solidFill>
              </a:rPr>
              <a:t> </a:t>
            </a:r>
            <a:r>
              <a:rPr lang="en" b="1" dirty="0" err="1">
                <a:solidFill>
                  <a:schemeClr val="dk2"/>
                </a:solidFill>
              </a:rPr>
              <a:t>ν</a:t>
            </a:r>
            <a:r>
              <a:rPr lang="en" b="1" dirty="0">
                <a:solidFill>
                  <a:schemeClr val="dk2"/>
                </a:solidFill>
              </a:rPr>
              <a:t>α </a:t>
            </a:r>
            <a:r>
              <a:rPr lang="en" b="1" dirty="0" err="1">
                <a:solidFill>
                  <a:schemeClr val="dk2"/>
                </a:solidFill>
              </a:rPr>
              <a:t>θυμάτ</a:t>
            </a:r>
            <a:r>
              <a:rPr lang="en" b="1" dirty="0">
                <a:solidFill>
                  <a:schemeClr val="dk2"/>
                </a:solidFill>
              </a:rPr>
              <a:t>α</a:t>
            </a:r>
            <a:r>
              <a:rPr lang="en" b="1" dirty="0" err="1">
                <a:solidFill>
                  <a:schemeClr val="dk2"/>
                </a:solidFill>
              </a:rPr>
              <a:t>ι</a:t>
            </a:r>
            <a:r>
              <a:rPr lang="en" b="1" dirty="0">
                <a:solidFill>
                  <a:schemeClr val="dk2"/>
                </a:solidFill>
              </a:rPr>
              <a:t> </a:t>
            </a:r>
            <a:r>
              <a:rPr lang="en" b="1" dirty="0" err="1">
                <a:solidFill>
                  <a:schemeClr val="dk2"/>
                </a:solidFill>
              </a:rPr>
              <a:t>κά</a:t>
            </a:r>
            <a:r>
              <a:rPr lang="en" b="1" dirty="0">
                <a:solidFill>
                  <a:schemeClr val="dk2"/>
                </a:solidFill>
              </a:rPr>
              <a:t>π</a:t>
            </a:r>
            <a:r>
              <a:rPr lang="en" b="1" dirty="0" err="1">
                <a:solidFill>
                  <a:schemeClr val="dk2"/>
                </a:solidFill>
              </a:rPr>
              <a:t>οιος</a:t>
            </a:r>
            <a:r>
              <a:rPr lang="en" b="1" dirty="0">
                <a:solidFill>
                  <a:schemeClr val="dk2"/>
                </a:solidFill>
              </a:rPr>
              <a:t> </a:t>
            </a:r>
            <a:r>
              <a:rPr lang="en" b="1" dirty="0" err="1">
                <a:solidFill>
                  <a:schemeClr val="dk2"/>
                </a:solidFill>
              </a:rPr>
              <a:t>είν</a:t>
            </a:r>
            <a:r>
              <a:rPr lang="en" b="1" dirty="0">
                <a:solidFill>
                  <a:schemeClr val="dk2"/>
                </a:solidFill>
              </a:rPr>
              <a:t>α</a:t>
            </a:r>
            <a:r>
              <a:rPr lang="en" b="1" dirty="0" err="1">
                <a:solidFill>
                  <a:schemeClr val="dk2"/>
                </a:solidFill>
              </a:rPr>
              <a:t>ι</a:t>
            </a:r>
            <a:r>
              <a:rPr lang="en" b="1" dirty="0">
                <a:solidFill>
                  <a:schemeClr val="dk2"/>
                </a:solidFill>
              </a:rPr>
              <a:t> </a:t>
            </a:r>
            <a:r>
              <a:rPr lang="en" b="1" dirty="0" err="1">
                <a:solidFill>
                  <a:schemeClr val="dk2"/>
                </a:solidFill>
              </a:rPr>
              <a:t>η</a:t>
            </a:r>
            <a:r>
              <a:rPr lang="en" b="1" dirty="0">
                <a:solidFill>
                  <a:schemeClr val="dk2"/>
                </a:solidFill>
              </a:rPr>
              <a:t> α</a:t>
            </a:r>
            <a:r>
              <a:rPr lang="en" b="1" dirty="0" err="1">
                <a:solidFill>
                  <a:schemeClr val="dk2"/>
                </a:solidFill>
              </a:rPr>
              <a:t>κόλουθη</a:t>
            </a:r>
            <a:r>
              <a:rPr lang="en" b="1" dirty="0">
                <a:solidFill>
                  <a:schemeClr val="dk2"/>
                </a:solidFill>
              </a:rPr>
              <a:t>:</a:t>
            </a:r>
            <a:endParaRPr b="1" dirty="0">
              <a:solidFill>
                <a:schemeClr val="dk2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i="1" dirty="0" err="1">
                <a:solidFill>
                  <a:schemeClr val="dk2"/>
                </a:solidFill>
              </a:rPr>
              <a:t>Είστε</a:t>
            </a:r>
            <a:r>
              <a:rPr lang="en" sz="1300" i="1" dirty="0">
                <a:solidFill>
                  <a:schemeClr val="dk2"/>
                </a:solidFill>
              </a:rPr>
              <a:t> </a:t>
            </a:r>
            <a:r>
              <a:rPr lang="en" sz="1300" i="1" dirty="0" err="1">
                <a:solidFill>
                  <a:schemeClr val="dk2"/>
                </a:solidFill>
              </a:rPr>
              <a:t>στο</a:t>
            </a:r>
            <a:r>
              <a:rPr lang="en" sz="1300" i="1" dirty="0">
                <a:solidFill>
                  <a:schemeClr val="dk2"/>
                </a:solidFill>
              </a:rPr>
              <a:t> α</a:t>
            </a:r>
            <a:r>
              <a:rPr lang="en" sz="1300" i="1" dirty="0" err="1">
                <a:solidFill>
                  <a:schemeClr val="dk2"/>
                </a:solidFill>
              </a:rPr>
              <a:t>υτοκίνητο</a:t>
            </a:r>
            <a:r>
              <a:rPr lang="en" sz="1300" i="1" dirty="0">
                <a:solidFill>
                  <a:schemeClr val="dk2"/>
                </a:solidFill>
              </a:rPr>
              <a:t> </a:t>
            </a:r>
            <a:r>
              <a:rPr lang="en" sz="1300" i="1" dirty="0" err="1">
                <a:solidFill>
                  <a:schemeClr val="dk2"/>
                </a:solidFill>
              </a:rPr>
              <a:t>με</a:t>
            </a:r>
            <a:r>
              <a:rPr lang="en" sz="1300" i="1" dirty="0">
                <a:solidFill>
                  <a:schemeClr val="dk2"/>
                </a:solidFill>
              </a:rPr>
              <a:t> </a:t>
            </a:r>
            <a:r>
              <a:rPr lang="en" sz="1300" i="1" dirty="0" err="1">
                <a:solidFill>
                  <a:schemeClr val="dk2"/>
                </a:solidFill>
              </a:rPr>
              <a:t>την</a:t>
            </a:r>
            <a:r>
              <a:rPr lang="en" sz="1300" i="1" dirty="0">
                <a:solidFill>
                  <a:schemeClr val="dk2"/>
                </a:solidFill>
              </a:rPr>
              <a:t> πα</a:t>
            </a:r>
            <a:r>
              <a:rPr lang="en" sz="1300" i="1" dirty="0" err="1">
                <a:solidFill>
                  <a:schemeClr val="dk2"/>
                </a:solidFill>
              </a:rPr>
              <a:t>ρέ</a:t>
            </a:r>
            <a:r>
              <a:rPr lang="en" sz="1300" i="1" dirty="0">
                <a:solidFill>
                  <a:schemeClr val="dk2"/>
                </a:solidFill>
              </a:rPr>
              <a:t>α </a:t>
            </a:r>
            <a:r>
              <a:rPr lang="en" sz="1300" i="1" dirty="0" err="1">
                <a:solidFill>
                  <a:schemeClr val="dk2"/>
                </a:solidFill>
              </a:rPr>
              <a:t>σ</a:t>
            </a:r>
            <a:r>
              <a:rPr lang="en" sz="1300" i="1" dirty="0">
                <a:solidFill>
                  <a:schemeClr val="dk2"/>
                </a:solidFill>
              </a:rPr>
              <a:t>α</a:t>
            </a:r>
            <a:r>
              <a:rPr lang="en" sz="1300" i="1" dirty="0" err="1">
                <a:solidFill>
                  <a:schemeClr val="dk2"/>
                </a:solidFill>
              </a:rPr>
              <a:t>ς</a:t>
            </a:r>
            <a:r>
              <a:rPr lang="en" sz="1300" i="1" dirty="0">
                <a:solidFill>
                  <a:schemeClr val="dk2"/>
                </a:solidFill>
              </a:rPr>
              <a:t>, </a:t>
            </a:r>
            <a:r>
              <a:rPr lang="en" sz="1300" i="1" dirty="0" err="1">
                <a:solidFill>
                  <a:schemeClr val="dk2"/>
                </a:solidFill>
              </a:rPr>
              <a:t>κ</a:t>
            </a:r>
            <a:r>
              <a:rPr lang="en" sz="1300" i="1" dirty="0">
                <a:solidFill>
                  <a:schemeClr val="dk2"/>
                </a:solidFill>
              </a:rPr>
              <a:t>α</a:t>
            </a:r>
            <a:r>
              <a:rPr lang="en" sz="1300" i="1" dirty="0" err="1">
                <a:solidFill>
                  <a:schemeClr val="dk2"/>
                </a:solidFill>
              </a:rPr>
              <a:t>ι</a:t>
            </a:r>
            <a:r>
              <a:rPr lang="en" sz="1300" i="1" dirty="0">
                <a:solidFill>
                  <a:schemeClr val="dk2"/>
                </a:solidFill>
              </a:rPr>
              <a:t> </a:t>
            </a:r>
            <a:r>
              <a:rPr lang="en" sz="1300" i="1" dirty="0" err="1">
                <a:solidFill>
                  <a:schemeClr val="dk2"/>
                </a:solidFill>
              </a:rPr>
              <a:t>θέλετε</a:t>
            </a:r>
            <a:r>
              <a:rPr lang="en" sz="1300" i="1" dirty="0">
                <a:solidFill>
                  <a:schemeClr val="dk2"/>
                </a:solidFill>
              </a:rPr>
              <a:t> </a:t>
            </a:r>
            <a:r>
              <a:rPr lang="en" sz="1300" i="1" dirty="0" err="1">
                <a:solidFill>
                  <a:schemeClr val="dk2"/>
                </a:solidFill>
              </a:rPr>
              <a:t>ν</a:t>
            </a:r>
            <a:r>
              <a:rPr lang="en" sz="1300" i="1" dirty="0">
                <a:solidFill>
                  <a:schemeClr val="dk2"/>
                </a:solidFill>
              </a:rPr>
              <a:t>α π</a:t>
            </a:r>
            <a:r>
              <a:rPr lang="en" sz="1300" i="1" dirty="0" err="1">
                <a:solidFill>
                  <a:schemeClr val="dk2"/>
                </a:solidFill>
              </a:rPr>
              <a:t>άτε</a:t>
            </a:r>
            <a:r>
              <a:rPr lang="en" sz="1300" i="1" dirty="0">
                <a:solidFill>
                  <a:schemeClr val="dk2"/>
                </a:solidFill>
              </a:rPr>
              <a:t> </a:t>
            </a:r>
            <a:r>
              <a:rPr lang="en" sz="1300" i="1" dirty="0" err="1">
                <a:solidFill>
                  <a:schemeClr val="dk2"/>
                </a:solidFill>
              </a:rPr>
              <a:t>σε</a:t>
            </a:r>
            <a:r>
              <a:rPr lang="en" sz="1300" i="1" dirty="0">
                <a:solidFill>
                  <a:schemeClr val="dk2"/>
                </a:solidFill>
              </a:rPr>
              <a:t> </a:t>
            </a:r>
            <a:r>
              <a:rPr lang="en" sz="1300" i="1" dirty="0" err="1">
                <a:solidFill>
                  <a:schemeClr val="dk2"/>
                </a:solidFill>
              </a:rPr>
              <a:t>έν</a:t>
            </a:r>
            <a:r>
              <a:rPr lang="en" sz="1300" i="1" dirty="0">
                <a:solidFill>
                  <a:schemeClr val="dk2"/>
                </a:solidFill>
              </a:rPr>
              <a:t>α </a:t>
            </a:r>
            <a:r>
              <a:rPr lang="en" sz="1300" i="1" dirty="0" err="1">
                <a:solidFill>
                  <a:schemeClr val="dk2"/>
                </a:solidFill>
              </a:rPr>
              <a:t>εστι</a:t>
            </a:r>
            <a:r>
              <a:rPr lang="en" sz="1300" i="1" dirty="0">
                <a:solidFill>
                  <a:schemeClr val="dk2"/>
                </a:solidFill>
              </a:rPr>
              <a:t>α</a:t>
            </a:r>
            <a:r>
              <a:rPr lang="en" sz="1300" i="1" dirty="0" err="1">
                <a:solidFill>
                  <a:schemeClr val="dk2"/>
                </a:solidFill>
              </a:rPr>
              <a:t>τόριο</a:t>
            </a:r>
            <a:r>
              <a:rPr lang="en" sz="1300" i="1" dirty="0">
                <a:solidFill>
                  <a:schemeClr val="dk2"/>
                </a:solidFill>
              </a:rPr>
              <a:t> </a:t>
            </a:r>
            <a:r>
              <a:rPr lang="en" sz="1300" i="1" dirty="0" err="1">
                <a:solidFill>
                  <a:schemeClr val="dk2"/>
                </a:solidFill>
              </a:rPr>
              <a:t>ν</a:t>
            </a:r>
            <a:r>
              <a:rPr lang="en" sz="1300" i="1" dirty="0">
                <a:solidFill>
                  <a:schemeClr val="dk2"/>
                </a:solidFill>
              </a:rPr>
              <a:t>α </a:t>
            </a:r>
            <a:r>
              <a:rPr lang="en" sz="1300" i="1" dirty="0" err="1">
                <a:solidFill>
                  <a:schemeClr val="dk2"/>
                </a:solidFill>
              </a:rPr>
              <a:t>φάτε</a:t>
            </a:r>
            <a:r>
              <a:rPr lang="en" sz="1300" i="1" dirty="0">
                <a:solidFill>
                  <a:schemeClr val="dk2"/>
                </a:solidFill>
              </a:rPr>
              <a:t>. </a:t>
            </a:r>
            <a:r>
              <a:rPr lang="en" sz="1300" i="1" u="sng" dirty="0" err="1">
                <a:solidFill>
                  <a:schemeClr val="dk2"/>
                </a:solidFill>
              </a:rPr>
              <a:t>Το</a:t>
            </a:r>
            <a:r>
              <a:rPr lang="en" sz="1300" i="1" u="sng" dirty="0">
                <a:solidFill>
                  <a:schemeClr val="dk2"/>
                </a:solidFill>
              </a:rPr>
              <a:t> π</a:t>
            </a:r>
            <a:r>
              <a:rPr lang="en" sz="1300" i="1" u="sng" dirty="0" err="1">
                <a:solidFill>
                  <a:schemeClr val="dk2"/>
                </a:solidFill>
              </a:rPr>
              <a:t>ρώτο</a:t>
            </a:r>
            <a:r>
              <a:rPr lang="en" sz="1300" i="1" u="sng" dirty="0">
                <a:solidFill>
                  <a:schemeClr val="dk2"/>
                </a:solidFill>
              </a:rPr>
              <a:t> </a:t>
            </a:r>
            <a:r>
              <a:rPr lang="en" sz="1300" i="1" u="sng" dirty="0" err="1">
                <a:solidFill>
                  <a:schemeClr val="dk2"/>
                </a:solidFill>
              </a:rPr>
              <a:t>κύμ</a:t>
            </a:r>
            <a:r>
              <a:rPr lang="en" sz="1300" i="1" u="sng" dirty="0">
                <a:solidFill>
                  <a:schemeClr val="dk2"/>
                </a:solidFill>
              </a:rPr>
              <a:t>α </a:t>
            </a:r>
            <a:r>
              <a:rPr lang="en" sz="1300" i="1" u="sng" dirty="0" err="1">
                <a:solidFill>
                  <a:schemeClr val="dk2"/>
                </a:solidFill>
              </a:rPr>
              <a:t>λ</a:t>
            </a:r>
            <a:r>
              <a:rPr lang="en" sz="1300" i="1" u="sng" dirty="0">
                <a:solidFill>
                  <a:schemeClr val="dk2"/>
                </a:solidFill>
              </a:rPr>
              <a:t>α</a:t>
            </a:r>
            <a:r>
              <a:rPr lang="en" sz="1300" i="1" u="sng" dirty="0" err="1">
                <a:solidFill>
                  <a:schemeClr val="dk2"/>
                </a:solidFill>
              </a:rPr>
              <a:t>μ</a:t>
            </a:r>
            <a:r>
              <a:rPr lang="en" sz="1300" i="1" u="sng" dirty="0">
                <a:solidFill>
                  <a:schemeClr val="dk2"/>
                </a:solidFill>
              </a:rPr>
              <a:t>β</a:t>
            </a:r>
            <a:r>
              <a:rPr lang="en" sz="1300" i="1" u="sng" dirty="0" err="1">
                <a:solidFill>
                  <a:schemeClr val="dk2"/>
                </a:solidFill>
              </a:rPr>
              <a:t>άνει</a:t>
            </a:r>
            <a:r>
              <a:rPr lang="en" sz="1300" i="1" u="sng" dirty="0">
                <a:solidFill>
                  <a:schemeClr val="dk2"/>
                </a:solidFill>
              </a:rPr>
              <a:t> </a:t>
            </a:r>
            <a:r>
              <a:rPr lang="en" sz="1300" i="1" u="sng" dirty="0" err="1">
                <a:solidFill>
                  <a:schemeClr val="dk2"/>
                </a:solidFill>
              </a:rPr>
              <a:t>ως</a:t>
            </a:r>
            <a:r>
              <a:rPr lang="en" sz="1300" i="1" u="sng" dirty="0">
                <a:solidFill>
                  <a:schemeClr val="dk2"/>
                </a:solidFill>
              </a:rPr>
              <a:t> </a:t>
            </a:r>
            <a:r>
              <a:rPr lang="en" sz="1300" i="1" u="sng" dirty="0" err="1">
                <a:solidFill>
                  <a:schemeClr val="dk2"/>
                </a:solidFill>
              </a:rPr>
              <a:t>δεδομένο</a:t>
            </a:r>
            <a:r>
              <a:rPr lang="en" sz="1300" i="1" u="sng" dirty="0">
                <a:solidFill>
                  <a:schemeClr val="dk2"/>
                </a:solidFill>
              </a:rPr>
              <a:t> </a:t>
            </a:r>
            <a:r>
              <a:rPr lang="en" sz="1300" i="1" u="sng" dirty="0" err="1">
                <a:solidFill>
                  <a:schemeClr val="dk2"/>
                </a:solidFill>
              </a:rPr>
              <a:t>ότι</a:t>
            </a:r>
            <a:r>
              <a:rPr lang="en" sz="1300" i="1" u="sng" dirty="0">
                <a:solidFill>
                  <a:schemeClr val="dk2"/>
                </a:solidFill>
              </a:rPr>
              <a:t> </a:t>
            </a:r>
            <a:r>
              <a:rPr lang="en" sz="1300" i="1" u="sng" dirty="0" err="1">
                <a:solidFill>
                  <a:schemeClr val="dk2"/>
                </a:solidFill>
              </a:rPr>
              <a:t>είν</a:t>
            </a:r>
            <a:r>
              <a:rPr lang="en" sz="1300" i="1" u="sng" dirty="0">
                <a:solidFill>
                  <a:schemeClr val="dk2"/>
                </a:solidFill>
              </a:rPr>
              <a:t>α</a:t>
            </a:r>
            <a:r>
              <a:rPr lang="en" sz="1300" i="1" u="sng" dirty="0" err="1">
                <a:solidFill>
                  <a:schemeClr val="dk2"/>
                </a:solidFill>
              </a:rPr>
              <a:t>ι</a:t>
            </a:r>
            <a:r>
              <a:rPr lang="en" sz="1300" i="1" u="sng" dirty="0">
                <a:solidFill>
                  <a:schemeClr val="dk2"/>
                </a:solidFill>
              </a:rPr>
              <a:t> π</a:t>
            </a:r>
            <a:r>
              <a:rPr lang="en" sz="1300" i="1" u="sng" dirty="0" err="1">
                <a:solidFill>
                  <a:schemeClr val="dk2"/>
                </a:solidFill>
              </a:rPr>
              <a:t>λήρως</a:t>
            </a:r>
            <a:r>
              <a:rPr lang="en" sz="1300" i="1" u="sng" dirty="0">
                <a:solidFill>
                  <a:schemeClr val="dk2"/>
                </a:solidFill>
              </a:rPr>
              <a:t> </a:t>
            </a:r>
            <a:r>
              <a:rPr lang="en" sz="1300" i="1" u="sng" dirty="0" err="1">
                <a:solidFill>
                  <a:schemeClr val="dk2"/>
                </a:solidFill>
              </a:rPr>
              <a:t>ξεκάθ</a:t>
            </a:r>
            <a:r>
              <a:rPr lang="en" sz="1300" i="1" u="sng" dirty="0">
                <a:solidFill>
                  <a:schemeClr val="dk2"/>
                </a:solidFill>
              </a:rPr>
              <a:t>α</a:t>
            </a:r>
            <a:r>
              <a:rPr lang="en" sz="1300" i="1" u="sng" dirty="0" err="1">
                <a:solidFill>
                  <a:schemeClr val="dk2"/>
                </a:solidFill>
              </a:rPr>
              <a:t>ρο</a:t>
            </a:r>
            <a:r>
              <a:rPr lang="en" sz="1300" i="1" u="sng" dirty="0">
                <a:solidFill>
                  <a:schemeClr val="dk2"/>
                </a:solidFill>
              </a:rPr>
              <a:t> </a:t>
            </a:r>
            <a:r>
              <a:rPr lang="en" sz="1300" i="1" u="sng" dirty="0" err="1">
                <a:solidFill>
                  <a:schemeClr val="dk2"/>
                </a:solidFill>
              </a:rPr>
              <a:t>ή</a:t>
            </a:r>
            <a:r>
              <a:rPr lang="en" sz="1300" i="1" u="sng" dirty="0">
                <a:solidFill>
                  <a:schemeClr val="dk2"/>
                </a:solidFill>
              </a:rPr>
              <a:t> </a:t>
            </a:r>
            <a:r>
              <a:rPr lang="en" sz="1300" i="1" u="sng" dirty="0" err="1">
                <a:solidFill>
                  <a:schemeClr val="dk2"/>
                </a:solidFill>
              </a:rPr>
              <a:t>ευκολ</a:t>
            </a:r>
            <a:r>
              <a:rPr lang="en" sz="1300" i="1" u="sng" dirty="0">
                <a:solidFill>
                  <a:schemeClr val="dk2"/>
                </a:solidFill>
              </a:rPr>
              <a:t>α π</a:t>
            </a:r>
            <a:r>
              <a:rPr lang="en" sz="1300" i="1" u="sng" dirty="0" err="1">
                <a:solidFill>
                  <a:schemeClr val="dk2"/>
                </a:solidFill>
              </a:rPr>
              <a:t>ροσδιορίσιμο</a:t>
            </a:r>
            <a:r>
              <a:rPr lang="en" sz="1300" i="1" u="sng" dirty="0">
                <a:solidFill>
                  <a:schemeClr val="dk2"/>
                </a:solidFill>
              </a:rPr>
              <a:t> </a:t>
            </a:r>
            <a:r>
              <a:rPr lang="en" sz="1300" i="1" u="sng" dirty="0" err="1">
                <a:solidFill>
                  <a:schemeClr val="dk2"/>
                </a:solidFill>
              </a:rPr>
              <a:t>το</a:t>
            </a:r>
            <a:r>
              <a:rPr lang="en" sz="1300" i="1" u="sng" dirty="0">
                <a:solidFill>
                  <a:schemeClr val="dk2"/>
                </a:solidFill>
              </a:rPr>
              <a:t> π</a:t>
            </a:r>
            <a:r>
              <a:rPr lang="en" sz="1300" i="1" u="sng" dirty="0" err="1">
                <a:solidFill>
                  <a:schemeClr val="dk2"/>
                </a:solidFill>
              </a:rPr>
              <a:t>ου</a:t>
            </a:r>
            <a:r>
              <a:rPr lang="en" sz="1300" i="1" u="sng" dirty="0">
                <a:solidFill>
                  <a:schemeClr val="dk2"/>
                </a:solidFill>
              </a:rPr>
              <a:t> </a:t>
            </a:r>
            <a:r>
              <a:rPr lang="en" sz="1300" i="1" u="sng" dirty="0" err="1">
                <a:solidFill>
                  <a:schemeClr val="dk2"/>
                </a:solidFill>
              </a:rPr>
              <a:t>θ</a:t>
            </a:r>
            <a:r>
              <a:rPr lang="en" sz="1300" i="1" u="sng" dirty="0">
                <a:solidFill>
                  <a:schemeClr val="dk2"/>
                </a:solidFill>
              </a:rPr>
              <a:t>α </a:t>
            </a:r>
            <a:r>
              <a:rPr lang="en" sz="1300" i="1" u="sng" dirty="0" err="1">
                <a:solidFill>
                  <a:schemeClr val="dk2"/>
                </a:solidFill>
              </a:rPr>
              <a:t>κ</a:t>
            </a:r>
            <a:r>
              <a:rPr lang="en" sz="1300" i="1" u="sng" dirty="0">
                <a:solidFill>
                  <a:schemeClr val="dk2"/>
                </a:solidFill>
              </a:rPr>
              <a:t>α</a:t>
            </a:r>
            <a:r>
              <a:rPr lang="en" sz="1300" i="1" u="sng" dirty="0" err="1">
                <a:solidFill>
                  <a:schemeClr val="dk2"/>
                </a:solidFill>
              </a:rPr>
              <a:t>τ</a:t>
            </a:r>
            <a:r>
              <a:rPr lang="en" sz="1300" i="1" u="sng" dirty="0">
                <a:solidFill>
                  <a:schemeClr val="dk2"/>
                </a:solidFill>
              </a:rPr>
              <a:t>α</a:t>
            </a:r>
            <a:r>
              <a:rPr lang="en" sz="1300" i="1" u="sng" dirty="0" err="1">
                <a:solidFill>
                  <a:schemeClr val="dk2"/>
                </a:solidFill>
              </a:rPr>
              <a:t>λήξετε</a:t>
            </a:r>
            <a:r>
              <a:rPr lang="en" sz="1300" i="1" u="sng" dirty="0">
                <a:solidFill>
                  <a:schemeClr val="dk2"/>
                </a:solidFill>
              </a:rPr>
              <a:t> </a:t>
            </a:r>
            <a:r>
              <a:rPr lang="en" sz="1300" i="1" u="sng" dirty="0" err="1">
                <a:solidFill>
                  <a:schemeClr val="dk2"/>
                </a:solidFill>
              </a:rPr>
              <a:t>εν</a:t>
            </a:r>
            <a:r>
              <a:rPr lang="en" sz="1300" i="1" u="sng" dirty="0">
                <a:solidFill>
                  <a:schemeClr val="dk2"/>
                </a:solidFill>
              </a:rPr>
              <a:t> </a:t>
            </a:r>
            <a:r>
              <a:rPr lang="en" sz="1300" i="1" u="sng" dirty="0" err="1">
                <a:solidFill>
                  <a:schemeClr val="dk2"/>
                </a:solidFill>
              </a:rPr>
              <a:t>τέλει</a:t>
            </a:r>
            <a:r>
              <a:rPr lang="en" sz="1300" i="1" u="sng" dirty="0">
                <a:solidFill>
                  <a:schemeClr val="dk2"/>
                </a:solidFill>
              </a:rPr>
              <a:t> </a:t>
            </a:r>
            <a:r>
              <a:rPr lang="en" sz="1300" i="1" u="sng" dirty="0" err="1">
                <a:solidFill>
                  <a:schemeClr val="dk2"/>
                </a:solidFill>
              </a:rPr>
              <a:t>ν</a:t>
            </a:r>
            <a:r>
              <a:rPr lang="en" sz="1300" i="1" u="sng" dirty="0">
                <a:solidFill>
                  <a:schemeClr val="dk2"/>
                </a:solidFill>
              </a:rPr>
              <a:t>α π</a:t>
            </a:r>
            <a:r>
              <a:rPr lang="en" sz="1300" i="1" u="sng" dirty="0" err="1">
                <a:solidFill>
                  <a:schemeClr val="dk2"/>
                </a:solidFill>
              </a:rPr>
              <a:t>άτε</a:t>
            </a:r>
            <a:r>
              <a:rPr lang="en" sz="1300" i="1" u="sng" dirty="0">
                <a:solidFill>
                  <a:schemeClr val="dk2"/>
                </a:solidFill>
              </a:rPr>
              <a:t> </a:t>
            </a:r>
            <a:r>
              <a:rPr lang="en" sz="1300" i="1" u="sng" dirty="0" err="1">
                <a:solidFill>
                  <a:schemeClr val="dk2"/>
                </a:solidFill>
              </a:rPr>
              <a:t>γι</a:t>
            </a:r>
            <a:r>
              <a:rPr lang="en" sz="1300" i="1" u="sng" dirty="0">
                <a:solidFill>
                  <a:schemeClr val="dk2"/>
                </a:solidFill>
              </a:rPr>
              <a:t>α </a:t>
            </a:r>
            <a:r>
              <a:rPr lang="en" sz="1300" i="1" u="sng" dirty="0" err="1">
                <a:solidFill>
                  <a:schemeClr val="dk2"/>
                </a:solidFill>
              </a:rPr>
              <a:t>φ</a:t>
            </a:r>
            <a:r>
              <a:rPr lang="en" sz="1300" i="1" u="sng" dirty="0">
                <a:solidFill>
                  <a:schemeClr val="dk2"/>
                </a:solidFill>
              </a:rPr>
              <a:t>α</a:t>
            </a:r>
            <a:r>
              <a:rPr lang="en" sz="1300" i="1" u="sng" dirty="0" err="1">
                <a:solidFill>
                  <a:schemeClr val="dk2"/>
                </a:solidFill>
              </a:rPr>
              <a:t>γητό</a:t>
            </a:r>
            <a:r>
              <a:rPr lang="en" sz="1300" i="1" dirty="0">
                <a:solidFill>
                  <a:schemeClr val="dk2"/>
                </a:solidFill>
              </a:rPr>
              <a:t>. </a:t>
            </a:r>
            <a:r>
              <a:rPr lang="en" sz="1300" i="1" dirty="0" err="1">
                <a:solidFill>
                  <a:schemeClr val="dk2"/>
                </a:solidFill>
              </a:rPr>
              <a:t>Α</a:t>
            </a:r>
            <a:r>
              <a:rPr lang="en" sz="1300" i="1" dirty="0">
                <a:solidFill>
                  <a:schemeClr val="dk2"/>
                </a:solidFill>
              </a:rPr>
              <a:t>π</a:t>
            </a:r>
            <a:r>
              <a:rPr lang="en" sz="1300" i="1" dirty="0" err="1">
                <a:solidFill>
                  <a:schemeClr val="dk2"/>
                </a:solidFill>
              </a:rPr>
              <a:t>ό</a:t>
            </a:r>
            <a:r>
              <a:rPr lang="en" sz="1300" i="1" dirty="0">
                <a:solidFill>
                  <a:schemeClr val="dk2"/>
                </a:solidFill>
              </a:rPr>
              <a:t> </a:t>
            </a:r>
            <a:r>
              <a:rPr lang="en" sz="1300" i="1" dirty="0" err="1">
                <a:solidFill>
                  <a:schemeClr val="dk2"/>
                </a:solidFill>
              </a:rPr>
              <a:t>την</a:t>
            </a:r>
            <a:r>
              <a:rPr lang="en" sz="1300" i="1" dirty="0">
                <a:solidFill>
                  <a:schemeClr val="dk2"/>
                </a:solidFill>
              </a:rPr>
              <a:t> </a:t>
            </a:r>
            <a:r>
              <a:rPr lang="en" sz="1300" i="1" dirty="0" err="1">
                <a:solidFill>
                  <a:schemeClr val="dk2"/>
                </a:solidFill>
              </a:rPr>
              <a:t>στιγμή</a:t>
            </a:r>
            <a:r>
              <a:rPr lang="en" sz="1300" i="1" dirty="0">
                <a:solidFill>
                  <a:schemeClr val="dk2"/>
                </a:solidFill>
              </a:rPr>
              <a:t> π</a:t>
            </a:r>
            <a:r>
              <a:rPr lang="en" sz="1300" i="1" dirty="0" err="1">
                <a:solidFill>
                  <a:schemeClr val="dk2"/>
                </a:solidFill>
              </a:rPr>
              <a:t>ου</a:t>
            </a:r>
            <a:r>
              <a:rPr lang="en" sz="1300" i="1" dirty="0">
                <a:solidFill>
                  <a:schemeClr val="dk2"/>
                </a:solidFill>
              </a:rPr>
              <a:t> </a:t>
            </a:r>
            <a:r>
              <a:rPr lang="en" sz="1300" i="1" dirty="0" err="1">
                <a:solidFill>
                  <a:schemeClr val="dk2"/>
                </a:solidFill>
              </a:rPr>
              <a:t>είν</a:t>
            </a:r>
            <a:r>
              <a:rPr lang="en" sz="1300" i="1" dirty="0">
                <a:solidFill>
                  <a:schemeClr val="dk2"/>
                </a:solidFill>
              </a:rPr>
              <a:t>α</a:t>
            </a:r>
            <a:r>
              <a:rPr lang="en" sz="1300" i="1" dirty="0" err="1">
                <a:solidFill>
                  <a:schemeClr val="dk2"/>
                </a:solidFill>
              </a:rPr>
              <a:t>ι</a:t>
            </a:r>
            <a:r>
              <a:rPr lang="en" sz="1300" i="1" dirty="0">
                <a:solidFill>
                  <a:schemeClr val="dk2"/>
                </a:solidFill>
              </a:rPr>
              <a:t> </a:t>
            </a:r>
            <a:r>
              <a:rPr lang="en" sz="1300" i="1" dirty="0" err="1">
                <a:solidFill>
                  <a:schemeClr val="dk2"/>
                </a:solidFill>
              </a:rPr>
              <a:t>δεδομένο</a:t>
            </a:r>
            <a:r>
              <a:rPr lang="en" sz="1300" i="1" dirty="0">
                <a:solidFill>
                  <a:schemeClr val="dk2"/>
                </a:solidFill>
              </a:rPr>
              <a:t> </a:t>
            </a:r>
            <a:r>
              <a:rPr lang="en" sz="1300" i="1" dirty="0" err="1">
                <a:solidFill>
                  <a:schemeClr val="dk2"/>
                </a:solidFill>
              </a:rPr>
              <a:t>ό</a:t>
            </a:r>
            <a:r>
              <a:rPr lang="el-GR" sz="1300" i="1" dirty="0">
                <a:solidFill>
                  <a:schemeClr val="dk2"/>
                </a:solidFill>
              </a:rPr>
              <a:t>τι </a:t>
            </a:r>
            <a:r>
              <a:rPr lang="en" sz="1300" i="1" dirty="0" err="1">
                <a:solidFill>
                  <a:schemeClr val="dk2"/>
                </a:solidFill>
              </a:rPr>
              <a:t>θέλουμε</a:t>
            </a:r>
            <a:r>
              <a:rPr lang="en" sz="1300" i="1" dirty="0">
                <a:solidFill>
                  <a:schemeClr val="dk2"/>
                </a:solidFill>
              </a:rPr>
              <a:t> </a:t>
            </a:r>
            <a:r>
              <a:rPr lang="en" sz="1300" i="1" dirty="0" err="1">
                <a:solidFill>
                  <a:schemeClr val="dk2"/>
                </a:solidFill>
              </a:rPr>
              <a:t>το</a:t>
            </a:r>
            <a:r>
              <a:rPr lang="en" sz="1300" i="1" dirty="0">
                <a:solidFill>
                  <a:schemeClr val="dk2"/>
                </a:solidFill>
              </a:rPr>
              <a:t> </a:t>
            </a:r>
            <a:r>
              <a:rPr lang="en" sz="1300" i="1" dirty="0" err="1">
                <a:solidFill>
                  <a:schemeClr val="dk2"/>
                </a:solidFill>
              </a:rPr>
              <a:t>εστι</a:t>
            </a:r>
            <a:r>
              <a:rPr lang="en" sz="1300" i="1" dirty="0">
                <a:solidFill>
                  <a:schemeClr val="dk2"/>
                </a:solidFill>
              </a:rPr>
              <a:t>α</a:t>
            </a:r>
            <a:r>
              <a:rPr lang="en" sz="1300" i="1" dirty="0" err="1">
                <a:solidFill>
                  <a:schemeClr val="dk2"/>
                </a:solidFill>
              </a:rPr>
              <a:t>τόριο</a:t>
            </a:r>
            <a:r>
              <a:rPr lang="en" sz="1300" i="1" dirty="0">
                <a:solidFill>
                  <a:schemeClr val="dk2"/>
                </a:solidFill>
              </a:rPr>
              <a:t> </a:t>
            </a:r>
            <a:r>
              <a:rPr lang="en" sz="1300" i="1" dirty="0" err="1">
                <a:solidFill>
                  <a:schemeClr val="dk2"/>
                </a:solidFill>
              </a:rPr>
              <a:t>Α</a:t>
            </a:r>
            <a:r>
              <a:rPr lang="en" sz="1300" i="1" dirty="0">
                <a:solidFill>
                  <a:schemeClr val="dk2"/>
                </a:solidFill>
              </a:rPr>
              <a:t>, </a:t>
            </a:r>
            <a:r>
              <a:rPr lang="en" sz="1300" i="1" dirty="0" err="1">
                <a:solidFill>
                  <a:schemeClr val="dk2"/>
                </a:solidFill>
              </a:rPr>
              <a:t>θ</a:t>
            </a:r>
            <a:r>
              <a:rPr lang="en" sz="1300" i="1" dirty="0">
                <a:solidFill>
                  <a:schemeClr val="dk2"/>
                </a:solidFill>
              </a:rPr>
              <a:t>α β</a:t>
            </a:r>
            <a:r>
              <a:rPr lang="en" sz="1300" i="1" dirty="0" err="1">
                <a:solidFill>
                  <a:schemeClr val="dk2"/>
                </a:solidFill>
              </a:rPr>
              <a:t>άλουμε</a:t>
            </a:r>
            <a:r>
              <a:rPr lang="en" sz="1300" i="1" dirty="0">
                <a:solidFill>
                  <a:schemeClr val="dk2"/>
                </a:solidFill>
              </a:rPr>
              <a:t> </a:t>
            </a:r>
            <a:r>
              <a:rPr lang="en" sz="1300" i="1" dirty="0" err="1">
                <a:solidFill>
                  <a:schemeClr val="dk2"/>
                </a:solidFill>
              </a:rPr>
              <a:t>το</a:t>
            </a:r>
            <a:r>
              <a:rPr lang="en" sz="1300" i="1" dirty="0">
                <a:solidFill>
                  <a:schemeClr val="dk2"/>
                </a:solidFill>
              </a:rPr>
              <a:t> </a:t>
            </a:r>
            <a:r>
              <a:rPr lang="en-US" sz="1300" i="1" dirty="0">
                <a:solidFill>
                  <a:schemeClr val="dk2"/>
                </a:solidFill>
              </a:rPr>
              <a:t>GPS</a:t>
            </a:r>
            <a:r>
              <a:rPr lang="en" sz="1300" i="1" dirty="0">
                <a:solidFill>
                  <a:schemeClr val="dk2"/>
                </a:solidFill>
              </a:rPr>
              <a:t>, </a:t>
            </a:r>
            <a:r>
              <a:rPr lang="en" sz="1300" i="1" dirty="0" err="1">
                <a:solidFill>
                  <a:schemeClr val="dk2"/>
                </a:solidFill>
              </a:rPr>
              <a:t>θ</a:t>
            </a:r>
            <a:r>
              <a:rPr lang="en" sz="1300" i="1" dirty="0">
                <a:solidFill>
                  <a:schemeClr val="dk2"/>
                </a:solidFill>
              </a:rPr>
              <a:t>α πα</a:t>
            </a:r>
            <a:r>
              <a:rPr lang="en" sz="1300" i="1" dirty="0" err="1">
                <a:solidFill>
                  <a:schemeClr val="dk2"/>
                </a:solidFill>
              </a:rPr>
              <a:t>ρουμε</a:t>
            </a:r>
            <a:r>
              <a:rPr lang="en" sz="1300" i="1" dirty="0">
                <a:solidFill>
                  <a:schemeClr val="dk2"/>
                </a:solidFill>
              </a:rPr>
              <a:t> </a:t>
            </a:r>
            <a:r>
              <a:rPr lang="en" sz="1300" i="1" dirty="0" err="1">
                <a:solidFill>
                  <a:schemeClr val="dk2"/>
                </a:solidFill>
              </a:rPr>
              <a:t>το</a:t>
            </a:r>
            <a:r>
              <a:rPr lang="en" sz="1300" i="1" dirty="0">
                <a:solidFill>
                  <a:schemeClr val="dk2"/>
                </a:solidFill>
              </a:rPr>
              <a:t> α</a:t>
            </a:r>
            <a:r>
              <a:rPr lang="en" sz="1300" i="1" dirty="0" err="1">
                <a:solidFill>
                  <a:schemeClr val="dk2"/>
                </a:solidFill>
              </a:rPr>
              <a:t>υτοκίνητο</a:t>
            </a:r>
            <a:r>
              <a:rPr lang="en" sz="1300" i="1" dirty="0">
                <a:solidFill>
                  <a:schemeClr val="dk2"/>
                </a:solidFill>
              </a:rPr>
              <a:t>, </a:t>
            </a:r>
            <a:r>
              <a:rPr lang="en" sz="1300" i="1" dirty="0" err="1">
                <a:solidFill>
                  <a:schemeClr val="dk2"/>
                </a:solidFill>
              </a:rPr>
              <a:t>κ</a:t>
            </a:r>
            <a:r>
              <a:rPr lang="en" sz="1300" i="1" dirty="0">
                <a:solidFill>
                  <a:schemeClr val="dk2"/>
                </a:solidFill>
              </a:rPr>
              <a:t>α</a:t>
            </a:r>
            <a:r>
              <a:rPr lang="en" sz="1300" i="1" dirty="0" err="1">
                <a:solidFill>
                  <a:schemeClr val="dk2"/>
                </a:solidFill>
              </a:rPr>
              <a:t>ι</a:t>
            </a:r>
            <a:r>
              <a:rPr lang="en" sz="1300" i="1" dirty="0">
                <a:solidFill>
                  <a:schemeClr val="dk2"/>
                </a:solidFill>
              </a:rPr>
              <a:t> </a:t>
            </a:r>
            <a:r>
              <a:rPr lang="en" sz="1300" i="1" dirty="0" err="1">
                <a:solidFill>
                  <a:schemeClr val="dk2"/>
                </a:solidFill>
              </a:rPr>
              <a:t>με</a:t>
            </a:r>
            <a:r>
              <a:rPr lang="en" sz="1300" i="1" dirty="0">
                <a:solidFill>
                  <a:schemeClr val="dk2"/>
                </a:solidFill>
              </a:rPr>
              <a:t> </a:t>
            </a:r>
            <a:r>
              <a:rPr lang="en" sz="1300" i="1" dirty="0" err="1">
                <a:solidFill>
                  <a:schemeClr val="dk2"/>
                </a:solidFill>
              </a:rPr>
              <a:t>άλλους</a:t>
            </a:r>
            <a:r>
              <a:rPr lang="en" sz="1300" i="1" dirty="0">
                <a:solidFill>
                  <a:schemeClr val="dk2"/>
                </a:solidFill>
              </a:rPr>
              <a:t> </a:t>
            </a:r>
            <a:r>
              <a:rPr lang="en" sz="1300" i="1" dirty="0" err="1">
                <a:solidFill>
                  <a:schemeClr val="dk2"/>
                </a:solidFill>
              </a:rPr>
              <a:t>τρό</a:t>
            </a:r>
            <a:r>
              <a:rPr lang="en" sz="1300" i="1" dirty="0">
                <a:solidFill>
                  <a:schemeClr val="dk2"/>
                </a:solidFill>
              </a:rPr>
              <a:t>π</a:t>
            </a:r>
            <a:r>
              <a:rPr lang="en" sz="1300" i="1" dirty="0" err="1">
                <a:solidFill>
                  <a:schemeClr val="dk2"/>
                </a:solidFill>
              </a:rPr>
              <a:t>ους</a:t>
            </a:r>
            <a:r>
              <a:rPr lang="en" sz="1300" i="1" dirty="0">
                <a:solidFill>
                  <a:schemeClr val="dk2"/>
                </a:solidFill>
              </a:rPr>
              <a:t> β</a:t>
            </a:r>
            <a:r>
              <a:rPr lang="en" sz="1300" i="1" dirty="0" err="1">
                <a:solidFill>
                  <a:schemeClr val="dk2"/>
                </a:solidFill>
              </a:rPr>
              <a:t>ελτιστο</a:t>
            </a:r>
            <a:r>
              <a:rPr lang="en" sz="1300" i="1" dirty="0">
                <a:solidFill>
                  <a:schemeClr val="dk2"/>
                </a:solidFill>
              </a:rPr>
              <a:t>π</a:t>
            </a:r>
            <a:r>
              <a:rPr lang="en" sz="1300" i="1" dirty="0" err="1">
                <a:solidFill>
                  <a:schemeClr val="dk2"/>
                </a:solidFill>
              </a:rPr>
              <a:t>οίησης</a:t>
            </a:r>
            <a:r>
              <a:rPr lang="en" sz="1300" i="1" dirty="0">
                <a:solidFill>
                  <a:schemeClr val="dk2"/>
                </a:solidFill>
              </a:rPr>
              <a:t> </a:t>
            </a:r>
            <a:r>
              <a:rPr lang="en" sz="1300" i="1" dirty="0" err="1">
                <a:solidFill>
                  <a:schemeClr val="dk2"/>
                </a:solidFill>
              </a:rPr>
              <a:t>της</a:t>
            </a:r>
            <a:r>
              <a:rPr lang="en" sz="1300" i="1" dirty="0">
                <a:solidFill>
                  <a:schemeClr val="dk2"/>
                </a:solidFill>
              </a:rPr>
              <a:t> </a:t>
            </a:r>
            <a:r>
              <a:rPr lang="en" sz="1300" i="1" dirty="0" err="1">
                <a:solidFill>
                  <a:schemeClr val="dk2"/>
                </a:solidFill>
              </a:rPr>
              <a:t>μετ</a:t>
            </a:r>
            <a:r>
              <a:rPr lang="en" sz="1300" i="1" dirty="0">
                <a:solidFill>
                  <a:schemeClr val="dk2"/>
                </a:solidFill>
              </a:rPr>
              <a:t>α</a:t>
            </a:r>
            <a:r>
              <a:rPr lang="en" sz="1300" i="1" dirty="0" err="1">
                <a:solidFill>
                  <a:schemeClr val="dk2"/>
                </a:solidFill>
              </a:rPr>
              <a:t>φοράς</a:t>
            </a:r>
            <a:r>
              <a:rPr lang="en" sz="1300" i="1" dirty="0">
                <a:solidFill>
                  <a:schemeClr val="dk2"/>
                </a:solidFill>
              </a:rPr>
              <a:t> </a:t>
            </a:r>
            <a:r>
              <a:rPr lang="en" sz="1300" i="1" dirty="0" err="1">
                <a:solidFill>
                  <a:schemeClr val="dk2"/>
                </a:solidFill>
              </a:rPr>
              <a:t>μ</a:t>
            </a:r>
            <a:r>
              <a:rPr lang="en" sz="1300" i="1" dirty="0">
                <a:solidFill>
                  <a:schemeClr val="dk2"/>
                </a:solidFill>
              </a:rPr>
              <a:t>α</a:t>
            </a:r>
            <a:r>
              <a:rPr lang="en" sz="1300" i="1" dirty="0" err="1">
                <a:solidFill>
                  <a:schemeClr val="dk2"/>
                </a:solidFill>
              </a:rPr>
              <a:t>ς</a:t>
            </a:r>
            <a:r>
              <a:rPr lang="en" sz="1300" i="1" dirty="0">
                <a:solidFill>
                  <a:schemeClr val="dk2"/>
                </a:solidFill>
              </a:rPr>
              <a:t> </a:t>
            </a:r>
            <a:r>
              <a:rPr lang="en" sz="1300" i="1" dirty="0" err="1">
                <a:solidFill>
                  <a:schemeClr val="dk2"/>
                </a:solidFill>
              </a:rPr>
              <a:t>στο</a:t>
            </a:r>
            <a:r>
              <a:rPr lang="en" sz="1300" i="1" dirty="0">
                <a:solidFill>
                  <a:schemeClr val="dk2"/>
                </a:solidFill>
              </a:rPr>
              <a:t> </a:t>
            </a:r>
            <a:r>
              <a:rPr lang="en" sz="1300" i="1" dirty="0" err="1">
                <a:solidFill>
                  <a:schemeClr val="dk2"/>
                </a:solidFill>
              </a:rPr>
              <a:t>εστι</a:t>
            </a:r>
            <a:r>
              <a:rPr lang="en" sz="1300" i="1" dirty="0">
                <a:solidFill>
                  <a:schemeClr val="dk2"/>
                </a:solidFill>
              </a:rPr>
              <a:t>α</a:t>
            </a:r>
            <a:r>
              <a:rPr lang="en" sz="1300" i="1" dirty="0" err="1">
                <a:solidFill>
                  <a:schemeClr val="dk2"/>
                </a:solidFill>
              </a:rPr>
              <a:t>τόριο</a:t>
            </a:r>
            <a:r>
              <a:rPr lang="en" sz="1300" i="1" dirty="0">
                <a:solidFill>
                  <a:schemeClr val="dk2"/>
                </a:solidFill>
              </a:rPr>
              <a:t>, </a:t>
            </a:r>
            <a:r>
              <a:rPr lang="en" sz="1300" i="1" dirty="0" err="1">
                <a:solidFill>
                  <a:schemeClr val="dk2"/>
                </a:solidFill>
              </a:rPr>
              <a:t>θ</a:t>
            </a:r>
            <a:r>
              <a:rPr lang="en" sz="1300" i="1" dirty="0">
                <a:solidFill>
                  <a:schemeClr val="dk2"/>
                </a:solidFill>
              </a:rPr>
              <a:t>α </a:t>
            </a:r>
            <a:r>
              <a:rPr lang="en" sz="1300" i="1" dirty="0" err="1">
                <a:solidFill>
                  <a:schemeClr val="dk2"/>
                </a:solidFill>
              </a:rPr>
              <a:t>φτάσουμε</a:t>
            </a:r>
            <a:r>
              <a:rPr lang="en" sz="1300" i="1" dirty="0">
                <a:solidFill>
                  <a:schemeClr val="dk2"/>
                </a:solidFill>
              </a:rPr>
              <a:t> </a:t>
            </a:r>
            <a:r>
              <a:rPr lang="en" sz="1300" i="1" dirty="0" err="1">
                <a:solidFill>
                  <a:schemeClr val="dk2"/>
                </a:solidFill>
              </a:rPr>
              <a:t>στον</a:t>
            </a:r>
            <a:r>
              <a:rPr lang="en" sz="1300" i="1" dirty="0">
                <a:solidFill>
                  <a:schemeClr val="dk2"/>
                </a:solidFill>
              </a:rPr>
              <a:t> </a:t>
            </a:r>
            <a:r>
              <a:rPr lang="en" sz="1300" i="1" dirty="0" err="1">
                <a:solidFill>
                  <a:schemeClr val="dk2"/>
                </a:solidFill>
              </a:rPr>
              <a:t>στόχο</a:t>
            </a:r>
            <a:r>
              <a:rPr lang="en" sz="1300" i="1" dirty="0">
                <a:solidFill>
                  <a:schemeClr val="dk2"/>
                </a:solidFill>
              </a:rPr>
              <a:t> </a:t>
            </a:r>
            <a:r>
              <a:rPr lang="en" sz="1300" i="1" dirty="0" err="1">
                <a:solidFill>
                  <a:schemeClr val="dk2"/>
                </a:solidFill>
              </a:rPr>
              <a:t>μ</a:t>
            </a:r>
            <a:r>
              <a:rPr lang="en" sz="1300" i="1" dirty="0">
                <a:solidFill>
                  <a:schemeClr val="dk2"/>
                </a:solidFill>
              </a:rPr>
              <a:t>α</a:t>
            </a:r>
            <a:r>
              <a:rPr lang="en" sz="1300" i="1" dirty="0" err="1">
                <a:solidFill>
                  <a:schemeClr val="dk2"/>
                </a:solidFill>
              </a:rPr>
              <a:t>ς</a:t>
            </a:r>
            <a:r>
              <a:rPr lang="en" sz="1300" i="1" dirty="0">
                <a:solidFill>
                  <a:schemeClr val="dk2"/>
                </a:solidFill>
              </a:rPr>
              <a:t>. </a:t>
            </a:r>
            <a:r>
              <a:rPr lang="en" sz="1300" i="1" dirty="0" err="1">
                <a:solidFill>
                  <a:schemeClr val="dk2"/>
                </a:solidFill>
              </a:rPr>
              <a:t>Το</a:t>
            </a:r>
            <a:r>
              <a:rPr lang="en" sz="1300" i="1" dirty="0">
                <a:solidFill>
                  <a:schemeClr val="dk2"/>
                </a:solidFill>
              </a:rPr>
              <a:t> </a:t>
            </a:r>
            <a:r>
              <a:rPr lang="en" sz="1300" i="1" dirty="0" err="1">
                <a:solidFill>
                  <a:schemeClr val="dk2"/>
                </a:solidFill>
              </a:rPr>
              <a:t>τυφλό</a:t>
            </a:r>
            <a:r>
              <a:rPr lang="en" sz="1300" i="1" dirty="0">
                <a:solidFill>
                  <a:schemeClr val="dk2"/>
                </a:solidFill>
              </a:rPr>
              <a:t> </a:t>
            </a:r>
            <a:r>
              <a:rPr lang="en" sz="1300" i="1" dirty="0" err="1">
                <a:solidFill>
                  <a:schemeClr val="dk2"/>
                </a:solidFill>
              </a:rPr>
              <a:t>σημείο</a:t>
            </a:r>
            <a:r>
              <a:rPr lang="en" sz="1300" i="1" dirty="0">
                <a:solidFill>
                  <a:schemeClr val="dk2"/>
                </a:solidFill>
              </a:rPr>
              <a:t> π</a:t>
            </a:r>
            <a:r>
              <a:rPr lang="en" sz="1300" i="1" dirty="0" err="1">
                <a:solidFill>
                  <a:schemeClr val="dk2"/>
                </a:solidFill>
              </a:rPr>
              <a:t>ου</a:t>
            </a:r>
            <a:r>
              <a:rPr lang="en" sz="1300" i="1" dirty="0">
                <a:solidFill>
                  <a:schemeClr val="dk2"/>
                </a:solidFill>
              </a:rPr>
              <a:t> </a:t>
            </a:r>
            <a:r>
              <a:rPr lang="en" sz="1300" i="1" dirty="0" err="1">
                <a:solidFill>
                  <a:schemeClr val="dk2"/>
                </a:solidFill>
              </a:rPr>
              <a:t>υ</a:t>
            </a:r>
            <a:r>
              <a:rPr lang="en" sz="1300" i="1" dirty="0">
                <a:solidFill>
                  <a:schemeClr val="dk2"/>
                </a:solidFill>
              </a:rPr>
              <a:t>π</a:t>
            </a:r>
            <a:r>
              <a:rPr lang="en" sz="1300" i="1" dirty="0" err="1">
                <a:solidFill>
                  <a:schemeClr val="dk2"/>
                </a:solidFill>
              </a:rPr>
              <a:t>άρχει</a:t>
            </a:r>
            <a:r>
              <a:rPr lang="en" sz="1300" i="1" dirty="0">
                <a:solidFill>
                  <a:schemeClr val="dk2"/>
                </a:solidFill>
              </a:rPr>
              <a:t> </a:t>
            </a:r>
            <a:r>
              <a:rPr lang="en" sz="1300" i="1" dirty="0" err="1">
                <a:solidFill>
                  <a:schemeClr val="dk2"/>
                </a:solidFill>
              </a:rPr>
              <a:t>σε</a:t>
            </a:r>
            <a:r>
              <a:rPr lang="en" sz="1300" i="1" dirty="0">
                <a:solidFill>
                  <a:schemeClr val="dk2"/>
                </a:solidFill>
              </a:rPr>
              <a:t> α</a:t>
            </a:r>
            <a:r>
              <a:rPr lang="en" sz="1300" i="1" dirty="0" err="1">
                <a:solidFill>
                  <a:schemeClr val="dk2"/>
                </a:solidFill>
              </a:rPr>
              <a:t>υτή</a:t>
            </a:r>
            <a:r>
              <a:rPr lang="en" sz="1300" i="1" dirty="0">
                <a:solidFill>
                  <a:schemeClr val="dk2"/>
                </a:solidFill>
              </a:rPr>
              <a:t> </a:t>
            </a:r>
            <a:r>
              <a:rPr lang="en" sz="1300" i="1" dirty="0" err="1">
                <a:solidFill>
                  <a:schemeClr val="dk2"/>
                </a:solidFill>
              </a:rPr>
              <a:t>την</a:t>
            </a:r>
            <a:r>
              <a:rPr lang="en" sz="1300" i="1" dirty="0">
                <a:solidFill>
                  <a:schemeClr val="dk2"/>
                </a:solidFill>
              </a:rPr>
              <a:t> </a:t>
            </a:r>
            <a:r>
              <a:rPr lang="en" sz="1300" i="1" dirty="0" err="1">
                <a:solidFill>
                  <a:schemeClr val="dk2"/>
                </a:solidFill>
              </a:rPr>
              <a:t>ιστορί</a:t>
            </a:r>
            <a:r>
              <a:rPr lang="en" sz="1300" i="1" dirty="0">
                <a:solidFill>
                  <a:schemeClr val="dk2"/>
                </a:solidFill>
              </a:rPr>
              <a:t>α </a:t>
            </a:r>
            <a:r>
              <a:rPr lang="en" sz="1300" i="1" dirty="0" err="1">
                <a:solidFill>
                  <a:schemeClr val="dk2"/>
                </a:solidFill>
              </a:rPr>
              <a:t>είν</a:t>
            </a:r>
            <a:r>
              <a:rPr lang="en" sz="1300" i="1" dirty="0">
                <a:solidFill>
                  <a:schemeClr val="dk2"/>
                </a:solidFill>
              </a:rPr>
              <a:t>α</a:t>
            </a:r>
            <a:r>
              <a:rPr lang="en" sz="1300" i="1" dirty="0" err="1">
                <a:solidFill>
                  <a:schemeClr val="dk2"/>
                </a:solidFill>
              </a:rPr>
              <a:t>ι</a:t>
            </a:r>
            <a:r>
              <a:rPr lang="en" sz="1300" i="1" dirty="0">
                <a:solidFill>
                  <a:schemeClr val="dk2"/>
                </a:solidFill>
              </a:rPr>
              <a:t>, </a:t>
            </a:r>
            <a:r>
              <a:rPr lang="en" sz="1300" b="1" i="1" dirty="0">
                <a:solidFill>
                  <a:schemeClr val="dk2"/>
                </a:solidFill>
              </a:rPr>
              <a:t>π</a:t>
            </a:r>
            <a:r>
              <a:rPr lang="en" sz="1300" b="1" i="1" dirty="0" err="1">
                <a:solidFill>
                  <a:schemeClr val="dk2"/>
                </a:solidFill>
              </a:rPr>
              <a:t>ώς</a:t>
            </a:r>
            <a:r>
              <a:rPr lang="en" sz="1300" b="1" i="1" dirty="0">
                <a:solidFill>
                  <a:schemeClr val="dk2"/>
                </a:solidFill>
              </a:rPr>
              <a:t> α</a:t>
            </a:r>
            <a:r>
              <a:rPr lang="en" sz="1300" b="1" i="1" dirty="0" err="1">
                <a:solidFill>
                  <a:schemeClr val="dk2"/>
                </a:solidFill>
              </a:rPr>
              <a:t>κρι</a:t>
            </a:r>
            <a:r>
              <a:rPr lang="en" sz="1300" b="1" i="1" dirty="0">
                <a:solidFill>
                  <a:schemeClr val="dk2"/>
                </a:solidFill>
              </a:rPr>
              <a:t>β</a:t>
            </a:r>
            <a:r>
              <a:rPr lang="en" sz="1300" b="1" i="1" dirty="0" err="1">
                <a:solidFill>
                  <a:schemeClr val="dk2"/>
                </a:solidFill>
              </a:rPr>
              <a:t>ώς</a:t>
            </a:r>
            <a:r>
              <a:rPr lang="en" sz="1300" b="1" i="1" dirty="0">
                <a:solidFill>
                  <a:schemeClr val="dk2"/>
                </a:solidFill>
              </a:rPr>
              <a:t> </a:t>
            </a:r>
            <a:r>
              <a:rPr lang="en" sz="1300" b="1" i="1" dirty="0" err="1">
                <a:solidFill>
                  <a:schemeClr val="dk2"/>
                </a:solidFill>
              </a:rPr>
              <a:t>φτάνουμε</a:t>
            </a:r>
            <a:r>
              <a:rPr lang="en" sz="1300" b="1" i="1" dirty="0">
                <a:solidFill>
                  <a:schemeClr val="dk2"/>
                </a:solidFill>
              </a:rPr>
              <a:t> </a:t>
            </a:r>
            <a:r>
              <a:rPr lang="en" sz="1300" b="1" i="1" dirty="0" err="1">
                <a:solidFill>
                  <a:schemeClr val="dk2"/>
                </a:solidFill>
              </a:rPr>
              <a:t>στο</a:t>
            </a:r>
            <a:r>
              <a:rPr lang="en" sz="1300" b="1" i="1" dirty="0">
                <a:solidFill>
                  <a:schemeClr val="dk2"/>
                </a:solidFill>
              </a:rPr>
              <a:t> </a:t>
            </a:r>
            <a:r>
              <a:rPr lang="en" sz="1300" b="1" i="1" dirty="0" err="1">
                <a:solidFill>
                  <a:schemeClr val="dk2"/>
                </a:solidFill>
              </a:rPr>
              <a:t>σημείο</a:t>
            </a:r>
            <a:r>
              <a:rPr lang="en" sz="1300" b="1" i="1" dirty="0">
                <a:solidFill>
                  <a:schemeClr val="dk2"/>
                </a:solidFill>
              </a:rPr>
              <a:t> </a:t>
            </a:r>
            <a:r>
              <a:rPr lang="en" sz="1300" b="1" i="1" dirty="0" err="1">
                <a:solidFill>
                  <a:schemeClr val="dk2"/>
                </a:solidFill>
              </a:rPr>
              <a:t>ν</a:t>
            </a:r>
            <a:r>
              <a:rPr lang="en" sz="1300" b="1" i="1" dirty="0">
                <a:solidFill>
                  <a:schemeClr val="dk2"/>
                </a:solidFill>
              </a:rPr>
              <a:t>α </a:t>
            </a:r>
            <a:r>
              <a:rPr lang="en" sz="1300" b="1" i="1" dirty="0" err="1">
                <a:solidFill>
                  <a:schemeClr val="dk2"/>
                </a:solidFill>
              </a:rPr>
              <a:t>ορίσουμε</a:t>
            </a:r>
            <a:r>
              <a:rPr lang="en" sz="1300" b="1" i="1" dirty="0">
                <a:solidFill>
                  <a:schemeClr val="dk2"/>
                </a:solidFill>
              </a:rPr>
              <a:t> </a:t>
            </a:r>
            <a:r>
              <a:rPr lang="en" sz="1300" b="1" i="1" dirty="0" err="1">
                <a:solidFill>
                  <a:schemeClr val="dk2"/>
                </a:solidFill>
              </a:rPr>
              <a:t>ως</a:t>
            </a:r>
            <a:r>
              <a:rPr lang="en" sz="1300" b="1" i="1" dirty="0">
                <a:solidFill>
                  <a:schemeClr val="dk2"/>
                </a:solidFill>
              </a:rPr>
              <a:t> απ</a:t>
            </a:r>
            <a:r>
              <a:rPr lang="en" sz="1300" b="1" i="1" dirty="0" err="1">
                <a:solidFill>
                  <a:schemeClr val="dk2"/>
                </a:solidFill>
              </a:rPr>
              <a:t>όλυτο</a:t>
            </a:r>
            <a:r>
              <a:rPr lang="en" sz="1300" b="1" i="1" dirty="0">
                <a:solidFill>
                  <a:schemeClr val="dk2"/>
                </a:solidFill>
              </a:rPr>
              <a:t> </a:t>
            </a:r>
            <a:r>
              <a:rPr lang="en" sz="1300" b="1" i="1" dirty="0" err="1">
                <a:solidFill>
                  <a:schemeClr val="dk2"/>
                </a:solidFill>
              </a:rPr>
              <a:t>το</a:t>
            </a:r>
            <a:r>
              <a:rPr lang="en" sz="1300" b="1" i="1" dirty="0">
                <a:solidFill>
                  <a:schemeClr val="dk2"/>
                </a:solidFill>
              </a:rPr>
              <a:t> </a:t>
            </a:r>
            <a:r>
              <a:rPr lang="en" sz="1300" b="1" i="1" dirty="0" err="1">
                <a:solidFill>
                  <a:schemeClr val="dk2"/>
                </a:solidFill>
              </a:rPr>
              <a:t>εστι</a:t>
            </a:r>
            <a:r>
              <a:rPr lang="en" sz="1300" b="1" i="1" dirty="0">
                <a:solidFill>
                  <a:schemeClr val="dk2"/>
                </a:solidFill>
              </a:rPr>
              <a:t>α</a:t>
            </a:r>
            <a:r>
              <a:rPr lang="en" sz="1300" b="1" i="1" dirty="0" err="1">
                <a:solidFill>
                  <a:schemeClr val="dk2"/>
                </a:solidFill>
              </a:rPr>
              <a:t>τόριο</a:t>
            </a:r>
            <a:r>
              <a:rPr lang="en" sz="1300" b="1" i="1" dirty="0">
                <a:solidFill>
                  <a:schemeClr val="dk2"/>
                </a:solidFill>
              </a:rPr>
              <a:t> </a:t>
            </a:r>
            <a:r>
              <a:rPr lang="en" sz="1300" b="1" i="1" dirty="0" err="1">
                <a:solidFill>
                  <a:schemeClr val="dk2"/>
                </a:solidFill>
              </a:rPr>
              <a:t>Α</a:t>
            </a:r>
            <a:r>
              <a:rPr lang="en" sz="1300" b="1" i="1" dirty="0">
                <a:solidFill>
                  <a:schemeClr val="dk2"/>
                </a:solidFill>
              </a:rPr>
              <a:t> </a:t>
            </a:r>
            <a:r>
              <a:rPr lang="en" sz="1300" b="1" i="1" dirty="0" err="1">
                <a:solidFill>
                  <a:schemeClr val="dk2"/>
                </a:solidFill>
              </a:rPr>
              <a:t>σ</a:t>
            </a:r>
            <a:r>
              <a:rPr lang="en" sz="1300" b="1" i="1" dirty="0">
                <a:solidFill>
                  <a:schemeClr val="dk2"/>
                </a:solidFill>
              </a:rPr>
              <a:t>α</a:t>
            </a:r>
            <a:r>
              <a:rPr lang="en" sz="1300" b="1" i="1" dirty="0" err="1">
                <a:solidFill>
                  <a:schemeClr val="dk2"/>
                </a:solidFill>
              </a:rPr>
              <a:t>ν</a:t>
            </a:r>
            <a:r>
              <a:rPr lang="en" sz="1300" b="1" i="1" dirty="0">
                <a:solidFill>
                  <a:schemeClr val="dk2"/>
                </a:solidFill>
              </a:rPr>
              <a:t> </a:t>
            </a:r>
            <a:r>
              <a:rPr lang="en" sz="1300" b="1" i="1" dirty="0" err="1">
                <a:solidFill>
                  <a:schemeClr val="dk2"/>
                </a:solidFill>
              </a:rPr>
              <a:t>ε</a:t>
            </a:r>
            <a:r>
              <a:rPr lang="en" sz="1300" b="1" i="1" dirty="0">
                <a:solidFill>
                  <a:schemeClr val="dk2"/>
                </a:solidFill>
              </a:rPr>
              <a:t>π</a:t>
            </a:r>
            <a:r>
              <a:rPr lang="en" sz="1300" b="1" i="1" dirty="0" err="1">
                <a:solidFill>
                  <a:schemeClr val="dk2"/>
                </a:solidFill>
              </a:rPr>
              <a:t>ιλογή</a:t>
            </a:r>
            <a:r>
              <a:rPr lang="en" sz="1300" b="1" i="1" dirty="0">
                <a:solidFill>
                  <a:schemeClr val="dk2"/>
                </a:solidFill>
              </a:rPr>
              <a:t>?</a:t>
            </a:r>
            <a:r>
              <a:rPr lang="en" sz="1300" i="1" dirty="0">
                <a:solidFill>
                  <a:schemeClr val="dk2"/>
                </a:solidFill>
              </a:rPr>
              <a:t> </a:t>
            </a:r>
            <a:r>
              <a:rPr lang="en" sz="1300" i="1" dirty="0" err="1">
                <a:solidFill>
                  <a:schemeClr val="dk2"/>
                </a:solidFill>
              </a:rPr>
              <a:t>Τί</a:t>
            </a:r>
            <a:r>
              <a:rPr lang="en" sz="1300" i="1" dirty="0">
                <a:solidFill>
                  <a:schemeClr val="dk2"/>
                </a:solidFill>
              </a:rPr>
              <a:t> </a:t>
            </a:r>
            <a:r>
              <a:rPr lang="en" sz="1300" i="1" dirty="0" err="1">
                <a:solidFill>
                  <a:schemeClr val="dk2"/>
                </a:solidFill>
              </a:rPr>
              <a:t>κ</a:t>
            </a:r>
            <a:r>
              <a:rPr lang="en" sz="1300" i="1" dirty="0">
                <a:solidFill>
                  <a:schemeClr val="dk2"/>
                </a:solidFill>
              </a:rPr>
              <a:t>α</a:t>
            </a:r>
            <a:r>
              <a:rPr lang="en" sz="1300" i="1" dirty="0" err="1">
                <a:solidFill>
                  <a:schemeClr val="dk2"/>
                </a:solidFill>
              </a:rPr>
              <a:t>ι</a:t>
            </a:r>
            <a:r>
              <a:rPr lang="en" sz="1300" i="1" dirty="0">
                <a:solidFill>
                  <a:schemeClr val="dk2"/>
                </a:solidFill>
              </a:rPr>
              <a:t> α</a:t>
            </a:r>
            <a:r>
              <a:rPr lang="en" sz="1300" i="1" dirty="0" err="1">
                <a:solidFill>
                  <a:schemeClr val="dk2"/>
                </a:solidFill>
              </a:rPr>
              <a:t>ν</a:t>
            </a:r>
            <a:r>
              <a:rPr lang="en" sz="1300" i="1" dirty="0">
                <a:solidFill>
                  <a:schemeClr val="dk2"/>
                </a:solidFill>
              </a:rPr>
              <a:t> </a:t>
            </a:r>
            <a:r>
              <a:rPr lang="en" sz="1300" i="1" dirty="0" err="1">
                <a:solidFill>
                  <a:schemeClr val="dk2"/>
                </a:solidFill>
              </a:rPr>
              <a:t>το</a:t>
            </a:r>
            <a:r>
              <a:rPr lang="en" sz="1300" i="1" dirty="0">
                <a:solidFill>
                  <a:schemeClr val="dk2"/>
                </a:solidFill>
              </a:rPr>
              <a:t> π</a:t>
            </a:r>
            <a:r>
              <a:rPr lang="en" sz="1300" i="1" dirty="0" err="1">
                <a:solidFill>
                  <a:schemeClr val="dk2"/>
                </a:solidFill>
              </a:rPr>
              <a:t>ρό</a:t>
            </a:r>
            <a:r>
              <a:rPr lang="en" sz="1300" i="1" dirty="0">
                <a:solidFill>
                  <a:schemeClr val="dk2"/>
                </a:solidFill>
              </a:rPr>
              <a:t>β</a:t>
            </a:r>
            <a:r>
              <a:rPr lang="en" sz="1300" i="1" dirty="0" err="1">
                <a:solidFill>
                  <a:schemeClr val="dk2"/>
                </a:solidFill>
              </a:rPr>
              <a:t>λημ</a:t>
            </a:r>
            <a:r>
              <a:rPr lang="en" sz="1300" i="1" dirty="0">
                <a:solidFill>
                  <a:schemeClr val="dk2"/>
                </a:solidFill>
              </a:rPr>
              <a:t>α </a:t>
            </a:r>
            <a:r>
              <a:rPr lang="en" sz="1300" i="1" dirty="0" err="1">
                <a:solidFill>
                  <a:schemeClr val="dk2"/>
                </a:solidFill>
              </a:rPr>
              <a:t>δεν</a:t>
            </a:r>
            <a:r>
              <a:rPr lang="en" sz="1300" i="1" dirty="0">
                <a:solidFill>
                  <a:schemeClr val="dk2"/>
                </a:solidFill>
              </a:rPr>
              <a:t> </a:t>
            </a:r>
            <a:r>
              <a:rPr lang="en" sz="1300" i="1" dirty="0" err="1">
                <a:solidFill>
                  <a:schemeClr val="dk2"/>
                </a:solidFill>
              </a:rPr>
              <a:t>είν</a:t>
            </a:r>
            <a:r>
              <a:rPr lang="en" sz="1300" i="1" dirty="0">
                <a:solidFill>
                  <a:schemeClr val="dk2"/>
                </a:solidFill>
              </a:rPr>
              <a:t>α</a:t>
            </a:r>
            <a:r>
              <a:rPr lang="en" sz="1300" i="1" dirty="0" err="1">
                <a:solidFill>
                  <a:schemeClr val="dk2"/>
                </a:solidFill>
              </a:rPr>
              <a:t>ι</a:t>
            </a:r>
            <a:r>
              <a:rPr lang="en" sz="1300" i="1" dirty="0">
                <a:solidFill>
                  <a:schemeClr val="dk2"/>
                </a:solidFill>
              </a:rPr>
              <a:t> </a:t>
            </a:r>
            <a:r>
              <a:rPr lang="en" sz="1300" i="1" dirty="0" err="1">
                <a:solidFill>
                  <a:schemeClr val="dk2"/>
                </a:solidFill>
              </a:rPr>
              <a:t>ν</a:t>
            </a:r>
            <a:r>
              <a:rPr lang="en" sz="1300" i="1" dirty="0">
                <a:solidFill>
                  <a:schemeClr val="dk2"/>
                </a:solidFill>
              </a:rPr>
              <a:t>α </a:t>
            </a:r>
            <a:r>
              <a:rPr lang="en" sz="1300" i="1" dirty="0" err="1">
                <a:solidFill>
                  <a:schemeClr val="dk2"/>
                </a:solidFill>
              </a:rPr>
              <a:t>φάμε</a:t>
            </a:r>
            <a:r>
              <a:rPr lang="en" sz="1300" i="1" dirty="0">
                <a:solidFill>
                  <a:schemeClr val="dk2"/>
                </a:solidFill>
              </a:rPr>
              <a:t> α</a:t>
            </a:r>
            <a:r>
              <a:rPr lang="en" sz="1300" i="1" dirty="0" err="1">
                <a:solidFill>
                  <a:schemeClr val="dk2"/>
                </a:solidFill>
              </a:rPr>
              <a:t>λλά</a:t>
            </a:r>
            <a:r>
              <a:rPr lang="en" sz="1300" i="1" dirty="0">
                <a:solidFill>
                  <a:schemeClr val="dk2"/>
                </a:solidFill>
              </a:rPr>
              <a:t> </a:t>
            </a:r>
            <a:r>
              <a:rPr lang="en" sz="1300" i="1" dirty="0" err="1">
                <a:solidFill>
                  <a:schemeClr val="dk2"/>
                </a:solidFill>
              </a:rPr>
              <a:t>ν</a:t>
            </a:r>
            <a:r>
              <a:rPr lang="en" sz="1300" i="1" dirty="0">
                <a:solidFill>
                  <a:schemeClr val="dk2"/>
                </a:solidFill>
              </a:rPr>
              <a:t>α π</a:t>
            </a:r>
            <a:r>
              <a:rPr lang="en" sz="1300" i="1" dirty="0" err="1">
                <a:solidFill>
                  <a:schemeClr val="dk2"/>
                </a:solidFill>
              </a:rPr>
              <a:t>ιούμε</a:t>
            </a:r>
            <a:r>
              <a:rPr lang="en" sz="1300" i="1" dirty="0">
                <a:solidFill>
                  <a:schemeClr val="dk2"/>
                </a:solidFill>
              </a:rPr>
              <a:t>? </a:t>
            </a:r>
            <a:r>
              <a:rPr lang="en" sz="1300" i="1" dirty="0" err="1">
                <a:solidFill>
                  <a:schemeClr val="dk2"/>
                </a:solidFill>
              </a:rPr>
              <a:t>Τί</a:t>
            </a:r>
            <a:r>
              <a:rPr lang="en" sz="1300" i="1" dirty="0">
                <a:solidFill>
                  <a:schemeClr val="dk2"/>
                </a:solidFill>
              </a:rPr>
              <a:t> </a:t>
            </a:r>
            <a:r>
              <a:rPr lang="en" sz="1300" i="1" dirty="0" err="1">
                <a:solidFill>
                  <a:schemeClr val="dk2"/>
                </a:solidFill>
              </a:rPr>
              <a:t>κ</a:t>
            </a:r>
            <a:r>
              <a:rPr lang="en" sz="1300" i="1" dirty="0">
                <a:solidFill>
                  <a:schemeClr val="dk2"/>
                </a:solidFill>
              </a:rPr>
              <a:t>α</a:t>
            </a:r>
            <a:r>
              <a:rPr lang="en" sz="1300" i="1" dirty="0" err="1">
                <a:solidFill>
                  <a:schemeClr val="dk2"/>
                </a:solidFill>
              </a:rPr>
              <a:t>ι</a:t>
            </a:r>
            <a:r>
              <a:rPr lang="en" sz="1300" i="1" dirty="0">
                <a:solidFill>
                  <a:schemeClr val="dk2"/>
                </a:solidFill>
              </a:rPr>
              <a:t> α</a:t>
            </a:r>
            <a:r>
              <a:rPr lang="en" sz="1300" i="1" dirty="0" err="1">
                <a:solidFill>
                  <a:schemeClr val="dk2"/>
                </a:solidFill>
              </a:rPr>
              <a:t>ν</a:t>
            </a:r>
            <a:r>
              <a:rPr lang="en" sz="1300" i="1" dirty="0">
                <a:solidFill>
                  <a:schemeClr val="dk2"/>
                </a:solidFill>
              </a:rPr>
              <a:t> </a:t>
            </a:r>
            <a:r>
              <a:rPr lang="en" sz="1300" i="1" dirty="0" err="1">
                <a:solidFill>
                  <a:schemeClr val="dk2"/>
                </a:solidFill>
              </a:rPr>
              <a:t>το</a:t>
            </a:r>
            <a:r>
              <a:rPr lang="en" sz="1300" i="1" dirty="0">
                <a:solidFill>
                  <a:schemeClr val="dk2"/>
                </a:solidFill>
              </a:rPr>
              <a:t> α</a:t>
            </a:r>
            <a:r>
              <a:rPr lang="en" sz="1300" i="1" dirty="0" err="1">
                <a:solidFill>
                  <a:schemeClr val="dk2"/>
                </a:solidFill>
              </a:rPr>
              <a:t>υτοκίνητο</a:t>
            </a:r>
            <a:r>
              <a:rPr lang="en" sz="1300" i="1" dirty="0">
                <a:solidFill>
                  <a:schemeClr val="dk2"/>
                </a:solidFill>
              </a:rPr>
              <a:t> </a:t>
            </a:r>
            <a:r>
              <a:rPr lang="en" sz="1300" i="1" dirty="0" err="1">
                <a:solidFill>
                  <a:schemeClr val="dk2"/>
                </a:solidFill>
              </a:rPr>
              <a:t>δεν</a:t>
            </a:r>
            <a:r>
              <a:rPr lang="en" sz="1300" i="1" dirty="0">
                <a:solidFill>
                  <a:schemeClr val="dk2"/>
                </a:solidFill>
              </a:rPr>
              <a:t> α</a:t>
            </a:r>
            <a:r>
              <a:rPr lang="en" sz="1300" i="1" dirty="0" err="1">
                <a:solidFill>
                  <a:schemeClr val="dk2"/>
                </a:solidFill>
              </a:rPr>
              <a:t>ξίζει</a:t>
            </a:r>
            <a:r>
              <a:rPr lang="en" sz="1300" i="1" dirty="0">
                <a:solidFill>
                  <a:schemeClr val="dk2"/>
                </a:solidFill>
              </a:rPr>
              <a:t> </a:t>
            </a:r>
            <a:r>
              <a:rPr lang="en" sz="1300" i="1" dirty="0" err="1">
                <a:solidFill>
                  <a:schemeClr val="dk2"/>
                </a:solidFill>
              </a:rPr>
              <a:t>εν</a:t>
            </a:r>
            <a:r>
              <a:rPr lang="en" sz="1300" i="1" dirty="0">
                <a:solidFill>
                  <a:schemeClr val="dk2"/>
                </a:solidFill>
              </a:rPr>
              <a:t> </a:t>
            </a:r>
            <a:r>
              <a:rPr lang="en" sz="1300" i="1" dirty="0" err="1">
                <a:solidFill>
                  <a:schemeClr val="dk2"/>
                </a:solidFill>
              </a:rPr>
              <a:t>τέλει</a:t>
            </a:r>
            <a:r>
              <a:rPr lang="en" sz="1300" i="1" dirty="0">
                <a:solidFill>
                  <a:schemeClr val="dk2"/>
                </a:solidFill>
              </a:rPr>
              <a:t>? </a:t>
            </a:r>
            <a:r>
              <a:rPr lang="en" sz="1300" i="1" dirty="0" err="1">
                <a:solidFill>
                  <a:schemeClr val="dk2"/>
                </a:solidFill>
              </a:rPr>
              <a:t>Το</a:t>
            </a:r>
            <a:r>
              <a:rPr lang="en" sz="1300" i="1" dirty="0">
                <a:solidFill>
                  <a:schemeClr val="dk2"/>
                </a:solidFill>
              </a:rPr>
              <a:t> π</a:t>
            </a:r>
            <a:r>
              <a:rPr lang="en" sz="1300" i="1" dirty="0" err="1">
                <a:solidFill>
                  <a:schemeClr val="dk2"/>
                </a:solidFill>
              </a:rPr>
              <a:t>ρώτο</a:t>
            </a:r>
            <a:r>
              <a:rPr lang="en" sz="1300" i="1" dirty="0">
                <a:solidFill>
                  <a:schemeClr val="dk2"/>
                </a:solidFill>
              </a:rPr>
              <a:t> </a:t>
            </a:r>
            <a:r>
              <a:rPr lang="en" sz="1300" i="1" dirty="0" err="1">
                <a:solidFill>
                  <a:schemeClr val="dk2"/>
                </a:solidFill>
              </a:rPr>
              <a:t>κύμ</a:t>
            </a:r>
            <a:r>
              <a:rPr lang="en" sz="1300" i="1" dirty="0">
                <a:solidFill>
                  <a:schemeClr val="dk2"/>
                </a:solidFill>
              </a:rPr>
              <a:t>α </a:t>
            </a:r>
            <a:r>
              <a:rPr lang="en" sz="1300" i="1" dirty="0" err="1">
                <a:solidFill>
                  <a:schemeClr val="dk2"/>
                </a:solidFill>
              </a:rPr>
              <a:t>στην</a:t>
            </a:r>
            <a:r>
              <a:rPr lang="en" sz="1300" i="1" dirty="0">
                <a:solidFill>
                  <a:schemeClr val="dk2"/>
                </a:solidFill>
              </a:rPr>
              <a:t> </a:t>
            </a:r>
            <a:r>
              <a:rPr lang="el-GR" sz="1300" i="1" dirty="0">
                <a:solidFill>
                  <a:schemeClr val="dk2"/>
                </a:solidFill>
              </a:rPr>
              <a:t>γνήσιά του αρχική</a:t>
            </a:r>
            <a:r>
              <a:rPr lang="en" sz="1300" i="1" dirty="0">
                <a:solidFill>
                  <a:schemeClr val="dk2"/>
                </a:solidFill>
              </a:rPr>
              <a:t> </a:t>
            </a:r>
            <a:r>
              <a:rPr lang="el-GR" sz="1300" i="1" dirty="0">
                <a:solidFill>
                  <a:schemeClr val="dk2"/>
                </a:solidFill>
              </a:rPr>
              <a:t>(αγνή) </a:t>
            </a:r>
            <a:r>
              <a:rPr lang="en" sz="1300" i="1" dirty="0" err="1">
                <a:solidFill>
                  <a:schemeClr val="dk2"/>
                </a:solidFill>
              </a:rPr>
              <a:t>μορφή</a:t>
            </a:r>
            <a:r>
              <a:rPr lang="en" sz="1300" i="1" dirty="0">
                <a:solidFill>
                  <a:schemeClr val="dk2"/>
                </a:solidFill>
              </a:rPr>
              <a:t> </a:t>
            </a:r>
            <a:r>
              <a:rPr lang="en" sz="1300" i="1" dirty="0" err="1">
                <a:solidFill>
                  <a:schemeClr val="dk2"/>
                </a:solidFill>
              </a:rPr>
              <a:t>δεν</a:t>
            </a:r>
            <a:r>
              <a:rPr lang="en" sz="1300" i="1" dirty="0">
                <a:solidFill>
                  <a:schemeClr val="dk2"/>
                </a:solidFill>
              </a:rPr>
              <a:t> </a:t>
            </a:r>
            <a:r>
              <a:rPr lang="en" sz="1300" i="1" dirty="0" err="1">
                <a:solidFill>
                  <a:schemeClr val="dk2"/>
                </a:solidFill>
              </a:rPr>
              <a:t>λ</a:t>
            </a:r>
            <a:r>
              <a:rPr lang="en" sz="1300" i="1" dirty="0">
                <a:solidFill>
                  <a:schemeClr val="dk2"/>
                </a:solidFill>
              </a:rPr>
              <a:t>α</a:t>
            </a:r>
            <a:r>
              <a:rPr lang="en" sz="1300" i="1" dirty="0" err="1">
                <a:solidFill>
                  <a:schemeClr val="dk2"/>
                </a:solidFill>
              </a:rPr>
              <a:t>μ</a:t>
            </a:r>
            <a:r>
              <a:rPr lang="en" sz="1300" i="1" dirty="0">
                <a:solidFill>
                  <a:schemeClr val="dk2"/>
                </a:solidFill>
              </a:rPr>
              <a:t>β</a:t>
            </a:r>
            <a:r>
              <a:rPr lang="en" sz="1300" i="1" dirty="0" err="1">
                <a:solidFill>
                  <a:schemeClr val="dk2"/>
                </a:solidFill>
              </a:rPr>
              <a:t>άνει</a:t>
            </a:r>
            <a:r>
              <a:rPr lang="en" sz="1300" i="1" dirty="0">
                <a:solidFill>
                  <a:schemeClr val="dk2"/>
                </a:solidFill>
              </a:rPr>
              <a:t> π</a:t>
            </a:r>
            <a:r>
              <a:rPr lang="en" sz="1300" i="1" dirty="0" err="1">
                <a:solidFill>
                  <a:schemeClr val="dk2"/>
                </a:solidFill>
              </a:rPr>
              <a:t>ολύ</a:t>
            </a:r>
            <a:r>
              <a:rPr lang="en" sz="1300" i="1" dirty="0">
                <a:solidFill>
                  <a:schemeClr val="dk2"/>
                </a:solidFill>
              </a:rPr>
              <a:t> </a:t>
            </a:r>
            <a:r>
              <a:rPr lang="el-GR" sz="1300" i="1" dirty="0">
                <a:solidFill>
                  <a:schemeClr val="dk2"/>
                </a:solidFill>
              </a:rPr>
              <a:t>(σχεδόν καθόλου) </a:t>
            </a:r>
            <a:r>
              <a:rPr lang="en" sz="1300" i="1" dirty="0" err="1">
                <a:solidFill>
                  <a:schemeClr val="dk2"/>
                </a:solidFill>
              </a:rPr>
              <a:t>υ</a:t>
            </a:r>
            <a:r>
              <a:rPr lang="en" sz="1300" i="1" dirty="0">
                <a:solidFill>
                  <a:schemeClr val="dk2"/>
                </a:solidFill>
              </a:rPr>
              <a:t>π</a:t>
            </a:r>
            <a:r>
              <a:rPr lang="en" sz="1300" i="1" dirty="0" err="1">
                <a:solidFill>
                  <a:schemeClr val="dk2"/>
                </a:solidFill>
              </a:rPr>
              <a:t>όψη</a:t>
            </a:r>
            <a:r>
              <a:rPr lang="en" sz="1300" i="1" dirty="0">
                <a:solidFill>
                  <a:schemeClr val="dk2"/>
                </a:solidFill>
              </a:rPr>
              <a:t> α</a:t>
            </a:r>
            <a:r>
              <a:rPr lang="en" sz="1300" i="1" dirty="0" err="1">
                <a:solidFill>
                  <a:schemeClr val="dk2"/>
                </a:solidFill>
              </a:rPr>
              <a:t>υτές</a:t>
            </a:r>
            <a:r>
              <a:rPr lang="en" sz="1300" i="1" dirty="0">
                <a:solidFill>
                  <a:schemeClr val="dk2"/>
                </a:solidFill>
              </a:rPr>
              <a:t> </a:t>
            </a:r>
            <a:r>
              <a:rPr lang="en" sz="1300" i="1" dirty="0" err="1">
                <a:solidFill>
                  <a:schemeClr val="dk2"/>
                </a:solidFill>
              </a:rPr>
              <a:t>τις</a:t>
            </a:r>
            <a:r>
              <a:rPr lang="en" sz="1300" i="1" dirty="0">
                <a:solidFill>
                  <a:schemeClr val="dk2"/>
                </a:solidFill>
              </a:rPr>
              <a:t> </a:t>
            </a:r>
            <a:r>
              <a:rPr lang="en" sz="1300" i="1" dirty="0" err="1">
                <a:solidFill>
                  <a:schemeClr val="dk2"/>
                </a:solidFill>
              </a:rPr>
              <a:t>ερωτήσεις</a:t>
            </a:r>
            <a:r>
              <a:rPr lang="en" sz="1300" i="1" dirty="0">
                <a:solidFill>
                  <a:schemeClr val="dk2"/>
                </a:solidFill>
              </a:rPr>
              <a:t> </a:t>
            </a:r>
            <a:r>
              <a:rPr lang="en" sz="1300" i="1" dirty="0" err="1">
                <a:solidFill>
                  <a:schemeClr val="dk2"/>
                </a:solidFill>
              </a:rPr>
              <a:t>δευτέρου</a:t>
            </a:r>
            <a:r>
              <a:rPr lang="en" sz="1300" i="1" dirty="0">
                <a:solidFill>
                  <a:schemeClr val="dk2"/>
                </a:solidFill>
              </a:rPr>
              <a:t> </a:t>
            </a:r>
            <a:r>
              <a:rPr lang="en" sz="1300" i="1" dirty="0" err="1">
                <a:solidFill>
                  <a:schemeClr val="dk2"/>
                </a:solidFill>
              </a:rPr>
              <a:t>ε</a:t>
            </a:r>
            <a:r>
              <a:rPr lang="en" sz="1300" i="1" dirty="0">
                <a:solidFill>
                  <a:schemeClr val="dk2"/>
                </a:solidFill>
              </a:rPr>
              <a:t>π</a:t>
            </a:r>
            <a:r>
              <a:rPr lang="en" sz="1300" i="1" dirty="0" err="1">
                <a:solidFill>
                  <a:schemeClr val="dk2"/>
                </a:solidFill>
              </a:rPr>
              <a:t>ι</a:t>
            </a:r>
            <a:r>
              <a:rPr lang="en" sz="1300" i="1" dirty="0">
                <a:solidFill>
                  <a:schemeClr val="dk2"/>
                </a:solidFill>
              </a:rPr>
              <a:t>π</a:t>
            </a:r>
            <a:r>
              <a:rPr lang="en" sz="1300" i="1" dirty="0" err="1">
                <a:solidFill>
                  <a:schemeClr val="dk2"/>
                </a:solidFill>
              </a:rPr>
              <a:t>έδου</a:t>
            </a:r>
            <a:r>
              <a:rPr lang="en" sz="1300" i="1" dirty="0">
                <a:solidFill>
                  <a:schemeClr val="dk2"/>
                </a:solidFill>
              </a:rPr>
              <a:t>. </a:t>
            </a:r>
            <a:r>
              <a:rPr lang="en" sz="1300" b="1" dirty="0" err="1">
                <a:solidFill>
                  <a:schemeClr val="dk2"/>
                </a:solidFill>
              </a:rPr>
              <a:t>Δεν</a:t>
            </a:r>
            <a:r>
              <a:rPr lang="en" sz="1300" b="1" dirty="0">
                <a:solidFill>
                  <a:schemeClr val="dk2"/>
                </a:solidFill>
              </a:rPr>
              <a:t> </a:t>
            </a:r>
            <a:r>
              <a:rPr lang="en" sz="1300" b="1" dirty="0" err="1">
                <a:solidFill>
                  <a:schemeClr val="dk2"/>
                </a:solidFill>
              </a:rPr>
              <a:t>λ</a:t>
            </a:r>
            <a:r>
              <a:rPr lang="en" sz="1300" b="1" dirty="0">
                <a:solidFill>
                  <a:schemeClr val="dk2"/>
                </a:solidFill>
              </a:rPr>
              <a:t>α</a:t>
            </a:r>
            <a:r>
              <a:rPr lang="en" sz="1300" b="1" dirty="0" err="1">
                <a:solidFill>
                  <a:schemeClr val="dk2"/>
                </a:solidFill>
              </a:rPr>
              <a:t>μ</a:t>
            </a:r>
            <a:r>
              <a:rPr lang="en" sz="1300" b="1" dirty="0">
                <a:solidFill>
                  <a:schemeClr val="dk2"/>
                </a:solidFill>
              </a:rPr>
              <a:t>β</a:t>
            </a:r>
            <a:r>
              <a:rPr lang="en" sz="1300" b="1" dirty="0" err="1">
                <a:solidFill>
                  <a:schemeClr val="dk2"/>
                </a:solidFill>
              </a:rPr>
              <a:t>άνει</a:t>
            </a:r>
            <a:r>
              <a:rPr lang="en" sz="1300" b="1" dirty="0">
                <a:solidFill>
                  <a:schemeClr val="dk2"/>
                </a:solidFill>
              </a:rPr>
              <a:t> </a:t>
            </a:r>
            <a:r>
              <a:rPr lang="en" sz="1300" b="1" dirty="0" err="1">
                <a:solidFill>
                  <a:schemeClr val="dk2"/>
                </a:solidFill>
              </a:rPr>
              <a:t>υ</a:t>
            </a:r>
            <a:r>
              <a:rPr lang="en" sz="1300" b="1" dirty="0">
                <a:solidFill>
                  <a:schemeClr val="dk2"/>
                </a:solidFill>
              </a:rPr>
              <a:t>π</a:t>
            </a:r>
            <a:r>
              <a:rPr lang="en" sz="1300" b="1" dirty="0" err="1">
                <a:solidFill>
                  <a:schemeClr val="dk2"/>
                </a:solidFill>
              </a:rPr>
              <a:t>όψη</a:t>
            </a:r>
            <a:r>
              <a:rPr lang="en" sz="1300" b="1" dirty="0">
                <a:solidFill>
                  <a:schemeClr val="dk2"/>
                </a:solidFill>
              </a:rPr>
              <a:t> </a:t>
            </a:r>
            <a:r>
              <a:rPr lang="en" sz="1300" b="1" dirty="0" err="1">
                <a:solidFill>
                  <a:schemeClr val="dk2"/>
                </a:solidFill>
              </a:rPr>
              <a:t>το</a:t>
            </a:r>
            <a:r>
              <a:rPr lang="en" sz="1300" b="1" dirty="0">
                <a:solidFill>
                  <a:schemeClr val="dk2"/>
                </a:solidFill>
              </a:rPr>
              <a:t> π</a:t>
            </a:r>
            <a:r>
              <a:rPr lang="en" sz="1300" b="1" dirty="0" err="1">
                <a:solidFill>
                  <a:schemeClr val="dk2"/>
                </a:solidFill>
              </a:rPr>
              <a:t>ρό</a:t>
            </a:r>
            <a:r>
              <a:rPr lang="en" sz="1300" b="1" dirty="0">
                <a:solidFill>
                  <a:schemeClr val="dk2"/>
                </a:solidFill>
              </a:rPr>
              <a:t>β</a:t>
            </a:r>
            <a:r>
              <a:rPr lang="en" sz="1300" b="1" dirty="0" err="1">
                <a:solidFill>
                  <a:schemeClr val="dk2"/>
                </a:solidFill>
              </a:rPr>
              <a:t>λημ</a:t>
            </a:r>
            <a:r>
              <a:rPr lang="en" sz="1300" b="1" dirty="0">
                <a:solidFill>
                  <a:schemeClr val="dk2"/>
                </a:solidFill>
              </a:rPr>
              <a:t>α π</a:t>
            </a:r>
            <a:r>
              <a:rPr lang="en" sz="1300" b="1" dirty="0" err="1">
                <a:solidFill>
                  <a:schemeClr val="dk2"/>
                </a:solidFill>
              </a:rPr>
              <a:t>ριν</a:t>
            </a:r>
            <a:r>
              <a:rPr lang="en" sz="1300" b="1" dirty="0">
                <a:solidFill>
                  <a:schemeClr val="dk2"/>
                </a:solidFill>
              </a:rPr>
              <a:t> </a:t>
            </a:r>
            <a:r>
              <a:rPr lang="en" sz="1300" b="1" dirty="0" err="1">
                <a:solidFill>
                  <a:schemeClr val="dk2"/>
                </a:solidFill>
              </a:rPr>
              <a:t>το</a:t>
            </a:r>
            <a:r>
              <a:rPr lang="en" sz="1300" b="1" dirty="0">
                <a:solidFill>
                  <a:schemeClr val="dk2"/>
                </a:solidFill>
              </a:rPr>
              <a:t> π</a:t>
            </a:r>
            <a:r>
              <a:rPr lang="en" sz="1300" b="1" dirty="0" err="1">
                <a:solidFill>
                  <a:schemeClr val="dk2"/>
                </a:solidFill>
              </a:rPr>
              <a:t>ρό</a:t>
            </a:r>
            <a:r>
              <a:rPr lang="en" sz="1300" b="1" dirty="0">
                <a:solidFill>
                  <a:schemeClr val="dk2"/>
                </a:solidFill>
              </a:rPr>
              <a:t>β</a:t>
            </a:r>
            <a:r>
              <a:rPr lang="en" sz="1300" b="1" dirty="0" err="1">
                <a:solidFill>
                  <a:schemeClr val="dk2"/>
                </a:solidFill>
              </a:rPr>
              <a:t>λημ</a:t>
            </a:r>
            <a:r>
              <a:rPr lang="en" sz="1300" b="1" dirty="0">
                <a:solidFill>
                  <a:schemeClr val="dk2"/>
                </a:solidFill>
              </a:rPr>
              <a:t>α</a:t>
            </a:r>
            <a:r>
              <a:rPr lang="el-GR" sz="1300" b="1" dirty="0">
                <a:solidFill>
                  <a:schemeClr val="dk2"/>
                </a:solidFill>
              </a:rPr>
              <a:t>!</a:t>
            </a:r>
            <a:endParaRPr sz="1300" b="1" dirty="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7"/>
          <p:cNvSpPr txBox="1">
            <a:spLocks noGrp="1"/>
          </p:cNvSpPr>
          <p:nvPr>
            <p:ph type="title"/>
          </p:nvPr>
        </p:nvSpPr>
        <p:spPr>
          <a:xfrm>
            <a:off x="152250" y="0"/>
            <a:ext cx="8791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000"/>
              <a:t>Μεθοδολογία Μαλακών Συστημάτων (SSM): H μεθοδολογία και οι μέθοδοι</a:t>
            </a:r>
            <a:endParaRPr sz="2000"/>
          </a:p>
        </p:txBody>
      </p:sp>
      <p:sp>
        <p:nvSpPr>
          <p:cNvPr id="151" name="Google Shape;151;p27"/>
          <p:cNvSpPr txBox="1"/>
          <p:nvPr/>
        </p:nvSpPr>
        <p:spPr>
          <a:xfrm>
            <a:off x="152250" y="572700"/>
            <a:ext cx="5266500" cy="43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en" sz="1100" b="1" dirty="0" err="1">
                <a:solidFill>
                  <a:schemeClr val="dk2"/>
                </a:solidFill>
              </a:rPr>
              <a:t>Η</a:t>
            </a:r>
            <a:r>
              <a:rPr lang="en" sz="1100" b="1" dirty="0">
                <a:solidFill>
                  <a:schemeClr val="dk2"/>
                </a:solidFill>
              </a:rPr>
              <a:t> SSM </a:t>
            </a:r>
            <a:r>
              <a:rPr lang="en" sz="1100" b="1" dirty="0" err="1">
                <a:solidFill>
                  <a:schemeClr val="dk2"/>
                </a:solidFill>
              </a:rPr>
              <a:t>έχει</a:t>
            </a:r>
            <a:r>
              <a:rPr lang="en" sz="1100" b="1" dirty="0">
                <a:solidFill>
                  <a:schemeClr val="dk2"/>
                </a:solidFill>
              </a:rPr>
              <a:t> </a:t>
            </a:r>
            <a:r>
              <a:rPr lang="el-GR" sz="1100" b="1" dirty="0">
                <a:solidFill>
                  <a:schemeClr val="dk2"/>
                </a:solidFill>
              </a:rPr>
              <a:t>τρεις (3)</a:t>
            </a:r>
            <a:r>
              <a:rPr lang="en" sz="1100" b="1" dirty="0">
                <a:solidFill>
                  <a:schemeClr val="dk2"/>
                </a:solidFill>
              </a:rPr>
              <a:t> </a:t>
            </a:r>
            <a:r>
              <a:rPr lang="en" sz="1100" b="1" dirty="0" err="1">
                <a:solidFill>
                  <a:schemeClr val="dk2"/>
                </a:solidFill>
              </a:rPr>
              <a:t>μεγάλες</a:t>
            </a:r>
            <a:r>
              <a:rPr lang="en" sz="1100" b="1" dirty="0">
                <a:solidFill>
                  <a:schemeClr val="dk2"/>
                </a:solidFill>
              </a:rPr>
              <a:t> </a:t>
            </a:r>
            <a:r>
              <a:rPr lang="en" sz="1100" b="1" dirty="0" err="1">
                <a:solidFill>
                  <a:schemeClr val="dk2"/>
                </a:solidFill>
              </a:rPr>
              <a:t>φάσεις</a:t>
            </a:r>
            <a:r>
              <a:rPr lang="en" sz="1100" dirty="0">
                <a:solidFill>
                  <a:schemeClr val="dk2"/>
                </a:solidFill>
              </a:rPr>
              <a:t>. </a:t>
            </a:r>
            <a:r>
              <a:rPr lang="en" sz="1100" u="sng" dirty="0" err="1">
                <a:solidFill>
                  <a:schemeClr val="dk2"/>
                </a:solidFill>
              </a:rPr>
              <a:t>Αυτές</a:t>
            </a:r>
            <a:r>
              <a:rPr lang="en" sz="1100" u="sng" dirty="0">
                <a:solidFill>
                  <a:schemeClr val="dk2"/>
                </a:solidFill>
              </a:rPr>
              <a:t> </a:t>
            </a:r>
            <a:r>
              <a:rPr lang="en" sz="1100" u="sng" dirty="0" err="1">
                <a:solidFill>
                  <a:schemeClr val="dk2"/>
                </a:solidFill>
              </a:rPr>
              <a:t>οι</a:t>
            </a:r>
            <a:r>
              <a:rPr lang="en" sz="1100" u="sng" dirty="0">
                <a:solidFill>
                  <a:schemeClr val="dk2"/>
                </a:solidFill>
              </a:rPr>
              <a:t> </a:t>
            </a:r>
            <a:r>
              <a:rPr lang="en" sz="1100" u="sng" dirty="0" err="1">
                <a:solidFill>
                  <a:schemeClr val="dk2"/>
                </a:solidFill>
              </a:rPr>
              <a:t>φάσεις</a:t>
            </a:r>
            <a:r>
              <a:rPr lang="en" sz="1100" u="sng" dirty="0">
                <a:solidFill>
                  <a:schemeClr val="dk2"/>
                </a:solidFill>
              </a:rPr>
              <a:t> </a:t>
            </a:r>
            <a:r>
              <a:rPr lang="en" sz="1100" u="sng" dirty="0" err="1">
                <a:solidFill>
                  <a:schemeClr val="dk2"/>
                </a:solidFill>
              </a:rPr>
              <a:t>έχουν</a:t>
            </a:r>
            <a:r>
              <a:rPr lang="en" sz="1100" u="sng" dirty="0">
                <a:solidFill>
                  <a:schemeClr val="dk2"/>
                </a:solidFill>
              </a:rPr>
              <a:t> </a:t>
            </a:r>
            <a:r>
              <a:rPr lang="en" sz="1100" u="sng" dirty="0" err="1">
                <a:solidFill>
                  <a:schemeClr val="dk2"/>
                </a:solidFill>
              </a:rPr>
              <a:t>ν</a:t>
            </a:r>
            <a:r>
              <a:rPr lang="en" sz="1100" u="sng" dirty="0">
                <a:solidFill>
                  <a:schemeClr val="dk2"/>
                </a:solidFill>
              </a:rPr>
              <a:t>α </a:t>
            </a:r>
            <a:r>
              <a:rPr lang="en" sz="1100" u="sng" dirty="0" err="1">
                <a:solidFill>
                  <a:schemeClr val="dk2"/>
                </a:solidFill>
              </a:rPr>
              <a:t>κάνουν</a:t>
            </a:r>
            <a:r>
              <a:rPr lang="en" sz="1100" u="sng" dirty="0">
                <a:solidFill>
                  <a:schemeClr val="dk2"/>
                </a:solidFill>
              </a:rPr>
              <a:t> </a:t>
            </a:r>
            <a:r>
              <a:rPr lang="en" sz="1100" u="sng" dirty="0" err="1">
                <a:solidFill>
                  <a:schemeClr val="dk2"/>
                </a:solidFill>
              </a:rPr>
              <a:t>με</a:t>
            </a:r>
            <a:r>
              <a:rPr lang="en" sz="1100" u="sng" dirty="0">
                <a:solidFill>
                  <a:schemeClr val="dk2"/>
                </a:solidFill>
              </a:rPr>
              <a:t> </a:t>
            </a:r>
            <a:r>
              <a:rPr lang="en" sz="1100" u="sng" dirty="0" err="1">
                <a:solidFill>
                  <a:schemeClr val="dk2"/>
                </a:solidFill>
              </a:rPr>
              <a:t>το</a:t>
            </a:r>
            <a:r>
              <a:rPr lang="en" sz="1100" u="sng" dirty="0">
                <a:solidFill>
                  <a:schemeClr val="dk2"/>
                </a:solidFill>
              </a:rPr>
              <a:t> π</a:t>
            </a:r>
            <a:r>
              <a:rPr lang="en" sz="1100" u="sng" dirty="0" err="1">
                <a:solidFill>
                  <a:schemeClr val="dk2"/>
                </a:solidFill>
              </a:rPr>
              <a:t>ιο</a:t>
            </a:r>
            <a:r>
              <a:rPr lang="en" sz="1100" u="sng" dirty="0">
                <a:solidFill>
                  <a:schemeClr val="dk2"/>
                </a:solidFill>
              </a:rPr>
              <a:t> </a:t>
            </a:r>
            <a:r>
              <a:rPr lang="en" sz="1100" u="sng" dirty="0" err="1">
                <a:solidFill>
                  <a:schemeClr val="dk2"/>
                </a:solidFill>
              </a:rPr>
              <a:t>κομμάτι</a:t>
            </a:r>
            <a:r>
              <a:rPr lang="en" sz="1100" u="sng" dirty="0">
                <a:solidFill>
                  <a:schemeClr val="dk2"/>
                </a:solidFill>
              </a:rPr>
              <a:t> </a:t>
            </a:r>
            <a:r>
              <a:rPr lang="en" sz="1100" u="sng" dirty="0" err="1">
                <a:solidFill>
                  <a:schemeClr val="dk2"/>
                </a:solidFill>
              </a:rPr>
              <a:t>της</a:t>
            </a:r>
            <a:r>
              <a:rPr lang="en" sz="1100" u="sng" dirty="0">
                <a:solidFill>
                  <a:schemeClr val="dk2"/>
                </a:solidFill>
              </a:rPr>
              <a:t> π</a:t>
            </a:r>
            <a:r>
              <a:rPr lang="en" sz="1100" u="sng" dirty="0" err="1">
                <a:solidFill>
                  <a:schemeClr val="dk2"/>
                </a:solidFill>
              </a:rPr>
              <a:t>ρ</a:t>
            </a:r>
            <a:r>
              <a:rPr lang="en" sz="1100" u="sng" dirty="0">
                <a:solidFill>
                  <a:schemeClr val="dk2"/>
                </a:solidFill>
              </a:rPr>
              <a:t>α</a:t>
            </a:r>
            <a:r>
              <a:rPr lang="en" sz="1100" u="sng" dirty="0" err="1">
                <a:solidFill>
                  <a:schemeClr val="dk2"/>
                </a:solidFill>
              </a:rPr>
              <a:t>γμ</a:t>
            </a:r>
            <a:r>
              <a:rPr lang="en" sz="1100" u="sng" dirty="0">
                <a:solidFill>
                  <a:schemeClr val="dk2"/>
                </a:solidFill>
              </a:rPr>
              <a:t>α</a:t>
            </a:r>
            <a:r>
              <a:rPr lang="en" sz="1100" u="sng" dirty="0" err="1">
                <a:solidFill>
                  <a:schemeClr val="dk2"/>
                </a:solidFill>
              </a:rPr>
              <a:t>τικότητ</a:t>
            </a:r>
            <a:r>
              <a:rPr lang="en" sz="1100" u="sng" dirty="0">
                <a:solidFill>
                  <a:schemeClr val="dk2"/>
                </a:solidFill>
              </a:rPr>
              <a:t>α</a:t>
            </a:r>
            <a:r>
              <a:rPr lang="en" sz="1100" u="sng" dirty="0" err="1">
                <a:solidFill>
                  <a:schemeClr val="dk2"/>
                </a:solidFill>
              </a:rPr>
              <a:t>ς</a:t>
            </a:r>
            <a:r>
              <a:rPr lang="en" sz="1100" u="sng" dirty="0">
                <a:solidFill>
                  <a:schemeClr val="dk2"/>
                </a:solidFill>
              </a:rPr>
              <a:t> απ</a:t>
            </a:r>
            <a:r>
              <a:rPr lang="en" sz="1100" u="sng" dirty="0" err="1">
                <a:solidFill>
                  <a:schemeClr val="dk2"/>
                </a:solidFill>
              </a:rPr>
              <a:t>οφ</a:t>
            </a:r>
            <a:r>
              <a:rPr lang="en" sz="1100" u="sng" dirty="0">
                <a:solidFill>
                  <a:schemeClr val="dk2"/>
                </a:solidFill>
              </a:rPr>
              <a:t>α</a:t>
            </a:r>
            <a:r>
              <a:rPr lang="en" sz="1100" u="sng" dirty="0" err="1">
                <a:solidFill>
                  <a:schemeClr val="dk2"/>
                </a:solidFill>
              </a:rPr>
              <a:t>σίζουμε</a:t>
            </a:r>
            <a:r>
              <a:rPr lang="en" sz="1100" u="sng" dirty="0">
                <a:solidFill>
                  <a:schemeClr val="dk2"/>
                </a:solidFill>
              </a:rPr>
              <a:t> </a:t>
            </a:r>
            <a:r>
              <a:rPr lang="en" sz="1100" u="sng" dirty="0" err="1">
                <a:solidFill>
                  <a:schemeClr val="dk2"/>
                </a:solidFill>
              </a:rPr>
              <a:t>ν</a:t>
            </a:r>
            <a:r>
              <a:rPr lang="en" sz="1100" u="sng" dirty="0">
                <a:solidFill>
                  <a:schemeClr val="dk2"/>
                </a:solidFill>
              </a:rPr>
              <a:t>α α</a:t>
            </a:r>
            <a:r>
              <a:rPr lang="en" sz="1100" u="sng" dirty="0" err="1">
                <a:solidFill>
                  <a:schemeClr val="dk2"/>
                </a:solidFill>
              </a:rPr>
              <a:t>σχοληθούμε</a:t>
            </a:r>
            <a:r>
              <a:rPr lang="en" sz="1100" dirty="0">
                <a:solidFill>
                  <a:schemeClr val="dk2"/>
                </a:solidFill>
              </a:rPr>
              <a:t>. </a:t>
            </a:r>
            <a:endParaRPr lang="el-GR" sz="1100" dirty="0">
              <a:solidFill>
                <a:schemeClr val="dk2"/>
              </a:solidFill>
            </a:endParaRP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endParaRPr lang="el-GR" sz="1100" dirty="0">
              <a:solidFill>
                <a:schemeClr val="dk2"/>
              </a:solidFill>
            </a:endParaRPr>
          </a:p>
          <a:p>
            <a:pPr marL="171450" lvl="0" indent="-171450">
              <a:buFont typeface="Wingdings" pitchFamily="2" charset="2"/>
              <a:buChar char="Ø"/>
            </a:pPr>
            <a:r>
              <a:rPr lang="en" sz="1100" dirty="0" err="1">
                <a:solidFill>
                  <a:schemeClr val="dk2"/>
                </a:solidFill>
              </a:rPr>
              <a:t>Κ</a:t>
            </a:r>
            <a:r>
              <a:rPr lang="en" sz="1100" dirty="0">
                <a:solidFill>
                  <a:schemeClr val="dk2"/>
                </a:solidFill>
              </a:rPr>
              <a:t>α</a:t>
            </a:r>
            <a:r>
              <a:rPr lang="en" sz="1100" dirty="0" err="1">
                <a:solidFill>
                  <a:schemeClr val="dk2"/>
                </a:solidFill>
              </a:rPr>
              <a:t>τά</a:t>
            </a:r>
            <a:r>
              <a:rPr lang="en" sz="1100" dirty="0">
                <a:solidFill>
                  <a:schemeClr val="dk2"/>
                </a:solidFill>
              </a:rPr>
              <a:t> </a:t>
            </a:r>
            <a:r>
              <a:rPr lang="en" sz="1100" dirty="0" err="1">
                <a:solidFill>
                  <a:schemeClr val="dk2"/>
                </a:solidFill>
              </a:rPr>
              <a:t>την</a:t>
            </a:r>
            <a:r>
              <a:rPr lang="en" sz="1100" dirty="0">
                <a:solidFill>
                  <a:schemeClr val="dk2"/>
                </a:solidFill>
              </a:rPr>
              <a:t> SSM </a:t>
            </a:r>
            <a:r>
              <a:rPr lang="en" sz="1100" dirty="0" err="1">
                <a:solidFill>
                  <a:schemeClr val="dk2"/>
                </a:solidFill>
              </a:rPr>
              <a:t>συνηθίζουμε</a:t>
            </a:r>
            <a:r>
              <a:rPr lang="en" sz="1100" dirty="0">
                <a:solidFill>
                  <a:schemeClr val="dk2"/>
                </a:solidFill>
              </a:rPr>
              <a:t> </a:t>
            </a:r>
            <a:r>
              <a:rPr lang="en" sz="1100" dirty="0" err="1">
                <a:solidFill>
                  <a:schemeClr val="dk2"/>
                </a:solidFill>
              </a:rPr>
              <a:t>ν</a:t>
            </a:r>
            <a:r>
              <a:rPr lang="en" sz="1100" dirty="0">
                <a:solidFill>
                  <a:schemeClr val="dk2"/>
                </a:solidFill>
              </a:rPr>
              <a:t>α </a:t>
            </a:r>
            <a:r>
              <a:rPr lang="en" sz="1100" dirty="0" err="1">
                <a:solidFill>
                  <a:schemeClr val="dk2"/>
                </a:solidFill>
              </a:rPr>
              <a:t>κάνουμε</a:t>
            </a:r>
            <a:r>
              <a:rPr lang="en" sz="1100" dirty="0">
                <a:solidFill>
                  <a:schemeClr val="dk2"/>
                </a:solidFill>
              </a:rPr>
              <a:t> </a:t>
            </a:r>
            <a:r>
              <a:rPr lang="en" sz="1100" dirty="0" err="1">
                <a:solidFill>
                  <a:schemeClr val="dk2"/>
                </a:solidFill>
              </a:rPr>
              <a:t>τον</a:t>
            </a:r>
            <a:r>
              <a:rPr lang="en" sz="1100" dirty="0">
                <a:solidFill>
                  <a:schemeClr val="dk2"/>
                </a:solidFill>
              </a:rPr>
              <a:t> </a:t>
            </a:r>
            <a:r>
              <a:rPr lang="en" sz="1100" dirty="0" err="1">
                <a:solidFill>
                  <a:schemeClr val="dk2"/>
                </a:solidFill>
              </a:rPr>
              <a:t>δι</a:t>
            </a:r>
            <a:r>
              <a:rPr lang="en" sz="1100" dirty="0">
                <a:solidFill>
                  <a:schemeClr val="dk2"/>
                </a:solidFill>
              </a:rPr>
              <a:t>α</a:t>
            </a:r>
            <a:r>
              <a:rPr lang="en" sz="1100" dirty="0" err="1">
                <a:solidFill>
                  <a:schemeClr val="dk2"/>
                </a:solidFill>
              </a:rPr>
              <a:t>χωρισμό</a:t>
            </a:r>
            <a:r>
              <a:rPr lang="en" sz="1100" dirty="0">
                <a:solidFill>
                  <a:schemeClr val="dk2"/>
                </a:solidFill>
              </a:rPr>
              <a:t> </a:t>
            </a:r>
            <a:r>
              <a:rPr lang="en" sz="1100" dirty="0" err="1">
                <a:solidFill>
                  <a:schemeClr val="dk2"/>
                </a:solidFill>
              </a:rPr>
              <a:t>μετ</a:t>
            </a:r>
            <a:r>
              <a:rPr lang="en" sz="1100" dirty="0">
                <a:solidFill>
                  <a:schemeClr val="dk2"/>
                </a:solidFill>
              </a:rPr>
              <a:t>α</a:t>
            </a:r>
            <a:r>
              <a:rPr lang="en" sz="1100" dirty="0" err="1">
                <a:solidFill>
                  <a:schemeClr val="dk2"/>
                </a:solidFill>
              </a:rPr>
              <a:t>ξύ</a:t>
            </a:r>
            <a:r>
              <a:rPr lang="en" sz="1100" dirty="0">
                <a:solidFill>
                  <a:schemeClr val="dk2"/>
                </a:solidFill>
              </a:rPr>
              <a:t> “</a:t>
            </a:r>
            <a:r>
              <a:rPr lang="en" sz="1100" b="1" dirty="0" err="1">
                <a:solidFill>
                  <a:schemeClr val="dk2"/>
                </a:solidFill>
              </a:rPr>
              <a:t>διεργ</a:t>
            </a:r>
            <a:r>
              <a:rPr lang="en" sz="1100" b="1" dirty="0">
                <a:solidFill>
                  <a:schemeClr val="dk2"/>
                </a:solidFill>
              </a:rPr>
              <a:t>α</a:t>
            </a:r>
            <a:r>
              <a:rPr lang="en" sz="1100" b="1" dirty="0" err="1">
                <a:solidFill>
                  <a:schemeClr val="dk2"/>
                </a:solidFill>
              </a:rPr>
              <a:t>σιών</a:t>
            </a:r>
            <a:r>
              <a:rPr lang="en" sz="1100" b="1" dirty="0">
                <a:solidFill>
                  <a:schemeClr val="dk2"/>
                </a:solidFill>
              </a:rPr>
              <a:t> π</a:t>
            </a:r>
            <a:r>
              <a:rPr lang="en" sz="1100" b="1" dirty="0" err="1">
                <a:solidFill>
                  <a:schemeClr val="dk2"/>
                </a:solidFill>
              </a:rPr>
              <a:t>ου</a:t>
            </a:r>
            <a:r>
              <a:rPr lang="en" sz="1100" b="1" dirty="0">
                <a:solidFill>
                  <a:schemeClr val="dk2"/>
                </a:solidFill>
              </a:rPr>
              <a:t> </a:t>
            </a:r>
            <a:r>
              <a:rPr lang="en" sz="1100" b="1" dirty="0" err="1">
                <a:solidFill>
                  <a:schemeClr val="dk2"/>
                </a:solidFill>
              </a:rPr>
              <a:t>λ</a:t>
            </a:r>
            <a:r>
              <a:rPr lang="en" sz="1100" b="1" dirty="0">
                <a:solidFill>
                  <a:schemeClr val="dk2"/>
                </a:solidFill>
              </a:rPr>
              <a:t>α</a:t>
            </a:r>
            <a:r>
              <a:rPr lang="en" sz="1100" b="1" dirty="0" err="1">
                <a:solidFill>
                  <a:schemeClr val="dk2"/>
                </a:solidFill>
              </a:rPr>
              <a:t>μ</a:t>
            </a:r>
            <a:r>
              <a:rPr lang="en" sz="1100" b="1" dirty="0">
                <a:solidFill>
                  <a:schemeClr val="dk2"/>
                </a:solidFill>
              </a:rPr>
              <a:t>β</a:t>
            </a:r>
            <a:r>
              <a:rPr lang="en" sz="1100" b="1" dirty="0" err="1">
                <a:solidFill>
                  <a:schemeClr val="dk2"/>
                </a:solidFill>
              </a:rPr>
              <a:t>άνουν</a:t>
            </a:r>
            <a:r>
              <a:rPr lang="en" sz="1100" b="1" dirty="0">
                <a:solidFill>
                  <a:schemeClr val="dk2"/>
                </a:solidFill>
              </a:rPr>
              <a:t> </a:t>
            </a:r>
            <a:r>
              <a:rPr lang="en" sz="1100" b="1" dirty="0" err="1">
                <a:solidFill>
                  <a:schemeClr val="dk2"/>
                </a:solidFill>
              </a:rPr>
              <a:t>χώρ</a:t>
            </a:r>
            <a:r>
              <a:rPr lang="en" sz="1100" b="1" dirty="0">
                <a:solidFill>
                  <a:schemeClr val="dk2"/>
                </a:solidFill>
              </a:rPr>
              <a:t>α </a:t>
            </a:r>
            <a:r>
              <a:rPr lang="en" sz="1100" b="1" dirty="0" err="1">
                <a:solidFill>
                  <a:schemeClr val="dk2"/>
                </a:solidFill>
              </a:rPr>
              <a:t>στον</a:t>
            </a:r>
            <a:r>
              <a:rPr lang="en" sz="1100" b="1" dirty="0">
                <a:solidFill>
                  <a:schemeClr val="dk2"/>
                </a:solidFill>
              </a:rPr>
              <a:t> π</a:t>
            </a:r>
            <a:r>
              <a:rPr lang="en" sz="1100" b="1" dirty="0" err="1">
                <a:solidFill>
                  <a:schemeClr val="dk2"/>
                </a:solidFill>
              </a:rPr>
              <a:t>ρ</a:t>
            </a:r>
            <a:r>
              <a:rPr lang="en" sz="1100" b="1" dirty="0">
                <a:solidFill>
                  <a:schemeClr val="dk2"/>
                </a:solidFill>
              </a:rPr>
              <a:t>α</a:t>
            </a:r>
            <a:r>
              <a:rPr lang="en" sz="1100" b="1" dirty="0" err="1">
                <a:solidFill>
                  <a:schemeClr val="dk2"/>
                </a:solidFill>
              </a:rPr>
              <a:t>γμ</a:t>
            </a:r>
            <a:r>
              <a:rPr lang="en" sz="1100" b="1" dirty="0">
                <a:solidFill>
                  <a:schemeClr val="dk2"/>
                </a:solidFill>
              </a:rPr>
              <a:t>α</a:t>
            </a:r>
            <a:r>
              <a:rPr lang="en" sz="1100" b="1" dirty="0" err="1">
                <a:solidFill>
                  <a:schemeClr val="dk2"/>
                </a:solidFill>
              </a:rPr>
              <a:t>τικό</a:t>
            </a:r>
            <a:r>
              <a:rPr lang="en" sz="1100" b="1" dirty="0">
                <a:solidFill>
                  <a:schemeClr val="dk2"/>
                </a:solidFill>
              </a:rPr>
              <a:t> </a:t>
            </a:r>
            <a:r>
              <a:rPr lang="en" sz="1100" b="1" dirty="0" err="1">
                <a:solidFill>
                  <a:schemeClr val="dk2"/>
                </a:solidFill>
              </a:rPr>
              <a:t>κόσμο</a:t>
            </a:r>
            <a:r>
              <a:rPr lang="en" sz="1100" dirty="0">
                <a:solidFill>
                  <a:schemeClr val="dk2"/>
                </a:solidFill>
              </a:rPr>
              <a:t>”, </a:t>
            </a:r>
            <a:r>
              <a:rPr lang="en" sz="1100" dirty="0" err="1">
                <a:solidFill>
                  <a:schemeClr val="dk2"/>
                </a:solidFill>
              </a:rPr>
              <a:t>κ</a:t>
            </a:r>
            <a:r>
              <a:rPr lang="en" sz="1100" dirty="0">
                <a:solidFill>
                  <a:schemeClr val="dk2"/>
                </a:solidFill>
              </a:rPr>
              <a:t>α</a:t>
            </a:r>
            <a:r>
              <a:rPr lang="en" sz="1100" dirty="0" err="1">
                <a:solidFill>
                  <a:schemeClr val="dk2"/>
                </a:solidFill>
              </a:rPr>
              <a:t>ι</a:t>
            </a:r>
            <a:r>
              <a:rPr lang="en" sz="1100" dirty="0">
                <a:solidFill>
                  <a:schemeClr val="dk2"/>
                </a:solidFill>
              </a:rPr>
              <a:t> “</a:t>
            </a:r>
            <a:r>
              <a:rPr lang="en" sz="1100" b="1" dirty="0" err="1">
                <a:solidFill>
                  <a:schemeClr val="dk2"/>
                </a:solidFill>
              </a:rPr>
              <a:t>διεργ</a:t>
            </a:r>
            <a:r>
              <a:rPr lang="en" sz="1100" b="1" dirty="0">
                <a:solidFill>
                  <a:schemeClr val="dk2"/>
                </a:solidFill>
              </a:rPr>
              <a:t>α</a:t>
            </a:r>
            <a:r>
              <a:rPr lang="en" sz="1100" b="1" dirty="0" err="1">
                <a:solidFill>
                  <a:schemeClr val="dk2"/>
                </a:solidFill>
              </a:rPr>
              <a:t>σιών</a:t>
            </a:r>
            <a:r>
              <a:rPr lang="en" sz="1100" b="1" dirty="0">
                <a:solidFill>
                  <a:schemeClr val="dk2"/>
                </a:solidFill>
              </a:rPr>
              <a:t> π</a:t>
            </a:r>
            <a:r>
              <a:rPr lang="en" sz="1100" b="1" dirty="0" err="1">
                <a:solidFill>
                  <a:schemeClr val="dk2"/>
                </a:solidFill>
              </a:rPr>
              <a:t>ου</a:t>
            </a:r>
            <a:r>
              <a:rPr lang="en" sz="1100" b="1" dirty="0">
                <a:solidFill>
                  <a:schemeClr val="dk2"/>
                </a:solidFill>
              </a:rPr>
              <a:t> </a:t>
            </a:r>
            <a:r>
              <a:rPr lang="en" sz="1100" b="1" dirty="0" err="1">
                <a:solidFill>
                  <a:schemeClr val="dk2"/>
                </a:solidFill>
              </a:rPr>
              <a:t>λ</a:t>
            </a:r>
            <a:r>
              <a:rPr lang="en" sz="1100" b="1" dirty="0">
                <a:solidFill>
                  <a:schemeClr val="dk2"/>
                </a:solidFill>
              </a:rPr>
              <a:t>α</a:t>
            </a:r>
            <a:r>
              <a:rPr lang="en" sz="1100" b="1" dirty="0" err="1">
                <a:solidFill>
                  <a:schemeClr val="dk2"/>
                </a:solidFill>
              </a:rPr>
              <a:t>μ</a:t>
            </a:r>
            <a:r>
              <a:rPr lang="en" sz="1100" b="1" dirty="0">
                <a:solidFill>
                  <a:schemeClr val="dk2"/>
                </a:solidFill>
              </a:rPr>
              <a:t>β</a:t>
            </a:r>
            <a:r>
              <a:rPr lang="en" sz="1100" b="1" dirty="0" err="1">
                <a:solidFill>
                  <a:schemeClr val="dk2"/>
                </a:solidFill>
              </a:rPr>
              <a:t>άνουν</a:t>
            </a:r>
            <a:r>
              <a:rPr lang="en" sz="1100" b="1" dirty="0">
                <a:solidFill>
                  <a:schemeClr val="dk2"/>
                </a:solidFill>
              </a:rPr>
              <a:t> </a:t>
            </a:r>
            <a:r>
              <a:rPr lang="en" sz="1100" b="1" dirty="0" err="1">
                <a:solidFill>
                  <a:schemeClr val="dk2"/>
                </a:solidFill>
              </a:rPr>
              <a:t>χώρ</a:t>
            </a:r>
            <a:r>
              <a:rPr lang="en" sz="1100" b="1" dirty="0">
                <a:solidFill>
                  <a:schemeClr val="dk2"/>
                </a:solidFill>
              </a:rPr>
              <a:t>α </a:t>
            </a:r>
            <a:r>
              <a:rPr lang="en" sz="1100" b="1" dirty="0" err="1">
                <a:solidFill>
                  <a:schemeClr val="dk2"/>
                </a:solidFill>
              </a:rPr>
              <a:t>στην</a:t>
            </a:r>
            <a:r>
              <a:rPr lang="en" sz="1100" b="1" dirty="0">
                <a:solidFill>
                  <a:schemeClr val="dk2"/>
                </a:solidFill>
              </a:rPr>
              <a:t> </a:t>
            </a:r>
            <a:r>
              <a:rPr lang="en" sz="1100" b="1" dirty="0" err="1">
                <a:solidFill>
                  <a:schemeClr val="dk2"/>
                </a:solidFill>
              </a:rPr>
              <a:t>σφ</a:t>
            </a:r>
            <a:r>
              <a:rPr lang="en" sz="1100" b="1" dirty="0">
                <a:solidFill>
                  <a:schemeClr val="dk2"/>
                </a:solidFill>
              </a:rPr>
              <a:t>α</a:t>
            </a:r>
            <a:r>
              <a:rPr lang="en" sz="1100" b="1" dirty="0" err="1">
                <a:solidFill>
                  <a:schemeClr val="dk2"/>
                </a:solidFill>
              </a:rPr>
              <a:t>ίρ</a:t>
            </a:r>
            <a:r>
              <a:rPr lang="en" sz="1100" b="1" dirty="0">
                <a:solidFill>
                  <a:schemeClr val="dk2"/>
                </a:solidFill>
              </a:rPr>
              <a:t>α </a:t>
            </a:r>
            <a:r>
              <a:rPr lang="en" sz="1100" b="1" dirty="0" err="1">
                <a:solidFill>
                  <a:schemeClr val="dk2"/>
                </a:solidFill>
              </a:rPr>
              <a:t>της</a:t>
            </a:r>
            <a:r>
              <a:rPr lang="en" sz="1100" b="1" dirty="0">
                <a:solidFill>
                  <a:schemeClr val="dk2"/>
                </a:solidFill>
              </a:rPr>
              <a:t> </a:t>
            </a:r>
            <a:r>
              <a:rPr lang="en" sz="1100" b="1" dirty="0" err="1">
                <a:solidFill>
                  <a:schemeClr val="dk2"/>
                </a:solidFill>
              </a:rPr>
              <a:t>συστημικής</a:t>
            </a:r>
            <a:r>
              <a:rPr lang="en" sz="1100" b="1" dirty="0">
                <a:solidFill>
                  <a:schemeClr val="dk2"/>
                </a:solidFill>
              </a:rPr>
              <a:t> </a:t>
            </a:r>
            <a:r>
              <a:rPr lang="en" sz="1100" b="1" dirty="0" err="1">
                <a:solidFill>
                  <a:schemeClr val="dk2"/>
                </a:solidFill>
              </a:rPr>
              <a:t>σκέψης</a:t>
            </a:r>
            <a:r>
              <a:rPr lang="en" sz="1100" dirty="0">
                <a:solidFill>
                  <a:schemeClr val="dk2"/>
                </a:solidFill>
              </a:rPr>
              <a:t>”. </a:t>
            </a:r>
            <a:endParaRPr lang="el-GR" sz="1100" dirty="0">
              <a:solidFill>
                <a:schemeClr val="dk2"/>
              </a:solidFill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el-GR" sz="1100" dirty="0">
              <a:solidFill>
                <a:schemeClr val="dk2"/>
              </a:solidFill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" sz="1100" dirty="0" err="1">
                <a:solidFill>
                  <a:schemeClr val="dk2"/>
                </a:solidFill>
              </a:rPr>
              <a:t>Στον</a:t>
            </a:r>
            <a:r>
              <a:rPr lang="en" sz="1100" dirty="0">
                <a:solidFill>
                  <a:schemeClr val="dk2"/>
                </a:solidFill>
              </a:rPr>
              <a:t> “π</a:t>
            </a:r>
            <a:r>
              <a:rPr lang="en" sz="1100" dirty="0" err="1">
                <a:solidFill>
                  <a:schemeClr val="dk2"/>
                </a:solidFill>
              </a:rPr>
              <a:t>ρ</a:t>
            </a:r>
            <a:r>
              <a:rPr lang="en" sz="1100" dirty="0">
                <a:solidFill>
                  <a:schemeClr val="dk2"/>
                </a:solidFill>
              </a:rPr>
              <a:t>α</a:t>
            </a:r>
            <a:r>
              <a:rPr lang="en" sz="1100" dirty="0" err="1">
                <a:solidFill>
                  <a:schemeClr val="dk2"/>
                </a:solidFill>
              </a:rPr>
              <a:t>γμ</a:t>
            </a:r>
            <a:r>
              <a:rPr lang="en" sz="1100" dirty="0">
                <a:solidFill>
                  <a:schemeClr val="dk2"/>
                </a:solidFill>
              </a:rPr>
              <a:t>α</a:t>
            </a:r>
            <a:r>
              <a:rPr lang="en" sz="1100" dirty="0" err="1">
                <a:solidFill>
                  <a:schemeClr val="dk2"/>
                </a:solidFill>
              </a:rPr>
              <a:t>τικό</a:t>
            </a:r>
            <a:r>
              <a:rPr lang="en" sz="1100" dirty="0">
                <a:solidFill>
                  <a:schemeClr val="dk2"/>
                </a:solidFill>
              </a:rPr>
              <a:t> </a:t>
            </a:r>
            <a:r>
              <a:rPr lang="en" sz="1100" dirty="0" err="1">
                <a:solidFill>
                  <a:schemeClr val="dk2"/>
                </a:solidFill>
              </a:rPr>
              <a:t>κόσμο</a:t>
            </a:r>
            <a:r>
              <a:rPr lang="en" sz="1100" dirty="0">
                <a:solidFill>
                  <a:schemeClr val="dk2"/>
                </a:solidFill>
              </a:rPr>
              <a:t>” </a:t>
            </a:r>
            <a:r>
              <a:rPr lang="en" sz="1100" dirty="0" err="1">
                <a:solidFill>
                  <a:schemeClr val="dk2"/>
                </a:solidFill>
              </a:rPr>
              <a:t>δουλεύουμε</a:t>
            </a:r>
            <a:r>
              <a:rPr lang="en" sz="1100" dirty="0">
                <a:solidFill>
                  <a:schemeClr val="dk2"/>
                </a:solidFill>
              </a:rPr>
              <a:t> </a:t>
            </a:r>
            <a:r>
              <a:rPr lang="en" sz="1100" dirty="0" err="1">
                <a:solidFill>
                  <a:schemeClr val="dk2"/>
                </a:solidFill>
              </a:rPr>
              <a:t>ότ</a:t>
            </a:r>
            <a:r>
              <a:rPr lang="en" sz="1100" dirty="0">
                <a:solidFill>
                  <a:schemeClr val="dk2"/>
                </a:solidFill>
              </a:rPr>
              <a:t>α</a:t>
            </a:r>
            <a:r>
              <a:rPr lang="en" sz="1100" dirty="0" err="1">
                <a:solidFill>
                  <a:schemeClr val="dk2"/>
                </a:solidFill>
              </a:rPr>
              <a:t>ν</a:t>
            </a:r>
            <a:r>
              <a:rPr lang="en" sz="1100" dirty="0">
                <a:solidFill>
                  <a:schemeClr val="dk2"/>
                </a:solidFill>
              </a:rPr>
              <a:t> </a:t>
            </a:r>
            <a:r>
              <a:rPr lang="en" sz="1100" dirty="0" err="1">
                <a:solidFill>
                  <a:schemeClr val="dk2"/>
                </a:solidFill>
              </a:rPr>
              <a:t>θέλουμε</a:t>
            </a:r>
            <a:r>
              <a:rPr lang="en" sz="1100" dirty="0">
                <a:solidFill>
                  <a:schemeClr val="dk2"/>
                </a:solidFill>
              </a:rPr>
              <a:t> </a:t>
            </a:r>
            <a:r>
              <a:rPr lang="en" sz="1100" dirty="0" err="1">
                <a:solidFill>
                  <a:schemeClr val="dk2"/>
                </a:solidFill>
              </a:rPr>
              <a:t>ν</a:t>
            </a:r>
            <a:r>
              <a:rPr lang="en" sz="1100" dirty="0">
                <a:solidFill>
                  <a:schemeClr val="dk2"/>
                </a:solidFill>
              </a:rPr>
              <a:t>α α</a:t>
            </a:r>
            <a:r>
              <a:rPr lang="en" sz="1100" dirty="0" err="1">
                <a:solidFill>
                  <a:schemeClr val="dk2"/>
                </a:solidFill>
              </a:rPr>
              <a:t>ντλήσουμε</a:t>
            </a:r>
            <a:r>
              <a:rPr lang="en" sz="1100" dirty="0">
                <a:solidFill>
                  <a:schemeClr val="dk2"/>
                </a:solidFill>
              </a:rPr>
              <a:t> π</a:t>
            </a:r>
            <a:r>
              <a:rPr lang="en" sz="1100" dirty="0" err="1">
                <a:solidFill>
                  <a:schemeClr val="dk2"/>
                </a:solidFill>
              </a:rPr>
              <a:t>ληροφορί</a:t>
            </a:r>
            <a:r>
              <a:rPr lang="en" sz="1100" dirty="0">
                <a:solidFill>
                  <a:schemeClr val="dk2"/>
                </a:solidFill>
              </a:rPr>
              <a:t>α απ</a:t>
            </a:r>
            <a:r>
              <a:rPr lang="en" sz="1100" dirty="0" err="1">
                <a:solidFill>
                  <a:schemeClr val="dk2"/>
                </a:solidFill>
              </a:rPr>
              <a:t>ό</a:t>
            </a:r>
            <a:r>
              <a:rPr lang="en" sz="1100" dirty="0">
                <a:solidFill>
                  <a:schemeClr val="dk2"/>
                </a:solidFill>
              </a:rPr>
              <a:t> </a:t>
            </a:r>
            <a:r>
              <a:rPr lang="en" sz="1100" dirty="0" err="1">
                <a:solidFill>
                  <a:schemeClr val="dk2"/>
                </a:solidFill>
              </a:rPr>
              <a:t>την</a:t>
            </a:r>
            <a:r>
              <a:rPr lang="en" sz="1100" dirty="0">
                <a:solidFill>
                  <a:schemeClr val="dk2"/>
                </a:solidFill>
              </a:rPr>
              <a:t> </a:t>
            </a:r>
            <a:r>
              <a:rPr lang="en" sz="1100" dirty="0" err="1">
                <a:solidFill>
                  <a:schemeClr val="dk2"/>
                </a:solidFill>
              </a:rPr>
              <a:t>κ</a:t>
            </a:r>
            <a:r>
              <a:rPr lang="en" sz="1100" dirty="0">
                <a:solidFill>
                  <a:schemeClr val="dk2"/>
                </a:solidFill>
              </a:rPr>
              <a:t>α</a:t>
            </a:r>
            <a:r>
              <a:rPr lang="en" sz="1100" dirty="0" err="1">
                <a:solidFill>
                  <a:schemeClr val="dk2"/>
                </a:solidFill>
              </a:rPr>
              <a:t>τάστ</a:t>
            </a:r>
            <a:r>
              <a:rPr lang="en" sz="1100" dirty="0">
                <a:solidFill>
                  <a:schemeClr val="dk2"/>
                </a:solidFill>
              </a:rPr>
              <a:t>α</a:t>
            </a:r>
            <a:r>
              <a:rPr lang="en" sz="1100" dirty="0" err="1">
                <a:solidFill>
                  <a:schemeClr val="dk2"/>
                </a:solidFill>
              </a:rPr>
              <a:t>ση</a:t>
            </a:r>
            <a:r>
              <a:rPr lang="en" sz="1100" dirty="0">
                <a:solidFill>
                  <a:schemeClr val="dk2"/>
                </a:solidFill>
              </a:rPr>
              <a:t> π</a:t>
            </a:r>
            <a:r>
              <a:rPr lang="en" sz="1100" dirty="0" err="1">
                <a:solidFill>
                  <a:schemeClr val="dk2"/>
                </a:solidFill>
              </a:rPr>
              <a:t>ου</a:t>
            </a:r>
            <a:r>
              <a:rPr lang="en" sz="1100" dirty="0">
                <a:solidFill>
                  <a:schemeClr val="dk2"/>
                </a:solidFill>
              </a:rPr>
              <a:t> </a:t>
            </a:r>
            <a:r>
              <a:rPr lang="en" sz="1100" dirty="0" err="1">
                <a:solidFill>
                  <a:schemeClr val="dk2"/>
                </a:solidFill>
              </a:rPr>
              <a:t>μ</a:t>
            </a:r>
            <a:r>
              <a:rPr lang="en" sz="1100" dirty="0">
                <a:solidFill>
                  <a:schemeClr val="dk2"/>
                </a:solidFill>
              </a:rPr>
              <a:t>α</a:t>
            </a:r>
            <a:r>
              <a:rPr lang="en" sz="1100" dirty="0" err="1">
                <a:solidFill>
                  <a:schemeClr val="dk2"/>
                </a:solidFill>
              </a:rPr>
              <a:t>ς</a:t>
            </a:r>
            <a:r>
              <a:rPr lang="en" sz="1100" dirty="0">
                <a:solidFill>
                  <a:schemeClr val="dk2"/>
                </a:solidFill>
              </a:rPr>
              <a:t> απα</a:t>
            </a:r>
            <a:r>
              <a:rPr lang="en" sz="1100" dirty="0" err="1">
                <a:solidFill>
                  <a:schemeClr val="dk2"/>
                </a:solidFill>
              </a:rPr>
              <a:t>σχολεί</a:t>
            </a:r>
            <a:r>
              <a:rPr lang="en" sz="1100" dirty="0">
                <a:solidFill>
                  <a:schemeClr val="dk2"/>
                </a:solidFill>
              </a:rPr>
              <a:t>, </a:t>
            </a:r>
            <a:r>
              <a:rPr lang="en" sz="1100" dirty="0" err="1">
                <a:solidFill>
                  <a:schemeClr val="dk2"/>
                </a:solidFill>
              </a:rPr>
              <a:t>στην</a:t>
            </a:r>
            <a:r>
              <a:rPr lang="en" sz="1100" dirty="0">
                <a:solidFill>
                  <a:schemeClr val="dk2"/>
                </a:solidFill>
              </a:rPr>
              <a:t> </a:t>
            </a:r>
            <a:r>
              <a:rPr lang="en" sz="1100" dirty="0" err="1">
                <a:solidFill>
                  <a:schemeClr val="dk2"/>
                </a:solidFill>
              </a:rPr>
              <a:t>σφ</a:t>
            </a:r>
            <a:r>
              <a:rPr lang="en" sz="1100" dirty="0">
                <a:solidFill>
                  <a:schemeClr val="dk2"/>
                </a:solidFill>
              </a:rPr>
              <a:t>α</a:t>
            </a:r>
            <a:r>
              <a:rPr lang="en" sz="1100" dirty="0" err="1">
                <a:solidFill>
                  <a:schemeClr val="dk2"/>
                </a:solidFill>
              </a:rPr>
              <a:t>ίρ</a:t>
            </a:r>
            <a:r>
              <a:rPr lang="en" sz="1100" dirty="0">
                <a:solidFill>
                  <a:schemeClr val="dk2"/>
                </a:solidFill>
              </a:rPr>
              <a:t>α </a:t>
            </a:r>
            <a:r>
              <a:rPr lang="en" sz="1100" dirty="0" err="1">
                <a:solidFill>
                  <a:schemeClr val="dk2"/>
                </a:solidFill>
              </a:rPr>
              <a:t>της</a:t>
            </a:r>
            <a:r>
              <a:rPr lang="en" sz="1100" dirty="0">
                <a:solidFill>
                  <a:schemeClr val="dk2"/>
                </a:solidFill>
              </a:rPr>
              <a:t> “</a:t>
            </a:r>
            <a:r>
              <a:rPr lang="en" sz="1100" dirty="0" err="1">
                <a:solidFill>
                  <a:schemeClr val="dk2"/>
                </a:solidFill>
              </a:rPr>
              <a:t>συστημικής</a:t>
            </a:r>
            <a:r>
              <a:rPr lang="en" sz="1100" dirty="0">
                <a:solidFill>
                  <a:schemeClr val="dk2"/>
                </a:solidFill>
              </a:rPr>
              <a:t> </a:t>
            </a:r>
            <a:r>
              <a:rPr lang="en" sz="1100" dirty="0" err="1">
                <a:solidFill>
                  <a:schemeClr val="dk2"/>
                </a:solidFill>
              </a:rPr>
              <a:t>σκέψης</a:t>
            </a:r>
            <a:r>
              <a:rPr lang="en" sz="1100" dirty="0">
                <a:solidFill>
                  <a:schemeClr val="dk2"/>
                </a:solidFill>
              </a:rPr>
              <a:t>” </a:t>
            </a:r>
            <a:r>
              <a:rPr lang="en" sz="1100" dirty="0" err="1">
                <a:solidFill>
                  <a:schemeClr val="dk2"/>
                </a:solidFill>
              </a:rPr>
              <a:t>μ</a:t>
            </a:r>
            <a:r>
              <a:rPr lang="en" sz="1100" dirty="0">
                <a:solidFill>
                  <a:schemeClr val="dk2"/>
                </a:solidFill>
              </a:rPr>
              <a:t>πα</a:t>
            </a:r>
            <a:r>
              <a:rPr lang="en" sz="1100" dirty="0" err="1">
                <a:solidFill>
                  <a:schemeClr val="dk2"/>
                </a:solidFill>
              </a:rPr>
              <a:t>ίνουμε</a:t>
            </a:r>
            <a:r>
              <a:rPr lang="en" sz="1100" dirty="0">
                <a:solidFill>
                  <a:schemeClr val="dk2"/>
                </a:solidFill>
              </a:rPr>
              <a:t> </a:t>
            </a:r>
            <a:r>
              <a:rPr lang="en" sz="1100" dirty="0" err="1">
                <a:solidFill>
                  <a:schemeClr val="dk2"/>
                </a:solidFill>
              </a:rPr>
              <a:t>ότ</a:t>
            </a:r>
            <a:r>
              <a:rPr lang="en" sz="1100" dirty="0">
                <a:solidFill>
                  <a:schemeClr val="dk2"/>
                </a:solidFill>
              </a:rPr>
              <a:t>α</a:t>
            </a:r>
            <a:r>
              <a:rPr lang="en" sz="1100" dirty="0" err="1">
                <a:solidFill>
                  <a:schemeClr val="dk2"/>
                </a:solidFill>
              </a:rPr>
              <a:t>ν</a:t>
            </a:r>
            <a:r>
              <a:rPr lang="en" sz="1100" dirty="0">
                <a:solidFill>
                  <a:schemeClr val="dk2"/>
                </a:solidFill>
              </a:rPr>
              <a:t> </a:t>
            </a:r>
            <a:r>
              <a:rPr lang="en" sz="1100" dirty="0" err="1">
                <a:solidFill>
                  <a:schemeClr val="dk2"/>
                </a:solidFill>
              </a:rPr>
              <a:t>θέλουμε</a:t>
            </a:r>
            <a:r>
              <a:rPr lang="en" sz="1100" dirty="0">
                <a:solidFill>
                  <a:schemeClr val="dk2"/>
                </a:solidFill>
              </a:rPr>
              <a:t> </a:t>
            </a:r>
            <a:r>
              <a:rPr lang="en" sz="1100" dirty="0" err="1">
                <a:solidFill>
                  <a:schemeClr val="dk2"/>
                </a:solidFill>
              </a:rPr>
              <a:t>ν</a:t>
            </a:r>
            <a:r>
              <a:rPr lang="en" sz="1100" dirty="0">
                <a:solidFill>
                  <a:schemeClr val="dk2"/>
                </a:solidFill>
              </a:rPr>
              <a:t>α </a:t>
            </a:r>
            <a:r>
              <a:rPr lang="en" sz="1100" dirty="0" err="1">
                <a:solidFill>
                  <a:schemeClr val="dk2"/>
                </a:solidFill>
              </a:rPr>
              <a:t>ε</a:t>
            </a:r>
            <a:r>
              <a:rPr lang="en" sz="1100" dirty="0">
                <a:solidFill>
                  <a:schemeClr val="dk2"/>
                </a:solidFill>
              </a:rPr>
              <a:t>πα</a:t>
            </a:r>
            <a:r>
              <a:rPr lang="en" sz="1100" dirty="0" err="1">
                <a:solidFill>
                  <a:schemeClr val="dk2"/>
                </a:solidFill>
              </a:rPr>
              <a:t>ν</a:t>
            </a:r>
            <a:r>
              <a:rPr lang="en" sz="1100" dirty="0">
                <a:solidFill>
                  <a:schemeClr val="dk2"/>
                </a:solidFill>
              </a:rPr>
              <a:t>απ</a:t>
            </a:r>
            <a:r>
              <a:rPr lang="en" sz="1100" dirty="0" err="1">
                <a:solidFill>
                  <a:schemeClr val="dk2"/>
                </a:solidFill>
              </a:rPr>
              <a:t>ροσδιορίσουμε</a:t>
            </a:r>
            <a:r>
              <a:rPr lang="en" sz="1100" dirty="0">
                <a:solidFill>
                  <a:schemeClr val="dk2"/>
                </a:solidFill>
              </a:rPr>
              <a:t> </a:t>
            </a:r>
            <a:r>
              <a:rPr lang="en" sz="1100" dirty="0" err="1">
                <a:solidFill>
                  <a:schemeClr val="dk2"/>
                </a:solidFill>
              </a:rPr>
              <a:t>την</a:t>
            </a:r>
            <a:r>
              <a:rPr lang="en" sz="1100" dirty="0">
                <a:solidFill>
                  <a:schemeClr val="dk2"/>
                </a:solidFill>
              </a:rPr>
              <a:t> π</a:t>
            </a:r>
            <a:r>
              <a:rPr lang="en" sz="1100" dirty="0" err="1">
                <a:solidFill>
                  <a:schemeClr val="dk2"/>
                </a:solidFill>
              </a:rPr>
              <a:t>ρ</a:t>
            </a:r>
            <a:r>
              <a:rPr lang="en" sz="1100" dirty="0">
                <a:solidFill>
                  <a:schemeClr val="dk2"/>
                </a:solidFill>
              </a:rPr>
              <a:t>α</a:t>
            </a:r>
            <a:r>
              <a:rPr lang="en" sz="1100" dirty="0" err="1">
                <a:solidFill>
                  <a:schemeClr val="dk2"/>
                </a:solidFill>
              </a:rPr>
              <a:t>γμ</a:t>
            </a:r>
            <a:r>
              <a:rPr lang="en" sz="1100" dirty="0">
                <a:solidFill>
                  <a:schemeClr val="dk2"/>
                </a:solidFill>
              </a:rPr>
              <a:t>α</a:t>
            </a:r>
            <a:r>
              <a:rPr lang="en" sz="1100" dirty="0" err="1">
                <a:solidFill>
                  <a:schemeClr val="dk2"/>
                </a:solidFill>
              </a:rPr>
              <a:t>τικότητά</a:t>
            </a:r>
            <a:r>
              <a:rPr lang="en" sz="1100" dirty="0">
                <a:solidFill>
                  <a:schemeClr val="dk2"/>
                </a:solidFill>
              </a:rPr>
              <a:t> </a:t>
            </a:r>
            <a:r>
              <a:rPr lang="en" sz="1100" dirty="0" err="1">
                <a:solidFill>
                  <a:schemeClr val="dk2"/>
                </a:solidFill>
              </a:rPr>
              <a:t>μ</a:t>
            </a:r>
            <a:r>
              <a:rPr lang="en" sz="1100" dirty="0">
                <a:solidFill>
                  <a:schemeClr val="dk2"/>
                </a:solidFill>
              </a:rPr>
              <a:t>α</a:t>
            </a:r>
            <a:r>
              <a:rPr lang="en" sz="1100" dirty="0" err="1">
                <a:solidFill>
                  <a:schemeClr val="dk2"/>
                </a:solidFill>
              </a:rPr>
              <a:t>ς</a:t>
            </a:r>
            <a:r>
              <a:rPr lang="en" sz="1100" dirty="0">
                <a:solidFill>
                  <a:schemeClr val="dk2"/>
                </a:solidFill>
              </a:rPr>
              <a:t> </a:t>
            </a:r>
            <a:r>
              <a:rPr lang="en" sz="1100" dirty="0" err="1">
                <a:solidFill>
                  <a:schemeClr val="dk2"/>
                </a:solidFill>
              </a:rPr>
              <a:t>κ</a:t>
            </a:r>
            <a:r>
              <a:rPr lang="en" sz="1100" dirty="0">
                <a:solidFill>
                  <a:schemeClr val="dk2"/>
                </a:solidFill>
              </a:rPr>
              <a:t>α</a:t>
            </a:r>
            <a:r>
              <a:rPr lang="en" sz="1100" dirty="0" err="1">
                <a:solidFill>
                  <a:schemeClr val="dk2"/>
                </a:solidFill>
              </a:rPr>
              <a:t>ι</a:t>
            </a:r>
            <a:r>
              <a:rPr lang="en" sz="1100" dirty="0">
                <a:solidFill>
                  <a:schemeClr val="dk2"/>
                </a:solidFill>
              </a:rPr>
              <a:t> </a:t>
            </a:r>
            <a:r>
              <a:rPr lang="en" sz="1100" dirty="0" err="1">
                <a:solidFill>
                  <a:schemeClr val="dk2"/>
                </a:solidFill>
              </a:rPr>
              <a:t>ν</a:t>
            </a:r>
            <a:r>
              <a:rPr lang="en" sz="1100" dirty="0">
                <a:solidFill>
                  <a:schemeClr val="dk2"/>
                </a:solidFill>
              </a:rPr>
              <a:t>α </a:t>
            </a:r>
            <a:r>
              <a:rPr lang="en" sz="1100" dirty="0" err="1">
                <a:solidFill>
                  <a:schemeClr val="dk2"/>
                </a:solidFill>
              </a:rPr>
              <a:t>μάθουμε</a:t>
            </a:r>
            <a:r>
              <a:rPr lang="en" sz="1100" dirty="0">
                <a:solidFill>
                  <a:schemeClr val="dk2"/>
                </a:solidFill>
              </a:rPr>
              <a:t> απ</a:t>
            </a:r>
            <a:r>
              <a:rPr lang="en" sz="1100" dirty="0" err="1">
                <a:solidFill>
                  <a:schemeClr val="dk2"/>
                </a:solidFill>
              </a:rPr>
              <a:t>ό</a:t>
            </a:r>
            <a:r>
              <a:rPr lang="en" sz="1100" dirty="0">
                <a:solidFill>
                  <a:schemeClr val="dk2"/>
                </a:solidFill>
              </a:rPr>
              <a:t> </a:t>
            </a:r>
            <a:r>
              <a:rPr lang="en" sz="1100" dirty="0" err="1">
                <a:solidFill>
                  <a:schemeClr val="dk2"/>
                </a:solidFill>
              </a:rPr>
              <a:t>τ</a:t>
            </a:r>
            <a:r>
              <a:rPr lang="en" sz="1100" dirty="0">
                <a:solidFill>
                  <a:schemeClr val="dk2"/>
                </a:solidFill>
              </a:rPr>
              <a:t>α </a:t>
            </a:r>
            <a:r>
              <a:rPr lang="en" sz="1100" dirty="0" err="1">
                <a:solidFill>
                  <a:schemeClr val="dk2"/>
                </a:solidFill>
              </a:rPr>
              <a:t>δι</a:t>
            </a:r>
            <a:r>
              <a:rPr lang="en" sz="1100" dirty="0">
                <a:solidFill>
                  <a:schemeClr val="dk2"/>
                </a:solidFill>
              </a:rPr>
              <a:t>α</a:t>
            </a:r>
            <a:r>
              <a:rPr lang="en" sz="1100" dirty="0" err="1">
                <a:solidFill>
                  <a:schemeClr val="dk2"/>
                </a:solidFill>
              </a:rPr>
              <a:t>φορετικά</a:t>
            </a:r>
            <a:r>
              <a:rPr lang="en" sz="1100" dirty="0">
                <a:solidFill>
                  <a:schemeClr val="dk2"/>
                </a:solidFill>
              </a:rPr>
              <a:t> </a:t>
            </a:r>
            <a:r>
              <a:rPr lang="en" sz="1100" dirty="0" err="1">
                <a:solidFill>
                  <a:schemeClr val="dk2"/>
                </a:solidFill>
              </a:rPr>
              <a:t>νοητικά</a:t>
            </a:r>
            <a:r>
              <a:rPr lang="en" sz="1100" dirty="0">
                <a:solidFill>
                  <a:schemeClr val="dk2"/>
                </a:solidFill>
              </a:rPr>
              <a:t> </a:t>
            </a:r>
            <a:r>
              <a:rPr lang="en" sz="1100" dirty="0" err="1">
                <a:solidFill>
                  <a:schemeClr val="dk2"/>
                </a:solidFill>
              </a:rPr>
              <a:t>μ</a:t>
            </a:r>
            <a:r>
              <a:rPr lang="en" sz="1100" dirty="0">
                <a:solidFill>
                  <a:schemeClr val="dk2"/>
                </a:solidFill>
              </a:rPr>
              <a:t>α</a:t>
            </a:r>
            <a:r>
              <a:rPr lang="en" sz="1100" dirty="0" err="1">
                <a:solidFill>
                  <a:schemeClr val="dk2"/>
                </a:solidFill>
              </a:rPr>
              <a:t>ς</a:t>
            </a:r>
            <a:r>
              <a:rPr lang="en" sz="1100" dirty="0">
                <a:solidFill>
                  <a:schemeClr val="dk2"/>
                </a:solidFill>
              </a:rPr>
              <a:t> </a:t>
            </a:r>
            <a:r>
              <a:rPr lang="en" sz="1100" dirty="0" err="1">
                <a:solidFill>
                  <a:schemeClr val="dk2"/>
                </a:solidFill>
              </a:rPr>
              <a:t>μοντέλ</a:t>
            </a:r>
            <a:r>
              <a:rPr lang="en" sz="1100" dirty="0">
                <a:solidFill>
                  <a:schemeClr val="dk2"/>
                </a:solidFill>
              </a:rPr>
              <a:t>α. </a:t>
            </a:r>
            <a:endParaRPr sz="1100" dirty="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dirty="0" err="1">
                <a:solidFill>
                  <a:schemeClr val="dk2"/>
                </a:solidFill>
              </a:rPr>
              <a:t>Πιο</a:t>
            </a:r>
            <a:r>
              <a:rPr lang="en" sz="1100" dirty="0">
                <a:solidFill>
                  <a:schemeClr val="dk2"/>
                </a:solidFill>
              </a:rPr>
              <a:t> </a:t>
            </a:r>
            <a:r>
              <a:rPr lang="en" sz="1100" dirty="0" err="1">
                <a:solidFill>
                  <a:schemeClr val="dk2"/>
                </a:solidFill>
              </a:rPr>
              <a:t>ε</a:t>
            </a:r>
            <a:r>
              <a:rPr lang="en" sz="1100" dirty="0">
                <a:solidFill>
                  <a:schemeClr val="dk2"/>
                </a:solidFill>
              </a:rPr>
              <a:t>π</a:t>
            </a:r>
            <a:r>
              <a:rPr lang="en" sz="1100" dirty="0" err="1">
                <a:solidFill>
                  <a:schemeClr val="dk2"/>
                </a:solidFill>
              </a:rPr>
              <a:t>ίσημ</a:t>
            </a:r>
            <a:r>
              <a:rPr lang="en" sz="1100" dirty="0">
                <a:solidFill>
                  <a:schemeClr val="dk2"/>
                </a:solidFill>
              </a:rPr>
              <a:t>α, </a:t>
            </a:r>
            <a:r>
              <a:rPr lang="en" sz="1100" dirty="0" err="1">
                <a:solidFill>
                  <a:schemeClr val="dk2"/>
                </a:solidFill>
              </a:rPr>
              <a:t>οι</a:t>
            </a:r>
            <a:r>
              <a:rPr lang="en" sz="1100" dirty="0">
                <a:solidFill>
                  <a:schemeClr val="dk2"/>
                </a:solidFill>
              </a:rPr>
              <a:t> </a:t>
            </a:r>
            <a:r>
              <a:rPr lang="en" sz="1100" dirty="0" err="1">
                <a:solidFill>
                  <a:schemeClr val="dk2"/>
                </a:solidFill>
              </a:rPr>
              <a:t>τρεις</a:t>
            </a:r>
            <a:r>
              <a:rPr lang="en" sz="1100" dirty="0">
                <a:solidFill>
                  <a:schemeClr val="dk2"/>
                </a:solidFill>
              </a:rPr>
              <a:t> </a:t>
            </a:r>
            <a:r>
              <a:rPr lang="en" sz="1100" dirty="0" err="1">
                <a:solidFill>
                  <a:schemeClr val="dk2"/>
                </a:solidFill>
              </a:rPr>
              <a:t>μεγάλες</a:t>
            </a:r>
            <a:r>
              <a:rPr lang="en" sz="1100" dirty="0">
                <a:solidFill>
                  <a:schemeClr val="dk2"/>
                </a:solidFill>
              </a:rPr>
              <a:t> </a:t>
            </a:r>
            <a:r>
              <a:rPr lang="en" sz="1100" dirty="0" err="1">
                <a:solidFill>
                  <a:schemeClr val="dk2"/>
                </a:solidFill>
              </a:rPr>
              <a:t>φάσεις</a:t>
            </a:r>
            <a:r>
              <a:rPr lang="en" sz="1100" dirty="0">
                <a:solidFill>
                  <a:schemeClr val="dk2"/>
                </a:solidFill>
              </a:rPr>
              <a:t> π</a:t>
            </a:r>
            <a:r>
              <a:rPr lang="en" sz="1100" dirty="0" err="1">
                <a:solidFill>
                  <a:schemeClr val="dk2"/>
                </a:solidFill>
              </a:rPr>
              <a:t>εριγράφοντ</a:t>
            </a:r>
            <a:r>
              <a:rPr lang="en" sz="1100" dirty="0">
                <a:solidFill>
                  <a:schemeClr val="dk2"/>
                </a:solidFill>
              </a:rPr>
              <a:t>α</a:t>
            </a:r>
            <a:r>
              <a:rPr lang="en" sz="1100" dirty="0" err="1">
                <a:solidFill>
                  <a:schemeClr val="dk2"/>
                </a:solidFill>
              </a:rPr>
              <a:t>ι</a:t>
            </a:r>
            <a:r>
              <a:rPr lang="en" sz="1100" dirty="0">
                <a:solidFill>
                  <a:schemeClr val="dk2"/>
                </a:solidFill>
              </a:rPr>
              <a:t> </a:t>
            </a:r>
            <a:r>
              <a:rPr lang="en" sz="1100" dirty="0" err="1">
                <a:solidFill>
                  <a:schemeClr val="dk2"/>
                </a:solidFill>
              </a:rPr>
              <a:t>ως</a:t>
            </a:r>
            <a:r>
              <a:rPr lang="en" sz="1100" dirty="0">
                <a:solidFill>
                  <a:schemeClr val="dk2"/>
                </a:solidFill>
              </a:rPr>
              <a:t> α</a:t>
            </a:r>
            <a:r>
              <a:rPr lang="en" sz="1100" dirty="0" err="1">
                <a:solidFill>
                  <a:schemeClr val="dk2"/>
                </a:solidFill>
              </a:rPr>
              <a:t>κολούθως</a:t>
            </a:r>
            <a:r>
              <a:rPr lang="en" sz="1100" dirty="0">
                <a:solidFill>
                  <a:schemeClr val="dk2"/>
                </a:solidFill>
              </a:rPr>
              <a:t>:</a:t>
            </a:r>
            <a:endParaRPr sz="1100" dirty="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000" dirty="0">
              <a:solidFill>
                <a:schemeClr val="dk2"/>
              </a:solidFill>
            </a:endParaRPr>
          </a:p>
          <a:p>
            <a:pPr marL="16510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</a:pPr>
            <a:r>
              <a:rPr lang="el-GR" sz="1050" b="1" dirty="0">
                <a:solidFill>
                  <a:schemeClr val="dk2"/>
                </a:solidFill>
              </a:rPr>
              <a:t>Α. </a:t>
            </a:r>
            <a:r>
              <a:rPr lang="en" sz="1050" b="1" dirty="0" err="1">
                <a:solidFill>
                  <a:schemeClr val="dk2"/>
                </a:solidFill>
              </a:rPr>
              <a:t>Στάδι</a:t>
            </a:r>
            <a:r>
              <a:rPr lang="en" sz="1050" b="1" dirty="0">
                <a:solidFill>
                  <a:schemeClr val="dk2"/>
                </a:solidFill>
              </a:rPr>
              <a:t>α 1 &amp; 2 (</a:t>
            </a:r>
            <a:r>
              <a:rPr lang="en" sz="1050" b="1" dirty="0" err="1">
                <a:solidFill>
                  <a:schemeClr val="dk2"/>
                </a:solidFill>
              </a:rPr>
              <a:t>Πρ</a:t>
            </a:r>
            <a:r>
              <a:rPr lang="en" sz="1050" b="1" dirty="0">
                <a:solidFill>
                  <a:schemeClr val="dk2"/>
                </a:solidFill>
              </a:rPr>
              <a:t>α</a:t>
            </a:r>
            <a:r>
              <a:rPr lang="en" sz="1050" b="1" dirty="0" err="1">
                <a:solidFill>
                  <a:schemeClr val="dk2"/>
                </a:solidFill>
              </a:rPr>
              <a:t>γμ</a:t>
            </a:r>
            <a:r>
              <a:rPr lang="en" sz="1050" b="1" dirty="0">
                <a:solidFill>
                  <a:schemeClr val="dk2"/>
                </a:solidFill>
              </a:rPr>
              <a:t>α</a:t>
            </a:r>
            <a:r>
              <a:rPr lang="en" sz="1050" b="1" dirty="0" err="1">
                <a:solidFill>
                  <a:schemeClr val="dk2"/>
                </a:solidFill>
              </a:rPr>
              <a:t>τικός</a:t>
            </a:r>
            <a:r>
              <a:rPr lang="en" sz="1050" b="1" dirty="0">
                <a:solidFill>
                  <a:schemeClr val="dk2"/>
                </a:solidFill>
              </a:rPr>
              <a:t> </a:t>
            </a:r>
            <a:r>
              <a:rPr lang="en" sz="1050" b="1" dirty="0" err="1">
                <a:solidFill>
                  <a:schemeClr val="dk2"/>
                </a:solidFill>
              </a:rPr>
              <a:t>Κόσμος</a:t>
            </a:r>
            <a:r>
              <a:rPr lang="en" sz="1050" b="1" dirty="0">
                <a:solidFill>
                  <a:schemeClr val="dk2"/>
                </a:solidFill>
              </a:rPr>
              <a:t>): </a:t>
            </a:r>
            <a:r>
              <a:rPr lang="en" sz="1050" b="1" i="1" dirty="0" err="1">
                <a:solidFill>
                  <a:schemeClr val="dk2"/>
                </a:solidFill>
              </a:rPr>
              <a:t>Κ</a:t>
            </a:r>
            <a:r>
              <a:rPr lang="en" sz="1050" b="1" i="1" dirty="0">
                <a:solidFill>
                  <a:schemeClr val="dk2"/>
                </a:solidFill>
              </a:rPr>
              <a:t>α</a:t>
            </a:r>
            <a:r>
              <a:rPr lang="en" sz="1050" b="1" i="1" dirty="0" err="1">
                <a:solidFill>
                  <a:schemeClr val="dk2"/>
                </a:solidFill>
              </a:rPr>
              <a:t>τ</a:t>
            </a:r>
            <a:r>
              <a:rPr lang="en" sz="1050" b="1" i="1" dirty="0">
                <a:solidFill>
                  <a:schemeClr val="dk2"/>
                </a:solidFill>
              </a:rPr>
              <a:t>α</a:t>
            </a:r>
            <a:r>
              <a:rPr lang="en" sz="1050" b="1" i="1" dirty="0" err="1">
                <a:solidFill>
                  <a:schemeClr val="dk2"/>
                </a:solidFill>
              </a:rPr>
              <a:t>νόηση</a:t>
            </a:r>
            <a:r>
              <a:rPr lang="en" sz="1050" dirty="0">
                <a:solidFill>
                  <a:schemeClr val="dk2"/>
                </a:solidFill>
              </a:rPr>
              <a:t> </a:t>
            </a:r>
            <a:r>
              <a:rPr lang="en" sz="1050" dirty="0" err="1">
                <a:solidFill>
                  <a:schemeClr val="dk2"/>
                </a:solidFill>
              </a:rPr>
              <a:t>κ</a:t>
            </a:r>
            <a:r>
              <a:rPr lang="en" sz="1050" dirty="0">
                <a:solidFill>
                  <a:schemeClr val="dk2"/>
                </a:solidFill>
              </a:rPr>
              <a:t>α</a:t>
            </a:r>
            <a:r>
              <a:rPr lang="en" sz="1050" dirty="0" err="1">
                <a:solidFill>
                  <a:schemeClr val="dk2"/>
                </a:solidFill>
              </a:rPr>
              <a:t>ι</a:t>
            </a:r>
            <a:r>
              <a:rPr lang="en" sz="1050" dirty="0">
                <a:solidFill>
                  <a:schemeClr val="dk2"/>
                </a:solidFill>
              </a:rPr>
              <a:t> </a:t>
            </a:r>
            <a:r>
              <a:rPr lang="en" sz="1050" b="1" i="1" dirty="0" err="1">
                <a:solidFill>
                  <a:schemeClr val="dk2"/>
                </a:solidFill>
              </a:rPr>
              <a:t>έκφρ</a:t>
            </a:r>
            <a:r>
              <a:rPr lang="en" sz="1050" b="1" i="1" dirty="0">
                <a:solidFill>
                  <a:schemeClr val="dk2"/>
                </a:solidFill>
              </a:rPr>
              <a:t>α</a:t>
            </a:r>
            <a:r>
              <a:rPr lang="en" sz="1050" b="1" i="1" dirty="0" err="1">
                <a:solidFill>
                  <a:schemeClr val="dk2"/>
                </a:solidFill>
              </a:rPr>
              <a:t>ση</a:t>
            </a:r>
            <a:r>
              <a:rPr lang="en" sz="1050" dirty="0">
                <a:solidFill>
                  <a:schemeClr val="dk2"/>
                </a:solidFill>
              </a:rPr>
              <a:t> </a:t>
            </a:r>
            <a:r>
              <a:rPr lang="en" sz="1050" dirty="0" err="1">
                <a:solidFill>
                  <a:schemeClr val="dk2"/>
                </a:solidFill>
              </a:rPr>
              <a:t>μι</a:t>
            </a:r>
            <a:r>
              <a:rPr lang="en" sz="1050" dirty="0">
                <a:solidFill>
                  <a:schemeClr val="dk2"/>
                </a:solidFill>
              </a:rPr>
              <a:t>α</a:t>
            </a:r>
            <a:r>
              <a:rPr lang="en" sz="1050" dirty="0" err="1">
                <a:solidFill>
                  <a:schemeClr val="dk2"/>
                </a:solidFill>
              </a:rPr>
              <a:t>ς</a:t>
            </a:r>
            <a:r>
              <a:rPr lang="en" sz="1050" dirty="0">
                <a:solidFill>
                  <a:schemeClr val="dk2"/>
                </a:solidFill>
              </a:rPr>
              <a:t> π</a:t>
            </a:r>
            <a:r>
              <a:rPr lang="en" sz="1050" dirty="0" err="1">
                <a:solidFill>
                  <a:schemeClr val="dk2"/>
                </a:solidFill>
              </a:rPr>
              <a:t>ρο</a:t>
            </a:r>
            <a:r>
              <a:rPr lang="en" sz="1050" dirty="0">
                <a:solidFill>
                  <a:schemeClr val="dk2"/>
                </a:solidFill>
              </a:rPr>
              <a:t>β</a:t>
            </a:r>
            <a:r>
              <a:rPr lang="en" sz="1050" dirty="0" err="1">
                <a:solidFill>
                  <a:schemeClr val="dk2"/>
                </a:solidFill>
              </a:rPr>
              <a:t>λημ</a:t>
            </a:r>
            <a:r>
              <a:rPr lang="en" sz="1050" dirty="0">
                <a:solidFill>
                  <a:schemeClr val="dk2"/>
                </a:solidFill>
              </a:rPr>
              <a:t>α</a:t>
            </a:r>
            <a:r>
              <a:rPr lang="en" sz="1050" dirty="0" err="1">
                <a:solidFill>
                  <a:schemeClr val="dk2"/>
                </a:solidFill>
              </a:rPr>
              <a:t>τικής</a:t>
            </a:r>
            <a:r>
              <a:rPr lang="en" sz="1050" dirty="0">
                <a:solidFill>
                  <a:schemeClr val="dk2"/>
                </a:solidFill>
              </a:rPr>
              <a:t> </a:t>
            </a:r>
            <a:r>
              <a:rPr lang="en" sz="1050" dirty="0" err="1">
                <a:solidFill>
                  <a:schemeClr val="dk2"/>
                </a:solidFill>
              </a:rPr>
              <a:t>κ</a:t>
            </a:r>
            <a:r>
              <a:rPr lang="en" sz="1050" dirty="0">
                <a:solidFill>
                  <a:schemeClr val="dk2"/>
                </a:solidFill>
              </a:rPr>
              <a:t>α</a:t>
            </a:r>
            <a:r>
              <a:rPr lang="en" sz="1050" dirty="0" err="1">
                <a:solidFill>
                  <a:schemeClr val="dk2"/>
                </a:solidFill>
              </a:rPr>
              <a:t>τάστ</a:t>
            </a:r>
            <a:r>
              <a:rPr lang="en" sz="1050" dirty="0">
                <a:solidFill>
                  <a:schemeClr val="dk2"/>
                </a:solidFill>
              </a:rPr>
              <a:t>α</a:t>
            </a:r>
            <a:r>
              <a:rPr lang="en" sz="1050" dirty="0" err="1">
                <a:solidFill>
                  <a:schemeClr val="dk2"/>
                </a:solidFill>
              </a:rPr>
              <a:t>σης</a:t>
            </a:r>
            <a:r>
              <a:rPr lang="en" sz="1050" dirty="0">
                <a:solidFill>
                  <a:schemeClr val="dk2"/>
                </a:solidFill>
              </a:rPr>
              <a:t> (π.</a:t>
            </a:r>
            <a:r>
              <a:rPr lang="en" sz="1050" dirty="0" err="1">
                <a:solidFill>
                  <a:schemeClr val="dk2"/>
                </a:solidFill>
              </a:rPr>
              <a:t>χ</a:t>
            </a:r>
            <a:r>
              <a:rPr lang="en" sz="1050" dirty="0">
                <a:solidFill>
                  <a:schemeClr val="dk2"/>
                </a:solidFill>
              </a:rPr>
              <a:t>., </a:t>
            </a:r>
            <a:r>
              <a:rPr lang="en" sz="1050" dirty="0" err="1">
                <a:solidFill>
                  <a:schemeClr val="dk2"/>
                </a:solidFill>
              </a:rPr>
              <a:t>χρησιμο</a:t>
            </a:r>
            <a:r>
              <a:rPr lang="en" sz="1050" dirty="0">
                <a:solidFill>
                  <a:schemeClr val="dk2"/>
                </a:solidFill>
              </a:rPr>
              <a:t>π</a:t>
            </a:r>
            <a:r>
              <a:rPr lang="en" sz="1050" dirty="0" err="1">
                <a:solidFill>
                  <a:schemeClr val="dk2"/>
                </a:solidFill>
              </a:rPr>
              <a:t>οιώντ</a:t>
            </a:r>
            <a:r>
              <a:rPr lang="en" sz="1050" dirty="0">
                <a:solidFill>
                  <a:schemeClr val="dk2"/>
                </a:solidFill>
              </a:rPr>
              <a:t>α</a:t>
            </a:r>
            <a:r>
              <a:rPr lang="en" sz="1050" dirty="0" err="1">
                <a:solidFill>
                  <a:schemeClr val="dk2"/>
                </a:solidFill>
              </a:rPr>
              <a:t>ς</a:t>
            </a:r>
            <a:r>
              <a:rPr lang="en" sz="1050" dirty="0">
                <a:solidFill>
                  <a:schemeClr val="dk2"/>
                </a:solidFill>
              </a:rPr>
              <a:t> Rich Pictures).</a:t>
            </a:r>
            <a:endParaRPr sz="1050" dirty="0">
              <a:solidFill>
                <a:schemeClr val="dk2"/>
              </a:solidFill>
            </a:endParaRPr>
          </a:p>
          <a:p>
            <a:pPr marL="16510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</a:pPr>
            <a:endParaRPr lang="el-GR" sz="1050" b="1" dirty="0">
              <a:solidFill>
                <a:schemeClr val="dk2"/>
              </a:solidFill>
            </a:endParaRPr>
          </a:p>
          <a:p>
            <a:pPr marL="16510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</a:pPr>
            <a:r>
              <a:rPr lang="el-GR" sz="1050" b="1" dirty="0">
                <a:solidFill>
                  <a:schemeClr val="dk2"/>
                </a:solidFill>
              </a:rPr>
              <a:t>Β. </a:t>
            </a:r>
            <a:r>
              <a:rPr lang="en" sz="1050" b="1" dirty="0" err="1">
                <a:solidFill>
                  <a:schemeClr val="dk2"/>
                </a:solidFill>
              </a:rPr>
              <a:t>Στάδι</a:t>
            </a:r>
            <a:r>
              <a:rPr lang="en" sz="1050" b="1" dirty="0">
                <a:solidFill>
                  <a:schemeClr val="dk2"/>
                </a:solidFill>
              </a:rPr>
              <a:t>α 3 &amp; 4 (</a:t>
            </a:r>
            <a:r>
              <a:rPr lang="en" sz="1050" b="1" dirty="0" err="1">
                <a:solidFill>
                  <a:schemeClr val="dk2"/>
                </a:solidFill>
              </a:rPr>
              <a:t>Συστημική</a:t>
            </a:r>
            <a:r>
              <a:rPr lang="en" sz="1050" b="1" dirty="0">
                <a:solidFill>
                  <a:schemeClr val="dk2"/>
                </a:solidFill>
              </a:rPr>
              <a:t> </a:t>
            </a:r>
            <a:r>
              <a:rPr lang="en" sz="1050" b="1" dirty="0" err="1">
                <a:solidFill>
                  <a:schemeClr val="dk2"/>
                </a:solidFill>
              </a:rPr>
              <a:t>Σκέψη</a:t>
            </a:r>
            <a:r>
              <a:rPr lang="en" sz="1050" b="1" dirty="0">
                <a:solidFill>
                  <a:schemeClr val="dk2"/>
                </a:solidFill>
              </a:rPr>
              <a:t>): </a:t>
            </a:r>
            <a:r>
              <a:rPr lang="en" sz="1050" dirty="0" err="1">
                <a:solidFill>
                  <a:schemeClr val="dk2"/>
                </a:solidFill>
              </a:rPr>
              <a:t>Δι</a:t>
            </a:r>
            <a:r>
              <a:rPr lang="en" sz="1050" dirty="0">
                <a:solidFill>
                  <a:schemeClr val="dk2"/>
                </a:solidFill>
              </a:rPr>
              <a:t>α</a:t>
            </a:r>
            <a:r>
              <a:rPr lang="en" sz="1050" dirty="0" err="1">
                <a:solidFill>
                  <a:schemeClr val="dk2"/>
                </a:solidFill>
              </a:rPr>
              <a:t>τύ</a:t>
            </a:r>
            <a:r>
              <a:rPr lang="en" sz="1050" dirty="0">
                <a:solidFill>
                  <a:schemeClr val="dk2"/>
                </a:solidFill>
              </a:rPr>
              <a:t>π</a:t>
            </a:r>
            <a:r>
              <a:rPr lang="en" sz="1050" dirty="0" err="1">
                <a:solidFill>
                  <a:schemeClr val="dk2"/>
                </a:solidFill>
              </a:rPr>
              <a:t>ωση</a:t>
            </a:r>
            <a:r>
              <a:rPr lang="en" sz="1050" dirty="0">
                <a:solidFill>
                  <a:schemeClr val="dk2"/>
                </a:solidFill>
              </a:rPr>
              <a:t> </a:t>
            </a:r>
            <a:r>
              <a:rPr lang="en" sz="1050" dirty="0" err="1">
                <a:solidFill>
                  <a:schemeClr val="dk2"/>
                </a:solidFill>
              </a:rPr>
              <a:t>Β</a:t>
            </a:r>
            <a:r>
              <a:rPr lang="en" sz="1050" dirty="0">
                <a:solidFill>
                  <a:schemeClr val="dk2"/>
                </a:solidFill>
              </a:rPr>
              <a:t>α</a:t>
            </a:r>
            <a:r>
              <a:rPr lang="en" sz="1050" dirty="0" err="1">
                <a:solidFill>
                  <a:schemeClr val="dk2"/>
                </a:solidFill>
              </a:rPr>
              <a:t>σικών</a:t>
            </a:r>
            <a:r>
              <a:rPr lang="en" sz="1050" dirty="0">
                <a:solidFill>
                  <a:schemeClr val="dk2"/>
                </a:solidFill>
              </a:rPr>
              <a:t> </a:t>
            </a:r>
            <a:r>
              <a:rPr lang="en" sz="1050" dirty="0" err="1">
                <a:solidFill>
                  <a:schemeClr val="dk2"/>
                </a:solidFill>
              </a:rPr>
              <a:t>Ορισμών</a:t>
            </a:r>
            <a:r>
              <a:rPr lang="en" sz="1050" dirty="0">
                <a:solidFill>
                  <a:schemeClr val="dk2"/>
                </a:solidFill>
              </a:rPr>
              <a:t> (Root Definitions) </a:t>
            </a:r>
            <a:r>
              <a:rPr lang="en" sz="1050" dirty="0" err="1">
                <a:solidFill>
                  <a:schemeClr val="dk2"/>
                </a:solidFill>
              </a:rPr>
              <a:t>σχετικών</a:t>
            </a:r>
            <a:r>
              <a:rPr lang="en" sz="1050" dirty="0">
                <a:solidFill>
                  <a:schemeClr val="dk2"/>
                </a:solidFill>
              </a:rPr>
              <a:t> </a:t>
            </a:r>
            <a:r>
              <a:rPr lang="en" sz="1050" dirty="0" err="1">
                <a:solidFill>
                  <a:schemeClr val="dk2"/>
                </a:solidFill>
              </a:rPr>
              <a:t>συστημάτων</a:t>
            </a:r>
            <a:r>
              <a:rPr lang="en" sz="1050" dirty="0">
                <a:solidFill>
                  <a:schemeClr val="dk2"/>
                </a:solidFill>
              </a:rPr>
              <a:t> </a:t>
            </a:r>
            <a:r>
              <a:rPr lang="en" sz="1050" dirty="0" err="1">
                <a:solidFill>
                  <a:schemeClr val="dk2"/>
                </a:solidFill>
              </a:rPr>
              <a:t>κ</a:t>
            </a:r>
            <a:r>
              <a:rPr lang="en" sz="1050" dirty="0">
                <a:solidFill>
                  <a:schemeClr val="dk2"/>
                </a:solidFill>
              </a:rPr>
              <a:t>α</a:t>
            </a:r>
            <a:r>
              <a:rPr lang="en" sz="1050" dirty="0" err="1">
                <a:solidFill>
                  <a:schemeClr val="dk2"/>
                </a:solidFill>
              </a:rPr>
              <a:t>ι</a:t>
            </a:r>
            <a:r>
              <a:rPr lang="en" sz="1050" dirty="0">
                <a:solidFill>
                  <a:schemeClr val="dk2"/>
                </a:solidFill>
              </a:rPr>
              <a:t> </a:t>
            </a:r>
            <a:r>
              <a:rPr lang="en" sz="1050" dirty="0" err="1">
                <a:solidFill>
                  <a:schemeClr val="dk2"/>
                </a:solidFill>
              </a:rPr>
              <a:t>δημιουργί</a:t>
            </a:r>
            <a:r>
              <a:rPr lang="en" sz="1050" dirty="0">
                <a:solidFill>
                  <a:schemeClr val="dk2"/>
                </a:solidFill>
              </a:rPr>
              <a:t>α </a:t>
            </a:r>
            <a:r>
              <a:rPr lang="en" sz="1050" dirty="0" err="1">
                <a:solidFill>
                  <a:schemeClr val="dk2"/>
                </a:solidFill>
              </a:rPr>
              <a:t>Εννοιολογικών</a:t>
            </a:r>
            <a:r>
              <a:rPr lang="en" sz="1050" dirty="0">
                <a:solidFill>
                  <a:schemeClr val="dk2"/>
                </a:solidFill>
              </a:rPr>
              <a:t> </a:t>
            </a:r>
            <a:r>
              <a:rPr lang="en" sz="1050" dirty="0" err="1">
                <a:solidFill>
                  <a:schemeClr val="dk2"/>
                </a:solidFill>
              </a:rPr>
              <a:t>Μοντέλων</a:t>
            </a:r>
            <a:r>
              <a:rPr lang="en" sz="1050" dirty="0">
                <a:solidFill>
                  <a:schemeClr val="dk2"/>
                </a:solidFill>
              </a:rPr>
              <a:t> (Conceptual Models).</a:t>
            </a:r>
            <a:endParaRPr sz="1050" dirty="0">
              <a:solidFill>
                <a:schemeClr val="dk2"/>
              </a:solidFill>
            </a:endParaRPr>
          </a:p>
          <a:p>
            <a:pPr marL="457200" lvl="0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Char char="●"/>
            </a:pPr>
            <a:endParaRPr lang="el-GR" sz="1050" b="1" dirty="0">
              <a:solidFill>
                <a:schemeClr val="dk2"/>
              </a:solidFill>
            </a:endParaRPr>
          </a:p>
          <a:p>
            <a:pPr marL="16510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</a:pPr>
            <a:r>
              <a:rPr lang="el-GR" sz="1050" b="1" dirty="0">
                <a:solidFill>
                  <a:schemeClr val="dk2"/>
                </a:solidFill>
              </a:rPr>
              <a:t>Γ. </a:t>
            </a:r>
            <a:r>
              <a:rPr lang="en" sz="1050" b="1" dirty="0" err="1">
                <a:solidFill>
                  <a:schemeClr val="dk2"/>
                </a:solidFill>
              </a:rPr>
              <a:t>Στάδι</a:t>
            </a:r>
            <a:r>
              <a:rPr lang="en" sz="1050" b="1" dirty="0">
                <a:solidFill>
                  <a:schemeClr val="dk2"/>
                </a:solidFill>
              </a:rPr>
              <a:t>α 5, 6 &amp; 7 (</a:t>
            </a:r>
            <a:r>
              <a:rPr lang="en" sz="1050" b="1" dirty="0" err="1">
                <a:solidFill>
                  <a:schemeClr val="dk2"/>
                </a:solidFill>
              </a:rPr>
              <a:t>Ε</a:t>
            </a:r>
            <a:r>
              <a:rPr lang="en" sz="1050" b="1" dirty="0">
                <a:solidFill>
                  <a:schemeClr val="dk2"/>
                </a:solidFill>
              </a:rPr>
              <a:t>π</a:t>
            </a:r>
            <a:r>
              <a:rPr lang="en" sz="1050" b="1" dirty="0" err="1">
                <a:solidFill>
                  <a:schemeClr val="dk2"/>
                </a:solidFill>
              </a:rPr>
              <a:t>ιστροφή</a:t>
            </a:r>
            <a:r>
              <a:rPr lang="en" sz="1050" b="1" dirty="0">
                <a:solidFill>
                  <a:schemeClr val="dk2"/>
                </a:solidFill>
              </a:rPr>
              <a:t> </a:t>
            </a:r>
            <a:r>
              <a:rPr lang="en" sz="1050" b="1" dirty="0" err="1">
                <a:solidFill>
                  <a:schemeClr val="dk2"/>
                </a:solidFill>
              </a:rPr>
              <a:t>στον</a:t>
            </a:r>
            <a:r>
              <a:rPr lang="en" sz="1050" b="1" dirty="0">
                <a:solidFill>
                  <a:schemeClr val="dk2"/>
                </a:solidFill>
              </a:rPr>
              <a:t> </a:t>
            </a:r>
            <a:r>
              <a:rPr lang="en" sz="1050" b="1" dirty="0" err="1">
                <a:solidFill>
                  <a:schemeClr val="dk2"/>
                </a:solidFill>
              </a:rPr>
              <a:t>Πρ</a:t>
            </a:r>
            <a:r>
              <a:rPr lang="en" sz="1050" b="1" dirty="0">
                <a:solidFill>
                  <a:schemeClr val="dk2"/>
                </a:solidFill>
              </a:rPr>
              <a:t>α</a:t>
            </a:r>
            <a:r>
              <a:rPr lang="en" sz="1050" b="1" dirty="0" err="1">
                <a:solidFill>
                  <a:schemeClr val="dk2"/>
                </a:solidFill>
              </a:rPr>
              <a:t>γμ</a:t>
            </a:r>
            <a:r>
              <a:rPr lang="en" sz="1050" b="1" dirty="0">
                <a:solidFill>
                  <a:schemeClr val="dk2"/>
                </a:solidFill>
              </a:rPr>
              <a:t>α</a:t>
            </a:r>
            <a:r>
              <a:rPr lang="en" sz="1050" b="1" dirty="0" err="1">
                <a:solidFill>
                  <a:schemeClr val="dk2"/>
                </a:solidFill>
              </a:rPr>
              <a:t>τικό</a:t>
            </a:r>
            <a:r>
              <a:rPr lang="en" sz="1050" b="1" dirty="0">
                <a:solidFill>
                  <a:schemeClr val="dk2"/>
                </a:solidFill>
              </a:rPr>
              <a:t> </a:t>
            </a:r>
            <a:r>
              <a:rPr lang="en" sz="1050" b="1" dirty="0" err="1">
                <a:solidFill>
                  <a:schemeClr val="dk2"/>
                </a:solidFill>
              </a:rPr>
              <a:t>Κόσμο</a:t>
            </a:r>
            <a:r>
              <a:rPr lang="en" sz="1050" b="1" dirty="0">
                <a:solidFill>
                  <a:schemeClr val="dk2"/>
                </a:solidFill>
              </a:rPr>
              <a:t>): </a:t>
            </a:r>
            <a:r>
              <a:rPr lang="en" sz="1050" dirty="0" err="1">
                <a:solidFill>
                  <a:schemeClr val="dk2"/>
                </a:solidFill>
              </a:rPr>
              <a:t>Σύγκριση</a:t>
            </a:r>
            <a:r>
              <a:rPr lang="en" sz="1050" dirty="0">
                <a:solidFill>
                  <a:schemeClr val="dk2"/>
                </a:solidFill>
              </a:rPr>
              <a:t> </a:t>
            </a:r>
            <a:r>
              <a:rPr lang="en" sz="1050" dirty="0" err="1">
                <a:solidFill>
                  <a:schemeClr val="dk2"/>
                </a:solidFill>
              </a:rPr>
              <a:t>μοντέλων</a:t>
            </a:r>
            <a:r>
              <a:rPr lang="en" sz="1050" dirty="0">
                <a:solidFill>
                  <a:schemeClr val="dk2"/>
                </a:solidFill>
              </a:rPr>
              <a:t> </a:t>
            </a:r>
            <a:r>
              <a:rPr lang="en" sz="1050" dirty="0" err="1">
                <a:solidFill>
                  <a:schemeClr val="dk2"/>
                </a:solidFill>
              </a:rPr>
              <a:t>με</a:t>
            </a:r>
            <a:r>
              <a:rPr lang="en" sz="1050" dirty="0">
                <a:solidFill>
                  <a:schemeClr val="dk2"/>
                </a:solidFill>
              </a:rPr>
              <a:t> </a:t>
            </a:r>
            <a:r>
              <a:rPr lang="en" sz="1050" dirty="0" err="1">
                <a:solidFill>
                  <a:schemeClr val="dk2"/>
                </a:solidFill>
              </a:rPr>
              <a:t>την</a:t>
            </a:r>
            <a:r>
              <a:rPr lang="en" sz="1050" dirty="0">
                <a:solidFill>
                  <a:schemeClr val="dk2"/>
                </a:solidFill>
              </a:rPr>
              <a:t> π</a:t>
            </a:r>
            <a:r>
              <a:rPr lang="en" sz="1050" dirty="0" err="1">
                <a:solidFill>
                  <a:schemeClr val="dk2"/>
                </a:solidFill>
              </a:rPr>
              <a:t>ρ</a:t>
            </a:r>
            <a:r>
              <a:rPr lang="en" sz="1050" dirty="0">
                <a:solidFill>
                  <a:schemeClr val="dk2"/>
                </a:solidFill>
              </a:rPr>
              <a:t>α</a:t>
            </a:r>
            <a:r>
              <a:rPr lang="en" sz="1050" dirty="0" err="1">
                <a:solidFill>
                  <a:schemeClr val="dk2"/>
                </a:solidFill>
              </a:rPr>
              <a:t>γμ</a:t>
            </a:r>
            <a:r>
              <a:rPr lang="en" sz="1050" dirty="0">
                <a:solidFill>
                  <a:schemeClr val="dk2"/>
                </a:solidFill>
              </a:rPr>
              <a:t>α</a:t>
            </a:r>
            <a:r>
              <a:rPr lang="en" sz="1050" dirty="0" err="1">
                <a:solidFill>
                  <a:schemeClr val="dk2"/>
                </a:solidFill>
              </a:rPr>
              <a:t>τικότητ</a:t>
            </a:r>
            <a:r>
              <a:rPr lang="en" sz="1050" dirty="0">
                <a:solidFill>
                  <a:schemeClr val="dk2"/>
                </a:solidFill>
              </a:rPr>
              <a:t>α, </a:t>
            </a:r>
            <a:r>
              <a:rPr lang="en" sz="1050" dirty="0" err="1">
                <a:solidFill>
                  <a:schemeClr val="dk2"/>
                </a:solidFill>
              </a:rPr>
              <a:t>συζήτηση</a:t>
            </a:r>
            <a:r>
              <a:rPr lang="en" sz="1050" dirty="0">
                <a:solidFill>
                  <a:schemeClr val="dk2"/>
                </a:solidFill>
              </a:rPr>
              <a:t> </a:t>
            </a:r>
            <a:r>
              <a:rPr lang="en" sz="1050" dirty="0" err="1">
                <a:solidFill>
                  <a:schemeClr val="dk2"/>
                </a:solidFill>
              </a:rPr>
              <a:t>γι</a:t>
            </a:r>
            <a:r>
              <a:rPr lang="en" sz="1050" dirty="0">
                <a:solidFill>
                  <a:schemeClr val="dk2"/>
                </a:solidFill>
              </a:rPr>
              <a:t>α </a:t>
            </a:r>
            <a:r>
              <a:rPr lang="en" sz="1050" dirty="0" err="1">
                <a:solidFill>
                  <a:schemeClr val="dk2"/>
                </a:solidFill>
              </a:rPr>
              <a:t>εφικτές</a:t>
            </a:r>
            <a:r>
              <a:rPr lang="en" sz="1050" dirty="0">
                <a:solidFill>
                  <a:schemeClr val="dk2"/>
                </a:solidFill>
              </a:rPr>
              <a:t>/</a:t>
            </a:r>
            <a:r>
              <a:rPr lang="en" sz="1050" dirty="0" err="1">
                <a:solidFill>
                  <a:schemeClr val="dk2"/>
                </a:solidFill>
              </a:rPr>
              <a:t>ε</a:t>
            </a:r>
            <a:r>
              <a:rPr lang="en" sz="1050" dirty="0">
                <a:solidFill>
                  <a:schemeClr val="dk2"/>
                </a:solidFill>
              </a:rPr>
              <a:t>π</a:t>
            </a:r>
            <a:r>
              <a:rPr lang="en" sz="1050" dirty="0" err="1">
                <a:solidFill>
                  <a:schemeClr val="dk2"/>
                </a:solidFill>
              </a:rPr>
              <a:t>ιθυμητές</a:t>
            </a:r>
            <a:r>
              <a:rPr lang="en" sz="1050" dirty="0">
                <a:solidFill>
                  <a:schemeClr val="dk2"/>
                </a:solidFill>
              </a:rPr>
              <a:t> α</a:t>
            </a:r>
            <a:r>
              <a:rPr lang="en" sz="1050" dirty="0" err="1">
                <a:solidFill>
                  <a:schemeClr val="dk2"/>
                </a:solidFill>
              </a:rPr>
              <a:t>λλ</a:t>
            </a:r>
            <a:r>
              <a:rPr lang="en" sz="1050" dirty="0">
                <a:solidFill>
                  <a:schemeClr val="dk2"/>
                </a:solidFill>
              </a:rPr>
              <a:t>α</a:t>
            </a:r>
            <a:r>
              <a:rPr lang="en" sz="1050" dirty="0" err="1">
                <a:solidFill>
                  <a:schemeClr val="dk2"/>
                </a:solidFill>
              </a:rPr>
              <a:t>γές</a:t>
            </a:r>
            <a:r>
              <a:rPr lang="en" sz="1050" dirty="0">
                <a:solidFill>
                  <a:schemeClr val="dk2"/>
                </a:solidFill>
              </a:rPr>
              <a:t> </a:t>
            </a:r>
            <a:r>
              <a:rPr lang="en" sz="1050" dirty="0" err="1">
                <a:solidFill>
                  <a:schemeClr val="dk2"/>
                </a:solidFill>
              </a:rPr>
              <a:t>κ</a:t>
            </a:r>
            <a:r>
              <a:rPr lang="en" sz="1050" dirty="0">
                <a:solidFill>
                  <a:schemeClr val="dk2"/>
                </a:solidFill>
              </a:rPr>
              <a:t>α</a:t>
            </a:r>
            <a:r>
              <a:rPr lang="en" sz="1050" dirty="0" err="1">
                <a:solidFill>
                  <a:schemeClr val="dk2"/>
                </a:solidFill>
              </a:rPr>
              <a:t>ι</a:t>
            </a:r>
            <a:r>
              <a:rPr lang="en" sz="1050" dirty="0">
                <a:solidFill>
                  <a:schemeClr val="dk2"/>
                </a:solidFill>
              </a:rPr>
              <a:t> </a:t>
            </a:r>
            <a:r>
              <a:rPr lang="en" sz="1050" dirty="0" err="1">
                <a:solidFill>
                  <a:schemeClr val="dk2"/>
                </a:solidFill>
              </a:rPr>
              <a:t>λήψη</a:t>
            </a:r>
            <a:r>
              <a:rPr lang="en" sz="1050" dirty="0">
                <a:solidFill>
                  <a:schemeClr val="dk2"/>
                </a:solidFill>
              </a:rPr>
              <a:t> </a:t>
            </a:r>
            <a:r>
              <a:rPr lang="en" sz="1050" dirty="0" err="1">
                <a:solidFill>
                  <a:schemeClr val="dk2"/>
                </a:solidFill>
              </a:rPr>
              <a:t>μέτρων</a:t>
            </a:r>
            <a:r>
              <a:rPr lang="en" sz="1050" dirty="0">
                <a:solidFill>
                  <a:schemeClr val="dk2"/>
                </a:solidFill>
              </a:rPr>
              <a:t> </a:t>
            </a:r>
            <a:r>
              <a:rPr lang="en" sz="1050" dirty="0" err="1">
                <a:solidFill>
                  <a:schemeClr val="dk2"/>
                </a:solidFill>
              </a:rPr>
              <a:t>γι</a:t>
            </a:r>
            <a:r>
              <a:rPr lang="en" sz="1050" dirty="0">
                <a:solidFill>
                  <a:schemeClr val="dk2"/>
                </a:solidFill>
              </a:rPr>
              <a:t>α β</a:t>
            </a:r>
            <a:r>
              <a:rPr lang="en" sz="1050" dirty="0" err="1">
                <a:solidFill>
                  <a:schemeClr val="dk2"/>
                </a:solidFill>
              </a:rPr>
              <a:t>ελτίωση</a:t>
            </a:r>
            <a:r>
              <a:rPr lang="en" sz="1050" dirty="0">
                <a:solidFill>
                  <a:schemeClr val="dk2"/>
                </a:solidFill>
              </a:rPr>
              <a:t>.</a:t>
            </a:r>
            <a:endParaRPr sz="1050" dirty="0">
              <a:solidFill>
                <a:schemeClr val="dk2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1100" b="1" dirty="0">
              <a:solidFill>
                <a:schemeClr val="dk1"/>
              </a:solidFill>
            </a:endParaRPr>
          </a:p>
        </p:txBody>
      </p:sp>
      <p:pic>
        <p:nvPicPr>
          <p:cNvPr id="152" name="Google Shape;152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39975" y="572700"/>
            <a:ext cx="3304075" cy="3347925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27"/>
          <p:cNvSpPr txBox="1"/>
          <p:nvPr/>
        </p:nvSpPr>
        <p:spPr>
          <a:xfrm>
            <a:off x="77775" y="4758000"/>
            <a:ext cx="80139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595959"/>
                </a:solidFill>
              </a:rPr>
              <a:t>Jackson, M. C. (2019). </a:t>
            </a:r>
            <a:r>
              <a:rPr lang="en" sz="800" i="1">
                <a:solidFill>
                  <a:srgbClr val="595959"/>
                </a:solidFill>
              </a:rPr>
              <a:t>Critical systems thinking and the management of complexity</a:t>
            </a:r>
            <a:r>
              <a:rPr lang="en" sz="800">
                <a:solidFill>
                  <a:srgbClr val="595959"/>
                </a:solidFill>
              </a:rPr>
              <a:t>. John Wiley &amp; Sons.</a:t>
            </a:r>
            <a:endParaRPr sz="800">
              <a:solidFill>
                <a:srgbClr val="59595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</a:rPr>
              <a:t>Checkland, P. B. (1989). Soft systems methodology. </a:t>
            </a:r>
            <a:r>
              <a:rPr lang="en" sz="800" i="1">
                <a:solidFill>
                  <a:schemeClr val="dk2"/>
                </a:solidFill>
              </a:rPr>
              <a:t>Human systems management</a:t>
            </a:r>
            <a:r>
              <a:rPr lang="en" sz="800">
                <a:solidFill>
                  <a:schemeClr val="dk2"/>
                </a:solidFill>
              </a:rPr>
              <a:t>, </a:t>
            </a:r>
            <a:r>
              <a:rPr lang="en" sz="800" i="1">
                <a:solidFill>
                  <a:schemeClr val="dk2"/>
                </a:solidFill>
              </a:rPr>
              <a:t>8</a:t>
            </a:r>
            <a:r>
              <a:rPr lang="en" sz="800">
                <a:solidFill>
                  <a:schemeClr val="dk2"/>
                </a:solidFill>
              </a:rPr>
              <a:t>(4), 273-289.</a:t>
            </a:r>
            <a:endParaRPr sz="5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8"/>
          <p:cNvSpPr txBox="1">
            <a:spLocks noGrp="1"/>
          </p:cNvSpPr>
          <p:nvPr>
            <p:ph type="title"/>
          </p:nvPr>
        </p:nvSpPr>
        <p:spPr>
          <a:xfrm>
            <a:off x="152250" y="0"/>
            <a:ext cx="8791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000"/>
              <a:t>Μεθοδολογία Μαλακών Συστημάτων (SSM): H μεθοδολογία και οι μέθοδοι</a:t>
            </a:r>
            <a:endParaRPr sz="2000"/>
          </a:p>
        </p:txBody>
      </p:sp>
      <p:pic>
        <p:nvPicPr>
          <p:cNvPr id="159" name="Google Shape;159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63075" y="572700"/>
            <a:ext cx="3480975" cy="2659725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28"/>
          <p:cNvSpPr txBox="1"/>
          <p:nvPr/>
        </p:nvSpPr>
        <p:spPr>
          <a:xfrm>
            <a:off x="152250" y="572700"/>
            <a:ext cx="5266500" cy="43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en" sz="1000" dirty="0" err="1">
                <a:solidFill>
                  <a:schemeClr val="dk2"/>
                </a:solidFill>
              </a:rPr>
              <a:t>Πιο</a:t>
            </a:r>
            <a:r>
              <a:rPr lang="en" sz="1000" dirty="0">
                <a:solidFill>
                  <a:schemeClr val="dk2"/>
                </a:solidFill>
              </a:rPr>
              <a:t> α</a:t>
            </a:r>
            <a:r>
              <a:rPr lang="en" sz="1000" dirty="0" err="1">
                <a:solidFill>
                  <a:schemeClr val="dk2"/>
                </a:solidFill>
              </a:rPr>
              <a:t>ν</a:t>
            </a:r>
            <a:r>
              <a:rPr lang="en" sz="1000" dirty="0">
                <a:solidFill>
                  <a:schemeClr val="dk2"/>
                </a:solidFill>
              </a:rPr>
              <a:t>α</a:t>
            </a:r>
            <a:r>
              <a:rPr lang="en" sz="1000" dirty="0" err="1">
                <a:solidFill>
                  <a:schemeClr val="dk2"/>
                </a:solidFill>
              </a:rPr>
              <a:t>λυτικά</a:t>
            </a:r>
            <a:r>
              <a:rPr lang="en" sz="1000" dirty="0">
                <a:solidFill>
                  <a:schemeClr val="dk2"/>
                </a:solidFill>
              </a:rPr>
              <a:t>, </a:t>
            </a:r>
            <a:r>
              <a:rPr lang="en" sz="1000" dirty="0" err="1">
                <a:solidFill>
                  <a:schemeClr val="dk2"/>
                </a:solidFill>
              </a:rPr>
              <a:t>η</a:t>
            </a:r>
            <a:r>
              <a:rPr lang="en" sz="1000" dirty="0">
                <a:solidFill>
                  <a:schemeClr val="dk2"/>
                </a:solidFill>
              </a:rPr>
              <a:t> SSM α</a:t>
            </a:r>
            <a:r>
              <a:rPr lang="en" sz="1000" dirty="0" err="1">
                <a:solidFill>
                  <a:schemeClr val="dk2"/>
                </a:solidFill>
              </a:rPr>
              <a:t>κολουθεί</a:t>
            </a:r>
            <a:r>
              <a:rPr lang="en" sz="1000" dirty="0">
                <a:solidFill>
                  <a:schemeClr val="dk2"/>
                </a:solidFill>
              </a:rPr>
              <a:t> </a:t>
            </a:r>
            <a:r>
              <a:rPr lang="el-GR" sz="1000" dirty="0">
                <a:solidFill>
                  <a:schemeClr val="dk2"/>
                </a:solidFill>
              </a:rPr>
              <a:t>επτά (</a:t>
            </a:r>
            <a:r>
              <a:rPr lang="en" sz="1000" dirty="0">
                <a:solidFill>
                  <a:schemeClr val="dk2"/>
                </a:solidFill>
              </a:rPr>
              <a:t>7</a:t>
            </a:r>
            <a:r>
              <a:rPr lang="el-GR" sz="1000" dirty="0">
                <a:solidFill>
                  <a:schemeClr val="dk2"/>
                </a:solidFill>
              </a:rPr>
              <a:t>)</a:t>
            </a:r>
            <a:r>
              <a:rPr lang="en" sz="1000" dirty="0">
                <a:solidFill>
                  <a:schemeClr val="dk2"/>
                </a:solidFill>
              </a:rPr>
              <a:t> π</a:t>
            </a:r>
            <a:r>
              <a:rPr lang="en" sz="1000" dirty="0" err="1">
                <a:solidFill>
                  <a:schemeClr val="dk2"/>
                </a:solidFill>
              </a:rPr>
              <a:t>ολύ</a:t>
            </a:r>
            <a:r>
              <a:rPr lang="en" sz="1000" dirty="0">
                <a:solidFill>
                  <a:schemeClr val="dk2"/>
                </a:solidFill>
              </a:rPr>
              <a:t> </a:t>
            </a:r>
            <a:r>
              <a:rPr lang="en" sz="1000" dirty="0" err="1">
                <a:solidFill>
                  <a:schemeClr val="dk2"/>
                </a:solidFill>
              </a:rPr>
              <a:t>σημ</a:t>
            </a:r>
            <a:r>
              <a:rPr lang="en" sz="1000" dirty="0">
                <a:solidFill>
                  <a:schemeClr val="dk2"/>
                </a:solidFill>
              </a:rPr>
              <a:t>α</a:t>
            </a:r>
            <a:r>
              <a:rPr lang="en" sz="1000" dirty="0" err="1">
                <a:solidFill>
                  <a:schemeClr val="dk2"/>
                </a:solidFill>
              </a:rPr>
              <a:t>ντικά</a:t>
            </a:r>
            <a:r>
              <a:rPr lang="en" sz="1000" dirty="0">
                <a:solidFill>
                  <a:schemeClr val="dk2"/>
                </a:solidFill>
              </a:rPr>
              <a:t> β</a:t>
            </a:r>
            <a:r>
              <a:rPr lang="en" sz="1000" dirty="0" err="1">
                <a:solidFill>
                  <a:schemeClr val="dk2"/>
                </a:solidFill>
              </a:rPr>
              <a:t>ήμ</a:t>
            </a:r>
            <a:r>
              <a:rPr lang="en" sz="1000" dirty="0">
                <a:solidFill>
                  <a:schemeClr val="dk2"/>
                </a:solidFill>
              </a:rPr>
              <a:t>α</a:t>
            </a:r>
            <a:r>
              <a:rPr lang="en" sz="1000" dirty="0" err="1">
                <a:solidFill>
                  <a:schemeClr val="dk2"/>
                </a:solidFill>
              </a:rPr>
              <a:t>τ</a:t>
            </a:r>
            <a:r>
              <a:rPr lang="en" sz="1000" dirty="0">
                <a:solidFill>
                  <a:schemeClr val="dk2"/>
                </a:solidFill>
              </a:rPr>
              <a:t>α. </a:t>
            </a:r>
            <a:r>
              <a:rPr lang="en" sz="1000" dirty="0" err="1">
                <a:solidFill>
                  <a:schemeClr val="dk2"/>
                </a:solidFill>
              </a:rPr>
              <a:t>Τ</a:t>
            </a:r>
            <a:r>
              <a:rPr lang="en" sz="1000" dirty="0">
                <a:solidFill>
                  <a:schemeClr val="dk2"/>
                </a:solidFill>
              </a:rPr>
              <a:t>α β</a:t>
            </a:r>
            <a:r>
              <a:rPr lang="en" sz="1000" dirty="0" err="1">
                <a:solidFill>
                  <a:schemeClr val="dk2"/>
                </a:solidFill>
              </a:rPr>
              <a:t>ήμ</a:t>
            </a:r>
            <a:r>
              <a:rPr lang="en" sz="1000" dirty="0">
                <a:solidFill>
                  <a:schemeClr val="dk2"/>
                </a:solidFill>
              </a:rPr>
              <a:t>α</a:t>
            </a:r>
            <a:r>
              <a:rPr lang="en" sz="1000" dirty="0" err="1">
                <a:solidFill>
                  <a:schemeClr val="dk2"/>
                </a:solidFill>
              </a:rPr>
              <a:t>τ</a:t>
            </a:r>
            <a:r>
              <a:rPr lang="en" sz="1000" dirty="0">
                <a:solidFill>
                  <a:schemeClr val="dk2"/>
                </a:solidFill>
              </a:rPr>
              <a:t>α α</a:t>
            </a:r>
            <a:r>
              <a:rPr lang="en" sz="1000" dirty="0" err="1">
                <a:solidFill>
                  <a:schemeClr val="dk2"/>
                </a:solidFill>
              </a:rPr>
              <a:t>υτά</a:t>
            </a:r>
            <a:r>
              <a:rPr lang="en" sz="1000" dirty="0">
                <a:solidFill>
                  <a:schemeClr val="dk2"/>
                </a:solidFill>
              </a:rPr>
              <a:t> </a:t>
            </a:r>
            <a:r>
              <a:rPr lang="en" sz="1000" dirty="0" err="1">
                <a:solidFill>
                  <a:schemeClr val="dk2"/>
                </a:solidFill>
              </a:rPr>
              <a:t>είν</a:t>
            </a:r>
            <a:r>
              <a:rPr lang="en" sz="1000" dirty="0">
                <a:solidFill>
                  <a:schemeClr val="dk2"/>
                </a:solidFill>
              </a:rPr>
              <a:t>α</a:t>
            </a:r>
            <a:r>
              <a:rPr lang="en" sz="1000" dirty="0" err="1">
                <a:solidFill>
                  <a:schemeClr val="dk2"/>
                </a:solidFill>
              </a:rPr>
              <a:t>ι</a:t>
            </a:r>
            <a:r>
              <a:rPr lang="en" sz="1000" dirty="0">
                <a:solidFill>
                  <a:schemeClr val="dk2"/>
                </a:solidFill>
              </a:rPr>
              <a:t> </a:t>
            </a:r>
            <a:r>
              <a:rPr lang="en" sz="1000" dirty="0" err="1">
                <a:solidFill>
                  <a:schemeClr val="dk2"/>
                </a:solidFill>
              </a:rPr>
              <a:t>δυν</a:t>
            </a:r>
            <a:r>
              <a:rPr lang="en" sz="1000" dirty="0">
                <a:solidFill>
                  <a:schemeClr val="dk2"/>
                </a:solidFill>
              </a:rPr>
              <a:t>α</a:t>
            </a:r>
            <a:r>
              <a:rPr lang="en" sz="1000" dirty="0" err="1">
                <a:solidFill>
                  <a:schemeClr val="dk2"/>
                </a:solidFill>
              </a:rPr>
              <a:t>μικά</a:t>
            </a:r>
            <a:r>
              <a:rPr lang="en" sz="1000" dirty="0">
                <a:solidFill>
                  <a:schemeClr val="dk2"/>
                </a:solidFill>
              </a:rPr>
              <a:t> </a:t>
            </a:r>
            <a:r>
              <a:rPr lang="en" sz="1000" dirty="0" err="1">
                <a:solidFill>
                  <a:schemeClr val="dk2"/>
                </a:solidFill>
              </a:rPr>
              <a:t>κ</a:t>
            </a:r>
            <a:r>
              <a:rPr lang="en" sz="1000" dirty="0">
                <a:solidFill>
                  <a:schemeClr val="dk2"/>
                </a:solidFill>
              </a:rPr>
              <a:t>α</a:t>
            </a:r>
            <a:r>
              <a:rPr lang="en" sz="1000" dirty="0" err="1">
                <a:solidFill>
                  <a:schemeClr val="dk2"/>
                </a:solidFill>
              </a:rPr>
              <a:t>ι</a:t>
            </a:r>
            <a:r>
              <a:rPr lang="en" sz="1000" dirty="0">
                <a:solidFill>
                  <a:schemeClr val="dk2"/>
                </a:solidFill>
              </a:rPr>
              <a:t> </a:t>
            </a:r>
            <a:r>
              <a:rPr lang="en" sz="1000" dirty="0" err="1">
                <a:solidFill>
                  <a:schemeClr val="dk2"/>
                </a:solidFill>
              </a:rPr>
              <a:t>δεν</a:t>
            </a:r>
            <a:r>
              <a:rPr lang="en" sz="1000" dirty="0">
                <a:solidFill>
                  <a:schemeClr val="dk2"/>
                </a:solidFill>
              </a:rPr>
              <a:t> </a:t>
            </a:r>
            <a:r>
              <a:rPr lang="en" sz="1000" dirty="0" err="1">
                <a:solidFill>
                  <a:schemeClr val="dk2"/>
                </a:solidFill>
              </a:rPr>
              <a:t>χρειάζετ</a:t>
            </a:r>
            <a:r>
              <a:rPr lang="en" sz="1000" dirty="0">
                <a:solidFill>
                  <a:schemeClr val="dk2"/>
                </a:solidFill>
              </a:rPr>
              <a:t>α</a:t>
            </a:r>
            <a:r>
              <a:rPr lang="en" sz="1000" dirty="0" err="1">
                <a:solidFill>
                  <a:schemeClr val="dk2"/>
                </a:solidFill>
              </a:rPr>
              <a:t>ι</a:t>
            </a:r>
            <a:r>
              <a:rPr lang="en" sz="1000" dirty="0">
                <a:solidFill>
                  <a:schemeClr val="dk2"/>
                </a:solidFill>
              </a:rPr>
              <a:t> </a:t>
            </a:r>
            <a:r>
              <a:rPr lang="en" sz="1000" dirty="0" err="1">
                <a:solidFill>
                  <a:schemeClr val="dk2"/>
                </a:solidFill>
              </a:rPr>
              <a:t>ν</a:t>
            </a:r>
            <a:r>
              <a:rPr lang="en" sz="1000" dirty="0">
                <a:solidFill>
                  <a:schemeClr val="dk2"/>
                </a:solidFill>
              </a:rPr>
              <a:t>α </a:t>
            </a:r>
            <a:r>
              <a:rPr lang="en" sz="1000" dirty="0" err="1">
                <a:solidFill>
                  <a:schemeClr val="dk2"/>
                </a:solidFill>
              </a:rPr>
              <a:t>τ</a:t>
            </a:r>
            <a:r>
              <a:rPr lang="en" sz="1000" dirty="0">
                <a:solidFill>
                  <a:schemeClr val="dk2"/>
                </a:solidFill>
              </a:rPr>
              <a:t>α πα</a:t>
            </a:r>
            <a:r>
              <a:rPr lang="en" sz="1000" dirty="0" err="1">
                <a:solidFill>
                  <a:schemeClr val="dk2"/>
                </a:solidFill>
              </a:rPr>
              <a:t>ίρνει</a:t>
            </a:r>
            <a:r>
              <a:rPr lang="en" sz="1000" dirty="0">
                <a:solidFill>
                  <a:schemeClr val="dk2"/>
                </a:solidFill>
              </a:rPr>
              <a:t> </a:t>
            </a:r>
            <a:r>
              <a:rPr lang="en" sz="1000" dirty="0" err="1">
                <a:solidFill>
                  <a:schemeClr val="dk2"/>
                </a:solidFill>
              </a:rPr>
              <a:t>κά</a:t>
            </a:r>
            <a:r>
              <a:rPr lang="en" sz="1000" dirty="0">
                <a:solidFill>
                  <a:schemeClr val="dk2"/>
                </a:solidFill>
              </a:rPr>
              <a:t>π</a:t>
            </a:r>
            <a:r>
              <a:rPr lang="en" sz="1000" dirty="0" err="1">
                <a:solidFill>
                  <a:schemeClr val="dk2"/>
                </a:solidFill>
              </a:rPr>
              <a:t>οιος</a:t>
            </a:r>
            <a:r>
              <a:rPr lang="en" sz="1000" dirty="0">
                <a:solidFill>
                  <a:schemeClr val="dk2"/>
                </a:solidFill>
              </a:rPr>
              <a:t> π</a:t>
            </a:r>
            <a:r>
              <a:rPr lang="en" sz="1000" dirty="0" err="1">
                <a:solidFill>
                  <a:schemeClr val="dk2"/>
                </a:solidFill>
              </a:rPr>
              <a:t>άντ</a:t>
            </a:r>
            <a:r>
              <a:rPr lang="en" sz="1000" dirty="0">
                <a:solidFill>
                  <a:schemeClr val="dk2"/>
                </a:solidFill>
              </a:rPr>
              <a:t>α </a:t>
            </a:r>
            <a:r>
              <a:rPr lang="en" sz="1000" dirty="0" err="1">
                <a:solidFill>
                  <a:schemeClr val="dk2"/>
                </a:solidFill>
              </a:rPr>
              <a:t>με</a:t>
            </a:r>
            <a:r>
              <a:rPr lang="en" sz="1000" dirty="0">
                <a:solidFill>
                  <a:schemeClr val="dk2"/>
                </a:solidFill>
              </a:rPr>
              <a:t> α</a:t>
            </a:r>
            <a:r>
              <a:rPr lang="en" sz="1000" dirty="0" err="1">
                <a:solidFill>
                  <a:schemeClr val="dk2"/>
                </a:solidFill>
              </a:rPr>
              <a:t>υστηρή</a:t>
            </a:r>
            <a:r>
              <a:rPr lang="en" sz="1000" dirty="0">
                <a:solidFill>
                  <a:schemeClr val="dk2"/>
                </a:solidFill>
              </a:rPr>
              <a:t> </a:t>
            </a:r>
            <a:r>
              <a:rPr lang="en" sz="1000" dirty="0" err="1">
                <a:solidFill>
                  <a:schemeClr val="dk2"/>
                </a:solidFill>
              </a:rPr>
              <a:t>γρ</a:t>
            </a:r>
            <a:r>
              <a:rPr lang="en" sz="1000" dirty="0">
                <a:solidFill>
                  <a:schemeClr val="dk2"/>
                </a:solidFill>
              </a:rPr>
              <a:t>α</a:t>
            </a:r>
            <a:r>
              <a:rPr lang="en" sz="1000" dirty="0" err="1">
                <a:solidFill>
                  <a:schemeClr val="dk2"/>
                </a:solidFill>
              </a:rPr>
              <a:t>μμική</a:t>
            </a:r>
            <a:r>
              <a:rPr lang="en" sz="1000" dirty="0">
                <a:solidFill>
                  <a:schemeClr val="dk2"/>
                </a:solidFill>
              </a:rPr>
              <a:t> </a:t>
            </a:r>
            <a:r>
              <a:rPr lang="en" sz="1000" dirty="0" err="1">
                <a:solidFill>
                  <a:schemeClr val="dk2"/>
                </a:solidFill>
              </a:rPr>
              <a:t>σειρά</a:t>
            </a:r>
            <a:r>
              <a:rPr lang="en" sz="1000" dirty="0">
                <a:solidFill>
                  <a:schemeClr val="dk2"/>
                </a:solidFill>
              </a:rPr>
              <a:t>:</a:t>
            </a:r>
            <a:endParaRPr sz="1000" dirty="0">
              <a:solidFill>
                <a:schemeClr val="dk2"/>
              </a:solidFill>
            </a:endParaRPr>
          </a:p>
          <a:p>
            <a:pPr marL="457200" lvl="0" indent="-2921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000"/>
              <a:buAutoNum type="arabicPeriod"/>
            </a:pPr>
            <a:r>
              <a:rPr lang="en" sz="1050" b="1" dirty="0" err="1">
                <a:solidFill>
                  <a:schemeClr val="dk2"/>
                </a:solidFill>
              </a:rPr>
              <a:t>Αρχίζουμε</a:t>
            </a:r>
            <a:r>
              <a:rPr lang="en" sz="1050" b="1" dirty="0">
                <a:solidFill>
                  <a:schemeClr val="dk2"/>
                </a:solidFill>
              </a:rPr>
              <a:t> </a:t>
            </a:r>
            <a:r>
              <a:rPr lang="en" sz="1050" b="1" dirty="0" err="1">
                <a:solidFill>
                  <a:schemeClr val="dk2"/>
                </a:solidFill>
              </a:rPr>
              <a:t>ν</a:t>
            </a:r>
            <a:r>
              <a:rPr lang="en" sz="1050" b="1" dirty="0">
                <a:solidFill>
                  <a:schemeClr val="dk2"/>
                </a:solidFill>
              </a:rPr>
              <a:t>α α</a:t>
            </a:r>
            <a:r>
              <a:rPr lang="en" sz="1050" b="1" dirty="0" err="1">
                <a:solidFill>
                  <a:schemeClr val="dk2"/>
                </a:solidFill>
              </a:rPr>
              <a:t>νοίγουμε</a:t>
            </a:r>
            <a:r>
              <a:rPr lang="en" sz="1050" b="1" dirty="0">
                <a:solidFill>
                  <a:schemeClr val="dk2"/>
                </a:solidFill>
              </a:rPr>
              <a:t> </a:t>
            </a:r>
            <a:r>
              <a:rPr lang="en" sz="1050" b="1" dirty="0" err="1">
                <a:solidFill>
                  <a:schemeClr val="dk2"/>
                </a:solidFill>
              </a:rPr>
              <a:t>το</a:t>
            </a:r>
            <a:r>
              <a:rPr lang="en" sz="1050" b="1" dirty="0">
                <a:solidFill>
                  <a:schemeClr val="dk2"/>
                </a:solidFill>
              </a:rPr>
              <a:t> </a:t>
            </a:r>
            <a:r>
              <a:rPr lang="en" sz="1050" b="1" dirty="0" err="1">
                <a:solidFill>
                  <a:schemeClr val="dk2"/>
                </a:solidFill>
              </a:rPr>
              <a:t>μη</a:t>
            </a:r>
            <a:r>
              <a:rPr lang="en" sz="1050" b="1" dirty="0">
                <a:solidFill>
                  <a:schemeClr val="dk2"/>
                </a:solidFill>
              </a:rPr>
              <a:t> </a:t>
            </a:r>
            <a:r>
              <a:rPr lang="en" sz="1050" b="1" dirty="0" err="1">
                <a:solidFill>
                  <a:schemeClr val="dk2"/>
                </a:solidFill>
              </a:rPr>
              <a:t>δομημένο</a:t>
            </a:r>
            <a:r>
              <a:rPr lang="en" sz="1050" b="1" dirty="0">
                <a:solidFill>
                  <a:schemeClr val="dk2"/>
                </a:solidFill>
              </a:rPr>
              <a:t> π</a:t>
            </a:r>
            <a:r>
              <a:rPr lang="en" sz="1050" b="1" dirty="0" err="1">
                <a:solidFill>
                  <a:schemeClr val="dk2"/>
                </a:solidFill>
              </a:rPr>
              <a:t>ρό</a:t>
            </a:r>
            <a:r>
              <a:rPr lang="en" sz="1050" b="1" dirty="0">
                <a:solidFill>
                  <a:schemeClr val="dk2"/>
                </a:solidFill>
              </a:rPr>
              <a:t>β</a:t>
            </a:r>
            <a:r>
              <a:rPr lang="en" sz="1050" b="1" dirty="0" err="1">
                <a:solidFill>
                  <a:schemeClr val="dk2"/>
                </a:solidFill>
              </a:rPr>
              <a:t>λημ</a:t>
            </a:r>
            <a:r>
              <a:rPr lang="en" sz="1050" b="1" dirty="0">
                <a:solidFill>
                  <a:schemeClr val="dk2"/>
                </a:solidFill>
              </a:rPr>
              <a:t>α</a:t>
            </a:r>
            <a:r>
              <a:rPr lang="en" sz="1050" dirty="0">
                <a:solidFill>
                  <a:schemeClr val="dk2"/>
                </a:solidFill>
              </a:rPr>
              <a:t>.</a:t>
            </a:r>
            <a:endParaRPr sz="1050" dirty="0">
              <a:solidFill>
                <a:schemeClr val="dk2"/>
              </a:solidFill>
            </a:endParaRPr>
          </a:p>
          <a:p>
            <a:pPr marL="457200" lvl="0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AutoNum type="arabicPeriod"/>
            </a:pPr>
            <a:r>
              <a:rPr lang="en" sz="1050" b="1" dirty="0" err="1">
                <a:solidFill>
                  <a:schemeClr val="dk2"/>
                </a:solidFill>
              </a:rPr>
              <a:t>Περιγράφουμε</a:t>
            </a:r>
            <a:r>
              <a:rPr lang="en" sz="1050" b="1" dirty="0">
                <a:solidFill>
                  <a:schemeClr val="dk2"/>
                </a:solidFill>
              </a:rPr>
              <a:t> </a:t>
            </a:r>
            <a:r>
              <a:rPr lang="en" sz="1050" b="1" dirty="0" err="1">
                <a:solidFill>
                  <a:schemeClr val="dk2"/>
                </a:solidFill>
              </a:rPr>
              <a:t>την</a:t>
            </a:r>
            <a:r>
              <a:rPr lang="en" sz="1050" b="1" dirty="0">
                <a:solidFill>
                  <a:schemeClr val="dk2"/>
                </a:solidFill>
              </a:rPr>
              <a:t> </a:t>
            </a:r>
            <a:r>
              <a:rPr lang="en" sz="1050" b="1" dirty="0" err="1">
                <a:solidFill>
                  <a:schemeClr val="dk2"/>
                </a:solidFill>
              </a:rPr>
              <a:t>μη</a:t>
            </a:r>
            <a:r>
              <a:rPr lang="en" sz="1050" b="1" dirty="0">
                <a:solidFill>
                  <a:schemeClr val="dk2"/>
                </a:solidFill>
              </a:rPr>
              <a:t> </a:t>
            </a:r>
            <a:r>
              <a:rPr lang="en" sz="1050" b="1" dirty="0" err="1">
                <a:solidFill>
                  <a:schemeClr val="dk2"/>
                </a:solidFill>
              </a:rPr>
              <a:t>δομημένη</a:t>
            </a:r>
            <a:r>
              <a:rPr lang="en" sz="1050" b="1" dirty="0">
                <a:solidFill>
                  <a:schemeClr val="dk2"/>
                </a:solidFill>
              </a:rPr>
              <a:t> π</a:t>
            </a:r>
            <a:r>
              <a:rPr lang="en" sz="1050" b="1" dirty="0" err="1">
                <a:solidFill>
                  <a:schemeClr val="dk2"/>
                </a:solidFill>
              </a:rPr>
              <a:t>ρο</a:t>
            </a:r>
            <a:r>
              <a:rPr lang="en" sz="1050" b="1" dirty="0">
                <a:solidFill>
                  <a:schemeClr val="dk2"/>
                </a:solidFill>
              </a:rPr>
              <a:t>β</a:t>
            </a:r>
            <a:r>
              <a:rPr lang="en" sz="1050" b="1" dirty="0" err="1">
                <a:solidFill>
                  <a:schemeClr val="dk2"/>
                </a:solidFill>
              </a:rPr>
              <a:t>λημ</a:t>
            </a:r>
            <a:r>
              <a:rPr lang="en" sz="1050" b="1" dirty="0">
                <a:solidFill>
                  <a:schemeClr val="dk2"/>
                </a:solidFill>
              </a:rPr>
              <a:t>α</a:t>
            </a:r>
            <a:r>
              <a:rPr lang="en" sz="1050" b="1" dirty="0" err="1">
                <a:solidFill>
                  <a:schemeClr val="dk2"/>
                </a:solidFill>
              </a:rPr>
              <a:t>τική</a:t>
            </a:r>
            <a:r>
              <a:rPr lang="en" sz="1050" b="1" dirty="0">
                <a:solidFill>
                  <a:schemeClr val="dk2"/>
                </a:solidFill>
              </a:rPr>
              <a:t> </a:t>
            </a:r>
            <a:r>
              <a:rPr lang="en" sz="1050" b="1" dirty="0" err="1">
                <a:solidFill>
                  <a:schemeClr val="dk2"/>
                </a:solidFill>
              </a:rPr>
              <a:t>κ</a:t>
            </a:r>
            <a:r>
              <a:rPr lang="en" sz="1050" b="1" dirty="0">
                <a:solidFill>
                  <a:schemeClr val="dk2"/>
                </a:solidFill>
              </a:rPr>
              <a:t>α</a:t>
            </a:r>
            <a:r>
              <a:rPr lang="en" sz="1050" b="1" dirty="0" err="1">
                <a:solidFill>
                  <a:schemeClr val="dk2"/>
                </a:solidFill>
              </a:rPr>
              <a:t>τάστ</a:t>
            </a:r>
            <a:r>
              <a:rPr lang="en" sz="1050" b="1" dirty="0">
                <a:solidFill>
                  <a:schemeClr val="dk2"/>
                </a:solidFill>
              </a:rPr>
              <a:t>α</a:t>
            </a:r>
            <a:r>
              <a:rPr lang="en" sz="1050" b="1" dirty="0" err="1">
                <a:solidFill>
                  <a:schemeClr val="dk2"/>
                </a:solidFill>
              </a:rPr>
              <a:t>ση</a:t>
            </a:r>
            <a:r>
              <a:rPr lang="en" sz="1050" dirty="0">
                <a:solidFill>
                  <a:schemeClr val="dk2"/>
                </a:solidFill>
              </a:rPr>
              <a:t> (π.</a:t>
            </a:r>
            <a:r>
              <a:rPr lang="en" sz="1050" dirty="0" err="1">
                <a:solidFill>
                  <a:schemeClr val="dk2"/>
                </a:solidFill>
              </a:rPr>
              <a:t>χ</a:t>
            </a:r>
            <a:r>
              <a:rPr lang="en" sz="1050" dirty="0">
                <a:solidFill>
                  <a:schemeClr val="dk2"/>
                </a:solidFill>
              </a:rPr>
              <a:t>. </a:t>
            </a:r>
            <a:r>
              <a:rPr lang="en" sz="1050" dirty="0" err="1">
                <a:solidFill>
                  <a:schemeClr val="dk2"/>
                </a:solidFill>
              </a:rPr>
              <a:t>Με</a:t>
            </a:r>
            <a:r>
              <a:rPr lang="en" sz="1050" dirty="0">
                <a:solidFill>
                  <a:schemeClr val="dk2"/>
                </a:solidFill>
              </a:rPr>
              <a:t> </a:t>
            </a:r>
            <a:r>
              <a:rPr lang="en" sz="1050" dirty="0" err="1">
                <a:solidFill>
                  <a:schemeClr val="dk2"/>
                </a:solidFill>
              </a:rPr>
              <a:t>την</a:t>
            </a:r>
            <a:r>
              <a:rPr lang="en" sz="1050" dirty="0">
                <a:solidFill>
                  <a:schemeClr val="dk2"/>
                </a:solidFill>
              </a:rPr>
              <a:t> </a:t>
            </a:r>
            <a:r>
              <a:rPr lang="en" sz="1050" dirty="0" err="1">
                <a:solidFill>
                  <a:schemeClr val="dk2"/>
                </a:solidFill>
              </a:rPr>
              <a:t>χρήση</a:t>
            </a:r>
            <a:r>
              <a:rPr lang="en" sz="1050" dirty="0">
                <a:solidFill>
                  <a:schemeClr val="dk2"/>
                </a:solidFill>
              </a:rPr>
              <a:t> </a:t>
            </a:r>
            <a:r>
              <a:rPr lang="en" sz="1050" dirty="0" err="1">
                <a:solidFill>
                  <a:schemeClr val="dk2"/>
                </a:solidFill>
              </a:rPr>
              <a:t>Πλούσιων</a:t>
            </a:r>
            <a:r>
              <a:rPr lang="en" sz="1050" dirty="0">
                <a:solidFill>
                  <a:schemeClr val="dk2"/>
                </a:solidFill>
              </a:rPr>
              <a:t> </a:t>
            </a:r>
            <a:r>
              <a:rPr lang="en" sz="1050" dirty="0" err="1">
                <a:solidFill>
                  <a:schemeClr val="dk2"/>
                </a:solidFill>
              </a:rPr>
              <a:t>Εικόνων</a:t>
            </a:r>
            <a:r>
              <a:rPr lang="en" sz="1050" dirty="0">
                <a:solidFill>
                  <a:schemeClr val="dk2"/>
                </a:solidFill>
              </a:rPr>
              <a:t> (Rich Pictures)).</a:t>
            </a:r>
            <a:endParaRPr sz="1050" dirty="0">
              <a:solidFill>
                <a:schemeClr val="dk2"/>
              </a:solidFill>
            </a:endParaRPr>
          </a:p>
          <a:p>
            <a:pPr marL="457200" lvl="0" indent="-2921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00"/>
              <a:buAutoNum type="arabicPeriod"/>
            </a:pPr>
            <a:r>
              <a:rPr lang="en" sz="1050" b="1" dirty="0" err="1">
                <a:solidFill>
                  <a:schemeClr val="dk2"/>
                </a:solidFill>
              </a:rPr>
              <a:t>Δι</a:t>
            </a:r>
            <a:r>
              <a:rPr lang="en" sz="1050" b="1" dirty="0">
                <a:solidFill>
                  <a:schemeClr val="dk2"/>
                </a:solidFill>
              </a:rPr>
              <a:t>α</a:t>
            </a:r>
            <a:r>
              <a:rPr lang="en" sz="1050" b="1" dirty="0" err="1">
                <a:solidFill>
                  <a:schemeClr val="dk2"/>
                </a:solidFill>
              </a:rPr>
              <a:t>τυ</a:t>
            </a:r>
            <a:r>
              <a:rPr lang="en" sz="1050" b="1" dirty="0">
                <a:solidFill>
                  <a:schemeClr val="dk2"/>
                </a:solidFill>
              </a:rPr>
              <a:t>π</a:t>
            </a:r>
            <a:r>
              <a:rPr lang="en" sz="1050" b="1" dirty="0" err="1">
                <a:solidFill>
                  <a:schemeClr val="dk2"/>
                </a:solidFill>
              </a:rPr>
              <a:t>ώνουμε</a:t>
            </a:r>
            <a:r>
              <a:rPr lang="en" sz="1050" b="1" dirty="0">
                <a:solidFill>
                  <a:schemeClr val="dk2"/>
                </a:solidFill>
              </a:rPr>
              <a:t> βα</a:t>
            </a:r>
            <a:r>
              <a:rPr lang="en" sz="1050" b="1" dirty="0" err="1">
                <a:solidFill>
                  <a:schemeClr val="dk2"/>
                </a:solidFill>
              </a:rPr>
              <a:t>σικούς</a:t>
            </a:r>
            <a:r>
              <a:rPr lang="en" sz="1050" b="1" dirty="0">
                <a:solidFill>
                  <a:schemeClr val="dk2"/>
                </a:solidFill>
              </a:rPr>
              <a:t> </a:t>
            </a:r>
            <a:r>
              <a:rPr lang="en" sz="1050" b="1" dirty="0" err="1">
                <a:solidFill>
                  <a:schemeClr val="dk2"/>
                </a:solidFill>
              </a:rPr>
              <a:t>ορισμούς</a:t>
            </a:r>
            <a:r>
              <a:rPr lang="en" sz="1050" b="1" dirty="0">
                <a:solidFill>
                  <a:schemeClr val="dk2"/>
                </a:solidFill>
              </a:rPr>
              <a:t> </a:t>
            </a:r>
            <a:r>
              <a:rPr lang="en" sz="1050" b="1" dirty="0" err="1">
                <a:solidFill>
                  <a:schemeClr val="dk2"/>
                </a:solidFill>
              </a:rPr>
              <a:t>των</a:t>
            </a:r>
            <a:r>
              <a:rPr lang="en" sz="1050" b="1" dirty="0">
                <a:solidFill>
                  <a:schemeClr val="dk2"/>
                </a:solidFill>
              </a:rPr>
              <a:t> </a:t>
            </a:r>
            <a:r>
              <a:rPr lang="en" sz="1050" b="1" dirty="0" err="1">
                <a:solidFill>
                  <a:schemeClr val="dk2"/>
                </a:solidFill>
              </a:rPr>
              <a:t>συστημάτων</a:t>
            </a:r>
            <a:r>
              <a:rPr lang="en" sz="1050" b="1" dirty="0">
                <a:solidFill>
                  <a:schemeClr val="dk2"/>
                </a:solidFill>
              </a:rPr>
              <a:t> </a:t>
            </a:r>
            <a:r>
              <a:rPr lang="en" sz="1050" b="1" dirty="0" err="1">
                <a:solidFill>
                  <a:schemeClr val="dk2"/>
                </a:solidFill>
              </a:rPr>
              <a:t>μ</a:t>
            </a:r>
            <a:r>
              <a:rPr lang="en" sz="1050" b="1" dirty="0">
                <a:solidFill>
                  <a:schemeClr val="dk2"/>
                </a:solidFill>
              </a:rPr>
              <a:t>α</a:t>
            </a:r>
            <a:r>
              <a:rPr lang="en" sz="1050" b="1" dirty="0" err="1">
                <a:solidFill>
                  <a:schemeClr val="dk2"/>
                </a:solidFill>
              </a:rPr>
              <a:t>ς</a:t>
            </a:r>
            <a:r>
              <a:rPr lang="en" sz="1050" b="1" dirty="0">
                <a:solidFill>
                  <a:schemeClr val="dk2"/>
                </a:solidFill>
              </a:rPr>
              <a:t> (Root Definitions)</a:t>
            </a:r>
            <a:r>
              <a:rPr lang="en" sz="1050" dirty="0">
                <a:solidFill>
                  <a:schemeClr val="dk2"/>
                </a:solidFill>
              </a:rPr>
              <a:t> (</a:t>
            </a:r>
            <a:r>
              <a:rPr lang="en" sz="1050" dirty="0" err="1">
                <a:solidFill>
                  <a:schemeClr val="dk2"/>
                </a:solidFill>
              </a:rPr>
              <a:t>ονομάζουμε</a:t>
            </a:r>
            <a:r>
              <a:rPr lang="en" sz="1050" dirty="0">
                <a:solidFill>
                  <a:schemeClr val="dk2"/>
                </a:solidFill>
              </a:rPr>
              <a:t> </a:t>
            </a:r>
            <a:r>
              <a:rPr lang="en" sz="1050" dirty="0" err="1">
                <a:solidFill>
                  <a:schemeClr val="dk2"/>
                </a:solidFill>
              </a:rPr>
              <a:t>τ</a:t>
            </a:r>
            <a:r>
              <a:rPr lang="en" sz="1050" dirty="0">
                <a:solidFill>
                  <a:schemeClr val="dk2"/>
                </a:solidFill>
              </a:rPr>
              <a:t>α </a:t>
            </a:r>
            <a:r>
              <a:rPr lang="en" sz="1050" dirty="0" err="1">
                <a:solidFill>
                  <a:schemeClr val="dk2"/>
                </a:solidFill>
              </a:rPr>
              <a:t>συστήμ</a:t>
            </a:r>
            <a:r>
              <a:rPr lang="en" sz="1050" dirty="0">
                <a:solidFill>
                  <a:schemeClr val="dk2"/>
                </a:solidFill>
              </a:rPr>
              <a:t>α</a:t>
            </a:r>
            <a:r>
              <a:rPr lang="en" sz="1050" dirty="0" err="1">
                <a:solidFill>
                  <a:schemeClr val="dk2"/>
                </a:solidFill>
              </a:rPr>
              <a:t>τ</a:t>
            </a:r>
            <a:r>
              <a:rPr lang="en" sz="1050" dirty="0">
                <a:solidFill>
                  <a:schemeClr val="dk2"/>
                </a:solidFill>
              </a:rPr>
              <a:t>α α</a:t>
            </a:r>
            <a:r>
              <a:rPr lang="en" sz="1050" dirty="0" err="1">
                <a:solidFill>
                  <a:schemeClr val="dk2"/>
                </a:solidFill>
              </a:rPr>
              <a:t>νθρώ</a:t>
            </a:r>
            <a:r>
              <a:rPr lang="en" sz="1050" dirty="0">
                <a:solidFill>
                  <a:schemeClr val="dk2"/>
                </a:solidFill>
              </a:rPr>
              <a:t>π</a:t>
            </a:r>
            <a:r>
              <a:rPr lang="en" sz="1050" dirty="0" err="1">
                <a:solidFill>
                  <a:schemeClr val="dk2"/>
                </a:solidFill>
              </a:rPr>
              <a:t>ινης</a:t>
            </a:r>
            <a:r>
              <a:rPr lang="en" sz="1050" dirty="0">
                <a:solidFill>
                  <a:schemeClr val="dk2"/>
                </a:solidFill>
              </a:rPr>
              <a:t> </a:t>
            </a:r>
            <a:r>
              <a:rPr lang="en" sz="1050" dirty="0" err="1">
                <a:solidFill>
                  <a:schemeClr val="dk2"/>
                </a:solidFill>
              </a:rPr>
              <a:t>δράσης</a:t>
            </a:r>
            <a:r>
              <a:rPr lang="en" sz="1050" dirty="0">
                <a:solidFill>
                  <a:schemeClr val="dk2"/>
                </a:solidFill>
              </a:rPr>
              <a:t> π</a:t>
            </a:r>
            <a:r>
              <a:rPr lang="en" sz="1050" dirty="0" err="1">
                <a:solidFill>
                  <a:schemeClr val="dk2"/>
                </a:solidFill>
              </a:rPr>
              <a:t>ου</a:t>
            </a:r>
            <a:r>
              <a:rPr lang="en" sz="1050" dirty="0">
                <a:solidFill>
                  <a:schemeClr val="dk2"/>
                </a:solidFill>
              </a:rPr>
              <a:t> </a:t>
            </a:r>
            <a:r>
              <a:rPr lang="en" sz="1050" dirty="0" err="1">
                <a:solidFill>
                  <a:schemeClr val="dk2"/>
                </a:solidFill>
              </a:rPr>
              <a:t>έχουμε</a:t>
            </a:r>
            <a:r>
              <a:rPr lang="en" sz="1050" dirty="0">
                <a:solidFill>
                  <a:schemeClr val="dk2"/>
                </a:solidFill>
              </a:rPr>
              <a:t>).</a:t>
            </a:r>
            <a:endParaRPr sz="1050" dirty="0">
              <a:solidFill>
                <a:schemeClr val="dk2"/>
              </a:solidFill>
            </a:endParaRPr>
          </a:p>
          <a:p>
            <a:pPr marL="457200" lvl="0" indent="-2921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00"/>
              <a:buAutoNum type="arabicPeriod"/>
            </a:pPr>
            <a:r>
              <a:rPr lang="en" sz="1050" b="1" dirty="0" err="1">
                <a:solidFill>
                  <a:schemeClr val="dk2"/>
                </a:solidFill>
              </a:rPr>
              <a:t>Χτίζουμε</a:t>
            </a:r>
            <a:r>
              <a:rPr lang="en" sz="1050" b="1" dirty="0">
                <a:solidFill>
                  <a:schemeClr val="dk2"/>
                </a:solidFill>
              </a:rPr>
              <a:t> </a:t>
            </a:r>
            <a:r>
              <a:rPr lang="en" sz="1050" b="1" dirty="0" err="1">
                <a:solidFill>
                  <a:schemeClr val="dk2"/>
                </a:solidFill>
              </a:rPr>
              <a:t>εννοιολογικά</a:t>
            </a:r>
            <a:r>
              <a:rPr lang="en" sz="1050" b="1" dirty="0">
                <a:solidFill>
                  <a:schemeClr val="dk2"/>
                </a:solidFill>
              </a:rPr>
              <a:t> </a:t>
            </a:r>
            <a:r>
              <a:rPr lang="en" sz="1050" b="1" dirty="0" err="1">
                <a:solidFill>
                  <a:schemeClr val="dk2"/>
                </a:solidFill>
              </a:rPr>
              <a:t>μοντέλ</a:t>
            </a:r>
            <a:r>
              <a:rPr lang="en" sz="1050" b="1" dirty="0">
                <a:solidFill>
                  <a:schemeClr val="dk2"/>
                </a:solidFill>
              </a:rPr>
              <a:t>α </a:t>
            </a:r>
            <a:r>
              <a:rPr lang="en" sz="1050" b="1" dirty="0" err="1">
                <a:solidFill>
                  <a:schemeClr val="dk2"/>
                </a:solidFill>
              </a:rPr>
              <a:t>γι</a:t>
            </a:r>
            <a:r>
              <a:rPr lang="en" sz="1050" b="1" dirty="0">
                <a:solidFill>
                  <a:schemeClr val="dk2"/>
                </a:solidFill>
              </a:rPr>
              <a:t>α </a:t>
            </a:r>
            <a:r>
              <a:rPr lang="en" sz="1050" b="1" dirty="0" err="1">
                <a:solidFill>
                  <a:schemeClr val="dk2"/>
                </a:solidFill>
              </a:rPr>
              <a:t>τ</a:t>
            </a:r>
            <a:r>
              <a:rPr lang="en" sz="1050" b="1" dirty="0">
                <a:solidFill>
                  <a:schemeClr val="dk2"/>
                </a:solidFill>
              </a:rPr>
              <a:t>α </a:t>
            </a:r>
            <a:r>
              <a:rPr lang="en" sz="1050" b="1" dirty="0" err="1">
                <a:solidFill>
                  <a:schemeClr val="dk2"/>
                </a:solidFill>
              </a:rPr>
              <a:t>συστήμ</a:t>
            </a:r>
            <a:r>
              <a:rPr lang="en" sz="1050" b="1" dirty="0">
                <a:solidFill>
                  <a:schemeClr val="dk2"/>
                </a:solidFill>
              </a:rPr>
              <a:t>α</a:t>
            </a:r>
            <a:r>
              <a:rPr lang="en" sz="1050" b="1" dirty="0" err="1">
                <a:solidFill>
                  <a:schemeClr val="dk2"/>
                </a:solidFill>
              </a:rPr>
              <a:t>τ</a:t>
            </a:r>
            <a:r>
              <a:rPr lang="en" sz="1050" b="1" dirty="0">
                <a:solidFill>
                  <a:schemeClr val="dk2"/>
                </a:solidFill>
              </a:rPr>
              <a:t>α α</a:t>
            </a:r>
            <a:r>
              <a:rPr lang="en" sz="1050" b="1" dirty="0" err="1">
                <a:solidFill>
                  <a:schemeClr val="dk2"/>
                </a:solidFill>
              </a:rPr>
              <a:t>νθρώ</a:t>
            </a:r>
            <a:r>
              <a:rPr lang="en" sz="1050" b="1" dirty="0">
                <a:solidFill>
                  <a:schemeClr val="dk2"/>
                </a:solidFill>
              </a:rPr>
              <a:t>π</a:t>
            </a:r>
            <a:r>
              <a:rPr lang="en" sz="1050" b="1" dirty="0" err="1">
                <a:solidFill>
                  <a:schemeClr val="dk2"/>
                </a:solidFill>
              </a:rPr>
              <a:t>ινης</a:t>
            </a:r>
            <a:r>
              <a:rPr lang="en" sz="1050" b="1" dirty="0">
                <a:solidFill>
                  <a:schemeClr val="dk2"/>
                </a:solidFill>
              </a:rPr>
              <a:t> </a:t>
            </a:r>
            <a:r>
              <a:rPr lang="en" sz="1050" b="1" dirty="0" err="1">
                <a:solidFill>
                  <a:schemeClr val="dk2"/>
                </a:solidFill>
              </a:rPr>
              <a:t>δράσης</a:t>
            </a:r>
            <a:r>
              <a:rPr lang="en" sz="1050" dirty="0">
                <a:solidFill>
                  <a:schemeClr val="dk2"/>
                </a:solidFill>
              </a:rPr>
              <a:t> (</a:t>
            </a:r>
            <a:r>
              <a:rPr lang="en" sz="1050" dirty="0" err="1">
                <a:solidFill>
                  <a:schemeClr val="dk2"/>
                </a:solidFill>
              </a:rPr>
              <a:t>τ</a:t>
            </a:r>
            <a:r>
              <a:rPr lang="en" sz="1050" dirty="0">
                <a:solidFill>
                  <a:schemeClr val="dk2"/>
                </a:solidFill>
              </a:rPr>
              <a:t>α Root Definitions </a:t>
            </a:r>
            <a:r>
              <a:rPr lang="en" sz="1050" dirty="0" err="1">
                <a:solidFill>
                  <a:schemeClr val="dk2"/>
                </a:solidFill>
              </a:rPr>
              <a:t>μ</a:t>
            </a:r>
            <a:r>
              <a:rPr lang="en" sz="1050" dirty="0">
                <a:solidFill>
                  <a:schemeClr val="dk2"/>
                </a:solidFill>
              </a:rPr>
              <a:t>α</a:t>
            </a:r>
            <a:r>
              <a:rPr lang="en" sz="1050" dirty="0" err="1">
                <a:solidFill>
                  <a:schemeClr val="dk2"/>
                </a:solidFill>
              </a:rPr>
              <a:t>ς</a:t>
            </a:r>
            <a:r>
              <a:rPr lang="en" sz="1050" dirty="0">
                <a:solidFill>
                  <a:schemeClr val="dk2"/>
                </a:solidFill>
              </a:rPr>
              <a:t>).</a:t>
            </a:r>
            <a:endParaRPr sz="1050" dirty="0">
              <a:solidFill>
                <a:schemeClr val="dk2"/>
              </a:solidFill>
            </a:endParaRPr>
          </a:p>
          <a:p>
            <a:pPr marL="914400" lvl="1" indent="-2921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00"/>
              <a:buAutoNum type="alphaLcPeriod"/>
            </a:pPr>
            <a:r>
              <a:rPr lang="en" sz="1050" dirty="0" err="1">
                <a:solidFill>
                  <a:schemeClr val="dk2"/>
                </a:solidFill>
              </a:rPr>
              <a:t>Το</a:t>
            </a:r>
            <a:r>
              <a:rPr lang="en" sz="1050" dirty="0">
                <a:solidFill>
                  <a:schemeClr val="dk2"/>
                </a:solidFill>
              </a:rPr>
              <a:t> “</a:t>
            </a:r>
            <a:r>
              <a:rPr lang="en" sz="1050" dirty="0" err="1">
                <a:solidFill>
                  <a:schemeClr val="dk2"/>
                </a:solidFill>
              </a:rPr>
              <a:t>χτίζω</a:t>
            </a:r>
            <a:r>
              <a:rPr lang="en" sz="1050" dirty="0">
                <a:solidFill>
                  <a:schemeClr val="dk2"/>
                </a:solidFill>
              </a:rPr>
              <a:t> </a:t>
            </a:r>
            <a:r>
              <a:rPr lang="en" sz="1050" dirty="0" err="1">
                <a:solidFill>
                  <a:schemeClr val="dk2"/>
                </a:solidFill>
              </a:rPr>
              <a:t>εννοιολογικό</a:t>
            </a:r>
            <a:r>
              <a:rPr lang="en" sz="1050" dirty="0">
                <a:solidFill>
                  <a:schemeClr val="dk2"/>
                </a:solidFill>
              </a:rPr>
              <a:t> </a:t>
            </a:r>
            <a:r>
              <a:rPr lang="en" sz="1050" dirty="0" err="1">
                <a:solidFill>
                  <a:schemeClr val="dk2"/>
                </a:solidFill>
              </a:rPr>
              <a:t>μοντέλο</a:t>
            </a:r>
            <a:r>
              <a:rPr lang="en" sz="1050" dirty="0">
                <a:solidFill>
                  <a:schemeClr val="dk2"/>
                </a:solidFill>
              </a:rPr>
              <a:t>” </a:t>
            </a:r>
            <a:r>
              <a:rPr lang="en" sz="1050" dirty="0" err="1">
                <a:solidFill>
                  <a:schemeClr val="dk2"/>
                </a:solidFill>
              </a:rPr>
              <a:t>γι</a:t>
            </a:r>
            <a:r>
              <a:rPr lang="en" sz="1050" dirty="0">
                <a:solidFill>
                  <a:schemeClr val="dk2"/>
                </a:solidFill>
              </a:rPr>
              <a:t>α </a:t>
            </a:r>
            <a:r>
              <a:rPr lang="en" sz="1050" dirty="0" err="1">
                <a:solidFill>
                  <a:schemeClr val="dk2"/>
                </a:solidFill>
              </a:rPr>
              <a:t>έν</a:t>
            </a:r>
            <a:r>
              <a:rPr lang="en" sz="1050" dirty="0">
                <a:solidFill>
                  <a:schemeClr val="dk2"/>
                </a:solidFill>
              </a:rPr>
              <a:t>α root definition </a:t>
            </a:r>
            <a:r>
              <a:rPr lang="en" sz="1050" dirty="0" err="1">
                <a:solidFill>
                  <a:schemeClr val="dk2"/>
                </a:solidFill>
              </a:rPr>
              <a:t>ενός</a:t>
            </a:r>
            <a:r>
              <a:rPr lang="en" sz="1050" dirty="0">
                <a:solidFill>
                  <a:schemeClr val="dk2"/>
                </a:solidFill>
              </a:rPr>
              <a:t> </a:t>
            </a:r>
            <a:r>
              <a:rPr lang="en" sz="1050" dirty="0" err="1">
                <a:solidFill>
                  <a:schemeClr val="dk2"/>
                </a:solidFill>
              </a:rPr>
              <a:t>συστήμ</a:t>
            </a:r>
            <a:r>
              <a:rPr lang="en" sz="1050" dirty="0">
                <a:solidFill>
                  <a:schemeClr val="dk2"/>
                </a:solidFill>
              </a:rPr>
              <a:t>α</a:t>
            </a:r>
            <a:r>
              <a:rPr lang="en" sz="1050" dirty="0" err="1">
                <a:solidFill>
                  <a:schemeClr val="dk2"/>
                </a:solidFill>
              </a:rPr>
              <a:t>τος</a:t>
            </a:r>
            <a:r>
              <a:rPr lang="en" sz="1050" dirty="0">
                <a:solidFill>
                  <a:schemeClr val="dk2"/>
                </a:solidFill>
              </a:rPr>
              <a:t> </a:t>
            </a:r>
            <a:r>
              <a:rPr lang="en" sz="1050" dirty="0" err="1">
                <a:solidFill>
                  <a:schemeClr val="dk2"/>
                </a:solidFill>
              </a:rPr>
              <a:t>σημ</a:t>
            </a:r>
            <a:r>
              <a:rPr lang="en" sz="1050" dirty="0">
                <a:solidFill>
                  <a:schemeClr val="dk2"/>
                </a:solidFill>
              </a:rPr>
              <a:t>α</a:t>
            </a:r>
            <a:r>
              <a:rPr lang="en" sz="1050" dirty="0" err="1">
                <a:solidFill>
                  <a:schemeClr val="dk2"/>
                </a:solidFill>
              </a:rPr>
              <a:t>ίνει</a:t>
            </a:r>
            <a:r>
              <a:rPr lang="en" sz="1050" dirty="0">
                <a:solidFill>
                  <a:schemeClr val="dk2"/>
                </a:solidFill>
              </a:rPr>
              <a:t> π</a:t>
            </a:r>
            <a:r>
              <a:rPr lang="en" sz="1050" dirty="0" err="1">
                <a:solidFill>
                  <a:schemeClr val="dk2"/>
                </a:solidFill>
              </a:rPr>
              <a:t>ολύ</a:t>
            </a:r>
            <a:r>
              <a:rPr lang="en" sz="1050" dirty="0">
                <a:solidFill>
                  <a:schemeClr val="dk2"/>
                </a:solidFill>
              </a:rPr>
              <a:t> απ</a:t>
            </a:r>
            <a:r>
              <a:rPr lang="en" sz="1050" dirty="0" err="1">
                <a:solidFill>
                  <a:schemeClr val="dk2"/>
                </a:solidFill>
              </a:rPr>
              <a:t>λά</a:t>
            </a:r>
            <a:r>
              <a:rPr lang="en" sz="1050" dirty="0">
                <a:solidFill>
                  <a:schemeClr val="dk2"/>
                </a:solidFill>
              </a:rPr>
              <a:t> </a:t>
            </a:r>
            <a:r>
              <a:rPr lang="en" sz="1050" i="1" u="sng" dirty="0" err="1">
                <a:solidFill>
                  <a:schemeClr val="dk2"/>
                </a:solidFill>
              </a:rPr>
              <a:t>ν</a:t>
            </a:r>
            <a:r>
              <a:rPr lang="en" sz="1050" i="1" u="sng" dirty="0">
                <a:solidFill>
                  <a:schemeClr val="dk2"/>
                </a:solidFill>
              </a:rPr>
              <a:t>α </a:t>
            </a:r>
            <a:r>
              <a:rPr lang="en" sz="1050" i="1" u="sng" dirty="0" err="1">
                <a:solidFill>
                  <a:schemeClr val="dk2"/>
                </a:solidFill>
              </a:rPr>
              <a:t>ξεκ</a:t>
            </a:r>
            <a:r>
              <a:rPr lang="en" sz="1050" i="1" u="sng" dirty="0">
                <a:solidFill>
                  <a:schemeClr val="dk2"/>
                </a:solidFill>
              </a:rPr>
              <a:t>α</a:t>
            </a:r>
            <a:r>
              <a:rPr lang="en" sz="1050" i="1" u="sng" dirty="0" err="1">
                <a:solidFill>
                  <a:schemeClr val="dk2"/>
                </a:solidFill>
              </a:rPr>
              <a:t>θ</a:t>
            </a:r>
            <a:r>
              <a:rPr lang="en" sz="1050" i="1" u="sng" dirty="0">
                <a:solidFill>
                  <a:schemeClr val="dk2"/>
                </a:solidFill>
              </a:rPr>
              <a:t>α</a:t>
            </a:r>
            <a:r>
              <a:rPr lang="en" sz="1050" i="1" u="sng" dirty="0" err="1">
                <a:solidFill>
                  <a:schemeClr val="dk2"/>
                </a:solidFill>
              </a:rPr>
              <a:t>ρίσουμε</a:t>
            </a:r>
            <a:r>
              <a:rPr lang="en" sz="1050" i="1" u="sng" dirty="0">
                <a:solidFill>
                  <a:schemeClr val="dk2"/>
                </a:solidFill>
              </a:rPr>
              <a:t> π</a:t>
            </a:r>
            <a:r>
              <a:rPr lang="en" sz="1050" i="1" u="sng" dirty="0" err="1">
                <a:solidFill>
                  <a:schemeClr val="dk2"/>
                </a:solidFill>
              </a:rPr>
              <a:t>ιο</a:t>
            </a:r>
            <a:r>
              <a:rPr lang="en" sz="1050" i="1" u="sng" dirty="0">
                <a:solidFill>
                  <a:schemeClr val="dk2"/>
                </a:solidFill>
              </a:rPr>
              <a:t> α</a:t>
            </a:r>
            <a:r>
              <a:rPr lang="en" sz="1050" i="1" u="sng" dirty="0" err="1">
                <a:solidFill>
                  <a:schemeClr val="dk2"/>
                </a:solidFill>
              </a:rPr>
              <a:t>ν</a:t>
            </a:r>
            <a:r>
              <a:rPr lang="en" sz="1050" i="1" u="sng" dirty="0">
                <a:solidFill>
                  <a:schemeClr val="dk2"/>
                </a:solidFill>
              </a:rPr>
              <a:t>α</a:t>
            </a:r>
            <a:r>
              <a:rPr lang="en" sz="1050" i="1" u="sng" dirty="0" err="1">
                <a:solidFill>
                  <a:schemeClr val="dk2"/>
                </a:solidFill>
              </a:rPr>
              <a:t>λυτικά</a:t>
            </a:r>
            <a:r>
              <a:rPr lang="en" sz="1050" i="1" u="sng" dirty="0">
                <a:solidFill>
                  <a:schemeClr val="dk2"/>
                </a:solidFill>
              </a:rPr>
              <a:t> π</a:t>
            </a:r>
            <a:r>
              <a:rPr lang="en" sz="1050" i="1" u="sng" dirty="0" err="1">
                <a:solidFill>
                  <a:schemeClr val="dk2"/>
                </a:solidFill>
              </a:rPr>
              <a:t>ως</a:t>
            </a:r>
            <a:r>
              <a:rPr lang="en" sz="1050" i="1" u="sng" dirty="0">
                <a:solidFill>
                  <a:schemeClr val="dk2"/>
                </a:solidFill>
              </a:rPr>
              <a:t> </a:t>
            </a:r>
            <a:r>
              <a:rPr lang="en" sz="1050" i="1" u="sng" dirty="0" err="1">
                <a:solidFill>
                  <a:schemeClr val="dk2"/>
                </a:solidFill>
              </a:rPr>
              <a:t>δουλεύει</a:t>
            </a:r>
            <a:r>
              <a:rPr lang="en" sz="1050" i="1" u="sng" dirty="0">
                <a:solidFill>
                  <a:schemeClr val="dk2"/>
                </a:solidFill>
              </a:rPr>
              <a:t> α</a:t>
            </a:r>
            <a:r>
              <a:rPr lang="en" sz="1050" i="1" u="sng" dirty="0" err="1">
                <a:solidFill>
                  <a:schemeClr val="dk2"/>
                </a:solidFill>
              </a:rPr>
              <a:t>υτό</a:t>
            </a:r>
            <a:r>
              <a:rPr lang="en" sz="1050" i="1" u="sng" dirty="0">
                <a:solidFill>
                  <a:schemeClr val="dk2"/>
                </a:solidFill>
              </a:rPr>
              <a:t> </a:t>
            </a:r>
            <a:r>
              <a:rPr lang="en" sz="1050" i="1" u="sng" dirty="0" err="1">
                <a:solidFill>
                  <a:schemeClr val="dk2"/>
                </a:solidFill>
              </a:rPr>
              <a:t>το</a:t>
            </a:r>
            <a:r>
              <a:rPr lang="en" sz="1050" i="1" u="sng" dirty="0">
                <a:solidFill>
                  <a:schemeClr val="dk2"/>
                </a:solidFill>
              </a:rPr>
              <a:t> </a:t>
            </a:r>
            <a:r>
              <a:rPr lang="en" sz="1050" i="1" u="sng" dirty="0" err="1">
                <a:solidFill>
                  <a:schemeClr val="dk2"/>
                </a:solidFill>
              </a:rPr>
              <a:t>σύστημ</a:t>
            </a:r>
            <a:r>
              <a:rPr lang="en" sz="1050" i="1" u="sng" dirty="0">
                <a:solidFill>
                  <a:schemeClr val="dk2"/>
                </a:solidFill>
              </a:rPr>
              <a:t>α </a:t>
            </a:r>
            <a:r>
              <a:rPr lang="en" sz="1050" i="1" u="sng" dirty="0" err="1">
                <a:solidFill>
                  <a:schemeClr val="dk2"/>
                </a:solidFill>
              </a:rPr>
              <a:t>στον</a:t>
            </a:r>
            <a:r>
              <a:rPr lang="en" sz="1050" i="1" u="sng" dirty="0">
                <a:solidFill>
                  <a:schemeClr val="dk2"/>
                </a:solidFill>
              </a:rPr>
              <a:t> </a:t>
            </a:r>
            <a:r>
              <a:rPr lang="en" sz="1050" i="1" u="sng" dirty="0" err="1">
                <a:solidFill>
                  <a:schemeClr val="dk2"/>
                </a:solidFill>
              </a:rPr>
              <a:t>ιδ</a:t>
            </a:r>
            <a:r>
              <a:rPr lang="en" sz="1050" i="1" u="sng" dirty="0">
                <a:solidFill>
                  <a:schemeClr val="dk2"/>
                </a:solidFill>
              </a:rPr>
              <a:t>α</a:t>
            </a:r>
            <a:r>
              <a:rPr lang="en" sz="1050" i="1" u="sng" dirty="0" err="1">
                <a:solidFill>
                  <a:schemeClr val="dk2"/>
                </a:solidFill>
              </a:rPr>
              <a:t>νικό</a:t>
            </a:r>
            <a:r>
              <a:rPr lang="en" sz="1050" i="1" u="sng" dirty="0">
                <a:solidFill>
                  <a:schemeClr val="dk2"/>
                </a:solidFill>
              </a:rPr>
              <a:t> </a:t>
            </a:r>
            <a:r>
              <a:rPr lang="en" sz="1050" i="1" u="sng" dirty="0" err="1">
                <a:solidFill>
                  <a:schemeClr val="dk2"/>
                </a:solidFill>
              </a:rPr>
              <a:t>κόσμο</a:t>
            </a:r>
            <a:r>
              <a:rPr lang="en" sz="1050" i="1" u="sng" dirty="0">
                <a:solidFill>
                  <a:schemeClr val="dk2"/>
                </a:solidFill>
              </a:rPr>
              <a:t> </a:t>
            </a:r>
            <a:r>
              <a:rPr lang="en" sz="1050" i="1" u="sng" dirty="0" err="1">
                <a:solidFill>
                  <a:schemeClr val="dk2"/>
                </a:solidFill>
              </a:rPr>
              <a:t>της</a:t>
            </a:r>
            <a:r>
              <a:rPr lang="en" sz="1050" i="1" u="sng" dirty="0">
                <a:solidFill>
                  <a:schemeClr val="dk2"/>
                </a:solidFill>
              </a:rPr>
              <a:t> </a:t>
            </a:r>
            <a:r>
              <a:rPr lang="en" sz="1050" i="1" u="sng" dirty="0" err="1">
                <a:solidFill>
                  <a:schemeClr val="dk2"/>
                </a:solidFill>
              </a:rPr>
              <a:t>συστημικής</a:t>
            </a:r>
            <a:r>
              <a:rPr lang="en" sz="1050" i="1" u="sng" dirty="0">
                <a:solidFill>
                  <a:schemeClr val="dk2"/>
                </a:solidFill>
              </a:rPr>
              <a:t> </a:t>
            </a:r>
            <a:r>
              <a:rPr lang="en" sz="1050" i="1" u="sng" dirty="0" err="1">
                <a:solidFill>
                  <a:schemeClr val="dk2"/>
                </a:solidFill>
              </a:rPr>
              <a:t>σκέψης</a:t>
            </a:r>
            <a:r>
              <a:rPr lang="en" sz="1050" dirty="0">
                <a:solidFill>
                  <a:schemeClr val="dk2"/>
                </a:solidFill>
              </a:rPr>
              <a:t>. </a:t>
            </a:r>
            <a:endParaRPr sz="1050" dirty="0">
              <a:solidFill>
                <a:schemeClr val="dk2"/>
              </a:solidFill>
            </a:endParaRPr>
          </a:p>
          <a:p>
            <a:pPr marL="457200" lvl="0" indent="-2921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00"/>
              <a:buAutoNum type="arabicPeriod"/>
            </a:pPr>
            <a:r>
              <a:rPr lang="en" sz="1050" b="1" dirty="0" err="1">
                <a:solidFill>
                  <a:schemeClr val="dk2"/>
                </a:solidFill>
              </a:rPr>
              <a:t>Αρχίζουμε</a:t>
            </a:r>
            <a:r>
              <a:rPr lang="en" sz="1050" b="1" dirty="0">
                <a:solidFill>
                  <a:schemeClr val="dk2"/>
                </a:solidFill>
              </a:rPr>
              <a:t> </a:t>
            </a:r>
            <a:r>
              <a:rPr lang="en" sz="1050" b="1" dirty="0" err="1">
                <a:solidFill>
                  <a:schemeClr val="dk2"/>
                </a:solidFill>
              </a:rPr>
              <a:t>ν</a:t>
            </a:r>
            <a:r>
              <a:rPr lang="en" sz="1050" b="1" dirty="0">
                <a:solidFill>
                  <a:schemeClr val="dk2"/>
                </a:solidFill>
              </a:rPr>
              <a:t>α </a:t>
            </a:r>
            <a:r>
              <a:rPr lang="en" sz="1050" b="1" dirty="0" err="1">
                <a:solidFill>
                  <a:schemeClr val="dk2"/>
                </a:solidFill>
              </a:rPr>
              <a:t>συγκρίνουμε</a:t>
            </a:r>
            <a:r>
              <a:rPr lang="en" sz="1050" b="1" dirty="0">
                <a:solidFill>
                  <a:schemeClr val="dk2"/>
                </a:solidFill>
              </a:rPr>
              <a:t> </a:t>
            </a:r>
            <a:r>
              <a:rPr lang="en" sz="1050" dirty="0" err="1">
                <a:solidFill>
                  <a:schemeClr val="dk2"/>
                </a:solidFill>
              </a:rPr>
              <a:t>τ</a:t>
            </a:r>
            <a:r>
              <a:rPr lang="en" sz="1050" dirty="0">
                <a:solidFill>
                  <a:schemeClr val="dk2"/>
                </a:solidFill>
              </a:rPr>
              <a:t>α </a:t>
            </a:r>
            <a:r>
              <a:rPr lang="en" sz="1050" dirty="0" err="1">
                <a:solidFill>
                  <a:schemeClr val="dk2"/>
                </a:solidFill>
              </a:rPr>
              <a:t>εννοιολογικά</a:t>
            </a:r>
            <a:r>
              <a:rPr lang="en" sz="1050" dirty="0">
                <a:solidFill>
                  <a:schemeClr val="dk2"/>
                </a:solidFill>
              </a:rPr>
              <a:t> </a:t>
            </a:r>
            <a:r>
              <a:rPr lang="en" sz="1050" dirty="0" err="1">
                <a:solidFill>
                  <a:schemeClr val="dk2"/>
                </a:solidFill>
              </a:rPr>
              <a:t>μ</a:t>
            </a:r>
            <a:r>
              <a:rPr lang="en" sz="1050" dirty="0">
                <a:solidFill>
                  <a:schemeClr val="dk2"/>
                </a:solidFill>
              </a:rPr>
              <a:t>α</a:t>
            </a:r>
            <a:r>
              <a:rPr lang="en" sz="1050" dirty="0" err="1">
                <a:solidFill>
                  <a:schemeClr val="dk2"/>
                </a:solidFill>
              </a:rPr>
              <a:t>ς</a:t>
            </a:r>
            <a:r>
              <a:rPr lang="en" sz="1050" dirty="0">
                <a:solidFill>
                  <a:schemeClr val="dk2"/>
                </a:solidFill>
              </a:rPr>
              <a:t> </a:t>
            </a:r>
            <a:r>
              <a:rPr lang="en" sz="1050" dirty="0" err="1">
                <a:solidFill>
                  <a:schemeClr val="dk2"/>
                </a:solidFill>
              </a:rPr>
              <a:t>μοντέλ</a:t>
            </a:r>
            <a:r>
              <a:rPr lang="en" sz="1050" dirty="0">
                <a:solidFill>
                  <a:schemeClr val="dk2"/>
                </a:solidFill>
              </a:rPr>
              <a:t>α </a:t>
            </a:r>
            <a:r>
              <a:rPr lang="en" sz="1050" dirty="0" err="1">
                <a:solidFill>
                  <a:schemeClr val="dk2"/>
                </a:solidFill>
              </a:rPr>
              <a:t>με</a:t>
            </a:r>
            <a:r>
              <a:rPr lang="en" sz="1050" dirty="0">
                <a:solidFill>
                  <a:schemeClr val="dk2"/>
                </a:solidFill>
              </a:rPr>
              <a:t> </a:t>
            </a:r>
            <a:r>
              <a:rPr lang="en" sz="1050" dirty="0" err="1">
                <a:solidFill>
                  <a:schemeClr val="dk2"/>
                </a:solidFill>
              </a:rPr>
              <a:t>την</a:t>
            </a:r>
            <a:r>
              <a:rPr lang="en" sz="1050" dirty="0">
                <a:solidFill>
                  <a:schemeClr val="dk2"/>
                </a:solidFill>
              </a:rPr>
              <a:t> π</a:t>
            </a:r>
            <a:r>
              <a:rPr lang="en" sz="1050" dirty="0" err="1">
                <a:solidFill>
                  <a:schemeClr val="dk2"/>
                </a:solidFill>
              </a:rPr>
              <a:t>ρ</a:t>
            </a:r>
            <a:r>
              <a:rPr lang="en" sz="1050" dirty="0">
                <a:solidFill>
                  <a:schemeClr val="dk2"/>
                </a:solidFill>
              </a:rPr>
              <a:t>α</a:t>
            </a:r>
            <a:r>
              <a:rPr lang="en" sz="1050" dirty="0" err="1">
                <a:solidFill>
                  <a:schemeClr val="dk2"/>
                </a:solidFill>
              </a:rPr>
              <a:t>γμ</a:t>
            </a:r>
            <a:r>
              <a:rPr lang="en" sz="1050" dirty="0">
                <a:solidFill>
                  <a:schemeClr val="dk2"/>
                </a:solidFill>
              </a:rPr>
              <a:t>α</a:t>
            </a:r>
            <a:r>
              <a:rPr lang="en" sz="1050" dirty="0" err="1">
                <a:solidFill>
                  <a:schemeClr val="dk2"/>
                </a:solidFill>
              </a:rPr>
              <a:t>τικότητ</a:t>
            </a:r>
            <a:r>
              <a:rPr lang="en" sz="1050" dirty="0">
                <a:solidFill>
                  <a:schemeClr val="dk2"/>
                </a:solidFill>
              </a:rPr>
              <a:t>α.</a:t>
            </a:r>
            <a:endParaRPr sz="1050" dirty="0">
              <a:solidFill>
                <a:schemeClr val="dk2"/>
              </a:solidFill>
            </a:endParaRPr>
          </a:p>
          <a:p>
            <a:pPr marL="457200" lvl="0" indent="-2921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00"/>
              <a:buAutoNum type="arabicPeriod"/>
            </a:pPr>
            <a:r>
              <a:rPr lang="en" sz="1050" b="1" dirty="0" err="1">
                <a:solidFill>
                  <a:schemeClr val="dk2"/>
                </a:solidFill>
              </a:rPr>
              <a:t>Προσδιορίζουμε</a:t>
            </a:r>
            <a:r>
              <a:rPr lang="en" sz="1050" b="1" dirty="0">
                <a:solidFill>
                  <a:schemeClr val="dk2"/>
                </a:solidFill>
              </a:rPr>
              <a:t> </a:t>
            </a:r>
            <a:r>
              <a:rPr lang="en" sz="1050" b="1" dirty="0" err="1">
                <a:solidFill>
                  <a:schemeClr val="dk2"/>
                </a:solidFill>
              </a:rPr>
              <a:t>εφικτές</a:t>
            </a:r>
            <a:r>
              <a:rPr lang="en" sz="1050" b="1" dirty="0">
                <a:solidFill>
                  <a:schemeClr val="dk2"/>
                </a:solidFill>
              </a:rPr>
              <a:t> α</a:t>
            </a:r>
            <a:r>
              <a:rPr lang="en" sz="1050" b="1" dirty="0" err="1">
                <a:solidFill>
                  <a:schemeClr val="dk2"/>
                </a:solidFill>
              </a:rPr>
              <a:t>λλ</a:t>
            </a:r>
            <a:r>
              <a:rPr lang="en" sz="1050" b="1" dirty="0">
                <a:solidFill>
                  <a:schemeClr val="dk2"/>
                </a:solidFill>
              </a:rPr>
              <a:t>α</a:t>
            </a:r>
            <a:r>
              <a:rPr lang="en" sz="1050" b="1" dirty="0" err="1">
                <a:solidFill>
                  <a:schemeClr val="dk2"/>
                </a:solidFill>
              </a:rPr>
              <a:t>γές</a:t>
            </a:r>
            <a:r>
              <a:rPr lang="en" sz="1050" b="1" dirty="0">
                <a:solidFill>
                  <a:schemeClr val="dk2"/>
                </a:solidFill>
              </a:rPr>
              <a:t> </a:t>
            </a:r>
            <a:r>
              <a:rPr lang="en" sz="1050" dirty="0">
                <a:solidFill>
                  <a:schemeClr val="dk2"/>
                </a:solidFill>
              </a:rPr>
              <a:t>π</a:t>
            </a:r>
            <a:r>
              <a:rPr lang="en" sz="1050" dirty="0" err="1">
                <a:solidFill>
                  <a:schemeClr val="dk2"/>
                </a:solidFill>
              </a:rPr>
              <a:t>ου</a:t>
            </a:r>
            <a:r>
              <a:rPr lang="en" sz="1050" dirty="0">
                <a:solidFill>
                  <a:schemeClr val="dk2"/>
                </a:solidFill>
              </a:rPr>
              <a:t> </a:t>
            </a:r>
            <a:r>
              <a:rPr lang="en" sz="1050" dirty="0" err="1">
                <a:solidFill>
                  <a:schemeClr val="dk2"/>
                </a:solidFill>
              </a:rPr>
              <a:t>μ</a:t>
            </a:r>
            <a:r>
              <a:rPr lang="en" sz="1050" dirty="0">
                <a:solidFill>
                  <a:schemeClr val="dk2"/>
                </a:solidFill>
              </a:rPr>
              <a:t>π</a:t>
            </a:r>
            <a:r>
              <a:rPr lang="en" sz="1050" dirty="0" err="1">
                <a:solidFill>
                  <a:schemeClr val="dk2"/>
                </a:solidFill>
              </a:rPr>
              <a:t>ορούν</a:t>
            </a:r>
            <a:r>
              <a:rPr lang="en" sz="1050" dirty="0">
                <a:solidFill>
                  <a:schemeClr val="dk2"/>
                </a:solidFill>
              </a:rPr>
              <a:t> </a:t>
            </a:r>
            <a:r>
              <a:rPr lang="en" sz="1050" dirty="0" err="1">
                <a:solidFill>
                  <a:schemeClr val="dk2"/>
                </a:solidFill>
              </a:rPr>
              <a:t>ν</a:t>
            </a:r>
            <a:r>
              <a:rPr lang="en" sz="1050" dirty="0">
                <a:solidFill>
                  <a:schemeClr val="dk2"/>
                </a:solidFill>
              </a:rPr>
              <a:t>α π</a:t>
            </a:r>
            <a:r>
              <a:rPr lang="en" sz="1050" dirty="0" err="1">
                <a:solidFill>
                  <a:schemeClr val="dk2"/>
                </a:solidFill>
              </a:rPr>
              <a:t>ρ</a:t>
            </a:r>
            <a:r>
              <a:rPr lang="en" sz="1050" dirty="0">
                <a:solidFill>
                  <a:schemeClr val="dk2"/>
                </a:solidFill>
              </a:rPr>
              <a:t>α</a:t>
            </a:r>
            <a:r>
              <a:rPr lang="en" sz="1050" dirty="0" err="1">
                <a:solidFill>
                  <a:schemeClr val="dk2"/>
                </a:solidFill>
              </a:rPr>
              <a:t>γμ</a:t>
            </a:r>
            <a:r>
              <a:rPr lang="en" sz="1050" dirty="0">
                <a:solidFill>
                  <a:schemeClr val="dk2"/>
                </a:solidFill>
              </a:rPr>
              <a:t>α</a:t>
            </a:r>
            <a:r>
              <a:rPr lang="en" sz="1050" dirty="0" err="1">
                <a:solidFill>
                  <a:schemeClr val="dk2"/>
                </a:solidFill>
              </a:rPr>
              <a:t>το</a:t>
            </a:r>
            <a:r>
              <a:rPr lang="en" sz="1050" dirty="0">
                <a:solidFill>
                  <a:schemeClr val="dk2"/>
                </a:solidFill>
              </a:rPr>
              <a:t>π</a:t>
            </a:r>
            <a:r>
              <a:rPr lang="en" sz="1050" dirty="0" err="1">
                <a:solidFill>
                  <a:schemeClr val="dk2"/>
                </a:solidFill>
              </a:rPr>
              <a:t>οιηθούν</a:t>
            </a:r>
            <a:r>
              <a:rPr lang="en" sz="1050" dirty="0">
                <a:solidFill>
                  <a:schemeClr val="dk2"/>
                </a:solidFill>
              </a:rPr>
              <a:t> </a:t>
            </a:r>
            <a:r>
              <a:rPr lang="en" sz="1050" dirty="0" err="1">
                <a:solidFill>
                  <a:schemeClr val="dk2"/>
                </a:solidFill>
              </a:rPr>
              <a:t>γι</a:t>
            </a:r>
            <a:r>
              <a:rPr lang="en" sz="1050" dirty="0">
                <a:solidFill>
                  <a:schemeClr val="dk2"/>
                </a:solidFill>
              </a:rPr>
              <a:t>α </a:t>
            </a:r>
            <a:r>
              <a:rPr lang="en" sz="1050" dirty="0" err="1">
                <a:solidFill>
                  <a:schemeClr val="dk2"/>
                </a:solidFill>
              </a:rPr>
              <a:t>ν</a:t>
            </a:r>
            <a:r>
              <a:rPr lang="en" sz="1050" dirty="0">
                <a:solidFill>
                  <a:schemeClr val="dk2"/>
                </a:solidFill>
              </a:rPr>
              <a:t>α </a:t>
            </a:r>
            <a:r>
              <a:rPr lang="en" sz="1050" dirty="0" err="1">
                <a:solidFill>
                  <a:schemeClr val="dk2"/>
                </a:solidFill>
              </a:rPr>
              <a:t>φέρουμε</a:t>
            </a:r>
            <a:r>
              <a:rPr lang="en" sz="1050" dirty="0">
                <a:solidFill>
                  <a:schemeClr val="dk2"/>
                </a:solidFill>
              </a:rPr>
              <a:t> </a:t>
            </a:r>
            <a:r>
              <a:rPr lang="en" sz="1050" dirty="0" err="1">
                <a:solidFill>
                  <a:schemeClr val="dk2"/>
                </a:solidFill>
              </a:rPr>
              <a:t>την</a:t>
            </a:r>
            <a:r>
              <a:rPr lang="en" sz="1050" dirty="0">
                <a:solidFill>
                  <a:schemeClr val="dk2"/>
                </a:solidFill>
              </a:rPr>
              <a:t> π</a:t>
            </a:r>
            <a:r>
              <a:rPr lang="en" sz="1050" dirty="0" err="1">
                <a:solidFill>
                  <a:schemeClr val="dk2"/>
                </a:solidFill>
              </a:rPr>
              <a:t>ρ</a:t>
            </a:r>
            <a:r>
              <a:rPr lang="en" sz="1050" dirty="0">
                <a:solidFill>
                  <a:schemeClr val="dk2"/>
                </a:solidFill>
              </a:rPr>
              <a:t>α</a:t>
            </a:r>
            <a:r>
              <a:rPr lang="en" sz="1050" dirty="0" err="1">
                <a:solidFill>
                  <a:schemeClr val="dk2"/>
                </a:solidFill>
              </a:rPr>
              <a:t>γμ</a:t>
            </a:r>
            <a:r>
              <a:rPr lang="en" sz="1050" dirty="0">
                <a:solidFill>
                  <a:schemeClr val="dk2"/>
                </a:solidFill>
              </a:rPr>
              <a:t>α</a:t>
            </a:r>
            <a:r>
              <a:rPr lang="en" sz="1050" dirty="0" err="1">
                <a:solidFill>
                  <a:schemeClr val="dk2"/>
                </a:solidFill>
              </a:rPr>
              <a:t>τικότητ</a:t>
            </a:r>
            <a:r>
              <a:rPr lang="en" sz="1050" dirty="0">
                <a:solidFill>
                  <a:schemeClr val="dk2"/>
                </a:solidFill>
              </a:rPr>
              <a:t>α π</a:t>
            </a:r>
            <a:r>
              <a:rPr lang="en" sz="1050" dirty="0" err="1">
                <a:solidFill>
                  <a:schemeClr val="dk2"/>
                </a:solidFill>
              </a:rPr>
              <a:t>ιο</a:t>
            </a:r>
            <a:r>
              <a:rPr lang="en" sz="1050" dirty="0">
                <a:solidFill>
                  <a:schemeClr val="dk2"/>
                </a:solidFill>
              </a:rPr>
              <a:t> </a:t>
            </a:r>
            <a:r>
              <a:rPr lang="en" sz="1050" dirty="0" err="1">
                <a:solidFill>
                  <a:schemeClr val="dk2"/>
                </a:solidFill>
              </a:rPr>
              <a:t>κοντά</a:t>
            </a:r>
            <a:r>
              <a:rPr lang="en" sz="1050" dirty="0">
                <a:solidFill>
                  <a:schemeClr val="dk2"/>
                </a:solidFill>
              </a:rPr>
              <a:t> </a:t>
            </a:r>
            <a:r>
              <a:rPr lang="en" sz="1050" dirty="0" err="1">
                <a:solidFill>
                  <a:schemeClr val="dk2"/>
                </a:solidFill>
              </a:rPr>
              <a:t>στο</a:t>
            </a:r>
            <a:r>
              <a:rPr lang="en" sz="1050" dirty="0">
                <a:solidFill>
                  <a:schemeClr val="dk2"/>
                </a:solidFill>
              </a:rPr>
              <a:t> </a:t>
            </a:r>
            <a:r>
              <a:rPr lang="en" sz="1050" dirty="0" err="1">
                <a:solidFill>
                  <a:schemeClr val="dk2"/>
                </a:solidFill>
              </a:rPr>
              <a:t>ιδ</a:t>
            </a:r>
            <a:r>
              <a:rPr lang="en" sz="1050" dirty="0">
                <a:solidFill>
                  <a:schemeClr val="dk2"/>
                </a:solidFill>
              </a:rPr>
              <a:t>α</a:t>
            </a:r>
            <a:r>
              <a:rPr lang="en" sz="1050" dirty="0" err="1">
                <a:solidFill>
                  <a:schemeClr val="dk2"/>
                </a:solidFill>
              </a:rPr>
              <a:t>νικά</a:t>
            </a:r>
            <a:r>
              <a:rPr lang="en" sz="1050" dirty="0">
                <a:solidFill>
                  <a:schemeClr val="dk2"/>
                </a:solidFill>
              </a:rPr>
              <a:t> </a:t>
            </a:r>
            <a:r>
              <a:rPr lang="en" sz="1050" dirty="0" err="1">
                <a:solidFill>
                  <a:schemeClr val="dk2"/>
                </a:solidFill>
              </a:rPr>
              <a:t>εννοιολογικά</a:t>
            </a:r>
            <a:r>
              <a:rPr lang="en" sz="1050" dirty="0">
                <a:solidFill>
                  <a:schemeClr val="dk2"/>
                </a:solidFill>
              </a:rPr>
              <a:t> </a:t>
            </a:r>
            <a:r>
              <a:rPr lang="en" sz="1050" dirty="0" err="1">
                <a:solidFill>
                  <a:schemeClr val="dk2"/>
                </a:solidFill>
              </a:rPr>
              <a:t>μ</a:t>
            </a:r>
            <a:r>
              <a:rPr lang="en" sz="1050" dirty="0">
                <a:solidFill>
                  <a:schemeClr val="dk2"/>
                </a:solidFill>
              </a:rPr>
              <a:t>α</a:t>
            </a:r>
            <a:r>
              <a:rPr lang="en" sz="1050" dirty="0" err="1">
                <a:solidFill>
                  <a:schemeClr val="dk2"/>
                </a:solidFill>
              </a:rPr>
              <a:t>ς</a:t>
            </a:r>
            <a:r>
              <a:rPr lang="en" sz="1050" dirty="0">
                <a:solidFill>
                  <a:schemeClr val="dk2"/>
                </a:solidFill>
              </a:rPr>
              <a:t> </a:t>
            </a:r>
            <a:r>
              <a:rPr lang="en" sz="1050" dirty="0" err="1">
                <a:solidFill>
                  <a:schemeClr val="dk2"/>
                </a:solidFill>
              </a:rPr>
              <a:t>μοντέλ</a:t>
            </a:r>
            <a:r>
              <a:rPr lang="en" sz="1050" dirty="0">
                <a:solidFill>
                  <a:schemeClr val="dk2"/>
                </a:solidFill>
              </a:rPr>
              <a:t>α.</a:t>
            </a:r>
            <a:endParaRPr sz="1050" dirty="0">
              <a:solidFill>
                <a:schemeClr val="dk2"/>
              </a:solidFill>
            </a:endParaRPr>
          </a:p>
          <a:p>
            <a:pPr marL="457200" lvl="0" indent="-292100" algn="l" rtl="0">
              <a:lnSpc>
                <a:spcPct val="115000"/>
              </a:lnSpc>
              <a:spcBef>
                <a:spcPts val="500"/>
              </a:spcBef>
              <a:spcAft>
                <a:spcPts val="500"/>
              </a:spcAft>
              <a:buClr>
                <a:schemeClr val="dk2"/>
              </a:buClr>
              <a:buSzPts val="1000"/>
              <a:buAutoNum type="arabicPeriod"/>
            </a:pPr>
            <a:r>
              <a:rPr lang="en" sz="1050" b="1" dirty="0" err="1">
                <a:solidFill>
                  <a:schemeClr val="dk2"/>
                </a:solidFill>
              </a:rPr>
              <a:t>Λ</a:t>
            </a:r>
            <a:r>
              <a:rPr lang="en" sz="1050" b="1" dirty="0">
                <a:solidFill>
                  <a:schemeClr val="dk2"/>
                </a:solidFill>
              </a:rPr>
              <a:t>α</a:t>
            </a:r>
            <a:r>
              <a:rPr lang="en" sz="1050" b="1" dirty="0" err="1">
                <a:solidFill>
                  <a:schemeClr val="dk2"/>
                </a:solidFill>
              </a:rPr>
              <a:t>μ</a:t>
            </a:r>
            <a:r>
              <a:rPr lang="en" sz="1050" b="1" dirty="0">
                <a:solidFill>
                  <a:schemeClr val="dk2"/>
                </a:solidFill>
              </a:rPr>
              <a:t>β</a:t>
            </a:r>
            <a:r>
              <a:rPr lang="en" sz="1050" b="1" dirty="0" err="1">
                <a:solidFill>
                  <a:schemeClr val="dk2"/>
                </a:solidFill>
              </a:rPr>
              <a:t>άνουμε</a:t>
            </a:r>
            <a:r>
              <a:rPr lang="en" sz="1050" b="1" dirty="0">
                <a:solidFill>
                  <a:schemeClr val="dk2"/>
                </a:solidFill>
              </a:rPr>
              <a:t> </a:t>
            </a:r>
            <a:r>
              <a:rPr lang="en" sz="1050" b="1" dirty="0" err="1">
                <a:solidFill>
                  <a:schemeClr val="dk2"/>
                </a:solidFill>
              </a:rPr>
              <a:t>δράση</a:t>
            </a:r>
            <a:r>
              <a:rPr lang="en" sz="1050" b="1" dirty="0">
                <a:solidFill>
                  <a:schemeClr val="dk2"/>
                </a:solidFill>
              </a:rPr>
              <a:t> </a:t>
            </a:r>
            <a:r>
              <a:rPr lang="en" sz="1050" dirty="0">
                <a:solidFill>
                  <a:schemeClr val="dk2"/>
                </a:solidFill>
              </a:rPr>
              <a:t>(</a:t>
            </a:r>
            <a:r>
              <a:rPr lang="en" sz="1050" dirty="0" err="1">
                <a:solidFill>
                  <a:schemeClr val="dk2"/>
                </a:solidFill>
              </a:rPr>
              <a:t>με</a:t>
            </a:r>
            <a:r>
              <a:rPr lang="en" sz="1050" dirty="0">
                <a:solidFill>
                  <a:schemeClr val="dk2"/>
                </a:solidFill>
              </a:rPr>
              <a:t> </a:t>
            </a:r>
            <a:r>
              <a:rPr lang="en" sz="1050" dirty="0" err="1">
                <a:solidFill>
                  <a:schemeClr val="dk2"/>
                </a:solidFill>
              </a:rPr>
              <a:t>ό</a:t>
            </a:r>
            <a:r>
              <a:rPr lang="en" sz="1050" dirty="0">
                <a:solidFill>
                  <a:schemeClr val="dk2"/>
                </a:solidFill>
              </a:rPr>
              <a:t>π</a:t>
            </a:r>
            <a:r>
              <a:rPr lang="en" sz="1050" dirty="0" err="1">
                <a:solidFill>
                  <a:schemeClr val="dk2"/>
                </a:solidFill>
              </a:rPr>
              <a:t>οιον</a:t>
            </a:r>
            <a:r>
              <a:rPr lang="en" sz="1050" dirty="0">
                <a:solidFill>
                  <a:schemeClr val="dk2"/>
                </a:solidFill>
              </a:rPr>
              <a:t> </a:t>
            </a:r>
            <a:r>
              <a:rPr lang="en" sz="1050" dirty="0" err="1">
                <a:solidFill>
                  <a:schemeClr val="dk2"/>
                </a:solidFill>
              </a:rPr>
              <a:t>τρό</a:t>
            </a:r>
            <a:r>
              <a:rPr lang="en" sz="1050" dirty="0">
                <a:solidFill>
                  <a:schemeClr val="dk2"/>
                </a:solidFill>
              </a:rPr>
              <a:t>π</a:t>
            </a:r>
            <a:r>
              <a:rPr lang="en" sz="1050" dirty="0" err="1">
                <a:solidFill>
                  <a:schemeClr val="dk2"/>
                </a:solidFill>
              </a:rPr>
              <a:t>ο</a:t>
            </a:r>
            <a:r>
              <a:rPr lang="en" sz="1050" dirty="0">
                <a:solidFill>
                  <a:schemeClr val="dk2"/>
                </a:solidFill>
              </a:rPr>
              <a:t> </a:t>
            </a:r>
            <a:r>
              <a:rPr lang="en" sz="1050" dirty="0" err="1">
                <a:solidFill>
                  <a:schemeClr val="dk2"/>
                </a:solidFill>
              </a:rPr>
              <a:t>κ</a:t>
            </a:r>
            <a:r>
              <a:rPr lang="en" sz="1050" dirty="0">
                <a:solidFill>
                  <a:schemeClr val="dk2"/>
                </a:solidFill>
              </a:rPr>
              <a:t>α</a:t>
            </a:r>
            <a:r>
              <a:rPr lang="en" sz="1050" dirty="0" err="1">
                <a:solidFill>
                  <a:schemeClr val="dk2"/>
                </a:solidFill>
              </a:rPr>
              <a:t>θιστάτ</a:t>
            </a:r>
            <a:r>
              <a:rPr lang="en" sz="1050" dirty="0">
                <a:solidFill>
                  <a:schemeClr val="dk2"/>
                </a:solidFill>
              </a:rPr>
              <a:t>α</a:t>
            </a:r>
            <a:r>
              <a:rPr lang="en" sz="1050" dirty="0" err="1">
                <a:solidFill>
                  <a:schemeClr val="dk2"/>
                </a:solidFill>
              </a:rPr>
              <a:t>ι</a:t>
            </a:r>
            <a:r>
              <a:rPr lang="en" sz="1050" dirty="0">
                <a:solidFill>
                  <a:schemeClr val="dk2"/>
                </a:solidFill>
              </a:rPr>
              <a:t> </a:t>
            </a:r>
            <a:r>
              <a:rPr lang="en" sz="1050" dirty="0" err="1">
                <a:solidFill>
                  <a:schemeClr val="dk2"/>
                </a:solidFill>
              </a:rPr>
              <a:t>ικ</a:t>
            </a:r>
            <a:r>
              <a:rPr lang="en" sz="1050" dirty="0">
                <a:solidFill>
                  <a:schemeClr val="dk2"/>
                </a:solidFill>
              </a:rPr>
              <a:t>α</a:t>
            </a:r>
            <a:r>
              <a:rPr lang="en" sz="1050" dirty="0" err="1">
                <a:solidFill>
                  <a:schemeClr val="dk2"/>
                </a:solidFill>
              </a:rPr>
              <a:t>νο</a:t>
            </a:r>
            <a:r>
              <a:rPr lang="en" sz="1050" dirty="0">
                <a:solidFill>
                  <a:schemeClr val="dk2"/>
                </a:solidFill>
              </a:rPr>
              <a:t>π</a:t>
            </a:r>
            <a:r>
              <a:rPr lang="en" sz="1050" dirty="0" err="1">
                <a:solidFill>
                  <a:schemeClr val="dk2"/>
                </a:solidFill>
              </a:rPr>
              <a:t>οιητικό</a:t>
            </a:r>
            <a:r>
              <a:rPr lang="en" sz="1050" dirty="0">
                <a:solidFill>
                  <a:schemeClr val="dk2"/>
                </a:solidFill>
              </a:rPr>
              <a:t> </a:t>
            </a:r>
            <a:r>
              <a:rPr lang="en" sz="1050" dirty="0" err="1">
                <a:solidFill>
                  <a:schemeClr val="dk2"/>
                </a:solidFill>
              </a:rPr>
              <a:t>κ</a:t>
            </a:r>
            <a:r>
              <a:rPr lang="en" sz="1050" dirty="0">
                <a:solidFill>
                  <a:schemeClr val="dk2"/>
                </a:solidFill>
              </a:rPr>
              <a:t>α</a:t>
            </a:r>
            <a:r>
              <a:rPr lang="en" sz="1050" dirty="0" err="1">
                <a:solidFill>
                  <a:schemeClr val="dk2"/>
                </a:solidFill>
              </a:rPr>
              <a:t>ι</a:t>
            </a:r>
            <a:r>
              <a:rPr lang="en" sz="1050" dirty="0">
                <a:solidFill>
                  <a:schemeClr val="dk2"/>
                </a:solidFill>
              </a:rPr>
              <a:t> </a:t>
            </a:r>
            <a:r>
              <a:rPr lang="en" sz="1050" dirty="0" err="1">
                <a:solidFill>
                  <a:schemeClr val="dk2"/>
                </a:solidFill>
              </a:rPr>
              <a:t>εφικτό</a:t>
            </a:r>
            <a:r>
              <a:rPr lang="en" sz="1050" dirty="0">
                <a:solidFill>
                  <a:schemeClr val="dk2"/>
                </a:solidFill>
              </a:rPr>
              <a:t>).</a:t>
            </a:r>
            <a:endParaRPr sz="1050" dirty="0">
              <a:solidFill>
                <a:schemeClr val="dk2"/>
              </a:solidFill>
            </a:endParaRPr>
          </a:p>
        </p:txBody>
      </p:sp>
      <p:sp>
        <p:nvSpPr>
          <p:cNvPr id="161" name="Google Shape;161;p28"/>
          <p:cNvSpPr txBox="1"/>
          <p:nvPr/>
        </p:nvSpPr>
        <p:spPr>
          <a:xfrm>
            <a:off x="77775" y="4758000"/>
            <a:ext cx="80139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595959"/>
                </a:solidFill>
              </a:rPr>
              <a:t>Jackson, M. C. (2019). </a:t>
            </a:r>
            <a:r>
              <a:rPr lang="en" sz="800" i="1">
                <a:solidFill>
                  <a:srgbClr val="595959"/>
                </a:solidFill>
              </a:rPr>
              <a:t>Critical systems thinking and the management of complexity</a:t>
            </a:r>
            <a:r>
              <a:rPr lang="en" sz="800">
                <a:solidFill>
                  <a:srgbClr val="595959"/>
                </a:solidFill>
              </a:rPr>
              <a:t>. John Wiley &amp; Sons.</a:t>
            </a:r>
            <a:endParaRPr sz="800">
              <a:solidFill>
                <a:srgbClr val="59595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</a:rPr>
              <a:t>Checkland, P. B. (1989). Soft systems methodology. </a:t>
            </a:r>
            <a:r>
              <a:rPr lang="en" sz="800" i="1">
                <a:solidFill>
                  <a:schemeClr val="dk2"/>
                </a:solidFill>
              </a:rPr>
              <a:t>Human systems management</a:t>
            </a:r>
            <a:r>
              <a:rPr lang="en" sz="800">
                <a:solidFill>
                  <a:schemeClr val="dk2"/>
                </a:solidFill>
              </a:rPr>
              <a:t>, </a:t>
            </a:r>
            <a:r>
              <a:rPr lang="en" sz="800" i="1">
                <a:solidFill>
                  <a:schemeClr val="dk2"/>
                </a:solidFill>
              </a:rPr>
              <a:t>8</a:t>
            </a:r>
            <a:r>
              <a:rPr lang="en" sz="800">
                <a:solidFill>
                  <a:schemeClr val="dk2"/>
                </a:solidFill>
              </a:rPr>
              <a:t>(4), 273-289.</a:t>
            </a:r>
            <a:endParaRPr sz="5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9"/>
          <p:cNvSpPr txBox="1"/>
          <p:nvPr/>
        </p:nvSpPr>
        <p:spPr>
          <a:xfrm>
            <a:off x="152250" y="635000"/>
            <a:ext cx="4981800" cy="431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 err="1">
                <a:solidFill>
                  <a:schemeClr val="dk2"/>
                </a:solidFill>
              </a:rPr>
              <a:t>Θ</a:t>
            </a:r>
            <a:r>
              <a:rPr lang="en" sz="1200" dirty="0">
                <a:solidFill>
                  <a:schemeClr val="dk2"/>
                </a:solidFill>
              </a:rPr>
              <a:t>α </a:t>
            </a:r>
            <a:r>
              <a:rPr lang="en" sz="1200" dirty="0" err="1">
                <a:solidFill>
                  <a:schemeClr val="dk2"/>
                </a:solidFill>
              </a:rPr>
              <a:t>δούμε</a:t>
            </a:r>
            <a:r>
              <a:rPr lang="en" sz="1200" dirty="0">
                <a:solidFill>
                  <a:schemeClr val="dk2"/>
                </a:solidFill>
              </a:rPr>
              <a:t> </a:t>
            </a:r>
            <a:r>
              <a:rPr lang="en" sz="1200" dirty="0" err="1">
                <a:solidFill>
                  <a:schemeClr val="dk2"/>
                </a:solidFill>
              </a:rPr>
              <a:t>τώρ</a:t>
            </a:r>
            <a:r>
              <a:rPr lang="en" sz="1200" dirty="0">
                <a:solidFill>
                  <a:schemeClr val="dk2"/>
                </a:solidFill>
              </a:rPr>
              <a:t>α π</a:t>
            </a:r>
            <a:r>
              <a:rPr lang="en" sz="1200" dirty="0" err="1">
                <a:solidFill>
                  <a:schemeClr val="dk2"/>
                </a:solidFill>
              </a:rPr>
              <a:t>ιο</a:t>
            </a:r>
            <a:r>
              <a:rPr lang="en" sz="1200" dirty="0">
                <a:solidFill>
                  <a:schemeClr val="dk2"/>
                </a:solidFill>
              </a:rPr>
              <a:t> α</a:t>
            </a:r>
            <a:r>
              <a:rPr lang="en" sz="1200" dirty="0" err="1">
                <a:solidFill>
                  <a:schemeClr val="dk2"/>
                </a:solidFill>
              </a:rPr>
              <a:t>ν</a:t>
            </a:r>
            <a:r>
              <a:rPr lang="en" sz="1200" dirty="0">
                <a:solidFill>
                  <a:schemeClr val="dk2"/>
                </a:solidFill>
              </a:rPr>
              <a:t>α</a:t>
            </a:r>
            <a:r>
              <a:rPr lang="en" sz="1200" dirty="0" err="1">
                <a:solidFill>
                  <a:schemeClr val="dk2"/>
                </a:solidFill>
              </a:rPr>
              <a:t>λυτικά</a:t>
            </a:r>
            <a:r>
              <a:rPr lang="en" sz="1200" dirty="0">
                <a:solidFill>
                  <a:schemeClr val="dk2"/>
                </a:solidFill>
              </a:rPr>
              <a:t> </a:t>
            </a:r>
            <a:r>
              <a:rPr lang="en" sz="1200" dirty="0" err="1">
                <a:solidFill>
                  <a:schemeClr val="dk2"/>
                </a:solidFill>
              </a:rPr>
              <a:t>τις</a:t>
            </a:r>
            <a:r>
              <a:rPr lang="en" sz="1200" dirty="0">
                <a:solidFill>
                  <a:schemeClr val="dk2"/>
                </a:solidFill>
              </a:rPr>
              <a:t> </a:t>
            </a:r>
            <a:r>
              <a:rPr lang="en" sz="1200" dirty="0" err="1">
                <a:solidFill>
                  <a:schemeClr val="dk2"/>
                </a:solidFill>
              </a:rPr>
              <a:t>μεθόδους</a:t>
            </a:r>
            <a:r>
              <a:rPr lang="en" sz="1200" dirty="0">
                <a:solidFill>
                  <a:schemeClr val="dk2"/>
                </a:solidFill>
              </a:rPr>
              <a:t> (</a:t>
            </a:r>
            <a:r>
              <a:rPr lang="en" sz="1200" dirty="0" err="1">
                <a:solidFill>
                  <a:schemeClr val="dk2"/>
                </a:solidFill>
              </a:rPr>
              <a:t>εργ</a:t>
            </a:r>
            <a:r>
              <a:rPr lang="en" sz="1200" dirty="0">
                <a:solidFill>
                  <a:schemeClr val="dk2"/>
                </a:solidFill>
              </a:rPr>
              <a:t>α</a:t>
            </a:r>
            <a:r>
              <a:rPr lang="en" sz="1200" dirty="0" err="1">
                <a:solidFill>
                  <a:schemeClr val="dk2"/>
                </a:solidFill>
              </a:rPr>
              <a:t>λεί</a:t>
            </a:r>
            <a:r>
              <a:rPr lang="en" sz="1200" dirty="0">
                <a:solidFill>
                  <a:schemeClr val="dk2"/>
                </a:solidFill>
              </a:rPr>
              <a:t>α) π</a:t>
            </a:r>
            <a:r>
              <a:rPr lang="en" sz="1200" dirty="0" err="1">
                <a:solidFill>
                  <a:schemeClr val="dk2"/>
                </a:solidFill>
              </a:rPr>
              <a:t>ου</a:t>
            </a:r>
            <a:r>
              <a:rPr lang="en" sz="1200" dirty="0">
                <a:solidFill>
                  <a:schemeClr val="dk2"/>
                </a:solidFill>
              </a:rPr>
              <a:t> </a:t>
            </a:r>
            <a:r>
              <a:rPr lang="en" sz="1200" dirty="0" err="1">
                <a:solidFill>
                  <a:schemeClr val="dk2"/>
                </a:solidFill>
              </a:rPr>
              <a:t>υ</a:t>
            </a:r>
            <a:r>
              <a:rPr lang="en" sz="1200" dirty="0">
                <a:solidFill>
                  <a:schemeClr val="dk2"/>
                </a:solidFill>
              </a:rPr>
              <a:t>π</a:t>
            </a:r>
            <a:r>
              <a:rPr lang="en" sz="1200" dirty="0" err="1">
                <a:solidFill>
                  <a:schemeClr val="dk2"/>
                </a:solidFill>
              </a:rPr>
              <a:t>οστηρίζουν</a:t>
            </a:r>
            <a:r>
              <a:rPr lang="en" sz="1200" dirty="0">
                <a:solidFill>
                  <a:schemeClr val="dk2"/>
                </a:solidFill>
              </a:rPr>
              <a:t> </a:t>
            </a:r>
            <a:r>
              <a:rPr lang="en" sz="1200" dirty="0" err="1">
                <a:solidFill>
                  <a:schemeClr val="dk2"/>
                </a:solidFill>
              </a:rPr>
              <a:t>το</a:t>
            </a:r>
            <a:r>
              <a:rPr lang="en" sz="1200" dirty="0">
                <a:solidFill>
                  <a:schemeClr val="dk2"/>
                </a:solidFill>
              </a:rPr>
              <a:t> </a:t>
            </a:r>
            <a:r>
              <a:rPr lang="en" sz="1200" dirty="0" err="1">
                <a:solidFill>
                  <a:schemeClr val="dk2"/>
                </a:solidFill>
              </a:rPr>
              <a:t>κάθε</a:t>
            </a:r>
            <a:r>
              <a:rPr lang="en" sz="1200" dirty="0">
                <a:solidFill>
                  <a:schemeClr val="dk2"/>
                </a:solidFill>
              </a:rPr>
              <a:t> β</a:t>
            </a:r>
            <a:r>
              <a:rPr lang="en" sz="1200" dirty="0" err="1">
                <a:solidFill>
                  <a:schemeClr val="dk2"/>
                </a:solidFill>
              </a:rPr>
              <a:t>ήμ</a:t>
            </a:r>
            <a:r>
              <a:rPr lang="en" sz="1200" dirty="0">
                <a:solidFill>
                  <a:schemeClr val="dk2"/>
                </a:solidFill>
              </a:rPr>
              <a:t>α</a:t>
            </a:r>
            <a:r>
              <a:rPr lang="el-GR" sz="1200" dirty="0">
                <a:solidFill>
                  <a:schemeClr val="dk2"/>
                </a:solidFill>
              </a:rPr>
              <a:t>: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chemeClr val="dk2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b="1" dirty="0" err="1">
                <a:solidFill>
                  <a:schemeClr val="dk2"/>
                </a:solidFill>
              </a:rPr>
              <a:t>Μέθοδος</a:t>
            </a:r>
            <a:r>
              <a:rPr lang="en" sz="1200" b="1" dirty="0">
                <a:solidFill>
                  <a:schemeClr val="dk2"/>
                </a:solidFill>
              </a:rPr>
              <a:t> 1: </a:t>
            </a:r>
            <a:r>
              <a:rPr lang="en" sz="1200" b="1" dirty="0" err="1">
                <a:solidFill>
                  <a:schemeClr val="dk2"/>
                </a:solidFill>
              </a:rPr>
              <a:t>Πλούσιες</a:t>
            </a:r>
            <a:r>
              <a:rPr lang="en" sz="1200" b="1" dirty="0">
                <a:solidFill>
                  <a:schemeClr val="dk2"/>
                </a:solidFill>
              </a:rPr>
              <a:t> </a:t>
            </a:r>
            <a:r>
              <a:rPr lang="en" sz="1200" b="1" dirty="0" err="1">
                <a:solidFill>
                  <a:schemeClr val="dk2"/>
                </a:solidFill>
              </a:rPr>
              <a:t>Εικόνες</a:t>
            </a:r>
            <a:endParaRPr sz="1200" b="1" dirty="0">
              <a:solidFill>
                <a:schemeClr val="dk2"/>
              </a:solidFill>
            </a:endParaRPr>
          </a:p>
          <a:p>
            <a:pPr marL="45720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Char char="●"/>
            </a:pPr>
            <a:r>
              <a:rPr lang="en" sz="1200" b="1" dirty="0" err="1">
                <a:solidFill>
                  <a:schemeClr val="dk2"/>
                </a:solidFill>
              </a:rPr>
              <a:t>Τι</a:t>
            </a:r>
            <a:r>
              <a:rPr lang="en" sz="1200" b="1" dirty="0">
                <a:solidFill>
                  <a:schemeClr val="dk2"/>
                </a:solidFill>
              </a:rPr>
              <a:t> </a:t>
            </a:r>
            <a:r>
              <a:rPr lang="en" sz="1200" b="1" dirty="0" err="1">
                <a:solidFill>
                  <a:schemeClr val="dk2"/>
                </a:solidFill>
              </a:rPr>
              <a:t>είν</a:t>
            </a:r>
            <a:r>
              <a:rPr lang="en" sz="1200" b="1" dirty="0">
                <a:solidFill>
                  <a:schemeClr val="dk2"/>
                </a:solidFill>
              </a:rPr>
              <a:t>α</a:t>
            </a:r>
            <a:r>
              <a:rPr lang="en" sz="1200" b="1" dirty="0" err="1">
                <a:solidFill>
                  <a:schemeClr val="dk2"/>
                </a:solidFill>
              </a:rPr>
              <a:t>ι</a:t>
            </a:r>
            <a:r>
              <a:rPr lang="en" sz="1200" b="1" dirty="0">
                <a:solidFill>
                  <a:schemeClr val="dk2"/>
                </a:solidFill>
              </a:rPr>
              <a:t>:</a:t>
            </a:r>
            <a:r>
              <a:rPr lang="en" sz="1200" dirty="0">
                <a:solidFill>
                  <a:schemeClr val="dk2"/>
                </a:solidFill>
              </a:rPr>
              <a:t> </a:t>
            </a:r>
            <a:r>
              <a:rPr lang="en" sz="1200" dirty="0" err="1">
                <a:solidFill>
                  <a:schemeClr val="dk2"/>
                </a:solidFill>
              </a:rPr>
              <a:t>Έν</a:t>
            </a:r>
            <a:r>
              <a:rPr lang="en" sz="1200" dirty="0">
                <a:solidFill>
                  <a:schemeClr val="dk2"/>
                </a:solidFill>
              </a:rPr>
              <a:t>α </a:t>
            </a:r>
            <a:r>
              <a:rPr lang="en" sz="1200" dirty="0" err="1">
                <a:solidFill>
                  <a:schemeClr val="dk2"/>
                </a:solidFill>
              </a:rPr>
              <a:t>κυριολεκτικό</a:t>
            </a:r>
            <a:r>
              <a:rPr lang="en" sz="1200" dirty="0">
                <a:solidFill>
                  <a:schemeClr val="dk2"/>
                </a:solidFill>
              </a:rPr>
              <a:t>, </a:t>
            </a:r>
            <a:r>
              <a:rPr lang="en" sz="1200" dirty="0" err="1">
                <a:solidFill>
                  <a:schemeClr val="dk2"/>
                </a:solidFill>
              </a:rPr>
              <a:t>κ</a:t>
            </a:r>
            <a:r>
              <a:rPr lang="en" sz="1200" dirty="0">
                <a:solidFill>
                  <a:schemeClr val="dk2"/>
                </a:solidFill>
              </a:rPr>
              <a:t>α</a:t>
            </a:r>
            <a:r>
              <a:rPr lang="en" sz="1200" dirty="0" err="1">
                <a:solidFill>
                  <a:schemeClr val="dk2"/>
                </a:solidFill>
              </a:rPr>
              <a:t>ρτουνίστικο</a:t>
            </a:r>
            <a:r>
              <a:rPr lang="en" sz="1200" dirty="0">
                <a:solidFill>
                  <a:schemeClr val="dk2"/>
                </a:solidFill>
              </a:rPr>
              <a:t> </a:t>
            </a:r>
            <a:r>
              <a:rPr lang="en" sz="1200" dirty="0" err="1">
                <a:solidFill>
                  <a:schemeClr val="dk2"/>
                </a:solidFill>
              </a:rPr>
              <a:t>σχέδιο</a:t>
            </a:r>
            <a:r>
              <a:rPr lang="en" sz="1200" dirty="0">
                <a:solidFill>
                  <a:schemeClr val="dk2"/>
                </a:solidFill>
              </a:rPr>
              <a:t> </a:t>
            </a:r>
            <a:r>
              <a:rPr lang="en" sz="1200" dirty="0" err="1">
                <a:solidFill>
                  <a:schemeClr val="dk2"/>
                </a:solidFill>
              </a:rPr>
              <a:t>της</a:t>
            </a:r>
            <a:r>
              <a:rPr lang="en" sz="1200" dirty="0">
                <a:solidFill>
                  <a:schemeClr val="dk2"/>
                </a:solidFill>
              </a:rPr>
              <a:t> π</a:t>
            </a:r>
            <a:r>
              <a:rPr lang="en" sz="1200" dirty="0" err="1">
                <a:solidFill>
                  <a:schemeClr val="dk2"/>
                </a:solidFill>
              </a:rPr>
              <a:t>ρο</a:t>
            </a:r>
            <a:r>
              <a:rPr lang="en" sz="1200" dirty="0">
                <a:solidFill>
                  <a:schemeClr val="dk2"/>
                </a:solidFill>
              </a:rPr>
              <a:t>β</a:t>
            </a:r>
            <a:r>
              <a:rPr lang="en" sz="1200" dirty="0" err="1">
                <a:solidFill>
                  <a:schemeClr val="dk2"/>
                </a:solidFill>
              </a:rPr>
              <a:t>λημ</a:t>
            </a:r>
            <a:r>
              <a:rPr lang="en" sz="1200" dirty="0">
                <a:solidFill>
                  <a:schemeClr val="dk2"/>
                </a:solidFill>
              </a:rPr>
              <a:t>α</a:t>
            </a:r>
            <a:r>
              <a:rPr lang="en" sz="1200" dirty="0" err="1">
                <a:solidFill>
                  <a:schemeClr val="dk2"/>
                </a:solidFill>
              </a:rPr>
              <a:t>τικής</a:t>
            </a:r>
            <a:r>
              <a:rPr lang="en" sz="1200" dirty="0">
                <a:solidFill>
                  <a:schemeClr val="dk2"/>
                </a:solidFill>
              </a:rPr>
              <a:t> </a:t>
            </a:r>
            <a:r>
              <a:rPr lang="en" sz="1200" dirty="0" err="1">
                <a:solidFill>
                  <a:schemeClr val="dk2"/>
                </a:solidFill>
              </a:rPr>
              <a:t>κ</a:t>
            </a:r>
            <a:r>
              <a:rPr lang="en" sz="1200" dirty="0">
                <a:solidFill>
                  <a:schemeClr val="dk2"/>
                </a:solidFill>
              </a:rPr>
              <a:t>α</a:t>
            </a:r>
            <a:r>
              <a:rPr lang="en" sz="1200" dirty="0" err="1">
                <a:solidFill>
                  <a:schemeClr val="dk2"/>
                </a:solidFill>
              </a:rPr>
              <a:t>τάστ</a:t>
            </a:r>
            <a:r>
              <a:rPr lang="en" sz="1200" dirty="0">
                <a:solidFill>
                  <a:schemeClr val="dk2"/>
                </a:solidFill>
              </a:rPr>
              <a:t>α</a:t>
            </a:r>
            <a:r>
              <a:rPr lang="en" sz="1200" dirty="0" err="1">
                <a:solidFill>
                  <a:schemeClr val="dk2"/>
                </a:solidFill>
              </a:rPr>
              <a:t>σης</a:t>
            </a:r>
            <a:r>
              <a:rPr lang="en" sz="1200" dirty="0">
                <a:solidFill>
                  <a:schemeClr val="dk2"/>
                </a:solidFill>
              </a:rPr>
              <a:t>.</a:t>
            </a:r>
            <a:endParaRPr lang="el-GR" sz="1200" dirty="0">
              <a:solidFill>
                <a:schemeClr val="dk2"/>
              </a:solidFill>
            </a:endParaRPr>
          </a:p>
          <a:p>
            <a:pPr marL="45720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Char char="●"/>
            </a:pPr>
            <a:endParaRPr sz="1200" dirty="0">
              <a:solidFill>
                <a:schemeClr val="dk2"/>
              </a:solidFill>
            </a:endParaRPr>
          </a:p>
          <a:p>
            <a:pPr marL="45720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Char char="●"/>
            </a:pPr>
            <a:r>
              <a:rPr lang="en" sz="1200" b="1" dirty="0" err="1">
                <a:solidFill>
                  <a:schemeClr val="dk2"/>
                </a:solidFill>
              </a:rPr>
              <a:t>Σκο</a:t>
            </a:r>
            <a:r>
              <a:rPr lang="en" sz="1200" b="1" dirty="0">
                <a:solidFill>
                  <a:schemeClr val="dk2"/>
                </a:solidFill>
              </a:rPr>
              <a:t>π</a:t>
            </a:r>
            <a:r>
              <a:rPr lang="en" sz="1200" b="1" dirty="0" err="1">
                <a:solidFill>
                  <a:schemeClr val="dk2"/>
                </a:solidFill>
              </a:rPr>
              <a:t>ός</a:t>
            </a:r>
            <a:r>
              <a:rPr lang="en" sz="1200" b="1" dirty="0">
                <a:solidFill>
                  <a:schemeClr val="dk2"/>
                </a:solidFill>
              </a:rPr>
              <a:t>: </a:t>
            </a:r>
            <a:r>
              <a:rPr lang="en" sz="1200" dirty="0" err="1">
                <a:solidFill>
                  <a:schemeClr val="dk2"/>
                </a:solidFill>
              </a:rPr>
              <a:t>Ν</a:t>
            </a:r>
            <a:r>
              <a:rPr lang="en" sz="1200" dirty="0">
                <a:solidFill>
                  <a:schemeClr val="dk2"/>
                </a:solidFill>
              </a:rPr>
              <a:t>α απ</a:t>
            </a:r>
            <a:r>
              <a:rPr lang="en" sz="1200" dirty="0" err="1">
                <a:solidFill>
                  <a:schemeClr val="dk2"/>
                </a:solidFill>
              </a:rPr>
              <a:t>οτυ</a:t>
            </a:r>
            <a:r>
              <a:rPr lang="en" sz="1200" dirty="0">
                <a:solidFill>
                  <a:schemeClr val="dk2"/>
                </a:solidFill>
              </a:rPr>
              <a:t>π</a:t>
            </a:r>
            <a:r>
              <a:rPr lang="en" sz="1200" dirty="0" err="1">
                <a:solidFill>
                  <a:schemeClr val="dk2"/>
                </a:solidFill>
              </a:rPr>
              <a:t>ωθεί</a:t>
            </a:r>
            <a:r>
              <a:rPr lang="en" sz="1200" dirty="0">
                <a:solidFill>
                  <a:schemeClr val="dk2"/>
                </a:solidFill>
              </a:rPr>
              <a:t> </a:t>
            </a:r>
            <a:r>
              <a:rPr lang="en" sz="1200" dirty="0" err="1">
                <a:solidFill>
                  <a:schemeClr val="dk2"/>
                </a:solidFill>
              </a:rPr>
              <a:t>ο</a:t>
            </a:r>
            <a:r>
              <a:rPr lang="en" sz="1200" dirty="0">
                <a:solidFill>
                  <a:schemeClr val="dk2"/>
                </a:solidFill>
              </a:rPr>
              <a:t> π</a:t>
            </a:r>
            <a:r>
              <a:rPr lang="en" sz="1200" dirty="0" err="1">
                <a:solidFill>
                  <a:schemeClr val="dk2"/>
                </a:solidFill>
              </a:rPr>
              <a:t>λούτος</a:t>
            </a:r>
            <a:r>
              <a:rPr lang="en" sz="1200" dirty="0">
                <a:solidFill>
                  <a:schemeClr val="dk2"/>
                </a:solidFill>
              </a:rPr>
              <a:t>, </a:t>
            </a:r>
            <a:r>
              <a:rPr lang="en" sz="1200" dirty="0" err="1">
                <a:solidFill>
                  <a:schemeClr val="dk2"/>
                </a:solidFill>
              </a:rPr>
              <a:t>οι</a:t>
            </a:r>
            <a:r>
              <a:rPr lang="en" sz="1200" dirty="0">
                <a:solidFill>
                  <a:schemeClr val="dk2"/>
                </a:solidFill>
              </a:rPr>
              <a:t> </a:t>
            </a:r>
            <a:r>
              <a:rPr lang="en" sz="1200" dirty="0" err="1">
                <a:solidFill>
                  <a:schemeClr val="dk2"/>
                </a:solidFill>
              </a:rPr>
              <a:t>σχέσεις</a:t>
            </a:r>
            <a:r>
              <a:rPr lang="en" sz="1200" dirty="0">
                <a:solidFill>
                  <a:schemeClr val="dk2"/>
                </a:solidFill>
              </a:rPr>
              <a:t>, </a:t>
            </a:r>
            <a:r>
              <a:rPr lang="en" sz="1200" dirty="0" err="1">
                <a:solidFill>
                  <a:schemeClr val="dk2"/>
                </a:solidFill>
              </a:rPr>
              <a:t>οι</a:t>
            </a:r>
            <a:r>
              <a:rPr lang="en" sz="1200" dirty="0">
                <a:solidFill>
                  <a:schemeClr val="dk2"/>
                </a:solidFill>
              </a:rPr>
              <a:t> </a:t>
            </a:r>
            <a:r>
              <a:rPr lang="en" sz="1200" dirty="0" err="1">
                <a:solidFill>
                  <a:schemeClr val="dk2"/>
                </a:solidFill>
              </a:rPr>
              <a:t>συγκρούσεις</a:t>
            </a:r>
            <a:r>
              <a:rPr lang="en" sz="1200" dirty="0">
                <a:solidFill>
                  <a:schemeClr val="dk2"/>
                </a:solidFill>
              </a:rPr>
              <a:t> </a:t>
            </a:r>
            <a:r>
              <a:rPr lang="en" sz="1200" dirty="0" err="1">
                <a:solidFill>
                  <a:schemeClr val="dk2"/>
                </a:solidFill>
              </a:rPr>
              <a:t>κ</a:t>
            </a:r>
            <a:r>
              <a:rPr lang="en" sz="1200" dirty="0">
                <a:solidFill>
                  <a:schemeClr val="dk2"/>
                </a:solidFill>
              </a:rPr>
              <a:t>α</a:t>
            </a:r>
            <a:r>
              <a:rPr lang="en" sz="1200" dirty="0" err="1">
                <a:solidFill>
                  <a:schemeClr val="dk2"/>
                </a:solidFill>
              </a:rPr>
              <a:t>ι</a:t>
            </a:r>
            <a:r>
              <a:rPr lang="en" sz="1200" dirty="0">
                <a:solidFill>
                  <a:schemeClr val="dk2"/>
                </a:solidFill>
              </a:rPr>
              <a:t> </a:t>
            </a:r>
            <a:r>
              <a:rPr lang="en" sz="1200" dirty="0" err="1">
                <a:solidFill>
                  <a:schemeClr val="dk2"/>
                </a:solidFill>
              </a:rPr>
              <a:t>τ</a:t>
            </a:r>
            <a:r>
              <a:rPr lang="en" sz="1200" dirty="0">
                <a:solidFill>
                  <a:schemeClr val="dk2"/>
                </a:solidFill>
              </a:rPr>
              <a:t>α βα</a:t>
            </a:r>
            <a:r>
              <a:rPr lang="en" sz="1200" dirty="0" err="1">
                <a:solidFill>
                  <a:schemeClr val="dk2"/>
                </a:solidFill>
              </a:rPr>
              <a:t>σικά</a:t>
            </a:r>
            <a:r>
              <a:rPr lang="en" sz="1200" dirty="0">
                <a:solidFill>
                  <a:schemeClr val="dk2"/>
                </a:solidFill>
              </a:rPr>
              <a:t> </a:t>
            </a:r>
            <a:r>
              <a:rPr lang="en" sz="1200" dirty="0" err="1">
                <a:solidFill>
                  <a:schemeClr val="dk2"/>
                </a:solidFill>
              </a:rPr>
              <a:t>ζητήμ</a:t>
            </a:r>
            <a:r>
              <a:rPr lang="en" sz="1200" dirty="0">
                <a:solidFill>
                  <a:schemeClr val="dk2"/>
                </a:solidFill>
              </a:rPr>
              <a:t>α</a:t>
            </a:r>
            <a:r>
              <a:rPr lang="en" sz="1200" dirty="0" err="1">
                <a:solidFill>
                  <a:schemeClr val="dk2"/>
                </a:solidFill>
              </a:rPr>
              <a:t>τ</a:t>
            </a:r>
            <a:r>
              <a:rPr lang="en" sz="1200" dirty="0">
                <a:solidFill>
                  <a:schemeClr val="dk2"/>
                </a:solidFill>
              </a:rPr>
              <a:t>α </a:t>
            </a:r>
            <a:r>
              <a:rPr lang="en" sz="1200" dirty="0" err="1">
                <a:solidFill>
                  <a:schemeClr val="dk2"/>
                </a:solidFill>
              </a:rPr>
              <a:t>χωρίς</a:t>
            </a:r>
            <a:r>
              <a:rPr lang="en" sz="1200" dirty="0">
                <a:solidFill>
                  <a:schemeClr val="dk2"/>
                </a:solidFill>
              </a:rPr>
              <a:t> </a:t>
            </a:r>
            <a:r>
              <a:rPr lang="en" sz="1200" dirty="0" err="1">
                <a:solidFill>
                  <a:schemeClr val="dk2"/>
                </a:solidFill>
              </a:rPr>
              <a:t>ν</a:t>
            </a:r>
            <a:r>
              <a:rPr lang="en" sz="1200" dirty="0">
                <a:solidFill>
                  <a:schemeClr val="dk2"/>
                </a:solidFill>
              </a:rPr>
              <a:t>α </a:t>
            </a:r>
            <a:r>
              <a:rPr lang="en" sz="1200" dirty="0" err="1">
                <a:solidFill>
                  <a:schemeClr val="dk2"/>
                </a:solidFill>
              </a:rPr>
              <a:t>ε</a:t>
            </a:r>
            <a:r>
              <a:rPr lang="en" sz="1200" dirty="0">
                <a:solidFill>
                  <a:schemeClr val="dk2"/>
                </a:solidFill>
              </a:rPr>
              <a:t>π</a:t>
            </a:r>
            <a:r>
              <a:rPr lang="en" sz="1200" dirty="0" err="1">
                <a:solidFill>
                  <a:schemeClr val="dk2"/>
                </a:solidFill>
              </a:rPr>
              <a:t>ι</a:t>
            </a:r>
            <a:r>
              <a:rPr lang="en" sz="1200" dirty="0">
                <a:solidFill>
                  <a:schemeClr val="dk2"/>
                </a:solidFill>
              </a:rPr>
              <a:t>β</a:t>
            </a:r>
            <a:r>
              <a:rPr lang="en" sz="1200" dirty="0" err="1">
                <a:solidFill>
                  <a:schemeClr val="dk2"/>
                </a:solidFill>
              </a:rPr>
              <a:t>ληθεί</a:t>
            </a:r>
            <a:r>
              <a:rPr lang="en" sz="1200" dirty="0">
                <a:solidFill>
                  <a:schemeClr val="dk2"/>
                </a:solidFill>
              </a:rPr>
              <a:t> </a:t>
            </a:r>
            <a:r>
              <a:rPr lang="en" sz="1200" dirty="0" err="1">
                <a:solidFill>
                  <a:schemeClr val="dk2"/>
                </a:solidFill>
              </a:rPr>
              <a:t>μι</a:t>
            </a:r>
            <a:r>
              <a:rPr lang="en" sz="1200" dirty="0">
                <a:solidFill>
                  <a:schemeClr val="dk2"/>
                </a:solidFill>
              </a:rPr>
              <a:t>α π</a:t>
            </a:r>
            <a:r>
              <a:rPr lang="en" sz="1200" dirty="0" err="1">
                <a:solidFill>
                  <a:schemeClr val="dk2"/>
                </a:solidFill>
              </a:rPr>
              <a:t>ρόωρη</a:t>
            </a:r>
            <a:r>
              <a:rPr lang="en" sz="1200" dirty="0">
                <a:solidFill>
                  <a:schemeClr val="dk2"/>
                </a:solidFill>
              </a:rPr>
              <a:t> </a:t>
            </a:r>
            <a:r>
              <a:rPr lang="en" sz="1200" dirty="0" err="1">
                <a:solidFill>
                  <a:schemeClr val="dk2"/>
                </a:solidFill>
              </a:rPr>
              <a:t>δομή</a:t>
            </a:r>
            <a:r>
              <a:rPr lang="en" sz="1200" dirty="0">
                <a:solidFill>
                  <a:schemeClr val="dk2"/>
                </a:solidFill>
              </a:rPr>
              <a:t>. </a:t>
            </a:r>
            <a:r>
              <a:rPr lang="en" sz="1200" dirty="0" err="1">
                <a:solidFill>
                  <a:schemeClr val="dk2"/>
                </a:solidFill>
              </a:rPr>
              <a:t>Βοηθά</a:t>
            </a:r>
            <a:r>
              <a:rPr lang="en" sz="1200" dirty="0">
                <a:solidFill>
                  <a:schemeClr val="dk2"/>
                </a:solidFill>
              </a:rPr>
              <a:t> </a:t>
            </a:r>
            <a:r>
              <a:rPr lang="en" sz="1200" dirty="0" err="1">
                <a:solidFill>
                  <a:schemeClr val="dk2"/>
                </a:solidFill>
              </a:rPr>
              <a:t>στην</a:t>
            </a:r>
            <a:r>
              <a:rPr lang="en" sz="1200" dirty="0">
                <a:solidFill>
                  <a:schemeClr val="dk2"/>
                </a:solidFill>
              </a:rPr>
              <a:t> “α</a:t>
            </a:r>
            <a:r>
              <a:rPr lang="en" sz="1200" dirty="0" err="1">
                <a:solidFill>
                  <a:schemeClr val="dk2"/>
                </a:solidFill>
              </a:rPr>
              <a:t>ν</a:t>
            </a:r>
            <a:r>
              <a:rPr lang="en" sz="1200" dirty="0">
                <a:solidFill>
                  <a:schemeClr val="dk2"/>
                </a:solidFill>
              </a:rPr>
              <a:t>α</a:t>
            </a:r>
            <a:r>
              <a:rPr lang="en" sz="1200" dirty="0" err="1">
                <a:solidFill>
                  <a:schemeClr val="dk2"/>
                </a:solidFill>
              </a:rPr>
              <a:t>κάλυψη</a:t>
            </a:r>
            <a:r>
              <a:rPr lang="en" sz="1200" dirty="0">
                <a:solidFill>
                  <a:schemeClr val="dk2"/>
                </a:solidFill>
              </a:rPr>
              <a:t>” </a:t>
            </a:r>
            <a:r>
              <a:rPr lang="en" sz="1200" dirty="0" err="1">
                <a:solidFill>
                  <a:schemeClr val="dk2"/>
                </a:solidFill>
              </a:rPr>
              <a:t>κ</a:t>
            </a:r>
            <a:r>
              <a:rPr lang="en" sz="1200" dirty="0">
                <a:solidFill>
                  <a:schemeClr val="dk2"/>
                </a:solidFill>
              </a:rPr>
              <a:t>α</a:t>
            </a:r>
            <a:r>
              <a:rPr lang="en" sz="1200" dirty="0" err="1">
                <a:solidFill>
                  <a:schemeClr val="dk2"/>
                </a:solidFill>
              </a:rPr>
              <a:t>ι</a:t>
            </a:r>
            <a:r>
              <a:rPr lang="en" sz="1200" dirty="0">
                <a:solidFill>
                  <a:schemeClr val="dk2"/>
                </a:solidFill>
              </a:rPr>
              <a:t> απ</a:t>
            </a:r>
            <a:r>
              <a:rPr lang="en" sz="1200" dirty="0" err="1">
                <a:solidFill>
                  <a:schemeClr val="dk2"/>
                </a:solidFill>
              </a:rPr>
              <a:t>οτελεί</a:t>
            </a:r>
            <a:r>
              <a:rPr lang="en" sz="1200" dirty="0">
                <a:solidFill>
                  <a:schemeClr val="dk2"/>
                </a:solidFill>
              </a:rPr>
              <a:t> </a:t>
            </a:r>
            <a:r>
              <a:rPr lang="en" sz="1200" dirty="0" err="1">
                <a:solidFill>
                  <a:schemeClr val="dk2"/>
                </a:solidFill>
              </a:rPr>
              <a:t>κ</a:t>
            </a:r>
            <a:r>
              <a:rPr lang="en" sz="1200" dirty="0">
                <a:solidFill>
                  <a:schemeClr val="dk2"/>
                </a:solidFill>
              </a:rPr>
              <a:t>α</a:t>
            </a:r>
            <a:r>
              <a:rPr lang="en" sz="1200" dirty="0" err="1">
                <a:solidFill>
                  <a:schemeClr val="dk2"/>
                </a:solidFill>
              </a:rPr>
              <a:t>τ</a:t>
            </a:r>
            <a:r>
              <a:rPr lang="en" sz="1200" dirty="0">
                <a:solidFill>
                  <a:schemeClr val="dk2"/>
                </a:solidFill>
              </a:rPr>
              <a:t>α</a:t>
            </a:r>
            <a:r>
              <a:rPr lang="en" sz="1200" dirty="0" err="1">
                <a:solidFill>
                  <a:schemeClr val="dk2"/>
                </a:solidFill>
              </a:rPr>
              <a:t>λύτη</a:t>
            </a:r>
            <a:r>
              <a:rPr lang="en" sz="1200" dirty="0">
                <a:solidFill>
                  <a:schemeClr val="dk2"/>
                </a:solidFill>
              </a:rPr>
              <a:t> </a:t>
            </a:r>
            <a:r>
              <a:rPr lang="en" sz="1200" dirty="0" err="1">
                <a:solidFill>
                  <a:schemeClr val="dk2"/>
                </a:solidFill>
              </a:rPr>
              <a:t>γι</a:t>
            </a:r>
            <a:r>
              <a:rPr lang="en" sz="1200" dirty="0">
                <a:solidFill>
                  <a:schemeClr val="dk2"/>
                </a:solidFill>
              </a:rPr>
              <a:t>α </a:t>
            </a:r>
            <a:r>
              <a:rPr lang="en" sz="1200" dirty="0" err="1">
                <a:solidFill>
                  <a:schemeClr val="dk2"/>
                </a:solidFill>
              </a:rPr>
              <a:t>τη</a:t>
            </a:r>
            <a:r>
              <a:rPr lang="en" sz="1200" dirty="0">
                <a:solidFill>
                  <a:schemeClr val="dk2"/>
                </a:solidFill>
              </a:rPr>
              <a:t> </a:t>
            </a:r>
            <a:r>
              <a:rPr lang="en" sz="1200" dirty="0" err="1">
                <a:solidFill>
                  <a:schemeClr val="dk2"/>
                </a:solidFill>
              </a:rPr>
              <a:t>δημιουργικότητ</a:t>
            </a:r>
            <a:r>
              <a:rPr lang="en" sz="1200" dirty="0">
                <a:solidFill>
                  <a:schemeClr val="dk2"/>
                </a:solidFill>
              </a:rPr>
              <a:t>α </a:t>
            </a:r>
            <a:r>
              <a:rPr lang="en" sz="1200" dirty="0" err="1">
                <a:solidFill>
                  <a:schemeClr val="dk2"/>
                </a:solidFill>
              </a:rPr>
              <a:t>κ</a:t>
            </a:r>
            <a:r>
              <a:rPr lang="en" sz="1200" dirty="0">
                <a:solidFill>
                  <a:schemeClr val="dk2"/>
                </a:solidFill>
              </a:rPr>
              <a:t>α</a:t>
            </a:r>
            <a:r>
              <a:rPr lang="en" sz="1200" dirty="0" err="1">
                <a:solidFill>
                  <a:schemeClr val="dk2"/>
                </a:solidFill>
              </a:rPr>
              <a:t>ι</a:t>
            </a:r>
            <a:r>
              <a:rPr lang="en" sz="1200" dirty="0">
                <a:solidFill>
                  <a:schemeClr val="dk2"/>
                </a:solidFill>
              </a:rPr>
              <a:t> </a:t>
            </a:r>
            <a:r>
              <a:rPr lang="en" sz="1200" dirty="0" err="1">
                <a:solidFill>
                  <a:schemeClr val="dk2"/>
                </a:solidFill>
              </a:rPr>
              <a:t>την</a:t>
            </a:r>
            <a:r>
              <a:rPr lang="en" sz="1200" dirty="0">
                <a:solidFill>
                  <a:schemeClr val="dk2"/>
                </a:solidFill>
              </a:rPr>
              <a:t> </a:t>
            </a:r>
            <a:r>
              <a:rPr lang="en" sz="1200" dirty="0" err="1">
                <a:solidFill>
                  <a:schemeClr val="dk2"/>
                </a:solidFill>
              </a:rPr>
              <a:t>κοινή</a:t>
            </a:r>
            <a:r>
              <a:rPr lang="en" sz="1200" dirty="0">
                <a:solidFill>
                  <a:schemeClr val="dk2"/>
                </a:solidFill>
              </a:rPr>
              <a:t> </a:t>
            </a:r>
            <a:r>
              <a:rPr lang="en" sz="1200" dirty="0" err="1">
                <a:solidFill>
                  <a:schemeClr val="dk2"/>
                </a:solidFill>
              </a:rPr>
              <a:t>κ</a:t>
            </a:r>
            <a:r>
              <a:rPr lang="en" sz="1200" dirty="0">
                <a:solidFill>
                  <a:schemeClr val="dk2"/>
                </a:solidFill>
              </a:rPr>
              <a:t>α</a:t>
            </a:r>
            <a:r>
              <a:rPr lang="en" sz="1200" dirty="0" err="1">
                <a:solidFill>
                  <a:schemeClr val="dk2"/>
                </a:solidFill>
              </a:rPr>
              <a:t>τ</a:t>
            </a:r>
            <a:r>
              <a:rPr lang="en" sz="1200" dirty="0">
                <a:solidFill>
                  <a:schemeClr val="dk2"/>
                </a:solidFill>
              </a:rPr>
              <a:t>α</a:t>
            </a:r>
            <a:r>
              <a:rPr lang="en" sz="1200" dirty="0" err="1">
                <a:solidFill>
                  <a:schemeClr val="dk2"/>
                </a:solidFill>
              </a:rPr>
              <a:t>νόηση</a:t>
            </a:r>
            <a:r>
              <a:rPr lang="en" sz="1200" dirty="0">
                <a:solidFill>
                  <a:schemeClr val="dk2"/>
                </a:solidFill>
              </a:rPr>
              <a:t>.</a:t>
            </a:r>
            <a:endParaRPr sz="1200" dirty="0">
              <a:solidFill>
                <a:schemeClr val="dk2"/>
              </a:solidFill>
            </a:endParaRPr>
          </a:p>
          <a:p>
            <a:pPr marL="45720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Char char="●"/>
            </a:pPr>
            <a:endParaRPr lang="el-GR" sz="1200" b="1" dirty="0">
              <a:solidFill>
                <a:schemeClr val="dk2"/>
              </a:solidFill>
            </a:endParaRPr>
          </a:p>
          <a:p>
            <a:pPr marL="45720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Char char="●"/>
            </a:pPr>
            <a:r>
              <a:rPr lang="en" sz="1200" b="1" dirty="0">
                <a:solidFill>
                  <a:schemeClr val="dk2"/>
                </a:solidFill>
              </a:rPr>
              <a:t>Tips:</a:t>
            </a:r>
            <a:r>
              <a:rPr lang="en" sz="1200" dirty="0">
                <a:solidFill>
                  <a:schemeClr val="dk2"/>
                </a:solidFill>
              </a:rPr>
              <a:t> </a:t>
            </a:r>
            <a:r>
              <a:rPr lang="en" sz="1200" dirty="0" err="1">
                <a:solidFill>
                  <a:schemeClr val="dk2"/>
                </a:solidFill>
              </a:rPr>
              <a:t>Χρησιμο</a:t>
            </a:r>
            <a:r>
              <a:rPr lang="en" sz="1200" dirty="0">
                <a:solidFill>
                  <a:schemeClr val="dk2"/>
                </a:solidFill>
              </a:rPr>
              <a:t>π</a:t>
            </a:r>
            <a:r>
              <a:rPr lang="en" sz="1200" dirty="0" err="1">
                <a:solidFill>
                  <a:schemeClr val="dk2"/>
                </a:solidFill>
              </a:rPr>
              <a:t>οιούμε</a:t>
            </a:r>
            <a:r>
              <a:rPr lang="en" sz="1200" dirty="0">
                <a:solidFill>
                  <a:schemeClr val="dk2"/>
                </a:solidFill>
              </a:rPr>
              <a:t> </a:t>
            </a:r>
            <a:r>
              <a:rPr lang="en" sz="1200" dirty="0" err="1">
                <a:solidFill>
                  <a:schemeClr val="dk2"/>
                </a:solidFill>
              </a:rPr>
              <a:t>λίγες</a:t>
            </a:r>
            <a:r>
              <a:rPr lang="en" sz="1200" dirty="0">
                <a:solidFill>
                  <a:schemeClr val="dk2"/>
                </a:solidFill>
              </a:rPr>
              <a:t> </a:t>
            </a:r>
            <a:r>
              <a:rPr lang="en" sz="1200" dirty="0" err="1">
                <a:solidFill>
                  <a:schemeClr val="dk2"/>
                </a:solidFill>
              </a:rPr>
              <a:t>λέξεις</a:t>
            </a:r>
            <a:r>
              <a:rPr lang="en" sz="1200" dirty="0">
                <a:solidFill>
                  <a:schemeClr val="dk2"/>
                </a:solidFill>
              </a:rPr>
              <a:t>. </a:t>
            </a:r>
            <a:r>
              <a:rPr lang="en" sz="1200" dirty="0" err="1">
                <a:solidFill>
                  <a:schemeClr val="dk2"/>
                </a:solidFill>
              </a:rPr>
              <a:t>Συμ</a:t>
            </a:r>
            <a:r>
              <a:rPr lang="en" sz="1200" dirty="0">
                <a:solidFill>
                  <a:schemeClr val="dk2"/>
                </a:solidFill>
              </a:rPr>
              <a:t>π</a:t>
            </a:r>
            <a:r>
              <a:rPr lang="en" sz="1200" dirty="0" err="1">
                <a:solidFill>
                  <a:schemeClr val="dk2"/>
                </a:solidFill>
              </a:rPr>
              <a:t>εριλ</a:t>
            </a:r>
            <a:r>
              <a:rPr lang="en" sz="1200" dirty="0">
                <a:solidFill>
                  <a:schemeClr val="dk2"/>
                </a:solidFill>
              </a:rPr>
              <a:t>α</a:t>
            </a:r>
            <a:r>
              <a:rPr lang="en" sz="1200" dirty="0" err="1">
                <a:solidFill>
                  <a:schemeClr val="dk2"/>
                </a:solidFill>
              </a:rPr>
              <a:t>μ</a:t>
            </a:r>
            <a:r>
              <a:rPr lang="en" sz="1200" dirty="0">
                <a:solidFill>
                  <a:schemeClr val="dk2"/>
                </a:solidFill>
              </a:rPr>
              <a:t>β</a:t>
            </a:r>
            <a:r>
              <a:rPr lang="en" sz="1200" dirty="0" err="1">
                <a:solidFill>
                  <a:schemeClr val="dk2"/>
                </a:solidFill>
              </a:rPr>
              <a:t>άνουμε</a:t>
            </a:r>
            <a:r>
              <a:rPr lang="en" sz="1200" dirty="0">
                <a:solidFill>
                  <a:schemeClr val="dk2"/>
                </a:solidFill>
              </a:rPr>
              <a:t> </a:t>
            </a:r>
            <a:r>
              <a:rPr lang="en" sz="1200" dirty="0" err="1">
                <a:solidFill>
                  <a:schemeClr val="dk2"/>
                </a:solidFill>
              </a:rPr>
              <a:t>δομές</a:t>
            </a:r>
            <a:r>
              <a:rPr lang="en" sz="1200" dirty="0">
                <a:solidFill>
                  <a:schemeClr val="dk2"/>
                </a:solidFill>
              </a:rPr>
              <a:t>, </a:t>
            </a:r>
            <a:r>
              <a:rPr lang="en" sz="1200" dirty="0" err="1">
                <a:solidFill>
                  <a:schemeClr val="dk2"/>
                </a:solidFill>
              </a:rPr>
              <a:t>δι</a:t>
            </a:r>
            <a:r>
              <a:rPr lang="en" sz="1200" dirty="0">
                <a:solidFill>
                  <a:schemeClr val="dk2"/>
                </a:solidFill>
              </a:rPr>
              <a:t>α</a:t>
            </a:r>
            <a:r>
              <a:rPr lang="en" sz="1200" dirty="0" err="1">
                <a:solidFill>
                  <a:schemeClr val="dk2"/>
                </a:solidFill>
              </a:rPr>
              <a:t>δικ</a:t>
            </a:r>
            <a:r>
              <a:rPr lang="en" sz="1200" dirty="0">
                <a:solidFill>
                  <a:schemeClr val="dk2"/>
                </a:solidFill>
              </a:rPr>
              <a:t>α</a:t>
            </a:r>
            <a:r>
              <a:rPr lang="en" sz="1200" dirty="0" err="1">
                <a:solidFill>
                  <a:schemeClr val="dk2"/>
                </a:solidFill>
              </a:rPr>
              <a:t>σίες</a:t>
            </a:r>
            <a:r>
              <a:rPr lang="en" sz="1200" dirty="0">
                <a:solidFill>
                  <a:schemeClr val="dk2"/>
                </a:solidFill>
              </a:rPr>
              <a:t>, α</a:t>
            </a:r>
            <a:r>
              <a:rPr lang="en" sz="1200" dirty="0" err="1">
                <a:solidFill>
                  <a:schemeClr val="dk2"/>
                </a:solidFill>
              </a:rPr>
              <a:t>νθρώ</a:t>
            </a:r>
            <a:r>
              <a:rPr lang="en" sz="1200" dirty="0">
                <a:solidFill>
                  <a:schemeClr val="dk2"/>
                </a:solidFill>
              </a:rPr>
              <a:t>π</a:t>
            </a:r>
            <a:r>
              <a:rPr lang="en" sz="1200" dirty="0" err="1">
                <a:solidFill>
                  <a:schemeClr val="dk2"/>
                </a:solidFill>
              </a:rPr>
              <a:t>ους</a:t>
            </a:r>
            <a:r>
              <a:rPr lang="en" sz="1200" dirty="0">
                <a:solidFill>
                  <a:schemeClr val="dk2"/>
                </a:solidFill>
              </a:rPr>
              <a:t>, </a:t>
            </a:r>
            <a:r>
              <a:rPr lang="en" sz="1200" dirty="0" err="1">
                <a:solidFill>
                  <a:schemeClr val="dk2"/>
                </a:solidFill>
              </a:rPr>
              <a:t>συγκρούσεις</a:t>
            </a:r>
            <a:r>
              <a:rPr lang="en" sz="1200" dirty="0">
                <a:solidFill>
                  <a:schemeClr val="dk2"/>
                </a:solidFill>
              </a:rPr>
              <a:t> </a:t>
            </a:r>
            <a:r>
              <a:rPr lang="en" sz="1200" dirty="0" err="1">
                <a:solidFill>
                  <a:schemeClr val="dk2"/>
                </a:solidFill>
              </a:rPr>
              <a:t>κ</a:t>
            </a:r>
            <a:r>
              <a:rPr lang="en" sz="1200" dirty="0">
                <a:solidFill>
                  <a:schemeClr val="dk2"/>
                </a:solidFill>
              </a:rPr>
              <a:t>α</a:t>
            </a:r>
            <a:r>
              <a:rPr lang="en" sz="1200" dirty="0" err="1">
                <a:solidFill>
                  <a:schemeClr val="dk2"/>
                </a:solidFill>
              </a:rPr>
              <a:t>ι</a:t>
            </a:r>
            <a:r>
              <a:rPr lang="en" sz="1200" dirty="0">
                <a:solidFill>
                  <a:schemeClr val="dk2"/>
                </a:solidFill>
              </a:rPr>
              <a:t> </a:t>
            </a:r>
            <a:r>
              <a:rPr lang="en" sz="1200" dirty="0" err="1">
                <a:solidFill>
                  <a:schemeClr val="dk2"/>
                </a:solidFill>
              </a:rPr>
              <a:t>τον</a:t>
            </a:r>
            <a:r>
              <a:rPr lang="en" sz="1200" dirty="0">
                <a:solidFill>
                  <a:schemeClr val="dk2"/>
                </a:solidFill>
              </a:rPr>
              <a:t> </a:t>
            </a:r>
            <a:r>
              <a:rPr lang="en" sz="1200" dirty="0" err="1">
                <a:solidFill>
                  <a:schemeClr val="dk2"/>
                </a:solidFill>
              </a:rPr>
              <a:t>ε</a:t>
            </a:r>
            <a:r>
              <a:rPr lang="en" sz="1200" dirty="0">
                <a:solidFill>
                  <a:schemeClr val="dk2"/>
                </a:solidFill>
              </a:rPr>
              <a:t>α</a:t>
            </a:r>
            <a:r>
              <a:rPr lang="en" sz="1200" dirty="0" err="1">
                <a:solidFill>
                  <a:schemeClr val="dk2"/>
                </a:solidFill>
              </a:rPr>
              <a:t>υτό</a:t>
            </a:r>
            <a:r>
              <a:rPr lang="en" sz="1200" dirty="0">
                <a:solidFill>
                  <a:schemeClr val="dk2"/>
                </a:solidFill>
              </a:rPr>
              <a:t> </a:t>
            </a:r>
            <a:r>
              <a:rPr lang="en" sz="1200" dirty="0" err="1">
                <a:solidFill>
                  <a:schemeClr val="dk2"/>
                </a:solidFill>
              </a:rPr>
              <a:t>σ</a:t>
            </a:r>
            <a:r>
              <a:rPr lang="en" sz="1200" dirty="0">
                <a:solidFill>
                  <a:schemeClr val="dk2"/>
                </a:solidFill>
              </a:rPr>
              <a:t>α</a:t>
            </a:r>
            <a:r>
              <a:rPr lang="en" sz="1200" dirty="0" err="1">
                <a:solidFill>
                  <a:schemeClr val="dk2"/>
                </a:solidFill>
              </a:rPr>
              <a:t>ς</a:t>
            </a:r>
            <a:r>
              <a:rPr lang="en" sz="1200" dirty="0">
                <a:solidFill>
                  <a:schemeClr val="dk2"/>
                </a:solidFill>
              </a:rPr>
              <a:t> </a:t>
            </a:r>
            <a:r>
              <a:rPr lang="en" sz="1200" dirty="0" err="1">
                <a:solidFill>
                  <a:schemeClr val="dk2"/>
                </a:solidFill>
              </a:rPr>
              <a:t>ως</a:t>
            </a:r>
            <a:r>
              <a:rPr lang="en" sz="1200" dirty="0">
                <a:solidFill>
                  <a:schemeClr val="dk2"/>
                </a:solidFill>
              </a:rPr>
              <a:t> πα</a:t>
            </a:r>
            <a:r>
              <a:rPr lang="en" sz="1200" dirty="0" err="1">
                <a:solidFill>
                  <a:schemeClr val="dk2"/>
                </a:solidFill>
              </a:rPr>
              <a:t>ρ</a:t>
            </a:r>
            <a:r>
              <a:rPr lang="en" sz="1200" dirty="0">
                <a:solidFill>
                  <a:schemeClr val="dk2"/>
                </a:solidFill>
              </a:rPr>
              <a:t>α</a:t>
            </a:r>
            <a:r>
              <a:rPr lang="en" sz="1200" dirty="0" err="1">
                <a:solidFill>
                  <a:schemeClr val="dk2"/>
                </a:solidFill>
              </a:rPr>
              <a:t>τηρητή</a:t>
            </a:r>
            <a:r>
              <a:rPr lang="en" sz="1200" dirty="0">
                <a:solidFill>
                  <a:schemeClr val="dk2"/>
                </a:solidFill>
              </a:rPr>
              <a:t>.</a:t>
            </a:r>
            <a:endParaRPr lang="el-GR" sz="1200" dirty="0">
              <a:solidFill>
                <a:schemeClr val="dk2"/>
              </a:solidFill>
            </a:endParaRPr>
          </a:p>
          <a:p>
            <a:pPr marL="45720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Char char="●"/>
            </a:pPr>
            <a:endParaRPr lang="el-GR" sz="1200" dirty="0">
              <a:solidFill>
                <a:schemeClr val="dk2"/>
              </a:solidFill>
            </a:endParaRPr>
          </a:p>
          <a:p>
            <a:pPr marL="45720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Char char="●"/>
            </a:pPr>
            <a:r>
              <a:rPr lang="en-US" sz="1200" b="1" dirty="0">
                <a:solidFill>
                  <a:schemeClr val="dk2"/>
                </a:solidFill>
              </a:rPr>
              <a:t>GIGAMAPPING</a:t>
            </a:r>
            <a:r>
              <a:rPr lang="en-US" sz="1200" dirty="0">
                <a:solidFill>
                  <a:schemeClr val="dk2"/>
                </a:solidFill>
              </a:rPr>
              <a:t> (!)</a:t>
            </a:r>
            <a:endParaRPr lang="el-GR" sz="1200" dirty="0">
              <a:solidFill>
                <a:schemeClr val="dk2"/>
              </a:solidFill>
            </a:endParaRPr>
          </a:p>
        </p:txBody>
      </p:sp>
      <p:sp>
        <p:nvSpPr>
          <p:cNvPr id="167" name="Google Shape;167;p29"/>
          <p:cNvSpPr txBox="1">
            <a:spLocks noGrp="1"/>
          </p:cNvSpPr>
          <p:nvPr>
            <p:ph type="title"/>
          </p:nvPr>
        </p:nvSpPr>
        <p:spPr>
          <a:xfrm>
            <a:off x="152250" y="0"/>
            <a:ext cx="8791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000"/>
              <a:t>Μεθοδολογία Μαλακών Συστημάτων (SSM): H μεθοδολογία και οι μέθοδοι</a:t>
            </a:r>
            <a:endParaRPr sz="2000"/>
          </a:p>
        </p:txBody>
      </p:sp>
      <p:pic>
        <p:nvPicPr>
          <p:cNvPr id="168" name="Google Shape;168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34050" y="1016000"/>
            <a:ext cx="3722725" cy="2565750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29"/>
          <p:cNvSpPr txBox="1"/>
          <p:nvPr/>
        </p:nvSpPr>
        <p:spPr>
          <a:xfrm>
            <a:off x="5345224" y="3689350"/>
            <a:ext cx="3722725" cy="430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t" anchorCtr="0">
            <a:sp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dirty="0">
                <a:solidFill>
                  <a:schemeClr val="dk2"/>
                </a:solidFill>
              </a:rPr>
              <a:t>Rich Picture π</a:t>
            </a:r>
            <a:r>
              <a:rPr lang="en" sz="800" dirty="0" err="1">
                <a:solidFill>
                  <a:schemeClr val="dk2"/>
                </a:solidFill>
              </a:rPr>
              <a:t>ου</a:t>
            </a:r>
            <a:r>
              <a:rPr lang="en" sz="800" dirty="0">
                <a:solidFill>
                  <a:schemeClr val="dk2"/>
                </a:solidFill>
              </a:rPr>
              <a:t> απ</a:t>
            </a:r>
            <a:r>
              <a:rPr lang="en" sz="800" dirty="0" err="1">
                <a:solidFill>
                  <a:schemeClr val="dk2"/>
                </a:solidFill>
              </a:rPr>
              <a:t>εικονίζει</a:t>
            </a:r>
            <a:r>
              <a:rPr lang="en" sz="800" dirty="0">
                <a:solidFill>
                  <a:schemeClr val="dk2"/>
                </a:solidFill>
              </a:rPr>
              <a:t> </a:t>
            </a:r>
            <a:r>
              <a:rPr lang="en" sz="800" dirty="0" err="1">
                <a:solidFill>
                  <a:schemeClr val="dk2"/>
                </a:solidFill>
              </a:rPr>
              <a:t>τις</a:t>
            </a:r>
            <a:r>
              <a:rPr lang="en" sz="800" dirty="0">
                <a:solidFill>
                  <a:schemeClr val="dk2"/>
                </a:solidFill>
              </a:rPr>
              <a:t> π</a:t>
            </a:r>
            <a:r>
              <a:rPr lang="en" sz="800" dirty="0" err="1">
                <a:solidFill>
                  <a:schemeClr val="dk2"/>
                </a:solidFill>
              </a:rPr>
              <a:t>ολλ</a:t>
            </a:r>
            <a:r>
              <a:rPr lang="en" sz="800" dirty="0">
                <a:solidFill>
                  <a:schemeClr val="dk2"/>
                </a:solidFill>
              </a:rPr>
              <a:t>απ</a:t>
            </a:r>
            <a:r>
              <a:rPr lang="en" sz="800" dirty="0" err="1">
                <a:solidFill>
                  <a:schemeClr val="dk2"/>
                </a:solidFill>
              </a:rPr>
              <a:t>λές</a:t>
            </a:r>
            <a:r>
              <a:rPr lang="en" sz="800" dirty="0">
                <a:solidFill>
                  <a:schemeClr val="dk2"/>
                </a:solidFill>
              </a:rPr>
              <a:t> π</a:t>
            </a:r>
            <a:r>
              <a:rPr lang="en" sz="800" dirty="0" err="1">
                <a:solidFill>
                  <a:schemeClr val="dk2"/>
                </a:solidFill>
              </a:rPr>
              <a:t>ιέσεις</a:t>
            </a:r>
            <a:r>
              <a:rPr lang="en" sz="800" dirty="0">
                <a:solidFill>
                  <a:schemeClr val="dk2"/>
                </a:solidFill>
              </a:rPr>
              <a:t> π</a:t>
            </a:r>
            <a:r>
              <a:rPr lang="en" sz="800" dirty="0" err="1">
                <a:solidFill>
                  <a:schemeClr val="dk2"/>
                </a:solidFill>
              </a:rPr>
              <a:t>ου</a:t>
            </a:r>
            <a:r>
              <a:rPr lang="en" sz="800" dirty="0">
                <a:solidFill>
                  <a:schemeClr val="dk2"/>
                </a:solidFill>
              </a:rPr>
              <a:t> α</a:t>
            </a:r>
            <a:r>
              <a:rPr lang="en" sz="800" dirty="0" err="1">
                <a:solidFill>
                  <a:schemeClr val="dk2"/>
                </a:solidFill>
              </a:rPr>
              <a:t>σκούντ</a:t>
            </a:r>
            <a:r>
              <a:rPr lang="en" sz="800" dirty="0">
                <a:solidFill>
                  <a:schemeClr val="dk2"/>
                </a:solidFill>
              </a:rPr>
              <a:t>α</a:t>
            </a:r>
            <a:r>
              <a:rPr lang="en" sz="800" dirty="0" err="1">
                <a:solidFill>
                  <a:schemeClr val="dk2"/>
                </a:solidFill>
              </a:rPr>
              <a:t>ι</a:t>
            </a:r>
            <a:r>
              <a:rPr lang="en" sz="800" dirty="0">
                <a:solidFill>
                  <a:schemeClr val="dk2"/>
                </a:solidFill>
              </a:rPr>
              <a:t> </a:t>
            </a:r>
            <a:r>
              <a:rPr lang="en" sz="800" dirty="0" err="1">
                <a:solidFill>
                  <a:schemeClr val="dk2"/>
                </a:solidFill>
              </a:rPr>
              <a:t>στο</a:t>
            </a:r>
            <a:r>
              <a:rPr lang="en" sz="800" dirty="0">
                <a:solidFill>
                  <a:schemeClr val="dk2"/>
                </a:solidFill>
              </a:rPr>
              <a:t> π</a:t>
            </a:r>
            <a:r>
              <a:rPr lang="en" sz="800" dirty="0" err="1">
                <a:solidFill>
                  <a:schemeClr val="dk2"/>
                </a:solidFill>
              </a:rPr>
              <a:t>ροσω</a:t>
            </a:r>
            <a:r>
              <a:rPr lang="en" sz="800" dirty="0">
                <a:solidFill>
                  <a:schemeClr val="dk2"/>
                </a:solidFill>
              </a:rPr>
              <a:t>π</a:t>
            </a:r>
            <a:r>
              <a:rPr lang="en" sz="800" dirty="0" err="1">
                <a:solidFill>
                  <a:schemeClr val="dk2"/>
                </a:solidFill>
              </a:rPr>
              <a:t>ικό</a:t>
            </a:r>
            <a:r>
              <a:rPr lang="en" sz="800" dirty="0">
                <a:solidFill>
                  <a:schemeClr val="dk2"/>
                </a:solidFill>
              </a:rPr>
              <a:t> </a:t>
            </a:r>
            <a:r>
              <a:rPr lang="en" sz="800" dirty="0" err="1">
                <a:solidFill>
                  <a:schemeClr val="dk2"/>
                </a:solidFill>
              </a:rPr>
              <a:t>του</a:t>
            </a:r>
            <a:r>
              <a:rPr lang="en" sz="800" dirty="0">
                <a:solidFill>
                  <a:schemeClr val="dk2"/>
                </a:solidFill>
              </a:rPr>
              <a:t> </a:t>
            </a:r>
            <a:r>
              <a:rPr lang="en" sz="800" dirty="0" err="1">
                <a:solidFill>
                  <a:schemeClr val="dk2"/>
                </a:solidFill>
              </a:rPr>
              <a:t>Π</a:t>
            </a:r>
            <a:r>
              <a:rPr lang="en" sz="800" dirty="0">
                <a:solidFill>
                  <a:schemeClr val="dk2"/>
                </a:solidFill>
              </a:rPr>
              <a:t>α</a:t>
            </a:r>
            <a:r>
              <a:rPr lang="en" sz="800" dirty="0" err="1">
                <a:solidFill>
                  <a:schemeClr val="dk2"/>
                </a:solidFill>
              </a:rPr>
              <a:t>νε</a:t>
            </a:r>
            <a:r>
              <a:rPr lang="en" sz="800" dirty="0">
                <a:solidFill>
                  <a:schemeClr val="dk2"/>
                </a:solidFill>
              </a:rPr>
              <a:t>π</a:t>
            </a:r>
            <a:r>
              <a:rPr lang="en" sz="800" dirty="0" err="1">
                <a:solidFill>
                  <a:schemeClr val="dk2"/>
                </a:solidFill>
              </a:rPr>
              <a:t>ιστημίου</a:t>
            </a:r>
            <a:r>
              <a:rPr lang="en" sz="800" dirty="0">
                <a:solidFill>
                  <a:schemeClr val="dk2"/>
                </a:solidFill>
              </a:rPr>
              <a:t> </a:t>
            </a:r>
            <a:r>
              <a:rPr lang="en" sz="800" dirty="0" err="1">
                <a:solidFill>
                  <a:schemeClr val="dk2"/>
                </a:solidFill>
              </a:rPr>
              <a:t>του</a:t>
            </a:r>
            <a:r>
              <a:rPr lang="en" sz="800" dirty="0">
                <a:solidFill>
                  <a:schemeClr val="dk2"/>
                </a:solidFill>
              </a:rPr>
              <a:t> Hull.</a:t>
            </a:r>
            <a:endParaRPr sz="800" dirty="0">
              <a:solidFill>
                <a:schemeClr val="dk2"/>
              </a:solidFill>
            </a:endParaRPr>
          </a:p>
        </p:txBody>
      </p:sp>
      <p:sp>
        <p:nvSpPr>
          <p:cNvPr id="172" name="Google Shape;172;p29"/>
          <p:cNvSpPr txBox="1"/>
          <p:nvPr/>
        </p:nvSpPr>
        <p:spPr>
          <a:xfrm>
            <a:off x="77775" y="4758000"/>
            <a:ext cx="80139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595959"/>
                </a:solidFill>
              </a:rPr>
              <a:t>Jackson, M. C. (2019). </a:t>
            </a:r>
            <a:r>
              <a:rPr lang="en" sz="800" i="1">
                <a:solidFill>
                  <a:srgbClr val="595959"/>
                </a:solidFill>
              </a:rPr>
              <a:t>Critical systems thinking and the management of complexity</a:t>
            </a:r>
            <a:r>
              <a:rPr lang="en" sz="800">
                <a:solidFill>
                  <a:srgbClr val="595959"/>
                </a:solidFill>
              </a:rPr>
              <a:t>. John Wiley &amp; Sons.</a:t>
            </a:r>
            <a:endParaRPr sz="800">
              <a:solidFill>
                <a:srgbClr val="59595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</a:rPr>
              <a:t>Checkland, P. B. (1989). Soft systems methodology. </a:t>
            </a:r>
            <a:r>
              <a:rPr lang="en" sz="800" i="1">
                <a:solidFill>
                  <a:schemeClr val="dk2"/>
                </a:solidFill>
              </a:rPr>
              <a:t>Human systems management</a:t>
            </a:r>
            <a:r>
              <a:rPr lang="en" sz="800">
                <a:solidFill>
                  <a:schemeClr val="dk2"/>
                </a:solidFill>
              </a:rPr>
              <a:t>, </a:t>
            </a:r>
            <a:r>
              <a:rPr lang="en" sz="800" i="1">
                <a:solidFill>
                  <a:schemeClr val="dk2"/>
                </a:solidFill>
              </a:rPr>
              <a:t>8</a:t>
            </a:r>
            <a:r>
              <a:rPr lang="en" sz="800">
                <a:solidFill>
                  <a:schemeClr val="dk2"/>
                </a:solidFill>
              </a:rPr>
              <a:t>(4), 273-289.</a:t>
            </a:r>
            <a:endParaRPr sz="5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>
          <a:extLst>
            <a:ext uri="{FF2B5EF4-FFF2-40B4-BE49-F238E27FC236}">
              <a16:creationId xmlns:a16="http://schemas.microsoft.com/office/drawing/2014/main" id="{389D758F-B62F-FB67-5B7E-9E4B6DCD2D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9">
            <a:extLst>
              <a:ext uri="{FF2B5EF4-FFF2-40B4-BE49-F238E27FC236}">
                <a16:creationId xmlns:a16="http://schemas.microsoft.com/office/drawing/2014/main" id="{858E46CB-778D-2657-0A7F-819271739302}"/>
              </a:ext>
            </a:extLst>
          </p:cNvPr>
          <p:cNvSpPr txBox="1"/>
          <p:nvPr/>
        </p:nvSpPr>
        <p:spPr>
          <a:xfrm>
            <a:off x="152250" y="415676"/>
            <a:ext cx="4737250" cy="4537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l-GR" b="1" dirty="0">
                <a:solidFill>
                  <a:schemeClr val="dk2"/>
                </a:solidFill>
              </a:rPr>
              <a:t>Μέθοδος 2: Διαμορφώνουμε </a:t>
            </a:r>
            <a:r>
              <a:rPr lang="en-US" b="1" dirty="0">
                <a:solidFill>
                  <a:schemeClr val="dk2"/>
                </a:solidFill>
              </a:rPr>
              <a:t>Root Definitions (RDs)</a:t>
            </a:r>
          </a:p>
          <a:p>
            <a:pPr marL="45720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Char char="●"/>
            </a:pPr>
            <a:r>
              <a:rPr lang="en" sz="1200" b="1" dirty="0" err="1">
                <a:solidFill>
                  <a:schemeClr val="dk2"/>
                </a:solidFill>
              </a:rPr>
              <a:t>Τι</a:t>
            </a:r>
            <a:r>
              <a:rPr lang="en" sz="1200" b="1" dirty="0">
                <a:solidFill>
                  <a:schemeClr val="dk2"/>
                </a:solidFill>
              </a:rPr>
              <a:t> </a:t>
            </a:r>
            <a:r>
              <a:rPr lang="en" sz="1200" b="1" dirty="0" err="1">
                <a:solidFill>
                  <a:schemeClr val="dk2"/>
                </a:solidFill>
              </a:rPr>
              <a:t>είν</a:t>
            </a:r>
            <a:r>
              <a:rPr lang="en" sz="1200" b="1" dirty="0">
                <a:solidFill>
                  <a:schemeClr val="dk2"/>
                </a:solidFill>
              </a:rPr>
              <a:t>α</a:t>
            </a:r>
            <a:r>
              <a:rPr lang="en" sz="1200" b="1" dirty="0" err="1">
                <a:solidFill>
                  <a:schemeClr val="dk2"/>
                </a:solidFill>
              </a:rPr>
              <a:t>ι</a:t>
            </a:r>
            <a:r>
              <a:rPr lang="en" sz="1200" b="1" dirty="0">
                <a:solidFill>
                  <a:schemeClr val="dk2"/>
                </a:solidFill>
              </a:rPr>
              <a:t>: </a:t>
            </a:r>
            <a:r>
              <a:rPr lang="en" sz="1200" dirty="0" err="1">
                <a:solidFill>
                  <a:schemeClr val="dk2"/>
                </a:solidFill>
              </a:rPr>
              <a:t>Μι</a:t>
            </a:r>
            <a:r>
              <a:rPr lang="en" sz="1200" dirty="0">
                <a:solidFill>
                  <a:schemeClr val="dk2"/>
                </a:solidFill>
              </a:rPr>
              <a:t>α α</a:t>
            </a:r>
            <a:r>
              <a:rPr lang="en" sz="1200" dirty="0" err="1">
                <a:solidFill>
                  <a:schemeClr val="dk2"/>
                </a:solidFill>
              </a:rPr>
              <a:t>κρι</a:t>
            </a:r>
            <a:r>
              <a:rPr lang="en" sz="1200" dirty="0">
                <a:solidFill>
                  <a:schemeClr val="dk2"/>
                </a:solidFill>
              </a:rPr>
              <a:t>β</a:t>
            </a:r>
            <a:r>
              <a:rPr lang="en" sz="1200" dirty="0" err="1">
                <a:solidFill>
                  <a:schemeClr val="dk2"/>
                </a:solidFill>
              </a:rPr>
              <a:t>ής</a:t>
            </a:r>
            <a:r>
              <a:rPr lang="en" sz="1200" dirty="0">
                <a:solidFill>
                  <a:schemeClr val="dk2"/>
                </a:solidFill>
              </a:rPr>
              <a:t>, </a:t>
            </a:r>
            <a:r>
              <a:rPr lang="en" sz="1200" dirty="0" err="1">
                <a:solidFill>
                  <a:schemeClr val="dk2"/>
                </a:solidFill>
              </a:rPr>
              <a:t>δομημένη</a:t>
            </a:r>
            <a:r>
              <a:rPr lang="en" sz="1200" dirty="0">
                <a:solidFill>
                  <a:schemeClr val="dk2"/>
                </a:solidFill>
              </a:rPr>
              <a:t> </a:t>
            </a:r>
            <a:r>
              <a:rPr lang="en" sz="1200" dirty="0" err="1">
                <a:solidFill>
                  <a:schemeClr val="dk2"/>
                </a:solidFill>
              </a:rPr>
              <a:t>κειμενική</a:t>
            </a:r>
            <a:r>
              <a:rPr lang="en" sz="1200" dirty="0">
                <a:solidFill>
                  <a:schemeClr val="dk2"/>
                </a:solidFill>
              </a:rPr>
              <a:t> π</a:t>
            </a:r>
            <a:r>
              <a:rPr lang="en" sz="1200" dirty="0" err="1">
                <a:solidFill>
                  <a:schemeClr val="dk2"/>
                </a:solidFill>
              </a:rPr>
              <a:t>εριγρ</a:t>
            </a:r>
            <a:r>
              <a:rPr lang="en" sz="1200" dirty="0">
                <a:solidFill>
                  <a:schemeClr val="dk2"/>
                </a:solidFill>
              </a:rPr>
              <a:t>α</a:t>
            </a:r>
            <a:r>
              <a:rPr lang="en" sz="1200" dirty="0" err="1">
                <a:solidFill>
                  <a:schemeClr val="dk2"/>
                </a:solidFill>
              </a:rPr>
              <a:t>φή</a:t>
            </a:r>
            <a:r>
              <a:rPr lang="en" sz="1200" dirty="0">
                <a:solidFill>
                  <a:schemeClr val="dk2"/>
                </a:solidFill>
              </a:rPr>
              <a:t> </a:t>
            </a:r>
            <a:r>
              <a:rPr lang="en" sz="1200" dirty="0" err="1">
                <a:solidFill>
                  <a:schemeClr val="dk2"/>
                </a:solidFill>
              </a:rPr>
              <a:t>ενός</a:t>
            </a:r>
            <a:r>
              <a:rPr lang="en" sz="1200" dirty="0">
                <a:solidFill>
                  <a:schemeClr val="dk2"/>
                </a:solidFill>
              </a:rPr>
              <a:t> </a:t>
            </a:r>
            <a:r>
              <a:rPr lang="en" sz="1200" dirty="0" err="1">
                <a:solidFill>
                  <a:schemeClr val="dk2"/>
                </a:solidFill>
              </a:rPr>
              <a:t>νοητικού</a:t>
            </a:r>
            <a:r>
              <a:rPr lang="en" sz="1200" dirty="0">
                <a:solidFill>
                  <a:schemeClr val="dk2"/>
                </a:solidFill>
              </a:rPr>
              <a:t> </a:t>
            </a:r>
            <a:r>
              <a:rPr lang="en" sz="1200" dirty="0" err="1">
                <a:solidFill>
                  <a:schemeClr val="dk2"/>
                </a:solidFill>
              </a:rPr>
              <a:t>σκ</a:t>
            </a:r>
            <a:r>
              <a:rPr lang="en-US" sz="1200" dirty="0">
                <a:solidFill>
                  <a:schemeClr val="dk2"/>
                </a:solidFill>
              </a:rPr>
              <a:t>o</a:t>
            </a:r>
            <a:r>
              <a:rPr lang="el-GR" sz="1200" dirty="0">
                <a:solidFill>
                  <a:schemeClr val="dk2"/>
                </a:solidFill>
              </a:rPr>
              <a:t>πού του συστήματος που καθορίζει τι μετασχηματίζει, για ποιον και γιατί.</a:t>
            </a:r>
            <a:endParaRPr sz="1200" dirty="0">
              <a:solidFill>
                <a:schemeClr val="dk2"/>
              </a:solidFill>
            </a:endParaRPr>
          </a:p>
          <a:p>
            <a:pPr marL="45720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Char char="●"/>
            </a:pPr>
            <a:r>
              <a:rPr lang="en" sz="1200" b="1" dirty="0" err="1">
                <a:solidFill>
                  <a:schemeClr val="dk2"/>
                </a:solidFill>
              </a:rPr>
              <a:t>Σκο</a:t>
            </a:r>
            <a:r>
              <a:rPr lang="en" sz="1200" b="1" dirty="0">
                <a:solidFill>
                  <a:schemeClr val="dk2"/>
                </a:solidFill>
              </a:rPr>
              <a:t>π</a:t>
            </a:r>
            <a:r>
              <a:rPr lang="en" sz="1200" b="1" dirty="0" err="1">
                <a:solidFill>
                  <a:schemeClr val="dk2"/>
                </a:solidFill>
              </a:rPr>
              <a:t>ός</a:t>
            </a:r>
            <a:r>
              <a:rPr lang="en" sz="1200" b="1" dirty="0">
                <a:solidFill>
                  <a:schemeClr val="dk2"/>
                </a:solidFill>
              </a:rPr>
              <a:t>:</a:t>
            </a:r>
            <a:r>
              <a:rPr lang="en" sz="1200" dirty="0">
                <a:solidFill>
                  <a:schemeClr val="dk2"/>
                </a:solidFill>
              </a:rPr>
              <a:t> </a:t>
            </a:r>
            <a:r>
              <a:rPr lang="en" sz="1200" dirty="0" err="1">
                <a:solidFill>
                  <a:schemeClr val="dk2"/>
                </a:solidFill>
              </a:rPr>
              <a:t>Ν</a:t>
            </a:r>
            <a:r>
              <a:rPr lang="en" sz="1200" dirty="0">
                <a:solidFill>
                  <a:schemeClr val="dk2"/>
                </a:solidFill>
              </a:rPr>
              <a:t>α </a:t>
            </a:r>
            <a:r>
              <a:rPr lang="en" sz="1200" dirty="0" err="1">
                <a:solidFill>
                  <a:schemeClr val="dk2"/>
                </a:solidFill>
              </a:rPr>
              <a:t>οριστεί</a:t>
            </a:r>
            <a:r>
              <a:rPr lang="en" sz="1200" dirty="0">
                <a:solidFill>
                  <a:schemeClr val="dk2"/>
                </a:solidFill>
              </a:rPr>
              <a:t> </a:t>
            </a:r>
            <a:r>
              <a:rPr lang="en" sz="1200" dirty="0" err="1">
                <a:solidFill>
                  <a:schemeClr val="dk2"/>
                </a:solidFill>
              </a:rPr>
              <a:t>η</a:t>
            </a:r>
            <a:r>
              <a:rPr lang="en" sz="1200" dirty="0">
                <a:solidFill>
                  <a:schemeClr val="dk2"/>
                </a:solidFill>
              </a:rPr>
              <a:t> </a:t>
            </a:r>
            <a:r>
              <a:rPr lang="en" sz="1200" dirty="0" err="1">
                <a:solidFill>
                  <a:schemeClr val="dk2"/>
                </a:solidFill>
              </a:rPr>
              <a:t>ουσί</a:t>
            </a:r>
            <a:r>
              <a:rPr lang="en" sz="1200" dirty="0">
                <a:solidFill>
                  <a:schemeClr val="dk2"/>
                </a:solidFill>
              </a:rPr>
              <a:t>α </a:t>
            </a:r>
            <a:r>
              <a:rPr lang="en" sz="1200" dirty="0" err="1">
                <a:solidFill>
                  <a:schemeClr val="dk2"/>
                </a:solidFill>
              </a:rPr>
              <a:t>ενός</a:t>
            </a:r>
            <a:r>
              <a:rPr lang="en" sz="1200" dirty="0">
                <a:solidFill>
                  <a:schemeClr val="dk2"/>
                </a:solidFill>
              </a:rPr>
              <a:t> </a:t>
            </a:r>
            <a:r>
              <a:rPr lang="en" sz="1200" dirty="0" err="1">
                <a:solidFill>
                  <a:schemeClr val="dk2"/>
                </a:solidFill>
              </a:rPr>
              <a:t>συστήμ</a:t>
            </a:r>
            <a:r>
              <a:rPr lang="en" sz="1200" dirty="0">
                <a:solidFill>
                  <a:schemeClr val="dk2"/>
                </a:solidFill>
              </a:rPr>
              <a:t>α</a:t>
            </a:r>
            <a:r>
              <a:rPr lang="en" sz="1200" dirty="0" err="1">
                <a:solidFill>
                  <a:schemeClr val="dk2"/>
                </a:solidFill>
              </a:rPr>
              <a:t>τος</a:t>
            </a:r>
            <a:r>
              <a:rPr lang="en" sz="1200" dirty="0">
                <a:solidFill>
                  <a:schemeClr val="dk2"/>
                </a:solidFill>
              </a:rPr>
              <a:t> απ</a:t>
            </a:r>
            <a:r>
              <a:rPr lang="en" sz="1200" dirty="0" err="1">
                <a:solidFill>
                  <a:schemeClr val="dk2"/>
                </a:solidFill>
              </a:rPr>
              <a:t>ό</a:t>
            </a:r>
            <a:r>
              <a:rPr lang="en" sz="1200" dirty="0">
                <a:solidFill>
                  <a:schemeClr val="dk2"/>
                </a:solidFill>
              </a:rPr>
              <a:t> </a:t>
            </a:r>
            <a:r>
              <a:rPr lang="en" sz="1200" dirty="0" err="1">
                <a:solidFill>
                  <a:schemeClr val="dk2"/>
                </a:solidFill>
              </a:rPr>
              <a:t>μι</a:t>
            </a:r>
            <a:r>
              <a:rPr lang="en" sz="1200" dirty="0">
                <a:solidFill>
                  <a:schemeClr val="dk2"/>
                </a:solidFill>
              </a:rPr>
              <a:t>α </a:t>
            </a:r>
            <a:r>
              <a:rPr lang="en" sz="1200" dirty="0" err="1">
                <a:solidFill>
                  <a:schemeClr val="dk2"/>
                </a:solidFill>
              </a:rPr>
              <a:t>ενι</a:t>
            </a:r>
            <a:r>
              <a:rPr lang="en" sz="1200" dirty="0">
                <a:solidFill>
                  <a:schemeClr val="dk2"/>
                </a:solidFill>
              </a:rPr>
              <a:t>α</a:t>
            </a:r>
            <a:r>
              <a:rPr lang="en" sz="1200" dirty="0" err="1">
                <a:solidFill>
                  <a:schemeClr val="dk2"/>
                </a:solidFill>
              </a:rPr>
              <a:t>ί</a:t>
            </a:r>
            <a:r>
              <a:rPr lang="en" sz="1200" dirty="0">
                <a:solidFill>
                  <a:schemeClr val="dk2"/>
                </a:solidFill>
              </a:rPr>
              <a:t>α, </a:t>
            </a:r>
            <a:r>
              <a:rPr lang="en" sz="1200" dirty="0" err="1">
                <a:solidFill>
                  <a:schemeClr val="dk2"/>
                </a:solidFill>
              </a:rPr>
              <a:t>δηλωμένη</a:t>
            </a:r>
            <a:r>
              <a:rPr lang="en" sz="1200" dirty="0">
                <a:solidFill>
                  <a:schemeClr val="dk2"/>
                </a:solidFill>
              </a:rPr>
              <a:t> </a:t>
            </a:r>
            <a:r>
              <a:rPr lang="en" sz="1200" dirty="0" err="1">
                <a:solidFill>
                  <a:schemeClr val="dk2"/>
                </a:solidFill>
              </a:rPr>
              <a:t>κοσμοθεωρί</a:t>
            </a:r>
            <a:r>
              <a:rPr lang="en" sz="1200" dirty="0">
                <a:solidFill>
                  <a:schemeClr val="dk2"/>
                </a:solidFill>
              </a:rPr>
              <a:t>α.</a:t>
            </a:r>
            <a:endParaRPr sz="1200" dirty="0">
              <a:solidFill>
                <a:schemeClr val="dk2"/>
              </a:solidFill>
            </a:endParaRPr>
          </a:p>
          <a:p>
            <a:pPr marL="45720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Char char="●"/>
            </a:pPr>
            <a:r>
              <a:rPr lang="en" sz="1200" b="1" dirty="0" err="1">
                <a:solidFill>
                  <a:schemeClr val="dk2"/>
                </a:solidFill>
              </a:rPr>
              <a:t>Το</a:t>
            </a:r>
            <a:r>
              <a:rPr lang="en" sz="1200" b="1" dirty="0">
                <a:solidFill>
                  <a:schemeClr val="dk2"/>
                </a:solidFill>
              </a:rPr>
              <a:t> </a:t>
            </a:r>
            <a:r>
              <a:rPr lang="en" sz="1200" b="1" dirty="0" err="1">
                <a:solidFill>
                  <a:schemeClr val="dk2"/>
                </a:solidFill>
              </a:rPr>
              <a:t>μνημονικό</a:t>
            </a:r>
            <a:r>
              <a:rPr lang="en" sz="1200" b="1" dirty="0">
                <a:solidFill>
                  <a:schemeClr val="dk2"/>
                </a:solidFill>
              </a:rPr>
              <a:t> CATWOE:</a:t>
            </a:r>
            <a:r>
              <a:rPr lang="en" sz="1200" dirty="0">
                <a:solidFill>
                  <a:schemeClr val="dk2"/>
                </a:solidFill>
              </a:rPr>
              <a:t> </a:t>
            </a:r>
            <a:r>
              <a:rPr lang="en" sz="1200" dirty="0" err="1">
                <a:solidFill>
                  <a:schemeClr val="dk2"/>
                </a:solidFill>
              </a:rPr>
              <a:t>Το</a:t>
            </a:r>
            <a:r>
              <a:rPr lang="en" sz="1200" dirty="0">
                <a:solidFill>
                  <a:schemeClr val="dk2"/>
                </a:solidFill>
              </a:rPr>
              <a:t> checklist </a:t>
            </a:r>
            <a:r>
              <a:rPr lang="en" sz="1200" dirty="0" err="1">
                <a:solidFill>
                  <a:schemeClr val="dk2"/>
                </a:solidFill>
              </a:rPr>
              <a:t>γι</a:t>
            </a:r>
            <a:r>
              <a:rPr lang="en" sz="1200" dirty="0">
                <a:solidFill>
                  <a:schemeClr val="dk2"/>
                </a:solidFill>
              </a:rPr>
              <a:t>α </a:t>
            </a:r>
            <a:r>
              <a:rPr lang="en" sz="1200" dirty="0" err="1">
                <a:solidFill>
                  <a:schemeClr val="dk2"/>
                </a:solidFill>
              </a:rPr>
              <a:t>ν</a:t>
            </a:r>
            <a:r>
              <a:rPr lang="en" sz="1200" dirty="0">
                <a:solidFill>
                  <a:schemeClr val="dk2"/>
                </a:solidFill>
              </a:rPr>
              <a:t>α </a:t>
            </a:r>
            <a:r>
              <a:rPr lang="en" sz="1200" dirty="0" err="1">
                <a:solidFill>
                  <a:schemeClr val="dk2"/>
                </a:solidFill>
              </a:rPr>
              <a:t>ελέγξουμε</a:t>
            </a:r>
            <a:r>
              <a:rPr lang="en" sz="1200" dirty="0">
                <a:solidFill>
                  <a:schemeClr val="dk2"/>
                </a:solidFill>
              </a:rPr>
              <a:t> α</a:t>
            </a:r>
            <a:r>
              <a:rPr lang="en" sz="1200" dirty="0" err="1">
                <a:solidFill>
                  <a:schemeClr val="dk2"/>
                </a:solidFill>
              </a:rPr>
              <a:t>ν</a:t>
            </a:r>
            <a:r>
              <a:rPr lang="en" sz="1200" dirty="0">
                <a:solidFill>
                  <a:schemeClr val="dk2"/>
                </a:solidFill>
              </a:rPr>
              <a:t> </a:t>
            </a:r>
            <a:r>
              <a:rPr lang="en" sz="1200" dirty="0" err="1">
                <a:solidFill>
                  <a:schemeClr val="dk2"/>
                </a:solidFill>
              </a:rPr>
              <a:t>έχουμε</a:t>
            </a:r>
            <a:r>
              <a:rPr lang="en" sz="1200" dirty="0">
                <a:solidFill>
                  <a:schemeClr val="dk2"/>
                </a:solidFill>
              </a:rPr>
              <a:t> </a:t>
            </a:r>
            <a:r>
              <a:rPr lang="en" sz="1200" dirty="0" err="1">
                <a:solidFill>
                  <a:schemeClr val="dk2"/>
                </a:solidFill>
              </a:rPr>
              <a:t>έν</a:t>
            </a:r>
            <a:r>
              <a:rPr lang="en" sz="1200" dirty="0">
                <a:solidFill>
                  <a:schemeClr val="dk2"/>
                </a:solidFill>
              </a:rPr>
              <a:t>α π</a:t>
            </a:r>
            <a:r>
              <a:rPr lang="en" sz="1200" dirty="0" err="1">
                <a:solidFill>
                  <a:schemeClr val="dk2"/>
                </a:solidFill>
              </a:rPr>
              <a:t>λήρες</a:t>
            </a:r>
            <a:r>
              <a:rPr lang="en" sz="1200" dirty="0">
                <a:solidFill>
                  <a:schemeClr val="dk2"/>
                </a:solidFill>
              </a:rPr>
              <a:t> </a:t>
            </a:r>
            <a:r>
              <a:rPr lang="en" sz="1200" dirty="0" err="1">
                <a:solidFill>
                  <a:schemeClr val="dk2"/>
                </a:solidFill>
              </a:rPr>
              <a:t>κ</a:t>
            </a:r>
            <a:r>
              <a:rPr lang="en" sz="1200" dirty="0">
                <a:solidFill>
                  <a:schemeClr val="dk2"/>
                </a:solidFill>
              </a:rPr>
              <a:t>α</a:t>
            </a:r>
            <a:r>
              <a:rPr lang="en" sz="1200" dirty="0" err="1">
                <a:solidFill>
                  <a:schemeClr val="dk2"/>
                </a:solidFill>
              </a:rPr>
              <a:t>ι</a:t>
            </a:r>
            <a:r>
              <a:rPr lang="en" sz="1200" dirty="0">
                <a:solidFill>
                  <a:schemeClr val="dk2"/>
                </a:solidFill>
              </a:rPr>
              <a:t> </a:t>
            </a:r>
            <a:r>
              <a:rPr lang="en" sz="1200" dirty="0" err="1">
                <a:solidFill>
                  <a:schemeClr val="dk2"/>
                </a:solidFill>
              </a:rPr>
              <a:t>κ</a:t>
            </a:r>
            <a:r>
              <a:rPr lang="en" sz="1200" dirty="0">
                <a:solidFill>
                  <a:schemeClr val="dk2"/>
                </a:solidFill>
              </a:rPr>
              <a:t>α</a:t>
            </a:r>
            <a:r>
              <a:rPr lang="en" sz="1200" dirty="0" err="1">
                <a:solidFill>
                  <a:schemeClr val="dk2"/>
                </a:solidFill>
              </a:rPr>
              <a:t>λό</a:t>
            </a:r>
            <a:r>
              <a:rPr lang="en" sz="1200" dirty="0">
                <a:solidFill>
                  <a:schemeClr val="dk2"/>
                </a:solidFill>
              </a:rPr>
              <a:t> RD:</a:t>
            </a:r>
            <a:endParaRPr sz="1200" dirty="0">
              <a:solidFill>
                <a:schemeClr val="dk2"/>
              </a:solidFill>
            </a:endParaRPr>
          </a:p>
          <a:p>
            <a:pPr marL="914400" lvl="1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Char char="○"/>
            </a:pPr>
            <a:r>
              <a:rPr lang="en" sz="1200" b="1" dirty="0">
                <a:solidFill>
                  <a:schemeClr val="dk2"/>
                </a:solidFill>
              </a:rPr>
              <a:t>C</a:t>
            </a:r>
            <a:r>
              <a:rPr lang="en" sz="1200" dirty="0">
                <a:solidFill>
                  <a:schemeClr val="dk2"/>
                </a:solidFill>
              </a:rPr>
              <a:t>ustomers: </a:t>
            </a:r>
            <a:r>
              <a:rPr lang="en" sz="1200" dirty="0" err="1">
                <a:solidFill>
                  <a:schemeClr val="dk2"/>
                </a:solidFill>
              </a:rPr>
              <a:t>Τ</a:t>
            </a:r>
            <a:r>
              <a:rPr lang="en" sz="1200" dirty="0">
                <a:solidFill>
                  <a:schemeClr val="dk2"/>
                </a:solidFill>
              </a:rPr>
              <a:t>α </a:t>
            </a:r>
            <a:r>
              <a:rPr lang="en" sz="1200" dirty="0" err="1">
                <a:solidFill>
                  <a:schemeClr val="dk2"/>
                </a:solidFill>
              </a:rPr>
              <a:t>θύμ</a:t>
            </a:r>
            <a:r>
              <a:rPr lang="en" sz="1200" dirty="0">
                <a:solidFill>
                  <a:schemeClr val="dk2"/>
                </a:solidFill>
              </a:rPr>
              <a:t>α</a:t>
            </a:r>
            <a:r>
              <a:rPr lang="en" sz="1200" dirty="0" err="1">
                <a:solidFill>
                  <a:schemeClr val="dk2"/>
                </a:solidFill>
              </a:rPr>
              <a:t>τ</a:t>
            </a:r>
            <a:r>
              <a:rPr lang="en" sz="1200" dirty="0">
                <a:solidFill>
                  <a:schemeClr val="dk2"/>
                </a:solidFill>
              </a:rPr>
              <a:t>α </a:t>
            </a:r>
            <a:r>
              <a:rPr lang="en" sz="1200" dirty="0" err="1">
                <a:solidFill>
                  <a:schemeClr val="dk2"/>
                </a:solidFill>
              </a:rPr>
              <a:t>ή</a:t>
            </a:r>
            <a:r>
              <a:rPr lang="en" sz="1200" dirty="0">
                <a:solidFill>
                  <a:schemeClr val="dk2"/>
                </a:solidFill>
              </a:rPr>
              <a:t> </a:t>
            </a:r>
            <a:r>
              <a:rPr lang="en" sz="1200" dirty="0" err="1">
                <a:solidFill>
                  <a:schemeClr val="dk2"/>
                </a:solidFill>
              </a:rPr>
              <a:t>οι</a:t>
            </a:r>
            <a:r>
              <a:rPr lang="en" sz="1200" dirty="0">
                <a:solidFill>
                  <a:schemeClr val="dk2"/>
                </a:solidFill>
              </a:rPr>
              <a:t> </a:t>
            </a:r>
            <a:r>
              <a:rPr lang="en" sz="1200" dirty="0" err="1">
                <a:solidFill>
                  <a:schemeClr val="dk2"/>
                </a:solidFill>
              </a:rPr>
              <a:t>ωφελούμενοι</a:t>
            </a:r>
            <a:r>
              <a:rPr lang="en" sz="1200" dirty="0">
                <a:solidFill>
                  <a:schemeClr val="dk2"/>
                </a:solidFill>
              </a:rPr>
              <a:t> </a:t>
            </a:r>
            <a:r>
              <a:rPr lang="en" sz="1200" dirty="0" err="1">
                <a:solidFill>
                  <a:schemeClr val="dk2"/>
                </a:solidFill>
              </a:rPr>
              <a:t>του</a:t>
            </a:r>
            <a:r>
              <a:rPr lang="en" sz="1200" dirty="0">
                <a:solidFill>
                  <a:schemeClr val="dk2"/>
                </a:solidFill>
              </a:rPr>
              <a:t> </a:t>
            </a:r>
            <a:r>
              <a:rPr lang="en" sz="1200" dirty="0" err="1">
                <a:solidFill>
                  <a:schemeClr val="dk2"/>
                </a:solidFill>
              </a:rPr>
              <a:t>συστήμ</a:t>
            </a:r>
            <a:r>
              <a:rPr lang="en" sz="1200" dirty="0">
                <a:solidFill>
                  <a:schemeClr val="dk2"/>
                </a:solidFill>
              </a:rPr>
              <a:t>α</a:t>
            </a:r>
            <a:r>
              <a:rPr lang="en" sz="1200" dirty="0" err="1">
                <a:solidFill>
                  <a:schemeClr val="dk2"/>
                </a:solidFill>
              </a:rPr>
              <a:t>τος</a:t>
            </a:r>
            <a:r>
              <a:rPr lang="en" sz="1200" dirty="0">
                <a:solidFill>
                  <a:schemeClr val="dk2"/>
                </a:solidFill>
              </a:rPr>
              <a:t>.</a:t>
            </a:r>
            <a:endParaRPr sz="1200" dirty="0">
              <a:solidFill>
                <a:schemeClr val="dk2"/>
              </a:solidFill>
            </a:endParaRPr>
          </a:p>
          <a:p>
            <a:pPr marL="914400" lvl="1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Char char="○"/>
            </a:pPr>
            <a:r>
              <a:rPr lang="en" sz="1200" b="1" dirty="0">
                <a:solidFill>
                  <a:schemeClr val="dk2"/>
                </a:solidFill>
              </a:rPr>
              <a:t>A</a:t>
            </a:r>
            <a:r>
              <a:rPr lang="en" sz="1200" dirty="0">
                <a:solidFill>
                  <a:schemeClr val="dk2"/>
                </a:solidFill>
              </a:rPr>
              <a:t>ctors: </a:t>
            </a:r>
            <a:r>
              <a:rPr lang="en" sz="1200" dirty="0" err="1">
                <a:solidFill>
                  <a:schemeClr val="dk2"/>
                </a:solidFill>
              </a:rPr>
              <a:t>Αυτοί</a:t>
            </a:r>
            <a:r>
              <a:rPr lang="en" sz="1200" dirty="0">
                <a:solidFill>
                  <a:schemeClr val="dk2"/>
                </a:solidFill>
              </a:rPr>
              <a:t> π</a:t>
            </a:r>
            <a:r>
              <a:rPr lang="en" sz="1200" dirty="0" err="1">
                <a:solidFill>
                  <a:schemeClr val="dk2"/>
                </a:solidFill>
              </a:rPr>
              <a:t>ου</a:t>
            </a:r>
            <a:r>
              <a:rPr lang="en" sz="1200" dirty="0">
                <a:solidFill>
                  <a:schemeClr val="dk2"/>
                </a:solidFill>
              </a:rPr>
              <a:t> </a:t>
            </a:r>
            <a:r>
              <a:rPr lang="en" sz="1200" dirty="0" err="1">
                <a:solidFill>
                  <a:schemeClr val="dk2"/>
                </a:solidFill>
              </a:rPr>
              <a:t>θ</a:t>
            </a:r>
            <a:r>
              <a:rPr lang="en" sz="1200" dirty="0">
                <a:solidFill>
                  <a:schemeClr val="dk2"/>
                </a:solidFill>
              </a:rPr>
              <a:t>α </a:t>
            </a:r>
            <a:r>
              <a:rPr lang="en" sz="1200" dirty="0" err="1">
                <a:solidFill>
                  <a:schemeClr val="dk2"/>
                </a:solidFill>
              </a:rPr>
              <a:t>έκ</a:t>
            </a:r>
            <a:r>
              <a:rPr lang="en" sz="1200" dirty="0">
                <a:solidFill>
                  <a:schemeClr val="dk2"/>
                </a:solidFill>
              </a:rPr>
              <a:t>α</a:t>
            </a:r>
            <a:r>
              <a:rPr lang="en" sz="1200" dirty="0" err="1">
                <a:solidFill>
                  <a:schemeClr val="dk2"/>
                </a:solidFill>
              </a:rPr>
              <a:t>ν</a:t>
            </a:r>
            <a:r>
              <a:rPr lang="en" sz="1200" dirty="0">
                <a:solidFill>
                  <a:schemeClr val="dk2"/>
                </a:solidFill>
              </a:rPr>
              <a:t>α</a:t>
            </a:r>
            <a:r>
              <a:rPr lang="en" sz="1200" dirty="0" err="1">
                <a:solidFill>
                  <a:schemeClr val="dk2"/>
                </a:solidFill>
              </a:rPr>
              <a:t>ν</a:t>
            </a:r>
            <a:r>
              <a:rPr lang="en" sz="1200" dirty="0">
                <a:solidFill>
                  <a:schemeClr val="dk2"/>
                </a:solidFill>
              </a:rPr>
              <a:t> </a:t>
            </a:r>
            <a:r>
              <a:rPr lang="en" sz="1200" dirty="0" err="1">
                <a:solidFill>
                  <a:schemeClr val="dk2"/>
                </a:solidFill>
              </a:rPr>
              <a:t>τις</a:t>
            </a:r>
            <a:r>
              <a:rPr lang="en" sz="1200" dirty="0">
                <a:solidFill>
                  <a:schemeClr val="dk2"/>
                </a:solidFill>
              </a:rPr>
              <a:t> </a:t>
            </a:r>
            <a:r>
              <a:rPr lang="en" sz="1200" dirty="0" err="1">
                <a:solidFill>
                  <a:schemeClr val="dk2"/>
                </a:solidFill>
              </a:rPr>
              <a:t>δρ</a:t>
            </a:r>
            <a:r>
              <a:rPr lang="en" sz="1200" dirty="0">
                <a:solidFill>
                  <a:schemeClr val="dk2"/>
                </a:solidFill>
              </a:rPr>
              <a:t>α</a:t>
            </a:r>
            <a:r>
              <a:rPr lang="en" sz="1200" dirty="0" err="1">
                <a:solidFill>
                  <a:schemeClr val="dk2"/>
                </a:solidFill>
              </a:rPr>
              <a:t>στηριότητες</a:t>
            </a:r>
            <a:r>
              <a:rPr lang="en" sz="1200" dirty="0">
                <a:solidFill>
                  <a:schemeClr val="dk2"/>
                </a:solidFill>
              </a:rPr>
              <a:t>.</a:t>
            </a:r>
            <a:endParaRPr sz="1200" dirty="0">
              <a:solidFill>
                <a:schemeClr val="dk2"/>
              </a:solidFill>
            </a:endParaRPr>
          </a:p>
          <a:p>
            <a:pPr marL="914400" lvl="1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Char char="○"/>
            </a:pPr>
            <a:r>
              <a:rPr lang="en" sz="1200" b="1" dirty="0">
                <a:solidFill>
                  <a:schemeClr val="dk2"/>
                </a:solidFill>
              </a:rPr>
              <a:t>T</a:t>
            </a:r>
            <a:r>
              <a:rPr lang="en" sz="1200" dirty="0">
                <a:solidFill>
                  <a:schemeClr val="dk2"/>
                </a:solidFill>
              </a:rPr>
              <a:t>ransformation: </a:t>
            </a:r>
            <a:r>
              <a:rPr lang="en" sz="1200" dirty="0" err="1">
                <a:solidFill>
                  <a:schemeClr val="dk2"/>
                </a:solidFill>
              </a:rPr>
              <a:t>Η</a:t>
            </a:r>
            <a:r>
              <a:rPr lang="en" sz="1200" dirty="0">
                <a:solidFill>
                  <a:schemeClr val="dk2"/>
                </a:solidFill>
              </a:rPr>
              <a:t> βα</a:t>
            </a:r>
            <a:r>
              <a:rPr lang="en" sz="1200" dirty="0" err="1">
                <a:solidFill>
                  <a:schemeClr val="dk2"/>
                </a:solidFill>
              </a:rPr>
              <a:t>σική</a:t>
            </a:r>
            <a:r>
              <a:rPr lang="en" sz="1200" dirty="0">
                <a:solidFill>
                  <a:schemeClr val="dk2"/>
                </a:solidFill>
              </a:rPr>
              <a:t> α</a:t>
            </a:r>
            <a:r>
              <a:rPr lang="en" sz="1200" dirty="0" err="1">
                <a:solidFill>
                  <a:schemeClr val="dk2"/>
                </a:solidFill>
              </a:rPr>
              <a:t>λλ</a:t>
            </a:r>
            <a:r>
              <a:rPr lang="en" sz="1200" dirty="0">
                <a:solidFill>
                  <a:schemeClr val="dk2"/>
                </a:solidFill>
              </a:rPr>
              <a:t>α</a:t>
            </a:r>
            <a:r>
              <a:rPr lang="en" sz="1200" dirty="0" err="1">
                <a:solidFill>
                  <a:schemeClr val="dk2"/>
                </a:solidFill>
              </a:rPr>
              <a:t>γή</a:t>
            </a:r>
            <a:r>
              <a:rPr lang="en" sz="1200" dirty="0">
                <a:solidFill>
                  <a:schemeClr val="dk2"/>
                </a:solidFill>
              </a:rPr>
              <a:t> π</a:t>
            </a:r>
            <a:r>
              <a:rPr lang="en" sz="1200" dirty="0" err="1">
                <a:solidFill>
                  <a:schemeClr val="dk2"/>
                </a:solidFill>
              </a:rPr>
              <a:t>ου</a:t>
            </a:r>
            <a:r>
              <a:rPr lang="en" sz="1200" dirty="0">
                <a:solidFill>
                  <a:schemeClr val="dk2"/>
                </a:solidFill>
              </a:rPr>
              <a:t> </a:t>
            </a:r>
            <a:r>
              <a:rPr lang="en" sz="1200" dirty="0" err="1">
                <a:solidFill>
                  <a:schemeClr val="dk2"/>
                </a:solidFill>
              </a:rPr>
              <a:t>φέρει</a:t>
            </a:r>
            <a:r>
              <a:rPr lang="en" sz="1200" dirty="0">
                <a:solidFill>
                  <a:schemeClr val="dk2"/>
                </a:solidFill>
              </a:rPr>
              <a:t> </a:t>
            </a:r>
            <a:r>
              <a:rPr lang="en" sz="1200" dirty="0" err="1">
                <a:solidFill>
                  <a:schemeClr val="dk2"/>
                </a:solidFill>
              </a:rPr>
              <a:t>το</a:t>
            </a:r>
            <a:r>
              <a:rPr lang="en" sz="1200" dirty="0">
                <a:solidFill>
                  <a:schemeClr val="dk2"/>
                </a:solidFill>
              </a:rPr>
              <a:t> </a:t>
            </a:r>
            <a:r>
              <a:rPr lang="en" sz="1200" dirty="0" err="1">
                <a:solidFill>
                  <a:schemeClr val="dk2"/>
                </a:solidFill>
              </a:rPr>
              <a:t>θεωρούμενο</a:t>
            </a:r>
            <a:r>
              <a:rPr lang="en" sz="1200" dirty="0">
                <a:solidFill>
                  <a:schemeClr val="dk2"/>
                </a:solidFill>
              </a:rPr>
              <a:t> </a:t>
            </a:r>
            <a:r>
              <a:rPr lang="en" sz="1200" dirty="0" err="1">
                <a:solidFill>
                  <a:schemeClr val="dk2"/>
                </a:solidFill>
              </a:rPr>
              <a:t>σύστημ</a:t>
            </a:r>
            <a:r>
              <a:rPr lang="en" sz="1200" dirty="0">
                <a:solidFill>
                  <a:schemeClr val="dk2"/>
                </a:solidFill>
              </a:rPr>
              <a:t>α.</a:t>
            </a:r>
            <a:endParaRPr sz="1200" dirty="0">
              <a:solidFill>
                <a:schemeClr val="dk2"/>
              </a:solidFill>
            </a:endParaRPr>
          </a:p>
          <a:p>
            <a:pPr marL="914400" lvl="1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Char char="○"/>
            </a:pPr>
            <a:r>
              <a:rPr lang="en" sz="1200" b="1" dirty="0">
                <a:solidFill>
                  <a:schemeClr val="dk2"/>
                </a:solidFill>
              </a:rPr>
              <a:t>W</a:t>
            </a:r>
            <a:r>
              <a:rPr lang="en" sz="1200" dirty="0">
                <a:solidFill>
                  <a:schemeClr val="dk2"/>
                </a:solidFill>
              </a:rPr>
              <a:t>eltanschauung: </a:t>
            </a:r>
            <a:r>
              <a:rPr lang="en" sz="1200" dirty="0" err="1">
                <a:solidFill>
                  <a:schemeClr val="dk2"/>
                </a:solidFill>
              </a:rPr>
              <a:t>Ο</a:t>
            </a:r>
            <a:r>
              <a:rPr lang="en" sz="1200" dirty="0">
                <a:solidFill>
                  <a:schemeClr val="dk2"/>
                </a:solidFill>
              </a:rPr>
              <a:t> </a:t>
            </a:r>
            <a:r>
              <a:rPr lang="en" sz="1200" dirty="0" err="1">
                <a:solidFill>
                  <a:schemeClr val="dk2"/>
                </a:solidFill>
              </a:rPr>
              <a:t>λόγος</a:t>
            </a:r>
            <a:r>
              <a:rPr lang="en" sz="1200" dirty="0">
                <a:solidFill>
                  <a:schemeClr val="dk2"/>
                </a:solidFill>
              </a:rPr>
              <a:t> </a:t>
            </a:r>
            <a:r>
              <a:rPr lang="en" sz="1200" dirty="0" err="1">
                <a:solidFill>
                  <a:schemeClr val="dk2"/>
                </a:solidFill>
              </a:rPr>
              <a:t>ή</a:t>
            </a:r>
            <a:r>
              <a:rPr lang="en" sz="1200" dirty="0">
                <a:solidFill>
                  <a:schemeClr val="dk2"/>
                </a:solidFill>
              </a:rPr>
              <a:t> </a:t>
            </a:r>
            <a:r>
              <a:rPr lang="en" sz="1200" dirty="0" err="1">
                <a:solidFill>
                  <a:schemeClr val="dk2"/>
                </a:solidFill>
              </a:rPr>
              <a:t>το</a:t>
            </a:r>
            <a:r>
              <a:rPr lang="en" sz="1200" dirty="0">
                <a:solidFill>
                  <a:schemeClr val="dk2"/>
                </a:solidFill>
              </a:rPr>
              <a:t> π</a:t>
            </a:r>
            <a:r>
              <a:rPr lang="en" sz="1200" dirty="0" err="1">
                <a:solidFill>
                  <a:schemeClr val="dk2"/>
                </a:solidFill>
              </a:rPr>
              <a:t>λ</a:t>
            </a:r>
            <a:r>
              <a:rPr lang="en" sz="1200" dirty="0">
                <a:solidFill>
                  <a:schemeClr val="dk2"/>
                </a:solidFill>
              </a:rPr>
              <a:t>α</a:t>
            </a:r>
            <a:r>
              <a:rPr lang="en" sz="1200" dirty="0" err="1">
                <a:solidFill>
                  <a:schemeClr val="dk2"/>
                </a:solidFill>
              </a:rPr>
              <a:t>ίσιο</a:t>
            </a:r>
            <a:r>
              <a:rPr lang="en" sz="1200" dirty="0">
                <a:solidFill>
                  <a:schemeClr val="dk2"/>
                </a:solidFill>
              </a:rPr>
              <a:t> β</a:t>
            </a:r>
            <a:r>
              <a:rPr lang="en" sz="1200" dirty="0" err="1">
                <a:solidFill>
                  <a:schemeClr val="dk2"/>
                </a:solidFill>
              </a:rPr>
              <a:t>άσει</a:t>
            </a:r>
            <a:r>
              <a:rPr lang="en" sz="1200" dirty="0">
                <a:solidFill>
                  <a:schemeClr val="dk2"/>
                </a:solidFill>
              </a:rPr>
              <a:t> </a:t>
            </a:r>
            <a:r>
              <a:rPr lang="en" sz="1200" dirty="0" err="1">
                <a:solidFill>
                  <a:schemeClr val="dk2"/>
                </a:solidFill>
              </a:rPr>
              <a:t>το</a:t>
            </a:r>
            <a:r>
              <a:rPr lang="en" sz="1200" dirty="0">
                <a:solidFill>
                  <a:schemeClr val="dk2"/>
                </a:solidFill>
              </a:rPr>
              <a:t> </a:t>
            </a:r>
            <a:r>
              <a:rPr lang="en" sz="1200" dirty="0" err="1">
                <a:solidFill>
                  <a:schemeClr val="dk2"/>
                </a:solidFill>
              </a:rPr>
              <a:t>ο</a:t>
            </a:r>
            <a:r>
              <a:rPr lang="en" sz="1200" dirty="0">
                <a:solidFill>
                  <a:schemeClr val="dk2"/>
                </a:solidFill>
              </a:rPr>
              <a:t>π</a:t>
            </a:r>
            <a:r>
              <a:rPr lang="en" sz="1200" dirty="0" err="1">
                <a:solidFill>
                  <a:schemeClr val="dk2"/>
                </a:solidFill>
              </a:rPr>
              <a:t>οίο</a:t>
            </a:r>
            <a:r>
              <a:rPr lang="en" sz="1200" dirty="0">
                <a:solidFill>
                  <a:schemeClr val="dk2"/>
                </a:solidFill>
              </a:rPr>
              <a:t> </a:t>
            </a:r>
            <a:r>
              <a:rPr lang="en" sz="1200" dirty="0" err="1">
                <a:solidFill>
                  <a:schemeClr val="dk2"/>
                </a:solidFill>
              </a:rPr>
              <a:t>η</a:t>
            </a:r>
            <a:r>
              <a:rPr lang="en" sz="1200" dirty="0">
                <a:solidFill>
                  <a:schemeClr val="dk2"/>
                </a:solidFill>
              </a:rPr>
              <a:t> α</a:t>
            </a:r>
            <a:r>
              <a:rPr lang="en" sz="1200" dirty="0" err="1">
                <a:solidFill>
                  <a:schemeClr val="dk2"/>
                </a:solidFill>
              </a:rPr>
              <a:t>λλ</a:t>
            </a:r>
            <a:r>
              <a:rPr lang="en" sz="1200" dirty="0">
                <a:solidFill>
                  <a:schemeClr val="dk2"/>
                </a:solidFill>
              </a:rPr>
              <a:t>α</a:t>
            </a:r>
            <a:r>
              <a:rPr lang="en" sz="1200" dirty="0" err="1">
                <a:solidFill>
                  <a:schemeClr val="dk2"/>
                </a:solidFill>
              </a:rPr>
              <a:t>γή</a:t>
            </a:r>
            <a:r>
              <a:rPr lang="en" sz="1200" dirty="0">
                <a:solidFill>
                  <a:schemeClr val="dk2"/>
                </a:solidFill>
              </a:rPr>
              <a:t> T β</a:t>
            </a:r>
            <a:r>
              <a:rPr lang="en" sz="1200" dirty="0" err="1">
                <a:solidFill>
                  <a:schemeClr val="dk2"/>
                </a:solidFill>
              </a:rPr>
              <a:t>γάζει</a:t>
            </a:r>
            <a:r>
              <a:rPr lang="en" sz="1200" dirty="0">
                <a:solidFill>
                  <a:schemeClr val="dk2"/>
                </a:solidFill>
              </a:rPr>
              <a:t> </a:t>
            </a:r>
            <a:r>
              <a:rPr lang="en" sz="1200" dirty="0" err="1">
                <a:solidFill>
                  <a:schemeClr val="dk2"/>
                </a:solidFill>
              </a:rPr>
              <a:t>νόημ</a:t>
            </a:r>
            <a:r>
              <a:rPr lang="en" sz="1200" dirty="0">
                <a:solidFill>
                  <a:schemeClr val="dk2"/>
                </a:solidFill>
              </a:rPr>
              <a:t>α </a:t>
            </a:r>
            <a:r>
              <a:rPr lang="en" sz="1200" dirty="0" err="1">
                <a:solidFill>
                  <a:schemeClr val="dk2"/>
                </a:solidFill>
              </a:rPr>
              <a:t>κ</a:t>
            </a:r>
            <a:r>
              <a:rPr lang="en" sz="1200" dirty="0">
                <a:solidFill>
                  <a:schemeClr val="dk2"/>
                </a:solidFill>
              </a:rPr>
              <a:t>α</a:t>
            </a:r>
            <a:r>
              <a:rPr lang="en" sz="1200" dirty="0" err="1">
                <a:solidFill>
                  <a:schemeClr val="dk2"/>
                </a:solidFill>
              </a:rPr>
              <a:t>ι</a:t>
            </a:r>
            <a:r>
              <a:rPr lang="en" sz="1200" dirty="0">
                <a:solidFill>
                  <a:schemeClr val="dk2"/>
                </a:solidFill>
              </a:rPr>
              <a:t> </a:t>
            </a:r>
            <a:r>
              <a:rPr lang="en" sz="1200" dirty="0" err="1">
                <a:solidFill>
                  <a:schemeClr val="dk2"/>
                </a:solidFill>
              </a:rPr>
              <a:t>είν</a:t>
            </a:r>
            <a:r>
              <a:rPr lang="en" sz="1200" dirty="0">
                <a:solidFill>
                  <a:schemeClr val="dk2"/>
                </a:solidFill>
              </a:rPr>
              <a:t>α</a:t>
            </a:r>
            <a:r>
              <a:rPr lang="en" sz="1200" dirty="0" err="1">
                <a:solidFill>
                  <a:schemeClr val="dk2"/>
                </a:solidFill>
              </a:rPr>
              <a:t>ι</a:t>
            </a:r>
            <a:r>
              <a:rPr lang="en" sz="1200" dirty="0">
                <a:solidFill>
                  <a:schemeClr val="dk2"/>
                </a:solidFill>
              </a:rPr>
              <a:t> </a:t>
            </a:r>
            <a:r>
              <a:rPr lang="en" sz="1200" dirty="0" err="1">
                <a:solidFill>
                  <a:schemeClr val="dk2"/>
                </a:solidFill>
              </a:rPr>
              <a:t>σημ</a:t>
            </a:r>
            <a:r>
              <a:rPr lang="en" sz="1200" dirty="0">
                <a:solidFill>
                  <a:schemeClr val="dk2"/>
                </a:solidFill>
              </a:rPr>
              <a:t>α</a:t>
            </a:r>
            <a:r>
              <a:rPr lang="en" sz="1200" dirty="0" err="1">
                <a:solidFill>
                  <a:schemeClr val="dk2"/>
                </a:solidFill>
              </a:rPr>
              <a:t>ντική</a:t>
            </a:r>
            <a:r>
              <a:rPr lang="en" sz="1200" dirty="0">
                <a:solidFill>
                  <a:schemeClr val="dk2"/>
                </a:solidFill>
              </a:rPr>
              <a:t>.</a:t>
            </a:r>
            <a:endParaRPr sz="1200" dirty="0">
              <a:solidFill>
                <a:schemeClr val="dk2"/>
              </a:solidFill>
            </a:endParaRPr>
          </a:p>
          <a:p>
            <a:pPr marL="914400" lvl="1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Char char="○"/>
            </a:pPr>
            <a:r>
              <a:rPr lang="en" sz="1200" b="1" dirty="0">
                <a:solidFill>
                  <a:schemeClr val="dk2"/>
                </a:solidFill>
              </a:rPr>
              <a:t>O</a:t>
            </a:r>
            <a:r>
              <a:rPr lang="en" sz="1200" dirty="0">
                <a:solidFill>
                  <a:schemeClr val="dk2"/>
                </a:solidFill>
              </a:rPr>
              <a:t>wners: </a:t>
            </a:r>
            <a:r>
              <a:rPr lang="en" sz="1200" dirty="0" err="1">
                <a:solidFill>
                  <a:schemeClr val="dk2"/>
                </a:solidFill>
              </a:rPr>
              <a:t>Αυτοί</a:t>
            </a:r>
            <a:r>
              <a:rPr lang="en" sz="1200" dirty="0">
                <a:solidFill>
                  <a:schemeClr val="dk2"/>
                </a:solidFill>
              </a:rPr>
              <a:t> π</a:t>
            </a:r>
            <a:r>
              <a:rPr lang="en" sz="1200" dirty="0" err="1">
                <a:solidFill>
                  <a:schemeClr val="dk2"/>
                </a:solidFill>
              </a:rPr>
              <a:t>ου</a:t>
            </a:r>
            <a:r>
              <a:rPr lang="en" sz="1200" dirty="0">
                <a:solidFill>
                  <a:schemeClr val="dk2"/>
                </a:solidFill>
              </a:rPr>
              <a:t> </a:t>
            </a:r>
            <a:r>
              <a:rPr lang="en" sz="1200" dirty="0" err="1">
                <a:solidFill>
                  <a:schemeClr val="dk2"/>
                </a:solidFill>
              </a:rPr>
              <a:t>θ</a:t>
            </a:r>
            <a:r>
              <a:rPr lang="en" sz="1200" dirty="0">
                <a:solidFill>
                  <a:schemeClr val="dk2"/>
                </a:solidFill>
              </a:rPr>
              <a:t>α </a:t>
            </a:r>
            <a:r>
              <a:rPr lang="en" sz="1200" dirty="0" err="1">
                <a:solidFill>
                  <a:schemeClr val="dk2"/>
                </a:solidFill>
              </a:rPr>
              <a:t>μ</a:t>
            </a:r>
            <a:r>
              <a:rPr lang="en" sz="1200" dirty="0">
                <a:solidFill>
                  <a:schemeClr val="dk2"/>
                </a:solidFill>
              </a:rPr>
              <a:t>π</a:t>
            </a:r>
            <a:r>
              <a:rPr lang="en" sz="1200" dirty="0" err="1">
                <a:solidFill>
                  <a:schemeClr val="dk2"/>
                </a:solidFill>
              </a:rPr>
              <a:t>ορούσ</a:t>
            </a:r>
            <a:r>
              <a:rPr lang="en" sz="1200" dirty="0">
                <a:solidFill>
                  <a:schemeClr val="dk2"/>
                </a:solidFill>
              </a:rPr>
              <a:t>α</a:t>
            </a:r>
            <a:r>
              <a:rPr lang="en" sz="1200" dirty="0" err="1">
                <a:solidFill>
                  <a:schemeClr val="dk2"/>
                </a:solidFill>
              </a:rPr>
              <a:t>ν</a:t>
            </a:r>
            <a:r>
              <a:rPr lang="en" sz="1200" dirty="0">
                <a:solidFill>
                  <a:schemeClr val="dk2"/>
                </a:solidFill>
              </a:rPr>
              <a:t> </a:t>
            </a:r>
            <a:r>
              <a:rPr lang="en" sz="1200" dirty="0" err="1">
                <a:solidFill>
                  <a:schemeClr val="dk2"/>
                </a:solidFill>
              </a:rPr>
              <a:t>ενδεχομένως</a:t>
            </a:r>
            <a:r>
              <a:rPr lang="en" sz="1200" dirty="0">
                <a:solidFill>
                  <a:schemeClr val="dk2"/>
                </a:solidFill>
              </a:rPr>
              <a:t> </a:t>
            </a:r>
            <a:r>
              <a:rPr lang="en" sz="1200" dirty="0" err="1">
                <a:solidFill>
                  <a:schemeClr val="dk2"/>
                </a:solidFill>
              </a:rPr>
              <a:t>ν</a:t>
            </a:r>
            <a:r>
              <a:rPr lang="en" sz="1200" dirty="0">
                <a:solidFill>
                  <a:schemeClr val="dk2"/>
                </a:solidFill>
              </a:rPr>
              <a:t>α </a:t>
            </a:r>
            <a:r>
              <a:rPr lang="en" sz="1200" dirty="0" err="1">
                <a:solidFill>
                  <a:schemeClr val="dk2"/>
                </a:solidFill>
              </a:rPr>
              <a:t>στ</a:t>
            </a:r>
            <a:r>
              <a:rPr lang="en" sz="1200" dirty="0">
                <a:solidFill>
                  <a:schemeClr val="dk2"/>
                </a:solidFill>
              </a:rPr>
              <a:t>α</a:t>
            </a:r>
            <a:r>
              <a:rPr lang="en" sz="1200" dirty="0" err="1">
                <a:solidFill>
                  <a:schemeClr val="dk2"/>
                </a:solidFill>
              </a:rPr>
              <a:t>μ</a:t>
            </a:r>
            <a:r>
              <a:rPr lang="en" sz="1200" dirty="0">
                <a:solidFill>
                  <a:schemeClr val="dk2"/>
                </a:solidFill>
              </a:rPr>
              <a:t>α</a:t>
            </a:r>
            <a:r>
              <a:rPr lang="en" sz="1200" dirty="0" err="1">
                <a:solidFill>
                  <a:schemeClr val="dk2"/>
                </a:solidFill>
              </a:rPr>
              <a:t>τήσουν</a:t>
            </a:r>
            <a:r>
              <a:rPr lang="en" sz="1200" dirty="0">
                <a:solidFill>
                  <a:schemeClr val="dk2"/>
                </a:solidFill>
              </a:rPr>
              <a:t> </a:t>
            </a:r>
            <a:r>
              <a:rPr lang="en" sz="1200" dirty="0" err="1">
                <a:solidFill>
                  <a:schemeClr val="dk2"/>
                </a:solidFill>
              </a:rPr>
              <a:t>ή</a:t>
            </a:r>
            <a:r>
              <a:rPr lang="en" sz="1200" dirty="0">
                <a:solidFill>
                  <a:schemeClr val="dk2"/>
                </a:solidFill>
              </a:rPr>
              <a:t> </a:t>
            </a:r>
            <a:r>
              <a:rPr lang="en" sz="1200" dirty="0" err="1">
                <a:solidFill>
                  <a:schemeClr val="dk2"/>
                </a:solidFill>
              </a:rPr>
              <a:t>μ</a:t>
            </a:r>
            <a:r>
              <a:rPr lang="en" sz="1200" dirty="0">
                <a:solidFill>
                  <a:schemeClr val="dk2"/>
                </a:solidFill>
              </a:rPr>
              <a:t>π</a:t>
            </a:r>
            <a:r>
              <a:rPr lang="en" sz="1200" dirty="0" err="1">
                <a:solidFill>
                  <a:schemeClr val="dk2"/>
                </a:solidFill>
              </a:rPr>
              <a:t>λοκάρουν</a:t>
            </a:r>
            <a:r>
              <a:rPr lang="en" sz="1200" dirty="0">
                <a:solidFill>
                  <a:schemeClr val="dk2"/>
                </a:solidFill>
              </a:rPr>
              <a:t> </a:t>
            </a:r>
            <a:r>
              <a:rPr lang="en" sz="1200" dirty="0" err="1">
                <a:solidFill>
                  <a:schemeClr val="dk2"/>
                </a:solidFill>
              </a:rPr>
              <a:t>την</a:t>
            </a:r>
            <a:r>
              <a:rPr lang="en" sz="1200" dirty="0">
                <a:solidFill>
                  <a:schemeClr val="dk2"/>
                </a:solidFill>
              </a:rPr>
              <a:t> α</a:t>
            </a:r>
            <a:r>
              <a:rPr lang="en" sz="1200" dirty="0" err="1">
                <a:solidFill>
                  <a:schemeClr val="dk2"/>
                </a:solidFill>
              </a:rPr>
              <a:t>λλ</a:t>
            </a:r>
            <a:r>
              <a:rPr lang="en" sz="1200" dirty="0">
                <a:solidFill>
                  <a:schemeClr val="dk2"/>
                </a:solidFill>
              </a:rPr>
              <a:t>α</a:t>
            </a:r>
            <a:r>
              <a:rPr lang="en" sz="1200" dirty="0" err="1">
                <a:solidFill>
                  <a:schemeClr val="dk2"/>
                </a:solidFill>
              </a:rPr>
              <a:t>γή</a:t>
            </a:r>
            <a:r>
              <a:rPr lang="en" sz="1200" dirty="0">
                <a:solidFill>
                  <a:schemeClr val="dk2"/>
                </a:solidFill>
              </a:rPr>
              <a:t>.</a:t>
            </a:r>
            <a:endParaRPr sz="1200" dirty="0">
              <a:solidFill>
                <a:schemeClr val="dk2"/>
              </a:solidFill>
            </a:endParaRPr>
          </a:p>
          <a:p>
            <a:pPr marL="914400" lvl="1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Char char="○"/>
            </a:pPr>
            <a:r>
              <a:rPr lang="en" sz="1200" b="1" dirty="0">
                <a:solidFill>
                  <a:schemeClr val="dk2"/>
                </a:solidFill>
              </a:rPr>
              <a:t>E</a:t>
            </a:r>
            <a:r>
              <a:rPr lang="en" sz="1200" dirty="0">
                <a:solidFill>
                  <a:schemeClr val="dk2"/>
                </a:solidFill>
              </a:rPr>
              <a:t>nvironmental Constraints: </a:t>
            </a:r>
            <a:r>
              <a:rPr lang="en" sz="1200" dirty="0" err="1">
                <a:solidFill>
                  <a:schemeClr val="dk2"/>
                </a:solidFill>
              </a:rPr>
              <a:t>Εξωτερικοί</a:t>
            </a:r>
            <a:r>
              <a:rPr lang="en" sz="1200" dirty="0">
                <a:solidFill>
                  <a:schemeClr val="dk2"/>
                </a:solidFill>
              </a:rPr>
              <a:t> π</a:t>
            </a:r>
            <a:r>
              <a:rPr lang="en" sz="1200" dirty="0" err="1">
                <a:solidFill>
                  <a:schemeClr val="dk2"/>
                </a:solidFill>
              </a:rPr>
              <a:t>εριορισμοί</a:t>
            </a:r>
            <a:r>
              <a:rPr lang="en" sz="1200" dirty="0">
                <a:solidFill>
                  <a:schemeClr val="dk2"/>
                </a:solidFill>
              </a:rPr>
              <a:t> </a:t>
            </a:r>
            <a:r>
              <a:rPr lang="en" sz="1200" dirty="0" err="1">
                <a:solidFill>
                  <a:schemeClr val="dk2"/>
                </a:solidFill>
              </a:rPr>
              <a:t>κ</a:t>
            </a:r>
            <a:r>
              <a:rPr lang="en" sz="1200" dirty="0">
                <a:solidFill>
                  <a:schemeClr val="dk2"/>
                </a:solidFill>
              </a:rPr>
              <a:t>α</a:t>
            </a:r>
            <a:r>
              <a:rPr lang="en" sz="1200" dirty="0" err="1">
                <a:solidFill>
                  <a:schemeClr val="dk2"/>
                </a:solidFill>
              </a:rPr>
              <a:t>ι</a:t>
            </a:r>
            <a:r>
              <a:rPr lang="en" sz="1200" dirty="0">
                <a:solidFill>
                  <a:schemeClr val="dk2"/>
                </a:solidFill>
              </a:rPr>
              <a:t> π</a:t>
            </a:r>
            <a:r>
              <a:rPr lang="en" sz="1200" dirty="0" err="1">
                <a:solidFill>
                  <a:schemeClr val="dk2"/>
                </a:solidFill>
              </a:rPr>
              <a:t>ροδι</a:t>
            </a:r>
            <a:r>
              <a:rPr lang="en" sz="1200" dirty="0">
                <a:solidFill>
                  <a:schemeClr val="dk2"/>
                </a:solidFill>
              </a:rPr>
              <a:t>α</a:t>
            </a:r>
            <a:r>
              <a:rPr lang="en" sz="1200" dirty="0" err="1">
                <a:solidFill>
                  <a:schemeClr val="dk2"/>
                </a:solidFill>
              </a:rPr>
              <a:t>γρ</a:t>
            </a:r>
            <a:r>
              <a:rPr lang="en" sz="1200" dirty="0">
                <a:solidFill>
                  <a:schemeClr val="dk2"/>
                </a:solidFill>
              </a:rPr>
              <a:t>α</a:t>
            </a:r>
            <a:r>
              <a:rPr lang="en" sz="1200" dirty="0" err="1">
                <a:solidFill>
                  <a:schemeClr val="dk2"/>
                </a:solidFill>
              </a:rPr>
              <a:t>φές</a:t>
            </a:r>
            <a:r>
              <a:rPr lang="en" sz="1200" dirty="0">
                <a:solidFill>
                  <a:schemeClr val="dk2"/>
                </a:solidFill>
              </a:rPr>
              <a:t> </a:t>
            </a:r>
            <a:r>
              <a:rPr lang="en" sz="1200" dirty="0" err="1">
                <a:solidFill>
                  <a:schemeClr val="dk2"/>
                </a:solidFill>
              </a:rPr>
              <a:t>τις</a:t>
            </a:r>
            <a:r>
              <a:rPr lang="en" sz="1200" dirty="0">
                <a:solidFill>
                  <a:schemeClr val="dk2"/>
                </a:solidFill>
              </a:rPr>
              <a:t> </a:t>
            </a:r>
            <a:r>
              <a:rPr lang="en" sz="1200" dirty="0" err="1">
                <a:solidFill>
                  <a:schemeClr val="dk2"/>
                </a:solidFill>
              </a:rPr>
              <a:t>ο</a:t>
            </a:r>
            <a:r>
              <a:rPr lang="en" sz="1200" dirty="0">
                <a:solidFill>
                  <a:schemeClr val="dk2"/>
                </a:solidFill>
              </a:rPr>
              <a:t>π</a:t>
            </a:r>
            <a:r>
              <a:rPr lang="en" sz="1200" dirty="0" err="1">
                <a:solidFill>
                  <a:schemeClr val="dk2"/>
                </a:solidFill>
              </a:rPr>
              <a:t>οίες</a:t>
            </a:r>
            <a:r>
              <a:rPr lang="en" sz="1200" dirty="0">
                <a:solidFill>
                  <a:schemeClr val="dk2"/>
                </a:solidFill>
              </a:rPr>
              <a:t> π</a:t>
            </a:r>
            <a:r>
              <a:rPr lang="en" sz="1200" dirty="0" err="1">
                <a:solidFill>
                  <a:schemeClr val="dk2"/>
                </a:solidFill>
              </a:rPr>
              <a:t>ρέ</a:t>
            </a:r>
            <a:r>
              <a:rPr lang="en" sz="1200" dirty="0">
                <a:solidFill>
                  <a:schemeClr val="dk2"/>
                </a:solidFill>
              </a:rPr>
              <a:t>π</a:t>
            </a:r>
            <a:r>
              <a:rPr lang="en" sz="1200" dirty="0" err="1">
                <a:solidFill>
                  <a:schemeClr val="dk2"/>
                </a:solidFill>
              </a:rPr>
              <a:t>ει</a:t>
            </a:r>
            <a:r>
              <a:rPr lang="en" sz="1200" dirty="0">
                <a:solidFill>
                  <a:schemeClr val="dk2"/>
                </a:solidFill>
              </a:rPr>
              <a:t> </a:t>
            </a:r>
            <a:r>
              <a:rPr lang="en" sz="1200" dirty="0" err="1">
                <a:solidFill>
                  <a:schemeClr val="dk2"/>
                </a:solidFill>
              </a:rPr>
              <a:t>ν</a:t>
            </a:r>
            <a:r>
              <a:rPr lang="en" sz="1200" dirty="0">
                <a:solidFill>
                  <a:schemeClr val="dk2"/>
                </a:solidFill>
              </a:rPr>
              <a:t>α α</a:t>
            </a:r>
            <a:r>
              <a:rPr lang="en" sz="1200" dirty="0" err="1">
                <a:solidFill>
                  <a:schemeClr val="dk2"/>
                </a:solidFill>
              </a:rPr>
              <a:t>κολουθήσει</a:t>
            </a:r>
            <a:r>
              <a:rPr lang="en" sz="1200" dirty="0">
                <a:solidFill>
                  <a:schemeClr val="dk2"/>
                </a:solidFill>
              </a:rPr>
              <a:t> </a:t>
            </a:r>
            <a:r>
              <a:rPr lang="en" sz="1200" dirty="0" err="1">
                <a:solidFill>
                  <a:schemeClr val="dk2"/>
                </a:solidFill>
              </a:rPr>
              <a:t>το</a:t>
            </a:r>
            <a:r>
              <a:rPr lang="en" sz="1200" dirty="0">
                <a:solidFill>
                  <a:schemeClr val="dk2"/>
                </a:solidFill>
              </a:rPr>
              <a:t> </a:t>
            </a:r>
            <a:r>
              <a:rPr lang="en" sz="1200" dirty="0" err="1">
                <a:solidFill>
                  <a:schemeClr val="dk2"/>
                </a:solidFill>
              </a:rPr>
              <a:t>σύστημ</a:t>
            </a:r>
            <a:r>
              <a:rPr lang="en" sz="1200" dirty="0">
                <a:solidFill>
                  <a:schemeClr val="dk2"/>
                </a:solidFill>
              </a:rPr>
              <a:t>α.</a:t>
            </a:r>
            <a:endParaRPr sz="1200" dirty="0">
              <a:solidFill>
                <a:schemeClr val="dk2"/>
              </a:solidFill>
            </a:endParaRPr>
          </a:p>
        </p:txBody>
      </p:sp>
      <p:sp>
        <p:nvSpPr>
          <p:cNvPr id="167" name="Google Shape;167;p29">
            <a:extLst>
              <a:ext uri="{FF2B5EF4-FFF2-40B4-BE49-F238E27FC236}">
                <a16:creationId xmlns:a16="http://schemas.microsoft.com/office/drawing/2014/main" id="{97A2AC37-5317-14D5-AF3C-8BE0D237D93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2250" y="0"/>
            <a:ext cx="8791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000" dirty="0" err="1"/>
              <a:t>Μεθοδολογί</a:t>
            </a:r>
            <a:r>
              <a:rPr lang="en" sz="2000" dirty="0"/>
              <a:t>α </a:t>
            </a:r>
            <a:r>
              <a:rPr lang="en" sz="2000" dirty="0" err="1"/>
              <a:t>Μ</a:t>
            </a:r>
            <a:r>
              <a:rPr lang="en" sz="2000" dirty="0"/>
              <a:t>α</a:t>
            </a:r>
            <a:r>
              <a:rPr lang="en" sz="2000" dirty="0" err="1"/>
              <a:t>λ</a:t>
            </a:r>
            <a:r>
              <a:rPr lang="en" sz="2000" dirty="0"/>
              <a:t>α</a:t>
            </a:r>
            <a:r>
              <a:rPr lang="en" sz="2000" dirty="0" err="1"/>
              <a:t>κών</a:t>
            </a:r>
            <a:r>
              <a:rPr lang="en" sz="2000" dirty="0"/>
              <a:t> </a:t>
            </a:r>
            <a:r>
              <a:rPr lang="en" sz="2000" dirty="0" err="1"/>
              <a:t>Συστημάτων</a:t>
            </a:r>
            <a:r>
              <a:rPr lang="en" sz="2000" dirty="0"/>
              <a:t> (SSM): H </a:t>
            </a:r>
            <a:r>
              <a:rPr lang="en" sz="2000" dirty="0" err="1"/>
              <a:t>μεθοδολογί</a:t>
            </a:r>
            <a:r>
              <a:rPr lang="en" sz="2000" dirty="0"/>
              <a:t>α </a:t>
            </a:r>
            <a:r>
              <a:rPr lang="en" sz="2000" dirty="0" err="1"/>
              <a:t>κ</a:t>
            </a:r>
            <a:r>
              <a:rPr lang="en" sz="2000" dirty="0"/>
              <a:t>α</a:t>
            </a:r>
            <a:r>
              <a:rPr lang="en" sz="2000" dirty="0" err="1"/>
              <a:t>ι</a:t>
            </a:r>
            <a:r>
              <a:rPr lang="en" sz="2000" dirty="0"/>
              <a:t> </a:t>
            </a:r>
            <a:r>
              <a:rPr lang="en" sz="2000" dirty="0" err="1"/>
              <a:t>οι</a:t>
            </a:r>
            <a:r>
              <a:rPr lang="en" sz="2000" dirty="0"/>
              <a:t> </a:t>
            </a:r>
            <a:r>
              <a:rPr lang="en" sz="2000" dirty="0" err="1"/>
              <a:t>μέθοδοι</a:t>
            </a:r>
            <a:endParaRPr sz="2000" dirty="0"/>
          </a:p>
        </p:txBody>
      </p:sp>
      <p:pic>
        <p:nvPicPr>
          <p:cNvPr id="170" name="Google Shape;170;p29">
            <a:extLst>
              <a:ext uri="{FF2B5EF4-FFF2-40B4-BE49-F238E27FC236}">
                <a16:creationId xmlns:a16="http://schemas.microsoft.com/office/drawing/2014/main" id="{146F1D30-8CD3-5D63-B399-683FDF725655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33200" y="872525"/>
            <a:ext cx="3920788" cy="2531075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29">
            <a:extLst>
              <a:ext uri="{FF2B5EF4-FFF2-40B4-BE49-F238E27FC236}">
                <a16:creationId xmlns:a16="http://schemas.microsoft.com/office/drawing/2014/main" id="{E8EB4CAA-452E-CB02-3DC5-5E1958F49F58}"/>
              </a:ext>
            </a:extLst>
          </p:cNvPr>
          <p:cNvSpPr txBox="1"/>
          <p:nvPr/>
        </p:nvSpPr>
        <p:spPr>
          <a:xfrm>
            <a:off x="5173388" y="4675801"/>
            <a:ext cx="37806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chemeClr val="dk2"/>
                </a:solidFill>
              </a:rPr>
              <a:t>Root Definition + CATWOE για σύστημα σε νοσοκομείο που καταγράφει τα έξοδα σε φάρμακα</a:t>
            </a:r>
            <a:endParaRPr sz="600">
              <a:solidFill>
                <a:schemeClr val="dk2"/>
              </a:solidFill>
            </a:endParaRPr>
          </a:p>
        </p:txBody>
      </p:sp>
      <p:sp>
        <p:nvSpPr>
          <p:cNvPr id="172" name="Google Shape;172;p29">
            <a:extLst>
              <a:ext uri="{FF2B5EF4-FFF2-40B4-BE49-F238E27FC236}">
                <a16:creationId xmlns:a16="http://schemas.microsoft.com/office/drawing/2014/main" id="{044A394A-7C4E-5DA1-A67A-974117C90533}"/>
              </a:ext>
            </a:extLst>
          </p:cNvPr>
          <p:cNvSpPr txBox="1"/>
          <p:nvPr/>
        </p:nvSpPr>
        <p:spPr>
          <a:xfrm>
            <a:off x="77775" y="4758000"/>
            <a:ext cx="80139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595959"/>
                </a:solidFill>
              </a:rPr>
              <a:t>Jackson, M. C. (2019). </a:t>
            </a:r>
            <a:r>
              <a:rPr lang="en" sz="800" i="1">
                <a:solidFill>
                  <a:srgbClr val="595959"/>
                </a:solidFill>
              </a:rPr>
              <a:t>Critical systems thinking and the management of complexity</a:t>
            </a:r>
            <a:r>
              <a:rPr lang="en" sz="800">
                <a:solidFill>
                  <a:srgbClr val="595959"/>
                </a:solidFill>
              </a:rPr>
              <a:t>. John Wiley &amp; Sons.</a:t>
            </a:r>
            <a:endParaRPr sz="800">
              <a:solidFill>
                <a:srgbClr val="59595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</a:rPr>
              <a:t>Checkland, P. B. (1989). Soft systems methodology. </a:t>
            </a:r>
            <a:r>
              <a:rPr lang="en" sz="800" i="1">
                <a:solidFill>
                  <a:schemeClr val="dk2"/>
                </a:solidFill>
              </a:rPr>
              <a:t>Human systems management</a:t>
            </a:r>
            <a:r>
              <a:rPr lang="en" sz="800">
                <a:solidFill>
                  <a:schemeClr val="dk2"/>
                </a:solidFill>
              </a:rPr>
              <a:t>, </a:t>
            </a:r>
            <a:r>
              <a:rPr lang="en" sz="800" i="1">
                <a:solidFill>
                  <a:schemeClr val="dk2"/>
                </a:solidFill>
              </a:rPr>
              <a:t>8</a:t>
            </a:r>
            <a:r>
              <a:rPr lang="en" sz="800">
                <a:solidFill>
                  <a:schemeClr val="dk2"/>
                </a:solidFill>
              </a:rPr>
              <a:t>(4), 273-289.</a:t>
            </a:r>
            <a:endParaRPr sz="500">
              <a:solidFill>
                <a:schemeClr val="dk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73038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30"/>
          <p:cNvSpPr txBox="1"/>
          <p:nvPr/>
        </p:nvSpPr>
        <p:spPr>
          <a:xfrm>
            <a:off x="152250" y="521358"/>
            <a:ext cx="5304000" cy="43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 dirty="0" err="1">
                <a:solidFill>
                  <a:schemeClr val="dk2"/>
                </a:solidFill>
              </a:rPr>
              <a:t>Μέθοδος</a:t>
            </a:r>
            <a:r>
              <a:rPr lang="en" b="1" dirty="0">
                <a:solidFill>
                  <a:schemeClr val="dk2"/>
                </a:solidFill>
              </a:rPr>
              <a:t> 3: </a:t>
            </a:r>
            <a:r>
              <a:rPr lang="en" b="1" dirty="0" err="1">
                <a:solidFill>
                  <a:schemeClr val="dk2"/>
                </a:solidFill>
              </a:rPr>
              <a:t>Εννοιολογικά</a:t>
            </a:r>
            <a:r>
              <a:rPr lang="en" b="1" dirty="0">
                <a:solidFill>
                  <a:schemeClr val="dk2"/>
                </a:solidFill>
              </a:rPr>
              <a:t> </a:t>
            </a:r>
            <a:r>
              <a:rPr lang="en" b="1" dirty="0" err="1">
                <a:solidFill>
                  <a:schemeClr val="dk2"/>
                </a:solidFill>
              </a:rPr>
              <a:t>Μοντέλ</a:t>
            </a:r>
            <a:r>
              <a:rPr lang="en" b="1" dirty="0">
                <a:solidFill>
                  <a:schemeClr val="dk2"/>
                </a:solidFill>
              </a:rPr>
              <a:t>α </a:t>
            </a:r>
            <a:endParaRPr b="1" dirty="0">
              <a:solidFill>
                <a:schemeClr val="dk2"/>
              </a:solidFill>
            </a:endParaRPr>
          </a:p>
          <a:p>
            <a:pPr marL="457200" lvl="0" indent="-279400" algn="l" rtl="0">
              <a:lnSpc>
                <a:spcPct val="115000"/>
              </a:lnSpc>
              <a:spcAft>
                <a:spcPts val="0"/>
              </a:spcAft>
              <a:buClr>
                <a:schemeClr val="dk2"/>
              </a:buClr>
              <a:buSzPts val="800"/>
              <a:buChar char="●"/>
            </a:pPr>
            <a:r>
              <a:rPr lang="en" sz="1200" b="1" dirty="0" err="1">
                <a:solidFill>
                  <a:schemeClr val="dk2"/>
                </a:solidFill>
              </a:rPr>
              <a:t>Τι</a:t>
            </a:r>
            <a:r>
              <a:rPr lang="en" sz="1200" b="1" dirty="0">
                <a:solidFill>
                  <a:schemeClr val="dk2"/>
                </a:solidFill>
              </a:rPr>
              <a:t> </a:t>
            </a:r>
            <a:r>
              <a:rPr lang="en" sz="1200" b="1" dirty="0" err="1">
                <a:solidFill>
                  <a:schemeClr val="dk2"/>
                </a:solidFill>
              </a:rPr>
              <a:t>είν</a:t>
            </a:r>
            <a:r>
              <a:rPr lang="en" sz="1200" b="1" dirty="0">
                <a:solidFill>
                  <a:schemeClr val="dk2"/>
                </a:solidFill>
              </a:rPr>
              <a:t>α</a:t>
            </a:r>
            <a:r>
              <a:rPr lang="en" sz="1200" b="1" dirty="0" err="1">
                <a:solidFill>
                  <a:schemeClr val="dk2"/>
                </a:solidFill>
              </a:rPr>
              <a:t>ι</a:t>
            </a:r>
            <a:r>
              <a:rPr lang="en" sz="1200" b="1" dirty="0">
                <a:solidFill>
                  <a:schemeClr val="dk2"/>
                </a:solidFill>
              </a:rPr>
              <a:t>:</a:t>
            </a:r>
            <a:r>
              <a:rPr lang="en" sz="1200" dirty="0">
                <a:solidFill>
                  <a:schemeClr val="dk2"/>
                </a:solidFill>
              </a:rPr>
              <a:t> </a:t>
            </a:r>
            <a:r>
              <a:rPr lang="el-GR" sz="1200" dirty="0">
                <a:solidFill>
                  <a:schemeClr val="dk2"/>
                </a:solidFill>
              </a:rPr>
              <a:t>Ένα λογικό μοντέλο των ελάχιστων απαραίτητων δραστηριοτήτων που απαιτούνται για την εκτέλεση του μετασχηματισμού που περιγράφεται στο </a:t>
            </a:r>
            <a:r>
              <a:rPr lang="en-US" sz="1200" dirty="0">
                <a:solidFill>
                  <a:schemeClr val="dk2"/>
                </a:solidFill>
              </a:rPr>
              <a:t>Root Definition</a:t>
            </a:r>
            <a:r>
              <a:rPr lang="en" sz="1200" dirty="0">
                <a:solidFill>
                  <a:schemeClr val="dk2"/>
                </a:solidFill>
              </a:rPr>
              <a:t>.</a:t>
            </a:r>
            <a:endParaRPr sz="1200" dirty="0">
              <a:solidFill>
                <a:schemeClr val="dk2"/>
              </a:solidFill>
            </a:endParaRPr>
          </a:p>
          <a:p>
            <a:pPr marL="457200" lvl="0" indent="-279400" algn="l" rtl="0">
              <a:lnSpc>
                <a:spcPct val="115000"/>
              </a:lnSpc>
              <a:spcAft>
                <a:spcPts val="0"/>
              </a:spcAft>
              <a:buClr>
                <a:schemeClr val="dk2"/>
              </a:buClr>
              <a:buSzPts val="800"/>
              <a:buChar char="●"/>
            </a:pPr>
            <a:r>
              <a:rPr lang="en" sz="1200" b="1" dirty="0" err="1">
                <a:solidFill>
                  <a:schemeClr val="dk2"/>
                </a:solidFill>
              </a:rPr>
              <a:t>Σκο</a:t>
            </a:r>
            <a:r>
              <a:rPr lang="en" sz="1200" b="1" dirty="0">
                <a:solidFill>
                  <a:schemeClr val="dk2"/>
                </a:solidFill>
              </a:rPr>
              <a:t>π</a:t>
            </a:r>
            <a:r>
              <a:rPr lang="en" sz="1200" b="1" dirty="0" err="1">
                <a:solidFill>
                  <a:schemeClr val="dk2"/>
                </a:solidFill>
              </a:rPr>
              <a:t>ός</a:t>
            </a:r>
            <a:r>
              <a:rPr lang="en" sz="1200" b="1" dirty="0">
                <a:solidFill>
                  <a:schemeClr val="dk2"/>
                </a:solidFill>
              </a:rPr>
              <a:t>:</a:t>
            </a:r>
            <a:r>
              <a:rPr lang="en" sz="1200" dirty="0">
                <a:solidFill>
                  <a:schemeClr val="dk2"/>
                </a:solidFill>
              </a:rPr>
              <a:t> </a:t>
            </a:r>
            <a:r>
              <a:rPr lang="en" sz="1200" dirty="0" err="1">
                <a:solidFill>
                  <a:schemeClr val="dk2"/>
                </a:solidFill>
              </a:rPr>
              <a:t>Ν</a:t>
            </a:r>
            <a:r>
              <a:rPr lang="en" sz="1200" dirty="0">
                <a:solidFill>
                  <a:schemeClr val="dk2"/>
                </a:solidFill>
              </a:rPr>
              <a:t>α </a:t>
            </a:r>
            <a:r>
              <a:rPr lang="en" sz="1200" dirty="0" err="1">
                <a:solidFill>
                  <a:schemeClr val="dk2"/>
                </a:solidFill>
              </a:rPr>
              <a:t>δημιουργηθεί</a:t>
            </a:r>
            <a:r>
              <a:rPr lang="en" sz="1200" dirty="0">
                <a:solidFill>
                  <a:schemeClr val="dk2"/>
                </a:solidFill>
              </a:rPr>
              <a:t> </a:t>
            </a:r>
            <a:r>
              <a:rPr lang="en" sz="1200" dirty="0" err="1">
                <a:solidFill>
                  <a:schemeClr val="dk2"/>
                </a:solidFill>
              </a:rPr>
              <a:t>έν</a:t>
            </a:r>
            <a:r>
              <a:rPr lang="en" sz="1200" dirty="0">
                <a:solidFill>
                  <a:schemeClr val="dk2"/>
                </a:solidFill>
              </a:rPr>
              <a:t>α ‘</a:t>
            </a:r>
            <a:r>
              <a:rPr lang="en" sz="1200" dirty="0" err="1">
                <a:solidFill>
                  <a:schemeClr val="dk2"/>
                </a:solidFill>
              </a:rPr>
              <a:t>όλον</a:t>
            </a:r>
            <a:r>
              <a:rPr lang="en" sz="1200" dirty="0">
                <a:solidFill>
                  <a:schemeClr val="dk2"/>
                </a:solidFill>
              </a:rPr>
              <a:t>’, </a:t>
            </a:r>
            <a:r>
              <a:rPr lang="en" sz="1200" dirty="0" err="1">
                <a:solidFill>
                  <a:schemeClr val="dk2"/>
                </a:solidFill>
              </a:rPr>
              <a:t>έν</a:t>
            </a:r>
            <a:r>
              <a:rPr lang="en" sz="1200" dirty="0">
                <a:solidFill>
                  <a:schemeClr val="dk2"/>
                </a:solidFill>
              </a:rPr>
              <a:t>α </a:t>
            </a:r>
            <a:r>
              <a:rPr lang="en" sz="1200" dirty="0" err="1">
                <a:solidFill>
                  <a:schemeClr val="dk2"/>
                </a:solidFill>
              </a:rPr>
              <a:t>τεχνητό</a:t>
            </a:r>
            <a:r>
              <a:rPr lang="en" sz="1200" dirty="0">
                <a:solidFill>
                  <a:schemeClr val="dk2"/>
                </a:solidFill>
              </a:rPr>
              <a:t>, </a:t>
            </a:r>
            <a:r>
              <a:rPr lang="en" sz="1200" dirty="0" err="1">
                <a:solidFill>
                  <a:schemeClr val="dk2"/>
                </a:solidFill>
              </a:rPr>
              <a:t>σκό</a:t>
            </a:r>
            <a:r>
              <a:rPr lang="en" sz="1200" dirty="0">
                <a:solidFill>
                  <a:schemeClr val="dk2"/>
                </a:solidFill>
              </a:rPr>
              <a:t>π</a:t>
            </a:r>
            <a:r>
              <a:rPr lang="en" sz="1200" dirty="0" err="1">
                <a:solidFill>
                  <a:schemeClr val="dk2"/>
                </a:solidFill>
              </a:rPr>
              <a:t>ιμο</a:t>
            </a:r>
            <a:r>
              <a:rPr lang="en" sz="1200" dirty="0">
                <a:solidFill>
                  <a:schemeClr val="dk2"/>
                </a:solidFill>
              </a:rPr>
              <a:t> </a:t>
            </a:r>
            <a:r>
              <a:rPr lang="en" sz="1200" dirty="0" err="1">
                <a:solidFill>
                  <a:schemeClr val="dk2"/>
                </a:solidFill>
              </a:rPr>
              <a:t>μοντέλο</a:t>
            </a:r>
            <a:r>
              <a:rPr lang="en" sz="1200" dirty="0">
                <a:solidFill>
                  <a:schemeClr val="dk2"/>
                </a:solidFill>
              </a:rPr>
              <a:t> π</a:t>
            </a:r>
            <a:r>
              <a:rPr lang="en" sz="1200" dirty="0" err="1">
                <a:solidFill>
                  <a:schemeClr val="dk2"/>
                </a:solidFill>
              </a:rPr>
              <a:t>ου</a:t>
            </a:r>
            <a:r>
              <a:rPr lang="en" sz="1200" dirty="0">
                <a:solidFill>
                  <a:schemeClr val="dk2"/>
                </a:solidFill>
              </a:rPr>
              <a:t> </a:t>
            </a:r>
            <a:r>
              <a:rPr lang="en" sz="1200" dirty="0" err="1">
                <a:solidFill>
                  <a:schemeClr val="dk2"/>
                </a:solidFill>
              </a:rPr>
              <a:t>χρησιμο</a:t>
            </a:r>
            <a:r>
              <a:rPr lang="en" sz="1200" dirty="0">
                <a:solidFill>
                  <a:schemeClr val="dk2"/>
                </a:solidFill>
              </a:rPr>
              <a:t>π</a:t>
            </a:r>
            <a:r>
              <a:rPr lang="en" sz="1200" dirty="0" err="1">
                <a:solidFill>
                  <a:schemeClr val="dk2"/>
                </a:solidFill>
              </a:rPr>
              <a:t>οιείτ</a:t>
            </a:r>
            <a:r>
              <a:rPr lang="en" sz="1200" dirty="0">
                <a:solidFill>
                  <a:schemeClr val="dk2"/>
                </a:solidFill>
              </a:rPr>
              <a:t>α</a:t>
            </a:r>
            <a:r>
              <a:rPr lang="en" sz="1200" dirty="0" err="1">
                <a:solidFill>
                  <a:schemeClr val="dk2"/>
                </a:solidFill>
              </a:rPr>
              <a:t>ι</a:t>
            </a:r>
            <a:r>
              <a:rPr lang="en" sz="1200" dirty="0">
                <a:solidFill>
                  <a:schemeClr val="dk2"/>
                </a:solidFill>
              </a:rPr>
              <a:t> </a:t>
            </a:r>
            <a:r>
              <a:rPr lang="en" sz="1200" dirty="0" err="1">
                <a:solidFill>
                  <a:schemeClr val="dk2"/>
                </a:solidFill>
              </a:rPr>
              <a:t>ως</a:t>
            </a:r>
            <a:r>
              <a:rPr lang="en" sz="1200" dirty="0">
                <a:solidFill>
                  <a:schemeClr val="dk2"/>
                </a:solidFill>
              </a:rPr>
              <a:t> </a:t>
            </a:r>
            <a:r>
              <a:rPr lang="en" sz="1200" dirty="0" err="1">
                <a:solidFill>
                  <a:schemeClr val="dk2"/>
                </a:solidFill>
              </a:rPr>
              <a:t>δι</a:t>
            </a:r>
            <a:r>
              <a:rPr lang="en" sz="1200" dirty="0">
                <a:solidFill>
                  <a:schemeClr val="dk2"/>
                </a:solidFill>
              </a:rPr>
              <a:t>α</a:t>
            </a:r>
            <a:r>
              <a:rPr lang="en" sz="1200" dirty="0" err="1">
                <a:solidFill>
                  <a:schemeClr val="dk2"/>
                </a:solidFill>
              </a:rPr>
              <a:t>νοητική</a:t>
            </a:r>
            <a:r>
              <a:rPr lang="en" sz="1200" dirty="0">
                <a:solidFill>
                  <a:schemeClr val="dk2"/>
                </a:solidFill>
              </a:rPr>
              <a:t> </a:t>
            </a:r>
            <a:r>
              <a:rPr lang="en" sz="1200" dirty="0" err="1">
                <a:solidFill>
                  <a:schemeClr val="dk2"/>
                </a:solidFill>
              </a:rPr>
              <a:t>συσκευή</a:t>
            </a:r>
            <a:r>
              <a:rPr lang="en" sz="1200" dirty="0">
                <a:solidFill>
                  <a:schemeClr val="dk2"/>
                </a:solidFill>
              </a:rPr>
              <a:t> </a:t>
            </a:r>
            <a:r>
              <a:rPr lang="en" sz="1200" dirty="0" err="1">
                <a:solidFill>
                  <a:schemeClr val="dk2"/>
                </a:solidFill>
              </a:rPr>
              <a:t>γι</a:t>
            </a:r>
            <a:r>
              <a:rPr lang="en" sz="1200" dirty="0">
                <a:solidFill>
                  <a:schemeClr val="dk2"/>
                </a:solidFill>
              </a:rPr>
              <a:t>α </a:t>
            </a:r>
            <a:r>
              <a:rPr lang="en" sz="1200" dirty="0" err="1">
                <a:solidFill>
                  <a:schemeClr val="dk2"/>
                </a:solidFill>
              </a:rPr>
              <a:t>μάθηση</a:t>
            </a:r>
            <a:r>
              <a:rPr lang="en" sz="1200" dirty="0">
                <a:solidFill>
                  <a:schemeClr val="dk2"/>
                </a:solidFill>
              </a:rPr>
              <a:t>, </a:t>
            </a:r>
            <a:r>
              <a:rPr lang="en" sz="1200" dirty="0" err="1">
                <a:solidFill>
                  <a:schemeClr val="dk2"/>
                </a:solidFill>
              </a:rPr>
              <a:t>όχι</a:t>
            </a:r>
            <a:r>
              <a:rPr lang="en" sz="1200" dirty="0">
                <a:solidFill>
                  <a:schemeClr val="dk2"/>
                </a:solidFill>
              </a:rPr>
              <a:t> </a:t>
            </a:r>
            <a:r>
              <a:rPr lang="en" sz="1200" dirty="0" err="1">
                <a:solidFill>
                  <a:schemeClr val="dk2"/>
                </a:solidFill>
              </a:rPr>
              <a:t>ως</a:t>
            </a:r>
            <a:r>
              <a:rPr lang="en" sz="1200" dirty="0">
                <a:solidFill>
                  <a:schemeClr val="dk2"/>
                </a:solidFill>
              </a:rPr>
              <a:t> </a:t>
            </a:r>
            <a:r>
              <a:rPr lang="en" sz="1200" dirty="0" err="1">
                <a:solidFill>
                  <a:schemeClr val="dk2"/>
                </a:solidFill>
              </a:rPr>
              <a:t>σχέδιο</a:t>
            </a:r>
            <a:r>
              <a:rPr lang="en" sz="1200" dirty="0">
                <a:solidFill>
                  <a:schemeClr val="dk2"/>
                </a:solidFill>
              </a:rPr>
              <a:t> </a:t>
            </a:r>
            <a:r>
              <a:rPr lang="en" sz="1200" dirty="0" err="1">
                <a:solidFill>
                  <a:schemeClr val="dk2"/>
                </a:solidFill>
              </a:rPr>
              <a:t>γι</a:t>
            </a:r>
            <a:r>
              <a:rPr lang="en" sz="1200" dirty="0">
                <a:solidFill>
                  <a:schemeClr val="dk2"/>
                </a:solidFill>
              </a:rPr>
              <a:t>α </a:t>
            </a:r>
            <a:r>
              <a:rPr lang="en" sz="1200" dirty="0" err="1">
                <a:solidFill>
                  <a:schemeClr val="dk2"/>
                </a:solidFill>
              </a:rPr>
              <a:t>την</a:t>
            </a:r>
            <a:r>
              <a:rPr lang="en" sz="1200" dirty="0">
                <a:solidFill>
                  <a:schemeClr val="dk2"/>
                </a:solidFill>
              </a:rPr>
              <a:t> π</a:t>
            </a:r>
            <a:r>
              <a:rPr lang="en" sz="1200" dirty="0" err="1">
                <a:solidFill>
                  <a:schemeClr val="dk2"/>
                </a:solidFill>
              </a:rPr>
              <a:t>ρ</a:t>
            </a:r>
            <a:r>
              <a:rPr lang="en" sz="1200" dirty="0">
                <a:solidFill>
                  <a:schemeClr val="dk2"/>
                </a:solidFill>
              </a:rPr>
              <a:t>α</a:t>
            </a:r>
            <a:r>
              <a:rPr lang="en" sz="1200" dirty="0" err="1">
                <a:solidFill>
                  <a:schemeClr val="dk2"/>
                </a:solidFill>
              </a:rPr>
              <a:t>γμ</a:t>
            </a:r>
            <a:r>
              <a:rPr lang="en" sz="1200" dirty="0">
                <a:solidFill>
                  <a:schemeClr val="dk2"/>
                </a:solidFill>
              </a:rPr>
              <a:t>α</a:t>
            </a:r>
            <a:r>
              <a:rPr lang="en" sz="1200" dirty="0" err="1">
                <a:solidFill>
                  <a:schemeClr val="dk2"/>
                </a:solidFill>
              </a:rPr>
              <a:t>τικότητ</a:t>
            </a:r>
            <a:r>
              <a:rPr lang="en" sz="1200" dirty="0">
                <a:solidFill>
                  <a:schemeClr val="dk2"/>
                </a:solidFill>
              </a:rPr>
              <a:t>α.</a:t>
            </a:r>
            <a:endParaRPr sz="1200" dirty="0">
              <a:solidFill>
                <a:schemeClr val="dk2"/>
              </a:solidFill>
            </a:endParaRPr>
          </a:p>
          <a:p>
            <a:pPr marL="457200" lvl="0" indent="-279400" algn="l" rtl="0">
              <a:lnSpc>
                <a:spcPct val="115000"/>
              </a:lnSpc>
              <a:spcAft>
                <a:spcPts val="0"/>
              </a:spcAft>
              <a:buClr>
                <a:schemeClr val="dk2"/>
              </a:buClr>
              <a:buSzPts val="800"/>
              <a:buChar char="●"/>
            </a:pPr>
            <a:r>
              <a:rPr lang="en" sz="1200" b="1" dirty="0" err="1">
                <a:solidFill>
                  <a:schemeClr val="dk2"/>
                </a:solidFill>
              </a:rPr>
              <a:t>Β</a:t>
            </a:r>
            <a:r>
              <a:rPr lang="en" sz="1200" b="1" dirty="0">
                <a:solidFill>
                  <a:schemeClr val="dk2"/>
                </a:solidFill>
              </a:rPr>
              <a:t>α</a:t>
            </a:r>
            <a:r>
              <a:rPr lang="en" sz="1200" b="1" dirty="0" err="1">
                <a:solidFill>
                  <a:schemeClr val="dk2"/>
                </a:solidFill>
              </a:rPr>
              <a:t>σικοί</a:t>
            </a:r>
            <a:r>
              <a:rPr lang="en" sz="1200" b="1" dirty="0">
                <a:solidFill>
                  <a:schemeClr val="dk2"/>
                </a:solidFill>
              </a:rPr>
              <a:t> </a:t>
            </a:r>
            <a:r>
              <a:rPr lang="en" sz="1200" b="1" dirty="0" err="1">
                <a:solidFill>
                  <a:schemeClr val="dk2"/>
                </a:solidFill>
              </a:rPr>
              <a:t>Κ</a:t>
            </a:r>
            <a:r>
              <a:rPr lang="en" sz="1200" b="1" dirty="0">
                <a:solidFill>
                  <a:schemeClr val="dk2"/>
                </a:solidFill>
              </a:rPr>
              <a:t>α</a:t>
            </a:r>
            <a:r>
              <a:rPr lang="en" sz="1200" b="1" dirty="0" err="1">
                <a:solidFill>
                  <a:schemeClr val="dk2"/>
                </a:solidFill>
              </a:rPr>
              <a:t>νόνες</a:t>
            </a:r>
            <a:r>
              <a:rPr lang="en" sz="1200" b="1" dirty="0">
                <a:solidFill>
                  <a:schemeClr val="dk2"/>
                </a:solidFill>
              </a:rPr>
              <a:t>:</a:t>
            </a:r>
            <a:endParaRPr sz="1200" b="1" dirty="0">
              <a:solidFill>
                <a:schemeClr val="dk2"/>
              </a:solidFill>
            </a:endParaRPr>
          </a:p>
          <a:p>
            <a:pPr marL="914400" lvl="1" indent="-279400" algn="l" rtl="0">
              <a:lnSpc>
                <a:spcPct val="115000"/>
              </a:lnSpc>
              <a:spcAft>
                <a:spcPts val="0"/>
              </a:spcAft>
              <a:buClr>
                <a:schemeClr val="dk2"/>
              </a:buClr>
              <a:buSzPts val="800"/>
              <a:buChar char="○"/>
            </a:pPr>
            <a:r>
              <a:rPr lang="en" sz="1200" dirty="0" err="1">
                <a:solidFill>
                  <a:schemeClr val="dk2"/>
                </a:solidFill>
              </a:rPr>
              <a:t>Προέρχετ</a:t>
            </a:r>
            <a:r>
              <a:rPr lang="en" sz="1200" dirty="0">
                <a:solidFill>
                  <a:schemeClr val="dk2"/>
                </a:solidFill>
              </a:rPr>
              <a:t>α</a:t>
            </a:r>
            <a:r>
              <a:rPr lang="en" sz="1200" dirty="0" err="1">
                <a:solidFill>
                  <a:schemeClr val="dk2"/>
                </a:solidFill>
              </a:rPr>
              <a:t>ι</a:t>
            </a:r>
            <a:r>
              <a:rPr lang="en" sz="1200" dirty="0">
                <a:solidFill>
                  <a:schemeClr val="dk2"/>
                </a:solidFill>
              </a:rPr>
              <a:t> </a:t>
            </a:r>
            <a:r>
              <a:rPr lang="en" sz="1200" dirty="0" err="1">
                <a:solidFill>
                  <a:schemeClr val="dk2"/>
                </a:solidFill>
              </a:rPr>
              <a:t>μόνο</a:t>
            </a:r>
            <a:r>
              <a:rPr lang="en" sz="1200" dirty="0">
                <a:solidFill>
                  <a:schemeClr val="dk2"/>
                </a:solidFill>
              </a:rPr>
              <a:t> απ</a:t>
            </a:r>
            <a:r>
              <a:rPr lang="en" sz="1200" dirty="0" err="1">
                <a:solidFill>
                  <a:schemeClr val="dk2"/>
                </a:solidFill>
              </a:rPr>
              <a:t>ό</a:t>
            </a:r>
            <a:r>
              <a:rPr lang="en" sz="1200" dirty="0">
                <a:solidFill>
                  <a:schemeClr val="dk2"/>
                </a:solidFill>
              </a:rPr>
              <a:t> </a:t>
            </a:r>
            <a:r>
              <a:rPr lang="en" sz="1200" dirty="0" err="1">
                <a:solidFill>
                  <a:schemeClr val="dk2"/>
                </a:solidFill>
              </a:rPr>
              <a:t>το</a:t>
            </a:r>
            <a:r>
              <a:rPr lang="en" sz="1200" dirty="0">
                <a:solidFill>
                  <a:schemeClr val="dk2"/>
                </a:solidFill>
              </a:rPr>
              <a:t> RD, </a:t>
            </a:r>
            <a:r>
              <a:rPr lang="en" sz="1200" dirty="0" err="1">
                <a:solidFill>
                  <a:schemeClr val="dk2"/>
                </a:solidFill>
              </a:rPr>
              <a:t>όχι</a:t>
            </a:r>
            <a:r>
              <a:rPr lang="en" sz="1200" dirty="0">
                <a:solidFill>
                  <a:schemeClr val="dk2"/>
                </a:solidFill>
              </a:rPr>
              <a:t> απ</a:t>
            </a:r>
            <a:r>
              <a:rPr lang="en" sz="1200" dirty="0" err="1">
                <a:solidFill>
                  <a:schemeClr val="dk2"/>
                </a:solidFill>
              </a:rPr>
              <a:t>ό</a:t>
            </a:r>
            <a:r>
              <a:rPr lang="en" sz="1200" dirty="0">
                <a:solidFill>
                  <a:schemeClr val="dk2"/>
                </a:solidFill>
              </a:rPr>
              <a:t> </a:t>
            </a:r>
            <a:r>
              <a:rPr lang="en" sz="1200" dirty="0" err="1">
                <a:solidFill>
                  <a:schemeClr val="dk2"/>
                </a:solidFill>
              </a:rPr>
              <a:t>τον</a:t>
            </a:r>
            <a:r>
              <a:rPr lang="en" sz="1200" dirty="0">
                <a:solidFill>
                  <a:schemeClr val="dk2"/>
                </a:solidFill>
              </a:rPr>
              <a:t> π</a:t>
            </a:r>
            <a:r>
              <a:rPr lang="en" sz="1200" dirty="0" err="1">
                <a:solidFill>
                  <a:schemeClr val="dk2"/>
                </a:solidFill>
              </a:rPr>
              <a:t>ρ</a:t>
            </a:r>
            <a:r>
              <a:rPr lang="en" sz="1200" dirty="0">
                <a:solidFill>
                  <a:schemeClr val="dk2"/>
                </a:solidFill>
              </a:rPr>
              <a:t>α</a:t>
            </a:r>
            <a:r>
              <a:rPr lang="en" sz="1200" dirty="0" err="1">
                <a:solidFill>
                  <a:schemeClr val="dk2"/>
                </a:solidFill>
              </a:rPr>
              <a:t>γμ</a:t>
            </a:r>
            <a:r>
              <a:rPr lang="en" sz="1200" dirty="0">
                <a:solidFill>
                  <a:schemeClr val="dk2"/>
                </a:solidFill>
              </a:rPr>
              <a:t>α</a:t>
            </a:r>
            <a:r>
              <a:rPr lang="en" sz="1200" dirty="0" err="1">
                <a:solidFill>
                  <a:schemeClr val="dk2"/>
                </a:solidFill>
              </a:rPr>
              <a:t>τικό</a:t>
            </a:r>
            <a:r>
              <a:rPr lang="en" sz="1200" dirty="0">
                <a:solidFill>
                  <a:schemeClr val="dk2"/>
                </a:solidFill>
              </a:rPr>
              <a:t> </a:t>
            </a:r>
            <a:r>
              <a:rPr lang="en" sz="1200" dirty="0" err="1">
                <a:solidFill>
                  <a:schemeClr val="dk2"/>
                </a:solidFill>
              </a:rPr>
              <a:t>κόσμο</a:t>
            </a:r>
            <a:r>
              <a:rPr lang="en" sz="1200" dirty="0">
                <a:solidFill>
                  <a:schemeClr val="dk2"/>
                </a:solidFill>
              </a:rPr>
              <a:t>.</a:t>
            </a:r>
            <a:endParaRPr sz="1200" dirty="0">
              <a:solidFill>
                <a:schemeClr val="dk2"/>
              </a:solidFill>
            </a:endParaRPr>
          </a:p>
          <a:p>
            <a:pPr marL="914400" lvl="1" indent="-279400" algn="l" rtl="0">
              <a:lnSpc>
                <a:spcPct val="115000"/>
              </a:lnSpc>
              <a:spcAft>
                <a:spcPts val="0"/>
              </a:spcAft>
              <a:buClr>
                <a:schemeClr val="dk2"/>
              </a:buClr>
              <a:buSzPts val="800"/>
              <a:buChar char="○"/>
            </a:pPr>
            <a:r>
              <a:rPr lang="en" sz="1200" dirty="0" err="1">
                <a:solidFill>
                  <a:schemeClr val="dk2"/>
                </a:solidFill>
              </a:rPr>
              <a:t>Α</a:t>
            </a:r>
            <a:r>
              <a:rPr lang="en" sz="1200" dirty="0">
                <a:solidFill>
                  <a:schemeClr val="dk2"/>
                </a:solidFill>
              </a:rPr>
              <a:t>π</a:t>
            </a:r>
            <a:r>
              <a:rPr lang="en" sz="1200" dirty="0" err="1">
                <a:solidFill>
                  <a:schemeClr val="dk2"/>
                </a:solidFill>
              </a:rPr>
              <a:t>οτελείτ</a:t>
            </a:r>
            <a:r>
              <a:rPr lang="en" sz="1200" dirty="0">
                <a:solidFill>
                  <a:schemeClr val="dk2"/>
                </a:solidFill>
              </a:rPr>
              <a:t>α</a:t>
            </a:r>
            <a:r>
              <a:rPr lang="en" sz="1200" dirty="0" err="1">
                <a:solidFill>
                  <a:schemeClr val="dk2"/>
                </a:solidFill>
              </a:rPr>
              <a:t>ι</a:t>
            </a:r>
            <a:r>
              <a:rPr lang="en" sz="1200" dirty="0">
                <a:solidFill>
                  <a:schemeClr val="dk2"/>
                </a:solidFill>
              </a:rPr>
              <a:t> απ</a:t>
            </a:r>
            <a:r>
              <a:rPr lang="en" sz="1200" dirty="0" err="1">
                <a:solidFill>
                  <a:schemeClr val="dk2"/>
                </a:solidFill>
              </a:rPr>
              <a:t>ό</a:t>
            </a:r>
            <a:r>
              <a:rPr lang="en" sz="1200" dirty="0">
                <a:solidFill>
                  <a:schemeClr val="dk2"/>
                </a:solidFill>
              </a:rPr>
              <a:t> </a:t>
            </a:r>
            <a:r>
              <a:rPr lang="en" sz="1200" dirty="0" err="1">
                <a:solidFill>
                  <a:schemeClr val="dk2"/>
                </a:solidFill>
              </a:rPr>
              <a:t>δρ</a:t>
            </a:r>
            <a:r>
              <a:rPr lang="en" sz="1200" dirty="0">
                <a:solidFill>
                  <a:schemeClr val="dk2"/>
                </a:solidFill>
              </a:rPr>
              <a:t>α</a:t>
            </a:r>
            <a:r>
              <a:rPr lang="en" sz="1200" dirty="0" err="1">
                <a:solidFill>
                  <a:schemeClr val="dk2"/>
                </a:solidFill>
              </a:rPr>
              <a:t>στηριότητες</a:t>
            </a:r>
            <a:r>
              <a:rPr lang="en" sz="1200" dirty="0">
                <a:solidFill>
                  <a:schemeClr val="dk2"/>
                </a:solidFill>
              </a:rPr>
              <a:t> π</a:t>
            </a:r>
            <a:r>
              <a:rPr lang="en" sz="1200" dirty="0" err="1">
                <a:solidFill>
                  <a:schemeClr val="dk2"/>
                </a:solidFill>
              </a:rPr>
              <a:t>ου</a:t>
            </a:r>
            <a:r>
              <a:rPr lang="en" sz="1200" dirty="0">
                <a:solidFill>
                  <a:schemeClr val="dk2"/>
                </a:solidFill>
              </a:rPr>
              <a:t> βα</a:t>
            </a:r>
            <a:r>
              <a:rPr lang="en" sz="1200" dirty="0" err="1">
                <a:solidFill>
                  <a:schemeClr val="dk2"/>
                </a:solidFill>
              </a:rPr>
              <a:t>σίζοντ</a:t>
            </a:r>
            <a:r>
              <a:rPr lang="en" sz="1200" dirty="0">
                <a:solidFill>
                  <a:schemeClr val="dk2"/>
                </a:solidFill>
              </a:rPr>
              <a:t>α</a:t>
            </a:r>
            <a:r>
              <a:rPr lang="en" sz="1200" dirty="0" err="1">
                <a:solidFill>
                  <a:schemeClr val="dk2"/>
                </a:solidFill>
              </a:rPr>
              <a:t>ι</a:t>
            </a:r>
            <a:r>
              <a:rPr lang="en" sz="1200" dirty="0">
                <a:solidFill>
                  <a:schemeClr val="dk2"/>
                </a:solidFill>
              </a:rPr>
              <a:t> </a:t>
            </a:r>
            <a:r>
              <a:rPr lang="en" sz="1200" dirty="0" err="1">
                <a:solidFill>
                  <a:schemeClr val="dk2"/>
                </a:solidFill>
              </a:rPr>
              <a:t>σε</a:t>
            </a:r>
            <a:r>
              <a:rPr lang="en" sz="1200" dirty="0">
                <a:solidFill>
                  <a:schemeClr val="dk2"/>
                </a:solidFill>
              </a:rPr>
              <a:t> </a:t>
            </a:r>
            <a:r>
              <a:rPr lang="en" sz="1200" dirty="0" err="1">
                <a:solidFill>
                  <a:schemeClr val="dk2"/>
                </a:solidFill>
              </a:rPr>
              <a:t>ρήμ</a:t>
            </a:r>
            <a:r>
              <a:rPr lang="en" sz="1200" dirty="0">
                <a:solidFill>
                  <a:schemeClr val="dk2"/>
                </a:solidFill>
              </a:rPr>
              <a:t>α</a:t>
            </a:r>
            <a:r>
              <a:rPr lang="en" sz="1200" dirty="0" err="1">
                <a:solidFill>
                  <a:schemeClr val="dk2"/>
                </a:solidFill>
              </a:rPr>
              <a:t>τ</a:t>
            </a:r>
            <a:r>
              <a:rPr lang="en" sz="1200" dirty="0">
                <a:solidFill>
                  <a:schemeClr val="dk2"/>
                </a:solidFill>
              </a:rPr>
              <a:t>α (π.</a:t>
            </a:r>
            <a:r>
              <a:rPr lang="en" sz="1200" dirty="0" err="1">
                <a:solidFill>
                  <a:schemeClr val="dk2"/>
                </a:solidFill>
              </a:rPr>
              <a:t>χ</a:t>
            </a:r>
            <a:r>
              <a:rPr lang="en" sz="1200" dirty="0">
                <a:solidFill>
                  <a:schemeClr val="dk2"/>
                </a:solidFill>
              </a:rPr>
              <a:t>. “Appreciate”, “Decide”, etc.).</a:t>
            </a:r>
            <a:endParaRPr sz="1200" dirty="0">
              <a:solidFill>
                <a:schemeClr val="dk2"/>
              </a:solidFill>
            </a:endParaRPr>
          </a:p>
          <a:p>
            <a:pPr marL="914400" lvl="1" indent="-279400" algn="l" rtl="0">
              <a:lnSpc>
                <a:spcPct val="115000"/>
              </a:lnSpc>
              <a:spcAft>
                <a:spcPts val="0"/>
              </a:spcAft>
              <a:buClr>
                <a:schemeClr val="dk2"/>
              </a:buClr>
              <a:buSzPts val="800"/>
              <a:buChar char="○"/>
            </a:pPr>
            <a:r>
              <a:rPr lang="en" sz="1200" dirty="0" err="1">
                <a:solidFill>
                  <a:schemeClr val="dk2"/>
                </a:solidFill>
              </a:rPr>
              <a:t>Δομημένο</a:t>
            </a:r>
            <a:r>
              <a:rPr lang="en" sz="1200" dirty="0">
                <a:solidFill>
                  <a:schemeClr val="dk2"/>
                </a:solidFill>
              </a:rPr>
              <a:t> </a:t>
            </a:r>
            <a:r>
              <a:rPr lang="en" sz="1200" dirty="0" err="1">
                <a:solidFill>
                  <a:schemeClr val="dk2"/>
                </a:solidFill>
              </a:rPr>
              <a:t>λογικά</a:t>
            </a:r>
            <a:r>
              <a:rPr lang="en" sz="1200" dirty="0">
                <a:solidFill>
                  <a:schemeClr val="dk2"/>
                </a:solidFill>
              </a:rPr>
              <a:t> </a:t>
            </a:r>
            <a:r>
              <a:rPr lang="en" sz="1200" dirty="0" err="1">
                <a:solidFill>
                  <a:schemeClr val="dk2"/>
                </a:solidFill>
              </a:rPr>
              <a:t>γι</a:t>
            </a:r>
            <a:r>
              <a:rPr lang="en" sz="1200" dirty="0">
                <a:solidFill>
                  <a:schemeClr val="dk2"/>
                </a:solidFill>
              </a:rPr>
              <a:t>α </a:t>
            </a:r>
            <a:r>
              <a:rPr lang="en" sz="1200" dirty="0" err="1">
                <a:solidFill>
                  <a:schemeClr val="dk2"/>
                </a:solidFill>
              </a:rPr>
              <a:t>ν</a:t>
            </a:r>
            <a:r>
              <a:rPr lang="en" sz="1200" dirty="0">
                <a:solidFill>
                  <a:schemeClr val="dk2"/>
                </a:solidFill>
              </a:rPr>
              <a:t>α </a:t>
            </a:r>
            <a:r>
              <a:rPr lang="en" sz="1200" dirty="0" err="1">
                <a:solidFill>
                  <a:schemeClr val="dk2"/>
                </a:solidFill>
              </a:rPr>
              <a:t>δείχνει</a:t>
            </a:r>
            <a:r>
              <a:rPr lang="en" sz="1200" dirty="0">
                <a:solidFill>
                  <a:schemeClr val="dk2"/>
                </a:solidFill>
              </a:rPr>
              <a:t> </a:t>
            </a:r>
            <a:r>
              <a:rPr lang="en" sz="1200" dirty="0" err="1">
                <a:solidFill>
                  <a:schemeClr val="dk2"/>
                </a:solidFill>
              </a:rPr>
              <a:t>εξ</a:t>
            </a:r>
            <a:r>
              <a:rPr lang="en" sz="1200" dirty="0">
                <a:solidFill>
                  <a:schemeClr val="dk2"/>
                </a:solidFill>
              </a:rPr>
              <a:t>α</a:t>
            </a:r>
            <a:r>
              <a:rPr lang="en" sz="1200" dirty="0" err="1">
                <a:solidFill>
                  <a:schemeClr val="dk2"/>
                </a:solidFill>
              </a:rPr>
              <a:t>ρτήσεις</a:t>
            </a:r>
            <a:r>
              <a:rPr lang="en" sz="1200" dirty="0">
                <a:solidFill>
                  <a:schemeClr val="dk2"/>
                </a:solidFill>
              </a:rPr>
              <a:t>.</a:t>
            </a:r>
            <a:endParaRPr sz="1200" dirty="0">
              <a:solidFill>
                <a:schemeClr val="dk2"/>
              </a:solidFill>
            </a:endParaRPr>
          </a:p>
          <a:p>
            <a:pPr marL="914400" lvl="1" indent="-279400" algn="l" rtl="0">
              <a:lnSpc>
                <a:spcPct val="115000"/>
              </a:lnSpc>
              <a:spcAft>
                <a:spcPts val="0"/>
              </a:spcAft>
              <a:buClr>
                <a:schemeClr val="dk2"/>
              </a:buClr>
              <a:buSzPts val="800"/>
              <a:buChar char="○"/>
            </a:pPr>
            <a:r>
              <a:rPr lang="en" sz="1200" dirty="0" err="1">
                <a:solidFill>
                  <a:schemeClr val="dk2"/>
                </a:solidFill>
              </a:rPr>
              <a:t>Συνήθως</a:t>
            </a:r>
            <a:r>
              <a:rPr lang="en" sz="1200" dirty="0">
                <a:solidFill>
                  <a:schemeClr val="dk2"/>
                </a:solidFill>
              </a:rPr>
              <a:t> π</a:t>
            </a:r>
            <a:r>
              <a:rPr lang="en" sz="1200" dirty="0" err="1">
                <a:solidFill>
                  <a:schemeClr val="dk2"/>
                </a:solidFill>
              </a:rPr>
              <a:t>εριέχει</a:t>
            </a:r>
            <a:r>
              <a:rPr lang="en" sz="1200" dirty="0">
                <a:solidFill>
                  <a:schemeClr val="dk2"/>
                </a:solidFill>
              </a:rPr>
              <a:t> 7 ± 2 </a:t>
            </a:r>
            <a:r>
              <a:rPr lang="en" sz="1200" dirty="0" err="1">
                <a:solidFill>
                  <a:schemeClr val="dk2"/>
                </a:solidFill>
              </a:rPr>
              <a:t>δρ</a:t>
            </a:r>
            <a:r>
              <a:rPr lang="en" sz="1200" dirty="0">
                <a:solidFill>
                  <a:schemeClr val="dk2"/>
                </a:solidFill>
              </a:rPr>
              <a:t>α</a:t>
            </a:r>
            <a:r>
              <a:rPr lang="en" sz="1200" dirty="0" err="1">
                <a:solidFill>
                  <a:schemeClr val="dk2"/>
                </a:solidFill>
              </a:rPr>
              <a:t>στηριότητες</a:t>
            </a:r>
            <a:r>
              <a:rPr lang="en" sz="1200" dirty="0">
                <a:solidFill>
                  <a:schemeClr val="dk2"/>
                </a:solidFill>
              </a:rPr>
              <a:t> max.</a:t>
            </a:r>
            <a:endParaRPr sz="1200" dirty="0">
              <a:solidFill>
                <a:schemeClr val="dk2"/>
              </a:solidFill>
            </a:endParaRPr>
          </a:p>
          <a:p>
            <a:pPr marL="914400" lvl="1" indent="-279400" algn="l" rtl="0">
              <a:lnSpc>
                <a:spcPct val="115000"/>
              </a:lnSpc>
              <a:spcAft>
                <a:spcPts val="0"/>
              </a:spcAft>
              <a:buClr>
                <a:schemeClr val="dk2"/>
              </a:buClr>
              <a:buSzPts val="800"/>
              <a:buChar char="○"/>
            </a:pPr>
            <a:r>
              <a:rPr lang="en" sz="1200" dirty="0" err="1">
                <a:solidFill>
                  <a:schemeClr val="dk2"/>
                </a:solidFill>
              </a:rPr>
              <a:t>Περιλ</a:t>
            </a:r>
            <a:r>
              <a:rPr lang="en" sz="1200" dirty="0">
                <a:solidFill>
                  <a:schemeClr val="dk2"/>
                </a:solidFill>
              </a:rPr>
              <a:t>α</a:t>
            </a:r>
            <a:r>
              <a:rPr lang="en" sz="1200" dirty="0" err="1">
                <a:solidFill>
                  <a:schemeClr val="dk2"/>
                </a:solidFill>
              </a:rPr>
              <a:t>μ</a:t>
            </a:r>
            <a:r>
              <a:rPr lang="en" sz="1200" dirty="0">
                <a:solidFill>
                  <a:schemeClr val="dk2"/>
                </a:solidFill>
              </a:rPr>
              <a:t>β</a:t>
            </a:r>
            <a:r>
              <a:rPr lang="en" sz="1200" dirty="0" err="1">
                <a:solidFill>
                  <a:schemeClr val="dk2"/>
                </a:solidFill>
              </a:rPr>
              <a:t>άνει</a:t>
            </a:r>
            <a:r>
              <a:rPr lang="en" sz="1200" dirty="0">
                <a:solidFill>
                  <a:schemeClr val="dk2"/>
                </a:solidFill>
              </a:rPr>
              <a:t> </a:t>
            </a:r>
            <a:r>
              <a:rPr lang="en" sz="1200" dirty="0" err="1">
                <a:solidFill>
                  <a:schemeClr val="dk2"/>
                </a:solidFill>
              </a:rPr>
              <a:t>έν</a:t>
            </a:r>
            <a:r>
              <a:rPr lang="en" sz="1200" dirty="0">
                <a:solidFill>
                  <a:schemeClr val="dk2"/>
                </a:solidFill>
              </a:rPr>
              <a:t>α </a:t>
            </a:r>
            <a:r>
              <a:rPr lang="en" sz="1200" dirty="0" err="1">
                <a:solidFill>
                  <a:schemeClr val="dk2"/>
                </a:solidFill>
              </a:rPr>
              <a:t>υ</a:t>
            </a:r>
            <a:r>
              <a:rPr lang="en" sz="1200" dirty="0">
                <a:solidFill>
                  <a:schemeClr val="dk2"/>
                </a:solidFill>
              </a:rPr>
              <a:t>π</a:t>
            </a:r>
            <a:r>
              <a:rPr lang="en" sz="1200" dirty="0" err="1">
                <a:solidFill>
                  <a:schemeClr val="dk2"/>
                </a:solidFill>
              </a:rPr>
              <a:t>οσύστημ</a:t>
            </a:r>
            <a:r>
              <a:rPr lang="en" sz="1200" dirty="0">
                <a:solidFill>
                  <a:schemeClr val="dk2"/>
                </a:solidFill>
              </a:rPr>
              <a:t>α πα</a:t>
            </a:r>
            <a:r>
              <a:rPr lang="en" sz="1200" dirty="0" err="1">
                <a:solidFill>
                  <a:schemeClr val="dk2"/>
                </a:solidFill>
              </a:rPr>
              <a:t>ρ</a:t>
            </a:r>
            <a:r>
              <a:rPr lang="en" sz="1200" dirty="0">
                <a:solidFill>
                  <a:schemeClr val="dk2"/>
                </a:solidFill>
              </a:rPr>
              <a:t>α</a:t>
            </a:r>
            <a:r>
              <a:rPr lang="en" sz="1200" dirty="0" err="1">
                <a:solidFill>
                  <a:schemeClr val="dk2"/>
                </a:solidFill>
              </a:rPr>
              <a:t>κολούθησης</a:t>
            </a:r>
            <a:r>
              <a:rPr lang="en" sz="1200" dirty="0">
                <a:solidFill>
                  <a:schemeClr val="dk2"/>
                </a:solidFill>
              </a:rPr>
              <a:t> </a:t>
            </a:r>
            <a:r>
              <a:rPr lang="en" sz="1200" dirty="0" err="1">
                <a:solidFill>
                  <a:schemeClr val="dk2"/>
                </a:solidFill>
              </a:rPr>
              <a:t>κ</a:t>
            </a:r>
            <a:r>
              <a:rPr lang="en" sz="1200" dirty="0">
                <a:solidFill>
                  <a:schemeClr val="dk2"/>
                </a:solidFill>
              </a:rPr>
              <a:t>α</a:t>
            </a:r>
            <a:r>
              <a:rPr lang="en" sz="1200" dirty="0" err="1">
                <a:solidFill>
                  <a:schemeClr val="dk2"/>
                </a:solidFill>
              </a:rPr>
              <a:t>ι</a:t>
            </a:r>
            <a:r>
              <a:rPr lang="en" sz="1200" dirty="0">
                <a:solidFill>
                  <a:schemeClr val="dk2"/>
                </a:solidFill>
              </a:rPr>
              <a:t> </a:t>
            </a:r>
            <a:r>
              <a:rPr lang="en" sz="1200" dirty="0" err="1">
                <a:solidFill>
                  <a:schemeClr val="dk2"/>
                </a:solidFill>
              </a:rPr>
              <a:t>ελέγχου</a:t>
            </a:r>
            <a:r>
              <a:rPr lang="en" sz="1200" dirty="0">
                <a:solidFill>
                  <a:schemeClr val="dk2"/>
                </a:solidFill>
              </a:rPr>
              <a:t> π</a:t>
            </a:r>
            <a:r>
              <a:rPr lang="en" sz="1200" dirty="0" err="1">
                <a:solidFill>
                  <a:schemeClr val="dk2"/>
                </a:solidFill>
              </a:rPr>
              <a:t>ου</a:t>
            </a:r>
            <a:r>
              <a:rPr lang="en" sz="1200" dirty="0">
                <a:solidFill>
                  <a:schemeClr val="dk2"/>
                </a:solidFill>
              </a:rPr>
              <a:t> </a:t>
            </a:r>
            <a:r>
              <a:rPr lang="en" sz="1200" dirty="0" err="1">
                <a:solidFill>
                  <a:schemeClr val="dk2"/>
                </a:solidFill>
              </a:rPr>
              <a:t>ελέγχει</a:t>
            </a:r>
            <a:r>
              <a:rPr lang="en" sz="1200" dirty="0">
                <a:solidFill>
                  <a:schemeClr val="dk2"/>
                </a:solidFill>
              </a:rPr>
              <a:t> </a:t>
            </a:r>
            <a:r>
              <a:rPr lang="en" sz="1200" dirty="0" err="1">
                <a:solidFill>
                  <a:schemeClr val="dk2"/>
                </a:solidFill>
              </a:rPr>
              <a:t>την</a:t>
            </a:r>
            <a:r>
              <a:rPr lang="en" sz="1200" dirty="0">
                <a:solidFill>
                  <a:schemeClr val="dk2"/>
                </a:solidFill>
              </a:rPr>
              <a:t> απ</a:t>
            </a:r>
            <a:r>
              <a:rPr lang="en" sz="1200" dirty="0" err="1">
                <a:solidFill>
                  <a:schemeClr val="dk2"/>
                </a:solidFill>
              </a:rPr>
              <a:t>όδοση</a:t>
            </a:r>
            <a:r>
              <a:rPr lang="en" sz="1200" dirty="0">
                <a:solidFill>
                  <a:schemeClr val="dk2"/>
                </a:solidFill>
              </a:rPr>
              <a:t> </a:t>
            </a:r>
            <a:r>
              <a:rPr lang="en" sz="1200" dirty="0" err="1">
                <a:solidFill>
                  <a:schemeClr val="dk2"/>
                </a:solidFill>
              </a:rPr>
              <a:t>σε</a:t>
            </a:r>
            <a:r>
              <a:rPr lang="en" sz="1200" dirty="0">
                <a:solidFill>
                  <a:schemeClr val="dk2"/>
                </a:solidFill>
              </a:rPr>
              <a:t> </a:t>
            </a:r>
            <a:r>
              <a:rPr lang="en" sz="1200" dirty="0" err="1">
                <a:solidFill>
                  <a:schemeClr val="dk2"/>
                </a:solidFill>
              </a:rPr>
              <a:t>σχέση</a:t>
            </a:r>
            <a:r>
              <a:rPr lang="en" sz="1200" dirty="0">
                <a:solidFill>
                  <a:schemeClr val="dk2"/>
                </a:solidFill>
              </a:rPr>
              <a:t> </a:t>
            </a:r>
            <a:r>
              <a:rPr lang="en" sz="1200" dirty="0" err="1">
                <a:solidFill>
                  <a:schemeClr val="dk2"/>
                </a:solidFill>
              </a:rPr>
              <a:t>με</a:t>
            </a:r>
            <a:r>
              <a:rPr lang="en" sz="1200" dirty="0">
                <a:solidFill>
                  <a:schemeClr val="dk2"/>
                </a:solidFill>
              </a:rPr>
              <a:t> </a:t>
            </a:r>
            <a:r>
              <a:rPr lang="en" sz="1200" dirty="0" err="1">
                <a:solidFill>
                  <a:schemeClr val="dk2"/>
                </a:solidFill>
              </a:rPr>
              <a:t>τ</a:t>
            </a:r>
            <a:r>
              <a:rPr lang="en" sz="1200" dirty="0">
                <a:solidFill>
                  <a:schemeClr val="dk2"/>
                </a:solidFill>
              </a:rPr>
              <a:t>α “</a:t>
            </a:r>
            <a:r>
              <a:rPr lang="en" sz="1200" dirty="0" err="1">
                <a:solidFill>
                  <a:schemeClr val="dk2"/>
                </a:solidFill>
              </a:rPr>
              <a:t>Τρί</a:t>
            </a:r>
            <a:r>
              <a:rPr lang="en" sz="1200" dirty="0">
                <a:solidFill>
                  <a:schemeClr val="dk2"/>
                </a:solidFill>
              </a:rPr>
              <a:t>α </a:t>
            </a:r>
            <a:r>
              <a:rPr lang="en" sz="1200" dirty="0" err="1">
                <a:solidFill>
                  <a:schemeClr val="dk2"/>
                </a:solidFill>
              </a:rPr>
              <a:t>Ε</a:t>
            </a:r>
            <a:r>
              <a:rPr lang="en" sz="1200" dirty="0">
                <a:solidFill>
                  <a:schemeClr val="dk2"/>
                </a:solidFill>
              </a:rPr>
              <a:t>”: </a:t>
            </a:r>
            <a:r>
              <a:rPr lang="en" sz="1200" dirty="0" err="1">
                <a:solidFill>
                  <a:schemeClr val="dk2"/>
                </a:solidFill>
              </a:rPr>
              <a:t>Α</a:t>
            </a:r>
            <a:r>
              <a:rPr lang="en" sz="1200" dirty="0">
                <a:solidFill>
                  <a:schemeClr val="dk2"/>
                </a:solidFill>
              </a:rPr>
              <a:t>π</a:t>
            </a:r>
            <a:r>
              <a:rPr lang="en" sz="1200" dirty="0" err="1">
                <a:solidFill>
                  <a:schemeClr val="dk2"/>
                </a:solidFill>
              </a:rPr>
              <a:t>οτελεσμ</a:t>
            </a:r>
            <a:r>
              <a:rPr lang="en" sz="1200" dirty="0">
                <a:solidFill>
                  <a:schemeClr val="dk2"/>
                </a:solidFill>
              </a:rPr>
              <a:t>α</a:t>
            </a:r>
            <a:r>
              <a:rPr lang="en" sz="1200" dirty="0" err="1">
                <a:solidFill>
                  <a:schemeClr val="dk2"/>
                </a:solidFill>
              </a:rPr>
              <a:t>τικότητ</a:t>
            </a:r>
            <a:r>
              <a:rPr lang="en" sz="1200" dirty="0">
                <a:solidFill>
                  <a:schemeClr val="dk2"/>
                </a:solidFill>
              </a:rPr>
              <a:t>α (</a:t>
            </a:r>
            <a:r>
              <a:rPr lang="en" sz="1200" dirty="0" err="1">
                <a:solidFill>
                  <a:schemeClr val="dk2"/>
                </a:solidFill>
              </a:rPr>
              <a:t>λειτουργεί</a:t>
            </a:r>
            <a:r>
              <a:rPr lang="en" sz="1200" dirty="0">
                <a:solidFill>
                  <a:schemeClr val="dk2"/>
                </a:solidFill>
              </a:rPr>
              <a:t>;) (</a:t>
            </a:r>
            <a:r>
              <a:rPr lang="en" sz="1200" b="1" dirty="0">
                <a:solidFill>
                  <a:schemeClr val="dk2"/>
                </a:solidFill>
              </a:rPr>
              <a:t>Efficacy</a:t>
            </a:r>
            <a:r>
              <a:rPr lang="en" sz="1200" dirty="0">
                <a:solidFill>
                  <a:schemeClr val="dk2"/>
                </a:solidFill>
              </a:rPr>
              <a:t>), </a:t>
            </a:r>
            <a:r>
              <a:rPr lang="en" sz="1200" dirty="0" err="1">
                <a:solidFill>
                  <a:schemeClr val="dk2"/>
                </a:solidFill>
              </a:rPr>
              <a:t>Α</a:t>
            </a:r>
            <a:r>
              <a:rPr lang="en" sz="1200" dirty="0">
                <a:solidFill>
                  <a:schemeClr val="dk2"/>
                </a:solidFill>
              </a:rPr>
              <a:t>π</a:t>
            </a:r>
            <a:r>
              <a:rPr lang="en" sz="1200" dirty="0" err="1">
                <a:solidFill>
                  <a:schemeClr val="dk2"/>
                </a:solidFill>
              </a:rPr>
              <a:t>οδοτικότητ</a:t>
            </a:r>
            <a:r>
              <a:rPr lang="en" sz="1200" dirty="0">
                <a:solidFill>
                  <a:schemeClr val="dk2"/>
                </a:solidFill>
              </a:rPr>
              <a:t>α (</a:t>
            </a:r>
            <a:r>
              <a:rPr lang="en" sz="1200" dirty="0" err="1">
                <a:solidFill>
                  <a:schemeClr val="dk2"/>
                </a:solidFill>
              </a:rPr>
              <a:t>χρησιμο</a:t>
            </a:r>
            <a:r>
              <a:rPr lang="en" sz="1200" dirty="0">
                <a:solidFill>
                  <a:schemeClr val="dk2"/>
                </a:solidFill>
              </a:rPr>
              <a:t>π</a:t>
            </a:r>
            <a:r>
              <a:rPr lang="en" sz="1200" dirty="0" err="1">
                <a:solidFill>
                  <a:schemeClr val="dk2"/>
                </a:solidFill>
              </a:rPr>
              <a:t>οιεί</a:t>
            </a:r>
            <a:r>
              <a:rPr lang="en" sz="1200" dirty="0">
                <a:solidFill>
                  <a:schemeClr val="dk2"/>
                </a:solidFill>
              </a:rPr>
              <a:t> </a:t>
            </a:r>
            <a:r>
              <a:rPr lang="en" sz="1200" dirty="0" err="1">
                <a:solidFill>
                  <a:schemeClr val="dk2"/>
                </a:solidFill>
              </a:rPr>
              <a:t>ελάχιστους</a:t>
            </a:r>
            <a:r>
              <a:rPr lang="en" sz="1200" dirty="0">
                <a:solidFill>
                  <a:schemeClr val="dk2"/>
                </a:solidFill>
              </a:rPr>
              <a:t> π</a:t>
            </a:r>
            <a:r>
              <a:rPr lang="en" sz="1200" dirty="0" err="1">
                <a:solidFill>
                  <a:schemeClr val="dk2"/>
                </a:solidFill>
              </a:rPr>
              <a:t>όρους</a:t>
            </a:r>
            <a:r>
              <a:rPr lang="en" sz="1200" dirty="0">
                <a:solidFill>
                  <a:schemeClr val="dk2"/>
                </a:solidFill>
              </a:rPr>
              <a:t>;) (</a:t>
            </a:r>
            <a:r>
              <a:rPr lang="en" sz="1200" b="1" dirty="0">
                <a:solidFill>
                  <a:schemeClr val="dk2"/>
                </a:solidFill>
              </a:rPr>
              <a:t>Efficiency</a:t>
            </a:r>
            <a:r>
              <a:rPr lang="en" sz="1200" dirty="0">
                <a:solidFill>
                  <a:schemeClr val="dk2"/>
                </a:solidFill>
              </a:rPr>
              <a:t>) </a:t>
            </a:r>
            <a:r>
              <a:rPr lang="en" sz="1200" dirty="0" err="1">
                <a:solidFill>
                  <a:schemeClr val="dk2"/>
                </a:solidFill>
              </a:rPr>
              <a:t>κ</a:t>
            </a:r>
            <a:r>
              <a:rPr lang="en" sz="1200" dirty="0">
                <a:solidFill>
                  <a:schemeClr val="dk2"/>
                </a:solidFill>
              </a:rPr>
              <a:t>α</a:t>
            </a:r>
            <a:r>
              <a:rPr lang="en" sz="1200" dirty="0" err="1">
                <a:solidFill>
                  <a:schemeClr val="dk2"/>
                </a:solidFill>
              </a:rPr>
              <a:t>ι</a:t>
            </a:r>
            <a:r>
              <a:rPr lang="en" sz="1200" dirty="0">
                <a:solidFill>
                  <a:schemeClr val="dk2"/>
                </a:solidFill>
              </a:rPr>
              <a:t> </a:t>
            </a:r>
            <a:r>
              <a:rPr lang="en" sz="1200" dirty="0" err="1">
                <a:solidFill>
                  <a:schemeClr val="dk2"/>
                </a:solidFill>
              </a:rPr>
              <a:t>Α</a:t>
            </a:r>
            <a:r>
              <a:rPr lang="en" sz="1200" dirty="0">
                <a:solidFill>
                  <a:schemeClr val="dk2"/>
                </a:solidFill>
              </a:rPr>
              <a:t>π</a:t>
            </a:r>
            <a:r>
              <a:rPr lang="en" sz="1200" dirty="0" err="1">
                <a:solidFill>
                  <a:schemeClr val="dk2"/>
                </a:solidFill>
              </a:rPr>
              <a:t>οτελεσμ</a:t>
            </a:r>
            <a:r>
              <a:rPr lang="en" sz="1200" dirty="0">
                <a:solidFill>
                  <a:schemeClr val="dk2"/>
                </a:solidFill>
              </a:rPr>
              <a:t>α</a:t>
            </a:r>
            <a:r>
              <a:rPr lang="en" sz="1200" dirty="0" err="1">
                <a:solidFill>
                  <a:schemeClr val="dk2"/>
                </a:solidFill>
              </a:rPr>
              <a:t>τικότητ</a:t>
            </a:r>
            <a:r>
              <a:rPr lang="en" sz="1200" dirty="0">
                <a:solidFill>
                  <a:schemeClr val="dk2"/>
                </a:solidFill>
              </a:rPr>
              <a:t>α (</a:t>
            </a:r>
            <a:r>
              <a:rPr lang="en" sz="1200" dirty="0" err="1">
                <a:solidFill>
                  <a:schemeClr val="dk2"/>
                </a:solidFill>
              </a:rPr>
              <a:t>ε</a:t>
            </a:r>
            <a:r>
              <a:rPr lang="en" sz="1200" dirty="0">
                <a:solidFill>
                  <a:schemeClr val="dk2"/>
                </a:solidFill>
              </a:rPr>
              <a:t>π</a:t>
            </a:r>
            <a:r>
              <a:rPr lang="en" sz="1200" dirty="0" err="1">
                <a:solidFill>
                  <a:schemeClr val="dk2"/>
                </a:solidFill>
              </a:rPr>
              <a:t>ιτυγχάνει</a:t>
            </a:r>
            <a:r>
              <a:rPr lang="en" sz="1200" dirty="0">
                <a:solidFill>
                  <a:schemeClr val="dk2"/>
                </a:solidFill>
              </a:rPr>
              <a:t> </a:t>
            </a:r>
            <a:r>
              <a:rPr lang="en" sz="1200" dirty="0" err="1">
                <a:solidFill>
                  <a:schemeClr val="dk2"/>
                </a:solidFill>
              </a:rPr>
              <a:t>τον</a:t>
            </a:r>
            <a:r>
              <a:rPr lang="en" sz="1200" dirty="0">
                <a:solidFill>
                  <a:schemeClr val="dk2"/>
                </a:solidFill>
              </a:rPr>
              <a:t> </a:t>
            </a:r>
            <a:r>
              <a:rPr lang="en" sz="1200" dirty="0" err="1">
                <a:solidFill>
                  <a:schemeClr val="dk2"/>
                </a:solidFill>
              </a:rPr>
              <a:t>μ</a:t>
            </a:r>
            <a:r>
              <a:rPr lang="en" sz="1200" dirty="0">
                <a:solidFill>
                  <a:schemeClr val="dk2"/>
                </a:solidFill>
              </a:rPr>
              <a:t>α</a:t>
            </a:r>
            <a:r>
              <a:rPr lang="en" sz="1200" dirty="0" err="1">
                <a:solidFill>
                  <a:schemeClr val="dk2"/>
                </a:solidFill>
              </a:rPr>
              <a:t>κρο</a:t>
            </a:r>
            <a:r>
              <a:rPr lang="en" sz="1200" dirty="0">
                <a:solidFill>
                  <a:schemeClr val="dk2"/>
                </a:solidFill>
              </a:rPr>
              <a:t>π</a:t>
            </a:r>
            <a:r>
              <a:rPr lang="en" sz="1200" dirty="0" err="1">
                <a:solidFill>
                  <a:schemeClr val="dk2"/>
                </a:solidFill>
              </a:rPr>
              <a:t>ρόθεσμο</a:t>
            </a:r>
            <a:r>
              <a:rPr lang="en" sz="1200" dirty="0">
                <a:solidFill>
                  <a:schemeClr val="dk2"/>
                </a:solidFill>
              </a:rPr>
              <a:t> </a:t>
            </a:r>
            <a:r>
              <a:rPr lang="en" sz="1200" dirty="0" err="1">
                <a:solidFill>
                  <a:schemeClr val="dk2"/>
                </a:solidFill>
              </a:rPr>
              <a:t>στόχο</a:t>
            </a:r>
            <a:r>
              <a:rPr lang="en" sz="1200" dirty="0">
                <a:solidFill>
                  <a:schemeClr val="dk2"/>
                </a:solidFill>
              </a:rPr>
              <a:t>;) (</a:t>
            </a:r>
            <a:r>
              <a:rPr lang="en" sz="1200" b="1" dirty="0">
                <a:solidFill>
                  <a:schemeClr val="dk2"/>
                </a:solidFill>
              </a:rPr>
              <a:t>Effectiveness</a:t>
            </a:r>
            <a:r>
              <a:rPr lang="en" sz="1200" dirty="0">
                <a:solidFill>
                  <a:schemeClr val="dk2"/>
                </a:solidFill>
              </a:rPr>
              <a:t>).</a:t>
            </a:r>
            <a:endParaRPr sz="1200" dirty="0">
              <a:solidFill>
                <a:schemeClr val="dk2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" dirty="0">
              <a:solidFill>
                <a:schemeClr val="dk2"/>
              </a:solidFill>
            </a:endParaRPr>
          </a:p>
        </p:txBody>
      </p:sp>
      <p:sp>
        <p:nvSpPr>
          <p:cNvPr id="178" name="Google Shape;178;p30"/>
          <p:cNvSpPr txBox="1">
            <a:spLocks noGrp="1"/>
          </p:cNvSpPr>
          <p:nvPr>
            <p:ph type="title"/>
          </p:nvPr>
        </p:nvSpPr>
        <p:spPr>
          <a:xfrm>
            <a:off x="152250" y="0"/>
            <a:ext cx="8791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000"/>
              <a:t>Μεθοδολογία Μαλακών Συστημάτων (SSM): H μεθοδολογία και οι μέθοδοι</a:t>
            </a:r>
            <a:endParaRPr sz="2000"/>
          </a:p>
        </p:txBody>
      </p:sp>
      <p:pic>
        <p:nvPicPr>
          <p:cNvPr id="179" name="Google Shape;179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33924" y="663856"/>
            <a:ext cx="2952876" cy="3025494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30"/>
          <p:cNvSpPr txBox="1"/>
          <p:nvPr/>
        </p:nvSpPr>
        <p:spPr>
          <a:xfrm>
            <a:off x="6223000" y="3889305"/>
            <a:ext cx="2305049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 dirty="0" err="1">
                <a:solidFill>
                  <a:schemeClr val="dk2"/>
                </a:solidFill>
              </a:rPr>
              <a:t>Εννοιολογικό</a:t>
            </a:r>
            <a:r>
              <a:rPr lang="en" sz="600" dirty="0">
                <a:solidFill>
                  <a:schemeClr val="dk2"/>
                </a:solidFill>
              </a:rPr>
              <a:t> </a:t>
            </a:r>
            <a:r>
              <a:rPr lang="en" sz="600" dirty="0" err="1">
                <a:solidFill>
                  <a:schemeClr val="dk2"/>
                </a:solidFill>
              </a:rPr>
              <a:t>Μοντέλο</a:t>
            </a:r>
            <a:r>
              <a:rPr lang="en" sz="600" dirty="0">
                <a:solidFill>
                  <a:schemeClr val="dk2"/>
                </a:solidFill>
              </a:rPr>
              <a:t> </a:t>
            </a:r>
            <a:r>
              <a:rPr lang="en" sz="600" dirty="0" err="1">
                <a:solidFill>
                  <a:schemeClr val="dk2"/>
                </a:solidFill>
              </a:rPr>
              <a:t>του</a:t>
            </a:r>
            <a:r>
              <a:rPr lang="en" sz="600" dirty="0">
                <a:solidFill>
                  <a:schemeClr val="dk2"/>
                </a:solidFill>
              </a:rPr>
              <a:t> Root Definition </a:t>
            </a:r>
            <a:r>
              <a:rPr lang="en" sz="600" dirty="0" err="1">
                <a:solidFill>
                  <a:schemeClr val="dk2"/>
                </a:solidFill>
              </a:rPr>
              <a:t>του</a:t>
            </a:r>
            <a:r>
              <a:rPr lang="en" sz="600" dirty="0">
                <a:solidFill>
                  <a:schemeClr val="dk2"/>
                </a:solidFill>
              </a:rPr>
              <a:t> </a:t>
            </a:r>
            <a:r>
              <a:rPr lang="en" sz="600" dirty="0" err="1">
                <a:solidFill>
                  <a:schemeClr val="dk2"/>
                </a:solidFill>
              </a:rPr>
              <a:t>συστήμ</a:t>
            </a:r>
            <a:r>
              <a:rPr lang="en" sz="600" dirty="0">
                <a:solidFill>
                  <a:schemeClr val="dk2"/>
                </a:solidFill>
              </a:rPr>
              <a:t>α</a:t>
            </a:r>
            <a:r>
              <a:rPr lang="en" sz="600" dirty="0" err="1">
                <a:solidFill>
                  <a:schemeClr val="dk2"/>
                </a:solidFill>
              </a:rPr>
              <a:t>τος</a:t>
            </a:r>
            <a:r>
              <a:rPr lang="en" sz="600" dirty="0">
                <a:solidFill>
                  <a:schemeClr val="dk2"/>
                </a:solidFill>
              </a:rPr>
              <a:t> </a:t>
            </a:r>
            <a:r>
              <a:rPr lang="en" sz="600" dirty="0" err="1">
                <a:solidFill>
                  <a:schemeClr val="dk2"/>
                </a:solidFill>
              </a:rPr>
              <a:t>γι</a:t>
            </a:r>
            <a:r>
              <a:rPr lang="en" sz="600" dirty="0">
                <a:solidFill>
                  <a:schemeClr val="dk2"/>
                </a:solidFill>
              </a:rPr>
              <a:t>α </a:t>
            </a:r>
            <a:r>
              <a:rPr lang="en" sz="600" dirty="0" err="1">
                <a:solidFill>
                  <a:schemeClr val="dk2"/>
                </a:solidFill>
              </a:rPr>
              <a:t>το</a:t>
            </a:r>
            <a:r>
              <a:rPr lang="en" sz="600" dirty="0">
                <a:solidFill>
                  <a:schemeClr val="dk2"/>
                </a:solidFill>
              </a:rPr>
              <a:t> </a:t>
            </a:r>
            <a:r>
              <a:rPr lang="en" sz="600" dirty="0" err="1">
                <a:solidFill>
                  <a:schemeClr val="dk2"/>
                </a:solidFill>
              </a:rPr>
              <a:t>νοσοκομείο</a:t>
            </a:r>
            <a:r>
              <a:rPr lang="en" sz="600" dirty="0">
                <a:solidFill>
                  <a:schemeClr val="dk2"/>
                </a:solidFill>
              </a:rPr>
              <a:t> π</a:t>
            </a:r>
            <a:r>
              <a:rPr lang="en" sz="600" dirty="0" err="1">
                <a:solidFill>
                  <a:schemeClr val="dk2"/>
                </a:solidFill>
              </a:rPr>
              <a:t>ου</a:t>
            </a:r>
            <a:r>
              <a:rPr lang="en" sz="600" dirty="0">
                <a:solidFill>
                  <a:schemeClr val="dk2"/>
                </a:solidFill>
              </a:rPr>
              <a:t> </a:t>
            </a:r>
            <a:r>
              <a:rPr lang="en" sz="600" dirty="0" err="1">
                <a:solidFill>
                  <a:schemeClr val="dk2"/>
                </a:solidFill>
              </a:rPr>
              <a:t>είδ</a:t>
            </a:r>
            <a:r>
              <a:rPr lang="en" sz="600" dirty="0">
                <a:solidFill>
                  <a:schemeClr val="dk2"/>
                </a:solidFill>
              </a:rPr>
              <a:t>α</a:t>
            </a:r>
            <a:r>
              <a:rPr lang="en" sz="600" dirty="0" err="1">
                <a:solidFill>
                  <a:schemeClr val="dk2"/>
                </a:solidFill>
              </a:rPr>
              <a:t>με</a:t>
            </a:r>
            <a:r>
              <a:rPr lang="en" sz="600" dirty="0">
                <a:solidFill>
                  <a:schemeClr val="dk2"/>
                </a:solidFill>
              </a:rPr>
              <a:t> π</a:t>
            </a:r>
            <a:r>
              <a:rPr lang="en" sz="600" dirty="0" err="1">
                <a:solidFill>
                  <a:schemeClr val="dk2"/>
                </a:solidFill>
              </a:rPr>
              <a:t>ριν</a:t>
            </a:r>
            <a:endParaRPr sz="600" dirty="0">
              <a:solidFill>
                <a:schemeClr val="dk2"/>
              </a:solidFill>
            </a:endParaRPr>
          </a:p>
        </p:txBody>
      </p:sp>
      <p:sp>
        <p:nvSpPr>
          <p:cNvPr id="182" name="Google Shape;182;p30"/>
          <p:cNvSpPr txBox="1"/>
          <p:nvPr/>
        </p:nvSpPr>
        <p:spPr>
          <a:xfrm>
            <a:off x="77775" y="4758000"/>
            <a:ext cx="80139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595959"/>
                </a:solidFill>
              </a:rPr>
              <a:t>Jackson, M. C. (2019). </a:t>
            </a:r>
            <a:r>
              <a:rPr lang="en" sz="800" i="1">
                <a:solidFill>
                  <a:srgbClr val="595959"/>
                </a:solidFill>
              </a:rPr>
              <a:t>Critical systems thinking and the management of complexity</a:t>
            </a:r>
            <a:r>
              <a:rPr lang="en" sz="800">
                <a:solidFill>
                  <a:srgbClr val="595959"/>
                </a:solidFill>
              </a:rPr>
              <a:t>. John Wiley &amp; Sons.</a:t>
            </a:r>
            <a:endParaRPr sz="800">
              <a:solidFill>
                <a:srgbClr val="59595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</a:rPr>
              <a:t>Checkland, P. B. (1989). Soft systems methodology. </a:t>
            </a:r>
            <a:r>
              <a:rPr lang="en" sz="800" i="1">
                <a:solidFill>
                  <a:schemeClr val="dk2"/>
                </a:solidFill>
              </a:rPr>
              <a:t>Human systems management</a:t>
            </a:r>
            <a:r>
              <a:rPr lang="en" sz="800">
                <a:solidFill>
                  <a:schemeClr val="dk2"/>
                </a:solidFill>
              </a:rPr>
              <a:t>, </a:t>
            </a:r>
            <a:r>
              <a:rPr lang="en" sz="800" i="1">
                <a:solidFill>
                  <a:schemeClr val="dk2"/>
                </a:solidFill>
              </a:rPr>
              <a:t>8</a:t>
            </a:r>
            <a:r>
              <a:rPr lang="en" sz="800">
                <a:solidFill>
                  <a:schemeClr val="dk2"/>
                </a:solidFill>
              </a:rPr>
              <a:t>(4), 273-289.</a:t>
            </a:r>
            <a:endParaRPr sz="5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>
          <a:extLst>
            <a:ext uri="{FF2B5EF4-FFF2-40B4-BE49-F238E27FC236}">
              <a16:creationId xmlns:a16="http://schemas.microsoft.com/office/drawing/2014/main" id="{E5B46DEC-9755-D12A-BF67-62AB70B356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30">
            <a:extLst>
              <a:ext uri="{FF2B5EF4-FFF2-40B4-BE49-F238E27FC236}">
                <a16:creationId xmlns:a16="http://schemas.microsoft.com/office/drawing/2014/main" id="{2DEB5055-1CAA-759E-2CE6-3C64CFE125EC}"/>
              </a:ext>
            </a:extLst>
          </p:cNvPr>
          <p:cNvSpPr txBox="1"/>
          <p:nvPr/>
        </p:nvSpPr>
        <p:spPr>
          <a:xfrm>
            <a:off x="152250" y="521358"/>
            <a:ext cx="4591200" cy="43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dirty="0" err="1">
                <a:solidFill>
                  <a:schemeClr val="dk2"/>
                </a:solidFill>
              </a:rPr>
              <a:t>Μέθοδος</a:t>
            </a:r>
            <a:r>
              <a:rPr lang="en" sz="1200" b="1" dirty="0">
                <a:solidFill>
                  <a:schemeClr val="dk2"/>
                </a:solidFill>
              </a:rPr>
              <a:t> 4: </a:t>
            </a:r>
            <a:r>
              <a:rPr lang="en" sz="1200" b="1" dirty="0" err="1">
                <a:solidFill>
                  <a:schemeClr val="dk2"/>
                </a:solidFill>
              </a:rPr>
              <a:t>Δομημένο</a:t>
            </a:r>
            <a:r>
              <a:rPr lang="en" sz="1200" b="1" dirty="0">
                <a:solidFill>
                  <a:schemeClr val="dk2"/>
                </a:solidFill>
              </a:rPr>
              <a:t> debate </a:t>
            </a:r>
            <a:r>
              <a:rPr lang="en" sz="1200" b="1" dirty="0" err="1">
                <a:solidFill>
                  <a:schemeClr val="dk2"/>
                </a:solidFill>
              </a:rPr>
              <a:t>κ</a:t>
            </a:r>
            <a:r>
              <a:rPr lang="en" sz="1200" b="1" dirty="0">
                <a:solidFill>
                  <a:schemeClr val="dk2"/>
                </a:solidFill>
              </a:rPr>
              <a:t>α</a:t>
            </a:r>
            <a:r>
              <a:rPr lang="en" sz="1200" b="1" dirty="0" err="1">
                <a:solidFill>
                  <a:schemeClr val="dk2"/>
                </a:solidFill>
              </a:rPr>
              <a:t>ι</a:t>
            </a:r>
            <a:r>
              <a:rPr lang="en" sz="1200" b="1" dirty="0">
                <a:solidFill>
                  <a:schemeClr val="dk2"/>
                </a:solidFill>
              </a:rPr>
              <a:t> </a:t>
            </a:r>
            <a:r>
              <a:rPr lang="en" sz="1200" b="1" dirty="0" err="1">
                <a:solidFill>
                  <a:schemeClr val="dk2"/>
                </a:solidFill>
              </a:rPr>
              <a:t>Συζήτηση</a:t>
            </a:r>
            <a:endParaRPr sz="1200" b="1" dirty="0">
              <a:solidFill>
                <a:schemeClr val="dk2"/>
              </a:solidFill>
            </a:endParaRPr>
          </a:p>
          <a:p>
            <a:pPr marL="457200" lvl="0" indent="-2794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800"/>
              <a:buChar char="●"/>
            </a:pPr>
            <a:r>
              <a:rPr lang="en" sz="1100" b="1" dirty="0" err="1">
                <a:solidFill>
                  <a:schemeClr val="dk2"/>
                </a:solidFill>
              </a:rPr>
              <a:t>Τι</a:t>
            </a:r>
            <a:r>
              <a:rPr lang="en" sz="1100" b="1" dirty="0">
                <a:solidFill>
                  <a:schemeClr val="dk2"/>
                </a:solidFill>
              </a:rPr>
              <a:t> </a:t>
            </a:r>
            <a:r>
              <a:rPr lang="en" sz="1100" b="1" dirty="0" err="1">
                <a:solidFill>
                  <a:schemeClr val="dk2"/>
                </a:solidFill>
              </a:rPr>
              <a:t>είν</a:t>
            </a:r>
            <a:r>
              <a:rPr lang="en" sz="1100" b="1" dirty="0">
                <a:solidFill>
                  <a:schemeClr val="dk2"/>
                </a:solidFill>
              </a:rPr>
              <a:t>α</a:t>
            </a:r>
            <a:r>
              <a:rPr lang="en" sz="1100" b="1" dirty="0" err="1">
                <a:solidFill>
                  <a:schemeClr val="dk2"/>
                </a:solidFill>
              </a:rPr>
              <a:t>ι</a:t>
            </a:r>
            <a:r>
              <a:rPr lang="en" sz="1100" b="1" dirty="0">
                <a:solidFill>
                  <a:schemeClr val="dk2"/>
                </a:solidFill>
              </a:rPr>
              <a:t>:</a:t>
            </a:r>
            <a:r>
              <a:rPr lang="en" sz="1100" dirty="0">
                <a:solidFill>
                  <a:schemeClr val="dk2"/>
                </a:solidFill>
              </a:rPr>
              <a:t> </a:t>
            </a:r>
            <a:r>
              <a:rPr lang="en" sz="1100" dirty="0" err="1">
                <a:solidFill>
                  <a:schemeClr val="dk2"/>
                </a:solidFill>
              </a:rPr>
              <a:t>Χρήση</a:t>
            </a:r>
            <a:r>
              <a:rPr lang="en" sz="1100" dirty="0">
                <a:solidFill>
                  <a:schemeClr val="dk2"/>
                </a:solidFill>
              </a:rPr>
              <a:t> </a:t>
            </a:r>
            <a:r>
              <a:rPr lang="en" sz="1100" dirty="0" err="1">
                <a:solidFill>
                  <a:schemeClr val="dk2"/>
                </a:solidFill>
              </a:rPr>
              <a:t>των</a:t>
            </a:r>
            <a:r>
              <a:rPr lang="en" sz="1100" dirty="0">
                <a:solidFill>
                  <a:schemeClr val="dk2"/>
                </a:solidFill>
              </a:rPr>
              <a:t> </a:t>
            </a:r>
            <a:r>
              <a:rPr lang="en" sz="1100" dirty="0" err="1">
                <a:solidFill>
                  <a:schemeClr val="dk2"/>
                </a:solidFill>
              </a:rPr>
              <a:t>Εννοιολογικών</a:t>
            </a:r>
            <a:r>
              <a:rPr lang="en" sz="1100" dirty="0">
                <a:solidFill>
                  <a:schemeClr val="dk2"/>
                </a:solidFill>
              </a:rPr>
              <a:t> </a:t>
            </a:r>
            <a:r>
              <a:rPr lang="en" sz="1100" dirty="0" err="1">
                <a:solidFill>
                  <a:schemeClr val="dk2"/>
                </a:solidFill>
              </a:rPr>
              <a:t>Μοντέλων</a:t>
            </a:r>
            <a:r>
              <a:rPr lang="en" sz="1100" dirty="0">
                <a:solidFill>
                  <a:schemeClr val="dk2"/>
                </a:solidFill>
              </a:rPr>
              <a:t> </a:t>
            </a:r>
            <a:r>
              <a:rPr lang="en" sz="1100" dirty="0" err="1">
                <a:solidFill>
                  <a:schemeClr val="dk2"/>
                </a:solidFill>
              </a:rPr>
              <a:t>γι</a:t>
            </a:r>
            <a:r>
              <a:rPr lang="en" sz="1100" dirty="0">
                <a:solidFill>
                  <a:schemeClr val="dk2"/>
                </a:solidFill>
              </a:rPr>
              <a:t>α </a:t>
            </a:r>
            <a:r>
              <a:rPr lang="en" sz="1100" dirty="0" err="1">
                <a:solidFill>
                  <a:schemeClr val="dk2"/>
                </a:solidFill>
              </a:rPr>
              <a:t>την</a:t>
            </a:r>
            <a:r>
              <a:rPr lang="en" sz="1100" dirty="0">
                <a:solidFill>
                  <a:schemeClr val="dk2"/>
                </a:solidFill>
              </a:rPr>
              <a:t> α</a:t>
            </a:r>
            <a:r>
              <a:rPr lang="en" sz="1100" dirty="0" err="1">
                <a:solidFill>
                  <a:schemeClr val="dk2"/>
                </a:solidFill>
              </a:rPr>
              <a:t>μφισ</a:t>
            </a:r>
            <a:r>
              <a:rPr lang="en" sz="1100" dirty="0">
                <a:solidFill>
                  <a:schemeClr val="dk2"/>
                </a:solidFill>
              </a:rPr>
              <a:t>β</a:t>
            </a:r>
            <a:r>
              <a:rPr lang="en" sz="1100" dirty="0" err="1">
                <a:solidFill>
                  <a:schemeClr val="dk2"/>
                </a:solidFill>
              </a:rPr>
              <a:t>ήτηση</a:t>
            </a:r>
            <a:r>
              <a:rPr lang="en" sz="1100" dirty="0">
                <a:solidFill>
                  <a:schemeClr val="dk2"/>
                </a:solidFill>
              </a:rPr>
              <a:t> </a:t>
            </a:r>
            <a:r>
              <a:rPr lang="en" sz="1100" dirty="0" err="1">
                <a:solidFill>
                  <a:schemeClr val="dk2"/>
                </a:solidFill>
              </a:rPr>
              <a:t>της</a:t>
            </a:r>
            <a:r>
              <a:rPr lang="en" sz="1100" dirty="0">
                <a:solidFill>
                  <a:schemeClr val="dk2"/>
                </a:solidFill>
              </a:rPr>
              <a:t> π</a:t>
            </a:r>
            <a:r>
              <a:rPr lang="en" sz="1100" dirty="0" err="1">
                <a:solidFill>
                  <a:schemeClr val="dk2"/>
                </a:solidFill>
              </a:rPr>
              <a:t>ρ</a:t>
            </a:r>
            <a:r>
              <a:rPr lang="en" sz="1100" dirty="0">
                <a:solidFill>
                  <a:schemeClr val="dk2"/>
                </a:solidFill>
              </a:rPr>
              <a:t>α</a:t>
            </a:r>
            <a:r>
              <a:rPr lang="en" sz="1100" dirty="0" err="1">
                <a:solidFill>
                  <a:schemeClr val="dk2"/>
                </a:solidFill>
              </a:rPr>
              <a:t>γμ</a:t>
            </a:r>
            <a:r>
              <a:rPr lang="en" sz="1100" dirty="0">
                <a:solidFill>
                  <a:schemeClr val="dk2"/>
                </a:solidFill>
              </a:rPr>
              <a:t>α</a:t>
            </a:r>
            <a:r>
              <a:rPr lang="en" sz="1100" dirty="0" err="1">
                <a:solidFill>
                  <a:schemeClr val="dk2"/>
                </a:solidFill>
              </a:rPr>
              <a:t>τικής</a:t>
            </a:r>
            <a:r>
              <a:rPr lang="en" sz="1100" dirty="0">
                <a:solidFill>
                  <a:schemeClr val="dk2"/>
                </a:solidFill>
              </a:rPr>
              <a:t> </a:t>
            </a:r>
            <a:r>
              <a:rPr lang="en" sz="1100" dirty="0" err="1">
                <a:solidFill>
                  <a:schemeClr val="dk2"/>
                </a:solidFill>
              </a:rPr>
              <a:t>κ</a:t>
            </a:r>
            <a:r>
              <a:rPr lang="en" sz="1100" dirty="0">
                <a:solidFill>
                  <a:schemeClr val="dk2"/>
                </a:solidFill>
              </a:rPr>
              <a:t>α</a:t>
            </a:r>
            <a:r>
              <a:rPr lang="en" sz="1100" dirty="0" err="1">
                <a:solidFill>
                  <a:schemeClr val="dk2"/>
                </a:solidFill>
              </a:rPr>
              <a:t>τάστ</a:t>
            </a:r>
            <a:r>
              <a:rPr lang="en" sz="1100" dirty="0">
                <a:solidFill>
                  <a:schemeClr val="dk2"/>
                </a:solidFill>
              </a:rPr>
              <a:t>α</a:t>
            </a:r>
            <a:r>
              <a:rPr lang="en" sz="1100" dirty="0" err="1">
                <a:solidFill>
                  <a:schemeClr val="dk2"/>
                </a:solidFill>
              </a:rPr>
              <a:t>σης</a:t>
            </a:r>
            <a:r>
              <a:rPr lang="en" sz="1100" dirty="0">
                <a:solidFill>
                  <a:schemeClr val="dk2"/>
                </a:solidFill>
              </a:rPr>
              <a:t> </a:t>
            </a:r>
            <a:r>
              <a:rPr lang="en" sz="1100" dirty="0" err="1">
                <a:solidFill>
                  <a:schemeClr val="dk2"/>
                </a:solidFill>
              </a:rPr>
              <a:t>κ</a:t>
            </a:r>
            <a:r>
              <a:rPr lang="en" sz="1100" dirty="0">
                <a:solidFill>
                  <a:schemeClr val="dk2"/>
                </a:solidFill>
              </a:rPr>
              <a:t>α</a:t>
            </a:r>
            <a:r>
              <a:rPr lang="en" sz="1100" dirty="0" err="1">
                <a:solidFill>
                  <a:schemeClr val="dk2"/>
                </a:solidFill>
              </a:rPr>
              <a:t>ι</a:t>
            </a:r>
            <a:r>
              <a:rPr lang="en" sz="1100" dirty="0">
                <a:solidFill>
                  <a:schemeClr val="dk2"/>
                </a:solidFill>
              </a:rPr>
              <a:t> </a:t>
            </a:r>
            <a:r>
              <a:rPr lang="en" sz="1100" dirty="0" err="1">
                <a:solidFill>
                  <a:schemeClr val="dk2"/>
                </a:solidFill>
              </a:rPr>
              <a:t>την</a:t>
            </a:r>
            <a:r>
              <a:rPr lang="en" sz="1100" dirty="0">
                <a:solidFill>
                  <a:schemeClr val="dk2"/>
                </a:solidFill>
              </a:rPr>
              <a:t> π</a:t>
            </a:r>
            <a:r>
              <a:rPr lang="en" sz="1100" dirty="0" err="1">
                <a:solidFill>
                  <a:schemeClr val="dk2"/>
                </a:solidFill>
              </a:rPr>
              <a:t>ρόκληση</a:t>
            </a:r>
            <a:r>
              <a:rPr lang="en" sz="1100" dirty="0">
                <a:solidFill>
                  <a:schemeClr val="dk2"/>
                </a:solidFill>
              </a:rPr>
              <a:t> </a:t>
            </a:r>
            <a:r>
              <a:rPr lang="en" sz="1100" dirty="0" err="1">
                <a:solidFill>
                  <a:schemeClr val="dk2"/>
                </a:solidFill>
              </a:rPr>
              <a:t>συζήτησης</a:t>
            </a:r>
            <a:r>
              <a:rPr lang="en" sz="1100" dirty="0">
                <a:solidFill>
                  <a:schemeClr val="dk2"/>
                </a:solidFill>
              </a:rPr>
              <a:t>.</a:t>
            </a:r>
            <a:endParaRPr sz="1100" dirty="0">
              <a:solidFill>
                <a:schemeClr val="dk2"/>
              </a:solidFill>
            </a:endParaRPr>
          </a:p>
          <a:p>
            <a:pPr marL="457200" lvl="0" indent="-279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Char char="●"/>
            </a:pPr>
            <a:r>
              <a:rPr lang="en" sz="1100" b="1" dirty="0" err="1">
                <a:solidFill>
                  <a:schemeClr val="dk2"/>
                </a:solidFill>
              </a:rPr>
              <a:t>Σκο</a:t>
            </a:r>
            <a:r>
              <a:rPr lang="en" sz="1100" b="1" dirty="0">
                <a:solidFill>
                  <a:schemeClr val="dk2"/>
                </a:solidFill>
              </a:rPr>
              <a:t>π</a:t>
            </a:r>
            <a:r>
              <a:rPr lang="en" sz="1100" b="1" dirty="0" err="1">
                <a:solidFill>
                  <a:schemeClr val="dk2"/>
                </a:solidFill>
              </a:rPr>
              <a:t>ός</a:t>
            </a:r>
            <a:r>
              <a:rPr lang="en" sz="1100" b="1" dirty="0">
                <a:solidFill>
                  <a:schemeClr val="dk2"/>
                </a:solidFill>
              </a:rPr>
              <a:t>:</a:t>
            </a:r>
            <a:r>
              <a:rPr lang="en" sz="1100" dirty="0">
                <a:solidFill>
                  <a:schemeClr val="dk2"/>
                </a:solidFill>
              </a:rPr>
              <a:t> </a:t>
            </a:r>
            <a:r>
              <a:rPr lang="en" sz="1100" u="sng" dirty="0" err="1">
                <a:solidFill>
                  <a:schemeClr val="dk2"/>
                </a:solidFill>
              </a:rPr>
              <a:t>Ν</a:t>
            </a:r>
            <a:r>
              <a:rPr lang="en" sz="1100" u="sng" dirty="0">
                <a:solidFill>
                  <a:schemeClr val="dk2"/>
                </a:solidFill>
              </a:rPr>
              <a:t>α π</a:t>
            </a:r>
            <a:r>
              <a:rPr lang="en" sz="1100" u="sng" dirty="0" err="1">
                <a:solidFill>
                  <a:schemeClr val="dk2"/>
                </a:solidFill>
              </a:rPr>
              <a:t>εράσουμε</a:t>
            </a:r>
            <a:r>
              <a:rPr lang="en" sz="1100" u="sng" dirty="0">
                <a:solidFill>
                  <a:schemeClr val="dk2"/>
                </a:solidFill>
              </a:rPr>
              <a:t> απ</a:t>
            </a:r>
            <a:r>
              <a:rPr lang="en" sz="1100" u="sng" dirty="0" err="1">
                <a:solidFill>
                  <a:schemeClr val="dk2"/>
                </a:solidFill>
              </a:rPr>
              <a:t>ό</a:t>
            </a:r>
            <a:r>
              <a:rPr lang="en" sz="1100" u="sng" dirty="0">
                <a:solidFill>
                  <a:schemeClr val="dk2"/>
                </a:solidFill>
              </a:rPr>
              <a:t> α</a:t>
            </a:r>
            <a:r>
              <a:rPr lang="en" sz="1100" u="sng" dirty="0" err="1">
                <a:solidFill>
                  <a:schemeClr val="dk2"/>
                </a:solidFill>
              </a:rPr>
              <a:t>φηρημέν</a:t>
            </a:r>
            <a:r>
              <a:rPr lang="en" sz="1100" u="sng" dirty="0">
                <a:solidFill>
                  <a:schemeClr val="dk2"/>
                </a:solidFill>
              </a:rPr>
              <a:t>α </a:t>
            </a:r>
            <a:r>
              <a:rPr lang="en" sz="1100" u="sng" dirty="0" err="1">
                <a:solidFill>
                  <a:schemeClr val="dk2"/>
                </a:solidFill>
              </a:rPr>
              <a:t>μοντέλ</a:t>
            </a:r>
            <a:r>
              <a:rPr lang="en" sz="1100" u="sng" dirty="0">
                <a:solidFill>
                  <a:schemeClr val="dk2"/>
                </a:solidFill>
              </a:rPr>
              <a:t>α </a:t>
            </a:r>
            <a:r>
              <a:rPr lang="en" sz="1100" u="sng" dirty="0" err="1">
                <a:solidFill>
                  <a:schemeClr val="dk2"/>
                </a:solidFill>
              </a:rPr>
              <a:t>σε</a:t>
            </a:r>
            <a:r>
              <a:rPr lang="en" sz="1100" u="sng" dirty="0">
                <a:solidFill>
                  <a:schemeClr val="dk2"/>
                </a:solidFill>
              </a:rPr>
              <a:t> </a:t>
            </a:r>
            <a:r>
              <a:rPr lang="en" sz="1100" u="sng" dirty="0" err="1">
                <a:solidFill>
                  <a:schemeClr val="dk2"/>
                </a:solidFill>
              </a:rPr>
              <a:t>συγκεκριμένες</a:t>
            </a:r>
            <a:r>
              <a:rPr lang="en" sz="1100" u="sng" dirty="0">
                <a:solidFill>
                  <a:schemeClr val="dk2"/>
                </a:solidFill>
              </a:rPr>
              <a:t>, </a:t>
            </a:r>
            <a:r>
              <a:rPr lang="en" sz="1100" u="sng" dirty="0" err="1">
                <a:solidFill>
                  <a:schemeClr val="dk2"/>
                </a:solidFill>
              </a:rPr>
              <a:t>συμφωνημένες</a:t>
            </a:r>
            <a:r>
              <a:rPr lang="en" sz="1100" u="sng" dirty="0">
                <a:solidFill>
                  <a:schemeClr val="dk2"/>
                </a:solidFill>
              </a:rPr>
              <a:t> </a:t>
            </a:r>
            <a:r>
              <a:rPr lang="en" sz="1100" u="sng" dirty="0" err="1">
                <a:solidFill>
                  <a:schemeClr val="dk2"/>
                </a:solidFill>
              </a:rPr>
              <a:t>δράσεις</a:t>
            </a:r>
            <a:r>
              <a:rPr lang="en" sz="1100" dirty="0">
                <a:solidFill>
                  <a:schemeClr val="dk2"/>
                </a:solidFill>
              </a:rPr>
              <a:t>.</a:t>
            </a:r>
            <a:endParaRPr sz="1100" dirty="0">
              <a:solidFill>
                <a:schemeClr val="dk2"/>
              </a:solidFill>
            </a:endParaRPr>
          </a:p>
          <a:p>
            <a:pPr marL="457200" lvl="0" indent="-279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Char char="●"/>
            </a:pPr>
            <a:r>
              <a:rPr lang="en" sz="1100" b="1" dirty="0" err="1">
                <a:solidFill>
                  <a:schemeClr val="dk2"/>
                </a:solidFill>
              </a:rPr>
              <a:t>Τεχνικές</a:t>
            </a:r>
            <a:r>
              <a:rPr lang="en" sz="1100" b="1" dirty="0">
                <a:solidFill>
                  <a:schemeClr val="dk2"/>
                </a:solidFill>
              </a:rPr>
              <a:t>:</a:t>
            </a:r>
            <a:endParaRPr sz="1100" b="1" dirty="0">
              <a:solidFill>
                <a:schemeClr val="dk2"/>
              </a:solidFill>
            </a:endParaRPr>
          </a:p>
          <a:p>
            <a:pPr marL="914400" lvl="1" indent="-279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Char char="○"/>
            </a:pPr>
            <a:r>
              <a:rPr lang="en" sz="1100" b="1" dirty="0" err="1">
                <a:solidFill>
                  <a:schemeClr val="dk2"/>
                </a:solidFill>
              </a:rPr>
              <a:t>Άτυ</a:t>
            </a:r>
            <a:r>
              <a:rPr lang="en" sz="1100" b="1" dirty="0">
                <a:solidFill>
                  <a:schemeClr val="dk2"/>
                </a:solidFill>
              </a:rPr>
              <a:t>π</a:t>
            </a:r>
            <a:r>
              <a:rPr lang="en" sz="1100" b="1" dirty="0" err="1">
                <a:solidFill>
                  <a:schemeClr val="dk2"/>
                </a:solidFill>
              </a:rPr>
              <a:t>η</a:t>
            </a:r>
            <a:r>
              <a:rPr lang="en" sz="1100" b="1" dirty="0">
                <a:solidFill>
                  <a:schemeClr val="dk2"/>
                </a:solidFill>
              </a:rPr>
              <a:t> </a:t>
            </a:r>
            <a:r>
              <a:rPr lang="en" sz="1100" b="1" dirty="0" err="1">
                <a:solidFill>
                  <a:schemeClr val="dk2"/>
                </a:solidFill>
              </a:rPr>
              <a:t>Συζήτηση</a:t>
            </a:r>
            <a:r>
              <a:rPr lang="en" sz="1100" b="1" dirty="0">
                <a:solidFill>
                  <a:schemeClr val="dk2"/>
                </a:solidFill>
              </a:rPr>
              <a:t>:</a:t>
            </a:r>
            <a:r>
              <a:rPr lang="en" sz="1100" dirty="0">
                <a:solidFill>
                  <a:schemeClr val="dk2"/>
                </a:solidFill>
              </a:rPr>
              <a:t> </a:t>
            </a:r>
            <a:r>
              <a:rPr lang="en" sz="1100" dirty="0" err="1">
                <a:solidFill>
                  <a:schemeClr val="dk2"/>
                </a:solidFill>
              </a:rPr>
              <a:t>Συζήτηση</a:t>
            </a:r>
            <a:r>
              <a:rPr lang="en" sz="1100" dirty="0">
                <a:solidFill>
                  <a:schemeClr val="dk2"/>
                </a:solidFill>
              </a:rPr>
              <a:t> </a:t>
            </a:r>
            <a:r>
              <a:rPr lang="en" sz="1100" dirty="0" err="1">
                <a:solidFill>
                  <a:schemeClr val="dk2"/>
                </a:solidFill>
              </a:rPr>
              <a:t>γι</a:t>
            </a:r>
            <a:r>
              <a:rPr lang="en" sz="1100" dirty="0">
                <a:solidFill>
                  <a:schemeClr val="dk2"/>
                </a:solidFill>
              </a:rPr>
              <a:t>α </a:t>
            </a:r>
            <a:r>
              <a:rPr lang="en" sz="1100" dirty="0" err="1">
                <a:solidFill>
                  <a:schemeClr val="dk2"/>
                </a:solidFill>
              </a:rPr>
              <a:t>τις</a:t>
            </a:r>
            <a:r>
              <a:rPr lang="en" sz="1100" dirty="0">
                <a:solidFill>
                  <a:schemeClr val="dk2"/>
                </a:solidFill>
              </a:rPr>
              <a:t> </a:t>
            </a:r>
            <a:r>
              <a:rPr lang="en" sz="1100" dirty="0" err="1">
                <a:solidFill>
                  <a:schemeClr val="dk2"/>
                </a:solidFill>
              </a:rPr>
              <a:t>δι</a:t>
            </a:r>
            <a:r>
              <a:rPr lang="en" sz="1100" dirty="0">
                <a:solidFill>
                  <a:schemeClr val="dk2"/>
                </a:solidFill>
              </a:rPr>
              <a:t>α</a:t>
            </a:r>
            <a:r>
              <a:rPr lang="en" sz="1100" dirty="0" err="1">
                <a:solidFill>
                  <a:schemeClr val="dk2"/>
                </a:solidFill>
              </a:rPr>
              <a:t>φορές</a:t>
            </a:r>
            <a:r>
              <a:rPr lang="en" sz="1100" dirty="0">
                <a:solidFill>
                  <a:schemeClr val="dk2"/>
                </a:solidFill>
              </a:rPr>
              <a:t> </a:t>
            </a:r>
            <a:r>
              <a:rPr lang="en" sz="1100" dirty="0" err="1">
                <a:solidFill>
                  <a:schemeClr val="dk2"/>
                </a:solidFill>
              </a:rPr>
              <a:t>μετ</a:t>
            </a:r>
            <a:r>
              <a:rPr lang="en" sz="1100" dirty="0">
                <a:solidFill>
                  <a:schemeClr val="dk2"/>
                </a:solidFill>
              </a:rPr>
              <a:t>α</a:t>
            </a:r>
            <a:r>
              <a:rPr lang="en" sz="1100" dirty="0" err="1">
                <a:solidFill>
                  <a:schemeClr val="dk2"/>
                </a:solidFill>
              </a:rPr>
              <a:t>ξύ</a:t>
            </a:r>
            <a:r>
              <a:rPr lang="en" sz="1100" dirty="0">
                <a:solidFill>
                  <a:schemeClr val="dk2"/>
                </a:solidFill>
              </a:rPr>
              <a:t> </a:t>
            </a:r>
            <a:r>
              <a:rPr lang="en" sz="1100" dirty="0" err="1">
                <a:solidFill>
                  <a:schemeClr val="dk2"/>
                </a:solidFill>
              </a:rPr>
              <a:t>του</a:t>
            </a:r>
            <a:r>
              <a:rPr lang="en" sz="1100" dirty="0">
                <a:solidFill>
                  <a:schemeClr val="dk2"/>
                </a:solidFill>
              </a:rPr>
              <a:t> </a:t>
            </a:r>
            <a:r>
              <a:rPr lang="en" sz="1100" dirty="0" err="1">
                <a:solidFill>
                  <a:schemeClr val="dk2"/>
                </a:solidFill>
              </a:rPr>
              <a:t>μοντέλου</a:t>
            </a:r>
            <a:r>
              <a:rPr lang="en" sz="1100" dirty="0">
                <a:solidFill>
                  <a:schemeClr val="dk2"/>
                </a:solidFill>
              </a:rPr>
              <a:t> </a:t>
            </a:r>
            <a:r>
              <a:rPr lang="en" sz="1100" dirty="0" err="1">
                <a:solidFill>
                  <a:schemeClr val="dk2"/>
                </a:solidFill>
              </a:rPr>
              <a:t>κ</a:t>
            </a:r>
            <a:r>
              <a:rPr lang="en" sz="1100" dirty="0">
                <a:solidFill>
                  <a:schemeClr val="dk2"/>
                </a:solidFill>
              </a:rPr>
              <a:t>α</a:t>
            </a:r>
            <a:r>
              <a:rPr lang="en" sz="1100" dirty="0" err="1">
                <a:solidFill>
                  <a:schemeClr val="dk2"/>
                </a:solidFill>
              </a:rPr>
              <a:t>ι</a:t>
            </a:r>
            <a:r>
              <a:rPr lang="en" sz="1100" dirty="0">
                <a:solidFill>
                  <a:schemeClr val="dk2"/>
                </a:solidFill>
              </a:rPr>
              <a:t> </a:t>
            </a:r>
            <a:r>
              <a:rPr lang="en" sz="1100" dirty="0" err="1">
                <a:solidFill>
                  <a:schemeClr val="dk2"/>
                </a:solidFill>
              </a:rPr>
              <a:t>της</a:t>
            </a:r>
            <a:r>
              <a:rPr lang="en" sz="1100" dirty="0">
                <a:solidFill>
                  <a:schemeClr val="dk2"/>
                </a:solidFill>
              </a:rPr>
              <a:t> π</a:t>
            </a:r>
            <a:r>
              <a:rPr lang="en" sz="1100" dirty="0" err="1">
                <a:solidFill>
                  <a:schemeClr val="dk2"/>
                </a:solidFill>
              </a:rPr>
              <a:t>ρ</a:t>
            </a:r>
            <a:r>
              <a:rPr lang="en" sz="1100" dirty="0">
                <a:solidFill>
                  <a:schemeClr val="dk2"/>
                </a:solidFill>
              </a:rPr>
              <a:t>α</a:t>
            </a:r>
            <a:r>
              <a:rPr lang="en" sz="1100" dirty="0" err="1">
                <a:solidFill>
                  <a:schemeClr val="dk2"/>
                </a:solidFill>
              </a:rPr>
              <a:t>γμ</a:t>
            </a:r>
            <a:r>
              <a:rPr lang="en" sz="1100" dirty="0">
                <a:solidFill>
                  <a:schemeClr val="dk2"/>
                </a:solidFill>
              </a:rPr>
              <a:t>α</a:t>
            </a:r>
            <a:r>
              <a:rPr lang="en" sz="1100" dirty="0" err="1">
                <a:solidFill>
                  <a:schemeClr val="dk2"/>
                </a:solidFill>
              </a:rPr>
              <a:t>τικότητ</a:t>
            </a:r>
            <a:r>
              <a:rPr lang="en" sz="1100" dirty="0">
                <a:solidFill>
                  <a:schemeClr val="dk2"/>
                </a:solidFill>
              </a:rPr>
              <a:t>α</a:t>
            </a:r>
            <a:r>
              <a:rPr lang="en" sz="1100" dirty="0" err="1">
                <a:solidFill>
                  <a:schemeClr val="dk2"/>
                </a:solidFill>
              </a:rPr>
              <a:t>ς</a:t>
            </a:r>
            <a:r>
              <a:rPr lang="en" sz="1100" dirty="0">
                <a:solidFill>
                  <a:schemeClr val="dk2"/>
                </a:solidFill>
              </a:rPr>
              <a:t>.</a:t>
            </a:r>
            <a:endParaRPr sz="1100" dirty="0">
              <a:solidFill>
                <a:schemeClr val="dk2"/>
              </a:solidFill>
            </a:endParaRPr>
          </a:p>
          <a:p>
            <a:pPr marL="914400" lvl="1" indent="-279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Char char="○"/>
            </a:pPr>
            <a:r>
              <a:rPr lang="en" sz="1100" b="1" dirty="0" err="1">
                <a:solidFill>
                  <a:schemeClr val="dk2"/>
                </a:solidFill>
              </a:rPr>
              <a:t>Ε</a:t>
            </a:r>
            <a:r>
              <a:rPr lang="en" sz="1100" b="1" dirty="0">
                <a:solidFill>
                  <a:schemeClr val="dk2"/>
                </a:solidFill>
              </a:rPr>
              <a:t>π</a:t>
            </a:r>
            <a:r>
              <a:rPr lang="en" sz="1100" b="1" dirty="0" err="1">
                <a:solidFill>
                  <a:schemeClr val="dk2"/>
                </a:solidFill>
              </a:rPr>
              <a:t>ίσημες</a:t>
            </a:r>
            <a:r>
              <a:rPr lang="en" sz="1100" b="1" dirty="0">
                <a:solidFill>
                  <a:schemeClr val="dk2"/>
                </a:solidFill>
              </a:rPr>
              <a:t> </a:t>
            </a:r>
            <a:r>
              <a:rPr lang="en" sz="1100" b="1" dirty="0" err="1">
                <a:solidFill>
                  <a:schemeClr val="dk2"/>
                </a:solidFill>
              </a:rPr>
              <a:t>Ερωτήσεις</a:t>
            </a:r>
            <a:r>
              <a:rPr lang="en" sz="1100" b="1" dirty="0">
                <a:solidFill>
                  <a:schemeClr val="dk2"/>
                </a:solidFill>
              </a:rPr>
              <a:t>:</a:t>
            </a:r>
            <a:r>
              <a:rPr lang="en" sz="1100" dirty="0">
                <a:solidFill>
                  <a:schemeClr val="dk2"/>
                </a:solidFill>
              </a:rPr>
              <a:t> </a:t>
            </a:r>
            <a:r>
              <a:rPr lang="en" sz="1100" dirty="0" err="1">
                <a:solidFill>
                  <a:schemeClr val="dk2"/>
                </a:solidFill>
              </a:rPr>
              <a:t>Χρησιμο</a:t>
            </a:r>
            <a:r>
              <a:rPr lang="en" sz="1100" dirty="0">
                <a:solidFill>
                  <a:schemeClr val="dk2"/>
                </a:solidFill>
              </a:rPr>
              <a:t>π</a:t>
            </a:r>
            <a:r>
              <a:rPr lang="en" sz="1100" dirty="0" err="1">
                <a:solidFill>
                  <a:schemeClr val="dk2"/>
                </a:solidFill>
              </a:rPr>
              <a:t>οιώντ</a:t>
            </a:r>
            <a:r>
              <a:rPr lang="en" sz="1100" dirty="0">
                <a:solidFill>
                  <a:schemeClr val="dk2"/>
                </a:solidFill>
              </a:rPr>
              <a:t>α</a:t>
            </a:r>
            <a:r>
              <a:rPr lang="en" sz="1100" dirty="0" err="1">
                <a:solidFill>
                  <a:schemeClr val="dk2"/>
                </a:solidFill>
              </a:rPr>
              <a:t>ς</a:t>
            </a:r>
            <a:r>
              <a:rPr lang="en" sz="1100" dirty="0">
                <a:solidFill>
                  <a:schemeClr val="dk2"/>
                </a:solidFill>
              </a:rPr>
              <a:t> </a:t>
            </a:r>
            <a:r>
              <a:rPr lang="en" sz="1100" dirty="0" err="1">
                <a:solidFill>
                  <a:schemeClr val="dk2"/>
                </a:solidFill>
              </a:rPr>
              <a:t>έν</a:t>
            </a:r>
            <a:r>
              <a:rPr lang="en" sz="1100" dirty="0">
                <a:solidFill>
                  <a:schemeClr val="dk2"/>
                </a:solidFill>
              </a:rPr>
              <a:t>α</a:t>
            </a:r>
            <a:r>
              <a:rPr lang="en" sz="1100" dirty="0" err="1">
                <a:solidFill>
                  <a:schemeClr val="dk2"/>
                </a:solidFill>
              </a:rPr>
              <a:t>ν</a:t>
            </a:r>
            <a:r>
              <a:rPr lang="en" sz="1100" dirty="0">
                <a:solidFill>
                  <a:schemeClr val="dk2"/>
                </a:solidFill>
              </a:rPr>
              <a:t> π</a:t>
            </a:r>
            <a:r>
              <a:rPr lang="en" sz="1100" dirty="0" err="1">
                <a:solidFill>
                  <a:schemeClr val="dk2"/>
                </a:solidFill>
              </a:rPr>
              <a:t>ίν</a:t>
            </a:r>
            <a:r>
              <a:rPr lang="en" sz="1100" dirty="0">
                <a:solidFill>
                  <a:schemeClr val="dk2"/>
                </a:solidFill>
              </a:rPr>
              <a:t>α</a:t>
            </a:r>
            <a:r>
              <a:rPr lang="en" sz="1100" dirty="0" err="1">
                <a:solidFill>
                  <a:schemeClr val="dk2"/>
                </a:solidFill>
              </a:rPr>
              <a:t>κ</a:t>
            </a:r>
            <a:r>
              <a:rPr lang="en" sz="1100" dirty="0">
                <a:solidFill>
                  <a:schemeClr val="dk2"/>
                </a:solidFill>
              </a:rPr>
              <a:t>α </a:t>
            </a:r>
            <a:r>
              <a:rPr lang="en" sz="1100" dirty="0" err="1">
                <a:solidFill>
                  <a:schemeClr val="dk2"/>
                </a:solidFill>
              </a:rPr>
              <a:t>γι</a:t>
            </a:r>
            <a:r>
              <a:rPr lang="en" sz="1100" dirty="0">
                <a:solidFill>
                  <a:schemeClr val="dk2"/>
                </a:solidFill>
              </a:rPr>
              <a:t>α </a:t>
            </a:r>
            <a:r>
              <a:rPr lang="en" sz="1100" dirty="0" err="1">
                <a:solidFill>
                  <a:schemeClr val="dk2"/>
                </a:solidFill>
              </a:rPr>
              <a:t>ν</a:t>
            </a:r>
            <a:r>
              <a:rPr lang="en" sz="1100" dirty="0">
                <a:solidFill>
                  <a:schemeClr val="dk2"/>
                </a:solidFill>
              </a:rPr>
              <a:t>α </a:t>
            </a:r>
            <a:r>
              <a:rPr lang="en" sz="1100" dirty="0" err="1">
                <a:solidFill>
                  <a:schemeClr val="dk2"/>
                </a:solidFill>
              </a:rPr>
              <a:t>ρωτήσετε</a:t>
            </a:r>
            <a:r>
              <a:rPr lang="en" sz="1100" dirty="0">
                <a:solidFill>
                  <a:schemeClr val="dk2"/>
                </a:solidFill>
              </a:rPr>
              <a:t>, </a:t>
            </a:r>
            <a:r>
              <a:rPr lang="en" sz="1100" dirty="0" err="1">
                <a:solidFill>
                  <a:schemeClr val="dk2"/>
                </a:solidFill>
              </a:rPr>
              <a:t>γι</a:t>
            </a:r>
            <a:r>
              <a:rPr lang="en" sz="1100" dirty="0">
                <a:solidFill>
                  <a:schemeClr val="dk2"/>
                </a:solidFill>
              </a:rPr>
              <a:t>α </a:t>
            </a:r>
            <a:r>
              <a:rPr lang="en" sz="1100" dirty="0" err="1">
                <a:solidFill>
                  <a:schemeClr val="dk2"/>
                </a:solidFill>
              </a:rPr>
              <a:t>κάθε</a:t>
            </a:r>
            <a:r>
              <a:rPr lang="en" sz="1100" dirty="0">
                <a:solidFill>
                  <a:schemeClr val="dk2"/>
                </a:solidFill>
              </a:rPr>
              <a:t> </a:t>
            </a:r>
            <a:r>
              <a:rPr lang="en" sz="1100" dirty="0" err="1">
                <a:solidFill>
                  <a:schemeClr val="dk2"/>
                </a:solidFill>
              </a:rPr>
              <a:t>δρ</a:t>
            </a:r>
            <a:r>
              <a:rPr lang="en" sz="1100" dirty="0">
                <a:solidFill>
                  <a:schemeClr val="dk2"/>
                </a:solidFill>
              </a:rPr>
              <a:t>α</a:t>
            </a:r>
            <a:r>
              <a:rPr lang="en" sz="1100" dirty="0" err="1">
                <a:solidFill>
                  <a:schemeClr val="dk2"/>
                </a:solidFill>
              </a:rPr>
              <a:t>στηριότητ</a:t>
            </a:r>
            <a:r>
              <a:rPr lang="en" sz="1100" dirty="0">
                <a:solidFill>
                  <a:schemeClr val="dk2"/>
                </a:solidFill>
              </a:rPr>
              <a:t>α </a:t>
            </a:r>
            <a:r>
              <a:rPr lang="en" sz="1100" dirty="0" err="1">
                <a:solidFill>
                  <a:schemeClr val="dk2"/>
                </a:solidFill>
              </a:rPr>
              <a:t>μοντέλου</a:t>
            </a:r>
            <a:r>
              <a:rPr lang="en" sz="1100" dirty="0">
                <a:solidFill>
                  <a:schemeClr val="dk2"/>
                </a:solidFill>
              </a:rPr>
              <a:t>: "</a:t>
            </a:r>
            <a:r>
              <a:rPr lang="en" sz="1100" i="1" dirty="0" err="1">
                <a:solidFill>
                  <a:schemeClr val="dk2"/>
                </a:solidFill>
              </a:rPr>
              <a:t>Πώς</a:t>
            </a:r>
            <a:r>
              <a:rPr lang="en" sz="1100" i="1" dirty="0">
                <a:solidFill>
                  <a:schemeClr val="dk2"/>
                </a:solidFill>
              </a:rPr>
              <a:t> </a:t>
            </a:r>
            <a:r>
              <a:rPr lang="en" sz="1100" i="1" dirty="0" err="1">
                <a:solidFill>
                  <a:schemeClr val="dk2"/>
                </a:solidFill>
              </a:rPr>
              <a:t>γίνετ</a:t>
            </a:r>
            <a:r>
              <a:rPr lang="en" sz="1100" i="1" dirty="0">
                <a:solidFill>
                  <a:schemeClr val="dk2"/>
                </a:solidFill>
              </a:rPr>
              <a:t>α</a:t>
            </a:r>
            <a:r>
              <a:rPr lang="en" sz="1100" i="1" dirty="0" err="1">
                <a:solidFill>
                  <a:schemeClr val="dk2"/>
                </a:solidFill>
              </a:rPr>
              <a:t>ι</a:t>
            </a:r>
            <a:r>
              <a:rPr lang="en" sz="1100" i="1" dirty="0">
                <a:solidFill>
                  <a:schemeClr val="dk2"/>
                </a:solidFill>
              </a:rPr>
              <a:t> α</a:t>
            </a:r>
            <a:r>
              <a:rPr lang="en" sz="1100" i="1" dirty="0" err="1">
                <a:solidFill>
                  <a:schemeClr val="dk2"/>
                </a:solidFill>
              </a:rPr>
              <a:t>υτό</a:t>
            </a:r>
            <a:r>
              <a:rPr lang="en" sz="1100" i="1" dirty="0">
                <a:solidFill>
                  <a:schemeClr val="dk2"/>
                </a:solidFill>
              </a:rPr>
              <a:t> </a:t>
            </a:r>
            <a:r>
              <a:rPr lang="en" sz="1100" i="1" dirty="0" err="1">
                <a:solidFill>
                  <a:schemeClr val="dk2"/>
                </a:solidFill>
              </a:rPr>
              <a:t>στην</a:t>
            </a:r>
            <a:r>
              <a:rPr lang="en" sz="1100" i="1" dirty="0">
                <a:solidFill>
                  <a:schemeClr val="dk2"/>
                </a:solidFill>
              </a:rPr>
              <a:t> π</a:t>
            </a:r>
            <a:r>
              <a:rPr lang="en" sz="1100" i="1" dirty="0" err="1">
                <a:solidFill>
                  <a:schemeClr val="dk2"/>
                </a:solidFill>
              </a:rPr>
              <a:t>ρ</a:t>
            </a:r>
            <a:r>
              <a:rPr lang="en" sz="1100" i="1" dirty="0">
                <a:solidFill>
                  <a:schemeClr val="dk2"/>
                </a:solidFill>
              </a:rPr>
              <a:t>α</a:t>
            </a:r>
            <a:r>
              <a:rPr lang="en" sz="1100" i="1" dirty="0" err="1">
                <a:solidFill>
                  <a:schemeClr val="dk2"/>
                </a:solidFill>
              </a:rPr>
              <a:t>γμ</a:t>
            </a:r>
            <a:r>
              <a:rPr lang="en" sz="1100" i="1" dirty="0">
                <a:solidFill>
                  <a:schemeClr val="dk2"/>
                </a:solidFill>
              </a:rPr>
              <a:t>α</a:t>
            </a:r>
            <a:r>
              <a:rPr lang="en" sz="1100" i="1" dirty="0" err="1">
                <a:solidFill>
                  <a:schemeClr val="dk2"/>
                </a:solidFill>
              </a:rPr>
              <a:t>τικότητ</a:t>
            </a:r>
            <a:r>
              <a:rPr lang="en" sz="1100" i="1" dirty="0">
                <a:solidFill>
                  <a:schemeClr val="dk2"/>
                </a:solidFill>
              </a:rPr>
              <a:t>α; </a:t>
            </a:r>
            <a:r>
              <a:rPr lang="en" sz="1100" i="1" dirty="0" err="1">
                <a:solidFill>
                  <a:schemeClr val="dk2"/>
                </a:solidFill>
              </a:rPr>
              <a:t>Α</a:t>
            </a:r>
            <a:r>
              <a:rPr lang="en" sz="1100" i="1" dirty="0">
                <a:solidFill>
                  <a:schemeClr val="dk2"/>
                </a:solidFill>
              </a:rPr>
              <a:t>π</a:t>
            </a:r>
            <a:r>
              <a:rPr lang="en" sz="1100" i="1" dirty="0" err="1">
                <a:solidFill>
                  <a:schemeClr val="dk2"/>
                </a:solidFill>
              </a:rPr>
              <a:t>ό</a:t>
            </a:r>
            <a:r>
              <a:rPr lang="en" sz="1100" i="1" dirty="0">
                <a:solidFill>
                  <a:schemeClr val="dk2"/>
                </a:solidFill>
              </a:rPr>
              <a:t> π</a:t>
            </a:r>
            <a:r>
              <a:rPr lang="en" sz="1100" i="1" dirty="0" err="1">
                <a:solidFill>
                  <a:schemeClr val="dk2"/>
                </a:solidFill>
              </a:rPr>
              <a:t>οιον</a:t>
            </a:r>
            <a:r>
              <a:rPr lang="en" sz="1100" i="1" dirty="0">
                <a:solidFill>
                  <a:schemeClr val="dk2"/>
                </a:solidFill>
              </a:rPr>
              <a:t>; </a:t>
            </a:r>
            <a:r>
              <a:rPr lang="en" sz="1100" i="1" dirty="0" err="1">
                <a:solidFill>
                  <a:schemeClr val="dk2"/>
                </a:solidFill>
              </a:rPr>
              <a:t>Πώς</a:t>
            </a:r>
            <a:r>
              <a:rPr lang="en" sz="1100" i="1" dirty="0">
                <a:solidFill>
                  <a:schemeClr val="dk2"/>
                </a:solidFill>
              </a:rPr>
              <a:t> </a:t>
            </a:r>
            <a:r>
              <a:rPr lang="en" sz="1100" i="1" dirty="0" err="1">
                <a:solidFill>
                  <a:schemeClr val="dk2"/>
                </a:solidFill>
              </a:rPr>
              <a:t>κρίνε</a:t>
            </a:r>
            <a:r>
              <a:rPr lang="en" sz="1100" dirty="0" err="1">
                <a:solidFill>
                  <a:schemeClr val="dk2"/>
                </a:solidFill>
              </a:rPr>
              <a:t>τ</a:t>
            </a:r>
            <a:r>
              <a:rPr lang="en" sz="1100" dirty="0">
                <a:solidFill>
                  <a:schemeClr val="dk2"/>
                </a:solidFill>
              </a:rPr>
              <a:t>α</a:t>
            </a:r>
            <a:r>
              <a:rPr lang="en" sz="1100" dirty="0" err="1">
                <a:solidFill>
                  <a:schemeClr val="dk2"/>
                </a:solidFill>
              </a:rPr>
              <a:t>ι</a:t>
            </a:r>
            <a:r>
              <a:rPr lang="en" sz="1100" dirty="0">
                <a:solidFill>
                  <a:schemeClr val="dk2"/>
                </a:solidFill>
              </a:rPr>
              <a:t>;"</a:t>
            </a:r>
            <a:endParaRPr sz="1100" dirty="0">
              <a:solidFill>
                <a:schemeClr val="dk2"/>
              </a:solidFill>
            </a:endParaRPr>
          </a:p>
          <a:p>
            <a:pPr marL="914400" lvl="1" indent="-279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Char char="○"/>
            </a:pPr>
            <a:r>
              <a:rPr lang="en" sz="1100" b="1" dirty="0" err="1">
                <a:solidFill>
                  <a:schemeClr val="dk2"/>
                </a:solidFill>
              </a:rPr>
              <a:t>Συγγρ</a:t>
            </a:r>
            <a:r>
              <a:rPr lang="en" sz="1100" b="1" dirty="0">
                <a:solidFill>
                  <a:schemeClr val="dk2"/>
                </a:solidFill>
              </a:rPr>
              <a:t>α</a:t>
            </a:r>
            <a:r>
              <a:rPr lang="en" sz="1100" b="1" dirty="0" err="1">
                <a:solidFill>
                  <a:schemeClr val="dk2"/>
                </a:solidFill>
              </a:rPr>
              <a:t>φή</a:t>
            </a:r>
            <a:r>
              <a:rPr lang="en" sz="1100" b="1" dirty="0">
                <a:solidFill>
                  <a:schemeClr val="dk2"/>
                </a:solidFill>
              </a:rPr>
              <a:t> </a:t>
            </a:r>
            <a:r>
              <a:rPr lang="en" sz="1100" b="1" dirty="0" err="1">
                <a:solidFill>
                  <a:schemeClr val="dk2"/>
                </a:solidFill>
              </a:rPr>
              <a:t>Σεν</a:t>
            </a:r>
            <a:r>
              <a:rPr lang="en" sz="1100" b="1" dirty="0">
                <a:solidFill>
                  <a:schemeClr val="dk2"/>
                </a:solidFill>
              </a:rPr>
              <a:t>α</a:t>
            </a:r>
            <a:r>
              <a:rPr lang="en" sz="1100" b="1" dirty="0" err="1">
                <a:solidFill>
                  <a:schemeClr val="dk2"/>
                </a:solidFill>
              </a:rPr>
              <a:t>ρίων</a:t>
            </a:r>
            <a:r>
              <a:rPr lang="en" sz="1100" b="1" dirty="0">
                <a:solidFill>
                  <a:schemeClr val="dk2"/>
                </a:solidFill>
              </a:rPr>
              <a:t>:</a:t>
            </a:r>
            <a:r>
              <a:rPr lang="en" sz="1100" dirty="0">
                <a:solidFill>
                  <a:schemeClr val="dk2"/>
                </a:solidFill>
              </a:rPr>
              <a:t> </a:t>
            </a:r>
            <a:r>
              <a:rPr lang="en" sz="1100" dirty="0" err="1">
                <a:solidFill>
                  <a:schemeClr val="dk2"/>
                </a:solidFill>
              </a:rPr>
              <a:t>Φ</a:t>
            </a:r>
            <a:r>
              <a:rPr lang="en" sz="1100" dirty="0">
                <a:solidFill>
                  <a:schemeClr val="dk2"/>
                </a:solidFill>
              </a:rPr>
              <a:t>α</a:t>
            </a:r>
            <a:r>
              <a:rPr lang="en" sz="1100" dirty="0" err="1">
                <a:solidFill>
                  <a:schemeClr val="dk2"/>
                </a:solidFill>
              </a:rPr>
              <a:t>ντ</a:t>
            </a:r>
            <a:r>
              <a:rPr lang="en" sz="1100" dirty="0">
                <a:solidFill>
                  <a:schemeClr val="dk2"/>
                </a:solidFill>
              </a:rPr>
              <a:t>α</a:t>
            </a:r>
            <a:r>
              <a:rPr lang="en" sz="1100" dirty="0" err="1">
                <a:solidFill>
                  <a:schemeClr val="dk2"/>
                </a:solidFill>
              </a:rPr>
              <a:t>στείτε</a:t>
            </a:r>
            <a:r>
              <a:rPr lang="en" sz="1100" dirty="0">
                <a:solidFill>
                  <a:schemeClr val="dk2"/>
                </a:solidFill>
              </a:rPr>
              <a:t> π</a:t>
            </a:r>
            <a:r>
              <a:rPr lang="en" sz="1100" dirty="0" err="1">
                <a:solidFill>
                  <a:schemeClr val="dk2"/>
                </a:solidFill>
              </a:rPr>
              <a:t>ώς</a:t>
            </a:r>
            <a:r>
              <a:rPr lang="en" sz="1100" dirty="0">
                <a:solidFill>
                  <a:schemeClr val="dk2"/>
                </a:solidFill>
              </a:rPr>
              <a:t> </a:t>
            </a:r>
            <a:r>
              <a:rPr lang="en" sz="1100" dirty="0" err="1">
                <a:solidFill>
                  <a:schemeClr val="dk2"/>
                </a:solidFill>
              </a:rPr>
              <a:t>θ</a:t>
            </a:r>
            <a:r>
              <a:rPr lang="en" sz="1100" dirty="0">
                <a:solidFill>
                  <a:schemeClr val="dk2"/>
                </a:solidFill>
              </a:rPr>
              <a:t>α </a:t>
            </a:r>
            <a:r>
              <a:rPr lang="en" sz="1100" dirty="0" err="1">
                <a:solidFill>
                  <a:schemeClr val="dk2"/>
                </a:solidFill>
              </a:rPr>
              <a:t>συμ</a:t>
            </a:r>
            <a:r>
              <a:rPr lang="en" sz="1100" dirty="0">
                <a:solidFill>
                  <a:schemeClr val="dk2"/>
                </a:solidFill>
              </a:rPr>
              <a:t>π</a:t>
            </a:r>
            <a:r>
              <a:rPr lang="en" sz="1100" dirty="0" err="1">
                <a:solidFill>
                  <a:schemeClr val="dk2"/>
                </a:solidFill>
              </a:rPr>
              <a:t>εριφερθεί</a:t>
            </a:r>
            <a:r>
              <a:rPr lang="en" sz="1100" dirty="0">
                <a:solidFill>
                  <a:schemeClr val="dk2"/>
                </a:solidFill>
              </a:rPr>
              <a:t> </a:t>
            </a:r>
            <a:r>
              <a:rPr lang="en" sz="1100" dirty="0" err="1">
                <a:solidFill>
                  <a:schemeClr val="dk2"/>
                </a:solidFill>
              </a:rPr>
              <a:t>το</a:t>
            </a:r>
            <a:r>
              <a:rPr lang="en" sz="1100" dirty="0">
                <a:solidFill>
                  <a:schemeClr val="dk2"/>
                </a:solidFill>
              </a:rPr>
              <a:t> </a:t>
            </a:r>
            <a:r>
              <a:rPr lang="en" sz="1100" dirty="0" err="1">
                <a:solidFill>
                  <a:schemeClr val="dk2"/>
                </a:solidFill>
              </a:rPr>
              <a:t>μοντέλο</a:t>
            </a:r>
            <a:r>
              <a:rPr lang="en" sz="1100" dirty="0">
                <a:solidFill>
                  <a:schemeClr val="dk2"/>
                </a:solidFill>
              </a:rPr>
              <a:t> </a:t>
            </a:r>
            <a:r>
              <a:rPr lang="en" sz="1100" dirty="0" err="1">
                <a:solidFill>
                  <a:schemeClr val="dk2"/>
                </a:solidFill>
              </a:rPr>
              <a:t>σε</a:t>
            </a:r>
            <a:r>
              <a:rPr lang="en" sz="1100" dirty="0">
                <a:solidFill>
                  <a:schemeClr val="dk2"/>
                </a:solidFill>
              </a:rPr>
              <a:t> </a:t>
            </a:r>
            <a:r>
              <a:rPr lang="en" sz="1100" dirty="0" err="1">
                <a:solidFill>
                  <a:schemeClr val="dk2"/>
                </a:solidFill>
              </a:rPr>
              <a:t>έν</a:t>
            </a:r>
            <a:r>
              <a:rPr lang="en" sz="1100" dirty="0">
                <a:solidFill>
                  <a:schemeClr val="dk2"/>
                </a:solidFill>
              </a:rPr>
              <a:t>α </a:t>
            </a:r>
            <a:r>
              <a:rPr lang="en" sz="1100" dirty="0" err="1">
                <a:solidFill>
                  <a:schemeClr val="dk2"/>
                </a:solidFill>
              </a:rPr>
              <a:t>μελλοντικό</a:t>
            </a:r>
            <a:r>
              <a:rPr lang="en" sz="1100" dirty="0">
                <a:solidFill>
                  <a:schemeClr val="dk2"/>
                </a:solidFill>
              </a:rPr>
              <a:t> </a:t>
            </a:r>
            <a:r>
              <a:rPr lang="en" sz="1100" dirty="0" err="1">
                <a:solidFill>
                  <a:schemeClr val="dk2"/>
                </a:solidFill>
              </a:rPr>
              <a:t>σενάριο</a:t>
            </a:r>
            <a:r>
              <a:rPr lang="en" sz="1100" dirty="0">
                <a:solidFill>
                  <a:schemeClr val="dk2"/>
                </a:solidFill>
              </a:rPr>
              <a:t>.</a:t>
            </a:r>
            <a:endParaRPr sz="1100" dirty="0">
              <a:solidFill>
                <a:schemeClr val="dk2"/>
              </a:solidFill>
            </a:endParaRPr>
          </a:p>
          <a:p>
            <a:pPr marL="457200" lvl="0" indent="-279400">
              <a:lnSpc>
                <a:spcPct val="115000"/>
              </a:lnSpc>
              <a:buClr>
                <a:schemeClr val="dk2"/>
              </a:buClr>
              <a:buSzPts val="800"/>
              <a:buChar char="●"/>
            </a:pPr>
            <a:r>
              <a:rPr lang="en" sz="1100" b="1" dirty="0" err="1">
                <a:solidFill>
                  <a:schemeClr val="dk2"/>
                </a:solidFill>
              </a:rPr>
              <a:t>Α</a:t>
            </a:r>
            <a:r>
              <a:rPr lang="en" sz="1100" b="1" dirty="0">
                <a:solidFill>
                  <a:schemeClr val="dk2"/>
                </a:solidFill>
              </a:rPr>
              <a:t>π</a:t>
            </a:r>
            <a:r>
              <a:rPr lang="en" sz="1100" b="1" dirty="0" err="1">
                <a:solidFill>
                  <a:schemeClr val="dk2"/>
                </a:solidFill>
              </a:rPr>
              <a:t>οτέλεσμ</a:t>
            </a:r>
            <a:r>
              <a:rPr lang="en" sz="1100" b="1" dirty="0">
                <a:solidFill>
                  <a:schemeClr val="dk2"/>
                </a:solidFill>
              </a:rPr>
              <a:t>α: </a:t>
            </a:r>
            <a:r>
              <a:rPr lang="el-GR" sz="1100" b="1" dirty="0">
                <a:solidFill>
                  <a:schemeClr val="dk2"/>
                </a:solidFill>
              </a:rPr>
              <a:t>Σ</a:t>
            </a:r>
            <a:r>
              <a:rPr lang="en" sz="1100" b="1" dirty="0" err="1">
                <a:solidFill>
                  <a:schemeClr val="dk2"/>
                </a:solidFill>
              </a:rPr>
              <a:t>υν</a:t>
            </a:r>
            <a:r>
              <a:rPr lang="en" sz="1100" b="1" dirty="0">
                <a:solidFill>
                  <a:schemeClr val="dk2"/>
                </a:solidFill>
              </a:rPr>
              <a:t>α</a:t>
            </a:r>
            <a:r>
              <a:rPr lang="en" sz="1100" b="1" dirty="0" err="1">
                <a:solidFill>
                  <a:schemeClr val="dk2"/>
                </a:solidFill>
              </a:rPr>
              <a:t>ίνεση</a:t>
            </a:r>
            <a:r>
              <a:rPr lang="en" sz="1100" b="1" dirty="0">
                <a:solidFill>
                  <a:schemeClr val="dk2"/>
                </a:solidFill>
              </a:rPr>
              <a:t> </a:t>
            </a:r>
            <a:r>
              <a:rPr lang="el-GR" sz="1100" b="1" dirty="0">
                <a:solidFill>
                  <a:schemeClr val="dk2"/>
                </a:solidFill>
              </a:rPr>
              <a:t>(όχι </a:t>
            </a:r>
            <a:r>
              <a:rPr lang="en" sz="1100" b="1" dirty="0" err="1">
                <a:solidFill>
                  <a:schemeClr val="dk2"/>
                </a:solidFill>
              </a:rPr>
              <a:t>Συμφωνί</a:t>
            </a:r>
            <a:r>
              <a:rPr lang="en" sz="1100" b="1" dirty="0">
                <a:solidFill>
                  <a:schemeClr val="dk2"/>
                </a:solidFill>
              </a:rPr>
              <a:t>α)</a:t>
            </a:r>
            <a:br>
              <a:rPr lang="en" sz="1100" b="1" dirty="0">
                <a:solidFill>
                  <a:schemeClr val="dk2"/>
                </a:solidFill>
              </a:rPr>
            </a:br>
            <a:r>
              <a:rPr lang="en" sz="1100" u="sng" dirty="0" err="1">
                <a:solidFill>
                  <a:schemeClr val="dk2"/>
                </a:solidFill>
              </a:rPr>
              <a:t>Ο</a:t>
            </a:r>
            <a:r>
              <a:rPr lang="en" sz="1100" u="sng" dirty="0">
                <a:solidFill>
                  <a:schemeClr val="dk2"/>
                </a:solidFill>
              </a:rPr>
              <a:t> </a:t>
            </a:r>
            <a:r>
              <a:rPr lang="en" sz="1100" u="sng" dirty="0" err="1">
                <a:solidFill>
                  <a:schemeClr val="dk2"/>
                </a:solidFill>
              </a:rPr>
              <a:t>στόχος</a:t>
            </a:r>
            <a:r>
              <a:rPr lang="en" sz="1100" u="sng" dirty="0">
                <a:solidFill>
                  <a:schemeClr val="dk2"/>
                </a:solidFill>
              </a:rPr>
              <a:t> </a:t>
            </a:r>
            <a:r>
              <a:rPr lang="en" sz="1100" u="sng" dirty="0" err="1">
                <a:solidFill>
                  <a:schemeClr val="dk2"/>
                </a:solidFill>
              </a:rPr>
              <a:t>δεν</a:t>
            </a:r>
            <a:r>
              <a:rPr lang="en" sz="1100" u="sng" dirty="0">
                <a:solidFill>
                  <a:schemeClr val="dk2"/>
                </a:solidFill>
              </a:rPr>
              <a:t> </a:t>
            </a:r>
            <a:r>
              <a:rPr lang="en" sz="1100" u="sng" dirty="0" err="1">
                <a:solidFill>
                  <a:schemeClr val="dk2"/>
                </a:solidFill>
              </a:rPr>
              <a:t>είν</a:t>
            </a:r>
            <a:r>
              <a:rPr lang="en" sz="1100" u="sng" dirty="0">
                <a:solidFill>
                  <a:schemeClr val="dk2"/>
                </a:solidFill>
              </a:rPr>
              <a:t>α</a:t>
            </a:r>
            <a:r>
              <a:rPr lang="en" sz="1100" u="sng" dirty="0" err="1">
                <a:solidFill>
                  <a:schemeClr val="dk2"/>
                </a:solidFill>
              </a:rPr>
              <a:t>ι</a:t>
            </a:r>
            <a:r>
              <a:rPr lang="en" sz="1100" u="sng" dirty="0">
                <a:solidFill>
                  <a:schemeClr val="dk2"/>
                </a:solidFill>
              </a:rPr>
              <a:t> </a:t>
            </a:r>
            <a:r>
              <a:rPr lang="en" sz="1100" u="sng" dirty="0" err="1">
                <a:solidFill>
                  <a:schemeClr val="dk2"/>
                </a:solidFill>
              </a:rPr>
              <a:t>η</a:t>
            </a:r>
            <a:r>
              <a:rPr lang="en" sz="1100" u="sng" dirty="0">
                <a:solidFill>
                  <a:schemeClr val="dk2"/>
                </a:solidFill>
              </a:rPr>
              <a:t> π</a:t>
            </a:r>
            <a:r>
              <a:rPr lang="en" sz="1100" u="sng" dirty="0" err="1">
                <a:solidFill>
                  <a:schemeClr val="dk2"/>
                </a:solidFill>
              </a:rPr>
              <a:t>λήρης</a:t>
            </a:r>
            <a:r>
              <a:rPr lang="en" sz="1100" u="sng" dirty="0">
                <a:solidFill>
                  <a:schemeClr val="dk2"/>
                </a:solidFill>
              </a:rPr>
              <a:t> </a:t>
            </a:r>
            <a:r>
              <a:rPr lang="en" sz="1100" u="sng" dirty="0" err="1">
                <a:solidFill>
                  <a:schemeClr val="dk2"/>
                </a:solidFill>
              </a:rPr>
              <a:t>συμφωνί</a:t>
            </a:r>
            <a:r>
              <a:rPr lang="en" sz="1100" u="sng" dirty="0">
                <a:solidFill>
                  <a:schemeClr val="dk2"/>
                </a:solidFill>
              </a:rPr>
              <a:t>α</a:t>
            </a:r>
            <a:r>
              <a:rPr lang="en" sz="1100" dirty="0">
                <a:solidFill>
                  <a:schemeClr val="dk2"/>
                </a:solidFill>
              </a:rPr>
              <a:t>, α</a:t>
            </a:r>
            <a:r>
              <a:rPr lang="en" sz="1100" dirty="0" err="1">
                <a:solidFill>
                  <a:schemeClr val="dk2"/>
                </a:solidFill>
              </a:rPr>
              <a:t>λλά</a:t>
            </a:r>
            <a:r>
              <a:rPr lang="en" sz="1100" dirty="0">
                <a:solidFill>
                  <a:schemeClr val="dk2"/>
                </a:solidFill>
              </a:rPr>
              <a:t> </a:t>
            </a:r>
            <a:r>
              <a:rPr lang="en" sz="1100" i="1" dirty="0" err="1">
                <a:solidFill>
                  <a:schemeClr val="dk2"/>
                </a:solidFill>
              </a:rPr>
              <a:t>η</a:t>
            </a:r>
            <a:r>
              <a:rPr lang="en" sz="1100" i="1" dirty="0">
                <a:solidFill>
                  <a:schemeClr val="dk2"/>
                </a:solidFill>
              </a:rPr>
              <a:t> </a:t>
            </a:r>
            <a:r>
              <a:rPr lang="en" sz="1100" i="1" dirty="0" err="1">
                <a:solidFill>
                  <a:schemeClr val="dk2"/>
                </a:solidFill>
              </a:rPr>
              <a:t>εύρεση</a:t>
            </a:r>
            <a:r>
              <a:rPr lang="en" sz="1100" i="1" dirty="0">
                <a:solidFill>
                  <a:schemeClr val="dk2"/>
                </a:solidFill>
              </a:rPr>
              <a:t> α</a:t>
            </a:r>
            <a:r>
              <a:rPr lang="en" sz="1100" i="1" dirty="0" err="1">
                <a:solidFill>
                  <a:schemeClr val="dk2"/>
                </a:solidFill>
              </a:rPr>
              <a:t>λλ</a:t>
            </a:r>
            <a:r>
              <a:rPr lang="en" sz="1100" i="1" dirty="0">
                <a:solidFill>
                  <a:schemeClr val="dk2"/>
                </a:solidFill>
              </a:rPr>
              <a:t>α</a:t>
            </a:r>
            <a:r>
              <a:rPr lang="en" sz="1100" i="1" dirty="0" err="1">
                <a:solidFill>
                  <a:schemeClr val="dk2"/>
                </a:solidFill>
              </a:rPr>
              <a:t>γών</a:t>
            </a:r>
            <a:r>
              <a:rPr lang="en" sz="1100" i="1" dirty="0">
                <a:solidFill>
                  <a:schemeClr val="dk2"/>
                </a:solidFill>
              </a:rPr>
              <a:t> π</a:t>
            </a:r>
            <a:r>
              <a:rPr lang="en" sz="1100" i="1" dirty="0" err="1">
                <a:solidFill>
                  <a:schemeClr val="dk2"/>
                </a:solidFill>
              </a:rPr>
              <a:t>ου</a:t>
            </a:r>
            <a:r>
              <a:rPr lang="en" sz="1100" i="1" dirty="0">
                <a:solidFill>
                  <a:schemeClr val="dk2"/>
                </a:solidFill>
              </a:rPr>
              <a:t> </a:t>
            </a:r>
            <a:r>
              <a:rPr lang="en" sz="1100" i="1" dirty="0" err="1">
                <a:solidFill>
                  <a:schemeClr val="dk2"/>
                </a:solidFill>
              </a:rPr>
              <a:t>είν</a:t>
            </a:r>
            <a:r>
              <a:rPr lang="en" sz="1100" i="1" dirty="0">
                <a:solidFill>
                  <a:schemeClr val="dk2"/>
                </a:solidFill>
              </a:rPr>
              <a:t>α</a:t>
            </a:r>
            <a:r>
              <a:rPr lang="en" sz="1100" i="1" dirty="0" err="1">
                <a:solidFill>
                  <a:schemeClr val="dk2"/>
                </a:solidFill>
              </a:rPr>
              <a:t>ι</a:t>
            </a:r>
            <a:r>
              <a:rPr lang="en" sz="1100" i="1" dirty="0">
                <a:solidFill>
                  <a:schemeClr val="dk2"/>
                </a:solidFill>
              </a:rPr>
              <a:t> </a:t>
            </a:r>
            <a:r>
              <a:rPr lang="en" sz="1100" i="1" dirty="0" err="1">
                <a:solidFill>
                  <a:schemeClr val="dk2"/>
                </a:solidFill>
              </a:rPr>
              <a:t>συστημικά</a:t>
            </a:r>
            <a:r>
              <a:rPr lang="en" sz="1100" i="1" dirty="0">
                <a:solidFill>
                  <a:schemeClr val="dk2"/>
                </a:solidFill>
              </a:rPr>
              <a:t> </a:t>
            </a:r>
            <a:r>
              <a:rPr lang="en" sz="1100" i="1" dirty="0" err="1">
                <a:solidFill>
                  <a:schemeClr val="dk2"/>
                </a:solidFill>
              </a:rPr>
              <a:t>ε</a:t>
            </a:r>
            <a:r>
              <a:rPr lang="en" sz="1100" i="1" dirty="0">
                <a:solidFill>
                  <a:schemeClr val="dk2"/>
                </a:solidFill>
              </a:rPr>
              <a:t>π</a:t>
            </a:r>
            <a:r>
              <a:rPr lang="en" sz="1100" i="1" dirty="0" err="1">
                <a:solidFill>
                  <a:schemeClr val="dk2"/>
                </a:solidFill>
              </a:rPr>
              <a:t>ιθυμητές</a:t>
            </a:r>
            <a:r>
              <a:rPr lang="en" sz="1100" i="1" dirty="0">
                <a:solidFill>
                  <a:schemeClr val="dk2"/>
                </a:solidFill>
              </a:rPr>
              <a:t> (</a:t>
            </a:r>
            <a:r>
              <a:rPr lang="en" sz="1100" i="1" dirty="0" err="1">
                <a:solidFill>
                  <a:schemeClr val="dk2"/>
                </a:solidFill>
              </a:rPr>
              <a:t>λογικές</a:t>
            </a:r>
            <a:r>
              <a:rPr lang="en" sz="1100" i="1" dirty="0">
                <a:solidFill>
                  <a:schemeClr val="dk2"/>
                </a:solidFill>
              </a:rPr>
              <a:t> </a:t>
            </a:r>
            <a:r>
              <a:rPr lang="en" sz="1100" i="1" dirty="0" err="1">
                <a:solidFill>
                  <a:schemeClr val="dk2"/>
                </a:solidFill>
              </a:rPr>
              <a:t>εντός</a:t>
            </a:r>
            <a:r>
              <a:rPr lang="en" sz="1100" i="1" dirty="0">
                <a:solidFill>
                  <a:schemeClr val="dk2"/>
                </a:solidFill>
              </a:rPr>
              <a:t> </a:t>
            </a:r>
            <a:r>
              <a:rPr lang="en" sz="1100" i="1" dirty="0" err="1">
                <a:solidFill>
                  <a:schemeClr val="dk2"/>
                </a:solidFill>
              </a:rPr>
              <a:t>του</a:t>
            </a:r>
            <a:r>
              <a:rPr lang="en" sz="1100" i="1" dirty="0">
                <a:solidFill>
                  <a:schemeClr val="dk2"/>
                </a:solidFill>
              </a:rPr>
              <a:t> </a:t>
            </a:r>
            <a:r>
              <a:rPr lang="en" sz="1100" i="1" dirty="0" err="1">
                <a:solidFill>
                  <a:schemeClr val="dk2"/>
                </a:solidFill>
              </a:rPr>
              <a:t>μοντέλου</a:t>
            </a:r>
            <a:r>
              <a:rPr lang="en" sz="1100" i="1" dirty="0">
                <a:solidFill>
                  <a:schemeClr val="dk2"/>
                </a:solidFill>
              </a:rPr>
              <a:t>) </a:t>
            </a:r>
            <a:r>
              <a:rPr lang="en" sz="1100" i="1" dirty="0" err="1">
                <a:solidFill>
                  <a:schemeClr val="dk2"/>
                </a:solidFill>
              </a:rPr>
              <a:t>κ</a:t>
            </a:r>
            <a:r>
              <a:rPr lang="en" sz="1100" i="1" dirty="0">
                <a:solidFill>
                  <a:schemeClr val="dk2"/>
                </a:solidFill>
              </a:rPr>
              <a:t>α</a:t>
            </a:r>
            <a:r>
              <a:rPr lang="en" sz="1100" i="1" dirty="0" err="1">
                <a:solidFill>
                  <a:schemeClr val="dk2"/>
                </a:solidFill>
              </a:rPr>
              <a:t>ι</a:t>
            </a:r>
            <a:r>
              <a:rPr lang="en" sz="1100" i="1" dirty="0">
                <a:solidFill>
                  <a:schemeClr val="dk2"/>
                </a:solidFill>
              </a:rPr>
              <a:t> π</a:t>
            </a:r>
            <a:r>
              <a:rPr lang="en" sz="1100" i="1" dirty="0" err="1">
                <a:solidFill>
                  <a:schemeClr val="dk2"/>
                </a:solidFill>
              </a:rPr>
              <a:t>ολιτισμικά</a:t>
            </a:r>
            <a:r>
              <a:rPr lang="en" sz="1100" i="1" dirty="0">
                <a:solidFill>
                  <a:schemeClr val="dk2"/>
                </a:solidFill>
              </a:rPr>
              <a:t> </a:t>
            </a:r>
            <a:r>
              <a:rPr lang="en" sz="1100" i="1" dirty="0" err="1">
                <a:solidFill>
                  <a:schemeClr val="dk2"/>
                </a:solidFill>
              </a:rPr>
              <a:t>εφικτές</a:t>
            </a:r>
            <a:r>
              <a:rPr lang="en" sz="1100" i="1" dirty="0">
                <a:solidFill>
                  <a:schemeClr val="dk2"/>
                </a:solidFill>
              </a:rPr>
              <a:t> (π</a:t>
            </a:r>
            <a:r>
              <a:rPr lang="en" sz="1100" i="1" dirty="0" err="1">
                <a:solidFill>
                  <a:schemeClr val="dk2"/>
                </a:solidFill>
              </a:rPr>
              <a:t>ιθ</a:t>
            </a:r>
            <a:r>
              <a:rPr lang="en" sz="1100" i="1" dirty="0">
                <a:solidFill>
                  <a:schemeClr val="dk2"/>
                </a:solidFill>
              </a:rPr>
              <a:t>α</a:t>
            </a:r>
            <a:r>
              <a:rPr lang="en" sz="1100" i="1" dirty="0" err="1">
                <a:solidFill>
                  <a:schemeClr val="dk2"/>
                </a:solidFill>
              </a:rPr>
              <a:t>νές</a:t>
            </a:r>
            <a:r>
              <a:rPr lang="en" sz="1100" i="1" dirty="0">
                <a:solidFill>
                  <a:schemeClr val="dk2"/>
                </a:solidFill>
              </a:rPr>
              <a:t> </a:t>
            </a:r>
            <a:r>
              <a:rPr lang="en" sz="1100" i="1" dirty="0" err="1">
                <a:solidFill>
                  <a:schemeClr val="dk2"/>
                </a:solidFill>
              </a:rPr>
              <a:t>εντός</a:t>
            </a:r>
            <a:r>
              <a:rPr lang="en" sz="1100" i="1" dirty="0">
                <a:solidFill>
                  <a:schemeClr val="dk2"/>
                </a:solidFill>
              </a:rPr>
              <a:t> </a:t>
            </a:r>
            <a:r>
              <a:rPr lang="en" sz="1100" i="1" dirty="0" err="1">
                <a:solidFill>
                  <a:schemeClr val="dk2"/>
                </a:solidFill>
              </a:rPr>
              <a:t>της</a:t>
            </a:r>
            <a:r>
              <a:rPr lang="en" sz="1100" i="1" dirty="0">
                <a:solidFill>
                  <a:schemeClr val="dk2"/>
                </a:solidFill>
              </a:rPr>
              <a:t> </a:t>
            </a:r>
            <a:r>
              <a:rPr lang="en" sz="1100" i="1" dirty="0" err="1">
                <a:solidFill>
                  <a:schemeClr val="dk2"/>
                </a:solidFill>
              </a:rPr>
              <a:t>κουλτούρ</a:t>
            </a:r>
            <a:r>
              <a:rPr lang="en" sz="1100" i="1" dirty="0">
                <a:solidFill>
                  <a:schemeClr val="dk2"/>
                </a:solidFill>
              </a:rPr>
              <a:t>α</a:t>
            </a:r>
            <a:r>
              <a:rPr lang="en" sz="1100" i="1" dirty="0" err="1">
                <a:solidFill>
                  <a:schemeClr val="dk2"/>
                </a:solidFill>
              </a:rPr>
              <a:t>ς</a:t>
            </a:r>
            <a:r>
              <a:rPr lang="en" sz="1100" i="1" dirty="0">
                <a:solidFill>
                  <a:schemeClr val="dk2"/>
                </a:solidFill>
              </a:rPr>
              <a:t> </a:t>
            </a:r>
            <a:r>
              <a:rPr lang="en" sz="1100" i="1" dirty="0" err="1">
                <a:solidFill>
                  <a:schemeClr val="dk2"/>
                </a:solidFill>
              </a:rPr>
              <a:t>κ</a:t>
            </a:r>
            <a:r>
              <a:rPr lang="en" sz="1100" i="1" dirty="0">
                <a:solidFill>
                  <a:schemeClr val="dk2"/>
                </a:solidFill>
              </a:rPr>
              <a:t>α</a:t>
            </a:r>
            <a:r>
              <a:rPr lang="en" sz="1100" i="1" dirty="0" err="1">
                <a:solidFill>
                  <a:schemeClr val="dk2"/>
                </a:solidFill>
              </a:rPr>
              <a:t>ι</a:t>
            </a:r>
            <a:r>
              <a:rPr lang="en" sz="1100" i="1" dirty="0">
                <a:solidFill>
                  <a:schemeClr val="dk2"/>
                </a:solidFill>
              </a:rPr>
              <a:t> </a:t>
            </a:r>
            <a:r>
              <a:rPr lang="en" sz="1100" i="1" dirty="0" err="1">
                <a:solidFill>
                  <a:schemeClr val="dk2"/>
                </a:solidFill>
              </a:rPr>
              <a:t>της</a:t>
            </a:r>
            <a:r>
              <a:rPr lang="en" sz="1100" i="1" dirty="0">
                <a:solidFill>
                  <a:schemeClr val="dk2"/>
                </a:solidFill>
              </a:rPr>
              <a:t> π</a:t>
            </a:r>
            <a:r>
              <a:rPr lang="en" sz="1100" i="1" dirty="0" err="1">
                <a:solidFill>
                  <a:schemeClr val="dk2"/>
                </a:solidFill>
              </a:rPr>
              <a:t>ολιτικής</a:t>
            </a:r>
            <a:r>
              <a:rPr lang="en" sz="1100" i="1" dirty="0">
                <a:solidFill>
                  <a:schemeClr val="dk2"/>
                </a:solidFill>
              </a:rPr>
              <a:t> </a:t>
            </a:r>
            <a:r>
              <a:rPr lang="en" sz="1100" i="1" dirty="0" err="1">
                <a:solidFill>
                  <a:schemeClr val="dk2"/>
                </a:solidFill>
              </a:rPr>
              <a:t>του</a:t>
            </a:r>
            <a:r>
              <a:rPr lang="en" sz="1100" i="1" dirty="0">
                <a:solidFill>
                  <a:schemeClr val="dk2"/>
                </a:solidFill>
              </a:rPr>
              <a:t> π</a:t>
            </a:r>
            <a:r>
              <a:rPr lang="en" sz="1100" i="1" dirty="0" err="1">
                <a:solidFill>
                  <a:schemeClr val="dk2"/>
                </a:solidFill>
              </a:rPr>
              <a:t>ρ</a:t>
            </a:r>
            <a:r>
              <a:rPr lang="en" sz="1100" i="1" dirty="0">
                <a:solidFill>
                  <a:schemeClr val="dk2"/>
                </a:solidFill>
              </a:rPr>
              <a:t>α</a:t>
            </a:r>
            <a:r>
              <a:rPr lang="en" sz="1100" i="1" dirty="0" err="1">
                <a:solidFill>
                  <a:schemeClr val="dk2"/>
                </a:solidFill>
              </a:rPr>
              <a:t>γμ</a:t>
            </a:r>
            <a:r>
              <a:rPr lang="en" sz="1100" i="1" dirty="0">
                <a:solidFill>
                  <a:schemeClr val="dk2"/>
                </a:solidFill>
              </a:rPr>
              <a:t>α</a:t>
            </a:r>
            <a:r>
              <a:rPr lang="en" sz="1100" i="1" dirty="0" err="1">
                <a:solidFill>
                  <a:schemeClr val="dk2"/>
                </a:solidFill>
              </a:rPr>
              <a:t>τικού</a:t>
            </a:r>
            <a:r>
              <a:rPr lang="en" sz="1100" i="1" dirty="0">
                <a:solidFill>
                  <a:schemeClr val="dk2"/>
                </a:solidFill>
              </a:rPr>
              <a:t> </a:t>
            </a:r>
            <a:r>
              <a:rPr lang="en" sz="1100" i="1" dirty="0" err="1">
                <a:solidFill>
                  <a:schemeClr val="dk2"/>
                </a:solidFill>
              </a:rPr>
              <a:t>κόσμου</a:t>
            </a:r>
            <a:r>
              <a:rPr lang="en" sz="1100" i="1" dirty="0">
                <a:solidFill>
                  <a:schemeClr val="dk2"/>
                </a:solidFill>
              </a:rPr>
              <a:t>) </a:t>
            </a:r>
            <a:r>
              <a:rPr lang="en" sz="1100" i="1" dirty="0" err="1">
                <a:solidFill>
                  <a:schemeClr val="dk2"/>
                </a:solidFill>
              </a:rPr>
              <a:t>με</a:t>
            </a:r>
            <a:r>
              <a:rPr lang="en" sz="1100" i="1" dirty="0">
                <a:solidFill>
                  <a:schemeClr val="dk2"/>
                </a:solidFill>
              </a:rPr>
              <a:t> </a:t>
            </a:r>
            <a:r>
              <a:rPr lang="en" sz="1100" i="1" dirty="0" err="1">
                <a:solidFill>
                  <a:schemeClr val="dk2"/>
                </a:solidFill>
              </a:rPr>
              <a:t>τις</a:t>
            </a:r>
            <a:r>
              <a:rPr lang="en" sz="1100" i="1" dirty="0">
                <a:solidFill>
                  <a:schemeClr val="dk2"/>
                </a:solidFill>
              </a:rPr>
              <a:t> </a:t>
            </a:r>
            <a:r>
              <a:rPr lang="en" sz="1100" i="1" dirty="0" err="1">
                <a:solidFill>
                  <a:schemeClr val="dk2"/>
                </a:solidFill>
              </a:rPr>
              <a:t>ο</a:t>
            </a:r>
            <a:r>
              <a:rPr lang="en" sz="1100" i="1" dirty="0">
                <a:solidFill>
                  <a:schemeClr val="dk2"/>
                </a:solidFill>
              </a:rPr>
              <a:t>π</a:t>
            </a:r>
            <a:r>
              <a:rPr lang="en" sz="1100" i="1" dirty="0" err="1">
                <a:solidFill>
                  <a:schemeClr val="dk2"/>
                </a:solidFill>
              </a:rPr>
              <a:t>οίες</a:t>
            </a:r>
            <a:r>
              <a:rPr lang="en" sz="1100" i="1" dirty="0">
                <a:solidFill>
                  <a:schemeClr val="dk2"/>
                </a:solidFill>
              </a:rPr>
              <a:t> </a:t>
            </a:r>
            <a:r>
              <a:rPr lang="en" sz="1100" i="1" dirty="0" err="1">
                <a:solidFill>
                  <a:schemeClr val="dk2"/>
                </a:solidFill>
              </a:rPr>
              <a:t>οι</a:t>
            </a:r>
            <a:r>
              <a:rPr lang="en" sz="1100" i="1" dirty="0">
                <a:solidFill>
                  <a:schemeClr val="dk2"/>
                </a:solidFill>
              </a:rPr>
              <a:t> </a:t>
            </a:r>
            <a:r>
              <a:rPr lang="en" sz="1100" i="1" dirty="0" err="1">
                <a:solidFill>
                  <a:schemeClr val="dk2"/>
                </a:solidFill>
              </a:rPr>
              <a:t>άνθρω</a:t>
            </a:r>
            <a:r>
              <a:rPr lang="en" sz="1100" i="1" dirty="0">
                <a:solidFill>
                  <a:schemeClr val="dk2"/>
                </a:solidFill>
              </a:rPr>
              <a:t>π</a:t>
            </a:r>
            <a:r>
              <a:rPr lang="en" sz="1100" i="1" dirty="0" err="1">
                <a:solidFill>
                  <a:schemeClr val="dk2"/>
                </a:solidFill>
              </a:rPr>
              <a:t>οι</a:t>
            </a:r>
            <a:r>
              <a:rPr lang="en" sz="1100" i="1" dirty="0">
                <a:solidFill>
                  <a:schemeClr val="dk2"/>
                </a:solidFill>
              </a:rPr>
              <a:t> </a:t>
            </a:r>
            <a:r>
              <a:rPr lang="en" sz="1100" i="1" dirty="0" err="1">
                <a:solidFill>
                  <a:schemeClr val="dk2"/>
                </a:solidFill>
              </a:rPr>
              <a:t>μ</a:t>
            </a:r>
            <a:r>
              <a:rPr lang="en" sz="1100" i="1" dirty="0">
                <a:solidFill>
                  <a:schemeClr val="dk2"/>
                </a:solidFill>
              </a:rPr>
              <a:t>π</a:t>
            </a:r>
            <a:r>
              <a:rPr lang="en" sz="1100" i="1" dirty="0" err="1">
                <a:solidFill>
                  <a:schemeClr val="dk2"/>
                </a:solidFill>
              </a:rPr>
              <a:t>ορούν</a:t>
            </a:r>
            <a:r>
              <a:rPr lang="en" sz="1100" i="1" dirty="0">
                <a:solidFill>
                  <a:schemeClr val="dk2"/>
                </a:solidFill>
              </a:rPr>
              <a:t> </a:t>
            </a:r>
            <a:r>
              <a:rPr lang="en" sz="1100" i="1" dirty="0" err="1">
                <a:solidFill>
                  <a:schemeClr val="dk2"/>
                </a:solidFill>
              </a:rPr>
              <a:t>ν</a:t>
            </a:r>
            <a:r>
              <a:rPr lang="en" sz="1100" i="1" dirty="0">
                <a:solidFill>
                  <a:schemeClr val="dk2"/>
                </a:solidFill>
              </a:rPr>
              <a:t>α </a:t>
            </a:r>
            <a:r>
              <a:rPr lang="en" sz="1100" i="1" dirty="0" err="1">
                <a:solidFill>
                  <a:schemeClr val="dk2"/>
                </a:solidFill>
              </a:rPr>
              <a:t>ζήσουν</a:t>
            </a:r>
            <a:r>
              <a:rPr lang="en" sz="1100" dirty="0">
                <a:solidFill>
                  <a:schemeClr val="dk2"/>
                </a:solidFill>
              </a:rPr>
              <a:t>.</a:t>
            </a:r>
            <a:endParaRPr sz="1100" dirty="0">
              <a:solidFill>
                <a:schemeClr val="dk2"/>
              </a:solidFill>
            </a:endParaRPr>
          </a:p>
        </p:txBody>
      </p:sp>
      <p:sp>
        <p:nvSpPr>
          <p:cNvPr id="178" name="Google Shape;178;p30">
            <a:extLst>
              <a:ext uri="{FF2B5EF4-FFF2-40B4-BE49-F238E27FC236}">
                <a16:creationId xmlns:a16="http://schemas.microsoft.com/office/drawing/2014/main" id="{9F796D37-C2FE-F72C-07F8-CB92EDACD01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2250" y="0"/>
            <a:ext cx="8791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000"/>
              <a:t>Μεθοδολογία Μαλακών Συστημάτων (SSM): H μεθοδολογία και οι μέθοδοι</a:t>
            </a:r>
            <a:endParaRPr sz="2000"/>
          </a:p>
        </p:txBody>
      </p:sp>
      <p:pic>
        <p:nvPicPr>
          <p:cNvPr id="180" name="Google Shape;180;p30">
            <a:extLst>
              <a:ext uri="{FF2B5EF4-FFF2-40B4-BE49-F238E27FC236}">
                <a16:creationId xmlns:a16="http://schemas.microsoft.com/office/drawing/2014/main" id="{A6AA9394-CACE-0E14-7429-FF4D3132DEFE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t="4489"/>
          <a:stretch/>
        </p:blipFill>
        <p:spPr>
          <a:xfrm>
            <a:off x="4933951" y="641351"/>
            <a:ext cx="4010100" cy="3930650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30">
            <a:extLst>
              <a:ext uri="{FF2B5EF4-FFF2-40B4-BE49-F238E27FC236}">
                <a16:creationId xmlns:a16="http://schemas.microsoft.com/office/drawing/2014/main" id="{D560D021-873D-A556-4A8F-4A560FD5D58F}"/>
              </a:ext>
            </a:extLst>
          </p:cNvPr>
          <p:cNvSpPr txBox="1"/>
          <p:nvPr/>
        </p:nvSpPr>
        <p:spPr>
          <a:xfrm>
            <a:off x="77775" y="4758000"/>
            <a:ext cx="80139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595959"/>
                </a:solidFill>
              </a:rPr>
              <a:t>Jackson, M. C. (2019). </a:t>
            </a:r>
            <a:r>
              <a:rPr lang="en" sz="800" i="1">
                <a:solidFill>
                  <a:srgbClr val="595959"/>
                </a:solidFill>
              </a:rPr>
              <a:t>Critical systems thinking and the management of complexity</a:t>
            </a:r>
            <a:r>
              <a:rPr lang="en" sz="800">
                <a:solidFill>
                  <a:srgbClr val="595959"/>
                </a:solidFill>
              </a:rPr>
              <a:t>. John Wiley &amp; Sons.</a:t>
            </a:r>
            <a:endParaRPr sz="800">
              <a:solidFill>
                <a:srgbClr val="59595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</a:rPr>
              <a:t>Checkland, P. B. (1989). Soft systems methodology. </a:t>
            </a:r>
            <a:r>
              <a:rPr lang="en" sz="800" i="1">
                <a:solidFill>
                  <a:schemeClr val="dk2"/>
                </a:solidFill>
              </a:rPr>
              <a:t>Human systems management</a:t>
            </a:r>
            <a:r>
              <a:rPr lang="en" sz="800">
                <a:solidFill>
                  <a:schemeClr val="dk2"/>
                </a:solidFill>
              </a:rPr>
              <a:t>, </a:t>
            </a:r>
            <a:r>
              <a:rPr lang="en" sz="800" i="1">
                <a:solidFill>
                  <a:schemeClr val="dk2"/>
                </a:solidFill>
              </a:rPr>
              <a:t>8</a:t>
            </a:r>
            <a:r>
              <a:rPr lang="en" sz="800">
                <a:solidFill>
                  <a:schemeClr val="dk2"/>
                </a:solidFill>
              </a:rPr>
              <a:t>(4), 273-289.</a:t>
            </a:r>
            <a:endParaRPr sz="500">
              <a:solidFill>
                <a:schemeClr val="dk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84317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31"/>
          <p:cNvSpPr txBox="1">
            <a:spLocks noGrp="1"/>
          </p:cNvSpPr>
          <p:nvPr>
            <p:ph type="title"/>
          </p:nvPr>
        </p:nvSpPr>
        <p:spPr>
          <a:xfrm>
            <a:off x="152250" y="0"/>
            <a:ext cx="8791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891"/>
              <a:buNone/>
            </a:pPr>
            <a:r>
              <a:rPr lang="en" sz="1887"/>
              <a:t>Μεθοδολογία Μαλακών Συστημάτων (SSM): Information Department of R&amp;D Lab</a:t>
            </a:r>
            <a:endParaRPr sz="1887" i="1"/>
          </a:p>
        </p:txBody>
      </p:sp>
      <p:sp>
        <p:nvSpPr>
          <p:cNvPr id="188" name="Google Shape;188;p31"/>
          <p:cNvSpPr txBox="1"/>
          <p:nvPr/>
        </p:nvSpPr>
        <p:spPr>
          <a:xfrm>
            <a:off x="152250" y="444500"/>
            <a:ext cx="8839500" cy="45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 b="1" dirty="0" err="1">
                <a:solidFill>
                  <a:schemeClr val="dk2"/>
                </a:solidFill>
              </a:rPr>
              <a:t>Το</a:t>
            </a:r>
            <a:r>
              <a:rPr lang="en" sz="1000" b="1" dirty="0">
                <a:solidFill>
                  <a:schemeClr val="dk2"/>
                </a:solidFill>
              </a:rPr>
              <a:t> α</a:t>
            </a:r>
            <a:r>
              <a:rPr lang="en" sz="1000" b="1" dirty="0" err="1">
                <a:solidFill>
                  <a:schemeClr val="dk2"/>
                </a:solidFill>
              </a:rPr>
              <a:t>ρχικό</a:t>
            </a:r>
            <a:r>
              <a:rPr lang="en" sz="1000" b="1" dirty="0">
                <a:solidFill>
                  <a:schemeClr val="dk2"/>
                </a:solidFill>
              </a:rPr>
              <a:t> π</a:t>
            </a:r>
            <a:r>
              <a:rPr lang="en" sz="1000" b="1" dirty="0" err="1">
                <a:solidFill>
                  <a:schemeClr val="dk2"/>
                </a:solidFill>
              </a:rPr>
              <a:t>λ</a:t>
            </a:r>
            <a:r>
              <a:rPr lang="en" sz="1000" b="1" dirty="0">
                <a:solidFill>
                  <a:schemeClr val="dk2"/>
                </a:solidFill>
              </a:rPr>
              <a:t>α</a:t>
            </a:r>
            <a:r>
              <a:rPr lang="en" sz="1000" b="1" dirty="0" err="1">
                <a:solidFill>
                  <a:schemeClr val="dk2"/>
                </a:solidFill>
              </a:rPr>
              <a:t>ίσιου</a:t>
            </a:r>
            <a:r>
              <a:rPr lang="en" sz="1000" b="1" dirty="0">
                <a:solidFill>
                  <a:schemeClr val="dk2"/>
                </a:solidFill>
              </a:rPr>
              <a:t> </a:t>
            </a:r>
            <a:r>
              <a:rPr lang="en" sz="1000" b="1" dirty="0" err="1">
                <a:solidFill>
                  <a:schemeClr val="dk2"/>
                </a:solidFill>
              </a:rPr>
              <a:t>το</a:t>
            </a:r>
            <a:r>
              <a:rPr lang="en" sz="1000" b="1" dirty="0">
                <a:solidFill>
                  <a:schemeClr val="dk2"/>
                </a:solidFill>
              </a:rPr>
              <a:t> π</a:t>
            </a:r>
            <a:r>
              <a:rPr lang="en" sz="1000" b="1" dirty="0" err="1">
                <a:solidFill>
                  <a:schemeClr val="dk2"/>
                </a:solidFill>
              </a:rPr>
              <a:t>ρο</a:t>
            </a:r>
            <a:r>
              <a:rPr lang="en" sz="1000" b="1" dirty="0">
                <a:solidFill>
                  <a:schemeClr val="dk2"/>
                </a:solidFill>
              </a:rPr>
              <a:t>β</a:t>
            </a:r>
            <a:r>
              <a:rPr lang="en" sz="1000" b="1" dirty="0" err="1">
                <a:solidFill>
                  <a:schemeClr val="dk2"/>
                </a:solidFill>
              </a:rPr>
              <a:t>λήμ</a:t>
            </a:r>
            <a:r>
              <a:rPr lang="en" sz="1000" b="1" dirty="0">
                <a:solidFill>
                  <a:schemeClr val="dk2"/>
                </a:solidFill>
              </a:rPr>
              <a:t>α</a:t>
            </a:r>
            <a:r>
              <a:rPr lang="en" sz="1000" b="1" dirty="0" err="1">
                <a:solidFill>
                  <a:schemeClr val="dk2"/>
                </a:solidFill>
              </a:rPr>
              <a:t>τος</a:t>
            </a:r>
            <a:r>
              <a:rPr lang="en" sz="1000" b="1" dirty="0">
                <a:solidFill>
                  <a:schemeClr val="dk2"/>
                </a:solidFill>
              </a:rPr>
              <a:t> </a:t>
            </a:r>
            <a:r>
              <a:rPr lang="en" sz="1000" b="1" dirty="0" err="1">
                <a:solidFill>
                  <a:schemeClr val="dk2"/>
                </a:solidFill>
              </a:rPr>
              <a:t>κ</a:t>
            </a:r>
            <a:r>
              <a:rPr lang="en" sz="1000" b="1" dirty="0">
                <a:solidFill>
                  <a:schemeClr val="dk2"/>
                </a:solidFill>
              </a:rPr>
              <a:t>α</a:t>
            </a:r>
            <a:r>
              <a:rPr lang="en" sz="1000" b="1" dirty="0" err="1">
                <a:solidFill>
                  <a:schemeClr val="dk2"/>
                </a:solidFill>
              </a:rPr>
              <a:t>ι</a:t>
            </a:r>
            <a:r>
              <a:rPr lang="en" sz="1000" b="1" dirty="0">
                <a:solidFill>
                  <a:schemeClr val="dk2"/>
                </a:solidFill>
              </a:rPr>
              <a:t> </a:t>
            </a:r>
            <a:r>
              <a:rPr lang="en" sz="1000" b="1" dirty="0" err="1">
                <a:solidFill>
                  <a:schemeClr val="dk2"/>
                </a:solidFill>
              </a:rPr>
              <a:t>της</a:t>
            </a:r>
            <a:r>
              <a:rPr lang="en" sz="1000" b="1" dirty="0">
                <a:solidFill>
                  <a:schemeClr val="dk2"/>
                </a:solidFill>
              </a:rPr>
              <a:t> </a:t>
            </a:r>
            <a:r>
              <a:rPr lang="en" sz="1000" b="1" dirty="0" err="1">
                <a:solidFill>
                  <a:schemeClr val="dk2"/>
                </a:solidFill>
              </a:rPr>
              <a:t>ε</a:t>
            </a:r>
            <a:r>
              <a:rPr lang="en" sz="1000" b="1" dirty="0">
                <a:solidFill>
                  <a:schemeClr val="dk2"/>
                </a:solidFill>
              </a:rPr>
              <a:t>π</a:t>
            </a:r>
            <a:r>
              <a:rPr lang="en" sz="1000" b="1" dirty="0" err="1">
                <a:solidFill>
                  <a:schemeClr val="dk2"/>
                </a:solidFill>
              </a:rPr>
              <a:t>έμ</a:t>
            </a:r>
            <a:r>
              <a:rPr lang="en" sz="1000" b="1" dirty="0">
                <a:solidFill>
                  <a:schemeClr val="dk2"/>
                </a:solidFill>
              </a:rPr>
              <a:t>βα</a:t>
            </a:r>
            <a:r>
              <a:rPr lang="en" sz="1000" b="1" dirty="0" err="1">
                <a:solidFill>
                  <a:schemeClr val="dk2"/>
                </a:solidFill>
              </a:rPr>
              <a:t>σης</a:t>
            </a:r>
            <a:endParaRPr sz="1000" b="1" dirty="0">
              <a:solidFill>
                <a:schemeClr val="dk2"/>
              </a:solidFill>
            </a:endParaRPr>
          </a:p>
          <a:p>
            <a:pPr marL="457200" lvl="0" indent="-2921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000"/>
              <a:buChar char="●"/>
            </a:pPr>
            <a:r>
              <a:rPr lang="en" sz="1000" b="1" dirty="0" err="1">
                <a:solidFill>
                  <a:schemeClr val="dk2"/>
                </a:solidFill>
              </a:rPr>
              <a:t>Οργάνωση</a:t>
            </a:r>
            <a:r>
              <a:rPr lang="en" sz="1000" b="1" dirty="0">
                <a:solidFill>
                  <a:schemeClr val="dk2"/>
                </a:solidFill>
              </a:rPr>
              <a:t>: </a:t>
            </a:r>
            <a:r>
              <a:rPr lang="en" sz="1000" dirty="0" err="1">
                <a:solidFill>
                  <a:schemeClr val="dk2"/>
                </a:solidFill>
              </a:rPr>
              <a:t>Μι</a:t>
            </a:r>
            <a:r>
              <a:rPr lang="en" sz="1000" dirty="0">
                <a:solidFill>
                  <a:schemeClr val="dk2"/>
                </a:solidFill>
              </a:rPr>
              <a:t>α π</a:t>
            </a:r>
            <a:r>
              <a:rPr lang="en" sz="1000" dirty="0" err="1">
                <a:solidFill>
                  <a:schemeClr val="dk2"/>
                </a:solidFill>
              </a:rPr>
              <a:t>ολυεθνική</a:t>
            </a:r>
            <a:r>
              <a:rPr lang="en" sz="1000" dirty="0">
                <a:solidFill>
                  <a:schemeClr val="dk2"/>
                </a:solidFill>
              </a:rPr>
              <a:t> </a:t>
            </a:r>
            <a:r>
              <a:rPr lang="en" sz="1000" dirty="0" err="1">
                <a:solidFill>
                  <a:schemeClr val="dk2"/>
                </a:solidFill>
              </a:rPr>
              <a:t>ομάδ</a:t>
            </a:r>
            <a:r>
              <a:rPr lang="en" sz="1000" dirty="0">
                <a:solidFill>
                  <a:schemeClr val="dk2"/>
                </a:solidFill>
              </a:rPr>
              <a:t>α </a:t>
            </a:r>
            <a:r>
              <a:rPr lang="en" sz="1000" dirty="0" err="1">
                <a:solidFill>
                  <a:schemeClr val="dk2"/>
                </a:solidFill>
              </a:rPr>
              <a:t>ε</a:t>
            </a:r>
            <a:r>
              <a:rPr lang="en" sz="1000" dirty="0">
                <a:solidFill>
                  <a:schemeClr val="dk2"/>
                </a:solidFill>
              </a:rPr>
              <a:t>π</a:t>
            </a:r>
            <a:r>
              <a:rPr lang="en" sz="1000" dirty="0" err="1">
                <a:solidFill>
                  <a:schemeClr val="dk2"/>
                </a:solidFill>
              </a:rPr>
              <a:t>ιστημονικής</a:t>
            </a:r>
            <a:r>
              <a:rPr lang="en" sz="1000" dirty="0">
                <a:solidFill>
                  <a:schemeClr val="dk2"/>
                </a:solidFill>
              </a:rPr>
              <a:t> β</a:t>
            </a:r>
            <a:r>
              <a:rPr lang="en" sz="1000" dirty="0" err="1">
                <a:solidFill>
                  <a:schemeClr val="dk2"/>
                </a:solidFill>
              </a:rPr>
              <a:t>άσης</a:t>
            </a:r>
            <a:r>
              <a:rPr lang="en" sz="1000" dirty="0">
                <a:solidFill>
                  <a:schemeClr val="dk2"/>
                </a:solidFill>
              </a:rPr>
              <a:t> </a:t>
            </a:r>
            <a:r>
              <a:rPr lang="en" sz="1000" dirty="0" err="1">
                <a:solidFill>
                  <a:schemeClr val="dk2"/>
                </a:solidFill>
              </a:rPr>
              <a:t>με</a:t>
            </a:r>
            <a:r>
              <a:rPr lang="en" sz="1000" dirty="0">
                <a:solidFill>
                  <a:schemeClr val="dk2"/>
                </a:solidFill>
              </a:rPr>
              <a:t> </a:t>
            </a:r>
            <a:r>
              <a:rPr lang="en" sz="1000" dirty="0" err="1">
                <a:solidFill>
                  <a:schemeClr val="dk2"/>
                </a:solidFill>
              </a:rPr>
              <a:t>κεντρικό</a:t>
            </a:r>
            <a:r>
              <a:rPr lang="en" sz="1000" dirty="0">
                <a:solidFill>
                  <a:schemeClr val="dk2"/>
                </a:solidFill>
              </a:rPr>
              <a:t> </a:t>
            </a:r>
            <a:r>
              <a:rPr lang="en" sz="1000" dirty="0" err="1">
                <a:solidFill>
                  <a:schemeClr val="dk2"/>
                </a:solidFill>
              </a:rPr>
              <a:t>εργ</a:t>
            </a:r>
            <a:r>
              <a:rPr lang="en" sz="1000" dirty="0">
                <a:solidFill>
                  <a:schemeClr val="dk2"/>
                </a:solidFill>
              </a:rPr>
              <a:t>α</a:t>
            </a:r>
            <a:r>
              <a:rPr lang="en" sz="1000" dirty="0" err="1">
                <a:solidFill>
                  <a:schemeClr val="dk2"/>
                </a:solidFill>
              </a:rPr>
              <a:t>στήριο</a:t>
            </a:r>
            <a:r>
              <a:rPr lang="en" sz="1000" dirty="0">
                <a:solidFill>
                  <a:schemeClr val="dk2"/>
                </a:solidFill>
              </a:rPr>
              <a:t> </a:t>
            </a:r>
            <a:r>
              <a:rPr lang="en" sz="1000" dirty="0" err="1">
                <a:solidFill>
                  <a:schemeClr val="dk2"/>
                </a:solidFill>
              </a:rPr>
              <a:t>Έρευν</a:t>
            </a:r>
            <a:r>
              <a:rPr lang="en" sz="1000" dirty="0">
                <a:solidFill>
                  <a:schemeClr val="dk2"/>
                </a:solidFill>
              </a:rPr>
              <a:t>α</a:t>
            </a:r>
            <a:r>
              <a:rPr lang="en" sz="1000" dirty="0" err="1">
                <a:solidFill>
                  <a:schemeClr val="dk2"/>
                </a:solidFill>
              </a:rPr>
              <a:t>ς</a:t>
            </a:r>
            <a:r>
              <a:rPr lang="en" sz="1000" dirty="0">
                <a:solidFill>
                  <a:schemeClr val="dk2"/>
                </a:solidFill>
              </a:rPr>
              <a:t> &amp; </a:t>
            </a:r>
            <a:r>
              <a:rPr lang="en" sz="1000" dirty="0" err="1">
                <a:solidFill>
                  <a:schemeClr val="dk2"/>
                </a:solidFill>
              </a:rPr>
              <a:t>Ανά</a:t>
            </a:r>
            <a:r>
              <a:rPr lang="en" sz="1000" dirty="0">
                <a:solidFill>
                  <a:schemeClr val="dk2"/>
                </a:solidFill>
              </a:rPr>
              <a:t>π</a:t>
            </a:r>
            <a:r>
              <a:rPr lang="en" sz="1000" dirty="0" err="1">
                <a:solidFill>
                  <a:schemeClr val="dk2"/>
                </a:solidFill>
              </a:rPr>
              <a:t>τυξης</a:t>
            </a:r>
            <a:r>
              <a:rPr lang="en" sz="1000" dirty="0">
                <a:solidFill>
                  <a:schemeClr val="dk2"/>
                </a:solidFill>
              </a:rPr>
              <a:t> (Ε&amp;Α / R&amp;D).</a:t>
            </a:r>
            <a:endParaRPr sz="1000" dirty="0">
              <a:solidFill>
                <a:schemeClr val="dk2"/>
              </a:solidFill>
            </a:endParaRPr>
          </a:p>
          <a:p>
            <a:pPr marL="457200" lvl="0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Char char="●"/>
            </a:pPr>
            <a:r>
              <a:rPr lang="en" sz="1000" b="1" dirty="0" err="1">
                <a:solidFill>
                  <a:schemeClr val="dk2"/>
                </a:solidFill>
              </a:rPr>
              <a:t>Πελάτης</a:t>
            </a:r>
            <a:r>
              <a:rPr lang="en" sz="1000" b="1" dirty="0">
                <a:solidFill>
                  <a:schemeClr val="dk2"/>
                </a:solidFill>
              </a:rPr>
              <a:t>:</a:t>
            </a:r>
            <a:r>
              <a:rPr lang="en" sz="1000" dirty="0">
                <a:solidFill>
                  <a:schemeClr val="dk2"/>
                </a:solidFill>
              </a:rPr>
              <a:t> </a:t>
            </a:r>
            <a:r>
              <a:rPr lang="en" sz="1000" dirty="0" err="1">
                <a:solidFill>
                  <a:schemeClr val="dk2"/>
                </a:solidFill>
              </a:rPr>
              <a:t>Το</a:t>
            </a:r>
            <a:r>
              <a:rPr lang="en" sz="1000" dirty="0">
                <a:solidFill>
                  <a:schemeClr val="dk2"/>
                </a:solidFill>
              </a:rPr>
              <a:t> </a:t>
            </a:r>
            <a:r>
              <a:rPr lang="en" sz="1000" dirty="0" err="1">
                <a:solidFill>
                  <a:schemeClr val="dk2"/>
                </a:solidFill>
              </a:rPr>
              <a:t>Τμήμ</a:t>
            </a:r>
            <a:r>
              <a:rPr lang="en" sz="1000" dirty="0">
                <a:solidFill>
                  <a:schemeClr val="dk2"/>
                </a:solidFill>
              </a:rPr>
              <a:t>α </a:t>
            </a:r>
            <a:r>
              <a:rPr lang="en" sz="1000" dirty="0" err="1">
                <a:solidFill>
                  <a:schemeClr val="dk2"/>
                </a:solidFill>
              </a:rPr>
              <a:t>Πληροφοριών</a:t>
            </a:r>
            <a:r>
              <a:rPr lang="en" sz="1000" dirty="0">
                <a:solidFill>
                  <a:schemeClr val="dk2"/>
                </a:solidFill>
              </a:rPr>
              <a:t> (ΤΠ), </a:t>
            </a:r>
            <a:r>
              <a:rPr lang="en" sz="1000" dirty="0" err="1">
                <a:solidFill>
                  <a:schemeClr val="dk2"/>
                </a:solidFill>
              </a:rPr>
              <a:t>μι</a:t>
            </a:r>
            <a:r>
              <a:rPr lang="en" sz="1000" dirty="0">
                <a:solidFill>
                  <a:schemeClr val="dk2"/>
                </a:solidFill>
              </a:rPr>
              <a:t>α </a:t>
            </a:r>
            <a:r>
              <a:rPr lang="en" sz="1000" dirty="0" err="1">
                <a:solidFill>
                  <a:schemeClr val="dk2"/>
                </a:solidFill>
              </a:rPr>
              <a:t>μονάδ</a:t>
            </a:r>
            <a:r>
              <a:rPr lang="en" sz="1000" dirty="0">
                <a:solidFill>
                  <a:schemeClr val="dk2"/>
                </a:solidFill>
              </a:rPr>
              <a:t>α </a:t>
            </a:r>
            <a:r>
              <a:rPr lang="en" sz="1000" dirty="0" err="1">
                <a:solidFill>
                  <a:schemeClr val="dk2"/>
                </a:solidFill>
              </a:rPr>
              <a:t>άνω</a:t>
            </a:r>
            <a:r>
              <a:rPr lang="en" sz="1000" dirty="0">
                <a:solidFill>
                  <a:schemeClr val="dk2"/>
                </a:solidFill>
              </a:rPr>
              <a:t> </a:t>
            </a:r>
            <a:r>
              <a:rPr lang="en" sz="1000" dirty="0" err="1">
                <a:solidFill>
                  <a:schemeClr val="dk2"/>
                </a:solidFill>
              </a:rPr>
              <a:t>των</a:t>
            </a:r>
            <a:r>
              <a:rPr lang="en" sz="1000" dirty="0">
                <a:solidFill>
                  <a:schemeClr val="dk2"/>
                </a:solidFill>
              </a:rPr>
              <a:t> 100 α</a:t>
            </a:r>
            <a:r>
              <a:rPr lang="en" sz="1000" dirty="0" err="1">
                <a:solidFill>
                  <a:schemeClr val="dk2"/>
                </a:solidFill>
              </a:rPr>
              <a:t>τόμων</a:t>
            </a:r>
            <a:r>
              <a:rPr lang="en" sz="1000" dirty="0">
                <a:solidFill>
                  <a:schemeClr val="dk2"/>
                </a:solidFill>
              </a:rPr>
              <a:t> π</a:t>
            </a:r>
            <a:r>
              <a:rPr lang="en" sz="1000" dirty="0" err="1">
                <a:solidFill>
                  <a:schemeClr val="dk2"/>
                </a:solidFill>
              </a:rPr>
              <a:t>ου</a:t>
            </a:r>
            <a:r>
              <a:rPr lang="en" sz="1000" dirty="0">
                <a:solidFill>
                  <a:schemeClr val="dk2"/>
                </a:solidFill>
              </a:rPr>
              <a:t> πα</a:t>
            </a:r>
            <a:r>
              <a:rPr lang="en" sz="1000" dirty="0" err="1">
                <a:solidFill>
                  <a:schemeClr val="dk2"/>
                </a:solidFill>
              </a:rPr>
              <a:t>ρέχει</a:t>
            </a:r>
            <a:r>
              <a:rPr lang="en" sz="1000" dirty="0">
                <a:solidFill>
                  <a:schemeClr val="dk2"/>
                </a:solidFill>
              </a:rPr>
              <a:t> </a:t>
            </a:r>
            <a:r>
              <a:rPr lang="en" sz="1000" dirty="0" err="1">
                <a:solidFill>
                  <a:schemeClr val="dk2"/>
                </a:solidFill>
              </a:rPr>
              <a:t>υ</a:t>
            </a:r>
            <a:r>
              <a:rPr lang="en" sz="1000" dirty="0">
                <a:solidFill>
                  <a:schemeClr val="dk2"/>
                </a:solidFill>
              </a:rPr>
              <a:t>π</a:t>
            </a:r>
            <a:r>
              <a:rPr lang="en" sz="1000" dirty="0" err="1">
                <a:solidFill>
                  <a:schemeClr val="dk2"/>
                </a:solidFill>
              </a:rPr>
              <a:t>ηρεσίες</a:t>
            </a:r>
            <a:r>
              <a:rPr lang="en" sz="1000" dirty="0">
                <a:solidFill>
                  <a:schemeClr val="dk2"/>
                </a:solidFill>
              </a:rPr>
              <a:t> π</a:t>
            </a:r>
            <a:r>
              <a:rPr lang="en" sz="1000" dirty="0" err="1">
                <a:solidFill>
                  <a:schemeClr val="dk2"/>
                </a:solidFill>
              </a:rPr>
              <a:t>ληροφορικής</a:t>
            </a:r>
            <a:r>
              <a:rPr lang="en" sz="1000" dirty="0">
                <a:solidFill>
                  <a:schemeClr val="dk2"/>
                </a:solidFill>
              </a:rPr>
              <a:t> </a:t>
            </a:r>
            <a:r>
              <a:rPr lang="en" sz="1000" dirty="0" err="1">
                <a:solidFill>
                  <a:schemeClr val="dk2"/>
                </a:solidFill>
              </a:rPr>
              <a:t>κ</a:t>
            </a:r>
            <a:r>
              <a:rPr lang="en" sz="1000" dirty="0">
                <a:solidFill>
                  <a:schemeClr val="dk2"/>
                </a:solidFill>
              </a:rPr>
              <a:t>α</a:t>
            </a:r>
            <a:r>
              <a:rPr lang="en" sz="1000" dirty="0" err="1">
                <a:solidFill>
                  <a:schemeClr val="dk2"/>
                </a:solidFill>
              </a:rPr>
              <a:t>ι</a:t>
            </a:r>
            <a:r>
              <a:rPr lang="en" sz="1000" dirty="0">
                <a:solidFill>
                  <a:schemeClr val="dk2"/>
                </a:solidFill>
              </a:rPr>
              <a:t> π</a:t>
            </a:r>
            <a:r>
              <a:rPr lang="en" sz="1000" dirty="0" err="1">
                <a:solidFill>
                  <a:schemeClr val="dk2"/>
                </a:solidFill>
              </a:rPr>
              <a:t>ληροφοριών</a:t>
            </a:r>
            <a:r>
              <a:rPr lang="en" sz="1000" dirty="0">
                <a:solidFill>
                  <a:schemeClr val="dk2"/>
                </a:solidFill>
              </a:rPr>
              <a:t> </a:t>
            </a:r>
            <a:r>
              <a:rPr lang="en" sz="1000" dirty="0" err="1">
                <a:solidFill>
                  <a:schemeClr val="dk2"/>
                </a:solidFill>
              </a:rPr>
              <a:t>στην</a:t>
            </a:r>
            <a:r>
              <a:rPr lang="en" sz="1000" dirty="0">
                <a:solidFill>
                  <a:schemeClr val="dk2"/>
                </a:solidFill>
              </a:rPr>
              <a:t> </a:t>
            </a:r>
            <a:r>
              <a:rPr lang="en" sz="1000" dirty="0" err="1">
                <a:solidFill>
                  <a:schemeClr val="dk2"/>
                </a:solidFill>
              </a:rPr>
              <a:t>Έρευν</a:t>
            </a:r>
            <a:r>
              <a:rPr lang="en" sz="1000" dirty="0">
                <a:solidFill>
                  <a:schemeClr val="dk2"/>
                </a:solidFill>
              </a:rPr>
              <a:t>α </a:t>
            </a:r>
            <a:r>
              <a:rPr lang="en" sz="1000" dirty="0" err="1">
                <a:solidFill>
                  <a:schemeClr val="dk2"/>
                </a:solidFill>
              </a:rPr>
              <a:t>κ</a:t>
            </a:r>
            <a:r>
              <a:rPr lang="en" sz="1000" dirty="0">
                <a:solidFill>
                  <a:schemeClr val="dk2"/>
                </a:solidFill>
              </a:rPr>
              <a:t>α</a:t>
            </a:r>
            <a:r>
              <a:rPr lang="en" sz="1000" dirty="0" err="1">
                <a:solidFill>
                  <a:schemeClr val="dk2"/>
                </a:solidFill>
              </a:rPr>
              <a:t>ι</a:t>
            </a:r>
            <a:r>
              <a:rPr lang="en" sz="1000" dirty="0">
                <a:solidFill>
                  <a:schemeClr val="dk2"/>
                </a:solidFill>
              </a:rPr>
              <a:t> </a:t>
            </a:r>
            <a:r>
              <a:rPr lang="en" sz="1000" dirty="0" err="1">
                <a:solidFill>
                  <a:schemeClr val="dk2"/>
                </a:solidFill>
              </a:rPr>
              <a:t>Ανά</a:t>
            </a:r>
            <a:r>
              <a:rPr lang="en" sz="1000" dirty="0">
                <a:solidFill>
                  <a:schemeClr val="dk2"/>
                </a:solidFill>
              </a:rPr>
              <a:t>π</a:t>
            </a:r>
            <a:r>
              <a:rPr lang="en" sz="1000" dirty="0" err="1">
                <a:solidFill>
                  <a:schemeClr val="dk2"/>
                </a:solidFill>
              </a:rPr>
              <a:t>τυξη</a:t>
            </a:r>
            <a:r>
              <a:rPr lang="en" sz="1000" dirty="0">
                <a:solidFill>
                  <a:schemeClr val="dk2"/>
                </a:solidFill>
              </a:rPr>
              <a:t>.</a:t>
            </a:r>
            <a:endParaRPr sz="1000" dirty="0">
              <a:solidFill>
                <a:schemeClr val="dk2"/>
              </a:solidFill>
            </a:endParaRPr>
          </a:p>
          <a:p>
            <a:pPr marL="457200" lvl="0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Char char="●"/>
            </a:pPr>
            <a:r>
              <a:rPr lang="en" sz="1000" b="1" dirty="0" err="1">
                <a:solidFill>
                  <a:schemeClr val="dk2"/>
                </a:solidFill>
              </a:rPr>
              <a:t>Το</a:t>
            </a:r>
            <a:r>
              <a:rPr lang="en" sz="1000" b="1" dirty="0">
                <a:solidFill>
                  <a:schemeClr val="dk2"/>
                </a:solidFill>
              </a:rPr>
              <a:t> βα</a:t>
            </a:r>
            <a:r>
              <a:rPr lang="en" sz="1000" b="1" dirty="0" err="1">
                <a:solidFill>
                  <a:schemeClr val="dk2"/>
                </a:solidFill>
              </a:rPr>
              <a:t>σικό</a:t>
            </a:r>
            <a:r>
              <a:rPr lang="en" sz="1000" b="1" dirty="0">
                <a:solidFill>
                  <a:schemeClr val="dk2"/>
                </a:solidFill>
              </a:rPr>
              <a:t> </a:t>
            </a:r>
            <a:r>
              <a:rPr lang="en" sz="1000" b="1" dirty="0" err="1">
                <a:solidFill>
                  <a:schemeClr val="dk2"/>
                </a:solidFill>
              </a:rPr>
              <a:t>Πρό</a:t>
            </a:r>
            <a:r>
              <a:rPr lang="en" sz="1000" b="1" dirty="0">
                <a:solidFill>
                  <a:schemeClr val="dk2"/>
                </a:solidFill>
              </a:rPr>
              <a:t>β</a:t>
            </a:r>
            <a:r>
              <a:rPr lang="en" sz="1000" b="1" dirty="0" err="1">
                <a:solidFill>
                  <a:schemeClr val="dk2"/>
                </a:solidFill>
              </a:rPr>
              <a:t>λημ</a:t>
            </a:r>
            <a:r>
              <a:rPr lang="en" sz="1000" b="1" dirty="0">
                <a:solidFill>
                  <a:schemeClr val="dk2"/>
                </a:solidFill>
              </a:rPr>
              <a:t>α:</a:t>
            </a:r>
            <a:r>
              <a:rPr lang="en" sz="1000" dirty="0">
                <a:solidFill>
                  <a:schemeClr val="dk2"/>
                </a:solidFill>
              </a:rPr>
              <a:t> </a:t>
            </a:r>
            <a:r>
              <a:rPr lang="en" sz="1000" dirty="0" err="1">
                <a:solidFill>
                  <a:schemeClr val="dk2"/>
                </a:solidFill>
              </a:rPr>
              <a:t>Αίσθηση</a:t>
            </a:r>
            <a:r>
              <a:rPr lang="en" sz="1000" dirty="0">
                <a:solidFill>
                  <a:schemeClr val="dk2"/>
                </a:solidFill>
              </a:rPr>
              <a:t> </a:t>
            </a:r>
            <a:r>
              <a:rPr lang="en" sz="1000" dirty="0" err="1">
                <a:solidFill>
                  <a:schemeClr val="dk2"/>
                </a:solidFill>
              </a:rPr>
              <a:t>ότι</a:t>
            </a:r>
            <a:r>
              <a:rPr lang="en" sz="1000" dirty="0">
                <a:solidFill>
                  <a:schemeClr val="dk2"/>
                </a:solidFill>
              </a:rPr>
              <a:t> </a:t>
            </a:r>
            <a:r>
              <a:rPr lang="en" sz="1000" dirty="0" err="1">
                <a:solidFill>
                  <a:schemeClr val="dk2"/>
                </a:solidFill>
              </a:rPr>
              <a:t>η</a:t>
            </a:r>
            <a:r>
              <a:rPr lang="en" sz="1000" dirty="0">
                <a:solidFill>
                  <a:schemeClr val="dk2"/>
                </a:solidFill>
              </a:rPr>
              <a:t> </a:t>
            </a:r>
            <a:r>
              <a:rPr lang="en" sz="1000" dirty="0" err="1">
                <a:solidFill>
                  <a:schemeClr val="dk2"/>
                </a:solidFill>
              </a:rPr>
              <a:t>υ</a:t>
            </a:r>
            <a:r>
              <a:rPr lang="en" sz="1000" dirty="0">
                <a:solidFill>
                  <a:schemeClr val="dk2"/>
                </a:solidFill>
              </a:rPr>
              <a:t>π</a:t>
            </a:r>
            <a:r>
              <a:rPr lang="en" sz="1000" dirty="0" err="1">
                <a:solidFill>
                  <a:schemeClr val="dk2"/>
                </a:solidFill>
              </a:rPr>
              <a:t>ηρεσί</a:t>
            </a:r>
            <a:r>
              <a:rPr lang="en" sz="1000" dirty="0">
                <a:solidFill>
                  <a:schemeClr val="dk2"/>
                </a:solidFill>
              </a:rPr>
              <a:t>α π</a:t>
            </a:r>
            <a:r>
              <a:rPr lang="en" sz="1000" dirty="0" err="1">
                <a:solidFill>
                  <a:schemeClr val="dk2"/>
                </a:solidFill>
              </a:rPr>
              <a:t>ου</a:t>
            </a:r>
            <a:r>
              <a:rPr lang="en" sz="1000" dirty="0">
                <a:solidFill>
                  <a:schemeClr val="dk2"/>
                </a:solidFill>
              </a:rPr>
              <a:t> π</a:t>
            </a:r>
            <a:r>
              <a:rPr lang="en" sz="1000" dirty="0" err="1">
                <a:solidFill>
                  <a:schemeClr val="dk2"/>
                </a:solidFill>
              </a:rPr>
              <a:t>ροσέφερε</a:t>
            </a:r>
            <a:r>
              <a:rPr lang="en" sz="1000" dirty="0">
                <a:solidFill>
                  <a:schemeClr val="dk2"/>
                </a:solidFill>
              </a:rPr>
              <a:t> </a:t>
            </a:r>
            <a:r>
              <a:rPr lang="en" sz="1000" dirty="0" err="1">
                <a:solidFill>
                  <a:schemeClr val="dk2"/>
                </a:solidFill>
              </a:rPr>
              <a:t>το</a:t>
            </a:r>
            <a:r>
              <a:rPr lang="en" sz="1000" dirty="0">
                <a:solidFill>
                  <a:schemeClr val="dk2"/>
                </a:solidFill>
              </a:rPr>
              <a:t> ΤΠ </a:t>
            </a:r>
            <a:r>
              <a:rPr lang="en" sz="1000" dirty="0" err="1">
                <a:solidFill>
                  <a:schemeClr val="dk2"/>
                </a:solidFill>
              </a:rPr>
              <a:t>ήτ</a:t>
            </a:r>
            <a:r>
              <a:rPr lang="en" sz="1000" dirty="0">
                <a:solidFill>
                  <a:schemeClr val="dk2"/>
                </a:solidFill>
              </a:rPr>
              <a:t>α</a:t>
            </a:r>
            <a:r>
              <a:rPr lang="en" sz="1000" dirty="0" err="1">
                <a:solidFill>
                  <a:schemeClr val="dk2"/>
                </a:solidFill>
              </a:rPr>
              <a:t>ν</a:t>
            </a:r>
            <a:r>
              <a:rPr lang="en" sz="1000" dirty="0">
                <a:solidFill>
                  <a:schemeClr val="dk2"/>
                </a:solidFill>
              </a:rPr>
              <a:t> </a:t>
            </a:r>
            <a:r>
              <a:rPr lang="en" sz="1000" dirty="0" err="1">
                <a:solidFill>
                  <a:schemeClr val="dk2"/>
                </a:solidFill>
              </a:rPr>
              <a:t>ξε</a:t>
            </a:r>
            <a:r>
              <a:rPr lang="en" sz="1000" dirty="0">
                <a:solidFill>
                  <a:schemeClr val="dk2"/>
                </a:solidFill>
              </a:rPr>
              <a:t>π</a:t>
            </a:r>
            <a:r>
              <a:rPr lang="en" sz="1000" dirty="0" err="1">
                <a:solidFill>
                  <a:schemeClr val="dk2"/>
                </a:solidFill>
              </a:rPr>
              <a:t>ερ</a:t>
            </a:r>
            <a:r>
              <a:rPr lang="en" sz="1000" dirty="0">
                <a:solidFill>
                  <a:schemeClr val="dk2"/>
                </a:solidFill>
              </a:rPr>
              <a:t>α</a:t>
            </a:r>
            <a:r>
              <a:rPr lang="en" sz="1000" dirty="0" err="1">
                <a:solidFill>
                  <a:schemeClr val="dk2"/>
                </a:solidFill>
              </a:rPr>
              <a:t>σμένη</a:t>
            </a:r>
            <a:r>
              <a:rPr lang="en" sz="1000" dirty="0">
                <a:solidFill>
                  <a:schemeClr val="dk2"/>
                </a:solidFill>
              </a:rPr>
              <a:t> </a:t>
            </a:r>
            <a:r>
              <a:rPr lang="en" sz="1000" dirty="0" err="1">
                <a:solidFill>
                  <a:schemeClr val="dk2"/>
                </a:solidFill>
              </a:rPr>
              <a:t>κ</a:t>
            </a:r>
            <a:r>
              <a:rPr lang="en" sz="1000" dirty="0">
                <a:solidFill>
                  <a:schemeClr val="dk2"/>
                </a:solidFill>
              </a:rPr>
              <a:t>α</a:t>
            </a:r>
            <a:r>
              <a:rPr lang="en" sz="1000" dirty="0" err="1">
                <a:solidFill>
                  <a:schemeClr val="dk2"/>
                </a:solidFill>
              </a:rPr>
              <a:t>ι</a:t>
            </a:r>
            <a:r>
              <a:rPr lang="en" sz="1000" dirty="0">
                <a:solidFill>
                  <a:schemeClr val="dk2"/>
                </a:solidFill>
              </a:rPr>
              <a:t> α</a:t>
            </a:r>
            <a:r>
              <a:rPr lang="en" sz="1000" dirty="0" err="1">
                <a:solidFill>
                  <a:schemeClr val="dk2"/>
                </a:solidFill>
              </a:rPr>
              <a:t>σύμ</a:t>
            </a:r>
            <a:r>
              <a:rPr lang="en" sz="1000" dirty="0">
                <a:solidFill>
                  <a:schemeClr val="dk2"/>
                </a:solidFill>
              </a:rPr>
              <a:t>βα</a:t>
            </a:r>
            <a:r>
              <a:rPr lang="en" sz="1000" dirty="0" err="1">
                <a:solidFill>
                  <a:schemeClr val="dk2"/>
                </a:solidFill>
              </a:rPr>
              <a:t>τη</a:t>
            </a:r>
            <a:r>
              <a:rPr lang="en" sz="1000" dirty="0">
                <a:solidFill>
                  <a:schemeClr val="dk2"/>
                </a:solidFill>
              </a:rPr>
              <a:t>. </a:t>
            </a:r>
            <a:r>
              <a:rPr lang="en" sz="1000" dirty="0" err="1">
                <a:solidFill>
                  <a:schemeClr val="dk2"/>
                </a:solidFill>
              </a:rPr>
              <a:t>Η</a:t>
            </a:r>
            <a:r>
              <a:rPr lang="en" sz="1000" dirty="0">
                <a:solidFill>
                  <a:schemeClr val="dk2"/>
                </a:solidFill>
              </a:rPr>
              <a:t> </a:t>
            </a:r>
            <a:r>
              <a:rPr lang="en" sz="1000" dirty="0" err="1">
                <a:solidFill>
                  <a:schemeClr val="dk2"/>
                </a:solidFill>
              </a:rPr>
              <a:t>ρ</a:t>
            </a:r>
            <a:r>
              <a:rPr lang="en" sz="1000" dirty="0">
                <a:solidFill>
                  <a:schemeClr val="dk2"/>
                </a:solidFill>
              </a:rPr>
              <a:t>α</a:t>
            </a:r>
            <a:r>
              <a:rPr lang="en" sz="1000" dirty="0" err="1">
                <a:solidFill>
                  <a:schemeClr val="dk2"/>
                </a:solidFill>
              </a:rPr>
              <a:t>γδ</a:t>
            </a:r>
            <a:r>
              <a:rPr lang="en" sz="1000" dirty="0">
                <a:solidFill>
                  <a:schemeClr val="dk2"/>
                </a:solidFill>
              </a:rPr>
              <a:t>α</a:t>
            </a:r>
            <a:r>
              <a:rPr lang="en" sz="1000" dirty="0" err="1">
                <a:solidFill>
                  <a:schemeClr val="dk2"/>
                </a:solidFill>
              </a:rPr>
              <a:t>ί</a:t>
            </a:r>
            <a:r>
              <a:rPr lang="en" sz="1000" dirty="0">
                <a:solidFill>
                  <a:schemeClr val="dk2"/>
                </a:solidFill>
              </a:rPr>
              <a:t>α </a:t>
            </a:r>
            <a:r>
              <a:rPr lang="en" sz="1000" dirty="0" err="1">
                <a:solidFill>
                  <a:schemeClr val="dk2"/>
                </a:solidFill>
              </a:rPr>
              <a:t>τεχνολογική</a:t>
            </a:r>
            <a:r>
              <a:rPr lang="en" sz="1000" dirty="0">
                <a:solidFill>
                  <a:schemeClr val="dk2"/>
                </a:solidFill>
              </a:rPr>
              <a:t> α</a:t>
            </a:r>
            <a:r>
              <a:rPr lang="en" sz="1000" dirty="0" err="1">
                <a:solidFill>
                  <a:schemeClr val="dk2"/>
                </a:solidFill>
              </a:rPr>
              <a:t>λλ</a:t>
            </a:r>
            <a:r>
              <a:rPr lang="en" sz="1000" dirty="0">
                <a:solidFill>
                  <a:schemeClr val="dk2"/>
                </a:solidFill>
              </a:rPr>
              <a:t>α</a:t>
            </a:r>
            <a:r>
              <a:rPr lang="en" sz="1000" dirty="0" err="1">
                <a:solidFill>
                  <a:schemeClr val="dk2"/>
                </a:solidFill>
              </a:rPr>
              <a:t>γή</a:t>
            </a:r>
            <a:r>
              <a:rPr lang="en" sz="1000" dirty="0">
                <a:solidFill>
                  <a:schemeClr val="dk2"/>
                </a:solidFill>
              </a:rPr>
              <a:t> </a:t>
            </a:r>
            <a:r>
              <a:rPr lang="en" sz="1000" dirty="0" err="1">
                <a:solidFill>
                  <a:schemeClr val="dk2"/>
                </a:solidFill>
              </a:rPr>
              <a:t>ξε</a:t>
            </a:r>
            <a:r>
              <a:rPr lang="en" sz="1000" dirty="0">
                <a:solidFill>
                  <a:schemeClr val="dk2"/>
                </a:solidFill>
              </a:rPr>
              <a:t>π</a:t>
            </a:r>
            <a:r>
              <a:rPr lang="en" sz="1000" dirty="0" err="1">
                <a:solidFill>
                  <a:schemeClr val="dk2"/>
                </a:solidFill>
              </a:rPr>
              <a:t>ερνούσε</a:t>
            </a:r>
            <a:r>
              <a:rPr lang="en" sz="1000" dirty="0">
                <a:solidFill>
                  <a:schemeClr val="dk2"/>
                </a:solidFill>
              </a:rPr>
              <a:t> </a:t>
            </a:r>
            <a:r>
              <a:rPr lang="en" sz="1000" dirty="0" err="1">
                <a:solidFill>
                  <a:schemeClr val="dk2"/>
                </a:solidFill>
              </a:rPr>
              <a:t>την</a:t>
            </a:r>
            <a:r>
              <a:rPr lang="en" sz="1000" dirty="0">
                <a:solidFill>
                  <a:schemeClr val="dk2"/>
                </a:solidFill>
              </a:rPr>
              <a:t> πα</a:t>
            </a:r>
            <a:r>
              <a:rPr lang="en" sz="1000" dirty="0" err="1">
                <a:solidFill>
                  <a:schemeClr val="dk2"/>
                </a:solidFill>
              </a:rPr>
              <a:t>ρ</a:t>
            </a:r>
            <a:r>
              <a:rPr lang="en" sz="1000" dirty="0">
                <a:solidFill>
                  <a:schemeClr val="dk2"/>
                </a:solidFill>
              </a:rPr>
              <a:t>α</a:t>
            </a:r>
            <a:r>
              <a:rPr lang="en" sz="1000" dirty="0" err="1">
                <a:solidFill>
                  <a:schemeClr val="dk2"/>
                </a:solidFill>
              </a:rPr>
              <a:t>δοσι</a:t>
            </a:r>
            <a:r>
              <a:rPr lang="en" sz="1000" dirty="0">
                <a:solidFill>
                  <a:schemeClr val="dk2"/>
                </a:solidFill>
              </a:rPr>
              <a:t>α</a:t>
            </a:r>
            <a:r>
              <a:rPr lang="en" sz="1000" dirty="0" err="1">
                <a:solidFill>
                  <a:schemeClr val="dk2"/>
                </a:solidFill>
              </a:rPr>
              <a:t>κή</a:t>
            </a:r>
            <a:r>
              <a:rPr lang="en" sz="1000" dirty="0">
                <a:solidFill>
                  <a:schemeClr val="dk2"/>
                </a:solidFill>
              </a:rPr>
              <a:t> </a:t>
            </a:r>
            <a:r>
              <a:rPr lang="en" sz="1000" dirty="0" err="1">
                <a:solidFill>
                  <a:schemeClr val="dk2"/>
                </a:solidFill>
              </a:rPr>
              <a:t>τους</a:t>
            </a:r>
            <a:r>
              <a:rPr lang="en" sz="1000" dirty="0">
                <a:solidFill>
                  <a:schemeClr val="dk2"/>
                </a:solidFill>
              </a:rPr>
              <a:t> π</a:t>
            </a:r>
            <a:r>
              <a:rPr lang="en" sz="1000" dirty="0" err="1">
                <a:solidFill>
                  <a:schemeClr val="dk2"/>
                </a:solidFill>
              </a:rPr>
              <a:t>ροσέγγιση</a:t>
            </a:r>
            <a:r>
              <a:rPr lang="en" sz="1000" dirty="0">
                <a:solidFill>
                  <a:schemeClr val="dk2"/>
                </a:solidFill>
              </a:rPr>
              <a:t> </a:t>
            </a:r>
            <a:r>
              <a:rPr lang="en" sz="1000" dirty="0" err="1">
                <a:solidFill>
                  <a:schemeClr val="dk2"/>
                </a:solidFill>
              </a:rPr>
              <a:t>κ</a:t>
            </a:r>
            <a:r>
              <a:rPr lang="en" sz="1000" dirty="0">
                <a:solidFill>
                  <a:schemeClr val="dk2"/>
                </a:solidFill>
              </a:rPr>
              <a:t>α</a:t>
            </a:r>
            <a:r>
              <a:rPr lang="en" sz="1000" dirty="0" err="1">
                <a:solidFill>
                  <a:schemeClr val="dk2"/>
                </a:solidFill>
              </a:rPr>
              <a:t>ι</a:t>
            </a:r>
            <a:r>
              <a:rPr lang="en" sz="1000" dirty="0">
                <a:solidFill>
                  <a:schemeClr val="dk2"/>
                </a:solidFill>
              </a:rPr>
              <a:t> </a:t>
            </a:r>
            <a:r>
              <a:rPr lang="en" sz="1000" dirty="0" err="1">
                <a:solidFill>
                  <a:schemeClr val="dk2"/>
                </a:solidFill>
              </a:rPr>
              <a:t>η</a:t>
            </a:r>
            <a:r>
              <a:rPr lang="en" sz="1000" dirty="0">
                <a:solidFill>
                  <a:schemeClr val="dk2"/>
                </a:solidFill>
              </a:rPr>
              <a:t> </a:t>
            </a:r>
            <a:r>
              <a:rPr lang="en" sz="1000" dirty="0" err="1">
                <a:solidFill>
                  <a:schemeClr val="dk2"/>
                </a:solidFill>
              </a:rPr>
              <a:t>σχέση</a:t>
            </a:r>
            <a:r>
              <a:rPr lang="en" sz="1000" dirty="0">
                <a:solidFill>
                  <a:schemeClr val="dk2"/>
                </a:solidFill>
              </a:rPr>
              <a:t> </a:t>
            </a:r>
            <a:r>
              <a:rPr lang="en" sz="1000" dirty="0" err="1">
                <a:solidFill>
                  <a:schemeClr val="dk2"/>
                </a:solidFill>
              </a:rPr>
              <a:t>με</a:t>
            </a:r>
            <a:r>
              <a:rPr lang="en" sz="1000" dirty="0">
                <a:solidFill>
                  <a:schemeClr val="dk2"/>
                </a:solidFill>
              </a:rPr>
              <a:t> </a:t>
            </a:r>
            <a:r>
              <a:rPr lang="en" sz="1000" dirty="0" err="1">
                <a:solidFill>
                  <a:schemeClr val="dk2"/>
                </a:solidFill>
              </a:rPr>
              <a:t>τους</a:t>
            </a:r>
            <a:r>
              <a:rPr lang="en" sz="1000" dirty="0">
                <a:solidFill>
                  <a:schemeClr val="dk2"/>
                </a:solidFill>
              </a:rPr>
              <a:t> “π</a:t>
            </a:r>
            <a:r>
              <a:rPr lang="en" sz="1000" dirty="0" err="1">
                <a:solidFill>
                  <a:schemeClr val="dk2"/>
                </a:solidFill>
              </a:rPr>
              <a:t>ελάτες</a:t>
            </a:r>
            <a:r>
              <a:rPr lang="en" sz="1000" dirty="0">
                <a:solidFill>
                  <a:schemeClr val="dk2"/>
                </a:solidFill>
              </a:rPr>
              <a:t>” </a:t>
            </a:r>
            <a:r>
              <a:rPr lang="en" sz="1000" dirty="0" err="1">
                <a:solidFill>
                  <a:schemeClr val="dk2"/>
                </a:solidFill>
              </a:rPr>
              <a:t>τους</a:t>
            </a:r>
            <a:r>
              <a:rPr lang="en" sz="1000" dirty="0">
                <a:solidFill>
                  <a:schemeClr val="dk2"/>
                </a:solidFill>
              </a:rPr>
              <a:t> (</a:t>
            </a:r>
            <a:r>
              <a:rPr lang="en" sz="1000" dirty="0" err="1">
                <a:solidFill>
                  <a:schemeClr val="dk2"/>
                </a:solidFill>
              </a:rPr>
              <a:t>τους</a:t>
            </a:r>
            <a:r>
              <a:rPr lang="en" sz="1000" dirty="0">
                <a:solidFill>
                  <a:schemeClr val="dk2"/>
                </a:solidFill>
              </a:rPr>
              <a:t> </a:t>
            </a:r>
            <a:r>
              <a:rPr lang="en" sz="1000" dirty="0" err="1">
                <a:solidFill>
                  <a:schemeClr val="dk2"/>
                </a:solidFill>
              </a:rPr>
              <a:t>ερευνητές</a:t>
            </a:r>
            <a:r>
              <a:rPr lang="en" sz="1000" dirty="0">
                <a:solidFill>
                  <a:schemeClr val="dk2"/>
                </a:solidFill>
              </a:rPr>
              <a:t> </a:t>
            </a:r>
            <a:r>
              <a:rPr lang="en" sz="1000" dirty="0" err="1">
                <a:solidFill>
                  <a:schemeClr val="dk2"/>
                </a:solidFill>
              </a:rPr>
              <a:t>Έρευν</a:t>
            </a:r>
            <a:r>
              <a:rPr lang="en" sz="1000" dirty="0">
                <a:solidFill>
                  <a:schemeClr val="dk2"/>
                </a:solidFill>
              </a:rPr>
              <a:t>α</a:t>
            </a:r>
            <a:r>
              <a:rPr lang="en" sz="1000" dirty="0" err="1">
                <a:solidFill>
                  <a:schemeClr val="dk2"/>
                </a:solidFill>
              </a:rPr>
              <a:t>ς</a:t>
            </a:r>
            <a:r>
              <a:rPr lang="en" sz="1000" dirty="0">
                <a:solidFill>
                  <a:schemeClr val="dk2"/>
                </a:solidFill>
              </a:rPr>
              <a:t> </a:t>
            </a:r>
            <a:r>
              <a:rPr lang="en" sz="1000" dirty="0" err="1">
                <a:solidFill>
                  <a:schemeClr val="dk2"/>
                </a:solidFill>
              </a:rPr>
              <a:t>κ</a:t>
            </a:r>
            <a:r>
              <a:rPr lang="en" sz="1000" dirty="0">
                <a:solidFill>
                  <a:schemeClr val="dk2"/>
                </a:solidFill>
              </a:rPr>
              <a:t>α</a:t>
            </a:r>
            <a:r>
              <a:rPr lang="en" sz="1000" dirty="0" err="1">
                <a:solidFill>
                  <a:schemeClr val="dk2"/>
                </a:solidFill>
              </a:rPr>
              <a:t>ι</a:t>
            </a:r>
            <a:r>
              <a:rPr lang="en" sz="1000" dirty="0">
                <a:solidFill>
                  <a:schemeClr val="dk2"/>
                </a:solidFill>
              </a:rPr>
              <a:t> </a:t>
            </a:r>
            <a:r>
              <a:rPr lang="en" sz="1000" dirty="0" err="1">
                <a:solidFill>
                  <a:schemeClr val="dk2"/>
                </a:solidFill>
              </a:rPr>
              <a:t>Ανά</a:t>
            </a:r>
            <a:r>
              <a:rPr lang="en" sz="1000" dirty="0">
                <a:solidFill>
                  <a:schemeClr val="dk2"/>
                </a:solidFill>
              </a:rPr>
              <a:t>π</a:t>
            </a:r>
            <a:r>
              <a:rPr lang="en" sz="1000" dirty="0" err="1">
                <a:solidFill>
                  <a:schemeClr val="dk2"/>
                </a:solidFill>
              </a:rPr>
              <a:t>τυξης</a:t>
            </a:r>
            <a:r>
              <a:rPr lang="en" sz="1000" dirty="0">
                <a:solidFill>
                  <a:schemeClr val="dk2"/>
                </a:solidFill>
              </a:rPr>
              <a:t>) </a:t>
            </a:r>
            <a:r>
              <a:rPr lang="en" sz="1000" dirty="0" err="1">
                <a:solidFill>
                  <a:schemeClr val="dk2"/>
                </a:solidFill>
              </a:rPr>
              <a:t>χρει</a:t>
            </a:r>
            <a:r>
              <a:rPr lang="en" sz="1000" dirty="0">
                <a:solidFill>
                  <a:schemeClr val="dk2"/>
                </a:solidFill>
              </a:rPr>
              <a:t>α</a:t>
            </a:r>
            <a:r>
              <a:rPr lang="en" sz="1000" dirty="0" err="1">
                <a:solidFill>
                  <a:schemeClr val="dk2"/>
                </a:solidFill>
              </a:rPr>
              <a:t>ζότ</a:t>
            </a:r>
            <a:r>
              <a:rPr lang="en" sz="1000" dirty="0">
                <a:solidFill>
                  <a:schemeClr val="dk2"/>
                </a:solidFill>
              </a:rPr>
              <a:t>α</a:t>
            </a:r>
            <a:r>
              <a:rPr lang="en" sz="1000" dirty="0" err="1">
                <a:solidFill>
                  <a:schemeClr val="dk2"/>
                </a:solidFill>
              </a:rPr>
              <a:t>ν</a:t>
            </a:r>
            <a:r>
              <a:rPr lang="en" sz="1000" dirty="0">
                <a:solidFill>
                  <a:schemeClr val="dk2"/>
                </a:solidFill>
              </a:rPr>
              <a:t> </a:t>
            </a:r>
            <a:r>
              <a:rPr lang="en" sz="1000" dirty="0" err="1">
                <a:solidFill>
                  <a:schemeClr val="dk2"/>
                </a:solidFill>
              </a:rPr>
              <a:t>ε</a:t>
            </a:r>
            <a:r>
              <a:rPr lang="en" sz="1000" dirty="0">
                <a:solidFill>
                  <a:schemeClr val="dk2"/>
                </a:solidFill>
              </a:rPr>
              <a:t>πα</a:t>
            </a:r>
            <a:r>
              <a:rPr lang="en" sz="1000" dirty="0" err="1">
                <a:solidFill>
                  <a:schemeClr val="dk2"/>
                </a:solidFill>
              </a:rPr>
              <a:t>νεξέτ</a:t>
            </a:r>
            <a:r>
              <a:rPr lang="en" sz="1000" dirty="0">
                <a:solidFill>
                  <a:schemeClr val="dk2"/>
                </a:solidFill>
              </a:rPr>
              <a:t>α</a:t>
            </a:r>
            <a:r>
              <a:rPr lang="en" sz="1000" dirty="0" err="1">
                <a:solidFill>
                  <a:schemeClr val="dk2"/>
                </a:solidFill>
              </a:rPr>
              <a:t>ση</a:t>
            </a:r>
            <a:r>
              <a:rPr lang="en" sz="1000" dirty="0">
                <a:solidFill>
                  <a:schemeClr val="dk2"/>
                </a:solidFill>
              </a:rPr>
              <a:t>.</a:t>
            </a:r>
            <a:endParaRPr sz="1000" dirty="0">
              <a:solidFill>
                <a:schemeClr val="dk2"/>
              </a:solidFill>
            </a:endParaRPr>
          </a:p>
          <a:p>
            <a:pPr marL="457200" lvl="0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Char char="●"/>
            </a:pPr>
            <a:r>
              <a:rPr lang="en" sz="1000" b="1" dirty="0" err="1">
                <a:solidFill>
                  <a:schemeClr val="dk2"/>
                </a:solidFill>
              </a:rPr>
              <a:t>Αρχικές</a:t>
            </a:r>
            <a:r>
              <a:rPr lang="en" sz="1000" b="1" dirty="0">
                <a:solidFill>
                  <a:schemeClr val="dk2"/>
                </a:solidFill>
              </a:rPr>
              <a:t> </a:t>
            </a:r>
            <a:r>
              <a:rPr lang="en" sz="1000" b="1" dirty="0" err="1">
                <a:solidFill>
                  <a:schemeClr val="dk2"/>
                </a:solidFill>
              </a:rPr>
              <a:t>Ερωτήσεις</a:t>
            </a:r>
            <a:r>
              <a:rPr lang="en" sz="1000" b="1" dirty="0">
                <a:solidFill>
                  <a:schemeClr val="dk2"/>
                </a:solidFill>
              </a:rPr>
              <a:t>:</a:t>
            </a:r>
            <a:r>
              <a:rPr lang="en" sz="1000" dirty="0">
                <a:solidFill>
                  <a:schemeClr val="dk2"/>
                </a:solidFill>
              </a:rPr>
              <a:t> </a:t>
            </a:r>
            <a:r>
              <a:rPr lang="en" sz="1000" dirty="0" err="1">
                <a:solidFill>
                  <a:schemeClr val="dk2"/>
                </a:solidFill>
              </a:rPr>
              <a:t>Εστί</a:t>
            </a:r>
            <a:r>
              <a:rPr lang="en" sz="1000" dirty="0">
                <a:solidFill>
                  <a:schemeClr val="dk2"/>
                </a:solidFill>
              </a:rPr>
              <a:t>α</a:t>
            </a:r>
            <a:r>
              <a:rPr lang="en" sz="1000" dirty="0" err="1">
                <a:solidFill>
                  <a:schemeClr val="dk2"/>
                </a:solidFill>
              </a:rPr>
              <a:t>ση</a:t>
            </a:r>
            <a:r>
              <a:rPr lang="en" sz="1000" dirty="0">
                <a:solidFill>
                  <a:schemeClr val="dk2"/>
                </a:solidFill>
              </a:rPr>
              <a:t> </a:t>
            </a:r>
            <a:r>
              <a:rPr lang="en" sz="1000" dirty="0" err="1">
                <a:solidFill>
                  <a:schemeClr val="dk2"/>
                </a:solidFill>
              </a:rPr>
              <a:t>σε</a:t>
            </a:r>
            <a:r>
              <a:rPr lang="en" sz="1000" dirty="0">
                <a:solidFill>
                  <a:schemeClr val="dk2"/>
                </a:solidFill>
              </a:rPr>
              <a:t> </a:t>
            </a:r>
            <a:r>
              <a:rPr lang="en" sz="1000" dirty="0" err="1">
                <a:solidFill>
                  <a:schemeClr val="dk2"/>
                </a:solidFill>
              </a:rPr>
              <a:t>τεχνικές</a:t>
            </a:r>
            <a:r>
              <a:rPr lang="en" sz="1000" dirty="0">
                <a:solidFill>
                  <a:schemeClr val="dk2"/>
                </a:solidFill>
              </a:rPr>
              <a:t> </a:t>
            </a:r>
            <a:r>
              <a:rPr lang="en" sz="1000" dirty="0" err="1">
                <a:solidFill>
                  <a:schemeClr val="dk2"/>
                </a:solidFill>
              </a:rPr>
              <a:t>λε</a:t>
            </a:r>
            <a:r>
              <a:rPr lang="en" sz="1000" dirty="0">
                <a:solidFill>
                  <a:schemeClr val="dk2"/>
                </a:solidFill>
              </a:rPr>
              <a:t>π</a:t>
            </a:r>
            <a:r>
              <a:rPr lang="en" sz="1000" dirty="0" err="1">
                <a:solidFill>
                  <a:schemeClr val="dk2"/>
                </a:solidFill>
              </a:rPr>
              <a:t>τομέρειες</a:t>
            </a:r>
            <a:r>
              <a:rPr lang="en" sz="1000" dirty="0">
                <a:solidFill>
                  <a:schemeClr val="dk2"/>
                </a:solidFill>
              </a:rPr>
              <a:t> </a:t>
            </a:r>
            <a:r>
              <a:rPr lang="en" sz="1000" dirty="0" err="1">
                <a:solidFill>
                  <a:schemeClr val="dk2"/>
                </a:solidFill>
              </a:rPr>
              <a:t>ό</a:t>
            </a:r>
            <a:r>
              <a:rPr lang="en" sz="1000" dirty="0">
                <a:solidFill>
                  <a:schemeClr val="dk2"/>
                </a:solidFill>
              </a:rPr>
              <a:t>π</a:t>
            </a:r>
            <a:r>
              <a:rPr lang="en" sz="1000" dirty="0" err="1">
                <a:solidFill>
                  <a:schemeClr val="dk2"/>
                </a:solidFill>
              </a:rPr>
              <a:t>ως</a:t>
            </a:r>
            <a:r>
              <a:rPr lang="en" sz="1000" dirty="0">
                <a:solidFill>
                  <a:schemeClr val="dk2"/>
                </a:solidFill>
              </a:rPr>
              <a:t> </a:t>
            </a:r>
            <a:r>
              <a:rPr lang="en" sz="1000" dirty="0" err="1">
                <a:solidFill>
                  <a:schemeClr val="dk2"/>
                </a:solidFill>
              </a:rPr>
              <a:t>οι</a:t>
            </a:r>
            <a:r>
              <a:rPr lang="en" sz="1000" dirty="0">
                <a:solidFill>
                  <a:schemeClr val="dk2"/>
                </a:solidFill>
              </a:rPr>
              <a:t> “απα</a:t>
            </a:r>
            <a:r>
              <a:rPr lang="en" sz="1000" dirty="0" err="1">
                <a:solidFill>
                  <a:schemeClr val="dk2"/>
                </a:solidFill>
              </a:rPr>
              <a:t>ιτήσεις</a:t>
            </a:r>
            <a:r>
              <a:rPr lang="en" sz="1000" dirty="0">
                <a:solidFill>
                  <a:schemeClr val="dk2"/>
                </a:solidFill>
              </a:rPr>
              <a:t> πα</a:t>
            </a:r>
            <a:r>
              <a:rPr lang="en" sz="1000" dirty="0" err="1">
                <a:solidFill>
                  <a:schemeClr val="dk2"/>
                </a:solidFill>
              </a:rPr>
              <a:t>ρουσί</a:t>
            </a:r>
            <a:r>
              <a:rPr lang="en" sz="1000" dirty="0">
                <a:solidFill>
                  <a:schemeClr val="dk2"/>
                </a:solidFill>
              </a:rPr>
              <a:t>α</a:t>
            </a:r>
            <a:r>
              <a:rPr lang="en" sz="1000" dirty="0" err="1">
                <a:solidFill>
                  <a:schemeClr val="dk2"/>
                </a:solidFill>
              </a:rPr>
              <a:t>σης</a:t>
            </a:r>
            <a:r>
              <a:rPr lang="en" sz="1000" dirty="0">
                <a:solidFill>
                  <a:schemeClr val="dk2"/>
                </a:solidFill>
              </a:rPr>
              <a:t> </a:t>
            </a:r>
            <a:r>
              <a:rPr lang="en" sz="1000" dirty="0" err="1">
                <a:solidFill>
                  <a:schemeClr val="dk2"/>
                </a:solidFill>
              </a:rPr>
              <a:t>γι</a:t>
            </a:r>
            <a:r>
              <a:rPr lang="en" sz="1000" dirty="0">
                <a:solidFill>
                  <a:schemeClr val="dk2"/>
                </a:solidFill>
              </a:rPr>
              <a:t>α </a:t>
            </a:r>
            <a:r>
              <a:rPr lang="en" sz="1000" dirty="0" err="1">
                <a:solidFill>
                  <a:schemeClr val="dk2"/>
                </a:solidFill>
              </a:rPr>
              <a:t>τη</a:t>
            </a:r>
            <a:r>
              <a:rPr lang="en" sz="1000" dirty="0">
                <a:solidFill>
                  <a:schemeClr val="dk2"/>
                </a:solidFill>
              </a:rPr>
              <a:t> </a:t>
            </a:r>
            <a:r>
              <a:rPr lang="en" sz="1000" dirty="0" err="1">
                <a:solidFill>
                  <a:schemeClr val="dk2"/>
                </a:solidFill>
              </a:rPr>
              <a:t>μετ</a:t>
            </a:r>
            <a:r>
              <a:rPr lang="en" sz="1000" dirty="0">
                <a:solidFill>
                  <a:schemeClr val="dk2"/>
                </a:solidFill>
              </a:rPr>
              <a:t>α</a:t>
            </a:r>
            <a:r>
              <a:rPr lang="en" sz="1000" dirty="0" err="1">
                <a:solidFill>
                  <a:schemeClr val="dk2"/>
                </a:solidFill>
              </a:rPr>
              <a:t>φορά</a:t>
            </a:r>
            <a:r>
              <a:rPr lang="en" sz="1000" dirty="0">
                <a:solidFill>
                  <a:schemeClr val="dk2"/>
                </a:solidFill>
              </a:rPr>
              <a:t> π</a:t>
            </a:r>
            <a:r>
              <a:rPr lang="en" sz="1000" dirty="0" err="1">
                <a:solidFill>
                  <a:schemeClr val="dk2"/>
                </a:solidFill>
              </a:rPr>
              <a:t>ληροφοριών</a:t>
            </a:r>
            <a:r>
              <a:rPr lang="en" sz="1000" dirty="0">
                <a:solidFill>
                  <a:schemeClr val="dk2"/>
                </a:solidFill>
              </a:rPr>
              <a:t>” </a:t>
            </a:r>
            <a:r>
              <a:rPr lang="en" sz="1000" dirty="0" err="1">
                <a:solidFill>
                  <a:schemeClr val="dk2"/>
                </a:solidFill>
              </a:rPr>
              <a:t>κ</a:t>
            </a:r>
            <a:r>
              <a:rPr lang="en" sz="1000" dirty="0">
                <a:solidFill>
                  <a:schemeClr val="dk2"/>
                </a:solidFill>
              </a:rPr>
              <a:t>α</a:t>
            </a:r>
            <a:r>
              <a:rPr lang="en" sz="1000" dirty="0" err="1">
                <a:solidFill>
                  <a:schemeClr val="dk2"/>
                </a:solidFill>
              </a:rPr>
              <a:t>ι</a:t>
            </a:r>
            <a:r>
              <a:rPr lang="en" sz="1000" dirty="0">
                <a:solidFill>
                  <a:schemeClr val="dk2"/>
                </a:solidFill>
              </a:rPr>
              <a:t> </a:t>
            </a:r>
            <a:r>
              <a:rPr lang="en" sz="1000" dirty="0" err="1">
                <a:solidFill>
                  <a:schemeClr val="dk2"/>
                </a:solidFill>
              </a:rPr>
              <a:t>το</a:t>
            </a:r>
            <a:r>
              <a:rPr lang="en" sz="1000" dirty="0">
                <a:solidFill>
                  <a:schemeClr val="dk2"/>
                </a:solidFill>
              </a:rPr>
              <a:t> “</a:t>
            </a:r>
            <a:r>
              <a:rPr lang="en" sz="1000" dirty="0" err="1">
                <a:solidFill>
                  <a:schemeClr val="dk2"/>
                </a:solidFill>
              </a:rPr>
              <a:t>κόστος</a:t>
            </a:r>
            <a:r>
              <a:rPr lang="en" sz="1000" dirty="0">
                <a:solidFill>
                  <a:schemeClr val="dk2"/>
                </a:solidFill>
              </a:rPr>
              <a:t> π</a:t>
            </a:r>
            <a:r>
              <a:rPr lang="en" sz="1000" dirty="0" err="1">
                <a:solidFill>
                  <a:schemeClr val="dk2"/>
                </a:solidFill>
              </a:rPr>
              <a:t>ρόσ</a:t>
            </a:r>
            <a:r>
              <a:rPr lang="en" sz="1000" dirty="0">
                <a:solidFill>
                  <a:schemeClr val="dk2"/>
                </a:solidFill>
              </a:rPr>
              <a:t>βα</a:t>
            </a:r>
            <a:r>
              <a:rPr lang="en" sz="1000" dirty="0" err="1">
                <a:solidFill>
                  <a:schemeClr val="dk2"/>
                </a:solidFill>
              </a:rPr>
              <a:t>σης</a:t>
            </a:r>
            <a:r>
              <a:rPr lang="en" sz="1000" dirty="0">
                <a:solidFill>
                  <a:schemeClr val="dk2"/>
                </a:solidFill>
              </a:rPr>
              <a:t> </a:t>
            </a:r>
            <a:r>
              <a:rPr lang="en" sz="1000" dirty="0" err="1">
                <a:solidFill>
                  <a:schemeClr val="dk2"/>
                </a:solidFill>
              </a:rPr>
              <a:t>σε</a:t>
            </a:r>
            <a:r>
              <a:rPr lang="en" sz="1000" dirty="0">
                <a:solidFill>
                  <a:schemeClr val="dk2"/>
                </a:solidFill>
              </a:rPr>
              <a:t> π</a:t>
            </a:r>
            <a:r>
              <a:rPr lang="en" sz="1000" dirty="0" err="1">
                <a:solidFill>
                  <a:schemeClr val="dk2"/>
                </a:solidFill>
              </a:rPr>
              <a:t>ληροφορίες</a:t>
            </a:r>
            <a:r>
              <a:rPr lang="en" sz="1000" dirty="0">
                <a:solidFill>
                  <a:schemeClr val="dk2"/>
                </a:solidFill>
              </a:rPr>
              <a:t>”.</a:t>
            </a:r>
            <a:endParaRPr sz="1000" dirty="0">
              <a:solidFill>
                <a:schemeClr val="dk2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 b="1" dirty="0" err="1">
                <a:solidFill>
                  <a:schemeClr val="dk2"/>
                </a:solidFill>
              </a:rPr>
              <a:t>Αρχική</a:t>
            </a:r>
            <a:r>
              <a:rPr lang="en" sz="1000" b="1" dirty="0">
                <a:solidFill>
                  <a:schemeClr val="dk2"/>
                </a:solidFill>
              </a:rPr>
              <a:t> </a:t>
            </a:r>
            <a:r>
              <a:rPr lang="en" sz="1000" b="1" dirty="0" err="1">
                <a:solidFill>
                  <a:schemeClr val="dk2"/>
                </a:solidFill>
              </a:rPr>
              <a:t>Πολιτιστική</a:t>
            </a:r>
            <a:r>
              <a:rPr lang="en" sz="1000" b="1" dirty="0">
                <a:solidFill>
                  <a:schemeClr val="dk2"/>
                </a:solidFill>
              </a:rPr>
              <a:t> &amp; </a:t>
            </a:r>
            <a:r>
              <a:rPr lang="en" sz="1000" b="1" dirty="0" err="1">
                <a:solidFill>
                  <a:schemeClr val="dk2"/>
                </a:solidFill>
              </a:rPr>
              <a:t>Πολιτική</a:t>
            </a:r>
            <a:r>
              <a:rPr lang="en" sz="1000" b="1" dirty="0">
                <a:solidFill>
                  <a:schemeClr val="dk2"/>
                </a:solidFill>
              </a:rPr>
              <a:t> </a:t>
            </a:r>
            <a:r>
              <a:rPr lang="en" sz="1000" b="1" dirty="0" err="1">
                <a:solidFill>
                  <a:schemeClr val="dk2"/>
                </a:solidFill>
              </a:rPr>
              <a:t>Ανάλυση</a:t>
            </a:r>
            <a:r>
              <a:rPr lang="en" sz="1000" b="1" dirty="0">
                <a:solidFill>
                  <a:schemeClr val="dk2"/>
                </a:solidFill>
              </a:rPr>
              <a:t> (</a:t>
            </a:r>
            <a:r>
              <a:rPr lang="en" sz="1000" b="1" dirty="0" err="1">
                <a:solidFill>
                  <a:schemeClr val="dk2"/>
                </a:solidFill>
              </a:rPr>
              <a:t>Η</a:t>
            </a:r>
            <a:r>
              <a:rPr lang="en" sz="1000" b="1" dirty="0">
                <a:solidFill>
                  <a:schemeClr val="dk2"/>
                </a:solidFill>
              </a:rPr>
              <a:t> “Soft” </a:t>
            </a:r>
            <a:r>
              <a:rPr lang="en" sz="1000" b="1" dirty="0" err="1">
                <a:solidFill>
                  <a:schemeClr val="dk2"/>
                </a:solidFill>
              </a:rPr>
              <a:t>Πρ</a:t>
            </a:r>
            <a:r>
              <a:rPr lang="en" sz="1000" b="1" dirty="0">
                <a:solidFill>
                  <a:schemeClr val="dk2"/>
                </a:solidFill>
              </a:rPr>
              <a:t>α</a:t>
            </a:r>
            <a:r>
              <a:rPr lang="en" sz="1000" b="1" dirty="0" err="1">
                <a:solidFill>
                  <a:schemeClr val="dk2"/>
                </a:solidFill>
              </a:rPr>
              <a:t>γμ</a:t>
            </a:r>
            <a:r>
              <a:rPr lang="en" sz="1000" b="1" dirty="0">
                <a:solidFill>
                  <a:schemeClr val="dk2"/>
                </a:solidFill>
              </a:rPr>
              <a:t>α</a:t>
            </a:r>
            <a:r>
              <a:rPr lang="en" sz="1000" b="1" dirty="0" err="1">
                <a:solidFill>
                  <a:schemeClr val="dk2"/>
                </a:solidFill>
              </a:rPr>
              <a:t>τικότητ</a:t>
            </a:r>
            <a:r>
              <a:rPr lang="en" sz="1000" b="1" dirty="0">
                <a:solidFill>
                  <a:schemeClr val="dk2"/>
                </a:solidFill>
              </a:rPr>
              <a:t>α)</a:t>
            </a:r>
            <a:br>
              <a:rPr lang="en" sz="1000" b="1" dirty="0">
                <a:solidFill>
                  <a:schemeClr val="dk2"/>
                </a:solidFill>
              </a:rPr>
            </a:br>
            <a:r>
              <a:rPr lang="en" sz="1000" dirty="0" err="1">
                <a:solidFill>
                  <a:schemeClr val="dk2"/>
                </a:solidFill>
              </a:rPr>
              <a:t>Πριν</a:t>
            </a:r>
            <a:r>
              <a:rPr lang="en" sz="1000" dirty="0">
                <a:solidFill>
                  <a:schemeClr val="dk2"/>
                </a:solidFill>
              </a:rPr>
              <a:t> </a:t>
            </a:r>
            <a:r>
              <a:rPr lang="en" sz="1000" dirty="0" err="1">
                <a:solidFill>
                  <a:schemeClr val="dk2"/>
                </a:solidFill>
              </a:rPr>
              <a:t>κ</a:t>
            </a:r>
            <a:r>
              <a:rPr lang="en" sz="1000" dirty="0">
                <a:solidFill>
                  <a:schemeClr val="dk2"/>
                </a:solidFill>
              </a:rPr>
              <a:t>α</a:t>
            </a:r>
            <a:r>
              <a:rPr lang="en" sz="1000" dirty="0" err="1">
                <a:solidFill>
                  <a:schemeClr val="dk2"/>
                </a:solidFill>
              </a:rPr>
              <a:t>ν</a:t>
            </a:r>
            <a:r>
              <a:rPr lang="en" sz="1000" dirty="0">
                <a:solidFill>
                  <a:schemeClr val="dk2"/>
                </a:solidFill>
              </a:rPr>
              <a:t> </a:t>
            </a:r>
            <a:r>
              <a:rPr lang="en" sz="1000" dirty="0" err="1">
                <a:solidFill>
                  <a:schemeClr val="dk2"/>
                </a:solidFill>
              </a:rPr>
              <a:t>ξεκινήσουν</a:t>
            </a:r>
            <a:r>
              <a:rPr lang="en" sz="1000" dirty="0">
                <a:solidFill>
                  <a:schemeClr val="dk2"/>
                </a:solidFill>
              </a:rPr>
              <a:t> </a:t>
            </a:r>
            <a:r>
              <a:rPr lang="en" sz="1000" dirty="0" err="1">
                <a:solidFill>
                  <a:schemeClr val="dk2"/>
                </a:solidFill>
              </a:rPr>
              <a:t>την</a:t>
            </a:r>
            <a:r>
              <a:rPr lang="en" sz="1000" dirty="0">
                <a:solidFill>
                  <a:schemeClr val="dk2"/>
                </a:solidFill>
              </a:rPr>
              <a:t> </a:t>
            </a:r>
            <a:r>
              <a:rPr lang="en" sz="1000" dirty="0" err="1">
                <a:solidFill>
                  <a:schemeClr val="dk2"/>
                </a:solidFill>
              </a:rPr>
              <a:t>ε</a:t>
            </a:r>
            <a:r>
              <a:rPr lang="en" sz="1000" dirty="0">
                <a:solidFill>
                  <a:schemeClr val="dk2"/>
                </a:solidFill>
              </a:rPr>
              <a:t>π</a:t>
            </a:r>
            <a:r>
              <a:rPr lang="en" sz="1000" dirty="0" err="1">
                <a:solidFill>
                  <a:schemeClr val="dk2"/>
                </a:solidFill>
              </a:rPr>
              <a:t>ίσημη</a:t>
            </a:r>
            <a:r>
              <a:rPr lang="en" sz="1000" dirty="0">
                <a:solidFill>
                  <a:schemeClr val="dk2"/>
                </a:solidFill>
              </a:rPr>
              <a:t> α</a:t>
            </a:r>
            <a:r>
              <a:rPr lang="en" sz="1000" dirty="0" err="1">
                <a:solidFill>
                  <a:schemeClr val="dk2"/>
                </a:solidFill>
              </a:rPr>
              <a:t>νάλυση</a:t>
            </a:r>
            <a:r>
              <a:rPr lang="en" sz="1000" dirty="0">
                <a:solidFill>
                  <a:schemeClr val="dk2"/>
                </a:solidFill>
              </a:rPr>
              <a:t>, </a:t>
            </a:r>
            <a:r>
              <a:rPr lang="en" sz="1000" dirty="0" err="1">
                <a:solidFill>
                  <a:schemeClr val="dk2"/>
                </a:solidFill>
              </a:rPr>
              <a:t>οι</a:t>
            </a:r>
            <a:r>
              <a:rPr lang="en" sz="1000" dirty="0">
                <a:solidFill>
                  <a:schemeClr val="dk2"/>
                </a:solidFill>
              </a:rPr>
              <a:t> </a:t>
            </a:r>
            <a:r>
              <a:rPr lang="en" sz="1000" dirty="0" err="1">
                <a:solidFill>
                  <a:schemeClr val="dk2"/>
                </a:solidFill>
              </a:rPr>
              <a:t>ε</a:t>
            </a:r>
            <a:r>
              <a:rPr lang="en" sz="1000" dirty="0">
                <a:solidFill>
                  <a:schemeClr val="dk2"/>
                </a:solidFill>
              </a:rPr>
              <a:t>πα</a:t>
            </a:r>
            <a:r>
              <a:rPr lang="en" sz="1000" dirty="0" err="1">
                <a:solidFill>
                  <a:schemeClr val="dk2"/>
                </a:solidFill>
              </a:rPr>
              <a:t>γγελμ</a:t>
            </a:r>
            <a:r>
              <a:rPr lang="en" sz="1000" dirty="0">
                <a:solidFill>
                  <a:schemeClr val="dk2"/>
                </a:solidFill>
              </a:rPr>
              <a:t>α</a:t>
            </a:r>
            <a:r>
              <a:rPr lang="en" sz="1000" dirty="0" err="1">
                <a:solidFill>
                  <a:schemeClr val="dk2"/>
                </a:solidFill>
              </a:rPr>
              <a:t>τίες</a:t>
            </a:r>
            <a:r>
              <a:rPr lang="en" sz="1000" dirty="0">
                <a:solidFill>
                  <a:schemeClr val="dk2"/>
                </a:solidFill>
              </a:rPr>
              <a:t> </a:t>
            </a:r>
            <a:r>
              <a:rPr lang="en" sz="1000" dirty="0" err="1">
                <a:solidFill>
                  <a:schemeClr val="dk2"/>
                </a:solidFill>
              </a:rPr>
              <a:t>του</a:t>
            </a:r>
            <a:r>
              <a:rPr lang="en" sz="1000" dirty="0">
                <a:solidFill>
                  <a:schemeClr val="dk2"/>
                </a:solidFill>
              </a:rPr>
              <a:t> SSM (Checkland &amp; Holwell) </a:t>
            </a:r>
            <a:r>
              <a:rPr lang="en" sz="1000" dirty="0" err="1">
                <a:solidFill>
                  <a:schemeClr val="dk2"/>
                </a:solidFill>
              </a:rPr>
              <a:t>εντό</a:t>
            </a:r>
            <a:r>
              <a:rPr lang="en" sz="1000" dirty="0">
                <a:solidFill>
                  <a:schemeClr val="dk2"/>
                </a:solidFill>
              </a:rPr>
              <a:t>π</a:t>
            </a:r>
            <a:r>
              <a:rPr lang="en" sz="1000" dirty="0" err="1">
                <a:solidFill>
                  <a:schemeClr val="dk2"/>
                </a:solidFill>
              </a:rPr>
              <a:t>ισ</a:t>
            </a:r>
            <a:r>
              <a:rPr lang="en" sz="1000" dirty="0">
                <a:solidFill>
                  <a:schemeClr val="dk2"/>
                </a:solidFill>
              </a:rPr>
              <a:t>α</a:t>
            </a:r>
            <a:r>
              <a:rPr lang="en" sz="1000" dirty="0" err="1">
                <a:solidFill>
                  <a:schemeClr val="dk2"/>
                </a:solidFill>
              </a:rPr>
              <a:t>ν</a:t>
            </a:r>
            <a:r>
              <a:rPr lang="en" sz="1000" dirty="0">
                <a:solidFill>
                  <a:schemeClr val="dk2"/>
                </a:solidFill>
              </a:rPr>
              <a:t> βα</a:t>
            </a:r>
            <a:r>
              <a:rPr lang="en" sz="1000" dirty="0" err="1">
                <a:solidFill>
                  <a:schemeClr val="dk2"/>
                </a:solidFill>
              </a:rPr>
              <a:t>σικά</a:t>
            </a:r>
            <a:r>
              <a:rPr lang="en" sz="1000" dirty="0">
                <a:solidFill>
                  <a:schemeClr val="dk2"/>
                </a:solidFill>
              </a:rPr>
              <a:t> π</a:t>
            </a:r>
            <a:r>
              <a:rPr lang="en" sz="1000" dirty="0" err="1">
                <a:solidFill>
                  <a:schemeClr val="dk2"/>
                </a:solidFill>
              </a:rPr>
              <a:t>ολιτισμικά</a:t>
            </a:r>
            <a:r>
              <a:rPr lang="en" sz="1000" dirty="0">
                <a:solidFill>
                  <a:schemeClr val="dk2"/>
                </a:solidFill>
              </a:rPr>
              <a:t> </a:t>
            </a:r>
            <a:r>
              <a:rPr lang="en" sz="1000" dirty="0" err="1">
                <a:solidFill>
                  <a:schemeClr val="dk2"/>
                </a:solidFill>
              </a:rPr>
              <a:t>κ</a:t>
            </a:r>
            <a:r>
              <a:rPr lang="en" sz="1000" dirty="0">
                <a:solidFill>
                  <a:schemeClr val="dk2"/>
                </a:solidFill>
              </a:rPr>
              <a:t>α</a:t>
            </a:r>
            <a:r>
              <a:rPr lang="en" sz="1000" dirty="0" err="1">
                <a:solidFill>
                  <a:schemeClr val="dk2"/>
                </a:solidFill>
              </a:rPr>
              <a:t>ι</a:t>
            </a:r>
            <a:r>
              <a:rPr lang="en" sz="1000" dirty="0">
                <a:solidFill>
                  <a:schemeClr val="dk2"/>
                </a:solidFill>
              </a:rPr>
              <a:t> π</a:t>
            </a:r>
            <a:r>
              <a:rPr lang="en" sz="1000" dirty="0" err="1">
                <a:solidFill>
                  <a:schemeClr val="dk2"/>
                </a:solidFill>
              </a:rPr>
              <a:t>ολιτικά</a:t>
            </a:r>
            <a:r>
              <a:rPr lang="en" sz="1000" dirty="0">
                <a:solidFill>
                  <a:schemeClr val="dk2"/>
                </a:solidFill>
              </a:rPr>
              <a:t> </a:t>
            </a:r>
            <a:r>
              <a:rPr lang="en" sz="1000" dirty="0" err="1">
                <a:solidFill>
                  <a:schemeClr val="dk2"/>
                </a:solidFill>
              </a:rPr>
              <a:t>εμ</a:t>
            </a:r>
            <a:r>
              <a:rPr lang="en" sz="1000" dirty="0">
                <a:solidFill>
                  <a:schemeClr val="dk2"/>
                </a:solidFill>
              </a:rPr>
              <a:t>π</a:t>
            </a:r>
            <a:r>
              <a:rPr lang="en" sz="1000" dirty="0" err="1">
                <a:solidFill>
                  <a:schemeClr val="dk2"/>
                </a:solidFill>
              </a:rPr>
              <a:t>όδι</a:t>
            </a:r>
            <a:r>
              <a:rPr lang="en" sz="1000" dirty="0">
                <a:solidFill>
                  <a:schemeClr val="dk2"/>
                </a:solidFill>
              </a:rPr>
              <a:t>α:</a:t>
            </a:r>
            <a:endParaRPr sz="1000" dirty="0">
              <a:solidFill>
                <a:schemeClr val="dk2"/>
              </a:solidFill>
            </a:endParaRPr>
          </a:p>
          <a:p>
            <a:pPr marL="457200" lvl="0" indent="-2921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000"/>
              <a:buChar char="●"/>
            </a:pPr>
            <a:r>
              <a:rPr lang="en" sz="1000" b="1" dirty="0" err="1">
                <a:solidFill>
                  <a:schemeClr val="dk2"/>
                </a:solidFill>
              </a:rPr>
              <a:t>Αρχικοί</a:t>
            </a:r>
            <a:r>
              <a:rPr lang="en" sz="1000" b="1" dirty="0">
                <a:solidFill>
                  <a:schemeClr val="dk2"/>
                </a:solidFill>
              </a:rPr>
              <a:t> </a:t>
            </a:r>
            <a:r>
              <a:rPr lang="en" sz="1000" b="1" dirty="0" err="1">
                <a:solidFill>
                  <a:schemeClr val="dk2"/>
                </a:solidFill>
              </a:rPr>
              <a:t>Περιορισμοί</a:t>
            </a:r>
            <a:r>
              <a:rPr lang="en" sz="1000" b="1" dirty="0">
                <a:solidFill>
                  <a:schemeClr val="dk2"/>
                </a:solidFill>
              </a:rPr>
              <a:t>:</a:t>
            </a:r>
            <a:r>
              <a:rPr lang="en" sz="1000" dirty="0">
                <a:solidFill>
                  <a:schemeClr val="dk2"/>
                </a:solidFill>
              </a:rPr>
              <a:t> </a:t>
            </a:r>
            <a:r>
              <a:rPr lang="en" sz="1000" dirty="0" err="1">
                <a:solidFill>
                  <a:schemeClr val="dk2"/>
                </a:solidFill>
              </a:rPr>
              <a:t>Το</a:t>
            </a:r>
            <a:r>
              <a:rPr lang="en" sz="1000" dirty="0">
                <a:solidFill>
                  <a:schemeClr val="dk2"/>
                </a:solidFill>
              </a:rPr>
              <a:t> </a:t>
            </a:r>
            <a:r>
              <a:rPr lang="en" sz="1000" dirty="0" err="1">
                <a:solidFill>
                  <a:schemeClr val="dk2"/>
                </a:solidFill>
              </a:rPr>
              <a:t>έργο</a:t>
            </a:r>
            <a:r>
              <a:rPr lang="en" sz="1000" dirty="0">
                <a:solidFill>
                  <a:schemeClr val="dk2"/>
                </a:solidFill>
              </a:rPr>
              <a:t> π</a:t>
            </a:r>
            <a:r>
              <a:rPr lang="en" sz="1000" dirty="0" err="1">
                <a:solidFill>
                  <a:schemeClr val="dk2"/>
                </a:solidFill>
              </a:rPr>
              <a:t>εριοριζότ</a:t>
            </a:r>
            <a:r>
              <a:rPr lang="en" sz="1000" dirty="0">
                <a:solidFill>
                  <a:schemeClr val="dk2"/>
                </a:solidFill>
              </a:rPr>
              <a:t>α</a:t>
            </a:r>
            <a:r>
              <a:rPr lang="en" sz="1000" dirty="0" err="1">
                <a:solidFill>
                  <a:schemeClr val="dk2"/>
                </a:solidFill>
              </a:rPr>
              <a:t>ν</a:t>
            </a:r>
            <a:r>
              <a:rPr lang="en" sz="1000" dirty="0">
                <a:solidFill>
                  <a:schemeClr val="dk2"/>
                </a:solidFill>
              </a:rPr>
              <a:t> </a:t>
            </a:r>
            <a:r>
              <a:rPr lang="en" sz="1000" dirty="0" err="1">
                <a:solidFill>
                  <a:schemeClr val="dk2"/>
                </a:solidFill>
              </a:rPr>
              <a:t>ε</a:t>
            </a:r>
            <a:r>
              <a:rPr lang="en" sz="1000" dirty="0">
                <a:solidFill>
                  <a:schemeClr val="dk2"/>
                </a:solidFill>
              </a:rPr>
              <a:t>π</a:t>
            </a:r>
            <a:r>
              <a:rPr lang="en" sz="1000" dirty="0" err="1">
                <a:solidFill>
                  <a:schemeClr val="dk2"/>
                </a:solidFill>
              </a:rPr>
              <a:t>ίσημ</a:t>
            </a:r>
            <a:r>
              <a:rPr lang="en" sz="1000" dirty="0">
                <a:solidFill>
                  <a:schemeClr val="dk2"/>
                </a:solidFill>
              </a:rPr>
              <a:t>α </a:t>
            </a:r>
            <a:r>
              <a:rPr lang="en" sz="1000" dirty="0" err="1">
                <a:solidFill>
                  <a:schemeClr val="dk2"/>
                </a:solidFill>
              </a:rPr>
              <a:t>σε</a:t>
            </a:r>
            <a:r>
              <a:rPr lang="en" sz="1000" dirty="0">
                <a:solidFill>
                  <a:schemeClr val="dk2"/>
                </a:solidFill>
              </a:rPr>
              <a:t> </a:t>
            </a:r>
            <a:r>
              <a:rPr lang="en" sz="1000" dirty="0" err="1">
                <a:solidFill>
                  <a:schemeClr val="dk2"/>
                </a:solidFill>
              </a:rPr>
              <a:t>μί</a:t>
            </a:r>
            <a:r>
              <a:rPr lang="en" sz="1000" dirty="0">
                <a:solidFill>
                  <a:schemeClr val="dk2"/>
                </a:solidFill>
              </a:rPr>
              <a:t>α </a:t>
            </a:r>
            <a:r>
              <a:rPr lang="en" sz="1000" dirty="0" err="1">
                <a:solidFill>
                  <a:schemeClr val="dk2"/>
                </a:solidFill>
              </a:rPr>
              <a:t>υ</a:t>
            </a:r>
            <a:r>
              <a:rPr lang="en" sz="1000" dirty="0">
                <a:solidFill>
                  <a:schemeClr val="dk2"/>
                </a:solidFill>
              </a:rPr>
              <a:t>π</a:t>
            </a:r>
            <a:r>
              <a:rPr lang="en" sz="1000" dirty="0" err="1">
                <a:solidFill>
                  <a:schemeClr val="dk2"/>
                </a:solidFill>
              </a:rPr>
              <a:t>οκ</a:t>
            </a:r>
            <a:r>
              <a:rPr lang="en" sz="1000" dirty="0">
                <a:solidFill>
                  <a:schemeClr val="dk2"/>
                </a:solidFill>
              </a:rPr>
              <a:t>α</a:t>
            </a:r>
            <a:r>
              <a:rPr lang="en" sz="1000" dirty="0" err="1">
                <a:solidFill>
                  <a:schemeClr val="dk2"/>
                </a:solidFill>
              </a:rPr>
              <a:t>τηγορί</a:t>
            </a:r>
            <a:r>
              <a:rPr lang="en" sz="1000" dirty="0">
                <a:solidFill>
                  <a:schemeClr val="dk2"/>
                </a:solidFill>
              </a:rPr>
              <a:t>α </a:t>
            </a:r>
            <a:r>
              <a:rPr lang="en" sz="1000" dirty="0" err="1">
                <a:solidFill>
                  <a:schemeClr val="dk2"/>
                </a:solidFill>
              </a:rPr>
              <a:t>του</a:t>
            </a:r>
            <a:r>
              <a:rPr lang="en" sz="1000" dirty="0">
                <a:solidFill>
                  <a:schemeClr val="dk2"/>
                </a:solidFill>
              </a:rPr>
              <a:t> ID (IDI), α</a:t>
            </a:r>
            <a:r>
              <a:rPr lang="en" sz="1000" dirty="0" err="1">
                <a:solidFill>
                  <a:schemeClr val="dk2"/>
                </a:solidFill>
              </a:rPr>
              <a:t>λλά</a:t>
            </a:r>
            <a:r>
              <a:rPr lang="en" sz="1000" dirty="0">
                <a:solidFill>
                  <a:schemeClr val="dk2"/>
                </a:solidFill>
              </a:rPr>
              <a:t> </a:t>
            </a:r>
            <a:r>
              <a:rPr lang="en" sz="1000" dirty="0" err="1">
                <a:solidFill>
                  <a:schemeClr val="dk2"/>
                </a:solidFill>
              </a:rPr>
              <a:t>το</a:t>
            </a:r>
            <a:r>
              <a:rPr lang="en" sz="1000" dirty="0">
                <a:solidFill>
                  <a:schemeClr val="dk2"/>
                </a:solidFill>
              </a:rPr>
              <a:t> π</a:t>
            </a:r>
            <a:r>
              <a:rPr lang="en" sz="1000" dirty="0" err="1">
                <a:solidFill>
                  <a:schemeClr val="dk2"/>
                </a:solidFill>
              </a:rPr>
              <a:t>ρ</a:t>
            </a:r>
            <a:r>
              <a:rPr lang="en" sz="1000" dirty="0">
                <a:solidFill>
                  <a:schemeClr val="dk2"/>
                </a:solidFill>
              </a:rPr>
              <a:t>α</a:t>
            </a:r>
            <a:r>
              <a:rPr lang="en" sz="1000" dirty="0" err="1">
                <a:solidFill>
                  <a:schemeClr val="dk2"/>
                </a:solidFill>
              </a:rPr>
              <a:t>γμ</a:t>
            </a:r>
            <a:r>
              <a:rPr lang="en" sz="1000" dirty="0">
                <a:solidFill>
                  <a:schemeClr val="dk2"/>
                </a:solidFill>
              </a:rPr>
              <a:t>α</a:t>
            </a:r>
            <a:r>
              <a:rPr lang="en" sz="1000" dirty="0" err="1">
                <a:solidFill>
                  <a:schemeClr val="dk2"/>
                </a:solidFill>
              </a:rPr>
              <a:t>τικό</a:t>
            </a:r>
            <a:r>
              <a:rPr lang="en" sz="1000" dirty="0">
                <a:solidFill>
                  <a:schemeClr val="dk2"/>
                </a:solidFill>
              </a:rPr>
              <a:t> π</a:t>
            </a:r>
            <a:r>
              <a:rPr lang="en" sz="1000" dirty="0" err="1">
                <a:solidFill>
                  <a:schemeClr val="dk2"/>
                </a:solidFill>
              </a:rPr>
              <a:t>ρό</a:t>
            </a:r>
            <a:r>
              <a:rPr lang="en" sz="1000" dirty="0">
                <a:solidFill>
                  <a:schemeClr val="dk2"/>
                </a:solidFill>
              </a:rPr>
              <a:t>β</a:t>
            </a:r>
            <a:r>
              <a:rPr lang="en" sz="1000" dirty="0" err="1">
                <a:solidFill>
                  <a:schemeClr val="dk2"/>
                </a:solidFill>
              </a:rPr>
              <a:t>λημ</a:t>
            </a:r>
            <a:r>
              <a:rPr lang="en" sz="1000" dirty="0">
                <a:solidFill>
                  <a:schemeClr val="dk2"/>
                </a:solidFill>
              </a:rPr>
              <a:t>α α</a:t>
            </a:r>
            <a:r>
              <a:rPr lang="en" sz="1000" dirty="0" err="1">
                <a:solidFill>
                  <a:schemeClr val="dk2"/>
                </a:solidFill>
              </a:rPr>
              <a:t>φορούσε</a:t>
            </a:r>
            <a:r>
              <a:rPr lang="en" sz="1000" dirty="0">
                <a:solidFill>
                  <a:schemeClr val="dk2"/>
                </a:solidFill>
              </a:rPr>
              <a:t> </a:t>
            </a:r>
            <a:r>
              <a:rPr lang="en" sz="1000" dirty="0" err="1">
                <a:solidFill>
                  <a:schemeClr val="dk2"/>
                </a:solidFill>
              </a:rPr>
              <a:t>σ</a:t>
            </a:r>
            <a:r>
              <a:rPr lang="en" sz="1000" dirty="0">
                <a:solidFill>
                  <a:schemeClr val="dk2"/>
                </a:solidFill>
              </a:rPr>
              <a:t>α</a:t>
            </a:r>
            <a:r>
              <a:rPr lang="en" sz="1000" dirty="0" err="1">
                <a:solidFill>
                  <a:schemeClr val="dk2"/>
                </a:solidFill>
              </a:rPr>
              <a:t>φώς</a:t>
            </a:r>
            <a:r>
              <a:rPr lang="en" sz="1000" dirty="0">
                <a:solidFill>
                  <a:schemeClr val="dk2"/>
                </a:solidFill>
              </a:rPr>
              <a:t> </a:t>
            </a:r>
            <a:r>
              <a:rPr lang="en" sz="1000" dirty="0" err="1">
                <a:solidFill>
                  <a:schemeClr val="dk2"/>
                </a:solidFill>
              </a:rPr>
              <a:t>ολόκληρο</a:t>
            </a:r>
            <a:r>
              <a:rPr lang="en" sz="1000" dirty="0">
                <a:solidFill>
                  <a:schemeClr val="dk2"/>
                </a:solidFill>
              </a:rPr>
              <a:t> </a:t>
            </a:r>
            <a:r>
              <a:rPr lang="en" sz="1000" dirty="0" err="1">
                <a:solidFill>
                  <a:schemeClr val="dk2"/>
                </a:solidFill>
              </a:rPr>
              <a:t>το</a:t>
            </a:r>
            <a:r>
              <a:rPr lang="en" sz="1000" dirty="0">
                <a:solidFill>
                  <a:schemeClr val="dk2"/>
                </a:solidFill>
              </a:rPr>
              <a:t> </a:t>
            </a:r>
            <a:r>
              <a:rPr lang="en" sz="1000" dirty="0" err="1">
                <a:solidFill>
                  <a:schemeClr val="dk2"/>
                </a:solidFill>
              </a:rPr>
              <a:t>τμήμ</a:t>
            </a:r>
            <a:r>
              <a:rPr lang="en" sz="1000" dirty="0">
                <a:solidFill>
                  <a:schemeClr val="dk2"/>
                </a:solidFill>
              </a:rPr>
              <a:t>α </a:t>
            </a:r>
            <a:r>
              <a:rPr lang="en" sz="1000" dirty="0" err="1">
                <a:solidFill>
                  <a:schemeClr val="dk2"/>
                </a:solidFill>
              </a:rPr>
              <a:t>κ</a:t>
            </a:r>
            <a:r>
              <a:rPr lang="en" sz="1000" dirty="0">
                <a:solidFill>
                  <a:schemeClr val="dk2"/>
                </a:solidFill>
              </a:rPr>
              <a:t>α</a:t>
            </a:r>
            <a:r>
              <a:rPr lang="en" sz="1000" dirty="0" err="1">
                <a:solidFill>
                  <a:schemeClr val="dk2"/>
                </a:solidFill>
              </a:rPr>
              <a:t>ι</a:t>
            </a:r>
            <a:r>
              <a:rPr lang="en" sz="1000" dirty="0">
                <a:solidFill>
                  <a:schemeClr val="dk2"/>
                </a:solidFill>
              </a:rPr>
              <a:t> </a:t>
            </a:r>
            <a:r>
              <a:rPr lang="en" sz="1000" dirty="0" err="1">
                <a:solidFill>
                  <a:schemeClr val="dk2"/>
                </a:solidFill>
              </a:rPr>
              <a:t>τη</a:t>
            </a:r>
            <a:r>
              <a:rPr lang="en" sz="1000" dirty="0">
                <a:solidFill>
                  <a:schemeClr val="dk2"/>
                </a:solidFill>
              </a:rPr>
              <a:t> </a:t>
            </a:r>
            <a:r>
              <a:rPr lang="en" sz="1000" dirty="0" err="1">
                <a:solidFill>
                  <a:schemeClr val="dk2"/>
                </a:solidFill>
              </a:rPr>
              <a:t>σχέση</a:t>
            </a:r>
            <a:r>
              <a:rPr lang="en" sz="1000" dirty="0">
                <a:solidFill>
                  <a:schemeClr val="dk2"/>
                </a:solidFill>
              </a:rPr>
              <a:t> </a:t>
            </a:r>
            <a:r>
              <a:rPr lang="en" sz="1000" dirty="0" err="1">
                <a:solidFill>
                  <a:schemeClr val="dk2"/>
                </a:solidFill>
              </a:rPr>
              <a:t>του</a:t>
            </a:r>
            <a:r>
              <a:rPr lang="en" sz="1000" dirty="0">
                <a:solidFill>
                  <a:schemeClr val="dk2"/>
                </a:solidFill>
              </a:rPr>
              <a:t> </a:t>
            </a:r>
            <a:r>
              <a:rPr lang="en" sz="1000" dirty="0" err="1">
                <a:solidFill>
                  <a:schemeClr val="dk2"/>
                </a:solidFill>
              </a:rPr>
              <a:t>με</a:t>
            </a:r>
            <a:r>
              <a:rPr lang="en" sz="1000" dirty="0">
                <a:solidFill>
                  <a:schemeClr val="dk2"/>
                </a:solidFill>
              </a:rPr>
              <a:t> </a:t>
            </a:r>
            <a:r>
              <a:rPr lang="en" sz="1000" dirty="0" err="1">
                <a:solidFill>
                  <a:schemeClr val="dk2"/>
                </a:solidFill>
              </a:rPr>
              <a:t>την</a:t>
            </a:r>
            <a:r>
              <a:rPr lang="en" sz="1000" dirty="0">
                <a:solidFill>
                  <a:schemeClr val="dk2"/>
                </a:solidFill>
              </a:rPr>
              <a:t> </a:t>
            </a:r>
            <a:r>
              <a:rPr lang="en" sz="1000" dirty="0" err="1">
                <a:solidFill>
                  <a:schemeClr val="dk2"/>
                </a:solidFill>
              </a:rPr>
              <a:t>Έρευν</a:t>
            </a:r>
            <a:r>
              <a:rPr lang="en" sz="1000" dirty="0">
                <a:solidFill>
                  <a:schemeClr val="dk2"/>
                </a:solidFill>
              </a:rPr>
              <a:t>α </a:t>
            </a:r>
            <a:r>
              <a:rPr lang="en" sz="1000" dirty="0" err="1">
                <a:solidFill>
                  <a:schemeClr val="dk2"/>
                </a:solidFill>
              </a:rPr>
              <a:t>κ</a:t>
            </a:r>
            <a:r>
              <a:rPr lang="en" sz="1000" dirty="0">
                <a:solidFill>
                  <a:schemeClr val="dk2"/>
                </a:solidFill>
              </a:rPr>
              <a:t>α</a:t>
            </a:r>
            <a:r>
              <a:rPr lang="en" sz="1000" dirty="0" err="1">
                <a:solidFill>
                  <a:schemeClr val="dk2"/>
                </a:solidFill>
              </a:rPr>
              <a:t>ι</a:t>
            </a:r>
            <a:r>
              <a:rPr lang="en" sz="1000" dirty="0">
                <a:solidFill>
                  <a:schemeClr val="dk2"/>
                </a:solidFill>
              </a:rPr>
              <a:t> </a:t>
            </a:r>
            <a:r>
              <a:rPr lang="en" sz="1000" dirty="0" err="1">
                <a:solidFill>
                  <a:schemeClr val="dk2"/>
                </a:solidFill>
              </a:rPr>
              <a:t>Ανά</a:t>
            </a:r>
            <a:r>
              <a:rPr lang="en" sz="1000" dirty="0">
                <a:solidFill>
                  <a:schemeClr val="dk2"/>
                </a:solidFill>
              </a:rPr>
              <a:t>π</a:t>
            </a:r>
            <a:r>
              <a:rPr lang="en" sz="1000" dirty="0" err="1">
                <a:solidFill>
                  <a:schemeClr val="dk2"/>
                </a:solidFill>
              </a:rPr>
              <a:t>τυξη</a:t>
            </a:r>
            <a:r>
              <a:rPr lang="en" sz="1000" dirty="0">
                <a:solidFill>
                  <a:schemeClr val="dk2"/>
                </a:solidFill>
              </a:rPr>
              <a:t>.</a:t>
            </a:r>
            <a:endParaRPr sz="1000" dirty="0">
              <a:solidFill>
                <a:schemeClr val="dk2"/>
              </a:solidFill>
            </a:endParaRPr>
          </a:p>
          <a:p>
            <a:pPr marL="457200" lvl="0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Char char="●"/>
            </a:pPr>
            <a:r>
              <a:rPr lang="en" sz="1000" b="1" dirty="0">
                <a:solidFill>
                  <a:schemeClr val="dk2"/>
                </a:solidFill>
              </a:rPr>
              <a:t>Managerial </a:t>
            </a:r>
            <a:r>
              <a:rPr lang="en" sz="1000" b="1" dirty="0" err="1">
                <a:solidFill>
                  <a:schemeClr val="dk2"/>
                </a:solidFill>
              </a:rPr>
              <a:t>Άγχος</a:t>
            </a:r>
            <a:r>
              <a:rPr lang="en" sz="1000" b="1" dirty="0">
                <a:solidFill>
                  <a:schemeClr val="dk2"/>
                </a:solidFill>
              </a:rPr>
              <a:t>:</a:t>
            </a:r>
            <a:r>
              <a:rPr lang="en" sz="1000" dirty="0">
                <a:solidFill>
                  <a:schemeClr val="dk2"/>
                </a:solidFill>
              </a:rPr>
              <a:t> </a:t>
            </a:r>
            <a:r>
              <a:rPr lang="en" sz="1000" dirty="0" err="1">
                <a:solidFill>
                  <a:schemeClr val="dk2"/>
                </a:solidFill>
              </a:rPr>
              <a:t>Ο</a:t>
            </a:r>
            <a:r>
              <a:rPr lang="en" sz="1000" dirty="0">
                <a:solidFill>
                  <a:schemeClr val="dk2"/>
                </a:solidFill>
              </a:rPr>
              <a:t> </a:t>
            </a:r>
            <a:r>
              <a:rPr lang="en" sz="1000" dirty="0" err="1">
                <a:solidFill>
                  <a:schemeClr val="dk2"/>
                </a:solidFill>
              </a:rPr>
              <a:t>ε</a:t>
            </a:r>
            <a:r>
              <a:rPr lang="en" sz="1000" dirty="0">
                <a:solidFill>
                  <a:schemeClr val="dk2"/>
                </a:solidFill>
              </a:rPr>
              <a:t>π</a:t>
            </a:r>
            <a:r>
              <a:rPr lang="en" sz="1000" dirty="0" err="1">
                <a:solidFill>
                  <a:schemeClr val="dk2"/>
                </a:solidFill>
              </a:rPr>
              <a:t>ικεφ</a:t>
            </a:r>
            <a:r>
              <a:rPr lang="en" sz="1000" dirty="0">
                <a:solidFill>
                  <a:schemeClr val="dk2"/>
                </a:solidFill>
              </a:rPr>
              <a:t>α</a:t>
            </a:r>
            <a:r>
              <a:rPr lang="en" sz="1000" dirty="0" err="1">
                <a:solidFill>
                  <a:schemeClr val="dk2"/>
                </a:solidFill>
              </a:rPr>
              <a:t>λής</a:t>
            </a:r>
            <a:r>
              <a:rPr lang="en" sz="1000" dirty="0">
                <a:solidFill>
                  <a:schemeClr val="dk2"/>
                </a:solidFill>
              </a:rPr>
              <a:t> </a:t>
            </a:r>
            <a:r>
              <a:rPr lang="en" sz="1000" dirty="0" err="1">
                <a:solidFill>
                  <a:schemeClr val="dk2"/>
                </a:solidFill>
              </a:rPr>
              <a:t>του</a:t>
            </a:r>
            <a:r>
              <a:rPr lang="en" sz="1000" dirty="0">
                <a:solidFill>
                  <a:schemeClr val="dk2"/>
                </a:solidFill>
              </a:rPr>
              <a:t> ΤΠ </a:t>
            </a:r>
            <a:r>
              <a:rPr lang="en" sz="1000" dirty="0" err="1">
                <a:solidFill>
                  <a:schemeClr val="dk2"/>
                </a:solidFill>
              </a:rPr>
              <a:t>ήτ</a:t>
            </a:r>
            <a:r>
              <a:rPr lang="en" sz="1000" dirty="0">
                <a:solidFill>
                  <a:schemeClr val="dk2"/>
                </a:solidFill>
              </a:rPr>
              <a:t>α</a:t>
            </a:r>
            <a:r>
              <a:rPr lang="en" sz="1000" dirty="0" err="1">
                <a:solidFill>
                  <a:schemeClr val="dk2"/>
                </a:solidFill>
              </a:rPr>
              <a:t>ν</a:t>
            </a:r>
            <a:r>
              <a:rPr lang="en" sz="1000" dirty="0">
                <a:solidFill>
                  <a:schemeClr val="dk2"/>
                </a:solidFill>
              </a:rPr>
              <a:t> </a:t>
            </a:r>
            <a:r>
              <a:rPr lang="en" sz="1000" dirty="0" err="1">
                <a:solidFill>
                  <a:schemeClr val="dk2"/>
                </a:solidFill>
              </a:rPr>
              <a:t>νευρικός</a:t>
            </a:r>
            <a:r>
              <a:rPr lang="en" sz="1000" dirty="0">
                <a:solidFill>
                  <a:schemeClr val="dk2"/>
                </a:solidFill>
              </a:rPr>
              <a:t> </a:t>
            </a:r>
            <a:r>
              <a:rPr lang="en" sz="1000" dirty="0" err="1">
                <a:solidFill>
                  <a:schemeClr val="dk2"/>
                </a:solidFill>
              </a:rPr>
              <a:t>γι</a:t>
            </a:r>
            <a:r>
              <a:rPr lang="en" sz="1000" dirty="0">
                <a:solidFill>
                  <a:schemeClr val="dk2"/>
                </a:solidFill>
              </a:rPr>
              <a:t>α </a:t>
            </a:r>
            <a:r>
              <a:rPr lang="en" sz="1000" dirty="0" err="1">
                <a:solidFill>
                  <a:schemeClr val="dk2"/>
                </a:solidFill>
              </a:rPr>
              <a:t>την</a:t>
            </a:r>
            <a:r>
              <a:rPr lang="en" sz="1000" dirty="0">
                <a:solidFill>
                  <a:schemeClr val="dk2"/>
                </a:solidFill>
              </a:rPr>
              <a:t> α</a:t>
            </a:r>
            <a:r>
              <a:rPr lang="en" sz="1000" dirty="0" err="1">
                <a:solidFill>
                  <a:schemeClr val="dk2"/>
                </a:solidFill>
              </a:rPr>
              <a:t>ντίστ</a:t>
            </a:r>
            <a:r>
              <a:rPr lang="en" sz="1000" dirty="0">
                <a:solidFill>
                  <a:schemeClr val="dk2"/>
                </a:solidFill>
              </a:rPr>
              <a:t>α</a:t>
            </a:r>
            <a:r>
              <a:rPr lang="en" sz="1000" dirty="0" err="1">
                <a:solidFill>
                  <a:schemeClr val="dk2"/>
                </a:solidFill>
              </a:rPr>
              <a:t>ση</a:t>
            </a:r>
            <a:r>
              <a:rPr lang="en" sz="1000" dirty="0">
                <a:solidFill>
                  <a:schemeClr val="dk2"/>
                </a:solidFill>
              </a:rPr>
              <a:t> απ</a:t>
            </a:r>
            <a:r>
              <a:rPr lang="en" sz="1000" dirty="0" err="1">
                <a:solidFill>
                  <a:schemeClr val="dk2"/>
                </a:solidFill>
              </a:rPr>
              <a:t>ό</a:t>
            </a:r>
            <a:r>
              <a:rPr lang="en" sz="1000" dirty="0">
                <a:solidFill>
                  <a:schemeClr val="dk2"/>
                </a:solidFill>
              </a:rPr>
              <a:t> </a:t>
            </a:r>
            <a:r>
              <a:rPr lang="en" sz="1000" dirty="0" err="1">
                <a:solidFill>
                  <a:schemeClr val="dk2"/>
                </a:solidFill>
              </a:rPr>
              <a:t>άλλους</a:t>
            </a:r>
            <a:r>
              <a:rPr lang="en" sz="1000" dirty="0">
                <a:solidFill>
                  <a:schemeClr val="dk2"/>
                </a:solidFill>
              </a:rPr>
              <a:t> </a:t>
            </a:r>
            <a:r>
              <a:rPr lang="en" sz="1000" dirty="0" err="1">
                <a:solidFill>
                  <a:schemeClr val="dk2"/>
                </a:solidFill>
              </a:rPr>
              <a:t>ε</a:t>
            </a:r>
            <a:r>
              <a:rPr lang="en" sz="1000" dirty="0">
                <a:solidFill>
                  <a:schemeClr val="dk2"/>
                </a:solidFill>
              </a:rPr>
              <a:t>π</a:t>
            </a:r>
            <a:r>
              <a:rPr lang="en" sz="1000" dirty="0" err="1">
                <a:solidFill>
                  <a:schemeClr val="dk2"/>
                </a:solidFill>
              </a:rPr>
              <a:t>ικεφ</a:t>
            </a:r>
            <a:r>
              <a:rPr lang="en" sz="1000" dirty="0">
                <a:solidFill>
                  <a:schemeClr val="dk2"/>
                </a:solidFill>
              </a:rPr>
              <a:t>α</a:t>
            </a:r>
            <a:r>
              <a:rPr lang="en" sz="1000" dirty="0" err="1">
                <a:solidFill>
                  <a:schemeClr val="dk2"/>
                </a:solidFill>
              </a:rPr>
              <a:t>λής</a:t>
            </a:r>
            <a:r>
              <a:rPr lang="en" sz="1000" dirty="0">
                <a:solidFill>
                  <a:schemeClr val="dk2"/>
                </a:solidFill>
              </a:rPr>
              <a:t> </a:t>
            </a:r>
            <a:r>
              <a:rPr lang="en" sz="1000" dirty="0" err="1">
                <a:solidFill>
                  <a:schemeClr val="dk2"/>
                </a:solidFill>
              </a:rPr>
              <a:t>τμημάτων</a:t>
            </a:r>
            <a:r>
              <a:rPr lang="en" sz="1000" dirty="0">
                <a:solidFill>
                  <a:schemeClr val="dk2"/>
                </a:solidFill>
              </a:rPr>
              <a:t> </a:t>
            </a:r>
            <a:r>
              <a:rPr lang="en" sz="1000" dirty="0" err="1">
                <a:solidFill>
                  <a:schemeClr val="dk2"/>
                </a:solidFill>
              </a:rPr>
              <a:t>κ</a:t>
            </a:r>
            <a:r>
              <a:rPr lang="en" sz="1000" dirty="0">
                <a:solidFill>
                  <a:schemeClr val="dk2"/>
                </a:solidFill>
              </a:rPr>
              <a:t>α</a:t>
            </a:r>
            <a:r>
              <a:rPr lang="en" sz="1000" dirty="0" err="1">
                <a:solidFill>
                  <a:schemeClr val="dk2"/>
                </a:solidFill>
              </a:rPr>
              <a:t>ι</a:t>
            </a:r>
            <a:r>
              <a:rPr lang="en" sz="1000" dirty="0">
                <a:solidFill>
                  <a:schemeClr val="dk2"/>
                </a:solidFill>
              </a:rPr>
              <a:t> π</a:t>
            </a:r>
            <a:r>
              <a:rPr lang="en" sz="1000" dirty="0" err="1">
                <a:solidFill>
                  <a:schemeClr val="dk2"/>
                </a:solidFill>
              </a:rPr>
              <a:t>ελάτες</a:t>
            </a:r>
            <a:r>
              <a:rPr lang="en" sz="1000" dirty="0">
                <a:solidFill>
                  <a:schemeClr val="dk2"/>
                </a:solidFill>
              </a:rPr>
              <a:t> </a:t>
            </a:r>
            <a:r>
              <a:rPr lang="en" sz="1000" dirty="0" err="1">
                <a:solidFill>
                  <a:schemeClr val="dk2"/>
                </a:solidFill>
              </a:rPr>
              <a:t>Έρευν</a:t>
            </a:r>
            <a:r>
              <a:rPr lang="en" sz="1000" dirty="0">
                <a:solidFill>
                  <a:schemeClr val="dk2"/>
                </a:solidFill>
              </a:rPr>
              <a:t>α</a:t>
            </a:r>
            <a:r>
              <a:rPr lang="en" sz="1000" dirty="0" err="1">
                <a:solidFill>
                  <a:schemeClr val="dk2"/>
                </a:solidFill>
              </a:rPr>
              <a:t>ς</a:t>
            </a:r>
            <a:r>
              <a:rPr lang="en" sz="1000" dirty="0">
                <a:solidFill>
                  <a:schemeClr val="dk2"/>
                </a:solidFill>
              </a:rPr>
              <a:t> </a:t>
            </a:r>
            <a:r>
              <a:rPr lang="en" sz="1000" dirty="0" err="1">
                <a:solidFill>
                  <a:schemeClr val="dk2"/>
                </a:solidFill>
              </a:rPr>
              <a:t>κ</a:t>
            </a:r>
            <a:r>
              <a:rPr lang="en" sz="1000" dirty="0">
                <a:solidFill>
                  <a:schemeClr val="dk2"/>
                </a:solidFill>
              </a:rPr>
              <a:t>α</a:t>
            </a:r>
            <a:r>
              <a:rPr lang="en" sz="1000" dirty="0" err="1">
                <a:solidFill>
                  <a:schemeClr val="dk2"/>
                </a:solidFill>
              </a:rPr>
              <a:t>ι</a:t>
            </a:r>
            <a:r>
              <a:rPr lang="en" sz="1000" dirty="0">
                <a:solidFill>
                  <a:schemeClr val="dk2"/>
                </a:solidFill>
              </a:rPr>
              <a:t> </a:t>
            </a:r>
            <a:r>
              <a:rPr lang="en" sz="1000" dirty="0" err="1">
                <a:solidFill>
                  <a:schemeClr val="dk2"/>
                </a:solidFill>
              </a:rPr>
              <a:t>Ανά</a:t>
            </a:r>
            <a:r>
              <a:rPr lang="en" sz="1000" dirty="0">
                <a:solidFill>
                  <a:schemeClr val="dk2"/>
                </a:solidFill>
              </a:rPr>
              <a:t>π</a:t>
            </a:r>
            <a:r>
              <a:rPr lang="en" sz="1000" dirty="0" err="1">
                <a:solidFill>
                  <a:schemeClr val="dk2"/>
                </a:solidFill>
              </a:rPr>
              <a:t>τυξης</a:t>
            </a:r>
            <a:r>
              <a:rPr lang="en" sz="1000" dirty="0">
                <a:solidFill>
                  <a:schemeClr val="dk2"/>
                </a:solidFill>
              </a:rPr>
              <a:t>, π</a:t>
            </a:r>
            <a:r>
              <a:rPr lang="en" sz="1000" dirty="0" err="1">
                <a:solidFill>
                  <a:schemeClr val="dk2"/>
                </a:solidFill>
              </a:rPr>
              <a:t>ροτιμώντ</a:t>
            </a:r>
            <a:r>
              <a:rPr lang="en" sz="1000" dirty="0">
                <a:solidFill>
                  <a:schemeClr val="dk2"/>
                </a:solidFill>
              </a:rPr>
              <a:t>α</a:t>
            </a:r>
            <a:r>
              <a:rPr lang="en" sz="1000" dirty="0" err="1">
                <a:solidFill>
                  <a:schemeClr val="dk2"/>
                </a:solidFill>
              </a:rPr>
              <a:t>ς</a:t>
            </a:r>
            <a:r>
              <a:rPr lang="en" sz="1000" dirty="0">
                <a:solidFill>
                  <a:schemeClr val="dk2"/>
                </a:solidFill>
              </a:rPr>
              <a:t> </a:t>
            </a:r>
            <a:r>
              <a:rPr lang="en" sz="1000" dirty="0" err="1">
                <a:solidFill>
                  <a:schemeClr val="dk2"/>
                </a:solidFill>
              </a:rPr>
              <a:t>μι</a:t>
            </a:r>
            <a:r>
              <a:rPr lang="en" sz="1000" dirty="0">
                <a:solidFill>
                  <a:schemeClr val="dk2"/>
                </a:solidFill>
              </a:rPr>
              <a:t>α π</a:t>
            </a:r>
            <a:r>
              <a:rPr lang="en" sz="1000" dirty="0" err="1">
                <a:solidFill>
                  <a:schemeClr val="dk2"/>
                </a:solidFill>
              </a:rPr>
              <a:t>ροσεκτική</a:t>
            </a:r>
            <a:r>
              <a:rPr lang="en" sz="1000" dirty="0">
                <a:solidFill>
                  <a:schemeClr val="dk2"/>
                </a:solidFill>
              </a:rPr>
              <a:t>, π</a:t>
            </a:r>
            <a:r>
              <a:rPr lang="en" sz="1000" dirty="0" err="1">
                <a:solidFill>
                  <a:schemeClr val="dk2"/>
                </a:solidFill>
              </a:rPr>
              <a:t>εριορισμένη</a:t>
            </a:r>
            <a:r>
              <a:rPr lang="en" sz="1000" dirty="0">
                <a:solidFill>
                  <a:schemeClr val="dk2"/>
                </a:solidFill>
              </a:rPr>
              <a:t> π</a:t>
            </a:r>
            <a:r>
              <a:rPr lang="en" sz="1000" dirty="0" err="1">
                <a:solidFill>
                  <a:schemeClr val="dk2"/>
                </a:solidFill>
              </a:rPr>
              <a:t>ροσέγγιση</a:t>
            </a:r>
            <a:r>
              <a:rPr lang="en" sz="1000" dirty="0">
                <a:solidFill>
                  <a:schemeClr val="dk2"/>
                </a:solidFill>
              </a:rPr>
              <a:t>.</a:t>
            </a:r>
            <a:endParaRPr sz="1000" dirty="0">
              <a:solidFill>
                <a:schemeClr val="dk2"/>
              </a:solidFill>
            </a:endParaRPr>
          </a:p>
          <a:p>
            <a:pPr marL="457200" lvl="0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Char char="●"/>
            </a:pPr>
            <a:r>
              <a:rPr lang="en" sz="1000" b="1" dirty="0" err="1">
                <a:solidFill>
                  <a:schemeClr val="dk2"/>
                </a:solidFill>
              </a:rPr>
              <a:t>Χ</a:t>
            </a:r>
            <a:r>
              <a:rPr lang="en" sz="1000" b="1" dirty="0">
                <a:solidFill>
                  <a:schemeClr val="dk2"/>
                </a:solidFill>
              </a:rPr>
              <a:t>α</a:t>
            </a:r>
            <a:r>
              <a:rPr lang="en" sz="1000" b="1" dirty="0" err="1">
                <a:solidFill>
                  <a:schemeClr val="dk2"/>
                </a:solidFill>
              </a:rPr>
              <a:t>μηλή</a:t>
            </a:r>
            <a:r>
              <a:rPr lang="en" sz="1000" b="1" dirty="0">
                <a:solidFill>
                  <a:schemeClr val="dk2"/>
                </a:solidFill>
              </a:rPr>
              <a:t> </a:t>
            </a:r>
            <a:r>
              <a:rPr lang="en" sz="1000" b="1" dirty="0" err="1">
                <a:solidFill>
                  <a:schemeClr val="dk2"/>
                </a:solidFill>
              </a:rPr>
              <a:t>εκτίμηση</a:t>
            </a:r>
            <a:r>
              <a:rPr lang="en" sz="1000" b="1" dirty="0">
                <a:solidFill>
                  <a:schemeClr val="dk2"/>
                </a:solidFill>
              </a:rPr>
              <a:t>:</a:t>
            </a:r>
            <a:r>
              <a:rPr lang="en" sz="1000" dirty="0">
                <a:solidFill>
                  <a:schemeClr val="dk2"/>
                </a:solidFill>
              </a:rPr>
              <a:t> </a:t>
            </a:r>
            <a:r>
              <a:rPr lang="en" sz="1000" dirty="0" err="1">
                <a:solidFill>
                  <a:schemeClr val="dk2"/>
                </a:solidFill>
              </a:rPr>
              <a:t>Το</a:t>
            </a:r>
            <a:r>
              <a:rPr lang="en" sz="1000" dirty="0">
                <a:solidFill>
                  <a:schemeClr val="dk2"/>
                </a:solidFill>
              </a:rPr>
              <a:t> ΤΠ </a:t>
            </a:r>
            <a:r>
              <a:rPr lang="en" sz="1000" dirty="0" err="1">
                <a:solidFill>
                  <a:schemeClr val="dk2"/>
                </a:solidFill>
              </a:rPr>
              <a:t>υ</a:t>
            </a:r>
            <a:r>
              <a:rPr lang="en" sz="1000" dirty="0">
                <a:solidFill>
                  <a:schemeClr val="dk2"/>
                </a:solidFill>
              </a:rPr>
              <a:t>π</a:t>
            </a:r>
            <a:r>
              <a:rPr lang="en" sz="1000" dirty="0" err="1">
                <a:solidFill>
                  <a:schemeClr val="dk2"/>
                </a:solidFill>
              </a:rPr>
              <a:t>έφερε</a:t>
            </a:r>
            <a:r>
              <a:rPr lang="en" sz="1000" dirty="0">
                <a:solidFill>
                  <a:schemeClr val="dk2"/>
                </a:solidFill>
              </a:rPr>
              <a:t> απ</a:t>
            </a:r>
            <a:r>
              <a:rPr lang="en" sz="1000" dirty="0" err="1">
                <a:solidFill>
                  <a:schemeClr val="dk2"/>
                </a:solidFill>
              </a:rPr>
              <a:t>ό</a:t>
            </a:r>
            <a:r>
              <a:rPr lang="en" sz="1000" dirty="0">
                <a:solidFill>
                  <a:schemeClr val="dk2"/>
                </a:solidFill>
              </a:rPr>
              <a:t> </a:t>
            </a:r>
            <a:r>
              <a:rPr lang="en" sz="1000" dirty="0" err="1">
                <a:solidFill>
                  <a:schemeClr val="dk2"/>
                </a:solidFill>
              </a:rPr>
              <a:t>έλλειψη</a:t>
            </a:r>
            <a:r>
              <a:rPr lang="en" sz="1000" dirty="0">
                <a:solidFill>
                  <a:schemeClr val="dk2"/>
                </a:solidFill>
              </a:rPr>
              <a:t> </a:t>
            </a:r>
            <a:r>
              <a:rPr lang="en" sz="1000" dirty="0" err="1">
                <a:solidFill>
                  <a:schemeClr val="dk2"/>
                </a:solidFill>
              </a:rPr>
              <a:t>υψηλού</a:t>
            </a:r>
            <a:r>
              <a:rPr lang="en" sz="1000" dirty="0">
                <a:solidFill>
                  <a:schemeClr val="dk2"/>
                </a:solidFill>
              </a:rPr>
              <a:t> </a:t>
            </a:r>
            <a:r>
              <a:rPr lang="en" sz="1000" dirty="0" err="1">
                <a:solidFill>
                  <a:schemeClr val="dk2"/>
                </a:solidFill>
              </a:rPr>
              <a:t>κύρους</a:t>
            </a:r>
            <a:r>
              <a:rPr lang="en" sz="1000" dirty="0">
                <a:solidFill>
                  <a:schemeClr val="dk2"/>
                </a:solidFill>
              </a:rPr>
              <a:t> </a:t>
            </a:r>
            <a:r>
              <a:rPr lang="en" sz="1000" dirty="0" err="1">
                <a:solidFill>
                  <a:schemeClr val="dk2"/>
                </a:solidFill>
              </a:rPr>
              <a:t>κ</a:t>
            </a:r>
            <a:r>
              <a:rPr lang="en" sz="1000" dirty="0">
                <a:solidFill>
                  <a:schemeClr val="dk2"/>
                </a:solidFill>
              </a:rPr>
              <a:t>α</a:t>
            </a:r>
            <a:r>
              <a:rPr lang="en" sz="1000" dirty="0" err="1">
                <a:solidFill>
                  <a:schemeClr val="dk2"/>
                </a:solidFill>
              </a:rPr>
              <a:t>ι</a:t>
            </a:r>
            <a:r>
              <a:rPr lang="en" sz="1000" dirty="0">
                <a:solidFill>
                  <a:schemeClr val="dk2"/>
                </a:solidFill>
              </a:rPr>
              <a:t> </a:t>
            </a:r>
            <a:r>
              <a:rPr lang="en" sz="1000" dirty="0" err="1">
                <a:solidFill>
                  <a:schemeClr val="dk2"/>
                </a:solidFill>
              </a:rPr>
              <a:t>ήτ</a:t>
            </a:r>
            <a:r>
              <a:rPr lang="en" sz="1000" dirty="0">
                <a:solidFill>
                  <a:schemeClr val="dk2"/>
                </a:solidFill>
              </a:rPr>
              <a:t>α</a:t>
            </a:r>
            <a:r>
              <a:rPr lang="en" sz="1000" dirty="0" err="1">
                <a:solidFill>
                  <a:schemeClr val="dk2"/>
                </a:solidFill>
              </a:rPr>
              <a:t>ν</a:t>
            </a:r>
            <a:r>
              <a:rPr lang="en" sz="1000" dirty="0">
                <a:solidFill>
                  <a:schemeClr val="dk2"/>
                </a:solidFill>
              </a:rPr>
              <a:t> </a:t>
            </a:r>
            <a:r>
              <a:rPr lang="en" sz="1000" dirty="0" err="1">
                <a:solidFill>
                  <a:schemeClr val="dk2"/>
                </a:solidFill>
              </a:rPr>
              <a:t>εγγενώς</a:t>
            </a:r>
            <a:r>
              <a:rPr lang="en" sz="1000" dirty="0">
                <a:solidFill>
                  <a:schemeClr val="dk2"/>
                </a:solidFill>
              </a:rPr>
              <a:t> </a:t>
            </a:r>
            <a:r>
              <a:rPr lang="en" sz="1000" dirty="0" err="1">
                <a:solidFill>
                  <a:schemeClr val="dk2"/>
                </a:solidFill>
              </a:rPr>
              <a:t>δύσκολο</a:t>
            </a:r>
            <a:r>
              <a:rPr lang="en" sz="1000" dirty="0">
                <a:solidFill>
                  <a:schemeClr val="dk2"/>
                </a:solidFill>
              </a:rPr>
              <a:t> </a:t>
            </a:r>
            <a:r>
              <a:rPr lang="en" sz="1000" dirty="0" err="1">
                <a:solidFill>
                  <a:schemeClr val="dk2"/>
                </a:solidFill>
              </a:rPr>
              <a:t>ν</a:t>
            </a:r>
            <a:r>
              <a:rPr lang="en" sz="1000" dirty="0">
                <a:solidFill>
                  <a:schemeClr val="dk2"/>
                </a:solidFill>
              </a:rPr>
              <a:t>α </a:t>
            </a:r>
            <a:r>
              <a:rPr lang="en" sz="1000" dirty="0" err="1">
                <a:solidFill>
                  <a:schemeClr val="dk2"/>
                </a:solidFill>
              </a:rPr>
              <a:t>δικ</a:t>
            </a:r>
            <a:r>
              <a:rPr lang="en" sz="1000" dirty="0">
                <a:solidFill>
                  <a:schemeClr val="dk2"/>
                </a:solidFill>
              </a:rPr>
              <a:t>α</a:t>
            </a:r>
            <a:r>
              <a:rPr lang="en" sz="1000" dirty="0" err="1">
                <a:solidFill>
                  <a:schemeClr val="dk2"/>
                </a:solidFill>
              </a:rPr>
              <a:t>ιολογηθεί</a:t>
            </a:r>
            <a:r>
              <a:rPr lang="en" sz="1000" dirty="0">
                <a:solidFill>
                  <a:schemeClr val="dk2"/>
                </a:solidFill>
              </a:rPr>
              <a:t> </a:t>
            </a:r>
            <a:r>
              <a:rPr lang="en" sz="1000" dirty="0" err="1">
                <a:solidFill>
                  <a:schemeClr val="dk2"/>
                </a:solidFill>
              </a:rPr>
              <a:t>το</a:t>
            </a:r>
            <a:r>
              <a:rPr lang="en" sz="1000" dirty="0">
                <a:solidFill>
                  <a:schemeClr val="dk2"/>
                </a:solidFill>
              </a:rPr>
              <a:t> </a:t>
            </a:r>
            <a:r>
              <a:rPr lang="en" sz="1000" dirty="0" err="1">
                <a:solidFill>
                  <a:schemeClr val="dk2"/>
                </a:solidFill>
              </a:rPr>
              <a:t>κόστος</a:t>
            </a:r>
            <a:r>
              <a:rPr lang="en" sz="1000" dirty="0">
                <a:solidFill>
                  <a:schemeClr val="dk2"/>
                </a:solidFill>
              </a:rPr>
              <a:t> </a:t>
            </a:r>
            <a:r>
              <a:rPr lang="en" sz="1000" dirty="0" err="1">
                <a:solidFill>
                  <a:schemeClr val="dk2"/>
                </a:solidFill>
              </a:rPr>
              <a:t>των</a:t>
            </a:r>
            <a:r>
              <a:rPr lang="en" sz="1000" dirty="0">
                <a:solidFill>
                  <a:schemeClr val="dk2"/>
                </a:solidFill>
              </a:rPr>
              <a:t> </a:t>
            </a:r>
            <a:r>
              <a:rPr lang="en" sz="1000" dirty="0" err="1">
                <a:solidFill>
                  <a:schemeClr val="dk2"/>
                </a:solidFill>
              </a:rPr>
              <a:t>υ</a:t>
            </a:r>
            <a:r>
              <a:rPr lang="en" sz="1000" dirty="0">
                <a:solidFill>
                  <a:schemeClr val="dk2"/>
                </a:solidFill>
              </a:rPr>
              <a:t>π</a:t>
            </a:r>
            <a:r>
              <a:rPr lang="en" sz="1000" dirty="0" err="1">
                <a:solidFill>
                  <a:schemeClr val="dk2"/>
                </a:solidFill>
              </a:rPr>
              <a:t>ηρεσιών</a:t>
            </a:r>
            <a:r>
              <a:rPr lang="en" sz="1000" dirty="0">
                <a:solidFill>
                  <a:schemeClr val="dk2"/>
                </a:solidFill>
              </a:rPr>
              <a:t> </a:t>
            </a:r>
            <a:r>
              <a:rPr lang="en" sz="1000" dirty="0" err="1">
                <a:solidFill>
                  <a:schemeClr val="dk2"/>
                </a:solidFill>
              </a:rPr>
              <a:t>υ</a:t>
            </a:r>
            <a:r>
              <a:rPr lang="en" sz="1000" dirty="0">
                <a:solidFill>
                  <a:schemeClr val="dk2"/>
                </a:solidFill>
              </a:rPr>
              <a:t>π</a:t>
            </a:r>
            <a:r>
              <a:rPr lang="en" sz="1000" dirty="0" err="1">
                <a:solidFill>
                  <a:schemeClr val="dk2"/>
                </a:solidFill>
              </a:rPr>
              <a:t>οστήριξης</a:t>
            </a:r>
            <a:r>
              <a:rPr lang="en" sz="1000" dirty="0">
                <a:solidFill>
                  <a:schemeClr val="dk2"/>
                </a:solidFill>
              </a:rPr>
              <a:t> </a:t>
            </a:r>
            <a:r>
              <a:rPr lang="en" sz="1000" dirty="0" err="1">
                <a:solidFill>
                  <a:schemeClr val="dk2"/>
                </a:solidFill>
              </a:rPr>
              <a:t>Έρευν</a:t>
            </a:r>
            <a:r>
              <a:rPr lang="en" sz="1000" dirty="0">
                <a:solidFill>
                  <a:schemeClr val="dk2"/>
                </a:solidFill>
              </a:rPr>
              <a:t>α</a:t>
            </a:r>
            <a:r>
              <a:rPr lang="en" sz="1000" dirty="0" err="1">
                <a:solidFill>
                  <a:schemeClr val="dk2"/>
                </a:solidFill>
              </a:rPr>
              <a:t>ς</a:t>
            </a:r>
            <a:r>
              <a:rPr lang="en" sz="1000" dirty="0">
                <a:solidFill>
                  <a:schemeClr val="dk2"/>
                </a:solidFill>
              </a:rPr>
              <a:t> </a:t>
            </a:r>
            <a:r>
              <a:rPr lang="en" sz="1000" dirty="0" err="1">
                <a:solidFill>
                  <a:schemeClr val="dk2"/>
                </a:solidFill>
              </a:rPr>
              <a:t>κ</a:t>
            </a:r>
            <a:r>
              <a:rPr lang="en" sz="1000" dirty="0">
                <a:solidFill>
                  <a:schemeClr val="dk2"/>
                </a:solidFill>
              </a:rPr>
              <a:t>α</a:t>
            </a:r>
            <a:r>
              <a:rPr lang="en" sz="1000" dirty="0" err="1">
                <a:solidFill>
                  <a:schemeClr val="dk2"/>
                </a:solidFill>
              </a:rPr>
              <a:t>ι</a:t>
            </a:r>
            <a:r>
              <a:rPr lang="en" sz="1000" dirty="0">
                <a:solidFill>
                  <a:schemeClr val="dk2"/>
                </a:solidFill>
              </a:rPr>
              <a:t> </a:t>
            </a:r>
            <a:r>
              <a:rPr lang="en" sz="1000" dirty="0" err="1">
                <a:solidFill>
                  <a:schemeClr val="dk2"/>
                </a:solidFill>
              </a:rPr>
              <a:t>Ανά</a:t>
            </a:r>
            <a:r>
              <a:rPr lang="en" sz="1000" dirty="0">
                <a:solidFill>
                  <a:schemeClr val="dk2"/>
                </a:solidFill>
              </a:rPr>
              <a:t>π</a:t>
            </a:r>
            <a:r>
              <a:rPr lang="en" sz="1000" dirty="0" err="1">
                <a:solidFill>
                  <a:schemeClr val="dk2"/>
                </a:solidFill>
              </a:rPr>
              <a:t>τυξης</a:t>
            </a:r>
            <a:r>
              <a:rPr lang="en" sz="1000" dirty="0">
                <a:solidFill>
                  <a:schemeClr val="dk2"/>
                </a:solidFill>
              </a:rPr>
              <a:t> (Ε&amp;Α) </a:t>
            </a:r>
            <a:r>
              <a:rPr lang="en" sz="1000" dirty="0" err="1">
                <a:solidFill>
                  <a:schemeClr val="dk2"/>
                </a:solidFill>
              </a:rPr>
              <a:t>ό</a:t>
            </a:r>
            <a:r>
              <a:rPr lang="en" sz="1000" dirty="0">
                <a:solidFill>
                  <a:schemeClr val="dk2"/>
                </a:solidFill>
              </a:rPr>
              <a:t>π</a:t>
            </a:r>
            <a:r>
              <a:rPr lang="en" sz="1000" dirty="0" err="1">
                <a:solidFill>
                  <a:schemeClr val="dk2"/>
                </a:solidFill>
              </a:rPr>
              <a:t>ου</a:t>
            </a:r>
            <a:r>
              <a:rPr lang="en" sz="1000" dirty="0">
                <a:solidFill>
                  <a:schemeClr val="dk2"/>
                </a:solidFill>
              </a:rPr>
              <a:t> </a:t>
            </a:r>
            <a:r>
              <a:rPr lang="en" sz="1000" dirty="0" err="1">
                <a:solidFill>
                  <a:schemeClr val="dk2"/>
                </a:solidFill>
              </a:rPr>
              <a:t>οι</a:t>
            </a:r>
            <a:r>
              <a:rPr lang="en" sz="1000" dirty="0">
                <a:solidFill>
                  <a:schemeClr val="dk2"/>
                </a:solidFill>
              </a:rPr>
              <a:t> απ</a:t>
            </a:r>
            <a:r>
              <a:rPr lang="en" sz="1000" dirty="0" err="1">
                <a:solidFill>
                  <a:schemeClr val="dk2"/>
                </a:solidFill>
              </a:rPr>
              <a:t>οδόσεις</a:t>
            </a:r>
            <a:r>
              <a:rPr lang="en" sz="1000" dirty="0">
                <a:solidFill>
                  <a:schemeClr val="dk2"/>
                </a:solidFill>
              </a:rPr>
              <a:t> </a:t>
            </a:r>
            <a:r>
              <a:rPr lang="en" sz="1000" dirty="0" err="1">
                <a:solidFill>
                  <a:schemeClr val="dk2"/>
                </a:solidFill>
              </a:rPr>
              <a:t>είν</a:t>
            </a:r>
            <a:r>
              <a:rPr lang="en" sz="1000" dirty="0">
                <a:solidFill>
                  <a:schemeClr val="dk2"/>
                </a:solidFill>
              </a:rPr>
              <a:t>α</a:t>
            </a:r>
            <a:r>
              <a:rPr lang="en" sz="1000" dirty="0" err="1">
                <a:solidFill>
                  <a:schemeClr val="dk2"/>
                </a:solidFill>
              </a:rPr>
              <a:t>ι</a:t>
            </a:r>
            <a:r>
              <a:rPr lang="en" sz="1000" dirty="0">
                <a:solidFill>
                  <a:schemeClr val="dk2"/>
                </a:solidFill>
              </a:rPr>
              <a:t> αβ</a:t>
            </a:r>
            <a:r>
              <a:rPr lang="en" sz="1000" dirty="0" err="1">
                <a:solidFill>
                  <a:schemeClr val="dk2"/>
                </a:solidFill>
              </a:rPr>
              <a:t>έ</a:t>
            </a:r>
            <a:r>
              <a:rPr lang="en" sz="1000" dirty="0">
                <a:solidFill>
                  <a:schemeClr val="dk2"/>
                </a:solidFill>
              </a:rPr>
              <a:t>βα</a:t>
            </a:r>
            <a:r>
              <a:rPr lang="en" sz="1000" dirty="0" err="1">
                <a:solidFill>
                  <a:schemeClr val="dk2"/>
                </a:solidFill>
              </a:rPr>
              <a:t>ιες</a:t>
            </a:r>
            <a:r>
              <a:rPr lang="en" sz="1000" dirty="0">
                <a:solidFill>
                  <a:schemeClr val="dk2"/>
                </a:solidFill>
              </a:rPr>
              <a:t> </a:t>
            </a:r>
            <a:r>
              <a:rPr lang="en" sz="1000" dirty="0" err="1">
                <a:solidFill>
                  <a:schemeClr val="dk2"/>
                </a:solidFill>
              </a:rPr>
              <a:t>κ</a:t>
            </a:r>
            <a:r>
              <a:rPr lang="en" sz="1000" dirty="0">
                <a:solidFill>
                  <a:schemeClr val="dk2"/>
                </a:solidFill>
              </a:rPr>
              <a:t>α</a:t>
            </a:r>
            <a:r>
              <a:rPr lang="en" sz="1000" dirty="0" err="1">
                <a:solidFill>
                  <a:schemeClr val="dk2"/>
                </a:solidFill>
              </a:rPr>
              <a:t>ι</a:t>
            </a:r>
            <a:r>
              <a:rPr lang="en" sz="1000" dirty="0">
                <a:solidFill>
                  <a:schemeClr val="dk2"/>
                </a:solidFill>
              </a:rPr>
              <a:t> </a:t>
            </a:r>
            <a:r>
              <a:rPr lang="en" sz="1000" dirty="0" err="1">
                <a:solidFill>
                  <a:schemeClr val="dk2"/>
                </a:solidFill>
              </a:rPr>
              <a:t>μ</a:t>
            </a:r>
            <a:r>
              <a:rPr lang="en" sz="1000" dirty="0">
                <a:solidFill>
                  <a:schemeClr val="dk2"/>
                </a:solidFill>
              </a:rPr>
              <a:t>α</a:t>
            </a:r>
            <a:r>
              <a:rPr lang="en" sz="1000" dirty="0" err="1">
                <a:solidFill>
                  <a:schemeClr val="dk2"/>
                </a:solidFill>
              </a:rPr>
              <a:t>κρο</a:t>
            </a:r>
            <a:r>
              <a:rPr lang="en" sz="1000" dirty="0">
                <a:solidFill>
                  <a:schemeClr val="dk2"/>
                </a:solidFill>
              </a:rPr>
              <a:t>π</a:t>
            </a:r>
            <a:r>
              <a:rPr lang="en" sz="1000" dirty="0" err="1">
                <a:solidFill>
                  <a:schemeClr val="dk2"/>
                </a:solidFill>
              </a:rPr>
              <a:t>ρόθεσμες</a:t>
            </a:r>
            <a:r>
              <a:rPr lang="en" sz="1000" dirty="0">
                <a:solidFill>
                  <a:schemeClr val="dk2"/>
                </a:solidFill>
              </a:rPr>
              <a:t>.</a:t>
            </a:r>
            <a:endParaRPr sz="1000" dirty="0">
              <a:solidFill>
                <a:schemeClr val="dk2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 b="1" dirty="0" err="1">
                <a:solidFill>
                  <a:schemeClr val="dk2"/>
                </a:solidFill>
              </a:rPr>
              <a:t>Που</a:t>
            </a:r>
            <a:r>
              <a:rPr lang="en" sz="1000" b="1" dirty="0">
                <a:solidFill>
                  <a:schemeClr val="dk2"/>
                </a:solidFill>
              </a:rPr>
              <a:t> </a:t>
            </a:r>
            <a:r>
              <a:rPr lang="en" sz="1000" b="1" dirty="0" err="1">
                <a:solidFill>
                  <a:schemeClr val="dk2"/>
                </a:solidFill>
              </a:rPr>
              <a:t>ήρθε</a:t>
            </a:r>
            <a:r>
              <a:rPr lang="en" sz="1000" b="1" dirty="0">
                <a:solidFill>
                  <a:schemeClr val="dk2"/>
                </a:solidFill>
              </a:rPr>
              <a:t> </a:t>
            </a:r>
            <a:r>
              <a:rPr lang="en" sz="1000" b="1" dirty="0" err="1">
                <a:solidFill>
                  <a:schemeClr val="dk2"/>
                </a:solidFill>
              </a:rPr>
              <a:t>ν</a:t>
            </a:r>
            <a:r>
              <a:rPr lang="en" sz="1000" b="1" dirty="0">
                <a:solidFill>
                  <a:schemeClr val="dk2"/>
                </a:solidFill>
              </a:rPr>
              <a:t>α π</a:t>
            </a:r>
            <a:r>
              <a:rPr lang="en" sz="1000" b="1" dirty="0" err="1">
                <a:solidFill>
                  <a:schemeClr val="dk2"/>
                </a:solidFill>
              </a:rPr>
              <a:t>ροσφέρει</a:t>
            </a:r>
            <a:r>
              <a:rPr lang="en" sz="1000" b="1" dirty="0">
                <a:solidFill>
                  <a:schemeClr val="dk2"/>
                </a:solidFill>
              </a:rPr>
              <a:t> β</a:t>
            </a:r>
            <a:r>
              <a:rPr lang="en" sz="1000" b="1" dirty="0" err="1">
                <a:solidFill>
                  <a:schemeClr val="dk2"/>
                </a:solidFill>
              </a:rPr>
              <a:t>οήθει</a:t>
            </a:r>
            <a:r>
              <a:rPr lang="en" sz="1000" b="1" dirty="0">
                <a:solidFill>
                  <a:schemeClr val="dk2"/>
                </a:solidFill>
              </a:rPr>
              <a:t>α </a:t>
            </a:r>
            <a:r>
              <a:rPr lang="el-GR" sz="1000" b="1" dirty="0">
                <a:solidFill>
                  <a:schemeClr val="dk2"/>
                </a:solidFill>
              </a:rPr>
              <a:t>η</a:t>
            </a:r>
            <a:r>
              <a:rPr lang="en" sz="1000" b="1" dirty="0">
                <a:solidFill>
                  <a:schemeClr val="dk2"/>
                </a:solidFill>
              </a:rPr>
              <a:t> SSM</a:t>
            </a:r>
            <a:br>
              <a:rPr lang="en" sz="1000" b="1" dirty="0">
                <a:solidFill>
                  <a:schemeClr val="dk2"/>
                </a:solidFill>
              </a:rPr>
            </a:br>
            <a:r>
              <a:rPr lang="el-GR" sz="1000" dirty="0">
                <a:solidFill>
                  <a:schemeClr val="dk2"/>
                </a:solidFill>
              </a:rPr>
              <a:t>Η</a:t>
            </a:r>
            <a:r>
              <a:rPr lang="en" sz="1000" dirty="0">
                <a:solidFill>
                  <a:schemeClr val="dk2"/>
                </a:solidFill>
              </a:rPr>
              <a:t> SSM </a:t>
            </a:r>
            <a:r>
              <a:rPr lang="en" sz="1000" dirty="0" err="1">
                <a:solidFill>
                  <a:schemeClr val="dk2"/>
                </a:solidFill>
              </a:rPr>
              <a:t>ε</a:t>
            </a:r>
            <a:r>
              <a:rPr lang="en" sz="1000" dirty="0">
                <a:solidFill>
                  <a:schemeClr val="dk2"/>
                </a:solidFill>
              </a:rPr>
              <a:t>π</a:t>
            </a:r>
            <a:r>
              <a:rPr lang="en" sz="1000" dirty="0" err="1">
                <a:solidFill>
                  <a:schemeClr val="dk2"/>
                </a:solidFill>
              </a:rPr>
              <a:t>ιλέχθηκε</a:t>
            </a:r>
            <a:r>
              <a:rPr lang="en" sz="1000" dirty="0">
                <a:solidFill>
                  <a:schemeClr val="dk2"/>
                </a:solidFill>
              </a:rPr>
              <a:t> </a:t>
            </a:r>
            <a:r>
              <a:rPr lang="en" sz="1000" dirty="0" err="1">
                <a:solidFill>
                  <a:schemeClr val="dk2"/>
                </a:solidFill>
              </a:rPr>
              <a:t>γι</a:t>
            </a:r>
            <a:r>
              <a:rPr lang="en" sz="1000" dirty="0">
                <a:solidFill>
                  <a:schemeClr val="dk2"/>
                </a:solidFill>
              </a:rPr>
              <a:t>α </a:t>
            </a:r>
            <a:r>
              <a:rPr lang="en" sz="1000" dirty="0" err="1">
                <a:solidFill>
                  <a:schemeClr val="dk2"/>
                </a:solidFill>
              </a:rPr>
              <a:t>ν</a:t>
            </a:r>
            <a:r>
              <a:rPr lang="en" sz="1000" dirty="0">
                <a:solidFill>
                  <a:schemeClr val="dk2"/>
                </a:solidFill>
              </a:rPr>
              <a:t>α πα</a:t>
            </a:r>
            <a:r>
              <a:rPr lang="en" sz="1000" dirty="0" err="1">
                <a:solidFill>
                  <a:schemeClr val="dk2"/>
                </a:solidFill>
              </a:rPr>
              <a:t>ρέχει</a:t>
            </a:r>
            <a:r>
              <a:rPr lang="en" sz="1000" dirty="0">
                <a:solidFill>
                  <a:schemeClr val="dk2"/>
                </a:solidFill>
              </a:rPr>
              <a:t> </a:t>
            </a:r>
            <a:r>
              <a:rPr lang="en" sz="1000" dirty="0" err="1">
                <a:solidFill>
                  <a:schemeClr val="dk2"/>
                </a:solidFill>
              </a:rPr>
              <a:t>μι</a:t>
            </a:r>
            <a:r>
              <a:rPr lang="en" sz="1000" dirty="0">
                <a:solidFill>
                  <a:schemeClr val="dk2"/>
                </a:solidFill>
              </a:rPr>
              <a:t>α </a:t>
            </a:r>
            <a:r>
              <a:rPr lang="en" sz="1000" dirty="0" err="1">
                <a:solidFill>
                  <a:schemeClr val="dk2"/>
                </a:solidFill>
              </a:rPr>
              <a:t>ολιστική</a:t>
            </a:r>
            <a:r>
              <a:rPr lang="en" sz="1000" dirty="0">
                <a:solidFill>
                  <a:schemeClr val="dk2"/>
                </a:solidFill>
              </a:rPr>
              <a:t> π</a:t>
            </a:r>
            <a:r>
              <a:rPr lang="en" sz="1000" dirty="0" err="1">
                <a:solidFill>
                  <a:schemeClr val="dk2"/>
                </a:solidFill>
              </a:rPr>
              <a:t>ροσέγγιση</a:t>
            </a:r>
            <a:r>
              <a:rPr lang="en" sz="1000" dirty="0">
                <a:solidFill>
                  <a:schemeClr val="dk2"/>
                </a:solidFill>
              </a:rPr>
              <a:t> </a:t>
            </a:r>
            <a:r>
              <a:rPr lang="en" sz="1000" dirty="0" err="1">
                <a:solidFill>
                  <a:schemeClr val="dk2"/>
                </a:solidFill>
              </a:rPr>
              <a:t>σε</a:t>
            </a:r>
            <a:r>
              <a:rPr lang="en" sz="1000" dirty="0">
                <a:solidFill>
                  <a:schemeClr val="dk2"/>
                </a:solidFill>
              </a:rPr>
              <a:t> α</a:t>
            </a:r>
            <a:r>
              <a:rPr lang="en" sz="1000" dirty="0" err="1">
                <a:solidFill>
                  <a:schemeClr val="dk2"/>
                </a:solidFill>
              </a:rPr>
              <a:t>υτό</a:t>
            </a:r>
            <a:r>
              <a:rPr lang="en" sz="1000" dirty="0">
                <a:solidFill>
                  <a:schemeClr val="dk2"/>
                </a:solidFill>
              </a:rPr>
              <a:t> </a:t>
            </a:r>
            <a:r>
              <a:rPr lang="en" sz="1000" dirty="0" err="1">
                <a:solidFill>
                  <a:schemeClr val="dk2"/>
                </a:solidFill>
              </a:rPr>
              <a:t>το</a:t>
            </a:r>
            <a:r>
              <a:rPr lang="en" sz="1000" dirty="0">
                <a:solidFill>
                  <a:schemeClr val="dk2"/>
                </a:solidFill>
              </a:rPr>
              <a:t> </a:t>
            </a:r>
            <a:r>
              <a:rPr lang="en" sz="1000" dirty="0" err="1">
                <a:solidFill>
                  <a:schemeClr val="dk2"/>
                </a:solidFill>
              </a:rPr>
              <a:t>ευρύ</a:t>
            </a:r>
            <a:r>
              <a:rPr lang="en" sz="1000" dirty="0">
                <a:solidFill>
                  <a:schemeClr val="dk2"/>
                </a:solidFill>
              </a:rPr>
              <a:t> “π</a:t>
            </a:r>
            <a:r>
              <a:rPr lang="en" sz="1000" dirty="0" err="1">
                <a:solidFill>
                  <a:schemeClr val="dk2"/>
                </a:solidFill>
              </a:rPr>
              <a:t>ρό</a:t>
            </a:r>
            <a:r>
              <a:rPr lang="en" sz="1000" dirty="0">
                <a:solidFill>
                  <a:schemeClr val="dk2"/>
                </a:solidFill>
              </a:rPr>
              <a:t>β</a:t>
            </a:r>
            <a:r>
              <a:rPr lang="en" sz="1000" dirty="0" err="1">
                <a:solidFill>
                  <a:schemeClr val="dk2"/>
                </a:solidFill>
              </a:rPr>
              <a:t>λημ</a:t>
            </a:r>
            <a:r>
              <a:rPr lang="en" sz="1000" dirty="0">
                <a:solidFill>
                  <a:schemeClr val="dk2"/>
                </a:solidFill>
              </a:rPr>
              <a:t>α </a:t>
            </a:r>
            <a:r>
              <a:rPr lang="en" sz="1000" dirty="0" err="1">
                <a:solidFill>
                  <a:schemeClr val="dk2"/>
                </a:solidFill>
              </a:rPr>
              <a:t>υ</a:t>
            </a:r>
            <a:r>
              <a:rPr lang="en" sz="1000" dirty="0">
                <a:solidFill>
                  <a:schemeClr val="dk2"/>
                </a:solidFill>
              </a:rPr>
              <a:t>π</a:t>
            </a:r>
            <a:r>
              <a:rPr lang="en" sz="1000" dirty="0" err="1">
                <a:solidFill>
                  <a:schemeClr val="dk2"/>
                </a:solidFill>
              </a:rPr>
              <a:t>οστήριξης</a:t>
            </a:r>
            <a:r>
              <a:rPr lang="en" sz="1000" dirty="0">
                <a:solidFill>
                  <a:schemeClr val="dk2"/>
                </a:solidFill>
              </a:rPr>
              <a:t> π</a:t>
            </a:r>
            <a:r>
              <a:rPr lang="en" sz="1000" dirty="0" err="1">
                <a:solidFill>
                  <a:schemeClr val="dk2"/>
                </a:solidFill>
              </a:rPr>
              <a:t>ληροφοριών</a:t>
            </a:r>
            <a:r>
              <a:rPr lang="en" sz="1000" dirty="0">
                <a:solidFill>
                  <a:schemeClr val="dk2"/>
                </a:solidFill>
              </a:rPr>
              <a:t>”, π</a:t>
            </a:r>
            <a:r>
              <a:rPr lang="en" sz="1000" dirty="0" err="1">
                <a:solidFill>
                  <a:schemeClr val="dk2"/>
                </a:solidFill>
              </a:rPr>
              <a:t>ροχωρώντ</a:t>
            </a:r>
            <a:r>
              <a:rPr lang="en" sz="1000" dirty="0">
                <a:solidFill>
                  <a:schemeClr val="dk2"/>
                </a:solidFill>
              </a:rPr>
              <a:t>α</a:t>
            </a:r>
            <a:r>
              <a:rPr lang="en" sz="1000" dirty="0" err="1">
                <a:solidFill>
                  <a:schemeClr val="dk2"/>
                </a:solidFill>
              </a:rPr>
              <a:t>ς</a:t>
            </a:r>
            <a:r>
              <a:rPr lang="en" sz="1000" dirty="0">
                <a:solidFill>
                  <a:schemeClr val="dk2"/>
                </a:solidFill>
              </a:rPr>
              <a:t> π</a:t>
            </a:r>
            <a:r>
              <a:rPr lang="en" sz="1000" dirty="0" err="1">
                <a:solidFill>
                  <a:schemeClr val="dk2"/>
                </a:solidFill>
              </a:rPr>
              <a:t>έρ</a:t>
            </a:r>
            <a:r>
              <a:rPr lang="en" sz="1000" dirty="0">
                <a:solidFill>
                  <a:schemeClr val="dk2"/>
                </a:solidFill>
              </a:rPr>
              <a:t>α ​​απ</a:t>
            </a:r>
            <a:r>
              <a:rPr lang="en" sz="1000" dirty="0" err="1">
                <a:solidFill>
                  <a:schemeClr val="dk2"/>
                </a:solidFill>
              </a:rPr>
              <a:t>ό</a:t>
            </a:r>
            <a:r>
              <a:rPr lang="en" sz="1000" dirty="0">
                <a:solidFill>
                  <a:schemeClr val="dk2"/>
                </a:solidFill>
              </a:rPr>
              <a:t> </a:t>
            </a:r>
            <a:r>
              <a:rPr lang="en" sz="1000" dirty="0" err="1">
                <a:solidFill>
                  <a:schemeClr val="dk2"/>
                </a:solidFill>
              </a:rPr>
              <a:t>τις</a:t>
            </a:r>
            <a:r>
              <a:rPr lang="en" sz="1000" dirty="0">
                <a:solidFill>
                  <a:schemeClr val="dk2"/>
                </a:solidFill>
              </a:rPr>
              <a:t> απ</a:t>
            </a:r>
            <a:r>
              <a:rPr lang="en" sz="1000" dirty="0" err="1">
                <a:solidFill>
                  <a:schemeClr val="dk2"/>
                </a:solidFill>
              </a:rPr>
              <a:t>λές</a:t>
            </a:r>
            <a:r>
              <a:rPr lang="en" sz="1000" dirty="0">
                <a:solidFill>
                  <a:schemeClr val="dk2"/>
                </a:solidFill>
              </a:rPr>
              <a:t> </a:t>
            </a:r>
            <a:r>
              <a:rPr lang="en" sz="1000" dirty="0" err="1">
                <a:solidFill>
                  <a:schemeClr val="dk2"/>
                </a:solidFill>
              </a:rPr>
              <a:t>τεχνικές</a:t>
            </a:r>
            <a:r>
              <a:rPr lang="en" sz="1000" dirty="0">
                <a:solidFill>
                  <a:schemeClr val="dk2"/>
                </a:solidFill>
              </a:rPr>
              <a:t> </a:t>
            </a:r>
            <a:r>
              <a:rPr lang="en" sz="1000" dirty="0" err="1">
                <a:solidFill>
                  <a:schemeClr val="dk2"/>
                </a:solidFill>
              </a:rPr>
              <a:t>διορθώσεις</a:t>
            </a:r>
            <a:r>
              <a:rPr lang="en" sz="1000" dirty="0">
                <a:solidFill>
                  <a:schemeClr val="dk2"/>
                </a:solidFill>
              </a:rPr>
              <a:t> </a:t>
            </a:r>
            <a:r>
              <a:rPr lang="en" sz="1000" dirty="0" err="1">
                <a:solidFill>
                  <a:schemeClr val="dk2"/>
                </a:solidFill>
              </a:rPr>
              <a:t>γι</a:t>
            </a:r>
            <a:r>
              <a:rPr lang="en" sz="1000" dirty="0">
                <a:solidFill>
                  <a:schemeClr val="dk2"/>
                </a:solidFill>
              </a:rPr>
              <a:t>α </a:t>
            </a:r>
            <a:r>
              <a:rPr lang="en" sz="1000" dirty="0" err="1">
                <a:solidFill>
                  <a:schemeClr val="dk2"/>
                </a:solidFill>
              </a:rPr>
              <a:t>την</a:t>
            </a:r>
            <a:r>
              <a:rPr lang="en" sz="1000" dirty="0">
                <a:solidFill>
                  <a:schemeClr val="dk2"/>
                </a:solidFill>
              </a:rPr>
              <a:t> α</a:t>
            </a:r>
            <a:r>
              <a:rPr lang="en" sz="1000" dirty="0" err="1">
                <a:solidFill>
                  <a:schemeClr val="dk2"/>
                </a:solidFill>
              </a:rPr>
              <a:t>ντιμετώ</a:t>
            </a:r>
            <a:r>
              <a:rPr lang="en" sz="1000" dirty="0">
                <a:solidFill>
                  <a:schemeClr val="dk2"/>
                </a:solidFill>
              </a:rPr>
              <a:t>π</a:t>
            </a:r>
            <a:r>
              <a:rPr lang="en" sz="1000" dirty="0" err="1">
                <a:solidFill>
                  <a:schemeClr val="dk2"/>
                </a:solidFill>
              </a:rPr>
              <a:t>ιση</a:t>
            </a:r>
            <a:r>
              <a:rPr lang="en" sz="1000" dirty="0">
                <a:solidFill>
                  <a:schemeClr val="dk2"/>
                </a:solidFill>
              </a:rPr>
              <a:t> </a:t>
            </a:r>
            <a:r>
              <a:rPr lang="en" sz="1000" dirty="0" err="1">
                <a:solidFill>
                  <a:schemeClr val="dk2"/>
                </a:solidFill>
              </a:rPr>
              <a:t>των</a:t>
            </a:r>
            <a:r>
              <a:rPr lang="en" sz="1000" dirty="0">
                <a:solidFill>
                  <a:schemeClr val="dk2"/>
                </a:solidFill>
              </a:rPr>
              <a:t> </a:t>
            </a:r>
            <a:r>
              <a:rPr lang="en" sz="1000" dirty="0" err="1">
                <a:solidFill>
                  <a:schemeClr val="dk2"/>
                </a:solidFill>
              </a:rPr>
              <a:t>υ</a:t>
            </a:r>
            <a:r>
              <a:rPr lang="en" sz="1000" dirty="0">
                <a:solidFill>
                  <a:schemeClr val="dk2"/>
                </a:solidFill>
              </a:rPr>
              <a:t>π</a:t>
            </a:r>
            <a:r>
              <a:rPr lang="en" sz="1000" dirty="0" err="1">
                <a:solidFill>
                  <a:schemeClr val="dk2"/>
                </a:solidFill>
              </a:rPr>
              <a:t>οκείμενων</a:t>
            </a:r>
            <a:r>
              <a:rPr lang="en" sz="1000" dirty="0">
                <a:solidFill>
                  <a:schemeClr val="dk2"/>
                </a:solidFill>
              </a:rPr>
              <a:t> </a:t>
            </a:r>
            <a:r>
              <a:rPr lang="en" sz="1000" dirty="0" err="1">
                <a:solidFill>
                  <a:schemeClr val="dk2"/>
                </a:solidFill>
              </a:rPr>
              <a:t>σχέσεων</a:t>
            </a:r>
            <a:r>
              <a:rPr lang="en" sz="1000" dirty="0">
                <a:solidFill>
                  <a:schemeClr val="dk2"/>
                </a:solidFill>
              </a:rPr>
              <a:t> </a:t>
            </a:r>
            <a:r>
              <a:rPr lang="en" sz="1000" dirty="0" err="1">
                <a:solidFill>
                  <a:schemeClr val="dk2"/>
                </a:solidFill>
              </a:rPr>
              <a:t>κ</a:t>
            </a:r>
            <a:r>
              <a:rPr lang="en" sz="1000" dirty="0">
                <a:solidFill>
                  <a:schemeClr val="dk2"/>
                </a:solidFill>
              </a:rPr>
              <a:t>α</a:t>
            </a:r>
            <a:r>
              <a:rPr lang="en" sz="1000" dirty="0" err="1">
                <a:solidFill>
                  <a:schemeClr val="dk2"/>
                </a:solidFill>
              </a:rPr>
              <a:t>ι</a:t>
            </a:r>
            <a:r>
              <a:rPr lang="en" sz="1000" dirty="0">
                <a:solidFill>
                  <a:schemeClr val="dk2"/>
                </a:solidFill>
              </a:rPr>
              <a:t> </a:t>
            </a:r>
            <a:r>
              <a:rPr lang="en" sz="1000" dirty="0" err="1">
                <a:solidFill>
                  <a:schemeClr val="dk2"/>
                </a:solidFill>
              </a:rPr>
              <a:t>στόχων</a:t>
            </a:r>
            <a:r>
              <a:rPr lang="en" sz="1000" dirty="0">
                <a:solidFill>
                  <a:schemeClr val="dk2"/>
                </a:solidFill>
              </a:rPr>
              <a:t> </a:t>
            </a:r>
            <a:r>
              <a:rPr lang="en" sz="1000" dirty="0" err="1">
                <a:solidFill>
                  <a:schemeClr val="dk2"/>
                </a:solidFill>
              </a:rPr>
              <a:t>του</a:t>
            </a:r>
            <a:r>
              <a:rPr lang="en" sz="1000" dirty="0">
                <a:solidFill>
                  <a:schemeClr val="dk2"/>
                </a:solidFill>
              </a:rPr>
              <a:t> </a:t>
            </a:r>
            <a:r>
              <a:rPr lang="en" sz="1000" dirty="0" err="1">
                <a:solidFill>
                  <a:schemeClr val="dk2"/>
                </a:solidFill>
              </a:rPr>
              <a:t>συστήμ</a:t>
            </a:r>
            <a:r>
              <a:rPr lang="en" sz="1000" dirty="0">
                <a:solidFill>
                  <a:schemeClr val="dk2"/>
                </a:solidFill>
              </a:rPr>
              <a:t>α</a:t>
            </a:r>
            <a:r>
              <a:rPr lang="en" sz="1000" dirty="0" err="1">
                <a:solidFill>
                  <a:schemeClr val="dk2"/>
                </a:solidFill>
              </a:rPr>
              <a:t>τος</a:t>
            </a:r>
            <a:r>
              <a:rPr lang="en" sz="1000" dirty="0">
                <a:solidFill>
                  <a:schemeClr val="dk2"/>
                </a:solidFill>
              </a:rPr>
              <a:t>.</a:t>
            </a:r>
            <a:endParaRPr sz="1000" dirty="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700" dirty="0">
              <a:solidFill>
                <a:schemeClr val="dk2"/>
              </a:solidFill>
            </a:endParaRPr>
          </a:p>
        </p:txBody>
      </p:sp>
      <p:sp>
        <p:nvSpPr>
          <p:cNvPr id="189" name="Google Shape;189;p31"/>
          <p:cNvSpPr txBox="1"/>
          <p:nvPr/>
        </p:nvSpPr>
        <p:spPr>
          <a:xfrm>
            <a:off x="65075" y="4891350"/>
            <a:ext cx="80139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dirty="0">
                <a:solidFill>
                  <a:srgbClr val="595959"/>
                </a:solidFill>
              </a:rPr>
              <a:t>Jackson, M. C. (2019). </a:t>
            </a:r>
            <a:r>
              <a:rPr lang="en" sz="800" i="1" dirty="0">
                <a:solidFill>
                  <a:srgbClr val="595959"/>
                </a:solidFill>
              </a:rPr>
              <a:t>Critical systems thinking and the management of complexity</a:t>
            </a:r>
            <a:r>
              <a:rPr lang="en" sz="800" dirty="0">
                <a:solidFill>
                  <a:srgbClr val="595959"/>
                </a:solidFill>
              </a:rPr>
              <a:t>. John Wiley &amp; Sons.</a:t>
            </a:r>
            <a:endParaRPr sz="800" dirty="0">
              <a:solidFill>
                <a:srgbClr val="595959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2"/>
          <p:cNvSpPr txBox="1"/>
          <p:nvPr/>
        </p:nvSpPr>
        <p:spPr>
          <a:xfrm>
            <a:off x="152250" y="572700"/>
            <a:ext cx="5112600" cy="43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 dirty="0" err="1">
                <a:solidFill>
                  <a:schemeClr val="dk2"/>
                </a:solidFill>
              </a:rPr>
              <a:t>Το</a:t>
            </a:r>
            <a:r>
              <a:rPr lang="en" sz="1000" b="1" dirty="0">
                <a:solidFill>
                  <a:schemeClr val="dk2"/>
                </a:solidFill>
              </a:rPr>
              <a:t> project </a:t>
            </a:r>
            <a:r>
              <a:rPr lang="en" sz="1000" b="1" dirty="0" err="1">
                <a:solidFill>
                  <a:schemeClr val="dk2"/>
                </a:solidFill>
              </a:rPr>
              <a:t>σε</a:t>
            </a:r>
            <a:r>
              <a:rPr lang="en" sz="1000" b="1" dirty="0">
                <a:solidFill>
                  <a:schemeClr val="dk2"/>
                </a:solidFill>
              </a:rPr>
              <a:t> </a:t>
            </a:r>
            <a:r>
              <a:rPr lang="en" sz="1000" b="1" dirty="0" err="1">
                <a:solidFill>
                  <a:schemeClr val="dk2"/>
                </a:solidFill>
              </a:rPr>
              <a:t>μεγάλο</a:t>
            </a:r>
            <a:r>
              <a:rPr lang="en" sz="1000" b="1" dirty="0">
                <a:solidFill>
                  <a:schemeClr val="dk2"/>
                </a:solidFill>
              </a:rPr>
              <a:t> βα</a:t>
            </a:r>
            <a:r>
              <a:rPr lang="en" sz="1000" b="1" dirty="0" err="1">
                <a:solidFill>
                  <a:schemeClr val="dk2"/>
                </a:solidFill>
              </a:rPr>
              <a:t>θμό</a:t>
            </a:r>
            <a:r>
              <a:rPr lang="en" sz="1000" b="1" dirty="0">
                <a:solidFill>
                  <a:schemeClr val="dk2"/>
                </a:solidFill>
              </a:rPr>
              <a:t> α</a:t>
            </a:r>
            <a:r>
              <a:rPr lang="en" sz="1000" b="1" dirty="0" err="1">
                <a:solidFill>
                  <a:schemeClr val="dk2"/>
                </a:solidFill>
              </a:rPr>
              <a:t>κολούθησε</a:t>
            </a:r>
            <a:r>
              <a:rPr lang="en" sz="1000" b="1" dirty="0">
                <a:solidFill>
                  <a:schemeClr val="dk2"/>
                </a:solidFill>
              </a:rPr>
              <a:t> </a:t>
            </a:r>
            <a:r>
              <a:rPr lang="en" sz="1000" b="1" dirty="0" err="1">
                <a:solidFill>
                  <a:schemeClr val="dk2"/>
                </a:solidFill>
              </a:rPr>
              <a:t>την</a:t>
            </a:r>
            <a:r>
              <a:rPr lang="en" sz="1000" b="1" dirty="0">
                <a:solidFill>
                  <a:schemeClr val="dk2"/>
                </a:solidFill>
              </a:rPr>
              <a:t> </a:t>
            </a:r>
            <a:r>
              <a:rPr lang="en" sz="1000" b="1" dirty="0" err="1">
                <a:solidFill>
                  <a:schemeClr val="dk2"/>
                </a:solidFill>
              </a:rPr>
              <a:t>μεθοδολογί</a:t>
            </a:r>
            <a:r>
              <a:rPr lang="en" sz="1000" b="1" dirty="0">
                <a:solidFill>
                  <a:schemeClr val="dk2"/>
                </a:solidFill>
              </a:rPr>
              <a:t>α </a:t>
            </a:r>
            <a:r>
              <a:rPr lang="en" sz="1000" b="1" dirty="0" err="1">
                <a:solidFill>
                  <a:schemeClr val="dk2"/>
                </a:solidFill>
              </a:rPr>
              <a:t>ό</a:t>
            </a:r>
            <a:r>
              <a:rPr lang="en" sz="1000" b="1" dirty="0">
                <a:solidFill>
                  <a:schemeClr val="dk2"/>
                </a:solidFill>
              </a:rPr>
              <a:t>π</a:t>
            </a:r>
            <a:r>
              <a:rPr lang="en" sz="1000" b="1" dirty="0" err="1">
                <a:solidFill>
                  <a:schemeClr val="dk2"/>
                </a:solidFill>
              </a:rPr>
              <a:t>ως</a:t>
            </a:r>
            <a:r>
              <a:rPr lang="en" sz="1000" b="1" dirty="0">
                <a:solidFill>
                  <a:schemeClr val="dk2"/>
                </a:solidFill>
              </a:rPr>
              <a:t> </a:t>
            </a:r>
            <a:r>
              <a:rPr lang="en" sz="1000" b="1" dirty="0" err="1">
                <a:solidFill>
                  <a:schemeClr val="dk2"/>
                </a:solidFill>
              </a:rPr>
              <a:t>την</a:t>
            </a:r>
            <a:r>
              <a:rPr lang="en" sz="1000" b="1" dirty="0">
                <a:solidFill>
                  <a:schemeClr val="dk2"/>
                </a:solidFill>
              </a:rPr>
              <a:t> </a:t>
            </a:r>
            <a:r>
              <a:rPr lang="en" sz="1000" b="1" dirty="0" err="1">
                <a:solidFill>
                  <a:schemeClr val="dk2"/>
                </a:solidFill>
              </a:rPr>
              <a:t>έχουμε</a:t>
            </a:r>
            <a:r>
              <a:rPr lang="en" sz="1000" b="1" dirty="0">
                <a:solidFill>
                  <a:schemeClr val="dk2"/>
                </a:solidFill>
              </a:rPr>
              <a:t> πα</a:t>
            </a:r>
            <a:r>
              <a:rPr lang="en" sz="1000" b="1" dirty="0" err="1">
                <a:solidFill>
                  <a:schemeClr val="dk2"/>
                </a:solidFill>
              </a:rPr>
              <a:t>ρουσιάσει</a:t>
            </a:r>
            <a:endParaRPr sz="1000" b="1" dirty="0">
              <a:solidFill>
                <a:schemeClr val="dk2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" b="1" dirty="0">
              <a:solidFill>
                <a:schemeClr val="dk2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700" b="1" dirty="0" err="1">
                <a:solidFill>
                  <a:schemeClr val="dk2"/>
                </a:solidFill>
              </a:rPr>
              <a:t>Μ</a:t>
            </a:r>
            <a:r>
              <a:rPr lang="en" sz="700" b="1" dirty="0">
                <a:solidFill>
                  <a:schemeClr val="dk2"/>
                </a:solidFill>
              </a:rPr>
              <a:t>α</a:t>
            </a:r>
            <a:r>
              <a:rPr lang="en" sz="700" b="1" dirty="0" err="1">
                <a:solidFill>
                  <a:schemeClr val="dk2"/>
                </a:solidFill>
              </a:rPr>
              <a:t>θ</a:t>
            </a:r>
            <a:r>
              <a:rPr lang="en" sz="700" b="1" dirty="0">
                <a:solidFill>
                  <a:schemeClr val="dk2"/>
                </a:solidFill>
              </a:rPr>
              <a:t>α</a:t>
            </a:r>
            <a:r>
              <a:rPr lang="en" sz="700" b="1" dirty="0" err="1">
                <a:solidFill>
                  <a:schemeClr val="dk2"/>
                </a:solidFill>
              </a:rPr>
              <a:t>ίνοντ</a:t>
            </a:r>
            <a:r>
              <a:rPr lang="en" sz="700" b="1" dirty="0">
                <a:solidFill>
                  <a:schemeClr val="dk2"/>
                </a:solidFill>
              </a:rPr>
              <a:t>α</a:t>
            </a:r>
            <a:r>
              <a:rPr lang="en" sz="700" b="1" dirty="0" err="1">
                <a:solidFill>
                  <a:schemeClr val="dk2"/>
                </a:solidFill>
              </a:rPr>
              <a:t>ς</a:t>
            </a:r>
            <a:r>
              <a:rPr lang="en" sz="700" b="1" dirty="0">
                <a:solidFill>
                  <a:schemeClr val="dk2"/>
                </a:solidFill>
              </a:rPr>
              <a:t> </a:t>
            </a:r>
            <a:r>
              <a:rPr lang="en" sz="700" b="1" dirty="0" err="1">
                <a:solidFill>
                  <a:schemeClr val="dk2"/>
                </a:solidFill>
              </a:rPr>
              <a:t>γι</a:t>
            </a:r>
            <a:r>
              <a:rPr lang="en" sz="700" b="1" dirty="0">
                <a:solidFill>
                  <a:schemeClr val="dk2"/>
                </a:solidFill>
              </a:rPr>
              <a:t>α </a:t>
            </a:r>
            <a:r>
              <a:rPr lang="en" sz="700" b="1" dirty="0" err="1">
                <a:solidFill>
                  <a:schemeClr val="dk2"/>
                </a:solidFill>
              </a:rPr>
              <a:t>το</a:t>
            </a:r>
            <a:r>
              <a:rPr lang="en" sz="700" b="1" dirty="0">
                <a:solidFill>
                  <a:schemeClr val="dk2"/>
                </a:solidFill>
              </a:rPr>
              <a:t> </a:t>
            </a:r>
            <a:r>
              <a:rPr lang="en" sz="700" b="1" dirty="0" err="1">
                <a:solidFill>
                  <a:schemeClr val="dk2"/>
                </a:solidFill>
              </a:rPr>
              <a:t>σύστημ</a:t>
            </a:r>
            <a:r>
              <a:rPr lang="en" sz="700" b="1" dirty="0">
                <a:solidFill>
                  <a:schemeClr val="dk2"/>
                </a:solidFill>
              </a:rPr>
              <a:t>α: </a:t>
            </a:r>
            <a:r>
              <a:rPr lang="en" sz="700" b="1" dirty="0" err="1">
                <a:solidFill>
                  <a:schemeClr val="dk2"/>
                </a:solidFill>
              </a:rPr>
              <a:t>Χτίζοντ</a:t>
            </a:r>
            <a:r>
              <a:rPr lang="en" sz="700" b="1" dirty="0">
                <a:solidFill>
                  <a:schemeClr val="dk2"/>
                </a:solidFill>
              </a:rPr>
              <a:t>α</a:t>
            </a:r>
            <a:r>
              <a:rPr lang="en" sz="700" b="1" dirty="0" err="1">
                <a:solidFill>
                  <a:schemeClr val="dk2"/>
                </a:solidFill>
              </a:rPr>
              <a:t>ς</a:t>
            </a:r>
            <a:r>
              <a:rPr lang="en" sz="700" b="1" dirty="0">
                <a:solidFill>
                  <a:schemeClr val="dk2"/>
                </a:solidFill>
              </a:rPr>
              <a:t> </a:t>
            </a:r>
            <a:r>
              <a:rPr lang="en" sz="700" b="1" dirty="0" err="1">
                <a:solidFill>
                  <a:schemeClr val="dk2"/>
                </a:solidFill>
              </a:rPr>
              <a:t>μί</a:t>
            </a:r>
            <a:r>
              <a:rPr lang="en" sz="700" b="1" dirty="0">
                <a:solidFill>
                  <a:schemeClr val="dk2"/>
                </a:solidFill>
              </a:rPr>
              <a:t>α </a:t>
            </a:r>
            <a:r>
              <a:rPr lang="en" sz="700" b="1" dirty="0" err="1">
                <a:solidFill>
                  <a:schemeClr val="dk2"/>
                </a:solidFill>
              </a:rPr>
              <a:t>κοινή</a:t>
            </a:r>
            <a:r>
              <a:rPr lang="en" sz="700" b="1" dirty="0">
                <a:solidFill>
                  <a:schemeClr val="dk2"/>
                </a:solidFill>
              </a:rPr>
              <a:t> </a:t>
            </a:r>
            <a:r>
              <a:rPr lang="en" sz="700" b="1" dirty="0" err="1">
                <a:solidFill>
                  <a:schemeClr val="dk2"/>
                </a:solidFill>
              </a:rPr>
              <a:t>εικόν</a:t>
            </a:r>
            <a:r>
              <a:rPr lang="en" sz="700" b="1" dirty="0">
                <a:solidFill>
                  <a:schemeClr val="dk2"/>
                </a:solidFill>
              </a:rPr>
              <a:t>α</a:t>
            </a:r>
            <a:endParaRPr sz="700" b="1" dirty="0">
              <a:solidFill>
                <a:schemeClr val="dk2"/>
              </a:solidFill>
            </a:endParaRPr>
          </a:p>
          <a:p>
            <a:pPr marL="457200" lvl="0" indent="-27305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700"/>
              <a:buChar char="●"/>
            </a:pPr>
            <a:r>
              <a:rPr lang="en" sz="700" b="1" dirty="0" err="1">
                <a:solidFill>
                  <a:schemeClr val="dk2"/>
                </a:solidFill>
              </a:rPr>
              <a:t>Μέθοδος</a:t>
            </a:r>
            <a:r>
              <a:rPr lang="en" sz="700" b="1" dirty="0">
                <a:solidFill>
                  <a:schemeClr val="dk2"/>
                </a:solidFill>
              </a:rPr>
              <a:t>:</a:t>
            </a:r>
            <a:r>
              <a:rPr lang="en" sz="700" dirty="0">
                <a:solidFill>
                  <a:schemeClr val="dk2"/>
                </a:solidFill>
              </a:rPr>
              <a:t> </a:t>
            </a:r>
            <a:r>
              <a:rPr lang="en" sz="700" dirty="0" err="1">
                <a:solidFill>
                  <a:schemeClr val="dk2"/>
                </a:solidFill>
              </a:rPr>
              <a:t>Εργ</a:t>
            </a:r>
            <a:r>
              <a:rPr lang="en" sz="700" dirty="0">
                <a:solidFill>
                  <a:schemeClr val="dk2"/>
                </a:solidFill>
              </a:rPr>
              <a:t>α</a:t>
            </a:r>
            <a:r>
              <a:rPr lang="en" sz="700" dirty="0" err="1">
                <a:solidFill>
                  <a:schemeClr val="dk2"/>
                </a:solidFill>
              </a:rPr>
              <a:t>στήρι</a:t>
            </a:r>
            <a:r>
              <a:rPr lang="en" sz="700" dirty="0">
                <a:solidFill>
                  <a:schemeClr val="dk2"/>
                </a:solidFill>
              </a:rPr>
              <a:t>α </a:t>
            </a:r>
            <a:r>
              <a:rPr lang="en" sz="700" dirty="0" err="1">
                <a:solidFill>
                  <a:schemeClr val="dk2"/>
                </a:solidFill>
              </a:rPr>
              <a:t>με</a:t>
            </a:r>
            <a:r>
              <a:rPr lang="en" sz="700" dirty="0">
                <a:solidFill>
                  <a:schemeClr val="dk2"/>
                </a:solidFill>
              </a:rPr>
              <a:t> </a:t>
            </a:r>
            <a:r>
              <a:rPr lang="en" sz="700" dirty="0" err="1">
                <a:solidFill>
                  <a:schemeClr val="dk2"/>
                </a:solidFill>
              </a:rPr>
              <a:t>τη</a:t>
            </a:r>
            <a:r>
              <a:rPr lang="en" sz="700" dirty="0">
                <a:solidFill>
                  <a:schemeClr val="dk2"/>
                </a:solidFill>
              </a:rPr>
              <a:t> </a:t>
            </a:r>
            <a:r>
              <a:rPr lang="en" sz="700" dirty="0" err="1">
                <a:solidFill>
                  <a:schemeClr val="dk2"/>
                </a:solidFill>
              </a:rPr>
              <a:t>συμμετοχή</a:t>
            </a:r>
            <a:r>
              <a:rPr lang="en" sz="700" dirty="0">
                <a:solidFill>
                  <a:schemeClr val="dk2"/>
                </a:solidFill>
              </a:rPr>
              <a:t> </a:t>
            </a:r>
            <a:r>
              <a:rPr lang="en" sz="700" dirty="0" err="1">
                <a:solidFill>
                  <a:schemeClr val="dk2"/>
                </a:solidFill>
              </a:rPr>
              <a:t>του</a:t>
            </a:r>
            <a:r>
              <a:rPr lang="en" sz="700" dirty="0">
                <a:solidFill>
                  <a:schemeClr val="dk2"/>
                </a:solidFill>
              </a:rPr>
              <a:t> project lead, </a:t>
            </a:r>
            <a:r>
              <a:rPr lang="en" sz="700" dirty="0" err="1">
                <a:solidFill>
                  <a:schemeClr val="dk2"/>
                </a:solidFill>
              </a:rPr>
              <a:t>του</a:t>
            </a:r>
            <a:r>
              <a:rPr lang="en" sz="700" dirty="0">
                <a:solidFill>
                  <a:schemeClr val="dk2"/>
                </a:solidFill>
              </a:rPr>
              <a:t> π</a:t>
            </a:r>
            <a:r>
              <a:rPr lang="en" sz="700" dirty="0" err="1">
                <a:solidFill>
                  <a:schemeClr val="dk2"/>
                </a:solidFill>
              </a:rPr>
              <a:t>ροσω</a:t>
            </a:r>
            <a:r>
              <a:rPr lang="en" sz="700" dirty="0">
                <a:solidFill>
                  <a:schemeClr val="dk2"/>
                </a:solidFill>
              </a:rPr>
              <a:t>π</a:t>
            </a:r>
            <a:r>
              <a:rPr lang="en" sz="700" dirty="0" err="1">
                <a:solidFill>
                  <a:schemeClr val="dk2"/>
                </a:solidFill>
              </a:rPr>
              <a:t>ικού</a:t>
            </a:r>
            <a:r>
              <a:rPr lang="en" sz="700" dirty="0">
                <a:solidFill>
                  <a:schemeClr val="dk2"/>
                </a:solidFill>
              </a:rPr>
              <a:t> </a:t>
            </a:r>
            <a:r>
              <a:rPr lang="en" sz="700" dirty="0" err="1">
                <a:solidFill>
                  <a:schemeClr val="dk2"/>
                </a:solidFill>
              </a:rPr>
              <a:t>του</a:t>
            </a:r>
            <a:r>
              <a:rPr lang="en" sz="700" dirty="0">
                <a:solidFill>
                  <a:schemeClr val="dk2"/>
                </a:solidFill>
              </a:rPr>
              <a:t> ΤΠ </a:t>
            </a:r>
            <a:r>
              <a:rPr lang="en" sz="700" dirty="0" err="1">
                <a:solidFill>
                  <a:schemeClr val="dk2"/>
                </a:solidFill>
              </a:rPr>
              <a:t>κ</a:t>
            </a:r>
            <a:r>
              <a:rPr lang="en" sz="700" dirty="0">
                <a:solidFill>
                  <a:schemeClr val="dk2"/>
                </a:solidFill>
              </a:rPr>
              <a:t>α</a:t>
            </a:r>
            <a:r>
              <a:rPr lang="en" sz="700" dirty="0" err="1">
                <a:solidFill>
                  <a:schemeClr val="dk2"/>
                </a:solidFill>
              </a:rPr>
              <a:t>ι</a:t>
            </a:r>
            <a:r>
              <a:rPr lang="en" sz="700" dirty="0">
                <a:solidFill>
                  <a:schemeClr val="dk2"/>
                </a:solidFill>
              </a:rPr>
              <a:t> π</a:t>
            </a:r>
            <a:r>
              <a:rPr lang="en" sz="700" dirty="0" err="1">
                <a:solidFill>
                  <a:schemeClr val="dk2"/>
                </a:solidFill>
              </a:rPr>
              <a:t>ερί</a:t>
            </a:r>
            <a:r>
              <a:rPr lang="en" sz="700" dirty="0">
                <a:solidFill>
                  <a:schemeClr val="dk2"/>
                </a:solidFill>
              </a:rPr>
              <a:t>π</a:t>
            </a:r>
            <a:r>
              <a:rPr lang="en" sz="700" dirty="0" err="1">
                <a:solidFill>
                  <a:schemeClr val="dk2"/>
                </a:solidFill>
              </a:rPr>
              <a:t>ου</a:t>
            </a:r>
            <a:r>
              <a:rPr lang="en" sz="700" dirty="0">
                <a:solidFill>
                  <a:schemeClr val="dk2"/>
                </a:solidFill>
              </a:rPr>
              <a:t> 20 </a:t>
            </a:r>
            <a:r>
              <a:rPr lang="en" sz="700" dirty="0" err="1">
                <a:solidFill>
                  <a:schemeClr val="dk2"/>
                </a:solidFill>
              </a:rPr>
              <a:t>ερευνητών</a:t>
            </a:r>
            <a:r>
              <a:rPr lang="en" sz="700" dirty="0">
                <a:solidFill>
                  <a:schemeClr val="dk2"/>
                </a:solidFill>
              </a:rPr>
              <a:t> </a:t>
            </a:r>
            <a:r>
              <a:rPr lang="en" sz="700" dirty="0" err="1">
                <a:solidFill>
                  <a:schemeClr val="dk2"/>
                </a:solidFill>
              </a:rPr>
              <a:t>Έρευν</a:t>
            </a:r>
            <a:r>
              <a:rPr lang="en" sz="700" dirty="0">
                <a:solidFill>
                  <a:schemeClr val="dk2"/>
                </a:solidFill>
              </a:rPr>
              <a:t>α</a:t>
            </a:r>
            <a:r>
              <a:rPr lang="en" sz="700" dirty="0" err="1">
                <a:solidFill>
                  <a:schemeClr val="dk2"/>
                </a:solidFill>
              </a:rPr>
              <a:t>ς</a:t>
            </a:r>
            <a:r>
              <a:rPr lang="en" sz="700" dirty="0">
                <a:solidFill>
                  <a:schemeClr val="dk2"/>
                </a:solidFill>
              </a:rPr>
              <a:t> </a:t>
            </a:r>
            <a:r>
              <a:rPr lang="en" sz="700" dirty="0" err="1">
                <a:solidFill>
                  <a:schemeClr val="dk2"/>
                </a:solidFill>
              </a:rPr>
              <a:t>κ</a:t>
            </a:r>
            <a:r>
              <a:rPr lang="en" sz="700" dirty="0">
                <a:solidFill>
                  <a:schemeClr val="dk2"/>
                </a:solidFill>
              </a:rPr>
              <a:t>α</a:t>
            </a:r>
            <a:r>
              <a:rPr lang="en" sz="700" dirty="0" err="1">
                <a:solidFill>
                  <a:schemeClr val="dk2"/>
                </a:solidFill>
              </a:rPr>
              <a:t>ι</a:t>
            </a:r>
            <a:r>
              <a:rPr lang="en" sz="700" dirty="0">
                <a:solidFill>
                  <a:schemeClr val="dk2"/>
                </a:solidFill>
              </a:rPr>
              <a:t> </a:t>
            </a:r>
            <a:r>
              <a:rPr lang="en" sz="700" dirty="0" err="1">
                <a:solidFill>
                  <a:schemeClr val="dk2"/>
                </a:solidFill>
              </a:rPr>
              <a:t>Ανά</a:t>
            </a:r>
            <a:r>
              <a:rPr lang="en" sz="700" dirty="0">
                <a:solidFill>
                  <a:schemeClr val="dk2"/>
                </a:solidFill>
              </a:rPr>
              <a:t>π</a:t>
            </a:r>
            <a:r>
              <a:rPr lang="en" sz="700" dirty="0" err="1">
                <a:solidFill>
                  <a:schemeClr val="dk2"/>
                </a:solidFill>
              </a:rPr>
              <a:t>τυξης</a:t>
            </a:r>
            <a:r>
              <a:rPr lang="en" sz="700" dirty="0">
                <a:solidFill>
                  <a:schemeClr val="dk2"/>
                </a:solidFill>
              </a:rPr>
              <a:t> (</a:t>
            </a:r>
            <a:r>
              <a:rPr lang="en" sz="700" dirty="0" err="1">
                <a:solidFill>
                  <a:schemeClr val="dk2"/>
                </a:solidFill>
              </a:rPr>
              <a:t>των</a:t>
            </a:r>
            <a:r>
              <a:rPr lang="en" sz="700" dirty="0">
                <a:solidFill>
                  <a:schemeClr val="dk2"/>
                </a:solidFill>
              </a:rPr>
              <a:t> π</a:t>
            </a:r>
            <a:r>
              <a:rPr lang="en" sz="700" dirty="0" err="1">
                <a:solidFill>
                  <a:schemeClr val="dk2"/>
                </a:solidFill>
              </a:rPr>
              <a:t>ελ</a:t>
            </a:r>
            <a:r>
              <a:rPr lang="en" sz="700" dirty="0">
                <a:solidFill>
                  <a:schemeClr val="dk2"/>
                </a:solidFill>
              </a:rPr>
              <a:t>α</a:t>
            </a:r>
            <a:r>
              <a:rPr lang="en" sz="700" dirty="0" err="1">
                <a:solidFill>
                  <a:schemeClr val="dk2"/>
                </a:solidFill>
              </a:rPr>
              <a:t>τών</a:t>
            </a:r>
            <a:r>
              <a:rPr lang="en" sz="700" dirty="0">
                <a:solidFill>
                  <a:schemeClr val="dk2"/>
                </a:solidFill>
              </a:rPr>
              <a:t>).</a:t>
            </a:r>
            <a:endParaRPr sz="700" dirty="0">
              <a:solidFill>
                <a:schemeClr val="dk2"/>
              </a:solidFill>
            </a:endParaRPr>
          </a:p>
          <a:p>
            <a:pPr marL="457200" lvl="0" indent="-2730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Char char="●"/>
            </a:pPr>
            <a:r>
              <a:rPr lang="en" sz="700" b="1" dirty="0" err="1">
                <a:solidFill>
                  <a:schemeClr val="dk2"/>
                </a:solidFill>
              </a:rPr>
              <a:t>Πλούσιες</a:t>
            </a:r>
            <a:r>
              <a:rPr lang="en" sz="700" b="1" dirty="0">
                <a:solidFill>
                  <a:schemeClr val="dk2"/>
                </a:solidFill>
              </a:rPr>
              <a:t> </a:t>
            </a:r>
            <a:r>
              <a:rPr lang="en" sz="700" b="1" dirty="0" err="1">
                <a:solidFill>
                  <a:schemeClr val="dk2"/>
                </a:solidFill>
              </a:rPr>
              <a:t>Εικόνες</a:t>
            </a:r>
            <a:r>
              <a:rPr lang="en" sz="700" b="1" dirty="0">
                <a:solidFill>
                  <a:schemeClr val="dk2"/>
                </a:solidFill>
              </a:rPr>
              <a:t>:</a:t>
            </a:r>
            <a:r>
              <a:rPr lang="en" sz="700" dirty="0">
                <a:solidFill>
                  <a:schemeClr val="dk2"/>
                </a:solidFill>
              </a:rPr>
              <a:t> </a:t>
            </a:r>
            <a:r>
              <a:rPr lang="en" sz="700" dirty="0" err="1">
                <a:solidFill>
                  <a:schemeClr val="dk2"/>
                </a:solidFill>
              </a:rPr>
              <a:t>Η</a:t>
            </a:r>
            <a:r>
              <a:rPr lang="en" sz="700" dirty="0">
                <a:solidFill>
                  <a:schemeClr val="dk2"/>
                </a:solidFill>
              </a:rPr>
              <a:t> </a:t>
            </a:r>
            <a:r>
              <a:rPr lang="en" sz="700" dirty="0" err="1">
                <a:solidFill>
                  <a:schemeClr val="dk2"/>
                </a:solidFill>
              </a:rPr>
              <a:t>ομάδ</a:t>
            </a:r>
            <a:r>
              <a:rPr lang="en" sz="700" dirty="0">
                <a:solidFill>
                  <a:schemeClr val="dk2"/>
                </a:solidFill>
              </a:rPr>
              <a:t>α </a:t>
            </a:r>
            <a:r>
              <a:rPr lang="en" sz="700" dirty="0" err="1">
                <a:solidFill>
                  <a:schemeClr val="dk2"/>
                </a:solidFill>
              </a:rPr>
              <a:t>δημιούργησε</a:t>
            </a:r>
            <a:r>
              <a:rPr lang="en" sz="700" dirty="0">
                <a:solidFill>
                  <a:schemeClr val="dk2"/>
                </a:solidFill>
              </a:rPr>
              <a:t> </a:t>
            </a:r>
            <a:r>
              <a:rPr lang="en" sz="700" dirty="0" err="1">
                <a:solidFill>
                  <a:schemeClr val="dk2"/>
                </a:solidFill>
              </a:rPr>
              <a:t>σε</a:t>
            </a:r>
            <a:r>
              <a:rPr lang="en" sz="700" dirty="0">
                <a:solidFill>
                  <a:schemeClr val="dk2"/>
                </a:solidFill>
              </a:rPr>
              <a:t> </a:t>
            </a:r>
            <a:r>
              <a:rPr lang="en" sz="700" dirty="0" err="1">
                <a:solidFill>
                  <a:schemeClr val="dk2"/>
                </a:solidFill>
              </a:rPr>
              <a:t>συνεργ</a:t>
            </a:r>
            <a:r>
              <a:rPr lang="en" sz="700" dirty="0">
                <a:solidFill>
                  <a:schemeClr val="dk2"/>
                </a:solidFill>
              </a:rPr>
              <a:t>α</a:t>
            </a:r>
            <a:r>
              <a:rPr lang="en" sz="700" dirty="0" err="1">
                <a:solidFill>
                  <a:schemeClr val="dk2"/>
                </a:solidFill>
              </a:rPr>
              <a:t>σί</a:t>
            </a:r>
            <a:r>
              <a:rPr lang="en" sz="700" dirty="0">
                <a:solidFill>
                  <a:schemeClr val="dk2"/>
                </a:solidFill>
              </a:rPr>
              <a:t>α </a:t>
            </a:r>
            <a:r>
              <a:rPr lang="en" sz="700" dirty="0" err="1">
                <a:solidFill>
                  <a:schemeClr val="dk2"/>
                </a:solidFill>
              </a:rPr>
              <a:t>μι</a:t>
            </a:r>
            <a:r>
              <a:rPr lang="en" sz="700" dirty="0">
                <a:solidFill>
                  <a:schemeClr val="dk2"/>
                </a:solidFill>
              </a:rPr>
              <a:t>α π</a:t>
            </a:r>
            <a:r>
              <a:rPr lang="en" sz="700" dirty="0" err="1">
                <a:solidFill>
                  <a:schemeClr val="dk2"/>
                </a:solidFill>
              </a:rPr>
              <a:t>λούσι</a:t>
            </a:r>
            <a:r>
              <a:rPr lang="en" sz="700" dirty="0">
                <a:solidFill>
                  <a:schemeClr val="dk2"/>
                </a:solidFill>
              </a:rPr>
              <a:t>α </a:t>
            </a:r>
            <a:r>
              <a:rPr lang="en" sz="700" dirty="0" err="1">
                <a:solidFill>
                  <a:schemeClr val="dk2"/>
                </a:solidFill>
              </a:rPr>
              <a:t>εικόν</a:t>
            </a:r>
            <a:r>
              <a:rPr lang="en" sz="700" dirty="0">
                <a:solidFill>
                  <a:schemeClr val="dk2"/>
                </a:solidFill>
              </a:rPr>
              <a:t>α π</a:t>
            </a:r>
            <a:r>
              <a:rPr lang="en" sz="700" dirty="0" err="1">
                <a:solidFill>
                  <a:schemeClr val="dk2"/>
                </a:solidFill>
              </a:rPr>
              <a:t>ου</a:t>
            </a:r>
            <a:r>
              <a:rPr lang="en" sz="700" dirty="0">
                <a:solidFill>
                  <a:schemeClr val="dk2"/>
                </a:solidFill>
              </a:rPr>
              <a:t> απ</a:t>
            </a:r>
            <a:r>
              <a:rPr lang="en" sz="700" dirty="0" err="1">
                <a:solidFill>
                  <a:schemeClr val="dk2"/>
                </a:solidFill>
              </a:rPr>
              <a:t>εικόνισε</a:t>
            </a:r>
            <a:r>
              <a:rPr lang="en" sz="700" dirty="0">
                <a:solidFill>
                  <a:schemeClr val="dk2"/>
                </a:solidFill>
              </a:rPr>
              <a:t> </a:t>
            </a:r>
            <a:r>
              <a:rPr lang="en" sz="700" dirty="0" err="1">
                <a:solidFill>
                  <a:schemeClr val="dk2"/>
                </a:solidFill>
              </a:rPr>
              <a:t>την</a:t>
            </a:r>
            <a:r>
              <a:rPr lang="en" sz="700" dirty="0">
                <a:solidFill>
                  <a:schemeClr val="dk2"/>
                </a:solidFill>
              </a:rPr>
              <a:t> </a:t>
            </a:r>
            <a:r>
              <a:rPr lang="en" sz="700" dirty="0" err="1">
                <a:solidFill>
                  <a:schemeClr val="dk2"/>
                </a:solidFill>
              </a:rPr>
              <a:t>τυ</a:t>
            </a:r>
            <a:r>
              <a:rPr lang="en" sz="700" dirty="0">
                <a:solidFill>
                  <a:schemeClr val="dk2"/>
                </a:solidFill>
              </a:rPr>
              <a:t>π</a:t>
            </a:r>
            <a:r>
              <a:rPr lang="en" sz="700" dirty="0" err="1">
                <a:solidFill>
                  <a:schemeClr val="dk2"/>
                </a:solidFill>
              </a:rPr>
              <a:t>ική</a:t>
            </a:r>
            <a:r>
              <a:rPr lang="en" sz="700" dirty="0">
                <a:solidFill>
                  <a:schemeClr val="dk2"/>
                </a:solidFill>
              </a:rPr>
              <a:t> </a:t>
            </a:r>
            <a:r>
              <a:rPr lang="en" sz="700" dirty="0" err="1">
                <a:solidFill>
                  <a:schemeClr val="dk2"/>
                </a:solidFill>
              </a:rPr>
              <a:t>ερευνητική</a:t>
            </a:r>
            <a:r>
              <a:rPr lang="en" sz="700" dirty="0">
                <a:solidFill>
                  <a:schemeClr val="dk2"/>
                </a:solidFill>
              </a:rPr>
              <a:t> </a:t>
            </a:r>
            <a:r>
              <a:rPr lang="en" sz="700" dirty="0" err="1">
                <a:solidFill>
                  <a:schemeClr val="dk2"/>
                </a:solidFill>
              </a:rPr>
              <a:t>δι</a:t>
            </a:r>
            <a:r>
              <a:rPr lang="en" sz="700" dirty="0">
                <a:solidFill>
                  <a:schemeClr val="dk2"/>
                </a:solidFill>
              </a:rPr>
              <a:t>α</a:t>
            </a:r>
            <a:r>
              <a:rPr lang="en" sz="700" dirty="0" err="1">
                <a:solidFill>
                  <a:schemeClr val="dk2"/>
                </a:solidFill>
              </a:rPr>
              <a:t>δικ</a:t>
            </a:r>
            <a:r>
              <a:rPr lang="en" sz="700" dirty="0">
                <a:solidFill>
                  <a:schemeClr val="dk2"/>
                </a:solidFill>
              </a:rPr>
              <a:t>α</a:t>
            </a:r>
            <a:r>
              <a:rPr lang="en" sz="700" dirty="0" err="1">
                <a:solidFill>
                  <a:schemeClr val="dk2"/>
                </a:solidFill>
              </a:rPr>
              <a:t>σί</a:t>
            </a:r>
            <a:r>
              <a:rPr lang="en" sz="700" dirty="0">
                <a:solidFill>
                  <a:schemeClr val="dk2"/>
                </a:solidFill>
              </a:rPr>
              <a:t>α, </a:t>
            </a:r>
            <a:r>
              <a:rPr lang="en" sz="700" dirty="0" err="1">
                <a:solidFill>
                  <a:schemeClr val="dk2"/>
                </a:solidFill>
              </a:rPr>
              <a:t>τους</a:t>
            </a:r>
            <a:r>
              <a:rPr lang="en" sz="700" dirty="0">
                <a:solidFill>
                  <a:schemeClr val="dk2"/>
                </a:solidFill>
              </a:rPr>
              <a:t> βα</a:t>
            </a:r>
            <a:r>
              <a:rPr lang="en" sz="700" dirty="0" err="1">
                <a:solidFill>
                  <a:schemeClr val="dk2"/>
                </a:solidFill>
              </a:rPr>
              <a:t>σικούς</a:t>
            </a:r>
            <a:r>
              <a:rPr lang="en" sz="700" dirty="0">
                <a:solidFill>
                  <a:schemeClr val="dk2"/>
                </a:solidFill>
              </a:rPr>
              <a:t> </a:t>
            </a:r>
            <a:r>
              <a:rPr lang="en" sz="700" dirty="0" err="1">
                <a:solidFill>
                  <a:schemeClr val="dk2"/>
                </a:solidFill>
              </a:rPr>
              <a:t>ρόλους</a:t>
            </a:r>
            <a:r>
              <a:rPr lang="en" sz="700" dirty="0">
                <a:solidFill>
                  <a:schemeClr val="dk2"/>
                </a:solidFill>
              </a:rPr>
              <a:t> </a:t>
            </a:r>
            <a:r>
              <a:rPr lang="en" sz="700" dirty="0" err="1">
                <a:solidFill>
                  <a:schemeClr val="dk2"/>
                </a:solidFill>
              </a:rPr>
              <a:t>κ</a:t>
            </a:r>
            <a:r>
              <a:rPr lang="en" sz="700" dirty="0">
                <a:solidFill>
                  <a:schemeClr val="dk2"/>
                </a:solidFill>
              </a:rPr>
              <a:t>α</a:t>
            </a:r>
            <a:r>
              <a:rPr lang="en" sz="700" dirty="0" err="1">
                <a:solidFill>
                  <a:schemeClr val="dk2"/>
                </a:solidFill>
              </a:rPr>
              <a:t>ι</a:t>
            </a:r>
            <a:r>
              <a:rPr lang="en" sz="700" dirty="0">
                <a:solidFill>
                  <a:schemeClr val="dk2"/>
                </a:solidFill>
              </a:rPr>
              <a:t> </a:t>
            </a:r>
            <a:r>
              <a:rPr lang="en" sz="700" dirty="0" err="1">
                <a:solidFill>
                  <a:schemeClr val="dk2"/>
                </a:solidFill>
              </a:rPr>
              <a:t>τ</a:t>
            </a:r>
            <a:r>
              <a:rPr lang="en" sz="700" dirty="0">
                <a:solidFill>
                  <a:schemeClr val="dk2"/>
                </a:solidFill>
              </a:rPr>
              <a:t>α </a:t>
            </a:r>
            <a:r>
              <a:rPr lang="en" sz="700" dirty="0" err="1">
                <a:solidFill>
                  <a:schemeClr val="dk2"/>
                </a:solidFill>
              </a:rPr>
              <a:t>σημεί</a:t>
            </a:r>
            <a:r>
              <a:rPr lang="en" sz="700" dirty="0">
                <a:solidFill>
                  <a:schemeClr val="dk2"/>
                </a:solidFill>
              </a:rPr>
              <a:t>α α</a:t>
            </a:r>
            <a:r>
              <a:rPr lang="en" sz="700" dirty="0" err="1">
                <a:solidFill>
                  <a:schemeClr val="dk2"/>
                </a:solidFill>
              </a:rPr>
              <a:t>λληλε</a:t>
            </a:r>
            <a:r>
              <a:rPr lang="en" sz="700" dirty="0">
                <a:solidFill>
                  <a:schemeClr val="dk2"/>
                </a:solidFill>
              </a:rPr>
              <a:t>π</a:t>
            </a:r>
            <a:r>
              <a:rPr lang="en" sz="700" dirty="0" err="1">
                <a:solidFill>
                  <a:schemeClr val="dk2"/>
                </a:solidFill>
              </a:rPr>
              <a:t>ίδρ</a:t>
            </a:r>
            <a:r>
              <a:rPr lang="en" sz="700" dirty="0">
                <a:solidFill>
                  <a:schemeClr val="dk2"/>
                </a:solidFill>
              </a:rPr>
              <a:t>α</a:t>
            </a:r>
            <a:r>
              <a:rPr lang="en" sz="700" dirty="0" err="1">
                <a:solidFill>
                  <a:schemeClr val="dk2"/>
                </a:solidFill>
              </a:rPr>
              <a:t>σης</a:t>
            </a:r>
            <a:r>
              <a:rPr lang="en" sz="700" dirty="0">
                <a:solidFill>
                  <a:schemeClr val="dk2"/>
                </a:solidFill>
              </a:rPr>
              <a:t> </a:t>
            </a:r>
            <a:r>
              <a:rPr lang="en" sz="700" dirty="0" err="1">
                <a:solidFill>
                  <a:schemeClr val="dk2"/>
                </a:solidFill>
              </a:rPr>
              <a:t>με</a:t>
            </a:r>
            <a:r>
              <a:rPr lang="en" sz="700" dirty="0">
                <a:solidFill>
                  <a:schemeClr val="dk2"/>
                </a:solidFill>
              </a:rPr>
              <a:t> </a:t>
            </a:r>
            <a:r>
              <a:rPr lang="en" sz="700" dirty="0" err="1">
                <a:solidFill>
                  <a:schemeClr val="dk2"/>
                </a:solidFill>
              </a:rPr>
              <a:t>την</a:t>
            </a:r>
            <a:r>
              <a:rPr lang="en" sz="700" dirty="0">
                <a:solidFill>
                  <a:schemeClr val="dk2"/>
                </a:solidFill>
              </a:rPr>
              <a:t> ΤΠ. </a:t>
            </a:r>
            <a:r>
              <a:rPr lang="en" sz="700" dirty="0" err="1">
                <a:solidFill>
                  <a:schemeClr val="dk2"/>
                </a:solidFill>
              </a:rPr>
              <a:t>Αυτό</a:t>
            </a:r>
            <a:r>
              <a:rPr lang="en" sz="700" dirty="0">
                <a:solidFill>
                  <a:schemeClr val="dk2"/>
                </a:solidFill>
              </a:rPr>
              <a:t> </a:t>
            </a:r>
            <a:r>
              <a:rPr lang="en" sz="700" dirty="0" err="1">
                <a:solidFill>
                  <a:schemeClr val="dk2"/>
                </a:solidFill>
              </a:rPr>
              <a:t>ήτ</a:t>
            </a:r>
            <a:r>
              <a:rPr lang="en" sz="700" dirty="0">
                <a:solidFill>
                  <a:schemeClr val="dk2"/>
                </a:solidFill>
              </a:rPr>
              <a:t>α</a:t>
            </a:r>
            <a:r>
              <a:rPr lang="en" sz="700" dirty="0" err="1">
                <a:solidFill>
                  <a:schemeClr val="dk2"/>
                </a:solidFill>
              </a:rPr>
              <a:t>ν</a:t>
            </a:r>
            <a:r>
              <a:rPr lang="en" sz="700" dirty="0">
                <a:solidFill>
                  <a:schemeClr val="dk2"/>
                </a:solidFill>
              </a:rPr>
              <a:t> </a:t>
            </a:r>
            <a:r>
              <a:rPr lang="en" sz="700" dirty="0" err="1">
                <a:solidFill>
                  <a:schemeClr val="dk2"/>
                </a:solidFill>
              </a:rPr>
              <a:t>κρίσιμο</a:t>
            </a:r>
            <a:r>
              <a:rPr lang="en" sz="700" dirty="0">
                <a:solidFill>
                  <a:schemeClr val="dk2"/>
                </a:solidFill>
              </a:rPr>
              <a:t> </a:t>
            </a:r>
            <a:r>
              <a:rPr lang="en" sz="700" dirty="0" err="1">
                <a:solidFill>
                  <a:schemeClr val="dk2"/>
                </a:solidFill>
              </a:rPr>
              <a:t>γι</a:t>
            </a:r>
            <a:r>
              <a:rPr lang="en" sz="700" dirty="0">
                <a:solidFill>
                  <a:schemeClr val="dk2"/>
                </a:solidFill>
              </a:rPr>
              <a:t>α </a:t>
            </a:r>
            <a:r>
              <a:rPr lang="en" sz="700" dirty="0" err="1">
                <a:solidFill>
                  <a:schemeClr val="dk2"/>
                </a:solidFill>
              </a:rPr>
              <a:t>την</a:t>
            </a:r>
            <a:r>
              <a:rPr lang="en" sz="700" dirty="0">
                <a:solidFill>
                  <a:schemeClr val="dk2"/>
                </a:solidFill>
              </a:rPr>
              <a:t> </a:t>
            </a:r>
            <a:r>
              <a:rPr lang="en" sz="700" dirty="0" err="1">
                <a:solidFill>
                  <a:schemeClr val="dk2"/>
                </a:solidFill>
              </a:rPr>
              <a:t>οικοδόμηση</a:t>
            </a:r>
            <a:r>
              <a:rPr lang="en" sz="700" dirty="0">
                <a:solidFill>
                  <a:schemeClr val="dk2"/>
                </a:solidFill>
              </a:rPr>
              <a:t> </a:t>
            </a:r>
            <a:r>
              <a:rPr lang="en" sz="700" dirty="0" err="1">
                <a:solidFill>
                  <a:schemeClr val="dk2"/>
                </a:solidFill>
              </a:rPr>
              <a:t>μι</a:t>
            </a:r>
            <a:r>
              <a:rPr lang="en" sz="700" dirty="0">
                <a:solidFill>
                  <a:schemeClr val="dk2"/>
                </a:solidFill>
              </a:rPr>
              <a:t>α</a:t>
            </a:r>
            <a:r>
              <a:rPr lang="en" sz="700" dirty="0" err="1">
                <a:solidFill>
                  <a:schemeClr val="dk2"/>
                </a:solidFill>
              </a:rPr>
              <a:t>ς</a:t>
            </a:r>
            <a:r>
              <a:rPr lang="en" sz="700" dirty="0">
                <a:solidFill>
                  <a:schemeClr val="dk2"/>
                </a:solidFill>
              </a:rPr>
              <a:t> </a:t>
            </a:r>
            <a:r>
              <a:rPr lang="en" sz="700" dirty="0" err="1">
                <a:solidFill>
                  <a:schemeClr val="dk2"/>
                </a:solidFill>
              </a:rPr>
              <a:t>κοινής</a:t>
            </a:r>
            <a:r>
              <a:rPr lang="en" sz="700" dirty="0">
                <a:solidFill>
                  <a:schemeClr val="dk2"/>
                </a:solidFill>
              </a:rPr>
              <a:t> </a:t>
            </a:r>
            <a:r>
              <a:rPr lang="en" sz="700" dirty="0" err="1">
                <a:solidFill>
                  <a:schemeClr val="dk2"/>
                </a:solidFill>
              </a:rPr>
              <a:t>κ</a:t>
            </a:r>
            <a:r>
              <a:rPr lang="en" sz="700" dirty="0">
                <a:solidFill>
                  <a:schemeClr val="dk2"/>
                </a:solidFill>
              </a:rPr>
              <a:t>α</a:t>
            </a:r>
            <a:r>
              <a:rPr lang="en" sz="700" dirty="0" err="1">
                <a:solidFill>
                  <a:schemeClr val="dk2"/>
                </a:solidFill>
              </a:rPr>
              <a:t>τ</a:t>
            </a:r>
            <a:r>
              <a:rPr lang="en" sz="700" dirty="0">
                <a:solidFill>
                  <a:schemeClr val="dk2"/>
                </a:solidFill>
              </a:rPr>
              <a:t>α</a:t>
            </a:r>
            <a:r>
              <a:rPr lang="en" sz="700" dirty="0" err="1">
                <a:solidFill>
                  <a:schemeClr val="dk2"/>
                </a:solidFill>
              </a:rPr>
              <a:t>νόησης</a:t>
            </a:r>
            <a:r>
              <a:rPr lang="en" sz="700" dirty="0">
                <a:solidFill>
                  <a:schemeClr val="dk2"/>
                </a:solidFill>
              </a:rPr>
              <a:t> </a:t>
            </a:r>
            <a:r>
              <a:rPr lang="en" sz="700" dirty="0" err="1">
                <a:solidFill>
                  <a:schemeClr val="dk2"/>
                </a:solidFill>
              </a:rPr>
              <a:t>της</a:t>
            </a:r>
            <a:r>
              <a:rPr lang="en" sz="700" dirty="0">
                <a:solidFill>
                  <a:schemeClr val="dk2"/>
                </a:solidFill>
              </a:rPr>
              <a:t> π</a:t>
            </a:r>
            <a:r>
              <a:rPr lang="en" sz="700" dirty="0" err="1">
                <a:solidFill>
                  <a:schemeClr val="dk2"/>
                </a:solidFill>
              </a:rPr>
              <a:t>ρο</a:t>
            </a:r>
            <a:r>
              <a:rPr lang="en" sz="700" dirty="0">
                <a:solidFill>
                  <a:schemeClr val="dk2"/>
                </a:solidFill>
              </a:rPr>
              <a:t>β</a:t>
            </a:r>
            <a:r>
              <a:rPr lang="en" sz="700" dirty="0" err="1">
                <a:solidFill>
                  <a:schemeClr val="dk2"/>
                </a:solidFill>
              </a:rPr>
              <a:t>λημ</a:t>
            </a:r>
            <a:r>
              <a:rPr lang="en" sz="700" dirty="0">
                <a:solidFill>
                  <a:schemeClr val="dk2"/>
                </a:solidFill>
              </a:rPr>
              <a:t>α</a:t>
            </a:r>
            <a:r>
              <a:rPr lang="en" sz="700" dirty="0" err="1">
                <a:solidFill>
                  <a:schemeClr val="dk2"/>
                </a:solidFill>
              </a:rPr>
              <a:t>τικής</a:t>
            </a:r>
            <a:r>
              <a:rPr lang="en" sz="700" dirty="0">
                <a:solidFill>
                  <a:schemeClr val="dk2"/>
                </a:solidFill>
              </a:rPr>
              <a:t> </a:t>
            </a:r>
            <a:r>
              <a:rPr lang="en" sz="700" dirty="0" err="1">
                <a:solidFill>
                  <a:schemeClr val="dk2"/>
                </a:solidFill>
              </a:rPr>
              <a:t>κ</a:t>
            </a:r>
            <a:r>
              <a:rPr lang="en" sz="700" dirty="0">
                <a:solidFill>
                  <a:schemeClr val="dk2"/>
                </a:solidFill>
              </a:rPr>
              <a:t>α</a:t>
            </a:r>
            <a:r>
              <a:rPr lang="en" sz="700" dirty="0" err="1">
                <a:solidFill>
                  <a:schemeClr val="dk2"/>
                </a:solidFill>
              </a:rPr>
              <a:t>τάστ</a:t>
            </a:r>
            <a:r>
              <a:rPr lang="en" sz="700" dirty="0">
                <a:solidFill>
                  <a:schemeClr val="dk2"/>
                </a:solidFill>
              </a:rPr>
              <a:t>α</a:t>
            </a:r>
            <a:r>
              <a:rPr lang="en" sz="700" dirty="0" err="1">
                <a:solidFill>
                  <a:schemeClr val="dk2"/>
                </a:solidFill>
              </a:rPr>
              <a:t>σης</a:t>
            </a:r>
            <a:r>
              <a:rPr lang="en" sz="700" dirty="0">
                <a:solidFill>
                  <a:schemeClr val="dk2"/>
                </a:solidFill>
              </a:rPr>
              <a:t> </a:t>
            </a:r>
            <a:r>
              <a:rPr lang="en" sz="700" dirty="0" err="1">
                <a:solidFill>
                  <a:schemeClr val="dk2"/>
                </a:solidFill>
              </a:rPr>
              <a:t>μετ</a:t>
            </a:r>
            <a:r>
              <a:rPr lang="en" sz="700" dirty="0">
                <a:solidFill>
                  <a:schemeClr val="dk2"/>
                </a:solidFill>
              </a:rPr>
              <a:t>α</a:t>
            </a:r>
            <a:r>
              <a:rPr lang="en" sz="700" dirty="0" err="1">
                <a:solidFill>
                  <a:schemeClr val="dk2"/>
                </a:solidFill>
              </a:rPr>
              <a:t>ξύ</a:t>
            </a:r>
            <a:r>
              <a:rPr lang="en" sz="700" dirty="0">
                <a:solidFill>
                  <a:schemeClr val="dk2"/>
                </a:solidFill>
              </a:rPr>
              <a:t> </a:t>
            </a:r>
            <a:r>
              <a:rPr lang="en" sz="700" dirty="0" err="1">
                <a:solidFill>
                  <a:schemeClr val="dk2"/>
                </a:solidFill>
              </a:rPr>
              <a:t>όλων</a:t>
            </a:r>
            <a:r>
              <a:rPr lang="en" sz="700" dirty="0">
                <a:solidFill>
                  <a:schemeClr val="dk2"/>
                </a:solidFill>
              </a:rPr>
              <a:t> </a:t>
            </a:r>
            <a:r>
              <a:rPr lang="en" sz="700" dirty="0" err="1">
                <a:solidFill>
                  <a:schemeClr val="dk2"/>
                </a:solidFill>
              </a:rPr>
              <a:t>των</a:t>
            </a:r>
            <a:r>
              <a:rPr lang="en" sz="700" dirty="0">
                <a:solidFill>
                  <a:schemeClr val="dk2"/>
                </a:solidFill>
              </a:rPr>
              <a:t> </a:t>
            </a:r>
            <a:r>
              <a:rPr lang="en" sz="700" dirty="0" err="1">
                <a:solidFill>
                  <a:schemeClr val="dk2"/>
                </a:solidFill>
              </a:rPr>
              <a:t>ενδι</a:t>
            </a:r>
            <a:r>
              <a:rPr lang="en" sz="700" dirty="0">
                <a:solidFill>
                  <a:schemeClr val="dk2"/>
                </a:solidFill>
              </a:rPr>
              <a:t>α</a:t>
            </a:r>
            <a:r>
              <a:rPr lang="en" sz="700" dirty="0" err="1">
                <a:solidFill>
                  <a:schemeClr val="dk2"/>
                </a:solidFill>
              </a:rPr>
              <a:t>φερόμενων</a:t>
            </a:r>
            <a:r>
              <a:rPr lang="en" sz="700" dirty="0">
                <a:solidFill>
                  <a:schemeClr val="dk2"/>
                </a:solidFill>
              </a:rPr>
              <a:t> </a:t>
            </a:r>
            <a:r>
              <a:rPr lang="en" sz="700" dirty="0" err="1">
                <a:solidFill>
                  <a:schemeClr val="dk2"/>
                </a:solidFill>
              </a:rPr>
              <a:t>μερών</a:t>
            </a:r>
            <a:r>
              <a:rPr lang="en" sz="700" dirty="0">
                <a:solidFill>
                  <a:schemeClr val="dk2"/>
                </a:solidFill>
              </a:rPr>
              <a:t>.</a:t>
            </a:r>
            <a:endParaRPr sz="700" dirty="0">
              <a:solidFill>
                <a:schemeClr val="dk2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700" dirty="0">
              <a:solidFill>
                <a:schemeClr val="dk2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700" b="1" dirty="0" err="1">
                <a:solidFill>
                  <a:schemeClr val="dk2"/>
                </a:solidFill>
              </a:rPr>
              <a:t>Χτίζοντ</a:t>
            </a:r>
            <a:r>
              <a:rPr lang="en" sz="700" b="1" dirty="0">
                <a:solidFill>
                  <a:schemeClr val="dk2"/>
                </a:solidFill>
              </a:rPr>
              <a:t>α</a:t>
            </a:r>
            <a:r>
              <a:rPr lang="en" sz="700" b="1" dirty="0" err="1">
                <a:solidFill>
                  <a:schemeClr val="dk2"/>
                </a:solidFill>
              </a:rPr>
              <a:t>ς</a:t>
            </a:r>
            <a:r>
              <a:rPr lang="en" sz="700" b="1" dirty="0">
                <a:solidFill>
                  <a:schemeClr val="dk2"/>
                </a:solidFill>
              </a:rPr>
              <a:t> </a:t>
            </a:r>
            <a:r>
              <a:rPr lang="en" sz="700" b="1" dirty="0" err="1">
                <a:solidFill>
                  <a:schemeClr val="dk2"/>
                </a:solidFill>
              </a:rPr>
              <a:t>τ</a:t>
            </a:r>
            <a:r>
              <a:rPr lang="en" sz="700" b="1" dirty="0">
                <a:solidFill>
                  <a:schemeClr val="dk2"/>
                </a:solidFill>
              </a:rPr>
              <a:t>α </a:t>
            </a:r>
            <a:r>
              <a:rPr lang="en" sz="700" b="1" dirty="0" err="1">
                <a:solidFill>
                  <a:schemeClr val="dk2"/>
                </a:solidFill>
              </a:rPr>
              <a:t>σχετικά</a:t>
            </a:r>
            <a:r>
              <a:rPr lang="en" sz="700" b="1" dirty="0">
                <a:solidFill>
                  <a:schemeClr val="dk2"/>
                </a:solidFill>
              </a:rPr>
              <a:t> </a:t>
            </a:r>
            <a:r>
              <a:rPr lang="en" sz="700" b="1" dirty="0" err="1">
                <a:solidFill>
                  <a:schemeClr val="dk2"/>
                </a:solidFill>
              </a:rPr>
              <a:t>Μοντέλ</a:t>
            </a:r>
            <a:r>
              <a:rPr lang="en" sz="700" b="1" dirty="0">
                <a:solidFill>
                  <a:schemeClr val="dk2"/>
                </a:solidFill>
              </a:rPr>
              <a:t>α</a:t>
            </a:r>
            <a:endParaRPr sz="700" b="1" dirty="0">
              <a:solidFill>
                <a:schemeClr val="dk2"/>
              </a:solidFill>
            </a:endParaRPr>
          </a:p>
          <a:p>
            <a:pPr marL="457200" lvl="0" indent="-27305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700"/>
              <a:buChar char="●"/>
            </a:pPr>
            <a:r>
              <a:rPr lang="en" sz="700" b="1" dirty="0" err="1">
                <a:solidFill>
                  <a:schemeClr val="dk2"/>
                </a:solidFill>
              </a:rPr>
              <a:t>Μέθοδος</a:t>
            </a:r>
            <a:r>
              <a:rPr lang="en" sz="700" b="1" dirty="0">
                <a:solidFill>
                  <a:schemeClr val="dk2"/>
                </a:solidFill>
              </a:rPr>
              <a:t>:</a:t>
            </a:r>
            <a:r>
              <a:rPr lang="en" sz="700" dirty="0">
                <a:solidFill>
                  <a:schemeClr val="dk2"/>
                </a:solidFill>
              </a:rPr>
              <a:t> </a:t>
            </a:r>
            <a:r>
              <a:rPr lang="en" sz="700" dirty="0" err="1">
                <a:solidFill>
                  <a:schemeClr val="dk2"/>
                </a:solidFill>
              </a:rPr>
              <a:t>Μονοήμερ</a:t>
            </a:r>
            <a:r>
              <a:rPr lang="en" sz="700" dirty="0">
                <a:solidFill>
                  <a:schemeClr val="dk2"/>
                </a:solidFill>
              </a:rPr>
              <a:t>α </a:t>
            </a:r>
            <a:r>
              <a:rPr lang="en" sz="700" dirty="0" err="1">
                <a:solidFill>
                  <a:schemeClr val="dk2"/>
                </a:solidFill>
              </a:rPr>
              <a:t>εργ</a:t>
            </a:r>
            <a:r>
              <a:rPr lang="en" sz="700" dirty="0">
                <a:solidFill>
                  <a:schemeClr val="dk2"/>
                </a:solidFill>
              </a:rPr>
              <a:t>α</a:t>
            </a:r>
            <a:r>
              <a:rPr lang="en" sz="700" dirty="0" err="1">
                <a:solidFill>
                  <a:schemeClr val="dk2"/>
                </a:solidFill>
              </a:rPr>
              <a:t>στήρι</a:t>
            </a:r>
            <a:r>
              <a:rPr lang="en" sz="700" dirty="0">
                <a:solidFill>
                  <a:schemeClr val="dk2"/>
                </a:solidFill>
              </a:rPr>
              <a:t>α </a:t>
            </a:r>
            <a:r>
              <a:rPr lang="en" sz="700" dirty="0" err="1">
                <a:solidFill>
                  <a:schemeClr val="dk2"/>
                </a:solidFill>
              </a:rPr>
              <a:t>με</a:t>
            </a:r>
            <a:r>
              <a:rPr lang="en" sz="700" dirty="0">
                <a:solidFill>
                  <a:schemeClr val="dk2"/>
                </a:solidFill>
              </a:rPr>
              <a:t> </a:t>
            </a:r>
            <a:r>
              <a:rPr lang="en" sz="700" dirty="0" err="1">
                <a:solidFill>
                  <a:schemeClr val="dk2"/>
                </a:solidFill>
              </a:rPr>
              <a:t>ερευνητές</a:t>
            </a:r>
            <a:r>
              <a:rPr lang="en" sz="700" dirty="0">
                <a:solidFill>
                  <a:schemeClr val="dk2"/>
                </a:solidFill>
              </a:rPr>
              <a:t> </a:t>
            </a:r>
            <a:r>
              <a:rPr lang="en" sz="700" dirty="0" err="1">
                <a:solidFill>
                  <a:schemeClr val="dk2"/>
                </a:solidFill>
              </a:rPr>
              <a:t>κ</a:t>
            </a:r>
            <a:r>
              <a:rPr lang="en" sz="700" dirty="0">
                <a:solidFill>
                  <a:schemeClr val="dk2"/>
                </a:solidFill>
              </a:rPr>
              <a:t>α</a:t>
            </a:r>
            <a:r>
              <a:rPr lang="en" sz="700" dirty="0" err="1">
                <a:solidFill>
                  <a:schemeClr val="dk2"/>
                </a:solidFill>
              </a:rPr>
              <a:t>ι</a:t>
            </a:r>
            <a:r>
              <a:rPr lang="en" sz="700" dirty="0">
                <a:solidFill>
                  <a:schemeClr val="dk2"/>
                </a:solidFill>
              </a:rPr>
              <a:t> </a:t>
            </a:r>
            <a:r>
              <a:rPr lang="en" sz="700" dirty="0" err="1">
                <a:solidFill>
                  <a:schemeClr val="dk2"/>
                </a:solidFill>
              </a:rPr>
              <a:t>εργ</a:t>
            </a:r>
            <a:r>
              <a:rPr lang="en" sz="700" dirty="0">
                <a:solidFill>
                  <a:schemeClr val="dk2"/>
                </a:solidFill>
              </a:rPr>
              <a:t>α</a:t>
            </a:r>
            <a:r>
              <a:rPr lang="en" sz="700" dirty="0" err="1">
                <a:solidFill>
                  <a:schemeClr val="dk2"/>
                </a:solidFill>
              </a:rPr>
              <a:t>ζόμενους</a:t>
            </a:r>
            <a:r>
              <a:rPr lang="en" sz="700" dirty="0">
                <a:solidFill>
                  <a:schemeClr val="dk2"/>
                </a:solidFill>
              </a:rPr>
              <a:t> απ</a:t>
            </a:r>
            <a:r>
              <a:rPr lang="en" sz="700" dirty="0" err="1">
                <a:solidFill>
                  <a:schemeClr val="dk2"/>
                </a:solidFill>
              </a:rPr>
              <a:t>ό</a:t>
            </a:r>
            <a:r>
              <a:rPr lang="en" sz="700" dirty="0">
                <a:solidFill>
                  <a:schemeClr val="dk2"/>
                </a:solidFill>
              </a:rPr>
              <a:t> </a:t>
            </a:r>
            <a:r>
              <a:rPr lang="en" sz="700" dirty="0" err="1">
                <a:solidFill>
                  <a:schemeClr val="dk2"/>
                </a:solidFill>
              </a:rPr>
              <a:t>το</a:t>
            </a:r>
            <a:r>
              <a:rPr lang="en" sz="700" dirty="0">
                <a:solidFill>
                  <a:schemeClr val="dk2"/>
                </a:solidFill>
              </a:rPr>
              <a:t> ΤΠ.</a:t>
            </a:r>
            <a:endParaRPr sz="700" dirty="0">
              <a:solidFill>
                <a:schemeClr val="dk2"/>
              </a:solidFill>
            </a:endParaRPr>
          </a:p>
          <a:p>
            <a:pPr marL="457200" lvl="0" indent="-2730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Char char="●"/>
            </a:pPr>
            <a:r>
              <a:rPr lang="en" sz="700" b="1" dirty="0" err="1">
                <a:solidFill>
                  <a:schemeClr val="dk2"/>
                </a:solidFill>
              </a:rPr>
              <a:t>Σκο</a:t>
            </a:r>
            <a:r>
              <a:rPr lang="en" sz="700" b="1" dirty="0">
                <a:solidFill>
                  <a:schemeClr val="dk2"/>
                </a:solidFill>
              </a:rPr>
              <a:t>π</a:t>
            </a:r>
            <a:r>
              <a:rPr lang="en" sz="700" b="1" dirty="0" err="1">
                <a:solidFill>
                  <a:schemeClr val="dk2"/>
                </a:solidFill>
              </a:rPr>
              <a:t>ός</a:t>
            </a:r>
            <a:r>
              <a:rPr lang="en" sz="700" b="1" dirty="0">
                <a:solidFill>
                  <a:schemeClr val="dk2"/>
                </a:solidFill>
              </a:rPr>
              <a:t>:</a:t>
            </a:r>
            <a:r>
              <a:rPr lang="en" sz="700" dirty="0">
                <a:solidFill>
                  <a:schemeClr val="dk2"/>
                </a:solidFill>
              </a:rPr>
              <a:t> </a:t>
            </a:r>
            <a:r>
              <a:rPr lang="en" sz="700" dirty="0" err="1">
                <a:solidFill>
                  <a:schemeClr val="dk2"/>
                </a:solidFill>
              </a:rPr>
              <a:t>Ν</a:t>
            </a:r>
            <a:r>
              <a:rPr lang="en" sz="700" dirty="0">
                <a:solidFill>
                  <a:schemeClr val="dk2"/>
                </a:solidFill>
              </a:rPr>
              <a:t>α </a:t>
            </a:r>
            <a:r>
              <a:rPr lang="en" sz="700" dirty="0" err="1">
                <a:solidFill>
                  <a:schemeClr val="dk2"/>
                </a:solidFill>
              </a:rPr>
              <a:t>μοντελο</a:t>
            </a:r>
            <a:r>
              <a:rPr lang="en" sz="700" dirty="0">
                <a:solidFill>
                  <a:schemeClr val="dk2"/>
                </a:solidFill>
              </a:rPr>
              <a:t>π</a:t>
            </a:r>
            <a:r>
              <a:rPr lang="en" sz="700" dirty="0" err="1">
                <a:solidFill>
                  <a:schemeClr val="dk2"/>
                </a:solidFill>
              </a:rPr>
              <a:t>οιηθεί</a:t>
            </a:r>
            <a:r>
              <a:rPr lang="en" sz="700" dirty="0">
                <a:solidFill>
                  <a:schemeClr val="dk2"/>
                </a:solidFill>
              </a:rPr>
              <a:t> </a:t>
            </a:r>
            <a:r>
              <a:rPr lang="en" sz="700" dirty="0" err="1">
                <a:solidFill>
                  <a:schemeClr val="dk2"/>
                </a:solidFill>
              </a:rPr>
              <a:t>η</a:t>
            </a:r>
            <a:r>
              <a:rPr lang="en" sz="700" dirty="0">
                <a:solidFill>
                  <a:schemeClr val="dk2"/>
                </a:solidFill>
              </a:rPr>
              <a:t> </a:t>
            </a:r>
            <a:r>
              <a:rPr lang="en" sz="700" dirty="0" err="1">
                <a:solidFill>
                  <a:schemeClr val="dk2"/>
                </a:solidFill>
              </a:rPr>
              <a:t>ένσκο</a:t>
            </a:r>
            <a:r>
              <a:rPr lang="en" sz="700" dirty="0">
                <a:solidFill>
                  <a:schemeClr val="dk2"/>
                </a:solidFill>
              </a:rPr>
              <a:t>π</a:t>
            </a:r>
            <a:r>
              <a:rPr lang="en" sz="700" dirty="0" err="1">
                <a:solidFill>
                  <a:schemeClr val="dk2"/>
                </a:solidFill>
              </a:rPr>
              <a:t>η</a:t>
            </a:r>
            <a:r>
              <a:rPr lang="en" sz="700" dirty="0">
                <a:solidFill>
                  <a:schemeClr val="dk2"/>
                </a:solidFill>
              </a:rPr>
              <a:t> </a:t>
            </a:r>
            <a:r>
              <a:rPr lang="en" sz="700" dirty="0" err="1">
                <a:solidFill>
                  <a:schemeClr val="dk2"/>
                </a:solidFill>
              </a:rPr>
              <a:t>δρ</a:t>
            </a:r>
            <a:r>
              <a:rPr lang="en" sz="700" dirty="0">
                <a:solidFill>
                  <a:schemeClr val="dk2"/>
                </a:solidFill>
              </a:rPr>
              <a:t>α</a:t>
            </a:r>
            <a:r>
              <a:rPr lang="en" sz="700" dirty="0" err="1">
                <a:solidFill>
                  <a:schemeClr val="dk2"/>
                </a:solidFill>
              </a:rPr>
              <a:t>στηριότητ</a:t>
            </a:r>
            <a:r>
              <a:rPr lang="en" sz="700" dirty="0">
                <a:solidFill>
                  <a:schemeClr val="dk2"/>
                </a:solidFill>
              </a:rPr>
              <a:t>α π</a:t>
            </a:r>
            <a:r>
              <a:rPr lang="en" sz="700" dirty="0" err="1">
                <a:solidFill>
                  <a:schemeClr val="dk2"/>
                </a:solidFill>
              </a:rPr>
              <a:t>ου</a:t>
            </a:r>
            <a:r>
              <a:rPr lang="en" sz="700" dirty="0">
                <a:solidFill>
                  <a:schemeClr val="dk2"/>
                </a:solidFill>
              </a:rPr>
              <a:t> </a:t>
            </a:r>
            <a:r>
              <a:rPr lang="en" sz="700" dirty="0" err="1">
                <a:solidFill>
                  <a:schemeClr val="dk2"/>
                </a:solidFill>
              </a:rPr>
              <a:t>το</a:t>
            </a:r>
            <a:r>
              <a:rPr lang="en" sz="700" dirty="0">
                <a:solidFill>
                  <a:schemeClr val="dk2"/>
                </a:solidFill>
              </a:rPr>
              <a:t> ΤΠ π</a:t>
            </a:r>
            <a:r>
              <a:rPr lang="en" sz="700" dirty="0" err="1">
                <a:solidFill>
                  <a:schemeClr val="dk2"/>
                </a:solidFill>
              </a:rPr>
              <a:t>ρέ</a:t>
            </a:r>
            <a:r>
              <a:rPr lang="en" sz="700" dirty="0">
                <a:solidFill>
                  <a:schemeClr val="dk2"/>
                </a:solidFill>
              </a:rPr>
              <a:t>π</a:t>
            </a:r>
            <a:r>
              <a:rPr lang="en" sz="700" dirty="0" err="1">
                <a:solidFill>
                  <a:schemeClr val="dk2"/>
                </a:solidFill>
              </a:rPr>
              <a:t>ει</a:t>
            </a:r>
            <a:r>
              <a:rPr lang="en" sz="700" dirty="0">
                <a:solidFill>
                  <a:schemeClr val="dk2"/>
                </a:solidFill>
              </a:rPr>
              <a:t> </a:t>
            </a:r>
            <a:r>
              <a:rPr lang="en" sz="700" dirty="0" err="1">
                <a:solidFill>
                  <a:schemeClr val="dk2"/>
                </a:solidFill>
              </a:rPr>
              <a:t>ν</a:t>
            </a:r>
            <a:r>
              <a:rPr lang="en" sz="700" dirty="0">
                <a:solidFill>
                  <a:schemeClr val="dk2"/>
                </a:solidFill>
              </a:rPr>
              <a:t>α </a:t>
            </a:r>
            <a:r>
              <a:rPr lang="en" sz="700" dirty="0" err="1">
                <a:solidFill>
                  <a:schemeClr val="dk2"/>
                </a:solidFill>
              </a:rPr>
              <a:t>στηρίξει</a:t>
            </a:r>
            <a:r>
              <a:rPr lang="en" sz="700" dirty="0">
                <a:solidFill>
                  <a:schemeClr val="dk2"/>
                </a:solidFill>
              </a:rPr>
              <a:t>.</a:t>
            </a:r>
            <a:endParaRPr sz="700" dirty="0">
              <a:solidFill>
                <a:schemeClr val="dk2"/>
              </a:solidFill>
            </a:endParaRPr>
          </a:p>
          <a:p>
            <a:pPr marL="457200" lvl="0" indent="-2730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Char char="●"/>
            </a:pPr>
            <a:r>
              <a:rPr lang="en" sz="700" b="1" dirty="0" err="1">
                <a:solidFill>
                  <a:schemeClr val="dk2"/>
                </a:solidFill>
              </a:rPr>
              <a:t>Β</a:t>
            </a:r>
            <a:r>
              <a:rPr lang="en" sz="700" b="1" dirty="0">
                <a:solidFill>
                  <a:schemeClr val="dk2"/>
                </a:solidFill>
              </a:rPr>
              <a:t>α</a:t>
            </a:r>
            <a:r>
              <a:rPr lang="en" sz="700" b="1" dirty="0" err="1">
                <a:solidFill>
                  <a:schemeClr val="dk2"/>
                </a:solidFill>
              </a:rPr>
              <a:t>σικά</a:t>
            </a:r>
            <a:r>
              <a:rPr lang="en" sz="700" b="1" dirty="0">
                <a:solidFill>
                  <a:schemeClr val="dk2"/>
                </a:solidFill>
              </a:rPr>
              <a:t> </a:t>
            </a:r>
            <a:r>
              <a:rPr lang="en" sz="700" b="1" dirty="0" err="1">
                <a:solidFill>
                  <a:schemeClr val="dk2"/>
                </a:solidFill>
              </a:rPr>
              <a:t>Μοντέλ</a:t>
            </a:r>
            <a:r>
              <a:rPr lang="en" sz="700" b="1" dirty="0">
                <a:solidFill>
                  <a:schemeClr val="dk2"/>
                </a:solidFill>
              </a:rPr>
              <a:t>α:</a:t>
            </a:r>
            <a:endParaRPr sz="700" b="1" dirty="0">
              <a:solidFill>
                <a:schemeClr val="dk2"/>
              </a:solidFill>
            </a:endParaRPr>
          </a:p>
          <a:p>
            <a:pPr marL="914400" lvl="1" indent="-2730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Char char="○"/>
            </a:pPr>
            <a:r>
              <a:rPr lang="en" sz="700" b="1" dirty="0">
                <a:solidFill>
                  <a:schemeClr val="dk2"/>
                </a:solidFill>
              </a:rPr>
              <a:t>High-Level R&amp;D </a:t>
            </a:r>
            <a:r>
              <a:rPr lang="en" sz="700" b="1" dirty="0" err="1">
                <a:solidFill>
                  <a:schemeClr val="dk2"/>
                </a:solidFill>
              </a:rPr>
              <a:t>Μοντέλο</a:t>
            </a:r>
            <a:r>
              <a:rPr lang="en" sz="700" b="1" dirty="0">
                <a:solidFill>
                  <a:schemeClr val="dk2"/>
                </a:solidFill>
              </a:rPr>
              <a:t> (</a:t>
            </a:r>
            <a:r>
              <a:rPr lang="en" sz="700" b="1" dirty="0" err="1">
                <a:solidFill>
                  <a:schemeClr val="dk2"/>
                </a:solidFill>
              </a:rPr>
              <a:t>Ε</a:t>
            </a:r>
            <a:r>
              <a:rPr lang="en" sz="700" b="1" dirty="0">
                <a:solidFill>
                  <a:schemeClr val="dk2"/>
                </a:solidFill>
              </a:rPr>
              <a:t>π</a:t>
            </a:r>
            <a:r>
              <a:rPr lang="en" sz="700" b="1" dirty="0" err="1">
                <a:solidFill>
                  <a:schemeClr val="dk2"/>
                </a:solidFill>
              </a:rPr>
              <a:t>όμενη</a:t>
            </a:r>
            <a:r>
              <a:rPr lang="en" sz="700" b="1" dirty="0">
                <a:solidFill>
                  <a:schemeClr val="dk2"/>
                </a:solidFill>
              </a:rPr>
              <a:t> </a:t>
            </a:r>
            <a:r>
              <a:rPr lang="en" sz="700" b="1" dirty="0" err="1">
                <a:solidFill>
                  <a:schemeClr val="dk2"/>
                </a:solidFill>
              </a:rPr>
              <a:t>Δι</a:t>
            </a:r>
            <a:r>
              <a:rPr lang="en" sz="700" b="1" dirty="0">
                <a:solidFill>
                  <a:schemeClr val="dk2"/>
                </a:solidFill>
              </a:rPr>
              <a:t>α</a:t>
            </a:r>
            <a:r>
              <a:rPr lang="en" sz="700" b="1" dirty="0" err="1">
                <a:solidFill>
                  <a:schemeClr val="dk2"/>
                </a:solidFill>
              </a:rPr>
              <a:t>φάνει</a:t>
            </a:r>
            <a:r>
              <a:rPr lang="en" sz="700" b="1" dirty="0">
                <a:solidFill>
                  <a:schemeClr val="dk2"/>
                </a:solidFill>
              </a:rPr>
              <a:t>α):</a:t>
            </a:r>
            <a:r>
              <a:rPr lang="en" sz="700" dirty="0">
                <a:solidFill>
                  <a:schemeClr val="dk2"/>
                </a:solidFill>
              </a:rPr>
              <a:t> </a:t>
            </a:r>
            <a:r>
              <a:rPr lang="en" sz="700" dirty="0" err="1">
                <a:solidFill>
                  <a:schemeClr val="dk2"/>
                </a:solidFill>
              </a:rPr>
              <a:t>Έν</a:t>
            </a:r>
            <a:r>
              <a:rPr lang="en" sz="700" dirty="0">
                <a:solidFill>
                  <a:schemeClr val="dk2"/>
                </a:solidFill>
              </a:rPr>
              <a:t>α </a:t>
            </a:r>
            <a:r>
              <a:rPr lang="en" sz="700" dirty="0" err="1">
                <a:solidFill>
                  <a:schemeClr val="dk2"/>
                </a:solidFill>
              </a:rPr>
              <a:t>εννοιολογικό</a:t>
            </a:r>
            <a:r>
              <a:rPr lang="en" sz="700" dirty="0">
                <a:solidFill>
                  <a:schemeClr val="dk2"/>
                </a:solidFill>
              </a:rPr>
              <a:t> </a:t>
            </a:r>
            <a:r>
              <a:rPr lang="en" sz="700" dirty="0" err="1">
                <a:solidFill>
                  <a:schemeClr val="dk2"/>
                </a:solidFill>
              </a:rPr>
              <a:t>μοντέλο</a:t>
            </a:r>
            <a:r>
              <a:rPr lang="en" sz="700" dirty="0">
                <a:solidFill>
                  <a:schemeClr val="dk2"/>
                </a:solidFill>
              </a:rPr>
              <a:t> π</a:t>
            </a:r>
            <a:r>
              <a:rPr lang="en" sz="700" dirty="0" err="1">
                <a:solidFill>
                  <a:schemeClr val="dk2"/>
                </a:solidFill>
              </a:rPr>
              <a:t>ου</a:t>
            </a:r>
            <a:r>
              <a:rPr lang="en" sz="700" dirty="0">
                <a:solidFill>
                  <a:schemeClr val="dk2"/>
                </a:solidFill>
              </a:rPr>
              <a:t> βα</a:t>
            </a:r>
            <a:r>
              <a:rPr lang="en" sz="700" dirty="0" err="1">
                <a:solidFill>
                  <a:schemeClr val="dk2"/>
                </a:solidFill>
              </a:rPr>
              <a:t>σίζετ</a:t>
            </a:r>
            <a:r>
              <a:rPr lang="en" sz="700" dirty="0">
                <a:solidFill>
                  <a:schemeClr val="dk2"/>
                </a:solidFill>
              </a:rPr>
              <a:t>α</a:t>
            </a:r>
            <a:r>
              <a:rPr lang="en" sz="700" dirty="0" err="1">
                <a:solidFill>
                  <a:schemeClr val="dk2"/>
                </a:solidFill>
              </a:rPr>
              <a:t>ι</a:t>
            </a:r>
            <a:r>
              <a:rPr lang="en" sz="700" dirty="0">
                <a:solidFill>
                  <a:schemeClr val="dk2"/>
                </a:solidFill>
              </a:rPr>
              <a:t> </a:t>
            </a:r>
            <a:r>
              <a:rPr lang="en" sz="700" dirty="0" err="1">
                <a:solidFill>
                  <a:schemeClr val="dk2"/>
                </a:solidFill>
              </a:rPr>
              <a:t>σε</a:t>
            </a:r>
            <a:r>
              <a:rPr lang="en" sz="700" dirty="0">
                <a:solidFill>
                  <a:schemeClr val="dk2"/>
                </a:solidFill>
              </a:rPr>
              <a:t> </a:t>
            </a:r>
            <a:r>
              <a:rPr lang="en" sz="700" dirty="0" err="1">
                <a:solidFill>
                  <a:schemeClr val="dk2"/>
                </a:solidFill>
              </a:rPr>
              <a:t>έν</a:t>
            </a:r>
            <a:r>
              <a:rPr lang="en" sz="700" dirty="0">
                <a:solidFill>
                  <a:schemeClr val="dk2"/>
                </a:solidFill>
              </a:rPr>
              <a:t>α</a:t>
            </a:r>
            <a:r>
              <a:rPr lang="en" sz="700" dirty="0" err="1">
                <a:solidFill>
                  <a:schemeClr val="dk2"/>
                </a:solidFill>
              </a:rPr>
              <a:t>ν</a:t>
            </a:r>
            <a:r>
              <a:rPr lang="en" sz="700" dirty="0">
                <a:solidFill>
                  <a:schemeClr val="dk2"/>
                </a:solidFill>
              </a:rPr>
              <a:t> βα</a:t>
            </a:r>
            <a:r>
              <a:rPr lang="en" sz="700" dirty="0" err="1">
                <a:solidFill>
                  <a:schemeClr val="dk2"/>
                </a:solidFill>
              </a:rPr>
              <a:t>σικό</a:t>
            </a:r>
            <a:r>
              <a:rPr lang="en" sz="700" dirty="0">
                <a:solidFill>
                  <a:schemeClr val="dk2"/>
                </a:solidFill>
              </a:rPr>
              <a:t> </a:t>
            </a:r>
            <a:r>
              <a:rPr lang="en" sz="700" dirty="0" err="1">
                <a:solidFill>
                  <a:schemeClr val="dk2"/>
                </a:solidFill>
              </a:rPr>
              <a:t>ορισμό</a:t>
            </a:r>
            <a:r>
              <a:rPr lang="en" sz="700" dirty="0">
                <a:solidFill>
                  <a:schemeClr val="dk2"/>
                </a:solidFill>
              </a:rPr>
              <a:t> </a:t>
            </a:r>
            <a:r>
              <a:rPr lang="en" sz="700" dirty="0" err="1">
                <a:solidFill>
                  <a:schemeClr val="dk2"/>
                </a:solidFill>
              </a:rPr>
              <a:t>του</a:t>
            </a:r>
            <a:r>
              <a:rPr lang="en" sz="700" dirty="0">
                <a:solidFill>
                  <a:schemeClr val="dk2"/>
                </a:solidFill>
              </a:rPr>
              <a:t> </a:t>
            </a:r>
            <a:r>
              <a:rPr lang="en" sz="700" dirty="0" err="1">
                <a:solidFill>
                  <a:schemeClr val="dk2"/>
                </a:solidFill>
              </a:rPr>
              <a:t>συστήμ</a:t>
            </a:r>
            <a:r>
              <a:rPr lang="en" sz="700" dirty="0">
                <a:solidFill>
                  <a:schemeClr val="dk2"/>
                </a:solidFill>
              </a:rPr>
              <a:t>α</a:t>
            </a:r>
            <a:r>
              <a:rPr lang="en" sz="700" dirty="0" err="1">
                <a:solidFill>
                  <a:schemeClr val="dk2"/>
                </a:solidFill>
              </a:rPr>
              <a:t>τος</a:t>
            </a:r>
            <a:r>
              <a:rPr lang="en" sz="700" dirty="0">
                <a:solidFill>
                  <a:schemeClr val="dk2"/>
                </a:solidFill>
              </a:rPr>
              <a:t> </a:t>
            </a:r>
            <a:r>
              <a:rPr lang="en" sz="700" dirty="0" err="1">
                <a:solidFill>
                  <a:schemeClr val="dk2"/>
                </a:solidFill>
              </a:rPr>
              <a:t>Έρευν</a:t>
            </a:r>
            <a:r>
              <a:rPr lang="en" sz="700" dirty="0">
                <a:solidFill>
                  <a:schemeClr val="dk2"/>
                </a:solidFill>
              </a:rPr>
              <a:t>α</a:t>
            </a:r>
            <a:r>
              <a:rPr lang="en" sz="700" dirty="0" err="1">
                <a:solidFill>
                  <a:schemeClr val="dk2"/>
                </a:solidFill>
              </a:rPr>
              <a:t>ς</a:t>
            </a:r>
            <a:r>
              <a:rPr lang="en" sz="700" dirty="0">
                <a:solidFill>
                  <a:schemeClr val="dk2"/>
                </a:solidFill>
              </a:rPr>
              <a:t> </a:t>
            </a:r>
            <a:r>
              <a:rPr lang="en" sz="700" dirty="0" err="1">
                <a:solidFill>
                  <a:schemeClr val="dk2"/>
                </a:solidFill>
              </a:rPr>
              <a:t>κ</a:t>
            </a:r>
            <a:r>
              <a:rPr lang="en" sz="700" dirty="0">
                <a:solidFill>
                  <a:schemeClr val="dk2"/>
                </a:solidFill>
              </a:rPr>
              <a:t>α</a:t>
            </a:r>
            <a:r>
              <a:rPr lang="en" sz="700" dirty="0" err="1">
                <a:solidFill>
                  <a:schemeClr val="dk2"/>
                </a:solidFill>
              </a:rPr>
              <a:t>ι</a:t>
            </a:r>
            <a:r>
              <a:rPr lang="en" sz="700" dirty="0">
                <a:solidFill>
                  <a:schemeClr val="dk2"/>
                </a:solidFill>
              </a:rPr>
              <a:t> </a:t>
            </a:r>
            <a:r>
              <a:rPr lang="en" sz="700" dirty="0" err="1">
                <a:solidFill>
                  <a:schemeClr val="dk2"/>
                </a:solidFill>
              </a:rPr>
              <a:t>Ανά</a:t>
            </a:r>
            <a:r>
              <a:rPr lang="en" sz="700" dirty="0">
                <a:solidFill>
                  <a:schemeClr val="dk2"/>
                </a:solidFill>
              </a:rPr>
              <a:t>π</a:t>
            </a:r>
            <a:r>
              <a:rPr lang="en" sz="700" dirty="0" err="1">
                <a:solidFill>
                  <a:schemeClr val="dk2"/>
                </a:solidFill>
              </a:rPr>
              <a:t>τυξης</a:t>
            </a:r>
            <a:r>
              <a:rPr lang="en" sz="700" dirty="0">
                <a:solidFill>
                  <a:schemeClr val="dk2"/>
                </a:solidFill>
              </a:rPr>
              <a:t> </a:t>
            </a:r>
            <a:r>
              <a:rPr lang="en" sz="700" dirty="0" err="1">
                <a:solidFill>
                  <a:schemeClr val="dk2"/>
                </a:solidFill>
              </a:rPr>
              <a:t>της</a:t>
            </a:r>
            <a:r>
              <a:rPr lang="en" sz="700" dirty="0">
                <a:solidFill>
                  <a:schemeClr val="dk2"/>
                </a:solidFill>
              </a:rPr>
              <a:t> </a:t>
            </a:r>
            <a:r>
              <a:rPr lang="en" sz="700" dirty="0" err="1">
                <a:solidFill>
                  <a:schemeClr val="dk2"/>
                </a:solidFill>
              </a:rPr>
              <a:t>ετ</a:t>
            </a:r>
            <a:r>
              <a:rPr lang="en" sz="700" dirty="0">
                <a:solidFill>
                  <a:schemeClr val="dk2"/>
                </a:solidFill>
              </a:rPr>
              <a:t>α</a:t>
            </a:r>
            <a:r>
              <a:rPr lang="en" sz="700" dirty="0" err="1">
                <a:solidFill>
                  <a:schemeClr val="dk2"/>
                </a:solidFill>
              </a:rPr>
              <a:t>ιρεί</a:t>
            </a:r>
            <a:r>
              <a:rPr lang="en" sz="700" dirty="0">
                <a:solidFill>
                  <a:schemeClr val="dk2"/>
                </a:solidFill>
              </a:rPr>
              <a:t>α</a:t>
            </a:r>
            <a:r>
              <a:rPr lang="en" sz="700" dirty="0" err="1">
                <a:solidFill>
                  <a:schemeClr val="dk2"/>
                </a:solidFill>
              </a:rPr>
              <a:t>ς</a:t>
            </a:r>
            <a:r>
              <a:rPr lang="en" sz="700" dirty="0">
                <a:solidFill>
                  <a:schemeClr val="dk2"/>
                </a:solidFill>
              </a:rPr>
              <a:t>. </a:t>
            </a:r>
            <a:r>
              <a:rPr lang="en" sz="700" dirty="0" err="1">
                <a:solidFill>
                  <a:schemeClr val="dk2"/>
                </a:solidFill>
              </a:rPr>
              <a:t>Περιέγρ</a:t>
            </a:r>
            <a:r>
              <a:rPr lang="en" sz="700" dirty="0">
                <a:solidFill>
                  <a:schemeClr val="dk2"/>
                </a:solidFill>
              </a:rPr>
              <a:t>α</a:t>
            </a:r>
            <a:r>
              <a:rPr lang="en" sz="700" dirty="0" err="1">
                <a:solidFill>
                  <a:schemeClr val="dk2"/>
                </a:solidFill>
              </a:rPr>
              <a:t>ψε</a:t>
            </a:r>
            <a:r>
              <a:rPr lang="en" sz="700" dirty="0">
                <a:solidFill>
                  <a:schemeClr val="dk2"/>
                </a:solidFill>
              </a:rPr>
              <a:t> </a:t>
            </a:r>
            <a:r>
              <a:rPr lang="en" sz="700" dirty="0" err="1">
                <a:solidFill>
                  <a:schemeClr val="dk2"/>
                </a:solidFill>
              </a:rPr>
              <a:t>τις</a:t>
            </a:r>
            <a:r>
              <a:rPr lang="en" sz="700" dirty="0">
                <a:solidFill>
                  <a:schemeClr val="dk2"/>
                </a:solidFill>
              </a:rPr>
              <a:t> βα</a:t>
            </a:r>
            <a:r>
              <a:rPr lang="en" sz="700" dirty="0" err="1">
                <a:solidFill>
                  <a:schemeClr val="dk2"/>
                </a:solidFill>
              </a:rPr>
              <a:t>σικές</a:t>
            </a:r>
            <a:r>
              <a:rPr lang="en" sz="700" dirty="0">
                <a:solidFill>
                  <a:schemeClr val="dk2"/>
                </a:solidFill>
              </a:rPr>
              <a:t> </a:t>
            </a:r>
            <a:r>
              <a:rPr lang="en" sz="700" dirty="0" err="1">
                <a:solidFill>
                  <a:schemeClr val="dk2"/>
                </a:solidFill>
              </a:rPr>
              <a:t>δρ</a:t>
            </a:r>
            <a:r>
              <a:rPr lang="en" sz="700" dirty="0">
                <a:solidFill>
                  <a:schemeClr val="dk2"/>
                </a:solidFill>
              </a:rPr>
              <a:t>α</a:t>
            </a:r>
            <a:r>
              <a:rPr lang="en" sz="700" dirty="0" err="1">
                <a:solidFill>
                  <a:schemeClr val="dk2"/>
                </a:solidFill>
              </a:rPr>
              <a:t>στηριότητες</a:t>
            </a:r>
            <a:r>
              <a:rPr lang="en" sz="700" dirty="0">
                <a:solidFill>
                  <a:schemeClr val="dk2"/>
                </a:solidFill>
              </a:rPr>
              <a:t> </a:t>
            </a:r>
            <a:r>
              <a:rPr lang="en" sz="700" dirty="0" err="1">
                <a:solidFill>
                  <a:schemeClr val="dk2"/>
                </a:solidFill>
              </a:rPr>
              <a:t>γι</a:t>
            </a:r>
            <a:r>
              <a:rPr lang="en" sz="700" dirty="0">
                <a:solidFill>
                  <a:schemeClr val="dk2"/>
                </a:solidFill>
              </a:rPr>
              <a:t>α </a:t>
            </a:r>
            <a:r>
              <a:rPr lang="en" sz="700" dirty="0" err="1">
                <a:solidFill>
                  <a:schemeClr val="dk2"/>
                </a:solidFill>
              </a:rPr>
              <a:t>τη</a:t>
            </a:r>
            <a:r>
              <a:rPr lang="en" sz="700" dirty="0">
                <a:solidFill>
                  <a:schemeClr val="dk2"/>
                </a:solidFill>
              </a:rPr>
              <a:t> </a:t>
            </a:r>
            <a:r>
              <a:rPr lang="en" sz="700" dirty="0" err="1">
                <a:solidFill>
                  <a:schemeClr val="dk2"/>
                </a:solidFill>
              </a:rPr>
              <a:t>δι</a:t>
            </a:r>
            <a:r>
              <a:rPr lang="en" sz="700" dirty="0">
                <a:solidFill>
                  <a:schemeClr val="dk2"/>
                </a:solidFill>
              </a:rPr>
              <a:t>α</a:t>
            </a:r>
            <a:r>
              <a:rPr lang="en" sz="700" dirty="0" err="1">
                <a:solidFill>
                  <a:schemeClr val="dk2"/>
                </a:solidFill>
              </a:rPr>
              <a:t>τήρηση</a:t>
            </a:r>
            <a:r>
              <a:rPr lang="en" sz="700" dirty="0">
                <a:solidFill>
                  <a:schemeClr val="dk2"/>
                </a:solidFill>
              </a:rPr>
              <a:t> </a:t>
            </a:r>
            <a:r>
              <a:rPr lang="en" sz="700" dirty="0" err="1">
                <a:solidFill>
                  <a:schemeClr val="dk2"/>
                </a:solidFill>
              </a:rPr>
              <a:t>μι</a:t>
            </a:r>
            <a:r>
              <a:rPr lang="en" sz="700" dirty="0">
                <a:solidFill>
                  <a:schemeClr val="dk2"/>
                </a:solidFill>
              </a:rPr>
              <a:t>α</a:t>
            </a:r>
            <a:r>
              <a:rPr lang="en" sz="700" dirty="0" err="1">
                <a:solidFill>
                  <a:schemeClr val="dk2"/>
                </a:solidFill>
              </a:rPr>
              <a:t>ς</a:t>
            </a:r>
            <a:r>
              <a:rPr lang="en" sz="700" dirty="0">
                <a:solidFill>
                  <a:schemeClr val="dk2"/>
                </a:solidFill>
              </a:rPr>
              <a:t> </a:t>
            </a:r>
            <a:r>
              <a:rPr lang="en" sz="700" dirty="0" err="1">
                <a:solidFill>
                  <a:schemeClr val="dk2"/>
                </a:solidFill>
              </a:rPr>
              <a:t>ε</a:t>
            </a:r>
            <a:r>
              <a:rPr lang="en" sz="700" dirty="0">
                <a:solidFill>
                  <a:schemeClr val="dk2"/>
                </a:solidFill>
              </a:rPr>
              <a:t>π</a:t>
            </a:r>
            <a:r>
              <a:rPr lang="en" sz="700" dirty="0" err="1">
                <a:solidFill>
                  <a:schemeClr val="dk2"/>
                </a:solidFill>
              </a:rPr>
              <a:t>ιστημονικής</a:t>
            </a:r>
            <a:r>
              <a:rPr lang="en" sz="700" dirty="0">
                <a:solidFill>
                  <a:schemeClr val="dk2"/>
                </a:solidFill>
              </a:rPr>
              <a:t> β</a:t>
            </a:r>
            <a:r>
              <a:rPr lang="en" sz="700" dirty="0" err="1">
                <a:solidFill>
                  <a:schemeClr val="dk2"/>
                </a:solidFill>
              </a:rPr>
              <a:t>άσης</a:t>
            </a:r>
            <a:r>
              <a:rPr lang="en" sz="700" dirty="0">
                <a:solidFill>
                  <a:schemeClr val="dk2"/>
                </a:solidFill>
              </a:rPr>
              <a:t>, απ</a:t>
            </a:r>
            <a:r>
              <a:rPr lang="en" sz="700" dirty="0" err="1">
                <a:solidFill>
                  <a:schemeClr val="dk2"/>
                </a:solidFill>
              </a:rPr>
              <a:t>ό</a:t>
            </a:r>
            <a:r>
              <a:rPr lang="en" sz="700" dirty="0">
                <a:solidFill>
                  <a:schemeClr val="dk2"/>
                </a:solidFill>
              </a:rPr>
              <a:t> </a:t>
            </a:r>
            <a:r>
              <a:rPr lang="en" sz="700" dirty="0" err="1">
                <a:solidFill>
                  <a:schemeClr val="dk2"/>
                </a:solidFill>
              </a:rPr>
              <a:t>την</a:t>
            </a:r>
            <a:r>
              <a:rPr lang="en" sz="700" dirty="0">
                <a:solidFill>
                  <a:schemeClr val="dk2"/>
                </a:solidFill>
              </a:rPr>
              <a:t> </a:t>
            </a:r>
            <a:r>
              <a:rPr lang="en" sz="700" dirty="0" err="1">
                <a:solidFill>
                  <a:schemeClr val="dk2"/>
                </a:solidFill>
              </a:rPr>
              <a:t>εκτίμηση</a:t>
            </a:r>
            <a:r>
              <a:rPr lang="en" sz="700" dirty="0">
                <a:solidFill>
                  <a:schemeClr val="dk2"/>
                </a:solidFill>
              </a:rPr>
              <a:t> </a:t>
            </a:r>
            <a:r>
              <a:rPr lang="en" sz="700" dirty="0" err="1">
                <a:solidFill>
                  <a:schemeClr val="dk2"/>
                </a:solidFill>
              </a:rPr>
              <a:t>του</a:t>
            </a:r>
            <a:r>
              <a:rPr lang="en" sz="700" dirty="0">
                <a:solidFill>
                  <a:schemeClr val="dk2"/>
                </a:solidFill>
              </a:rPr>
              <a:t> </a:t>
            </a:r>
            <a:r>
              <a:rPr lang="en" sz="700" dirty="0" err="1">
                <a:solidFill>
                  <a:schemeClr val="dk2"/>
                </a:solidFill>
              </a:rPr>
              <a:t>ε</a:t>
            </a:r>
            <a:r>
              <a:rPr lang="en" sz="700" dirty="0">
                <a:solidFill>
                  <a:schemeClr val="dk2"/>
                </a:solidFill>
              </a:rPr>
              <a:t>π</a:t>
            </a:r>
            <a:r>
              <a:rPr lang="en" sz="700" dirty="0" err="1">
                <a:solidFill>
                  <a:schemeClr val="dk2"/>
                </a:solidFill>
              </a:rPr>
              <a:t>ιχειρημ</a:t>
            </a:r>
            <a:r>
              <a:rPr lang="en" sz="700" dirty="0">
                <a:solidFill>
                  <a:schemeClr val="dk2"/>
                </a:solidFill>
              </a:rPr>
              <a:t>α</a:t>
            </a:r>
            <a:r>
              <a:rPr lang="en" sz="700" dirty="0" err="1">
                <a:solidFill>
                  <a:schemeClr val="dk2"/>
                </a:solidFill>
              </a:rPr>
              <a:t>τικού</a:t>
            </a:r>
            <a:r>
              <a:rPr lang="en" sz="700" dirty="0">
                <a:solidFill>
                  <a:schemeClr val="dk2"/>
                </a:solidFill>
              </a:rPr>
              <a:t> π</a:t>
            </a:r>
            <a:r>
              <a:rPr lang="en" sz="700" dirty="0" err="1">
                <a:solidFill>
                  <a:schemeClr val="dk2"/>
                </a:solidFill>
              </a:rPr>
              <a:t>λ</a:t>
            </a:r>
            <a:r>
              <a:rPr lang="en" sz="700" dirty="0">
                <a:solidFill>
                  <a:schemeClr val="dk2"/>
                </a:solidFill>
              </a:rPr>
              <a:t>α</a:t>
            </a:r>
            <a:r>
              <a:rPr lang="en" sz="700" dirty="0" err="1">
                <a:solidFill>
                  <a:schemeClr val="dk2"/>
                </a:solidFill>
              </a:rPr>
              <a:t>ισίου</a:t>
            </a:r>
            <a:r>
              <a:rPr lang="en" sz="700" dirty="0">
                <a:solidFill>
                  <a:schemeClr val="dk2"/>
                </a:solidFill>
              </a:rPr>
              <a:t> </a:t>
            </a:r>
            <a:r>
              <a:rPr lang="en" sz="700" dirty="0" err="1">
                <a:solidFill>
                  <a:schemeClr val="dk2"/>
                </a:solidFill>
              </a:rPr>
              <a:t>έως</a:t>
            </a:r>
            <a:r>
              <a:rPr lang="en" sz="700" dirty="0">
                <a:solidFill>
                  <a:schemeClr val="dk2"/>
                </a:solidFill>
              </a:rPr>
              <a:t> </a:t>
            </a:r>
            <a:r>
              <a:rPr lang="en" sz="700" dirty="0" err="1">
                <a:solidFill>
                  <a:schemeClr val="dk2"/>
                </a:solidFill>
              </a:rPr>
              <a:t>την</a:t>
            </a:r>
            <a:r>
              <a:rPr lang="en" sz="700" dirty="0">
                <a:solidFill>
                  <a:schemeClr val="dk2"/>
                </a:solidFill>
              </a:rPr>
              <a:t> </a:t>
            </a:r>
            <a:r>
              <a:rPr lang="en" sz="700" dirty="0" err="1">
                <a:solidFill>
                  <a:schemeClr val="dk2"/>
                </a:solidFill>
              </a:rPr>
              <a:t>τεκμηρίωση</a:t>
            </a:r>
            <a:r>
              <a:rPr lang="en" sz="700" dirty="0">
                <a:solidFill>
                  <a:schemeClr val="dk2"/>
                </a:solidFill>
              </a:rPr>
              <a:t> </a:t>
            </a:r>
            <a:r>
              <a:rPr lang="en" sz="700" dirty="0" err="1">
                <a:solidFill>
                  <a:schemeClr val="dk2"/>
                </a:solidFill>
              </a:rPr>
              <a:t>των</a:t>
            </a:r>
            <a:r>
              <a:rPr lang="en" sz="700" dirty="0">
                <a:solidFill>
                  <a:schemeClr val="dk2"/>
                </a:solidFill>
              </a:rPr>
              <a:t> απ</a:t>
            </a:r>
            <a:r>
              <a:rPr lang="en" sz="700" dirty="0" err="1">
                <a:solidFill>
                  <a:schemeClr val="dk2"/>
                </a:solidFill>
              </a:rPr>
              <a:t>οτελεσμάτων</a:t>
            </a:r>
            <a:r>
              <a:rPr lang="en" sz="700" dirty="0">
                <a:solidFill>
                  <a:schemeClr val="dk2"/>
                </a:solidFill>
              </a:rPr>
              <a:t>.</a:t>
            </a:r>
            <a:endParaRPr sz="700" dirty="0">
              <a:solidFill>
                <a:schemeClr val="dk2"/>
              </a:solidFill>
            </a:endParaRPr>
          </a:p>
          <a:p>
            <a:pPr marL="914400" lvl="1" indent="-2730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Char char="○"/>
            </a:pPr>
            <a:r>
              <a:rPr lang="en" sz="700" b="1" dirty="0" err="1">
                <a:solidFill>
                  <a:schemeClr val="dk2"/>
                </a:solidFill>
              </a:rPr>
              <a:t>Μοντέλο</a:t>
            </a:r>
            <a:r>
              <a:rPr lang="en" sz="700" b="1" dirty="0">
                <a:solidFill>
                  <a:schemeClr val="dk2"/>
                </a:solidFill>
              </a:rPr>
              <a:t> </a:t>
            </a:r>
            <a:r>
              <a:rPr lang="en" sz="700" b="1" dirty="0" err="1">
                <a:solidFill>
                  <a:schemeClr val="dk2"/>
                </a:solidFill>
              </a:rPr>
              <a:t>Λε</a:t>
            </a:r>
            <a:r>
              <a:rPr lang="en" sz="700" b="1" dirty="0">
                <a:solidFill>
                  <a:schemeClr val="dk2"/>
                </a:solidFill>
              </a:rPr>
              <a:t>π</a:t>
            </a:r>
            <a:r>
              <a:rPr lang="en" sz="700" b="1" dirty="0" err="1">
                <a:solidFill>
                  <a:schemeClr val="dk2"/>
                </a:solidFill>
              </a:rPr>
              <a:t>τομερούς</a:t>
            </a:r>
            <a:r>
              <a:rPr lang="en" sz="700" b="1" dirty="0">
                <a:solidFill>
                  <a:schemeClr val="dk2"/>
                </a:solidFill>
              </a:rPr>
              <a:t> </a:t>
            </a:r>
            <a:r>
              <a:rPr lang="en" sz="700" b="1" dirty="0" err="1">
                <a:solidFill>
                  <a:schemeClr val="dk2"/>
                </a:solidFill>
              </a:rPr>
              <a:t>Υ</a:t>
            </a:r>
            <a:r>
              <a:rPr lang="en" sz="700" b="1" dirty="0">
                <a:solidFill>
                  <a:schemeClr val="dk2"/>
                </a:solidFill>
              </a:rPr>
              <a:t>π</a:t>
            </a:r>
            <a:r>
              <a:rPr lang="en" sz="700" b="1" dirty="0" err="1">
                <a:solidFill>
                  <a:schemeClr val="dk2"/>
                </a:solidFill>
              </a:rPr>
              <a:t>οστίρηξης</a:t>
            </a:r>
            <a:r>
              <a:rPr lang="en" sz="700" b="1" dirty="0">
                <a:solidFill>
                  <a:schemeClr val="dk2"/>
                </a:solidFill>
              </a:rPr>
              <a:t> (</a:t>
            </a:r>
            <a:r>
              <a:rPr lang="en" sz="700" b="1" dirty="0" err="1">
                <a:solidFill>
                  <a:schemeClr val="dk2"/>
                </a:solidFill>
              </a:rPr>
              <a:t>Ε</a:t>
            </a:r>
            <a:r>
              <a:rPr lang="en" sz="700" b="1" dirty="0">
                <a:solidFill>
                  <a:schemeClr val="dk2"/>
                </a:solidFill>
              </a:rPr>
              <a:t>π</a:t>
            </a:r>
            <a:r>
              <a:rPr lang="en" sz="700" b="1" dirty="0" err="1">
                <a:solidFill>
                  <a:schemeClr val="dk2"/>
                </a:solidFill>
              </a:rPr>
              <a:t>όμενη</a:t>
            </a:r>
            <a:r>
              <a:rPr lang="en" sz="700" b="1" dirty="0">
                <a:solidFill>
                  <a:schemeClr val="dk2"/>
                </a:solidFill>
              </a:rPr>
              <a:t> </a:t>
            </a:r>
            <a:r>
              <a:rPr lang="en" sz="700" b="1" dirty="0" err="1">
                <a:solidFill>
                  <a:schemeClr val="dk2"/>
                </a:solidFill>
              </a:rPr>
              <a:t>Δι</a:t>
            </a:r>
            <a:r>
              <a:rPr lang="en" sz="700" b="1" dirty="0">
                <a:solidFill>
                  <a:schemeClr val="dk2"/>
                </a:solidFill>
              </a:rPr>
              <a:t>α</a:t>
            </a:r>
            <a:r>
              <a:rPr lang="en" sz="700" b="1" dirty="0" err="1">
                <a:solidFill>
                  <a:schemeClr val="dk2"/>
                </a:solidFill>
              </a:rPr>
              <a:t>φάνει</a:t>
            </a:r>
            <a:r>
              <a:rPr lang="en" sz="700" b="1" dirty="0">
                <a:solidFill>
                  <a:schemeClr val="dk2"/>
                </a:solidFill>
              </a:rPr>
              <a:t>α):</a:t>
            </a:r>
            <a:r>
              <a:rPr lang="en" sz="700" dirty="0">
                <a:solidFill>
                  <a:schemeClr val="dk2"/>
                </a:solidFill>
              </a:rPr>
              <a:t> </a:t>
            </a:r>
            <a:r>
              <a:rPr lang="en" sz="700" dirty="0" err="1">
                <a:solidFill>
                  <a:schemeClr val="dk2"/>
                </a:solidFill>
              </a:rPr>
              <a:t>Μι</a:t>
            </a:r>
            <a:r>
              <a:rPr lang="en" sz="700" dirty="0">
                <a:solidFill>
                  <a:schemeClr val="dk2"/>
                </a:solidFill>
              </a:rPr>
              <a:t>α </a:t>
            </a:r>
            <a:r>
              <a:rPr lang="en" sz="700" dirty="0" err="1">
                <a:solidFill>
                  <a:schemeClr val="dk2"/>
                </a:solidFill>
              </a:rPr>
              <a:t>ε</a:t>
            </a:r>
            <a:r>
              <a:rPr lang="en" sz="700" dirty="0">
                <a:solidFill>
                  <a:schemeClr val="dk2"/>
                </a:solidFill>
              </a:rPr>
              <a:t>π</a:t>
            </a:r>
            <a:r>
              <a:rPr lang="en" sz="700" dirty="0" err="1">
                <a:solidFill>
                  <a:schemeClr val="dk2"/>
                </a:solidFill>
              </a:rPr>
              <a:t>έκτ</a:t>
            </a:r>
            <a:r>
              <a:rPr lang="en" sz="700" dirty="0">
                <a:solidFill>
                  <a:schemeClr val="dk2"/>
                </a:solidFill>
              </a:rPr>
              <a:t>α</a:t>
            </a:r>
            <a:r>
              <a:rPr lang="en" sz="700" dirty="0" err="1">
                <a:solidFill>
                  <a:schemeClr val="dk2"/>
                </a:solidFill>
              </a:rPr>
              <a:t>ση</a:t>
            </a:r>
            <a:r>
              <a:rPr lang="en" sz="700" dirty="0">
                <a:solidFill>
                  <a:schemeClr val="dk2"/>
                </a:solidFill>
              </a:rPr>
              <a:t> </a:t>
            </a:r>
            <a:r>
              <a:rPr lang="en" sz="700" dirty="0" err="1">
                <a:solidFill>
                  <a:schemeClr val="dk2"/>
                </a:solidFill>
              </a:rPr>
              <a:t>μι</a:t>
            </a:r>
            <a:r>
              <a:rPr lang="en" sz="700" dirty="0">
                <a:solidFill>
                  <a:schemeClr val="dk2"/>
                </a:solidFill>
              </a:rPr>
              <a:t>α</a:t>
            </a:r>
            <a:r>
              <a:rPr lang="en" sz="700" dirty="0" err="1">
                <a:solidFill>
                  <a:schemeClr val="dk2"/>
                </a:solidFill>
              </a:rPr>
              <a:t>ς</a:t>
            </a:r>
            <a:r>
              <a:rPr lang="en" sz="700" dirty="0">
                <a:solidFill>
                  <a:schemeClr val="dk2"/>
                </a:solidFill>
              </a:rPr>
              <a:t> βα</a:t>
            </a:r>
            <a:r>
              <a:rPr lang="en" sz="700" dirty="0" err="1">
                <a:solidFill>
                  <a:schemeClr val="dk2"/>
                </a:solidFill>
              </a:rPr>
              <a:t>σικής</a:t>
            </a:r>
            <a:r>
              <a:rPr lang="en" sz="700" dirty="0">
                <a:solidFill>
                  <a:schemeClr val="dk2"/>
                </a:solidFill>
              </a:rPr>
              <a:t> </a:t>
            </a:r>
            <a:r>
              <a:rPr lang="en" sz="700" dirty="0" err="1">
                <a:solidFill>
                  <a:schemeClr val="dk2"/>
                </a:solidFill>
              </a:rPr>
              <a:t>δρ</a:t>
            </a:r>
            <a:r>
              <a:rPr lang="en" sz="700" dirty="0">
                <a:solidFill>
                  <a:schemeClr val="dk2"/>
                </a:solidFill>
              </a:rPr>
              <a:t>α</a:t>
            </a:r>
            <a:r>
              <a:rPr lang="en" sz="700" dirty="0" err="1">
                <a:solidFill>
                  <a:schemeClr val="dk2"/>
                </a:solidFill>
              </a:rPr>
              <a:t>στηριότητ</a:t>
            </a:r>
            <a:r>
              <a:rPr lang="en" sz="700" dirty="0">
                <a:solidFill>
                  <a:schemeClr val="dk2"/>
                </a:solidFill>
              </a:rPr>
              <a:t>α</a:t>
            </a:r>
            <a:r>
              <a:rPr lang="en" sz="700" dirty="0" err="1">
                <a:solidFill>
                  <a:schemeClr val="dk2"/>
                </a:solidFill>
              </a:rPr>
              <a:t>ς</a:t>
            </a:r>
            <a:r>
              <a:rPr lang="en" sz="700" dirty="0">
                <a:solidFill>
                  <a:schemeClr val="dk2"/>
                </a:solidFill>
              </a:rPr>
              <a:t> (“</a:t>
            </a:r>
            <a:r>
              <a:rPr lang="en" sz="700" dirty="0" err="1">
                <a:solidFill>
                  <a:schemeClr val="dk2"/>
                </a:solidFill>
              </a:rPr>
              <a:t>κ</a:t>
            </a:r>
            <a:r>
              <a:rPr lang="en" sz="700" dirty="0">
                <a:solidFill>
                  <a:schemeClr val="dk2"/>
                </a:solidFill>
              </a:rPr>
              <a:t>α</a:t>
            </a:r>
            <a:r>
              <a:rPr lang="en" sz="700" dirty="0" err="1">
                <a:solidFill>
                  <a:schemeClr val="dk2"/>
                </a:solidFill>
              </a:rPr>
              <a:t>τ</a:t>
            </a:r>
            <a:r>
              <a:rPr lang="en" sz="700" dirty="0">
                <a:solidFill>
                  <a:schemeClr val="dk2"/>
                </a:solidFill>
              </a:rPr>
              <a:t>α</a:t>
            </a:r>
            <a:r>
              <a:rPr lang="en" sz="700" dirty="0" err="1">
                <a:solidFill>
                  <a:schemeClr val="dk2"/>
                </a:solidFill>
              </a:rPr>
              <a:t>γρ</a:t>
            </a:r>
            <a:r>
              <a:rPr lang="en" sz="700" dirty="0">
                <a:solidFill>
                  <a:schemeClr val="dk2"/>
                </a:solidFill>
              </a:rPr>
              <a:t>α</a:t>
            </a:r>
            <a:r>
              <a:rPr lang="en" sz="700" dirty="0" err="1">
                <a:solidFill>
                  <a:schemeClr val="dk2"/>
                </a:solidFill>
              </a:rPr>
              <a:t>φή</a:t>
            </a:r>
            <a:r>
              <a:rPr lang="en" sz="700" dirty="0">
                <a:solidFill>
                  <a:schemeClr val="dk2"/>
                </a:solidFill>
              </a:rPr>
              <a:t> </a:t>
            </a:r>
            <a:r>
              <a:rPr lang="en" sz="700" dirty="0" err="1">
                <a:solidFill>
                  <a:schemeClr val="dk2"/>
                </a:solidFill>
              </a:rPr>
              <a:t>κ</a:t>
            </a:r>
            <a:r>
              <a:rPr lang="en" sz="700" dirty="0">
                <a:solidFill>
                  <a:schemeClr val="dk2"/>
                </a:solidFill>
              </a:rPr>
              <a:t>α</a:t>
            </a:r>
            <a:r>
              <a:rPr lang="en" sz="700" dirty="0" err="1">
                <a:solidFill>
                  <a:schemeClr val="dk2"/>
                </a:solidFill>
              </a:rPr>
              <a:t>ι</a:t>
            </a:r>
            <a:r>
              <a:rPr lang="en" sz="700" dirty="0">
                <a:solidFill>
                  <a:schemeClr val="dk2"/>
                </a:solidFill>
              </a:rPr>
              <a:t> α</a:t>
            </a:r>
            <a:r>
              <a:rPr lang="en" sz="700" dirty="0" err="1">
                <a:solidFill>
                  <a:schemeClr val="dk2"/>
                </a:solidFill>
              </a:rPr>
              <a:t>ν</a:t>
            </a:r>
            <a:r>
              <a:rPr lang="en" sz="700" dirty="0">
                <a:solidFill>
                  <a:schemeClr val="dk2"/>
                </a:solidFill>
              </a:rPr>
              <a:t>α</a:t>
            </a:r>
            <a:r>
              <a:rPr lang="en" sz="700" dirty="0" err="1">
                <a:solidFill>
                  <a:schemeClr val="dk2"/>
                </a:solidFill>
              </a:rPr>
              <a:t>φορά</a:t>
            </a:r>
            <a:r>
              <a:rPr lang="en" sz="700" dirty="0">
                <a:solidFill>
                  <a:schemeClr val="dk2"/>
                </a:solidFill>
              </a:rPr>
              <a:t>”) </a:t>
            </a:r>
            <a:r>
              <a:rPr lang="en" sz="700" dirty="0" err="1">
                <a:solidFill>
                  <a:schemeClr val="dk2"/>
                </a:solidFill>
              </a:rPr>
              <a:t>γι</a:t>
            </a:r>
            <a:r>
              <a:rPr lang="en" sz="700" dirty="0">
                <a:solidFill>
                  <a:schemeClr val="dk2"/>
                </a:solidFill>
              </a:rPr>
              <a:t>α </a:t>
            </a:r>
            <a:r>
              <a:rPr lang="en" sz="700" dirty="0" err="1">
                <a:solidFill>
                  <a:schemeClr val="dk2"/>
                </a:solidFill>
              </a:rPr>
              <a:t>ν</a:t>
            </a:r>
            <a:r>
              <a:rPr lang="en" sz="700" dirty="0">
                <a:solidFill>
                  <a:schemeClr val="dk2"/>
                </a:solidFill>
              </a:rPr>
              <a:t>α </a:t>
            </a:r>
            <a:r>
              <a:rPr lang="en" sz="700" dirty="0" err="1">
                <a:solidFill>
                  <a:schemeClr val="dk2"/>
                </a:solidFill>
              </a:rPr>
              <a:t>εντο</a:t>
            </a:r>
            <a:r>
              <a:rPr lang="en" sz="700" dirty="0">
                <a:solidFill>
                  <a:schemeClr val="dk2"/>
                </a:solidFill>
              </a:rPr>
              <a:t>π</a:t>
            </a:r>
            <a:r>
              <a:rPr lang="en" sz="700" dirty="0" err="1">
                <a:solidFill>
                  <a:schemeClr val="dk2"/>
                </a:solidFill>
              </a:rPr>
              <a:t>ιστεί</a:t>
            </a:r>
            <a:r>
              <a:rPr lang="en" sz="700" dirty="0">
                <a:solidFill>
                  <a:schemeClr val="dk2"/>
                </a:solidFill>
              </a:rPr>
              <a:t> </a:t>
            </a:r>
            <a:r>
              <a:rPr lang="en" sz="700" dirty="0" err="1">
                <a:solidFill>
                  <a:schemeClr val="dk2"/>
                </a:solidFill>
              </a:rPr>
              <a:t>ε</a:t>
            </a:r>
            <a:r>
              <a:rPr lang="en" sz="700" dirty="0">
                <a:solidFill>
                  <a:schemeClr val="dk2"/>
                </a:solidFill>
              </a:rPr>
              <a:t>πα</a:t>
            </a:r>
            <a:r>
              <a:rPr lang="en" sz="700" dirty="0" err="1">
                <a:solidFill>
                  <a:schemeClr val="dk2"/>
                </a:solidFill>
              </a:rPr>
              <a:t>κρι</a:t>
            </a:r>
            <a:r>
              <a:rPr lang="en" sz="700" dirty="0">
                <a:solidFill>
                  <a:schemeClr val="dk2"/>
                </a:solidFill>
              </a:rPr>
              <a:t>β</a:t>
            </a:r>
            <a:r>
              <a:rPr lang="en" sz="700" dirty="0" err="1">
                <a:solidFill>
                  <a:schemeClr val="dk2"/>
                </a:solidFill>
              </a:rPr>
              <a:t>ώς</a:t>
            </a:r>
            <a:r>
              <a:rPr lang="en" sz="700" dirty="0">
                <a:solidFill>
                  <a:schemeClr val="dk2"/>
                </a:solidFill>
              </a:rPr>
              <a:t> π</a:t>
            </a:r>
            <a:r>
              <a:rPr lang="en" sz="700" dirty="0" err="1">
                <a:solidFill>
                  <a:schemeClr val="dk2"/>
                </a:solidFill>
              </a:rPr>
              <a:t>ού</a:t>
            </a:r>
            <a:r>
              <a:rPr lang="en" sz="700" dirty="0">
                <a:solidFill>
                  <a:schemeClr val="dk2"/>
                </a:solidFill>
              </a:rPr>
              <a:t> </a:t>
            </a:r>
            <a:r>
              <a:rPr lang="en" sz="700" dirty="0" err="1">
                <a:solidFill>
                  <a:schemeClr val="dk2"/>
                </a:solidFill>
              </a:rPr>
              <a:t>θ</a:t>
            </a:r>
            <a:r>
              <a:rPr lang="en" sz="700" dirty="0">
                <a:solidFill>
                  <a:schemeClr val="dk2"/>
                </a:solidFill>
              </a:rPr>
              <a:t>α </a:t>
            </a:r>
            <a:r>
              <a:rPr lang="en" sz="700" dirty="0" err="1">
                <a:solidFill>
                  <a:schemeClr val="dk2"/>
                </a:solidFill>
              </a:rPr>
              <a:t>μ</a:t>
            </a:r>
            <a:r>
              <a:rPr lang="en" sz="700" dirty="0">
                <a:solidFill>
                  <a:schemeClr val="dk2"/>
                </a:solidFill>
              </a:rPr>
              <a:t>π</a:t>
            </a:r>
            <a:r>
              <a:rPr lang="en" sz="700" dirty="0" err="1">
                <a:solidFill>
                  <a:schemeClr val="dk2"/>
                </a:solidFill>
              </a:rPr>
              <a:t>ορούσε</a:t>
            </a:r>
            <a:r>
              <a:rPr lang="en" sz="700" dirty="0">
                <a:solidFill>
                  <a:schemeClr val="dk2"/>
                </a:solidFill>
              </a:rPr>
              <a:t> </a:t>
            </a:r>
            <a:r>
              <a:rPr lang="en" sz="700" dirty="0" err="1">
                <a:solidFill>
                  <a:schemeClr val="dk2"/>
                </a:solidFill>
              </a:rPr>
              <a:t>ν</a:t>
            </a:r>
            <a:r>
              <a:rPr lang="en" sz="700" dirty="0">
                <a:solidFill>
                  <a:schemeClr val="dk2"/>
                </a:solidFill>
              </a:rPr>
              <a:t>α πα</a:t>
            </a:r>
            <a:r>
              <a:rPr lang="en" sz="700" dirty="0" err="1">
                <a:solidFill>
                  <a:schemeClr val="dk2"/>
                </a:solidFill>
              </a:rPr>
              <a:t>ρέχει</a:t>
            </a:r>
            <a:r>
              <a:rPr lang="en" sz="700" dirty="0">
                <a:solidFill>
                  <a:schemeClr val="dk2"/>
                </a:solidFill>
              </a:rPr>
              <a:t> </a:t>
            </a:r>
            <a:r>
              <a:rPr lang="en" sz="700" dirty="0" err="1">
                <a:solidFill>
                  <a:schemeClr val="dk2"/>
                </a:solidFill>
              </a:rPr>
              <a:t>υ</a:t>
            </a:r>
            <a:r>
              <a:rPr lang="en" sz="700" dirty="0">
                <a:solidFill>
                  <a:schemeClr val="dk2"/>
                </a:solidFill>
              </a:rPr>
              <a:t>π</a:t>
            </a:r>
            <a:r>
              <a:rPr lang="en" sz="700" dirty="0" err="1">
                <a:solidFill>
                  <a:schemeClr val="dk2"/>
                </a:solidFill>
              </a:rPr>
              <a:t>οστήριξη</a:t>
            </a:r>
            <a:r>
              <a:rPr lang="en" sz="700" dirty="0">
                <a:solidFill>
                  <a:schemeClr val="dk2"/>
                </a:solidFill>
              </a:rPr>
              <a:t> </a:t>
            </a:r>
            <a:r>
              <a:rPr lang="en" sz="700" dirty="0" err="1">
                <a:solidFill>
                  <a:schemeClr val="dk2"/>
                </a:solidFill>
              </a:rPr>
              <a:t>το</a:t>
            </a:r>
            <a:r>
              <a:rPr lang="en" sz="700" dirty="0">
                <a:solidFill>
                  <a:schemeClr val="dk2"/>
                </a:solidFill>
              </a:rPr>
              <a:t> ΤΠ (π.</a:t>
            </a:r>
            <a:r>
              <a:rPr lang="en" sz="700" dirty="0" err="1">
                <a:solidFill>
                  <a:schemeClr val="dk2"/>
                </a:solidFill>
              </a:rPr>
              <a:t>χ</a:t>
            </a:r>
            <a:r>
              <a:rPr lang="en" sz="700" dirty="0">
                <a:solidFill>
                  <a:schemeClr val="dk2"/>
                </a:solidFill>
              </a:rPr>
              <a:t>., </a:t>
            </a:r>
            <a:r>
              <a:rPr lang="en" sz="700" dirty="0" err="1">
                <a:solidFill>
                  <a:schemeClr val="dk2"/>
                </a:solidFill>
              </a:rPr>
              <a:t>κ</a:t>
            </a:r>
            <a:r>
              <a:rPr lang="en" sz="700" dirty="0">
                <a:solidFill>
                  <a:schemeClr val="dk2"/>
                </a:solidFill>
              </a:rPr>
              <a:t>α</a:t>
            </a:r>
            <a:r>
              <a:rPr lang="en" sz="700" dirty="0" err="1">
                <a:solidFill>
                  <a:schemeClr val="dk2"/>
                </a:solidFill>
              </a:rPr>
              <a:t>θορισμός</a:t>
            </a:r>
            <a:r>
              <a:rPr lang="en" sz="700" dirty="0">
                <a:solidFill>
                  <a:schemeClr val="dk2"/>
                </a:solidFill>
              </a:rPr>
              <a:t> </a:t>
            </a:r>
            <a:r>
              <a:rPr lang="en" sz="700" dirty="0" err="1">
                <a:solidFill>
                  <a:schemeClr val="dk2"/>
                </a:solidFill>
              </a:rPr>
              <a:t>των</a:t>
            </a:r>
            <a:r>
              <a:rPr lang="en" sz="700" dirty="0">
                <a:solidFill>
                  <a:schemeClr val="dk2"/>
                </a:solidFill>
              </a:rPr>
              <a:t> απα</a:t>
            </a:r>
            <a:r>
              <a:rPr lang="en" sz="700" dirty="0" err="1">
                <a:solidFill>
                  <a:schemeClr val="dk2"/>
                </a:solidFill>
              </a:rPr>
              <a:t>ιτήσεων</a:t>
            </a:r>
            <a:r>
              <a:rPr lang="en" sz="700" dirty="0">
                <a:solidFill>
                  <a:schemeClr val="dk2"/>
                </a:solidFill>
              </a:rPr>
              <a:t> π</a:t>
            </a:r>
            <a:r>
              <a:rPr lang="en" sz="700" dirty="0" err="1">
                <a:solidFill>
                  <a:schemeClr val="dk2"/>
                </a:solidFill>
              </a:rPr>
              <a:t>ληροφόρησης</a:t>
            </a:r>
            <a:r>
              <a:rPr lang="en" sz="700" dirty="0">
                <a:solidFill>
                  <a:schemeClr val="dk2"/>
                </a:solidFill>
              </a:rPr>
              <a:t>, </a:t>
            </a:r>
            <a:r>
              <a:rPr lang="en" sz="700" dirty="0" err="1">
                <a:solidFill>
                  <a:schemeClr val="dk2"/>
                </a:solidFill>
              </a:rPr>
              <a:t>λήψη</a:t>
            </a:r>
            <a:r>
              <a:rPr lang="en" sz="700" dirty="0">
                <a:solidFill>
                  <a:schemeClr val="dk2"/>
                </a:solidFill>
              </a:rPr>
              <a:t> π</a:t>
            </a:r>
            <a:r>
              <a:rPr lang="en" sz="700" dirty="0" err="1">
                <a:solidFill>
                  <a:schemeClr val="dk2"/>
                </a:solidFill>
              </a:rPr>
              <a:t>ληροφοριών</a:t>
            </a:r>
            <a:r>
              <a:rPr lang="en" sz="700" dirty="0">
                <a:solidFill>
                  <a:schemeClr val="dk2"/>
                </a:solidFill>
              </a:rPr>
              <a:t>, </a:t>
            </a:r>
            <a:r>
              <a:rPr lang="en" sz="700" dirty="0" err="1">
                <a:solidFill>
                  <a:schemeClr val="dk2"/>
                </a:solidFill>
              </a:rPr>
              <a:t>διάδοση</a:t>
            </a:r>
            <a:r>
              <a:rPr lang="en" sz="700" dirty="0">
                <a:solidFill>
                  <a:schemeClr val="dk2"/>
                </a:solidFill>
              </a:rPr>
              <a:t> απ</a:t>
            </a:r>
            <a:r>
              <a:rPr lang="en" sz="700" dirty="0" err="1">
                <a:solidFill>
                  <a:schemeClr val="dk2"/>
                </a:solidFill>
              </a:rPr>
              <a:t>οτελεσμάτων</a:t>
            </a:r>
            <a:r>
              <a:rPr lang="en" sz="700" dirty="0">
                <a:solidFill>
                  <a:schemeClr val="dk2"/>
                </a:solidFill>
              </a:rPr>
              <a:t>). </a:t>
            </a:r>
            <a:r>
              <a:rPr lang="en" sz="700" dirty="0" err="1">
                <a:solidFill>
                  <a:schemeClr val="dk2"/>
                </a:solidFill>
              </a:rPr>
              <a:t>Τ</a:t>
            </a:r>
            <a:r>
              <a:rPr lang="en" sz="700" dirty="0">
                <a:solidFill>
                  <a:schemeClr val="dk2"/>
                </a:solidFill>
              </a:rPr>
              <a:t>α </a:t>
            </a:r>
            <a:r>
              <a:rPr lang="en" sz="700" dirty="0" err="1">
                <a:solidFill>
                  <a:schemeClr val="dk2"/>
                </a:solidFill>
              </a:rPr>
              <a:t>χοντρά</a:t>
            </a:r>
            <a:r>
              <a:rPr lang="en" sz="700" dirty="0">
                <a:solidFill>
                  <a:schemeClr val="dk2"/>
                </a:solidFill>
              </a:rPr>
              <a:t> β</a:t>
            </a:r>
            <a:r>
              <a:rPr lang="en" sz="700" dirty="0" err="1">
                <a:solidFill>
                  <a:schemeClr val="dk2"/>
                </a:solidFill>
              </a:rPr>
              <a:t>έλη</a:t>
            </a:r>
            <a:r>
              <a:rPr lang="en" sz="700" dirty="0">
                <a:solidFill>
                  <a:schemeClr val="dk2"/>
                </a:solidFill>
              </a:rPr>
              <a:t> </a:t>
            </a:r>
            <a:r>
              <a:rPr lang="en" sz="700" dirty="0" err="1">
                <a:solidFill>
                  <a:schemeClr val="dk2"/>
                </a:solidFill>
              </a:rPr>
              <a:t>τονίζουν</a:t>
            </a:r>
            <a:r>
              <a:rPr lang="en" sz="700" dirty="0">
                <a:solidFill>
                  <a:schemeClr val="dk2"/>
                </a:solidFill>
              </a:rPr>
              <a:t> α</a:t>
            </a:r>
            <a:r>
              <a:rPr lang="en" sz="700" dirty="0" err="1">
                <a:solidFill>
                  <a:schemeClr val="dk2"/>
                </a:solidFill>
              </a:rPr>
              <a:t>υτές</a:t>
            </a:r>
            <a:r>
              <a:rPr lang="en" sz="700" dirty="0">
                <a:solidFill>
                  <a:schemeClr val="dk2"/>
                </a:solidFill>
              </a:rPr>
              <a:t> </a:t>
            </a:r>
            <a:r>
              <a:rPr lang="en" sz="700" dirty="0" err="1">
                <a:solidFill>
                  <a:schemeClr val="dk2"/>
                </a:solidFill>
              </a:rPr>
              <a:t>τις</a:t>
            </a:r>
            <a:r>
              <a:rPr lang="en" sz="700" dirty="0">
                <a:solidFill>
                  <a:schemeClr val="dk2"/>
                </a:solidFill>
              </a:rPr>
              <a:t> </a:t>
            </a:r>
            <a:r>
              <a:rPr lang="en" sz="700" dirty="0" err="1">
                <a:solidFill>
                  <a:schemeClr val="dk2"/>
                </a:solidFill>
              </a:rPr>
              <a:t>ευκ</a:t>
            </a:r>
            <a:r>
              <a:rPr lang="en" sz="700" dirty="0">
                <a:solidFill>
                  <a:schemeClr val="dk2"/>
                </a:solidFill>
              </a:rPr>
              <a:t>α</a:t>
            </a:r>
            <a:r>
              <a:rPr lang="en" sz="700" dirty="0" err="1">
                <a:solidFill>
                  <a:schemeClr val="dk2"/>
                </a:solidFill>
              </a:rPr>
              <a:t>ιρίες</a:t>
            </a:r>
            <a:r>
              <a:rPr lang="en" sz="700" dirty="0">
                <a:solidFill>
                  <a:schemeClr val="dk2"/>
                </a:solidFill>
              </a:rPr>
              <a:t> </a:t>
            </a:r>
            <a:r>
              <a:rPr lang="en" sz="700" dirty="0" err="1">
                <a:solidFill>
                  <a:schemeClr val="dk2"/>
                </a:solidFill>
              </a:rPr>
              <a:t>υ</a:t>
            </a:r>
            <a:r>
              <a:rPr lang="en" sz="700" dirty="0">
                <a:solidFill>
                  <a:schemeClr val="dk2"/>
                </a:solidFill>
              </a:rPr>
              <a:t>π</a:t>
            </a:r>
            <a:r>
              <a:rPr lang="en" sz="700" dirty="0" err="1">
                <a:solidFill>
                  <a:schemeClr val="dk2"/>
                </a:solidFill>
              </a:rPr>
              <a:t>οστήριξης</a:t>
            </a:r>
            <a:r>
              <a:rPr lang="en" sz="700" dirty="0">
                <a:solidFill>
                  <a:schemeClr val="dk2"/>
                </a:solidFill>
              </a:rPr>
              <a:t>.</a:t>
            </a:r>
            <a:endParaRPr sz="700" dirty="0">
              <a:solidFill>
                <a:schemeClr val="dk2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en" sz="700" b="1" dirty="0">
                <a:solidFill>
                  <a:schemeClr val="dk2"/>
                </a:solidFill>
              </a:rPr>
            </a:br>
            <a:r>
              <a:rPr lang="en" sz="700" dirty="0" err="1">
                <a:solidFill>
                  <a:schemeClr val="dk2"/>
                </a:solidFill>
              </a:rPr>
              <a:t>Το</a:t>
            </a:r>
            <a:r>
              <a:rPr lang="en" sz="700" dirty="0">
                <a:solidFill>
                  <a:schemeClr val="dk2"/>
                </a:solidFill>
              </a:rPr>
              <a:t> </a:t>
            </a:r>
            <a:r>
              <a:rPr lang="en" sz="700" dirty="0" err="1">
                <a:solidFill>
                  <a:schemeClr val="dk2"/>
                </a:solidFill>
              </a:rPr>
              <a:t>εργ</a:t>
            </a:r>
            <a:r>
              <a:rPr lang="en" sz="700" dirty="0">
                <a:solidFill>
                  <a:schemeClr val="dk2"/>
                </a:solidFill>
              </a:rPr>
              <a:t>α</a:t>
            </a:r>
            <a:r>
              <a:rPr lang="en" sz="700" dirty="0" err="1">
                <a:solidFill>
                  <a:schemeClr val="dk2"/>
                </a:solidFill>
              </a:rPr>
              <a:t>στήριο</a:t>
            </a:r>
            <a:r>
              <a:rPr lang="en" sz="700" dirty="0">
                <a:solidFill>
                  <a:schemeClr val="dk2"/>
                </a:solidFill>
              </a:rPr>
              <a:t> </a:t>
            </a:r>
            <a:r>
              <a:rPr lang="en" sz="700" dirty="0" err="1">
                <a:solidFill>
                  <a:schemeClr val="dk2"/>
                </a:solidFill>
              </a:rPr>
              <a:t>χρησιμο</a:t>
            </a:r>
            <a:r>
              <a:rPr lang="en" sz="700" dirty="0">
                <a:solidFill>
                  <a:schemeClr val="dk2"/>
                </a:solidFill>
              </a:rPr>
              <a:t>π</a:t>
            </a:r>
            <a:r>
              <a:rPr lang="en" sz="700" dirty="0" err="1">
                <a:solidFill>
                  <a:schemeClr val="dk2"/>
                </a:solidFill>
              </a:rPr>
              <a:t>οίησε</a:t>
            </a:r>
            <a:r>
              <a:rPr lang="en" sz="700" dirty="0">
                <a:solidFill>
                  <a:schemeClr val="dk2"/>
                </a:solidFill>
              </a:rPr>
              <a:t> α</a:t>
            </a:r>
            <a:r>
              <a:rPr lang="en" sz="700" dirty="0" err="1">
                <a:solidFill>
                  <a:schemeClr val="dk2"/>
                </a:solidFill>
              </a:rPr>
              <a:t>υτά</a:t>
            </a:r>
            <a:r>
              <a:rPr lang="en" sz="700" dirty="0">
                <a:solidFill>
                  <a:schemeClr val="dk2"/>
                </a:solidFill>
              </a:rPr>
              <a:t> </a:t>
            </a:r>
            <a:r>
              <a:rPr lang="en" sz="700" dirty="0" err="1">
                <a:solidFill>
                  <a:schemeClr val="dk2"/>
                </a:solidFill>
              </a:rPr>
              <a:t>τ</a:t>
            </a:r>
            <a:r>
              <a:rPr lang="en" sz="700" dirty="0">
                <a:solidFill>
                  <a:schemeClr val="dk2"/>
                </a:solidFill>
              </a:rPr>
              <a:t>α </a:t>
            </a:r>
            <a:r>
              <a:rPr lang="en" sz="700" dirty="0" err="1">
                <a:solidFill>
                  <a:schemeClr val="dk2"/>
                </a:solidFill>
              </a:rPr>
              <a:t>μοντέλ</a:t>
            </a:r>
            <a:r>
              <a:rPr lang="en" sz="700" dirty="0">
                <a:solidFill>
                  <a:schemeClr val="dk2"/>
                </a:solidFill>
              </a:rPr>
              <a:t>α </a:t>
            </a:r>
            <a:r>
              <a:rPr lang="en" sz="700" dirty="0" err="1">
                <a:solidFill>
                  <a:schemeClr val="dk2"/>
                </a:solidFill>
              </a:rPr>
              <a:t>γι</a:t>
            </a:r>
            <a:r>
              <a:rPr lang="en" sz="700" dirty="0">
                <a:solidFill>
                  <a:schemeClr val="dk2"/>
                </a:solidFill>
              </a:rPr>
              <a:t>α </a:t>
            </a:r>
            <a:r>
              <a:rPr lang="en" sz="700" dirty="0" err="1">
                <a:solidFill>
                  <a:schemeClr val="dk2"/>
                </a:solidFill>
              </a:rPr>
              <a:t>ν</a:t>
            </a:r>
            <a:r>
              <a:rPr lang="en" sz="700" dirty="0">
                <a:solidFill>
                  <a:schemeClr val="dk2"/>
                </a:solidFill>
              </a:rPr>
              <a:t>α </a:t>
            </a:r>
            <a:r>
              <a:rPr lang="en" sz="700" dirty="0" err="1">
                <a:solidFill>
                  <a:schemeClr val="dk2"/>
                </a:solidFill>
              </a:rPr>
              <a:t>θέσει</a:t>
            </a:r>
            <a:r>
              <a:rPr lang="en" sz="700" dirty="0">
                <a:solidFill>
                  <a:schemeClr val="dk2"/>
                </a:solidFill>
              </a:rPr>
              <a:t> </a:t>
            </a:r>
            <a:r>
              <a:rPr lang="en" sz="700" dirty="0" err="1">
                <a:solidFill>
                  <a:schemeClr val="dk2"/>
                </a:solidFill>
              </a:rPr>
              <a:t>έν</a:t>
            </a:r>
            <a:r>
              <a:rPr lang="en" sz="700" dirty="0">
                <a:solidFill>
                  <a:schemeClr val="dk2"/>
                </a:solidFill>
              </a:rPr>
              <a:t>α </a:t>
            </a:r>
            <a:r>
              <a:rPr lang="en" sz="700" dirty="0" err="1">
                <a:solidFill>
                  <a:schemeClr val="dk2"/>
                </a:solidFill>
              </a:rPr>
              <a:t>κρίσιμο</a:t>
            </a:r>
            <a:r>
              <a:rPr lang="en" sz="700" dirty="0">
                <a:solidFill>
                  <a:schemeClr val="dk2"/>
                </a:solidFill>
              </a:rPr>
              <a:t> </a:t>
            </a:r>
            <a:r>
              <a:rPr lang="en" sz="700" dirty="0" err="1">
                <a:solidFill>
                  <a:schemeClr val="dk2"/>
                </a:solidFill>
              </a:rPr>
              <a:t>ερώτημ</a:t>
            </a:r>
            <a:r>
              <a:rPr lang="en" sz="700" dirty="0">
                <a:solidFill>
                  <a:schemeClr val="dk2"/>
                </a:solidFill>
              </a:rPr>
              <a:t>α: </a:t>
            </a:r>
            <a:r>
              <a:rPr lang="en" sz="700" dirty="0" err="1">
                <a:solidFill>
                  <a:schemeClr val="dk2"/>
                </a:solidFill>
              </a:rPr>
              <a:t>Γι</a:t>
            </a:r>
            <a:r>
              <a:rPr lang="en" sz="700" dirty="0">
                <a:solidFill>
                  <a:schemeClr val="dk2"/>
                </a:solidFill>
              </a:rPr>
              <a:t>α </a:t>
            </a:r>
            <a:r>
              <a:rPr lang="en" sz="700" dirty="0" err="1">
                <a:solidFill>
                  <a:schemeClr val="dk2"/>
                </a:solidFill>
              </a:rPr>
              <a:t>κάθε</a:t>
            </a:r>
            <a:r>
              <a:rPr lang="en" sz="700" dirty="0">
                <a:solidFill>
                  <a:schemeClr val="dk2"/>
                </a:solidFill>
              </a:rPr>
              <a:t> </a:t>
            </a:r>
            <a:r>
              <a:rPr lang="en" sz="700" dirty="0" err="1">
                <a:solidFill>
                  <a:schemeClr val="dk2"/>
                </a:solidFill>
              </a:rPr>
              <a:t>δρ</a:t>
            </a:r>
            <a:r>
              <a:rPr lang="en" sz="700" dirty="0">
                <a:solidFill>
                  <a:schemeClr val="dk2"/>
                </a:solidFill>
              </a:rPr>
              <a:t>α</a:t>
            </a:r>
            <a:r>
              <a:rPr lang="en" sz="700" dirty="0" err="1">
                <a:solidFill>
                  <a:schemeClr val="dk2"/>
                </a:solidFill>
              </a:rPr>
              <a:t>στηριότητ</a:t>
            </a:r>
            <a:r>
              <a:rPr lang="en" sz="700" dirty="0">
                <a:solidFill>
                  <a:schemeClr val="dk2"/>
                </a:solidFill>
              </a:rPr>
              <a:t>α π</a:t>
            </a:r>
            <a:r>
              <a:rPr lang="en" sz="700" dirty="0" err="1">
                <a:solidFill>
                  <a:schemeClr val="dk2"/>
                </a:solidFill>
              </a:rPr>
              <a:t>ου</a:t>
            </a:r>
            <a:r>
              <a:rPr lang="en" sz="700" dirty="0">
                <a:solidFill>
                  <a:schemeClr val="dk2"/>
                </a:solidFill>
              </a:rPr>
              <a:t> </a:t>
            </a:r>
            <a:r>
              <a:rPr lang="en" sz="700" dirty="0" err="1">
                <a:solidFill>
                  <a:schemeClr val="dk2"/>
                </a:solidFill>
              </a:rPr>
              <a:t>θ</a:t>
            </a:r>
            <a:r>
              <a:rPr lang="en" sz="700" dirty="0">
                <a:solidFill>
                  <a:schemeClr val="dk2"/>
                </a:solidFill>
              </a:rPr>
              <a:t>α </a:t>
            </a:r>
            <a:r>
              <a:rPr lang="en" sz="700" dirty="0" err="1">
                <a:solidFill>
                  <a:schemeClr val="dk2"/>
                </a:solidFill>
              </a:rPr>
              <a:t>μ</a:t>
            </a:r>
            <a:r>
              <a:rPr lang="en" sz="700" dirty="0">
                <a:solidFill>
                  <a:schemeClr val="dk2"/>
                </a:solidFill>
              </a:rPr>
              <a:t>π</a:t>
            </a:r>
            <a:r>
              <a:rPr lang="en" sz="700" dirty="0" err="1">
                <a:solidFill>
                  <a:schemeClr val="dk2"/>
                </a:solidFill>
              </a:rPr>
              <a:t>ορούσε</a:t>
            </a:r>
            <a:r>
              <a:rPr lang="en" sz="700" dirty="0">
                <a:solidFill>
                  <a:schemeClr val="dk2"/>
                </a:solidFill>
              </a:rPr>
              <a:t> </a:t>
            </a:r>
            <a:r>
              <a:rPr lang="en" sz="700" dirty="0" err="1">
                <a:solidFill>
                  <a:schemeClr val="dk2"/>
                </a:solidFill>
              </a:rPr>
              <a:t>ν</a:t>
            </a:r>
            <a:r>
              <a:rPr lang="en" sz="700" dirty="0">
                <a:solidFill>
                  <a:schemeClr val="dk2"/>
                </a:solidFill>
              </a:rPr>
              <a:t>α </a:t>
            </a:r>
            <a:r>
              <a:rPr lang="en" sz="700" dirty="0" err="1">
                <a:solidFill>
                  <a:schemeClr val="dk2"/>
                </a:solidFill>
              </a:rPr>
              <a:t>υ</a:t>
            </a:r>
            <a:r>
              <a:rPr lang="en" sz="700" dirty="0">
                <a:solidFill>
                  <a:schemeClr val="dk2"/>
                </a:solidFill>
              </a:rPr>
              <a:t>π</a:t>
            </a:r>
            <a:r>
              <a:rPr lang="en" sz="700" dirty="0" err="1">
                <a:solidFill>
                  <a:schemeClr val="dk2"/>
                </a:solidFill>
              </a:rPr>
              <a:t>οστηρίξει</a:t>
            </a:r>
            <a:r>
              <a:rPr lang="en" sz="700" dirty="0">
                <a:solidFill>
                  <a:schemeClr val="dk2"/>
                </a:solidFill>
              </a:rPr>
              <a:t> </a:t>
            </a:r>
            <a:r>
              <a:rPr lang="en" sz="700" dirty="0" err="1">
                <a:solidFill>
                  <a:schemeClr val="dk2"/>
                </a:solidFill>
              </a:rPr>
              <a:t>το</a:t>
            </a:r>
            <a:r>
              <a:rPr lang="en" sz="700" dirty="0">
                <a:solidFill>
                  <a:schemeClr val="dk2"/>
                </a:solidFill>
              </a:rPr>
              <a:t> ΤΠ, </a:t>
            </a:r>
            <a:r>
              <a:rPr lang="en" sz="700" dirty="0" err="1">
                <a:solidFill>
                  <a:schemeClr val="dk2"/>
                </a:solidFill>
              </a:rPr>
              <a:t>θ</a:t>
            </a:r>
            <a:r>
              <a:rPr lang="en" sz="700" dirty="0">
                <a:solidFill>
                  <a:schemeClr val="dk2"/>
                </a:solidFill>
              </a:rPr>
              <a:t>α </a:t>
            </a:r>
            <a:r>
              <a:rPr lang="en" sz="700" dirty="0" err="1">
                <a:solidFill>
                  <a:schemeClr val="dk2"/>
                </a:solidFill>
              </a:rPr>
              <a:t>έ</a:t>
            </a:r>
            <a:r>
              <a:rPr lang="en" sz="700" dirty="0">
                <a:solidFill>
                  <a:schemeClr val="dk2"/>
                </a:solidFill>
              </a:rPr>
              <a:t>π</a:t>
            </a:r>
            <a:r>
              <a:rPr lang="en" sz="700" dirty="0" err="1">
                <a:solidFill>
                  <a:schemeClr val="dk2"/>
                </a:solidFill>
              </a:rPr>
              <a:t>ρε</a:t>
            </a:r>
            <a:r>
              <a:rPr lang="en" sz="700" dirty="0">
                <a:solidFill>
                  <a:schemeClr val="dk2"/>
                </a:solidFill>
              </a:rPr>
              <a:t>π</a:t>
            </a:r>
            <a:r>
              <a:rPr lang="en" sz="700" dirty="0" err="1">
                <a:solidFill>
                  <a:schemeClr val="dk2"/>
                </a:solidFill>
              </a:rPr>
              <a:t>ε</a:t>
            </a:r>
            <a:r>
              <a:rPr lang="en" sz="700" dirty="0">
                <a:solidFill>
                  <a:schemeClr val="dk2"/>
                </a:solidFill>
              </a:rPr>
              <a:t>:</a:t>
            </a:r>
            <a:endParaRPr sz="700" dirty="0">
              <a:solidFill>
                <a:schemeClr val="dk2"/>
              </a:solidFill>
            </a:endParaRPr>
          </a:p>
          <a:p>
            <a:pPr marL="457200" lvl="0" indent="-27305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700"/>
              <a:buChar char="●"/>
            </a:pPr>
            <a:r>
              <a:rPr lang="en" sz="700" dirty="0" err="1">
                <a:solidFill>
                  <a:schemeClr val="dk2"/>
                </a:solidFill>
              </a:rPr>
              <a:t>Όντως</a:t>
            </a:r>
            <a:r>
              <a:rPr lang="en" sz="700" dirty="0">
                <a:solidFill>
                  <a:schemeClr val="dk2"/>
                </a:solidFill>
              </a:rPr>
              <a:t> </a:t>
            </a:r>
            <a:r>
              <a:rPr lang="en" sz="700" dirty="0" err="1">
                <a:solidFill>
                  <a:schemeClr val="dk2"/>
                </a:solidFill>
              </a:rPr>
              <a:t>ν</a:t>
            </a:r>
            <a:r>
              <a:rPr lang="en" sz="700" dirty="0">
                <a:solidFill>
                  <a:schemeClr val="dk2"/>
                </a:solidFill>
              </a:rPr>
              <a:t>α </a:t>
            </a:r>
            <a:r>
              <a:rPr lang="en" sz="700" dirty="0" err="1">
                <a:solidFill>
                  <a:schemeClr val="dk2"/>
                </a:solidFill>
              </a:rPr>
              <a:t>την</a:t>
            </a:r>
            <a:r>
              <a:rPr lang="en" sz="700" dirty="0">
                <a:solidFill>
                  <a:schemeClr val="dk2"/>
                </a:solidFill>
              </a:rPr>
              <a:t> </a:t>
            </a:r>
            <a:r>
              <a:rPr lang="en" sz="700" dirty="0" err="1">
                <a:solidFill>
                  <a:schemeClr val="dk2"/>
                </a:solidFill>
              </a:rPr>
              <a:t>στιρήξει</a:t>
            </a:r>
            <a:r>
              <a:rPr lang="en" sz="700" dirty="0">
                <a:solidFill>
                  <a:schemeClr val="dk2"/>
                </a:solidFill>
              </a:rPr>
              <a:t>?</a:t>
            </a:r>
            <a:endParaRPr sz="700" dirty="0">
              <a:solidFill>
                <a:schemeClr val="dk2"/>
              </a:solidFill>
            </a:endParaRPr>
          </a:p>
          <a:p>
            <a:pPr marL="457200" lvl="0" indent="-2730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Char char="●"/>
            </a:pPr>
            <a:r>
              <a:rPr lang="en" sz="700" dirty="0" err="1">
                <a:solidFill>
                  <a:schemeClr val="dk2"/>
                </a:solidFill>
              </a:rPr>
              <a:t>Ν</a:t>
            </a:r>
            <a:r>
              <a:rPr lang="en" sz="700" dirty="0">
                <a:solidFill>
                  <a:schemeClr val="dk2"/>
                </a:solidFill>
              </a:rPr>
              <a:t>α πα</a:t>
            </a:r>
            <a:r>
              <a:rPr lang="en" sz="700" dirty="0" err="1">
                <a:solidFill>
                  <a:schemeClr val="dk2"/>
                </a:solidFill>
              </a:rPr>
              <a:t>ρέχει</a:t>
            </a:r>
            <a:r>
              <a:rPr lang="en" sz="700" dirty="0">
                <a:solidFill>
                  <a:schemeClr val="dk2"/>
                </a:solidFill>
              </a:rPr>
              <a:t> </a:t>
            </a:r>
            <a:r>
              <a:rPr lang="en" sz="700" dirty="0" err="1">
                <a:solidFill>
                  <a:schemeClr val="dk2"/>
                </a:solidFill>
              </a:rPr>
              <a:t>εμ</a:t>
            </a:r>
            <a:r>
              <a:rPr lang="en" sz="700" dirty="0">
                <a:solidFill>
                  <a:schemeClr val="dk2"/>
                </a:solidFill>
              </a:rPr>
              <a:t>π</a:t>
            </a:r>
            <a:r>
              <a:rPr lang="en" sz="700" dirty="0" err="1">
                <a:solidFill>
                  <a:schemeClr val="dk2"/>
                </a:solidFill>
              </a:rPr>
              <a:t>ειρογνωμοσύνη</a:t>
            </a:r>
            <a:r>
              <a:rPr lang="en" sz="700" dirty="0">
                <a:solidFill>
                  <a:schemeClr val="dk2"/>
                </a:solidFill>
              </a:rPr>
              <a:t>?</a:t>
            </a:r>
            <a:endParaRPr sz="700" dirty="0">
              <a:solidFill>
                <a:schemeClr val="dk2"/>
              </a:solidFill>
            </a:endParaRPr>
          </a:p>
          <a:p>
            <a:pPr marL="457200" lvl="0" indent="-2730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Char char="●"/>
            </a:pPr>
            <a:r>
              <a:rPr lang="en" sz="700" dirty="0" err="1">
                <a:solidFill>
                  <a:schemeClr val="dk2"/>
                </a:solidFill>
              </a:rPr>
              <a:t>Ν</a:t>
            </a:r>
            <a:r>
              <a:rPr lang="en" sz="700" dirty="0">
                <a:solidFill>
                  <a:schemeClr val="dk2"/>
                </a:solidFill>
              </a:rPr>
              <a:t>α π</a:t>
            </a:r>
            <a:r>
              <a:rPr lang="en" sz="700" dirty="0" err="1">
                <a:solidFill>
                  <a:schemeClr val="dk2"/>
                </a:solidFill>
              </a:rPr>
              <a:t>ροσφέρει</a:t>
            </a:r>
            <a:r>
              <a:rPr lang="en" sz="700" dirty="0">
                <a:solidFill>
                  <a:schemeClr val="dk2"/>
                </a:solidFill>
              </a:rPr>
              <a:t> </a:t>
            </a:r>
            <a:r>
              <a:rPr lang="en" sz="700" dirty="0" err="1">
                <a:solidFill>
                  <a:schemeClr val="dk2"/>
                </a:solidFill>
              </a:rPr>
              <a:t>εκ</a:t>
            </a:r>
            <a:r>
              <a:rPr lang="en" sz="700" dirty="0">
                <a:solidFill>
                  <a:schemeClr val="dk2"/>
                </a:solidFill>
              </a:rPr>
              <a:t>πα</a:t>
            </a:r>
            <a:r>
              <a:rPr lang="en" sz="700" dirty="0" err="1">
                <a:solidFill>
                  <a:schemeClr val="dk2"/>
                </a:solidFill>
              </a:rPr>
              <a:t>ίδευση</a:t>
            </a:r>
            <a:r>
              <a:rPr lang="en" sz="700" dirty="0">
                <a:solidFill>
                  <a:schemeClr val="dk2"/>
                </a:solidFill>
              </a:rPr>
              <a:t>?</a:t>
            </a:r>
            <a:endParaRPr sz="700" dirty="0">
              <a:solidFill>
                <a:schemeClr val="dk2"/>
              </a:solidFill>
            </a:endParaRPr>
          </a:p>
          <a:p>
            <a:pPr marL="457200" lvl="0" indent="-2730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Char char="●"/>
            </a:pPr>
            <a:r>
              <a:rPr lang="en" sz="700" dirty="0" err="1">
                <a:solidFill>
                  <a:schemeClr val="dk2"/>
                </a:solidFill>
              </a:rPr>
              <a:t>Ν</a:t>
            </a:r>
            <a:r>
              <a:rPr lang="en" sz="700" dirty="0">
                <a:solidFill>
                  <a:schemeClr val="dk2"/>
                </a:solidFill>
              </a:rPr>
              <a:t>α β</a:t>
            </a:r>
            <a:r>
              <a:rPr lang="en" sz="700" dirty="0" err="1">
                <a:solidFill>
                  <a:schemeClr val="dk2"/>
                </a:solidFill>
              </a:rPr>
              <a:t>οηθήσουν</a:t>
            </a:r>
            <a:r>
              <a:rPr lang="en" sz="700" dirty="0">
                <a:solidFill>
                  <a:schemeClr val="dk2"/>
                </a:solidFill>
              </a:rPr>
              <a:t> </a:t>
            </a:r>
            <a:r>
              <a:rPr lang="en" sz="700" dirty="0" err="1">
                <a:solidFill>
                  <a:schemeClr val="dk2"/>
                </a:solidFill>
              </a:rPr>
              <a:t>ν</a:t>
            </a:r>
            <a:r>
              <a:rPr lang="en" sz="700" dirty="0">
                <a:solidFill>
                  <a:schemeClr val="dk2"/>
                </a:solidFill>
              </a:rPr>
              <a:t>α </a:t>
            </a:r>
            <a:r>
              <a:rPr lang="en" sz="700" dirty="0" err="1">
                <a:solidFill>
                  <a:schemeClr val="dk2"/>
                </a:solidFill>
              </a:rPr>
              <a:t>το</a:t>
            </a:r>
            <a:r>
              <a:rPr lang="en" sz="700" dirty="0">
                <a:solidFill>
                  <a:schemeClr val="dk2"/>
                </a:solidFill>
              </a:rPr>
              <a:t> </a:t>
            </a:r>
            <a:r>
              <a:rPr lang="en" sz="700" dirty="0" err="1">
                <a:solidFill>
                  <a:schemeClr val="dk2"/>
                </a:solidFill>
              </a:rPr>
              <a:t>δι</a:t>
            </a:r>
            <a:r>
              <a:rPr lang="en" sz="700" dirty="0">
                <a:solidFill>
                  <a:schemeClr val="dk2"/>
                </a:solidFill>
              </a:rPr>
              <a:t>α</a:t>
            </a:r>
            <a:r>
              <a:rPr lang="en" sz="700" dirty="0" err="1">
                <a:solidFill>
                  <a:schemeClr val="dk2"/>
                </a:solidFill>
              </a:rPr>
              <a:t>χειριστούν</a:t>
            </a:r>
            <a:r>
              <a:rPr lang="en" sz="700" dirty="0">
                <a:solidFill>
                  <a:schemeClr val="dk2"/>
                </a:solidFill>
              </a:rPr>
              <a:t>?</a:t>
            </a:r>
            <a:endParaRPr sz="700" dirty="0">
              <a:solidFill>
                <a:schemeClr val="dk2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500"/>
              </a:spcBef>
              <a:spcAft>
                <a:spcPts val="1200"/>
              </a:spcAft>
              <a:buNone/>
            </a:pPr>
            <a:r>
              <a:rPr lang="en" sz="700" dirty="0" err="1">
                <a:solidFill>
                  <a:schemeClr val="dk2"/>
                </a:solidFill>
              </a:rPr>
              <a:t>Αυτό</a:t>
            </a:r>
            <a:r>
              <a:rPr lang="en" sz="700" dirty="0">
                <a:solidFill>
                  <a:schemeClr val="dk2"/>
                </a:solidFill>
              </a:rPr>
              <a:t> </a:t>
            </a:r>
            <a:r>
              <a:rPr lang="en" sz="700" dirty="0" err="1">
                <a:solidFill>
                  <a:schemeClr val="dk2"/>
                </a:solidFill>
              </a:rPr>
              <a:t>δομούσε</a:t>
            </a:r>
            <a:r>
              <a:rPr lang="en" sz="700" dirty="0">
                <a:solidFill>
                  <a:schemeClr val="dk2"/>
                </a:solidFill>
              </a:rPr>
              <a:t> </a:t>
            </a:r>
            <a:r>
              <a:rPr lang="en" sz="700" dirty="0" err="1">
                <a:solidFill>
                  <a:schemeClr val="dk2"/>
                </a:solidFill>
              </a:rPr>
              <a:t>τη</a:t>
            </a:r>
            <a:r>
              <a:rPr lang="en" sz="700" dirty="0">
                <a:solidFill>
                  <a:schemeClr val="dk2"/>
                </a:solidFill>
              </a:rPr>
              <a:t> </a:t>
            </a:r>
            <a:r>
              <a:rPr lang="en" sz="700" dirty="0" err="1">
                <a:solidFill>
                  <a:schemeClr val="dk2"/>
                </a:solidFill>
              </a:rPr>
              <a:t>συζήτηση</a:t>
            </a:r>
            <a:r>
              <a:rPr lang="en" sz="700" dirty="0">
                <a:solidFill>
                  <a:schemeClr val="dk2"/>
                </a:solidFill>
              </a:rPr>
              <a:t> </a:t>
            </a:r>
            <a:r>
              <a:rPr lang="en" sz="700" dirty="0" err="1">
                <a:solidFill>
                  <a:schemeClr val="dk2"/>
                </a:solidFill>
              </a:rPr>
              <a:t>γύρω</a:t>
            </a:r>
            <a:r>
              <a:rPr lang="en" sz="700" dirty="0">
                <a:solidFill>
                  <a:schemeClr val="dk2"/>
                </a:solidFill>
              </a:rPr>
              <a:t> απ</a:t>
            </a:r>
            <a:r>
              <a:rPr lang="en" sz="700" dirty="0" err="1">
                <a:solidFill>
                  <a:schemeClr val="dk2"/>
                </a:solidFill>
              </a:rPr>
              <a:t>ό</a:t>
            </a:r>
            <a:r>
              <a:rPr lang="en" sz="700" dirty="0">
                <a:solidFill>
                  <a:schemeClr val="dk2"/>
                </a:solidFill>
              </a:rPr>
              <a:t> </a:t>
            </a:r>
            <a:r>
              <a:rPr lang="en" sz="700" dirty="0" err="1">
                <a:solidFill>
                  <a:schemeClr val="dk2"/>
                </a:solidFill>
              </a:rPr>
              <a:t>συγκεκριμένες</a:t>
            </a:r>
            <a:r>
              <a:rPr lang="en" sz="700" dirty="0">
                <a:solidFill>
                  <a:schemeClr val="dk2"/>
                </a:solidFill>
              </a:rPr>
              <a:t>, </a:t>
            </a:r>
            <a:r>
              <a:rPr lang="en" sz="700" dirty="0" err="1">
                <a:solidFill>
                  <a:schemeClr val="dk2"/>
                </a:solidFill>
              </a:rPr>
              <a:t>στοχευμένες</a:t>
            </a:r>
            <a:r>
              <a:rPr lang="en" sz="700" dirty="0">
                <a:solidFill>
                  <a:schemeClr val="dk2"/>
                </a:solidFill>
              </a:rPr>
              <a:t> </a:t>
            </a:r>
            <a:r>
              <a:rPr lang="en" sz="700" dirty="0" err="1">
                <a:solidFill>
                  <a:schemeClr val="dk2"/>
                </a:solidFill>
              </a:rPr>
              <a:t>ενέργειες</a:t>
            </a:r>
            <a:r>
              <a:rPr lang="en" sz="700" dirty="0">
                <a:solidFill>
                  <a:schemeClr val="dk2"/>
                </a:solidFill>
              </a:rPr>
              <a:t> </a:t>
            </a:r>
            <a:r>
              <a:rPr lang="en" sz="700" dirty="0" err="1">
                <a:solidFill>
                  <a:schemeClr val="dk2"/>
                </a:solidFill>
              </a:rPr>
              <a:t>κ</a:t>
            </a:r>
            <a:r>
              <a:rPr lang="en" sz="700" dirty="0">
                <a:solidFill>
                  <a:schemeClr val="dk2"/>
                </a:solidFill>
              </a:rPr>
              <a:t>α</a:t>
            </a:r>
            <a:r>
              <a:rPr lang="en" sz="700" dirty="0" err="1">
                <a:solidFill>
                  <a:schemeClr val="dk2"/>
                </a:solidFill>
              </a:rPr>
              <a:t>ι</a:t>
            </a:r>
            <a:r>
              <a:rPr lang="en" sz="700" dirty="0">
                <a:solidFill>
                  <a:schemeClr val="dk2"/>
                </a:solidFill>
              </a:rPr>
              <a:t> </a:t>
            </a:r>
            <a:r>
              <a:rPr lang="en" sz="700" dirty="0" err="1">
                <a:solidFill>
                  <a:schemeClr val="dk2"/>
                </a:solidFill>
              </a:rPr>
              <a:t>όχι</a:t>
            </a:r>
            <a:r>
              <a:rPr lang="en" sz="700" dirty="0">
                <a:solidFill>
                  <a:schemeClr val="dk2"/>
                </a:solidFill>
              </a:rPr>
              <a:t> απ</a:t>
            </a:r>
            <a:r>
              <a:rPr lang="en" sz="700" dirty="0" err="1">
                <a:solidFill>
                  <a:schemeClr val="dk2"/>
                </a:solidFill>
              </a:rPr>
              <a:t>ό</a:t>
            </a:r>
            <a:r>
              <a:rPr lang="en" sz="700" dirty="0">
                <a:solidFill>
                  <a:schemeClr val="dk2"/>
                </a:solidFill>
              </a:rPr>
              <a:t> α</a:t>
            </a:r>
            <a:r>
              <a:rPr lang="en" sz="700" dirty="0" err="1">
                <a:solidFill>
                  <a:schemeClr val="dk2"/>
                </a:solidFill>
              </a:rPr>
              <a:t>όριστες</a:t>
            </a:r>
            <a:r>
              <a:rPr lang="en" sz="700" dirty="0">
                <a:solidFill>
                  <a:schemeClr val="dk2"/>
                </a:solidFill>
              </a:rPr>
              <a:t> </a:t>
            </a:r>
            <a:r>
              <a:rPr lang="en" sz="700" dirty="0" err="1">
                <a:solidFill>
                  <a:schemeClr val="dk2"/>
                </a:solidFill>
              </a:rPr>
              <a:t>ε</a:t>
            </a:r>
            <a:r>
              <a:rPr lang="en" sz="700" dirty="0">
                <a:solidFill>
                  <a:schemeClr val="dk2"/>
                </a:solidFill>
              </a:rPr>
              <a:t>π</a:t>
            </a:r>
            <a:r>
              <a:rPr lang="en" sz="700" dirty="0" err="1">
                <a:solidFill>
                  <a:schemeClr val="dk2"/>
                </a:solidFill>
              </a:rPr>
              <a:t>ιθυμίες</a:t>
            </a:r>
            <a:r>
              <a:rPr lang="en" sz="700" dirty="0">
                <a:solidFill>
                  <a:schemeClr val="dk2"/>
                </a:solidFill>
              </a:rPr>
              <a:t> </a:t>
            </a:r>
            <a:r>
              <a:rPr lang="en" sz="700" dirty="0" err="1">
                <a:solidFill>
                  <a:schemeClr val="dk2"/>
                </a:solidFill>
              </a:rPr>
              <a:t>γι</a:t>
            </a:r>
            <a:r>
              <a:rPr lang="en" sz="700" dirty="0">
                <a:solidFill>
                  <a:schemeClr val="dk2"/>
                </a:solidFill>
              </a:rPr>
              <a:t>α “β</a:t>
            </a:r>
            <a:r>
              <a:rPr lang="en" sz="700" dirty="0" err="1">
                <a:solidFill>
                  <a:schemeClr val="dk2"/>
                </a:solidFill>
              </a:rPr>
              <a:t>ελτίωση</a:t>
            </a:r>
            <a:r>
              <a:rPr lang="en" sz="700" dirty="0">
                <a:solidFill>
                  <a:schemeClr val="dk2"/>
                </a:solidFill>
              </a:rPr>
              <a:t> </a:t>
            </a:r>
            <a:r>
              <a:rPr lang="en" sz="700" dirty="0" err="1">
                <a:solidFill>
                  <a:schemeClr val="dk2"/>
                </a:solidFill>
              </a:rPr>
              <a:t>της</a:t>
            </a:r>
            <a:r>
              <a:rPr lang="en" sz="700" dirty="0">
                <a:solidFill>
                  <a:schemeClr val="dk2"/>
                </a:solidFill>
              </a:rPr>
              <a:t> </a:t>
            </a:r>
            <a:r>
              <a:rPr lang="en" sz="700" dirty="0" err="1">
                <a:solidFill>
                  <a:schemeClr val="dk2"/>
                </a:solidFill>
              </a:rPr>
              <a:t>υ</a:t>
            </a:r>
            <a:r>
              <a:rPr lang="en" sz="700" dirty="0">
                <a:solidFill>
                  <a:schemeClr val="dk2"/>
                </a:solidFill>
              </a:rPr>
              <a:t>π</a:t>
            </a:r>
            <a:r>
              <a:rPr lang="en" sz="700" dirty="0" err="1">
                <a:solidFill>
                  <a:schemeClr val="dk2"/>
                </a:solidFill>
              </a:rPr>
              <a:t>ηρεσί</a:t>
            </a:r>
            <a:r>
              <a:rPr lang="en" sz="700" dirty="0">
                <a:solidFill>
                  <a:schemeClr val="dk2"/>
                </a:solidFill>
              </a:rPr>
              <a:t>α</a:t>
            </a:r>
            <a:r>
              <a:rPr lang="en" sz="700" dirty="0" err="1">
                <a:solidFill>
                  <a:schemeClr val="dk2"/>
                </a:solidFill>
              </a:rPr>
              <a:t>ς</a:t>
            </a:r>
            <a:r>
              <a:rPr lang="en" sz="700" dirty="0">
                <a:solidFill>
                  <a:schemeClr val="dk2"/>
                </a:solidFill>
              </a:rPr>
              <a:t>”.</a:t>
            </a:r>
            <a:endParaRPr sz="700" dirty="0">
              <a:solidFill>
                <a:schemeClr val="dk2"/>
              </a:solidFill>
            </a:endParaRPr>
          </a:p>
        </p:txBody>
      </p:sp>
      <p:sp>
        <p:nvSpPr>
          <p:cNvPr id="195" name="Google Shape;195;p32"/>
          <p:cNvSpPr txBox="1">
            <a:spLocks noGrp="1"/>
          </p:cNvSpPr>
          <p:nvPr>
            <p:ph type="title"/>
          </p:nvPr>
        </p:nvSpPr>
        <p:spPr>
          <a:xfrm>
            <a:off x="152250" y="0"/>
            <a:ext cx="8791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891"/>
              <a:buNone/>
            </a:pPr>
            <a:r>
              <a:rPr lang="en" sz="1887"/>
              <a:t>Μεθοδολογία Μαλακών Συστημάτων (SSM): Information Department of R&amp;D Lab</a:t>
            </a:r>
            <a:endParaRPr sz="1887" i="1"/>
          </a:p>
        </p:txBody>
      </p:sp>
      <p:sp>
        <p:nvSpPr>
          <p:cNvPr id="196" name="Google Shape;196;p32"/>
          <p:cNvSpPr txBox="1"/>
          <p:nvPr/>
        </p:nvSpPr>
        <p:spPr>
          <a:xfrm>
            <a:off x="77775" y="4758000"/>
            <a:ext cx="80139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595959"/>
                </a:solidFill>
              </a:rPr>
              <a:t>Jackson, M. C. (2019). </a:t>
            </a:r>
            <a:r>
              <a:rPr lang="en" sz="800" i="1">
                <a:solidFill>
                  <a:srgbClr val="595959"/>
                </a:solidFill>
              </a:rPr>
              <a:t>Critical systems thinking and the management of complexity</a:t>
            </a:r>
            <a:r>
              <a:rPr lang="en" sz="800">
                <a:solidFill>
                  <a:srgbClr val="595959"/>
                </a:solidFill>
              </a:rPr>
              <a:t>. John Wiley &amp; Sons.</a:t>
            </a:r>
            <a:endParaRPr sz="800">
              <a:solidFill>
                <a:srgbClr val="595959"/>
              </a:solidFill>
            </a:endParaRPr>
          </a:p>
        </p:txBody>
      </p:sp>
      <p:pic>
        <p:nvPicPr>
          <p:cNvPr id="197" name="Google Shape;197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02155" y="654050"/>
            <a:ext cx="3462445" cy="416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33"/>
          <p:cNvSpPr txBox="1">
            <a:spLocks noGrp="1"/>
          </p:cNvSpPr>
          <p:nvPr>
            <p:ph type="title"/>
          </p:nvPr>
        </p:nvSpPr>
        <p:spPr>
          <a:xfrm>
            <a:off x="152250" y="0"/>
            <a:ext cx="8791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891"/>
              <a:buNone/>
            </a:pPr>
            <a:r>
              <a:rPr lang="en" sz="1887"/>
              <a:t>Μεθοδολογία Μαλακών Συστημάτων (SSM): Information Department of R&amp;D Lab</a:t>
            </a:r>
            <a:endParaRPr sz="1887" i="1"/>
          </a:p>
        </p:txBody>
      </p:sp>
      <p:sp>
        <p:nvSpPr>
          <p:cNvPr id="203" name="Google Shape;203;p33"/>
          <p:cNvSpPr txBox="1"/>
          <p:nvPr/>
        </p:nvSpPr>
        <p:spPr>
          <a:xfrm>
            <a:off x="77775" y="4758000"/>
            <a:ext cx="80139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595959"/>
                </a:solidFill>
              </a:rPr>
              <a:t>Jackson, M. C. (2019). </a:t>
            </a:r>
            <a:r>
              <a:rPr lang="en" sz="800" i="1">
                <a:solidFill>
                  <a:srgbClr val="595959"/>
                </a:solidFill>
              </a:rPr>
              <a:t>Critical systems thinking and the management of complexity</a:t>
            </a:r>
            <a:r>
              <a:rPr lang="en" sz="800">
                <a:solidFill>
                  <a:srgbClr val="595959"/>
                </a:solidFill>
              </a:rPr>
              <a:t>. John Wiley &amp; Sons.</a:t>
            </a:r>
            <a:endParaRPr sz="800">
              <a:solidFill>
                <a:srgbClr val="595959"/>
              </a:solidFill>
            </a:endParaRPr>
          </a:p>
        </p:txBody>
      </p:sp>
      <p:pic>
        <p:nvPicPr>
          <p:cNvPr id="204" name="Google Shape;204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1951" y="660400"/>
            <a:ext cx="3471858" cy="394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33050" y="660400"/>
            <a:ext cx="3909300" cy="37920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4"/>
          <p:cNvSpPr txBox="1"/>
          <p:nvPr/>
        </p:nvSpPr>
        <p:spPr>
          <a:xfrm>
            <a:off x="152250" y="572700"/>
            <a:ext cx="8791800" cy="43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50" b="1" dirty="0" err="1">
                <a:solidFill>
                  <a:schemeClr val="dk2"/>
                </a:solidFill>
              </a:rPr>
              <a:t>Το</a:t>
            </a:r>
            <a:r>
              <a:rPr lang="en" sz="950" b="1" dirty="0">
                <a:solidFill>
                  <a:schemeClr val="dk2"/>
                </a:solidFill>
              </a:rPr>
              <a:t> βα</a:t>
            </a:r>
            <a:r>
              <a:rPr lang="en" sz="950" b="1" dirty="0" err="1">
                <a:solidFill>
                  <a:schemeClr val="dk2"/>
                </a:solidFill>
              </a:rPr>
              <a:t>σικό</a:t>
            </a:r>
            <a:r>
              <a:rPr lang="en" sz="950" b="1" dirty="0">
                <a:solidFill>
                  <a:schemeClr val="dk2"/>
                </a:solidFill>
              </a:rPr>
              <a:t> </a:t>
            </a:r>
            <a:r>
              <a:rPr lang="en" sz="950" b="1" dirty="0" err="1">
                <a:solidFill>
                  <a:schemeClr val="dk2"/>
                </a:solidFill>
              </a:rPr>
              <a:t>σημείο</a:t>
            </a:r>
            <a:r>
              <a:rPr lang="en" sz="950" b="1" dirty="0">
                <a:solidFill>
                  <a:schemeClr val="dk2"/>
                </a:solidFill>
              </a:rPr>
              <a:t> π</a:t>
            </a:r>
            <a:r>
              <a:rPr lang="en" sz="950" b="1" dirty="0" err="1">
                <a:solidFill>
                  <a:schemeClr val="dk2"/>
                </a:solidFill>
              </a:rPr>
              <a:t>ρος</a:t>
            </a:r>
            <a:r>
              <a:rPr lang="en" sz="950" b="1" dirty="0">
                <a:solidFill>
                  <a:schemeClr val="dk2"/>
                </a:solidFill>
              </a:rPr>
              <a:t> </a:t>
            </a:r>
            <a:r>
              <a:rPr lang="en" sz="950" b="1" dirty="0" err="1">
                <a:solidFill>
                  <a:schemeClr val="dk2"/>
                </a:solidFill>
              </a:rPr>
              <a:t>Μάθηση</a:t>
            </a:r>
            <a:r>
              <a:rPr lang="en" sz="950" b="1" dirty="0">
                <a:solidFill>
                  <a:schemeClr val="dk2"/>
                </a:solidFill>
              </a:rPr>
              <a:t>: </a:t>
            </a:r>
            <a:r>
              <a:rPr lang="en" sz="950" b="1" dirty="0" err="1">
                <a:solidFill>
                  <a:schemeClr val="dk2"/>
                </a:solidFill>
              </a:rPr>
              <a:t>Το</a:t>
            </a:r>
            <a:r>
              <a:rPr lang="en" sz="950" b="1" dirty="0">
                <a:solidFill>
                  <a:schemeClr val="dk2"/>
                </a:solidFill>
              </a:rPr>
              <a:t> π</a:t>
            </a:r>
            <a:r>
              <a:rPr lang="en" sz="950" b="1" dirty="0" err="1">
                <a:solidFill>
                  <a:schemeClr val="dk2"/>
                </a:solidFill>
              </a:rPr>
              <a:t>ρ</a:t>
            </a:r>
            <a:r>
              <a:rPr lang="en" sz="950" b="1" dirty="0">
                <a:solidFill>
                  <a:schemeClr val="dk2"/>
                </a:solidFill>
              </a:rPr>
              <a:t>α</a:t>
            </a:r>
            <a:r>
              <a:rPr lang="en" sz="950" b="1" dirty="0" err="1">
                <a:solidFill>
                  <a:schemeClr val="dk2"/>
                </a:solidFill>
              </a:rPr>
              <a:t>γμ</a:t>
            </a:r>
            <a:r>
              <a:rPr lang="en" sz="950" b="1" dirty="0">
                <a:solidFill>
                  <a:schemeClr val="dk2"/>
                </a:solidFill>
              </a:rPr>
              <a:t>α</a:t>
            </a:r>
            <a:r>
              <a:rPr lang="en" sz="950" b="1" dirty="0" err="1">
                <a:solidFill>
                  <a:schemeClr val="dk2"/>
                </a:solidFill>
              </a:rPr>
              <a:t>τικό</a:t>
            </a:r>
            <a:r>
              <a:rPr lang="en" sz="950" b="1" dirty="0">
                <a:solidFill>
                  <a:schemeClr val="dk2"/>
                </a:solidFill>
              </a:rPr>
              <a:t> π</a:t>
            </a:r>
            <a:r>
              <a:rPr lang="en" sz="950" b="1" dirty="0" err="1">
                <a:solidFill>
                  <a:schemeClr val="dk2"/>
                </a:solidFill>
              </a:rPr>
              <a:t>ρό</a:t>
            </a:r>
            <a:r>
              <a:rPr lang="en" sz="950" b="1" dirty="0">
                <a:solidFill>
                  <a:schemeClr val="dk2"/>
                </a:solidFill>
              </a:rPr>
              <a:t>β</a:t>
            </a:r>
            <a:r>
              <a:rPr lang="en" sz="950" b="1" dirty="0" err="1">
                <a:solidFill>
                  <a:schemeClr val="dk2"/>
                </a:solidFill>
              </a:rPr>
              <a:t>λημ</a:t>
            </a:r>
            <a:r>
              <a:rPr lang="en" sz="950" b="1" dirty="0">
                <a:solidFill>
                  <a:schemeClr val="dk2"/>
                </a:solidFill>
              </a:rPr>
              <a:t>α </a:t>
            </a:r>
            <a:r>
              <a:rPr lang="en" sz="950" b="1" dirty="0" err="1">
                <a:solidFill>
                  <a:schemeClr val="dk2"/>
                </a:solidFill>
              </a:rPr>
              <a:t>ήτ</a:t>
            </a:r>
            <a:r>
              <a:rPr lang="en" sz="950" b="1" dirty="0">
                <a:solidFill>
                  <a:schemeClr val="dk2"/>
                </a:solidFill>
              </a:rPr>
              <a:t>α</a:t>
            </a:r>
            <a:r>
              <a:rPr lang="en" sz="950" b="1" dirty="0" err="1">
                <a:solidFill>
                  <a:schemeClr val="dk2"/>
                </a:solidFill>
              </a:rPr>
              <a:t>ν</a:t>
            </a:r>
            <a:r>
              <a:rPr lang="en" sz="950" b="1" dirty="0">
                <a:solidFill>
                  <a:schemeClr val="dk2"/>
                </a:solidFill>
              </a:rPr>
              <a:t> </a:t>
            </a:r>
            <a:r>
              <a:rPr lang="en" sz="950" b="1" dirty="0" err="1">
                <a:solidFill>
                  <a:schemeClr val="dk2"/>
                </a:solidFill>
              </a:rPr>
              <a:t>σχεσι</a:t>
            </a:r>
            <a:r>
              <a:rPr lang="en" sz="950" b="1" dirty="0">
                <a:solidFill>
                  <a:schemeClr val="dk2"/>
                </a:solidFill>
              </a:rPr>
              <a:t>α</a:t>
            </a:r>
            <a:r>
              <a:rPr lang="en" sz="950" b="1" dirty="0" err="1">
                <a:solidFill>
                  <a:schemeClr val="dk2"/>
                </a:solidFill>
              </a:rPr>
              <a:t>κό</a:t>
            </a:r>
            <a:br>
              <a:rPr lang="en" sz="950" b="1" dirty="0">
                <a:solidFill>
                  <a:schemeClr val="dk2"/>
                </a:solidFill>
              </a:rPr>
            </a:br>
            <a:r>
              <a:rPr lang="en" sz="950" dirty="0" err="1">
                <a:solidFill>
                  <a:schemeClr val="dk2"/>
                </a:solidFill>
              </a:rPr>
              <a:t>Η</a:t>
            </a:r>
            <a:r>
              <a:rPr lang="en" sz="950" dirty="0">
                <a:solidFill>
                  <a:schemeClr val="dk2"/>
                </a:solidFill>
              </a:rPr>
              <a:t> π</a:t>
            </a:r>
            <a:r>
              <a:rPr lang="en" sz="950" dirty="0" err="1">
                <a:solidFill>
                  <a:schemeClr val="dk2"/>
                </a:solidFill>
              </a:rPr>
              <a:t>ιο</a:t>
            </a:r>
            <a:r>
              <a:rPr lang="en" sz="950" dirty="0">
                <a:solidFill>
                  <a:schemeClr val="dk2"/>
                </a:solidFill>
              </a:rPr>
              <a:t> </a:t>
            </a:r>
            <a:r>
              <a:rPr lang="en" sz="950" dirty="0" err="1">
                <a:solidFill>
                  <a:schemeClr val="dk2"/>
                </a:solidFill>
              </a:rPr>
              <a:t>σημ</a:t>
            </a:r>
            <a:r>
              <a:rPr lang="en" sz="950" dirty="0">
                <a:solidFill>
                  <a:schemeClr val="dk2"/>
                </a:solidFill>
              </a:rPr>
              <a:t>α</a:t>
            </a:r>
            <a:r>
              <a:rPr lang="en" sz="950" dirty="0" err="1">
                <a:solidFill>
                  <a:schemeClr val="dk2"/>
                </a:solidFill>
              </a:rPr>
              <a:t>ντική</a:t>
            </a:r>
            <a:r>
              <a:rPr lang="en" sz="950" dirty="0">
                <a:solidFill>
                  <a:schemeClr val="dk2"/>
                </a:solidFill>
              </a:rPr>
              <a:t> </a:t>
            </a:r>
            <a:r>
              <a:rPr lang="en" sz="950" dirty="0" err="1">
                <a:solidFill>
                  <a:schemeClr val="dk2"/>
                </a:solidFill>
              </a:rPr>
              <a:t>δι</a:t>
            </a:r>
            <a:r>
              <a:rPr lang="en" sz="950" dirty="0">
                <a:solidFill>
                  <a:schemeClr val="dk2"/>
                </a:solidFill>
              </a:rPr>
              <a:t>απ</a:t>
            </a:r>
            <a:r>
              <a:rPr lang="en" sz="950" dirty="0" err="1">
                <a:solidFill>
                  <a:schemeClr val="dk2"/>
                </a:solidFill>
              </a:rPr>
              <a:t>ίστωση</a:t>
            </a:r>
            <a:r>
              <a:rPr lang="en" sz="950" dirty="0">
                <a:solidFill>
                  <a:schemeClr val="dk2"/>
                </a:solidFill>
              </a:rPr>
              <a:t> απ</a:t>
            </a:r>
            <a:r>
              <a:rPr lang="en" sz="950" dirty="0" err="1">
                <a:solidFill>
                  <a:schemeClr val="dk2"/>
                </a:solidFill>
              </a:rPr>
              <a:t>ό</a:t>
            </a:r>
            <a:r>
              <a:rPr lang="en" sz="950" dirty="0">
                <a:solidFill>
                  <a:schemeClr val="dk2"/>
                </a:solidFill>
              </a:rPr>
              <a:t> </a:t>
            </a:r>
            <a:r>
              <a:rPr lang="en" sz="950" dirty="0" err="1">
                <a:solidFill>
                  <a:schemeClr val="dk2"/>
                </a:solidFill>
              </a:rPr>
              <a:t>τη</a:t>
            </a:r>
            <a:r>
              <a:rPr lang="en" sz="950" dirty="0">
                <a:solidFill>
                  <a:schemeClr val="dk2"/>
                </a:solidFill>
              </a:rPr>
              <a:t> </a:t>
            </a:r>
            <a:r>
              <a:rPr lang="en" sz="950" dirty="0" err="1">
                <a:solidFill>
                  <a:schemeClr val="dk2"/>
                </a:solidFill>
              </a:rPr>
              <a:t>συζήτηση</a:t>
            </a:r>
            <a:r>
              <a:rPr lang="en" sz="950" dirty="0">
                <a:solidFill>
                  <a:schemeClr val="dk2"/>
                </a:solidFill>
              </a:rPr>
              <a:t> </a:t>
            </a:r>
            <a:r>
              <a:rPr lang="en" sz="950" dirty="0" err="1">
                <a:solidFill>
                  <a:schemeClr val="dk2"/>
                </a:solidFill>
              </a:rPr>
              <a:t>δεν</a:t>
            </a:r>
            <a:r>
              <a:rPr lang="en" sz="950" dirty="0">
                <a:solidFill>
                  <a:schemeClr val="dk2"/>
                </a:solidFill>
              </a:rPr>
              <a:t> </a:t>
            </a:r>
            <a:r>
              <a:rPr lang="en" sz="950" dirty="0" err="1">
                <a:solidFill>
                  <a:schemeClr val="dk2"/>
                </a:solidFill>
              </a:rPr>
              <a:t>ήτ</a:t>
            </a:r>
            <a:r>
              <a:rPr lang="en" sz="950" dirty="0">
                <a:solidFill>
                  <a:schemeClr val="dk2"/>
                </a:solidFill>
              </a:rPr>
              <a:t>α</a:t>
            </a:r>
            <a:r>
              <a:rPr lang="en" sz="950" dirty="0" err="1">
                <a:solidFill>
                  <a:schemeClr val="dk2"/>
                </a:solidFill>
              </a:rPr>
              <a:t>ν</a:t>
            </a:r>
            <a:r>
              <a:rPr lang="en" sz="950" dirty="0">
                <a:solidFill>
                  <a:schemeClr val="dk2"/>
                </a:solidFill>
              </a:rPr>
              <a:t> </a:t>
            </a:r>
            <a:r>
              <a:rPr lang="en" sz="950" dirty="0" err="1">
                <a:solidFill>
                  <a:schemeClr val="dk2"/>
                </a:solidFill>
              </a:rPr>
              <a:t>τεχνική</a:t>
            </a:r>
            <a:r>
              <a:rPr lang="en" sz="950" dirty="0">
                <a:solidFill>
                  <a:schemeClr val="dk2"/>
                </a:solidFill>
              </a:rPr>
              <a:t>, α</a:t>
            </a:r>
            <a:r>
              <a:rPr lang="en" sz="950" dirty="0" err="1">
                <a:solidFill>
                  <a:schemeClr val="dk2"/>
                </a:solidFill>
              </a:rPr>
              <a:t>λλά</a:t>
            </a:r>
            <a:r>
              <a:rPr lang="en" sz="950" dirty="0">
                <a:solidFill>
                  <a:schemeClr val="dk2"/>
                </a:solidFill>
              </a:rPr>
              <a:t> </a:t>
            </a:r>
            <a:r>
              <a:rPr lang="en" sz="950" dirty="0" err="1">
                <a:solidFill>
                  <a:schemeClr val="dk2"/>
                </a:solidFill>
              </a:rPr>
              <a:t>κοινωνική</a:t>
            </a:r>
            <a:r>
              <a:rPr lang="en" sz="950" dirty="0">
                <a:solidFill>
                  <a:schemeClr val="dk2"/>
                </a:solidFill>
              </a:rPr>
              <a:t>: </a:t>
            </a:r>
            <a:r>
              <a:rPr lang="en" sz="950" dirty="0" err="1">
                <a:solidFill>
                  <a:schemeClr val="dk2"/>
                </a:solidFill>
              </a:rPr>
              <a:t>Το</a:t>
            </a:r>
            <a:r>
              <a:rPr lang="en" sz="950" dirty="0">
                <a:solidFill>
                  <a:schemeClr val="dk2"/>
                </a:solidFill>
              </a:rPr>
              <a:t> βα</a:t>
            </a:r>
            <a:r>
              <a:rPr lang="en" sz="950" dirty="0" err="1">
                <a:solidFill>
                  <a:schemeClr val="dk2"/>
                </a:solidFill>
              </a:rPr>
              <a:t>σικό</a:t>
            </a:r>
            <a:r>
              <a:rPr lang="en" sz="950" dirty="0">
                <a:solidFill>
                  <a:schemeClr val="dk2"/>
                </a:solidFill>
              </a:rPr>
              <a:t> π</a:t>
            </a:r>
            <a:r>
              <a:rPr lang="en" sz="950" dirty="0" err="1">
                <a:solidFill>
                  <a:schemeClr val="dk2"/>
                </a:solidFill>
              </a:rPr>
              <a:t>ρό</a:t>
            </a:r>
            <a:r>
              <a:rPr lang="en" sz="950" dirty="0">
                <a:solidFill>
                  <a:schemeClr val="dk2"/>
                </a:solidFill>
              </a:rPr>
              <a:t>β</a:t>
            </a:r>
            <a:r>
              <a:rPr lang="en" sz="950" dirty="0" err="1">
                <a:solidFill>
                  <a:schemeClr val="dk2"/>
                </a:solidFill>
              </a:rPr>
              <a:t>λημ</a:t>
            </a:r>
            <a:r>
              <a:rPr lang="en" sz="950" dirty="0">
                <a:solidFill>
                  <a:schemeClr val="dk2"/>
                </a:solidFill>
              </a:rPr>
              <a:t>α </a:t>
            </a:r>
            <a:r>
              <a:rPr lang="en" sz="950" dirty="0" err="1">
                <a:solidFill>
                  <a:schemeClr val="dk2"/>
                </a:solidFill>
              </a:rPr>
              <a:t>ήτ</a:t>
            </a:r>
            <a:r>
              <a:rPr lang="en" sz="950" dirty="0">
                <a:solidFill>
                  <a:schemeClr val="dk2"/>
                </a:solidFill>
              </a:rPr>
              <a:t>α</a:t>
            </a:r>
            <a:r>
              <a:rPr lang="en" sz="950" dirty="0" err="1">
                <a:solidFill>
                  <a:schemeClr val="dk2"/>
                </a:solidFill>
              </a:rPr>
              <a:t>ν</a:t>
            </a:r>
            <a:r>
              <a:rPr lang="en" sz="950" dirty="0">
                <a:solidFill>
                  <a:schemeClr val="dk2"/>
                </a:solidFill>
              </a:rPr>
              <a:t> </a:t>
            </a:r>
            <a:r>
              <a:rPr lang="en" sz="950" dirty="0" err="1">
                <a:solidFill>
                  <a:schemeClr val="dk2"/>
                </a:solidFill>
              </a:rPr>
              <a:t>η</a:t>
            </a:r>
            <a:r>
              <a:rPr lang="en" sz="950" dirty="0">
                <a:solidFill>
                  <a:schemeClr val="dk2"/>
                </a:solidFill>
              </a:rPr>
              <a:t> </a:t>
            </a:r>
            <a:r>
              <a:rPr lang="en" sz="950" dirty="0" err="1">
                <a:solidFill>
                  <a:schemeClr val="dk2"/>
                </a:solidFill>
              </a:rPr>
              <a:t>έλλειψη</a:t>
            </a:r>
            <a:r>
              <a:rPr lang="en" sz="950" dirty="0">
                <a:solidFill>
                  <a:schemeClr val="dk2"/>
                </a:solidFill>
              </a:rPr>
              <a:t> α</a:t>
            </a:r>
            <a:r>
              <a:rPr lang="en" sz="950" dirty="0" err="1">
                <a:solidFill>
                  <a:schemeClr val="dk2"/>
                </a:solidFill>
              </a:rPr>
              <a:t>μοι</a:t>
            </a:r>
            <a:r>
              <a:rPr lang="en" sz="950" dirty="0">
                <a:solidFill>
                  <a:schemeClr val="dk2"/>
                </a:solidFill>
              </a:rPr>
              <a:t>βα</a:t>
            </a:r>
            <a:r>
              <a:rPr lang="en" sz="950" dirty="0" err="1">
                <a:solidFill>
                  <a:schemeClr val="dk2"/>
                </a:solidFill>
              </a:rPr>
              <a:t>ί</a:t>
            </a:r>
            <a:r>
              <a:rPr lang="en" sz="950" dirty="0">
                <a:solidFill>
                  <a:schemeClr val="dk2"/>
                </a:solidFill>
              </a:rPr>
              <a:t>α</a:t>
            </a:r>
            <a:r>
              <a:rPr lang="en" sz="950" dirty="0" err="1">
                <a:solidFill>
                  <a:schemeClr val="dk2"/>
                </a:solidFill>
              </a:rPr>
              <a:t>ς</a:t>
            </a:r>
            <a:r>
              <a:rPr lang="en" sz="950" dirty="0">
                <a:solidFill>
                  <a:schemeClr val="dk2"/>
                </a:solidFill>
              </a:rPr>
              <a:t> </a:t>
            </a:r>
            <a:r>
              <a:rPr lang="en" sz="950" dirty="0" err="1">
                <a:solidFill>
                  <a:schemeClr val="dk2"/>
                </a:solidFill>
              </a:rPr>
              <a:t>κ</a:t>
            </a:r>
            <a:r>
              <a:rPr lang="en" sz="950" dirty="0">
                <a:solidFill>
                  <a:schemeClr val="dk2"/>
                </a:solidFill>
              </a:rPr>
              <a:t>α</a:t>
            </a:r>
            <a:r>
              <a:rPr lang="en" sz="950" dirty="0" err="1">
                <a:solidFill>
                  <a:schemeClr val="dk2"/>
                </a:solidFill>
              </a:rPr>
              <a:t>τ</a:t>
            </a:r>
            <a:r>
              <a:rPr lang="en" sz="950" dirty="0">
                <a:solidFill>
                  <a:schemeClr val="dk2"/>
                </a:solidFill>
              </a:rPr>
              <a:t>α</a:t>
            </a:r>
            <a:r>
              <a:rPr lang="en" sz="950" dirty="0" err="1">
                <a:solidFill>
                  <a:schemeClr val="dk2"/>
                </a:solidFill>
              </a:rPr>
              <a:t>νόησης</a:t>
            </a:r>
            <a:r>
              <a:rPr lang="en" sz="950" dirty="0">
                <a:solidFill>
                  <a:schemeClr val="dk2"/>
                </a:solidFill>
              </a:rPr>
              <a:t> </a:t>
            </a:r>
            <a:r>
              <a:rPr lang="en" sz="950" dirty="0" err="1">
                <a:solidFill>
                  <a:schemeClr val="dk2"/>
                </a:solidFill>
              </a:rPr>
              <a:t>κ</a:t>
            </a:r>
            <a:r>
              <a:rPr lang="en" sz="950" dirty="0">
                <a:solidFill>
                  <a:schemeClr val="dk2"/>
                </a:solidFill>
              </a:rPr>
              <a:t>α</a:t>
            </a:r>
            <a:r>
              <a:rPr lang="en" sz="950" dirty="0" err="1">
                <a:solidFill>
                  <a:schemeClr val="dk2"/>
                </a:solidFill>
              </a:rPr>
              <a:t>ι</a:t>
            </a:r>
            <a:r>
              <a:rPr lang="en" sz="950" dirty="0">
                <a:solidFill>
                  <a:schemeClr val="dk2"/>
                </a:solidFill>
              </a:rPr>
              <a:t> </a:t>
            </a:r>
            <a:r>
              <a:rPr lang="en" sz="950" dirty="0" err="1">
                <a:solidFill>
                  <a:schemeClr val="dk2"/>
                </a:solidFill>
              </a:rPr>
              <a:t>ε</a:t>
            </a:r>
            <a:r>
              <a:rPr lang="en" sz="950" dirty="0">
                <a:solidFill>
                  <a:schemeClr val="dk2"/>
                </a:solidFill>
              </a:rPr>
              <a:t>πα</a:t>
            </a:r>
            <a:r>
              <a:rPr lang="en" sz="950" dirty="0" err="1">
                <a:solidFill>
                  <a:schemeClr val="dk2"/>
                </a:solidFill>
              </a:rPr>
              <a:t>φής</a:t>
            </a:r>
            <a:r>
              <a:rPr lang="en" sz="950" dirty="0">
                <a:solidFill>
                  <a:schemeClr val="dk2"/>
                </a:solidFill>
              </a:rPr>
              <a:t> </a:t>
            </a:r>
            <a:r>
              <a:rPr lang="en" sz="950" dirty="0" err="1">
                <a:solidFill>
                  <a:schemeClr val="dk2"/>
                </a:solidFill>
              </a:rPr>
              <a:t>μετ</a:t>
            </a:r>
            <a:r>
              <a:rPr lang="en" sz="950" dirty="0">
                <a:solidFill>
                  <a:schemeClr val="dk2"/>
                </a:solidFill>
              </a:rPr>
              <a:t>α</a:t>
            </a:r>
            <a:r>
              <a:rPr lang="en" sz="950" dirty="0" err="1">
                <a:solidFill>
                  <a:schemeClr val="dk2"/>
                </a:solidFill>
              </a:rPr>
              <a:t>ξύ</a:t>
            </a:r>
            <a:r>
              <a:rPr lang="en" sz="950" dirty="0">
                <a:solidFill>
                  <a:schemeClr val="dk2"/>
                </a:solidFill>
              </a:rPr>
              <a:t> </a:t>
            </a:r>
            <a:r>
              <a:rPr lang="en" sz="950" dirty="0" err="1">
                <a:solidFill>
                  <a:schemeClr val="dk2"/>
                </a:solidFill>
              </a:rPr>
              <a:t>του</a:t>
            </a:r>
            <a:r>
              <a:rPr lang="en" sz="950" dirty="0">
                <a:solidFill>
                  <a:schemeClr val="dk2"/>
                </a:solidFill>
              </a:rPr>
              <a:t> ΤΠ </a:t>
            </a:r>
            <a:r>
              <a:rPr lang="en" sz="950" dirty="0" err="1">
                <a:solidFill>
                  <a:schemeClr val="dk2"/>
                </a:solidFill>
              </a:rPr>
              <a:t>κ</a:t>
            </a:r>
            <a:r>
              <a:rPr lang="en" sz="950" dirty="0">
                <a:solidFill>
                  <a:schemeClr val="dk2"/>
                </a:solidFill>
              </a:rPr>
              <a:t>α</a:t>
            </a:r>
            <a:r>
              <a:rPr lang="en" sz="950" dirty="0" err="1">
                <a:solidFill>
                  <a:schemeClr val="dk2"/>
                </a:solidFill>
              </a:rPr>
              <a:t>ι</a:t>
            </a:r>
            <a:r>
              <a:rPr lang="en" sz="950" dirty="0">
                <a:solidFill>
                  <a:schemeClr val="dk2"/>
                </a:solidFill>
              </a:rPr>
              <a:t> </a:t>
            </a:r>
            <a:r>
              <a:rPr lang="en" sz="950" dirty="0" err="1">
                <a:solidFill>
                  <a:schemeClr val="dk2"/>
                </a:solidFill>
              </a:rPr>
              <a:t>της</a:t>
            </a:r>
            <a:r>
              <a:rPr lang="en" sz="950" dirty="0">
                <a:solidFill>
                  <a:schemeClr val="dk2"/>
                </a:solidFill>
              </a:rPr>
              <a:t> </a:t>
            </a:r>
            <a:r>
              <a:rPr lang="en" sz="950" dirty="0" err="1">
                <a:solidFill>
                  <a:schemeClr val="dk2"/>
                </a:solidFill>
              </a:rPr>
              <a:t>Έρευν</a:t>
            </a:r>
            <a:r>
              <a:rPr lang="en" sz="950" dirty="0">
                <a:solidFill>
                  <a:schemeClr val="dk2"/>
                </a:solidFill>
              </a:rPr>
              <a:t>α</a:t>
            </a:r>
            <a:r>
              <a:rPr lang="en" sz="950" dirty="0" err="1">
                <a:solidFill>
                  <a:schemeClr val="dk2"/>
                </a:solidFill>
              </a:rPr>
              <a:t>ς</a:t>
            </a:r>
            <a:r>
              <a:rPr lang="en" sz="950" dirty="0">
                <a:solidFill>
                  <a:schemeClr val="dk2"/>
                </a:solidFill>
              </a:rPr>
              <a:t> </a:t>
            </a:r>
            <a:r>
              <a:rPr lang="en" sz="950" dirty="0" err="1">
                <a:solidFill>
                  <a:schemeClr val="dk2"/>
                </a:solidFill>
              </a:rPr>
              <a:t>κ</a:t>
            </a:r>
            <a:r>
              <a:rPr lang="en" sz="950" dirty="0">
                <a:solidFill>
                  <a:schemeClr val="dk2"/>
                </a:solidFill>
              </a:rPr>
              <a:t>α</a:t>
            </a:r>
            <a:r>
              <a:rPr lang="en" sz="950" dirty="0" err="1">
                <a:solidFill>
                  <a:schemeClr val="dk2"/>
                </a:solidFill>
              </a:rPr>
              <a:t>ι</a:t>
            </a:r>
            <a:r>
              <a:rPr lang="en" sz="950" dirty="0">
                <a:solidFill>
                  <a:schemeClr val="dk2"/>
                </a:solidFill>
              </a:rPr>
              <a:t> </a:t>
            </a:r>
            <a:r>
              <a:rPr lang="en" sz="950" dirty="0" err="1">
                <a:solidFill>
                  <a:schemeClr val="dk2"/>
                </a:solidFill>
              </a:rPr>
              <a:t>Ανά</a:t>
            </a:r>
            <a:r>
              <a:rPr lang="en" sz="950" dirty="0">
                <a:solidFill>
                  <a:schemeClr val="dk2"/>
                </a:solidFill>
              </a:rPr>
              <a:t>π</a:t>
            </a:r>
            <a:r>
              <a:rPr lang="en" sz="950" dirty="0" err="1">
                <a:solidFill>
                  <a:schemeClr val="dk2"/>
                </a:solidFill>
              </a:rPr>
              <a:t>τυξης</a:t>
            </a:r>
            <a:r>
              <a:rPr lang="en" sz="950" dirty="0">
                <a:solidFill>
                  <a:schemeClr val="dk2"/>
                </a:solidFill>
              </a:rPr>
              <a:t>. </a:t>
            </a:r>
            <a:r>
              <a:rPr lang="en" sz="950" u="sng" dirty="0" err="1">
                <a:solidFill>
                  <a:schemeClr val="dk2"/>
                </a:solidFill>
              </a:rPr>
              <a:t>Χωρίς</a:t>
            </a:r>
            <a:r>
              <a:rPr lang="en" sz="950" u="sng" dirty="0">
                <a:solidFill>
                  <a:schemeClr val="dk2"/>
                </a:solidFill>
              </a:rPr>
              <a:t> </a:t>
            </a:r>
            <a:r>
              <a:rPr lang="en" sz="950" u="sng" dirty="0" err="1">
                <a:solidFill>
                  <a:schemeClr val="dk2"/>
                </a:solidFill>
              </a:rPr>
              <a:t>τη</a:t>
            </a:r>
            <a:r>
              <a:rPr lang="en" sz="950" u="sng" dirty="0">
                <a:solidFill>
                  <a:schemeClr val="dk2"/>
                </a:solidFill>
              </a:rPr>
              <a:t> β</a:t>
            </a:r>
            <a:r>
              <a:rPr lang="en" sz="950" u="sng" dirty="0" err="1">
                <a:solidFill>
                  <a:schemeClr val="dk2"/>
                </a:solidFill>
              </a:rPr>
              <a:t>ελτίωση</a:t>
            </a:r>
            <a:r>
              <a:rPr lang="en" sz="950" u="sng" dirty="0">
                <a:solidFill>
                  <a:schemeClr val="dk2"/>
                </a:solidFill>
              </a:rPr>
              <a:t> α</a:t>
            </a:r>
            <a:r>
              <a:rPr lang="en" sz="950" u="sng" dirty="0" err="1">
                <a:solidFill>
                  <a:schemeClr val="dk2"/>
                </a:solidFill>
              </a:rPr>
              <a:t>υτής</a:t>
            </a:r>
            <a:r>
              <a:rPr lang="en" sz="950" u="sng" dirty="0">
                <a:solidFill>
                  <a:schemeClr val="dk2"/>
                </a:solidFill>
              </a:rPr>
              <a:t> </a:t>
            </a:r>
            <a:r>
              <a:rPr lang="en" sz="950" u="sng" dirty="0" err="1">
                <a:solidFill>
                  <a:schemeClr val="dk2"/>
                </a:solidFill>
              </a:rPr>
              <a:t>της</a:t>
            </a:r>
            <a:r>
              <a:rPr lang="en" sz="950" u="sng" dirty="0">
                <a:solidFill>
                  <a:schemeClr val="dk2"/>
                </a:solidFill>
              </a:rPr>
              <a:t> </a:t>
            </a:r>
            <a:r>
              <a:rPr lang="en" sz="950" u="sng" dirty="0" err="1">
                <a:solidFill>
                  <a:schemeClr val="dk2"/>
                </a:solidFill>
              </a:rPr>
              <a:t>σχέσης</a:t>
            </a:r>
            <a:r>
              <a:rPr lang="en" sz="950" u="sng" dirty="0">
                <a:solidFill>
                  <a:schemeClr val="dk2"/>
                </a:solidFill>
              </a:rPr>
              <a:t>, </a:t>
            </a:r>
            <a:r>
              <a:rPr lang="en" sz="950" u="sng" dirty="0" err="1">
                <a:solidFill>
                  <a:schemeClr val="dk2"/>
                </a:solidFill>
              </a:rPr>
              <a:t>η</a:t>
            </a:r>
            <a:r>
              <a:rPr lang="en" sz="950" u="sng" dirty="0">
                <a:solidFill>
                  <a:schemeClr val="dk2"/>
                </a:solidFill>
              </a:rPr>
              <a:t> “</a:t>
            </a:r>
            <a:r>
              <a:rPr lang="en" sz="950" u="sng" dirty="0" err="1">
                <a:solidFill>
                  <a:schemeClr val="dk2"/>
                </a:solidFill>
              </a:rPr>
              <a:t>ε</a:t>
            </a:r>
            <a:r>
              <a:rPr lang="en" sz="950" u="sng" dirty="0">
                <a:solidFill>
                  <a:schemeClr val="dk2"/>
                </a:solidFill>
              </a:rPr>
              <a:t>π</a:t>
            </a:r>
            <a:r>
              <a:rPr lang="en" sz="950" u="sng" dirty="0" err="1">
                <a:solidFill>
                  <a:schemeClr val="dk2"/>
                </a:solidFill>
              </a:rPr>
              <a:t>ικέντρωση</a:t>
            </a:r>
            <a:r>
              <a:rPr lang="en" sz="950" u="sng" dirty="0">
                <a:solidFill>
                  <a:schemeClr val="dk2"/>
                </a:solidFill>
              </a:rPr>
              <a:t> </a:t>
            </a:r>
            <a:r>
              <a:rPr lang="en" sz="950" u="sng" dirty="0" err="1">
                <a:solidFill>
                  <a:schemeClr val="dk2"/>
                </a:solidFill>
              </a:rPr>
              <a:t>στον</a:t>
            </a:r>
            <a:r>
              <a:rPr lang="en" sz="950" u="sng" dirty="0">
                <a:solidFill>
                  <a:schemeClr val="dk2"/>
                </a:solidFill>
              </a:rPr>
              <a:t> π</a:t>
            </a:r>
            <a:r>
              <a:rPr lang="en" sz="950" u="sng" dirty="0" err="1">
                <a:solidFill>
                  <a:schemeClr val="dk2"/>
                </a:solidFill>
              </a:rPr>
              <a:t>ελάτη</a:t>
            </a:r>
            <a:r>
              <a:rPr lang="en" sz="950" u="sng" dirty="0">
                <a:solidFill>
                  <a:schemeClr val="dk2"/>
                </a:solidFill>
              </a:rPr>
              <a:t>” </a:t>
            </a:r>
            <a:r>
              <a:rPr lang="en" sz="950" u="sng" dirty="0" err="1">
                <a:solidFill>
                  <a:schemeClr val="dk2"/>
                </a:solidFill>
              </a:rPr>
              <a:t>ήτ</a:t>
            </a:r>
            <a:r>
              <a:rPr lang="en" sz="950" u="sng" dirty="0">
                <a:solidFill>
                  <a:schemeClr val="dk2"/>
                </a:solidFill>
              </a:rPr>
              <a:t>α</a:t>
            </a:r>
            <a:r>
              <a:rPr lang="en" sz="950" u="sng" dirty="0" err="1">
                <a:solidFill>
                  <a:schemeClr val="dk2"/>
                </a:solidFill>
              </a:rPr>
              <a:t>ν</a:t>
            </a:r>
            <a:r>
              <a:rPr lang="en" sz="950" u="sng" dirty="0">
                <a:solidFill>
                  <a:schemeClr val="dk2"/>
                </a:solidFill>
              </a:rPr>
              <a:t> α</a:t>
            </a:r>
            <a:r>
              <a:rPr lang="en" sz="950" u="sng" dirty="0" err="1">
                <a:solidFill>
                  <a:schemeClr val="dk2"/>
                </a:solidFill>
              </a:rPr>
              <a:t>δύν</a:t>
            </a:r>
            <a:r>
              <a:rPr lang="en" sz="950" u="sng" dirty="0">
                <a:solidFill>
                  <a:schemeClr val="dk2"/>
                </a:solidFill>
              </a:rPr>
              <a:t>α</a:t>
            </a:r>
            <a:r>
              <a:rPr lang="en" sz="950" u="sng" dirty="0" err="1">
                <a:solidFill>
                  <a:schemeClr val="dk2"/>
                </a:solidFill>
              </a:rPr>
              <a:t>τη</a:t>
            </a:r>
            <a:r>
              <a:rPr lang="en" sz="950" dirty="0">
                <a:solidFill>
                  <a:schemeClr val="dk2"/>
                </a:solidFill>
              </a:rPr>
              <a:t>.</a:t>
            </a:r>
            <a:endParaRPr sz="950" dirty="0">
              <a:solidFill>
                <a:schemeClr val="dk2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50" b="1" dirty="0" err="1">
                <a:solidFill>
                  <a:schemeClr val="dk2"/>
                </a:solidFill>
              </a:rPr>
              <a:t>Δράση</a:t>
            </a:r>
            <a:r>
              <a:rPr lang="en" sz="950" b="1" dirty="0">
                <a:solidFill>
                  <a:schemeClr val="dk2"/>
                </a:solidFill>
              </a:rPr>
              <a:t> π</a:t>
            </a:r>
            <a:r>
              <a:rPr lang="en" sz="950" b="1" dirty="0" err="1">
                <a:solidFill>
                  <a:schemeClr val="dk2"/>
                </a:solidFill>
              </a:rPr>
              <a:t>ρος</a:t>
            </a:r>
            <a:r>
              <a:rPr lang="en" sz="950" b="1" dirty="0">
                <a:solidFill>
                  <a:schemeClr val="dk2"/>
                </a:solidFill>
              </a:rPr>
              <a:t> </a:t>
            </a:r>
            <a:r>
              <a:rPr lang="en" sz="950" b="1" dirty="0" err="1">
                <a:solidFill>
                  <a:schemeClr val="dk2"/>
                </a:solidFill>
              </a:rPr>
              <a:t>Βελτίωση</a:t>
            </a:r>
            <a:r>
              <a:rPr lang="en" sz="950" b="1" dirty="0">
                <a:solidFill>
                  <a:schemeClr val="dk2"/>
                </a:solidFill>
              </a:rPr>
              <a:t>: </a:t>
            </a:r>
            <a:r>
              <a:rPr lang="en" sz="950" b="1" dirty="0" err="1">
                <a:solidFill>
                  <a:schemeClr val="dk2"/>
                </a:solidFill>
              </a:rPr>
              <a:t>Έν</a:t>
            </a:r>
            <a:r>
              <a:rPr lang="en" sz="950" b="1" dirty="0">
                <a:solidFill>
                  <a:schemeClr val="dk2"/>
                </a:solidFill>
              </a:rPr>
              <a:t>α</a:t>
            </a:r>
            <a:r>
              <a:rPr lang="en" sz="950" b="1" dirty="0" err="1">
                <a:solidFill>
                  <a:schemeClr val="dk2"/>
                </a:solidFill>
              </a:rPr>
              <a:t>ς</a:t>
            </a:r>
            <a:r>
              <a:rPr lang="en" sz="950" b="1" dirty="0">
                <a:solidFill>
                  <a:schemeClr val="dk2"/>
                </a:solidFill>
              </a:rPr>
              <a:t> </a:t>
            </a:r>
            <a:r>
              <a:rPr lang="en" sz="950" b="1" dirty="0" err="1">
                <a:solidFill>
                  <a:schemeClr val="dk2"/>
                </a:solidFill>
              </a:rPr>
              <a:t>Συμ</a:t>
            </a:r>
            <a:r>
              <a:rPr lang="en" sz="950" b="1" dirty="0">
                <a:solidFill>
                  <a:schemeClr val="dk2"/>
                </a:solidFill>
              </a:rPr>
              <a:t>β</a:t>
            </a:r>
            <a:r>
              <a:rPr lang="en" sz="950" b="1" dirty="0" err="1">
                <a:solidFill>
                  <a:schemeClr val="dk2"/>
                </a:solidFill>
              </a:rPr>
              <a:t>ι</a:t>
            </a:r>
            <a:r>
              <a:rPr lang="en" sz="950" b="1" dirty="0">
                <a:solidFill>
                  <a:schemeClr val="dk2"/>
                </a:solidFill>
              </a:rPr>
              <a:t>βα</a:t>
            </a:r>
            <a:r>
              <a:rPr lang="en" sz="950" b="1" dirty="0" err="1">
                <a:solidFill>
                  <a:schemeClr val="dk2"/>
                </a:solidFill>
              </a:rPr>
              <a:t>σμός</a:t>
            </a:r>
            <a:br>
              <a:rPr lang="en" sz="950" b="1" dirty="0">
                <a:solidFill>
                  <a:schemeClr val="dk2"/>
                </a:solidFill>
              </a:rPr>
            </a:br>
            <a:r>
              <a:rPr lang="en" sz="950" dirty="0" err="1">
                <a:solidFill>
                  <a:schemeClr val="dk2"/>
                </a:solidFill>
              </a:rPr>
              <a:t>Δημιουργήθηκε</a:t>
            </a:r>
            <a:r>
              <a:rPr lang="en" sz="950" dirty="0">
                <a:solidFill>
                  <a:schemeClr val="dk2"/>
                </a:solidFill>
              </a:rPr>
              <a:t> </a:t>
            </a:r>
            <a:r>
              <a:rPr lang="en" sz="950" dirty="0" err="1">
                <a:solidFill>
                  <a:schemeClr val="dk2"/>
                </a:solidFill>
              </a:rPr>
              <a:t>έν</a:t>
            </a:r>
            <a:r>
              <a:rPr lang="en" sz="950" dirty="0">
                <a:solidFill>
                  <a:schemeClr val="dk2"/>
                </a:solidFill>
              </a:rPr>
              <a:t>α </a:t>
            </a:r>
            <a:r>
              <a:rPr lang="en" sz="950" dirty="0" err="1">
                <a:solidFill>
                  <a:schemeClr val="dk2"/>
                </a:solidFill>
              </a:rPr>
              <a:t>νέο</a:t>
            </a:r>
            <a:r>
              <a:rPr lang="en" sz="950" dirty="0">
                <a:solidFill>
                  <a:schemeClr val="dk2"/>
                </a:solidFill>
              </a:rPr>
              <a:t> </a:t>
            </a:r>
            <a:r>
              <a:rPr lang="en" sz="950" dirty="0" err="1">
                <a:solidFill>
                  <a:schemeClr val="dk2"/>
                </a:solidFill>
              </a:rPr>
              <a:t>εννοιολογικό</a:t>
            </a:r>
            <a:r>
              <a:rPr lang="en" sz="950" dirty="0">
                <a:solidFill>
                  <a:schemeClr val="dk2"/>
                </a:solidFill>
              </a:rPr>
              <a:t> </a:t>
            </a:r>
            <a:r>
              <a:rPr lang="en" sz="950" dirty="0" err="1">
                <a:solidFill>
                  <a:schemeClr val="dk2"/>
                </a:solidFill>
              </a:rPr>
              <a:t>μοντέλο</a:t>
            </a:r>
            <a:r>
              <a:rPr lang="en" sz="950" dirty="0">
                <a:solidFill>
                  <a:schemeClr val="dk2"/>
                </a:solidFill>
              </a:rPr>
              <a:t> </a:t>
            </a:r>
            <a:r>
              <a:rPr lang="en" sz="950" dirty="0" err="1">
                <a:solidFill>
                  <a:schemeClr val="dk2"/>
                </a:solidFill>
              </a:rPr>
              <a:t>γι</a:t>
            </a:r>
            <a:r>
              <a:rPr lang="en" sz="950" dirty="0">
                <a:solidFill>
                  <a:schemeClr val="dk2"/>
                </a:solidFill>
              </a:rPr>
              <a:t>α </a:t>
            </a:r>
            <a:r>
              <a:rPr lang="en" sz="950" dirty="0" err="1">
                <a:solidFill>
                  <a:schemeClr val="dk2"/>
                </a:solidFill>
              </a:rPr>
              <a:t>την</a:t>
            </a:r>
            <a:r>
              <a:rPr lang="en" sz="950" dirty="0">
                <a:solidFill>
                  <a:schemeClr val="dk2"/>
                </a:solidFill>
              </a:rPr>
              <a:t> “</a:t>
            </a:r>
            <a:r>
              <a:rPr lang="en" sz="950" dirty="0" err="1">
                <a:solidFill>
                  <a:schemeClr val="dk2"/>
                </a:solidFill>
              </a:rPr>
              <a:t>θεσμοθέτηση</a:t>
            </a:r>
            <a:r>
              <a:rPr lang="en" sz="950" dirty="0">
                <a:solidFill>
                  <a:schemeClr val="dk2"/>
                </a:solidFill>
              </a:rPr>
              <a:t> </a:t>
            </a:r>
            <a:r>
              <a:rPr lang="en" sz="950" dirty="0" err="1">
                <a:solidFill>
                  <a:schemeClr val="dk2"/>
                </a:solidFill>
              </a:rPr>
              <a:t>του</a:t>
            </a:r>
            <a:r>
              <a:rPr lang="en" sz="950" dirty="0">
                <a:solidFill>
                  <a:schemeClr val="dk2"/>
                </a:solidFill>
              </a:rPr>
              <a:t> </a:t>
            </a:r>
            <a:r>
              <a:rPr lang="en" sz="950" dirty="0" err="1">
                <a:solidFill>
                  <a:schemeClr val="dk2"/>
                </a:solidFill>
              </a:rPr>
              <a:t>δι</a:t>
            </a:r>
            <a:r>
              <a:rPr lang="en" sz="950" dirty="0">
                <a:solidFill>
                  <a:schemeClr val="dk2"/>
                </a:solidFill>
              </a:rPr>
              <a:t>α</a:t>
            </a:r>
            <a:r>
              <a:rPr lang="en" sz="950" dirty="0" err="1">
                <a:solidFill>
                  <a:schemeClr val="dk2"/>
                </a:solidFill>
              </a:rPr>
              <a:t>λόγου</a:t>
            </a:r>
            <a:r>
              <a:rPr lang="en" sz="950" dirty="0">
                <a:solidFill>
                  <a:schemeClr val="dk2"/>
                </a:solidFill>
              </a:rPr>
              <a:t>” </a:t>
            </a:r>
            <a:r>
              <a:rPr lang="en" sz="950" dirty="0" err="1">
                <a:solidFill>
                  <a:schemeClr val="dk2"/>
                </a:solidFill>
              </a:rPr>
              <a:t>μετ</a:t>
            </a:r>
            <a:r>
              <a:rPr lang="en" sz="950" dirty="0">
                <a:solidFill>
                  <a:schemeClr val="dk2"/>
                </a:solidFill>
              </a:rPr>
              <a:t>α</a:t>
            </a:r>
            <a:r>
              <a:rPr lang="en" sz="950" dirty="0" err="1">
                <a:solidFill>
                  <a:schemeClr val="dk2"/>
                </a:solidFill>
              </a:rPr>
              <a:t>ξύ</a:t>
            </a:r>
            <a:r>
              <a:rPr lang="en" sz="950" dirty="0">
                <a:solidFill>
                  <a:schemeClr val="dk2"/>
                </a:solidFill>
              </a:rPr>
              <a:t> </a:t>
            </a:r>
            <a:r>
              <a:rPr lang="en" sz="950" dirty="0" err="1">
                <a:solidFill>
                  <a:schemeClr val="dk2"/>
                </a:solidFill>
              </a:rPr>
              <a:t>του</a:t>
            </a:r>
            <a:r>
              <a:rPr lang="en" sz="950" dirty="0">
                <a:solidFill>
                  <a:schemeClr val="dk2"/>
                </a:solidFill>
              </a:rPr>
              <a:t> ΤΠ </a:t>
            </a:r>
            <a:r>
              <a:rPr lang="en" sz="950" dirty="0" err="1">
                <a:solidFill>
                  <a:schemeClr val="dk2"/>
                </a:solidFill>
              </a:rPr>
              <a:t>κ</a:t>
            </a:r>
            <a:r>
              <a:rPr lang="en" sz="950" dirty="0">
                <a:solidFill>
                  <a:schemeClr val="dk2"/>
                </a:solidFill>
              </a:rPr>
              <a:t>α</a:t>
            </a:r>
            <a:r>
              <a:rPr lang="en" sz="950" dirty="0" err="1">
                <a:solidFill>
                  <a:schemeClr val="dk2"/>
                </a:solidFill>
              </a:rPr>
              <a:t>ι</a:t>
            </a:r>
            <a:r>
              <a:rPr lang="en" sz="950" dirty="0">
                <a:solidFill>
                  <a:schemeClr val="dk2"/>
                </a:solidFill>
              </a:rPr>
              <a:t> </a:t>
            </a:r>
            <a:r>
              <a:rPr lang="en" sz="950" dirty="0" err="1">
                <a:solidFill>
                  <a:schemeClr val="dk2"/>
                </a:solidFill>
              </a:rPr>
              <a:t>της</a:t>
            </a:r>
            <a:r>
              <a:rPr lang="en" sz="950" dirty="0">
                <a:solidFill>
                  <a:schemeClr val="dk2"/>
                </a:solidFill>
              </a:rPr>
              <a:t> </a:t>
            </a:r>
            <a:r>
              <a:rPr lang="en" sz="950" dirty="0" err="1">
                <a:solidFill>
                  <a:schemeClr val="dk2"/>
                </a:solidFill>
              </a:rPr>
              <a:t>Έρευν</a:t>
            </a:r>
            <a:r>
              <a:rPr lang="en" sz="950" dirty="0">
                <a:solidFill>
                  <a:schemeClr val="dk2"/>
                </a:solidFill>
              </a:rPr>
              <a:t>α</a:t>
            </a:r>
            <a:r>
              <a:rPr lang="en" sz="950" dirty="0" err="1">
                <a:solidFill>
                  <a:schemeClr val="dk2"/>
                </a:solidFill>
              </a:rPr>
              <a:t>ς</a:t>
            </a:r>
            <a:r>
              <a:rPr lang="en" sz="950" dirty="0">
                <a:solidFill>
                  <a:schemeClr val="dk2"/>
                </a:solidFill>
              </a:rPr>
              <a:t> </a:t>
            </a:r>
            <a:r>
              <a:rPr lang="en" sz="950" dirty="0" err="1">
                <a:solidFill>
                  <a:schemeClr val="dk2"/>
                </a:solidFill>
              </a:rPr>
              <a:t>κ</a:t>
            </a:r>
            <a:r>
              <a:rPr lang="en" sz="950" dirty="0">
                <a:solidFill>
                  <a:schemeClr val="dk2"/>
                </a:solidFill>
              </a:rPr>
              <a:t>α</a:t>
            </a:r>
            <a:r>
              <a:rPr lang="en" sz="950" dirty="0" err="1">
                <a:solidFill>
                  <a:schemeClr val="dk2"/>
                </a:solidFill>
              </a:rPr>
              <a:t>ι</a:t>
            </a:r>
            <a:r>
              <a:rPr lang="en" sz="950" dirty="0">
                <a:solidFill>
                  <a:schemeClr val="dk2"/>
                </a:solidFill>
              </a:rPr>
              <a:t> </a:t>
            </a:r>
            <a:r>
              <a:rPr lang="en" sz="950" dirty="0" err="1">
                <a:solidFill>
                  <a:schemeClr val="dk2"/>
                </a:solidFill>
              </a:rPr>
              <a:t>Ανά</a:t>
            </a:r>
            <a:r>
              <a:rPr lang="en" sz="950" dirty="0">
                <a:solidFill>
                  <a:schemeClr val="dk2"/>
                </a:solidFill>
              </a:rPr>
              <a:t>π</a:t>
            </a:r>
            <a:r>
              <a:rPr lang="en" sz="950" dirty="0" err="1">
                <a:solidFill>
                  <a:schemeClr val="dk2"/>
                </a:solidFill>
              </a:rPr>
              <a:t>τυξης</a:t>
            </a:r>
            <a:r>
              <a:rPr lang="en" sz="950" dirty="0">
                <a:solidFill>
                  <a:schemeClr val="dk2"/>
                </a:solidFill>
              </a:rPr>
              <a:t>. </a:t>
            </a:r>
            <a:r>
              <a:rPr lang="en" sz="950" dirty="0" err="1">
                <a:solidFill>
                  <a:schemeClr val="dk2"/>
                </a:solidFill>
              </a:rPr>
              <a:t>Ωστόσο</a:t>
            </a:r>
            <a:r>
              <a:rPr lang="en" sz="950" dirty="0">
                <a:solidFill>
                  <a:schemeClr val="dk2"/>
                </a:solidFill>
              </a:rPr>
              <a:t>, </a:t>
            </a:r>
            <a:r>
              <a:rPr lang="en" sz="950" dirty="0" err="1">
                <a:solidFill>
                  <a:schemeClr val="dk2"/>
                </a:solidFill>
              </a:rPr>
              <a:t>η</a:t>
            </a:r>
            <a:r>
              <a:rPr lang="en" sz="950" dirty="0">
                <a:solidFill>
                  <a:schemeClr val="dk2"/>
                </a:solidFill>
              </a:rPr>
              <a:t> π</a:t>
            </a:r>
            <a:r>
              <a:rPr lang="en" sz="950" dirty="0" err="1">
                <a:solidFill>
                  <a:schemeClr val="dk2"/>
                </a:solidFill>
              </a:rPr>
              <a:t>ροειδο</a:t>
            </a:r>
            <a:r>
              <a:rPr lang="en" sz="950" dirty="0">
                <a:solidFill>
                  <a:schemeClr val="dk2"/>
                </a:solidFill>
              </a:rPr>
              <a:t>π</a:t>
            </a:r>
            <a:r>
              <a:rPr lang="en" sz="950" dirty="0" err="1">
                <a:solidFill>
                  <a:schemeClr val="dk2"/>
                </a:solidFill>
              </a:rPr>
              <a:t>οίηση</a:t>
            </a:r>
            <a:r>
              <a:rPr lang="en" sz="950" dirty="0">
                <a:solidFill>
                  <a:schemeClr val="dk2"/>
                </a:solidFill>
              </a:rPr>
              <a:t> </a:t>
            </a:r>
            <a:r>
              <a:rPr lang="en" sz="950" dirty="0" err="1">
                <a:solidFill>
                  <a:schemeClr val="dk2"/>
                </a:solidFill>
              </a:rPr>
              <a:t>του</a:t>
            </a:r>
            <a:r>
              <a:rPr lang="en" sz="950" dirty="0">
                <a:solidFill>
                  <a:schemeClr val="dk2"/>
                </a:solidFill>
              </a:rPr>
              <a:t> </a:t>
            </a:r>
            <a:r>
              <a:rPr lang="en" sz="950" dirty="0" err="1">
                <a:solidFill>
                  <a:schemeClr val="dk2"/>
                </a:solidFill>
              </a:rPr>
              <a:t>ε</a:t>
            </a:r>
            <a:r>
              <a:rPr lang="en" sz="950" dirty="0">
                <a:solidFill>
                  <a:schemeClr val="dk2"/>
                </a:solidFill>
              </a:rPr>
              <a:t>π</a:t>
            </a:r>
            <a:r>
              <a:rPr lang="en" sz="950" dirty="0" err="1">
                <a:solidFill>
                  <a:schemeClr val="dk2"/>
                </a:solidFill>
              </a:rPr>
              <a:t>ικεφ</a:t>
            </a:r>
            <a:r>
              <a:rPr lang="en" sz="950" dirty="0">
                <a:solidFill>
                  <a:schemeClr val="dk2"/>
                </a:solidFill>
              </a:rPr>
              <a:t>α</a:t>
            </a:r>
            <a:r>
              <a:rPr lang="en" sz="950" dirty="0" err="1">
                <a:solidFill>
                  <a:schemeClr val="dk2"/>
                </a:solidFill>
              </a:rPr>
              <a:t>λής</a:t>
            </a:r>
            <a:r>
              <a:rPr lang="en" sz="950" dirty="0">
                <a:solidFill>
                  <a:schemeClr val="dk2"/>
                </a:solidFill>
              </a:rPr>
              <a:t> </a:t>
            </a:r>
            <a:r>
              <a:rPr lang="en" sz="950" dirty="0" err="1">
                <a:solidFill>
                  <a:schemeClr val="dk2"/>
                </a:solidFill>
              </a:rPr>
              <a:t>του</a:t>
            </a:r>
            <a:r>
              <a:rPr lang="en" sz="950" dirty="0">
                <a:solidFill>
                  <a:schemeClr val="dk2"/>
                </a:solidFill>
              </a:rPr>
              <a:t> ΤΠ (</a:t>
            </a:r>
            <a:r>
              <a:rPr lang="en" sz="950" dirty="0" err="1">
                <a:solidFill>
                  <a:schemeClr val="dk2"/>
                </a:solidFill>
              </a:rPr>
              <a:t>έν</a:t>
            </a:r>
            <a:r>
              <a:rPr lang="en" sz="950" dirty="0">
                <a:solidFill>
                  <a:schemeClr val="dk2"/>
                </a:solidFill>
              </a:rPr>
              <a:t>α</a:t>
            </a:r>
            <a:r>
              <a:rPr lang="en" sz="950" dirty="0" err="1">
                <a:solidFill>
                  <a:schemeClr val="dk2"/>
                </a:solidFill>
              </a:rPr>
              <a:t>ς</a:t>
            </a:r>
            <a:r>
              <a:rPr lang="en" sz="950" dirty="0">
                <a:solidFill>
                  <a:schemeClr val="dk2"/>
                </a:solidFill>
              </a:rPr>
              <a:t> π</a:t>
            </a:r>
            <a:r>
              <a:rPr lang="en" sz="950" dirty="0" err="1">
                <a:solidFill>
                  <a:schemeClr val="dk2"/>
                </a:solidFill>
              </a:rPr>
              <a:t>ολιτισμικός</a:t>
            </a:r>
            <a:r>
              <a:rPr lang="en" sz="950" dirty="0">
                <a:solidFill>
                  <a:schemeClr val="dk2"/>
                </a:solidFill>
              </a:rPr>
              <a:t> </a:t>
            </a:r>
            <a:r>
              <a:rPr lang="en" sz="950" dirty="0" err="1">
                <a:solidFill>
                  <a:schemeClr val="dk2"/>
                </a:solidFill>
              </a:rPr>
              <a:t>κ</a:t>
            </a:r>
            <a:r>
              <a:rPr lang="en" sz="950" dirty="0">
                <a:solidFill>
                  <a:schemeClr val="dk2"/>
                </a:solidFill>
              </a:rPr>
              <a:t>α</a:t>
            </a:r>
            <a:r>
              <a:rPr lang="en" sz="950" dirty="0" err="1">
                <a:solidFill>
                  <a:schemeClr val="dk2"/>
                </a:solidFill>
              </a:rPr>
              <a:t>ι</a:t>
            </a:r>
            <a:r>
              <a:rPr lang="en" sz="950" dirty="0">
                <a:solidFill>
                  <a:schemeClr val="dk2"/>
                </a:solidFill>
              </a:rPr>
              <a:t> π</a:t>
            </a:r>
            <a:r>
              <a:rPr lang="en" sz="950" dirty="0" err="1">
                <a:solidFill>
                  <a:schemeClr val="dk2"/>
                </a:solidFill>
              </a:rPr>
              <a:t>ολιτικός</a:t>
            </a:r>
            <a:r>
              <a:rPr lang="en" sz="950" dirty="0">
                <a:solidFill>
                  <a:schemeClr val="dk2"/>
                </a:solidFill>
              </a:rPr>
              <a:t> π</a:t>
            </a:r>
            <a:r>
              <a:rPr lang="en" sz="950" dirty="0" err="1">
                <a:solidFill>
                  <a:schemeClr val="dk2"/>
                </a:solidFill>
              </a:rPr>
              <a:t>εριορισμός</a:t>
            </a:r>
            <a:r>
              <a:rPr lang="en" sz="950" dirty="0">
                <a:solidFill>
                  <a:schemeClr val="dk2"/>
                </a:solidFill>
              </a:rPr>
              <a:t>) </a:t>
            </a:r>
            <a:r>
              <a:rPr lang="en" sz="950" dirty="0" err="1">
                <a:solidFill>
                  <a:schemeClr val="dk2"/>
                </a:solidFill>
              </a:rPr>
              <a:t>εμ</a:t>
            </a:r>
            <a:r>
              <a:rPr lang="en" sz="950" dirty="0">
                <a:solidFill>
                  <a:schemeClr val="dk2"/>
                </a:solidFill>
              </a:rPr>
              <a:t>π</a:t>
            </a:r>
            <a:r>
              <a:rPr lang="en" sz="950" dirty="0" err="1">
                <a:solidFill>
                  <a:schemeClr val="dk2"/>
                </a:solidFill>
              </a:rPr>
              <a:t>όδισε</a:t>
            </a:r>
            <a:r>
              <a:rPr lang="en" sz="950" dirty="0">
                <a:solidFill>
                  <a:schemeClr val="dk2"/>
                </a:solidFill>
              </a:rPr>
              <a:t> </a:t>
            </a:r>
            <a:r>
              <a:rPr lang="en" sz="950" dirty="0" err="1">
                <a:solidFill>
                  <a:schemeClr val="dk2"/>
                </a:solidFill>
              </a:rPr>
              <a:t>μι</a:t>
            </a:r>
            <a:r>
              <a:rPr lang="en" sz="950" dirty="0">
                <a:solidFill>
                  <a:schemeClr val="dk2"/>
                </a:solidFill>
              </a:rPr>
              <a:t>α </a:t>
            </a:r>
            <a:r>
              <a:rPr lang="en" sz="950" dirty="0" err="1">
                <a:solidFill>
                  <a:schemeClr val="dk2"/>
                </a:solidFill>
              </a:rPr>
              <a:t>μεγάλης</a:t>
            </a:r>
            <a:r>
              <a:rPr lang="en" sz="950" dirty="0">
                <a:solidFill>
                  <a:schemeClr val="dk2"/>
                </a:solidFill>
              </a:rPr>
              <a:t> </a:t>
            </a:r>
            <a:r>
              <a:rPr lang="en" sz="950" dirty="0" err="1">
                <a:solidFill>
                  <a:schemeClr val="dk2"/>
                </a:solidFill>
              </a:rPr>
              <a:t>κλίμ</a:t>
            </a:r>
            <a:r>
              <a:rPr lang="en" sz="950" dirty="0">
                <a:solidFill>
                  <a:schemeClr val="dk2"/>
                </a:solidFill>
              </a:rPr>
              <a:t>α</a:t>
            </a:r>
            <a:r>
              <a:rPr lang="en" sz="950" dirty="0" err="1">
                <a:solidFill>
                  <a:schemeClr val="dk2"/>
                </a:solidFill>
              </a:rPr>
              <a:t>κ</a:t>
            </a:r>
            <a:r>
              <a:rPr lang="en" sz="950" dirty="0">
                <a:solidFill>
                  <a:schemeClr val="dk2"/>
                </a:solidFill>
              </a:rPr>
              <a:t>α</a:t>
            </a:r>
            <a:r>
              <a:rPr lang="en" sz="950" dirty="0" err="1">
                <a:solidFill>
                  <a:schemeClr val="dk2"/>
                </a:solidFill>
              </a:rPr>
              <a:t>ς</a:t>
            </a:r>
            <a:r>
              <a:rPr lang="en" sz="950" dirty="0">
                <a:solidFill>
                  <a:schemeClr val="dk2"/>
                </a:solidFill>
              </a:rPr>
              <a:t>, </a:t>
            </a:r>
            <a:r>
              <a:rPr lang="en" sz="950" dirty="0" err="1">
                <a:solidFill>
                  <a:schemeClr val="dk2"/>
                </a:solidFill>
              </a:rPr>
              <a:t>ε</a:t>
            </a:r>
            <a:r>
              <a:rPr lang="en" sz="950" dirty="0">
                <a:solidFill>
                  <a:schemeClr val="dk2"/>
                </a:solidFill>
              </a:rPr>
              <a:t>π</a:t>
            </a:r>
            <a:r>
              <a:rPr lang="en" sz="950" dirty="0" err="1">
                <a:solidFill>
                  <a:schemeClr val="dk2"/>
                </a:solidFill>
              </a:rPr>
              <a:t>ίσημη</a:t>
            </a:r>
            <a:r>
              <a:rPr lang="en" sz="950" dirty="0">
                <a:solidFill>
                  <a:schemeClr val="dk2"/>
                </a:solidFill>
              </a:rPr>
              <a:t> α</a:t>
            </a:r>
            <a:r>
              <a:rPr lang="en" sz="950" dirty="0" err="1">
                <a:solidFill>
                  <a:schemeClr val="dk2"/>
                </a:solidFill>
              </a:rPr>
              <a:t>ν</a:t>
            </a:r>
            <a:r>
              <a:rPr lang="en" sz="950" dirty="0">
                <a:solidFill>
                  <a:schemeClr val="dk2"/>
                </a:solidFill>
              </a:rPr>
              <a:t>α</a:t>
            </a:r>
            <a:r>
              <a:rPr lang="en" sz="950" dirty="0" err="1">
                <a:solidFill>
                  <a:schemeClr val="dk2"/>
                </a:solidFill>
              </a:rPr>
              <a:t>διοργάνωση</a:t>
            </a:r>
            <a:r>
              <a:rPr lang="en" sz="950" dirty="0">
                <a:solidFill>
                  <a:schemeClr val="dk2"/>
                </a:solidFill>
              </a:rPr>
              <a:t>.</a:t>
            </a:r>
            <a:endParaRPr sz="950" dirty="0">
              <a:solidFill>
                <a:schemeClr val="dk2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50" b="1" dirty="0" err="1">
                <a:solidFill>
                  <a:schemeClr val="dk2"/>
                </a:solidFill>
              </a:rPr>
              <a:t>Η</a:t>
            </a:r>
            <a:r>
              <a:rPr lang="en" sz="950" b="1" dirty="0">
                <a:solidFill>
                  <a:schemeClr val="dk2"/>
                </a:solidFill>
              </a:rPr>
              <a:t> </a:t>
            </a:r>
            <a:r>
              <a:rPr lang="en" sz="950" b="1" dirty="0" err="1">
                <a:solidFill>
                  <a:schemeClr val="dk2"/>
                </a:solidFill>
              </a:rPr>
              <a:t>λύση</a:t>
            </a:r>
            <a:r>
              <a:rPr lang="en" sz="950" b="1" dirty="0">
                <a:solidFill>
                  <a:schemeClr val="dk2"/>
                </a:solidFill>
              </a:rPr>
              <a:t> </a:t>
            </a:r>
            <a:r>
              <a:rPr lang="en" sz="950" b="1" dirty="0" err="1">
                <a:solidFill>
                  <a:schemeClr val="dk2"/>
                </a:solidFill>
              </a:rPr>
              <a:t>εντός</a:t>
            </a:r>
            <a:r>
              <a:rPr lang="en" sz="950" b="1" dirty="0">
                <a:solidFill>
                  <a:schemeClr val="dk2"/>
                </a:solidFill>
              </a:rPr>
              <a:t> </a:t>
            </a:r>
            <a:r>
              <a:rPr lang="en" sz="950" b="1" dirty="0" err="1">
                <a:solidFill>
                  <a:schemeClr val="dk2"/>
                </a:solidFill>
              </a:rPr>
              <a:t>των</a:t>
            </a:r>
            <a:r>
              <a:rPr lang="en" sz="950" b="1" dirty="0">
                <a:solidFill>
                  <a:schemeClr val="dk2"/>
                </a:solidFill>
              </a:rPr>
              <a:t> </a:t>
            </a:r>
            <a:r>
              <a:rPr lang="en" sz="950" b="1" dirty="0" err="1">
                <a:solidFill>
                  <a:schemeClr val="dk2"/>
                </a:solidFill>
              </a:rPr>
              <a:t>Πολιτισμικών</a:t>
            </a:r>
            <a:r>
              <a:rPr lang="en" sz="950" b="1" dirty="0">
                <a:solidFill>
                  <a:schemeClr val="dk2"/>
                </a:solidFill>
              </a:rPr>
              <a:t> </a:t>
            </a:r>
            <a:r>
              <a:rPr lang="en" sz="950" b="1" dirty="0" err="1">
                <a:solidFill>
                  <a:schemeClr val="dk2"/>
                </a:solidFill>
              </a:rPr>
              <a:t>κ</a:t>
            </a:r>
            <a:r>
              <a:rPr lang="en" sz="950" b="1" dirty="0">
                <a:solidFill>
                  <a:schemeClr val="dk2"/>
                </a:solidFill>
              </a:rPr>
              <a:t>α</a:t>
            </a:r>
            <a:r>
              <a:rPr lang="en" sz="950" b="1" dirty="0" err="1">
                <a:solidFill>
                  <a:schemeClr val="dk2"/>
                </a:solidFill>
              </a:rPr>
              <a:t>ι</a:t>
            </a:r>
            <a:r>
              <a:rPr lang="en" sz="950" b="1" dirty="0">
                <a:solidFill>
                  <a:schemeClr val="dk2"/>
                </a:solidFill>
              </a:rPr>
              <a:t> </a:t>
            </a:r>
            <a:r>
              <a:rPr lang="en" sz="950" b="1" dirty="0" err="1">
                <a:solidFill>
                  <a:schemeClr val="dk2"/>
                </a:solidFill>
              </a:rPr>
              <a:t>Πολιτικών</a:t>
            </a:r>
            <a:r>
              <a:rPr lang="en" sz="950" b="1" dirty="0">
                <a:solidFill>
                  <a:schemeClr val="dk2"/>
                </a:solidFill>
              </a:rPr>
              <a:t> </a:t>
            </a:r>
            <a:r>
              <a:rPr lang="en" sz="950" b="1" dirty="0" err="1">
                <a:solidFill>
                  <a:schemeClr val="dk2"/>
                </a:solidFill>
              </a:rPr>
              <a:t>Πλ</a:t>
            </a:r>
            <a:r>
              <a:rPr lang="en" sz="950" b="1" dirty="0">
                <a:solidFill>
                  <a:schemeClr val="dk2"/>
                </a:solidFill>
              </a:rPr>
              <a:t>α</a:t>
            </a:r>
            <a:r>
              <a:rPr lang="en" sz="950" b="1" dirty="0" err="1">
                <a:solidFill>
                  <a:schemeClr val="dk2"/>
                </a:solidFill>
              </a:rPr>
              <a:t>ισίων</a:t>
            </a:r>
            <a:r>
              <a:rPr lang="en" sz="950" b="1" dirty="0">
                <a:solidFill>
                  <a:schemeClr val="dk2"/>
                </a:solidFill>
              </a:rPr>
              <a:t>: The Information Market</a:t>
            </a:r>
            <a:br>
              <a:rPr lang="en" sz="950" b="1" dirty="0">
                <a:solidFill>
                  <a:schemeClr val="dk2"/>
                </a:solidFill>
              </a:rPr>
            </a:br>
            <a:r>
              <a:rPr lang="en" sz="950" dirty="0" err="1">
                <a:solidFill>
                  <a:schemeClr val="dk2"/>
                </a:solidFill>
              </a:rPr>
              <a:t>Μετά</a:t>
            </a:r>
            <a:r>
              <a:rPr lang="en" sz="950" dirty="0">
                <a:solidFill>
                  <a:schemeClr val="dk2"/>
                </a:solidFill>
              </a:rPr>
              <a:t> απ</a:t>
            </a:r>
            <a:r>
              <a:rPr lang="en" sz="950" dirty="0" err="1">
                <a:solidFill>
                  <a:schemeClr val="dk2"/>
                </a:solidFill>
              </a:rPr>
              <a:t>ό</a:t>
            </a:r>
            <a:r>
              <a:rPr lang="en" sz="950" dirty="0">
                <a:solidFill>
                  <a:schemeClr val="dk2"/>
                </a:solidFill>
              </a:rPr>
              <a:t> </a:t>
            </a:r>
            <a:r>
              <a:rPr lang="en" sz="950" dirty="0" err="1">
                <a:solidFill>
                  <a:schemeClr val="dk2"/>
                </a:solidFill>
              </a:rPr>
              <a:t>έν</a:t>
            </a:r>
            <a:r>
              <a:rPr lang="en" sz="950" dirty="0">
                <a:solidFill>
                  <a:schemeClr val="dk2"/>
                </a:solidFill>
              </a:rPr>
              <a:t>α </a:t>
            </a:r>
            <a:r>
              <a:rPr lang="en" sz="950" dirty="0" err="1">
                <a:solidFill>
                  <a:schemeClr val="dk2"/>
                </a:solidFill>
              </a:rPr>
              <a:t>χρόνο</a:t>
            </a:r>
            <a:r>
              <a:rPr lang="en" sz="950" dirty="0">
                <a:solidFill>
                  <a:schemeClr val="dk2"/>
                </a:solidFill>
              </a:rPr>
              <a:t> </a:t>
            </a:r>
            <a:r>
              <a:rPr lang="en" sz="950" dirty="0" err="1">
                <a:solidFill>
                  <a:schemeClr val="dk2"/>
                </a:solidFill>
              </a:rPr>
              <a:t>σκέψης</a:t>
            </a:r>
            <a:r>
              <a:rPr lang="en" sz="950" dirty="0">
                <a:solidFill>
                  <a:schemeClr val="dk2"/>
                </a:solidFill>
              </a:rPr>
              <a:t>, π</a:t>
            </a:r>
            <a:r>
              <a:rPr lang="en" sz="950" dirty="0" err="1">
                <a:solidFill>
                  <a:schemeClr val="dk2"/>
                </a:solidFill>
              </a:rPr>
              <a:t>ροέκυψε</a:t>
            </a:r>
            <a:r>
              <a:rPr lang="en" sz="950" dirty="0">
                <a:solidFill>
                  <a:schemeClr val="dk2"/>
                </a:solidFill>
              </a:rPr>
              <a:t> </a:t>
            </a:r>
            <a:r>
              <a:rPr lang="en" sz="950" dirty="0" err="1">
                <a:solidFill>
                  <a:schemeClr val="dk2"/>
                </a:solidFill>
              </a:rPr>
              <a:t>μι</a:t>
            </a:r>
            <a:r>
              <a:rPr lang="en" sz="950" dirty="0">
                <a:solidFill>
                  <a:schemeClr val="dk2"/>
                </a:solidFill>
              </a:rPr>
              <a:t>α απ</a:t>
            </a:r>
            <a:r>
              <a:rPr lang="en" sz="950" dirty="0" err="1">
                <a:solidFill>
                  <a:schemeClr val="dk2"/>
                </a:solidFill>
              </a:rPr>
              <a:t>λή</a:t>
            </a:r>
            <a:r>
              <a:rPr lang="en" sz="950" dirty="0">
                <a:solidFill>
                  <a:schemeClr val="dk2"/>
                </a:solidFill>
              </a:rPr>
              <a:t>, </a:t>
            </a:r>
            <a:r>
              <a:rPr lang="en" sz="950" dirty="0" err="1">
                <a:solidFill>
                  <a:schemeClr val="dk2"/>
                </a:solidFill>
              </a:rPr>
              <a:t>κ</a:t>
            </a:r>
            <a:r>
              <a:rPr lang="en" sz="950" dirty="0">
                <a:solidFill>
                  <a:schemeClr val="dk2"/>
                </a:solidFill>
              </a:rPr>
              <a:t>α</a:t>
            </a:r>
            <a:r>
              <a:rPr lang="en" sz="950" dirty="0" err="1">
                <a:solidFill>
                  <a:schemeClr val="dk2"/>
                </a:solidFill>
              </a:rPr>
              <a:t>ινοτόμος</a:t>
            </a:r>
            <a:r>
              <a:rPr lang="en" sz="950" dirty="0">
                <a:solidFill>
                  <a:schemeClr val="dk2"/>
                </a:solidFill>
              </a:rPr>
              <a:t> </a:t>
            </a:r>
            <a:r>
              <a:rPr lang="en" sz="950" dirty="0" err="1">
                <a:solidFill>
                  <a:schemeClr val="dk2"/>
                </a:solidFill>
              </a:rPr>
              <a:t>λύση</a:t>
            </a:r>
            <a:r>
              <a:rPr lang="en" sz="950" dirty="0">
                <a:solidFill>
                  <a:schemeClr val="dk2"/>
                </a:solidFill>
              </a:rPr>
              <a:t> π</a:t>
            </a:r>
            <a:r>
              <a:rPr lang="en" sz="950" dirty="0" err="1">
                <a:solidFill>
                  <a:schemeClr val="dk2"/>
                </a:solidFill>
              </a:rPr>
              <a:t>ου</a:t>
            </a:r>
            <a:r>
              <a:rPr lang="en" sz="950" dirty="0">
                <a:solidFill>
                  <a:schemeClr val="dk2"/>
                </a:solidFill>
              </a:rPr>
              <a:t> απ</a:t>
            </a:r>
            <a:r>
              <a:rPr lang="en" sz="950" dirty="0" err="1">
                <a:solidFill>
                  <a:schemeClr val="dk2"/>
                </a:solidFill>
              </a:rPr>
              <a:t>οτελούσε</a:t>
            </a:r>
            <a:r>
              <a:rPr lang="en" sz="950" dirty="0">
                <a:solidFill>
                  <a:schemeClr val="dk2"/>
                </a:solidFill>
              </a:rPr>
              <a:t> </a:t>
            </a:r>
            <a:r>
              <a:rPr lang="en" sz="950" dirty="0" err="1">
                <a:solidFill>
                  <a:schemeClr val="dk2"/>
                </a:solidFill>
              </a:rPr>
              <a:t>όμως</a:t>
            </a:r>
            <a:r>
              <a:rPr lang="en" sz="950" dirty="0">
                <a:solidFill>
                  <a:schemeClr val="dk2"/>
                </a:solidFill>
              </a:rPr>
              <a:t> </a:t>
            </a:r>
            <a:r>
              <a:rPr lang="en" sz="950" dirty="0" err="1">
                <a:solidFill>
                  <a:schemeClr val="dk2"/>
                </a:solidFill>
              </a:rPr>
              <a:t>την</a:t>
            </a:r>
            <a:r>
              <a:rPr lang="en" sz="950" dirty="0">
                <a:solidFill>
                  <a:schemeClr val="dk2"/>
                </a:solidFill>
              </a:rPr>
              <a:t> </a:t>
            </a:r>
            <a:r>
              <a:rPr lang="en" sz="950" dirty="0" err="1">
                <a:solidFill>
                  <a:schemeClr val="dk2"/>
                </a:solidFill>
              </a:rPr>
              <a:t>τέλει</a:t>
            </a:r>
            <a:r>
              <a:rPr lang="en" sz="950" dirty="0">
                <a:solidFill>
                  <a:schemeClr val="dk2"/>
                </a:solidFill>
              </a:rPr>
              <a:t>α </a:t>
            </a:r>
            <a:r>
              <a:rPr lang="en" sz="950" dirty="0" err="1">
                <a:solidFill>
                  <a:schemeClr val="dk2"/>
                </a:solidFill>
              </a:rPr>
              <a:t>λύση</a:t>
            </a:r>
            <a:r>
              <a:rPr lang="en" sz="950" dirty="0">
                <a:solidFill>
                  <a:schemeClr val="dk2"/>
                </a:solidFill>
              </a:rPr>
              <a:t>:</a:t>
            </a:r>
            <a:endParaRPr sz="950" dirty="0">
              <a:solidFill>
                <a:schemeClr val="dk2"/>
              </a:solidFill>
            </a:endParaRPr>
          </a:p>
          <a:p>
            <a:pPr marL="457200" lvl="0" indent="-288925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50"/>
              <a:buChar char="●"/>
            </a:pPr>
            <a:r>
              <a:rPr lang="en" sz="950" b="1" dirty="0" err="1">
                <a:solidFill>
                  <a:schemeClr val="dk2"/>
                </a:solidFill>
              </a:rPr>
              <a:t>Τι</a:t>
            </a:r>
            <a:r>
              <a:rPr lang="en" sz="950" b="1" dirty="0">
                <a:solidFill>
                  <a:schemeClr val="dk2"/>
                </a:solidFill>
              </a:rPr>
              <a:t> </a:t>
            </a:r>
            <a:r>
              <a:rPr lang="en" sz="950" b="1" dirty="0" err="1">
                <a:solidFill>
                  <a:schemeClr val="dk2"/>
                </a:solidFill>
              </a:rPr>
              <a:t>ήτ</a:t>
            </a:r>
            <a:r>
              <a:rPr lang="en" sz="950" b="1" dirty="0">
                <a:solidFill>
                  <a:schemeClr val="dk2"/>
                </a:solidFill>
              </a:rPr>
              <a:t>α</a:t>
            </a:r>
            <a:r>
              <a:rPr lang="en" sz="950" b="1" dirty="0" err="1">
                <a:solidFill>
                  <a:schemeClr val="dk2"/>
                </a:solidFill>
              </a:rPr>
              <a:t>ν</a:t>
            </a:r>
            <a:r>
              <a:rPr lang="en" sz="950" b="1" dirty="0">
                <a:solidFill>
                  <a:schemeClr val="dk2"/>
                </a:solidFill>
              </a:rPr>
              <a:t>: </a:t>
            </a:r>
            <a:r>
              <a:rPr lang="en" sz="950" dirty="0" err="1">
                <a:solidFill>
                  <a:schemeClr val="dk2"/>
                </a:solidFill>
              </a:rPr>
              <a:t>Έν</a:t>
            </a:r>
            <a:r>
              <a:rPr lang="en" sz="950" dirty="0">
                <a:solidFill>
                  <a:schemeClr val="dk2"/>
                </a:solidFill>
              </a:rPr>
              <a:t>α</a:t>
            </a:r>
            <a:r>
              <a:rPr lang="en" sz="950" dirty="0" err="1">
                <a:solidFill>
                  <a:schemeClr val="dk2"/>
                </a:solidFill>
              </a:rPr>
              <a:t>ς</a:t>
            </a:r>
            <a:r>
              <a:rPr lang="en" sz="950" dirty="0">
                <a:solidFill>
                  <a:schemeClr val="dk2"/>
                </a:solidFill>
              </a:rPr>
              <a:t> </a:t>
            </a:r>
            <a:r>
              <a:rPr lang="en" sz="950" dirty="0" err="1">
                <a:solidFill>
                  <a:schemeClr val="dk2"/>
                </a:solidFill>
              </a:rPr>
              <a:t>μόνιμος</a:t>
            </a:r>
            <a:r>
              <a:rPr lang="en" sz="950" dirty="0">
                <a:solidFill>
                  <a:schemeClr val="dk2"/>
                </a:solidFill>
              </a:rPr>
              <a:t> </a:t>
            </a:r>
            <a:r>
              <a:rPr lang="en" sz="950" dirty="0" err="1">
                <a:solidFill>
                  <a:schemeClr val="dk2"/>
                </a:solidFill>
              </a:rPr>
              <a:t>εκθεσι</a:t>
            </a:r>
            <a:r>
              <a:rPr lang="en" sz="950" dirty="0">
                <a:solidFill>
                  <a:schemeClr val="dk2"/>
                </a:solidFill>
              </a:rPr>
              <a:t>α</a:t>
            </a:r>
            <a:r>
              <a:rPr lang="en" sz="950" dirty="0" err="1">
                <a:solidFill>
                  <a:schemeClr val="dk2"/>
                </a:solidFill>
              </a:rPr>
              <a:t>κός</a:t>
            </a:r>
            <a:r>
              <a:rPr lang="en" sz="950" dirty="0">
                <a:solidFill>
                  <a:schemeClr val="dk2"/>
                </a:solidFill>
              </a:rPr>
              <a:t> </a:t>
            </a:r>
            <a:r>
              <a:rPr lang="en" sz="950" dirty="0" err="1">
                <a:solidFill>
                  <a:schemeClr val="dk2"/>
                </a:solidFill>
              </a:rPr>
              <a:t>χώρος</a:t>
            </a:r>
            <a:r>
              <a:rPr lang="en" sz="950" dirty="0">
                <a:solidFill>
                  <a:schemeClr val="dk2"/>
                </a:solidFill>
              </a:rPr>
              <a:t> (“</a:t>
            </a:r>
            <a:r>
              <a:rPr lang="en" sz="950" dirty="0" err="1">
                <a:solidFill>
                  <a:schemeClr val="dk2"/>
                </a:solidFill>
              </a:rPr>
              <a:t>Αγορά</a:t>
            </a:r>
            <a:r>
              <a:rPr lang="en" sz="950" dirty="0">
                <a:solidFill>
                  <a:schemeClr val="dk2"/>
                </a:solidFill>
              </a:rPr>
              <a:t> </a:t>
            </a:r>
            <a:r>
              <a:rPr lang="en" sz="950" dirty="0" err="1">
                <a:solidFill>
                  <a:schemeClr val="dk2"/>
                </a:solidFill>
              </a:rPr>
              <a:t>Πληροφοριών</a:t>
            </a:r>
            <a:r>
              <a:rPr lang="en" sz="950" dirty="0">
                <a:solidFill>
                  <a:schemeClr val="dk2"/>
                </a:solidFill>
              </a:rPr>
              <a:t>”) </a:t>
            </a:r>
            <a:r>
              <a:rPr lang="en" sz="950" dirty="0" err="1">
                <a:solidFill>
                  <a:schemeClr val="dk2"/>
                </a:solidFill>
              </a:rPr>
              <a:t>στ</a:t>
            </a:r>
            <a:r>
              <a:rPr lang="en" sz="950" dirty="0">
                <a:solidFill>
                  <a:schemeClr val="dk2"/>
                </a:solidFill>
              </a:rPr>
              <a:t>α </a:t>
            </a:r>
            <a:r>
              <a:rPr lang="en" sz="950" dirty="0" err="1">
                <a:solidFill>
                  <a:schemeClr val="dk2"/>
                </a:solidFill>
              </a:rPr>
              <a:t>κεντρικά</a:t>
            </a:r>
            <a:r>
              <a:rPr lang="en" sz="950" dirty="0">
                <a:solidFill>
                  <a:schemeClr val="dk2"/>
                </a:solidFill>
              </a:rPr>
              <a:t> </a:t>
            </a:r>
            <a:r>
              <a:rPr lang="en" sz="950" dirty="0" err="1">
                <a:solidFill>
                  <a:schemeClr val="dk2"/>
                </a:solidFill>
              </a:rPr>
              <a:t>γρ</a:t>
            </a:r>
            <a:r>
              <a:rPr lang="en" sz="950" dirty="0">
                <a:solidFill>
                  <a:schemeClr val="dk2"/>
                </a:solidFill>
              </a:rPr>
              <a:t>α</a:t>
            </a:r>
            <a:r>
              <a:rPr lang="en" sz="950" dirty="0" err="1">
                <a:solidFill>
                  <a:schemeClr val="dk2"/>
                </a:solidFill>
              </a:rPr>
              <a:t>φεί</a:t>
            </a:r>
            <a:r>
              <a:rPr lang="en" sz="950" dirty="0">
                <a:solidFill>
                  <a:schemeClr val="dk2"/>
                </a:solidFill>
              </a:rPr>
              <a:t>α </a:t>
            </a:r>
            <a:r>
              <a:rPr lang="en" sz="950" dirty="0" err="1">
                <a:solidFill>
                  <a:schemeClr val="dk2"/>
                </a:solidFill>
              </a:rPr>
              <a:t>Έρευν</a:t>
            </a:r>
            <a:r>
              <a:rPr lang="en" sz="950" dirty="0">
                <a:solidFill>
                  <a:schemeClr val="dk2"/>
                </a:solidFill>
              </a:rPr>
              <a:t>α</a:t>
            </a:r>
            <a:r>
              <a:rPr lang="en" sz="950" dirty="0" err="1">
                <a:solidFill>
                  <a:schemeClr val="dk2"/>
                </a:solidFill>
              </a:rPr>
              <a:t>ς</a:t>
            </a:r>
            <a:r>
              <a:rPr lang="en" sz="950" dirty="0">
                <a:solidFill>
                  <a:schemeClr val="dk2"/>
                </a:solidFill>
              </a:rPr>
              <a:t> </a:t>
            </a:r>
            <a:r>
              <a:rPr lang="en" sz="950" dirty="0" err="1">
                <a:solidFill>
                  <a:schemeClr val="dk2"/>
                </a:solidFill>
              </a:rPr>
              <a:t>κ</a:t>
            </a:r>
            <a:r>
              <a:rPr lang="en" sz="950" dirty="0">
                <a:solidFill>
                  <a:schemeClr val="dk2"/>
                </a:solidFill>
              </a:rPr>
              <a:t>α</a:t>
            </a:r>
            <a:r>
              <a:rPr lang="en" sz="950" dirty="0" err="1">
                <a:solidFill>
                  <a:schemeClr val="dk2"/>
                </a:solidFill>
              </a:rPr>
              <a:t>ι</a:t>
            </a:r>
            <a:r>
              <a:rPr lang="en" sz="950" dirty="0">
                <a:solidFill>
                  <a:schemeClr val="dk2"/>
                </a:solidFill>
              </a:rPr>
              <a:t> </a:t>
            </a:r>
            <a:r>
              <a:rPr lang="en" sz="950" dirty="0" err="1">
                <a:solidFill>
                  <a:schemeClr val="dk2"/>
                </a:solidFill>
              </a:rPr>
              <a:t>Ανά</a:t>
            </a:r>
            <a:r>
              <a:rPr lang="en" sz="950" dirty="0">
                <a:solidFill>
                  <a:schemeClr val="dk2"/>
                </a:solidFill>
              </a:rPr>
              <a:t>π</a:t>
            </a:r>
            <a:r>
              <a:rPr lang="en" sz="950" dirty="0" err="1">
                <a:solidFill>
                  <a:schemeClr val="dk2"/>
                </a:solidFill>
              </a:rPr>
              <a:t>τυξης</a:t>
            </a:r>
            <a:r>
              <a:rPr lang="en" sz="950" dirty="0">
                <a:solidFill>
                  <a:schemeClr val="dk2"/>
                </a:solidFill>
              </a:rPr>
              <a:t>, </a:t>
            </a:r>
            <a:r>
              <a:rPr lang="en" sz="950" dirty="0" err="1">
                <a:solidFill>
                  <a:schemeClr val="dk2"/>
                </a:solidFill>
              </a:rPr>
              <a:t>ό</a:t>
            </a:r>
            <a:r>
              <a:rPr lang="en" sz="950" dirty="0">
                <a:solidFill>
                  <a:schemeClr val="dk2"/>
                </a:solidFill>
              </a:rPr>
              <a:t>π</a:t>
            </a:r>
            <a:r>
              <a:rPr lang="en" sz="950" dirty="0" err="1">
                <a:solidFill>
                  <a:schemeClr val="dk2"/>
                </a:solidFill>
              </a:rPr>
              <a:t>ου</a:t>
            </a:r>
            <a:r>
              <a:rPr lang="en" sz="950" dirty="0">
                <a:solidFill>
                  <a:schemeClr val="dk2"/>
                </a:solidFill>
              </a:rPr>
              <a:t> </a:t>
            </a:r>
            <a:r>
              <a:rPr lang="en" sz="950" dirty="0" err="1">
                <a:solidFill>
                  <a:schemeClr val="dk2"/>
                </a:solidFill>
              </a:rPr>
              <a:t>θ</a:t>
            </a:r>
            <a:r>
              <a:rPr lang="en" sz="950" dirty="0">
                <a:solidFill>
                  <a:schemeClr val="dk2"/>
                </a:solidFill>
              </a:rPr>
              <a:t>α πα</a:t>
            </a:r>
            <a:r>
              <a:rPr lang="en" sz="950" dirty="0" err="1">
                <a:solidFill>
                  <a:schemeClr val="dk2"/>
                </a:solidFill>
              </a:rPr>
              <a:t>ρουσιάζοντ</a:t>
            </a:r>
            <a:r>
              <a:rPr lang="en" sz="950" dirty="0">
                <a:solidFill>
                  <a:schemeClr val="dk2"/>
                </a:solidFill>
              </a:rPr>
              <a:t>α</a:t>
            </a:r>
            <a:r>
              <a:rPr lang="en" sz="950" dirty="0" err="1">
                <a:solidFill>
                  <a:schemeClr val="dk2"/>
                </a:solidFill>
              </a:rPr>
              <a:t>ι</a:t>
            </a:r>
            <a:r>
              <a:rPr lang="en" sz="950" dirty="0">
                <a:solidFill>
                  <a:schemeClr val="dk2"/>
                </a:solidFill>
              </a:rPr>
              <a:t> </a:t>
            </a:r>
            <a:r>
              <a:rPr lang="en" sz="950" dirty="0" err="1">
                <a:solidFill>
                  <a:schemeClr val="dk2"/>
                </a:solidFill>
              </a:rPr>
              <a:t>τ</a:t>
            </a:r>
            <a:r>
              <a:rPr lang="en" sz="950" dirty="0">
                <a:solidFill>
                  <a:schemeClr val="dk2"/>
                </a:solidFill>
              </a:rPr>
              <a:t>α π</a:t>
            </a:r>
            <a:r>
              <a:rPr lang="en" sz="950" dirty="0" err="1">
                <a:solidFill>
                  <a:schemeClr val="dk2"/>
                </a:solidFill>
              </a:rPr>
              <a:t>ιο</a:t>
            </a:r>
            <a:r>
              <a:rPr lang="en" sz="950" dirty="0">
                <a:solidFill>
                  <a:schemeClr val="dk2"/>
                </a:solidFill>
              </a:rPr>
              <a:t> π</a:t>
            </a:r>
            <a:r>
              <a:rPr lang="en" sz="950" dirty="0" err="1">
                <a:solidFill>
                  <a:schemeClr val="dk2"/>
                </a:solidFill>
              </a:rPr>
              <a:t>ρόσφ</a:t>
            </a:r>
            <a:r>
              <a:rPr lang="en" sz="950" dirty="0">
                <a:solidFill>
                  <a:schemeClr val="dk2"/>
                </a:solidFill>
              </a:rPr>
              <a:t>α</a:t>
            </a:r>
            <a:r>
              <a:rPr lang="en" sz="950" dirty="0" err="1">
                <a:solidFill>
                  <a:schemeClr val="dk2"/>
                </a:solidFill>
              </a:rPr>
              <a:t>τ</a:t>
            </a:r>
            <a:r>
              <a:rPr lang="en" sz="950" dirty="0">
                <a:solidFill>
                  <a:schemeClr val="dk2"/>
                </a:solidFill>
              </a:rPr>
              <a:t>α π</a:t>
            </a:r>
            <a:r>
              <a:rPr lang="en" sz="950" dirty="0" err="1">
                <a:solidFill>
                  <a:schemeClr val="dk2"/>
                </a:solidFill>
              </a:rPr>
              <a:t>ροϊόντ</a:t>
            </a:r>
            <a:r>
              <a:rPr lang="en" sz="950" dirty="0">
                <a:solidFill>
                  <a:schemeClr val="dk2"/>
                </a:solidFill>
              </a:rPr>
              <a:t>α π</a:t>
            </a:r>
            <a:r>
              <a:rPr lang="en" sz="950" dirty="0" err="1">
                <a:solidFill>
                  <a:schemeClr val="dk2"/>
                </a:solidFill>
              </a:rPr>
              <a:t>ληροφορικής</a:t>
            </a:r>
            <a:r>
              <a:rPr lang="en" sz="950" dirty="0">
                <a:solidFill>
                  <a:schemeClr val="dk2"/>
                </a:solidFill>
              </a:rPr>
              <a:t>.</a:t>
            </a:r>
            <a:endParaRPr sz="950" dirty="0">
              <a:solidFill>
                <a:schemeClr val="dk2"/>
              </a:solidFill>
            </a:endParaRPr>
          </a:p>
          <a:p>
            <a:pPr marL="457200" lvl="0" indent="-2889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50"/>
              <a:buChar char="●"/>
            </a:pPr>
            <a:r>
              <a:rPr lang="en" sz="950" b="1" dirty="0" err="1">
                <a:solidFill>
                  <a:schemeClr val="dk2"/>
                </a:solidFill>
              </a:rPr>
              <a:t>Γι</a:t>
            </a:r>
            <a:r>
              <a:rPr lang="en" sz="950" b="1" dirty="0">
                <a:solidFill>
                  <a:schemeClr val="dk2"/>
                </a:solidFill>
              </a:rPr>
              <a:t>α</a:t>
            </a:r>
            <a:r>
              <a:rPr lang="en" sz="950" b="1" dirty="0" err="1">
                <a:solidFill>
                  <a:schemeClr val="dk2"/>
                </a:solidFill>
              </a:rPr>
              <a:t>τί</a:t>
            </a:r>
            <a:r>
              <a:rPr lang="en" sz="950" b="1" dirty="0">
                <a:solidFill>
                  <a:schemeClr val="dk2"/>
                </a:solidFill>
              </a:rPr>
              <a:t> </a:t>
            </a:r>
            <a:r>
              <a:rPr lang="en" sz="950" b="1" dirty="0" err="1">
                <a:solidFill>
                  <a:schemeClr val="dk2"/>
                </a:solidFill>
              </a:rPr>
              <a:t>δούλεψε</a:t>
            </a:r>
            <a:r>
              <a:rPr lang="en" sz="950" b="1" dirty="0">
                <a:solidFill>
                  <a:schemeClr val="dk2"/>
                </a:solidFill>
              </a:rPr>
              <a:t>:</a:t>
            </a:r>
            <a:endParaRPr sz="950" b="1" dirty="0">
              <a:solidFill>
                <a:schemeClr val="dk2"/>
              </a:solidFill>
            </a:endParaRPr>
          </a:p>
          <a:p>
            <a:pPr marL="914400" lvl="1" indent="-2889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50"/>
              <a:buChar char="○"/>
            </a:pPr>
            <a:r>
              <a:rPr lang="en" sz="950" b="1" dirty="0" err="1">
                <a:solidFill>
                  <a:schemeClr val="dk2"/>
                </a:solidFill>
              </a:rPr>
              <a:t>Φυσικό</a:t>
            </a:r>
            <a:r>
              <a:rPr lang="en" sz="950" b="1" dirty="0">
                <a:solidFill>
                  <a:schemeClr val="dk2"/>
                </a:solidFill>
              </a:rPr>
              <a:t>, </a:t>
            </a:r>
            <a:r>
              <a:rPr lang="en" sz="950" b="1" dirty="0" err="1">
                <a:solidFill>
                  <a:schemeClr val="dk2"/>
                </a:solidFill>
              </a:rPr>
              <a:t>όχι</a:t>
            </a:r>
            <a:r>
              <a:rPr lang="en" sz="950" b="1" dirty="0">
                <a:solidFill>
                  <a:schemeClr val="dk2"/>
                </a:solidFill>
              </a:rPr>
              <a:t> </a:t>
            </a:r>
            <a:r>
              <a:rPr lang="en" sz="950" b="1" dirty="0" err="1">
                <a:solidFill>
                  <a:schemeClr val="dk2"/>
                </a:solidFill>
              </a:rPr>
              <a:t>εξ</a:t>
            </a:r>
            <a:r>
              <a:rPr lang="en" sz="950" b="1" dirty="0">
                <a:solidFill>
                  <a:schemeClr val="dk2"/>
                </a:solidFill>
              </a:rPr>
              <a:t>α</a:t>
            </a:r>
            <a:r>
              <a:rPr lang="en" sz="950" b="1" dirty="0" err="1">
                <a:solidFill>
                  <a:schemeClr val="dk2"/>
                </a:solidFill>
              </a:rPr>
              <a:t>ν</a:t>
            </a:r>
            <a:r>
              <a:rPr lang="en" sz="950" b="1" dirty="0">
                <a:solidFill>
                  <a:schemeClr val="dk2"/>
                </a:solidFill>
              </a:rPr>
              <a:t>α</a:t>
            </a:r>
            <a:r>
              <a:rPr lang="en" sz="950" b="1" dirty="0" err="1">
                <a:solidFill>
                  <a:schemeClr val="dk2"/>
                </a:solidFill>
              </a:rPr>
              <a:t>γκ</a:t>
            </a:r>
            <a:r>
              <a:rPr lang="en" sz="950" b="1" dirty="0">
                <a:solidFill>
                  <a:schemeClr val="dk2"/>
                </a:solidFill>
              </a:rPr>
              <a:t>α</a:t>
            </a:r>
            <a:r>
              <a:rPr lang="en" sz="950" b="1" dirty="0" err="1">
                <a:solidFill>
                  <a:schemeClr val="dk2"/>
                </a:solidFill>
              </a:rPr>
              <a:t>στικό</a:t>
            </a:r>
            <a:r>
              <a:rPr lang="en" sz="950" b="1" dirty="0">
                <a:solidFill>
                  <a:schemeClr val="dk2"/>
                </a:solidFill>
              </a:rPr>
              <a:t>: </a:t>
            </a:r>
            <a:r>
              <a:rPr lang="en" sz="950" dirty="0" err="1">
                <a:solidFill>
                  <a:schemeClr val="dk2"/>
                </a:solidFill>
              </a:rPr>
              <a:t>Λειτούργησε</a:t>
            </a:r>
            <a:r>
              <a:rPr lang="en" sz="950" dirty="0">
                <a:solidFill>
                  <a:schemeClr val="dk2"/>
                </a:solidFill>
              </a:rPr>
              <a:t> </a:t>
            </a:r>
            <a:r>
              <a:rPr lang="en" sz="950" dirty="0" err="1">
                <a:solidFill>
                  <a:schemeClr val="dk2"/>
                </a:solidFill>
              </a:rPr>
              <a:t>ως</a:t>
            </a:r>
            <a:r>
              <a:rPr lang="en" sz="950" dirty="0">
                <a:solidFill>
                  <a:schemeClr val="dk2"/>
                </a:solidFill>
              </a:rPr>
              <a:t> “</a:t>
            </a:r>
            <a:r>
              <a:rPr lang="en" sz="950" dirty="0" err="1">
                <a:solidFill>
                  <a:schemeClr val="dk2"/>
                </a:solidFill>
              </a:rPr>
              <a:t>μ</a:t>
            </a:r>
            <a:r>
              <a:rPr lang="en" sz="950" dirty="0">
                <a:solidFill>
                  <a:schemeClr val="dk2"/>
                </a:solidFill>
              </a:rPr>
              <a:t>α</a:t>
            </a:r>
            <a:r>
              <a:rPr lang="en" sz="950" dirty="0" err="1">
                <a:solidFill>
                  <a:schemeClr val="dk2"/>
                </a:solidFill>
              </a:rPr>
              <a:t>γνήτης</a:t>
            </a:r>
            <a:r>
              <a:rPr lang="en" sz="950" dirty="0">
                <a:solidFill>
                  <a:schemeClr val="dk2"/>
                </a:solidFill>
              </a:rPr>
              <a:t>” </a:t>
            </a:r>
            <a:r>
              <a:rPr lang="en" sz="950" dirty="0" err="1">
                <a:solidFill>
                  <a:schemeClr val="dk2"/>
                </a:solidFill>
              </a:rPr>
              <a:t>γι</a:t>
            </a:r>
            <a:r>
              <a:rPr lang="en" sz="950" dirty="0">
                <a:solidFill>
                  <a:schemeClr val="dk2"/>
                </a:solidFill>
              </a:rPr>
              <a:t>α </a:t>
            </a:r>
            <a:r>
              <a:rPr lang="en" sz="950" dirty="0" err="1">
                <a:solidFill>
                  <a:schemeClr val="dk2"/>
                </a:solidFill>
              </a:rPr>
              <a:t>τους</a:t>
            </a:r>
            <a:r>
              <a:rPr lang="en" sz="950" dirty="0">
                <a:solidFill>
                  <a:schemeClr val="dk2"/>
                </a:solidFill>
              </a:rPr>
              <a:t> </a:t>
            </a:r>
            <a:r>
              <a:rPr lang="en" sz="950" dirty="0" err="1">
                <a:solidFill>
                  <a:schemeClr val="dk2"/>
                </a:solidFill>
              </a:rPr>
              <a:t>ερευνητές</a:t>
            </a:r>
            <a:r>
              <a:rPr lang="en" sz="950" dirty="0">
                <a:solidFill>
                  <a:schemeClr val="dk2"/>
                </a:solidFill>
              </a:rPr>
              <a:t>, </a:t>
            </a:r>
            <a:r>
              <a:rPr lang="en" sz="950" dirty="0" err="1">
                <a:solidFill>
                  <a:schemeClr val="dk2"/>
                </a:solidFill>
              </a:rPr>
              <a:t>δημιουργώντ</a:t>
            </a:r>
            <a:r>
              <a:rPr lang="en" sz="950" dirty="0">
                <a:solidFill>
                  <a:schemeClr val="dk2"/>
                </a:solidFill>
              </a:rPr>
              <a:t>α</a:t>
            </a:r>
            <a:r>
              <a:rPr lang="en" sz="950" dirty="0" err="1">
                <a:solidFill>
                  <a:schemeClr val="dk2"/>
                </a:solidFill>
              </a:rPr>
              <a:t>ς</a:t>
            </a:r>
            <a:r>
              <a:rPr lang="en" sz="950" dirty="0">
                <a:solidFill>
                  <a:schemeClr val="dk2"/>
                </a:solidFill>
              </a:rPr>
              <a:t> </a:t>
            </a:r>
            <a:r>
              <a:rPr lang="en" sz="950" dirty="0" err="1">
                <a:solidFill>
                  <a:schemeClr val="dk2"/>
                </a:solidFill>
              </a:rPr>
              <a:t>οργ</a:t>
            </a:r>
            <a:r>
              <a:rPr lang="en" sz="950" dirty="0">
                <a:solidFill>
                  <a:schemeClr val="dk2"/>
                </a:solidFill>
              </a:rPr>
              <a:t>α</a:t>
            </a:r>
            <a:r>
              <a:rPr lang="en" sz="950" dirty="0" err="1">
                <a:solidFill>
                  <a:schemeClr val="dk2"/>
                </a:solidFill>
              </a:rPr>
              <a:t>νική</a:t>
            </a:r>
            <a:r>
              <a:rPr lang="en" sz="950" dirty="0">
                <a:solidFill>
                  <a:schemeClr val="dk2"/>
                </a:solidFill>
              </a:rPr>
              <a:t> α</a:t>
            </a:r>
            <a:r>
              <a:rPr lang="en" sz="950" dirty="0" err="1">
                <a:solidFill>
                  <a:schemeClr val="dk2"/>
                </a:solidFill>
              </a:rPr>
              <a:t>λληλε</a:t>
            </a:r>
            <a:r>
              <a:rPr lang="en" sz="950" dirty="0">
                <a:solidFill>
                  <a:schemeClr val="dk2"/>
                </a:solidFill>
              </a:rPr>
              <a:t>π</a:t>
            </a:r>
            <a:r>
              <a:rPr lang="en" sz="950" dirty="0" err="1">
                <a:solidFill>
                  <a:schemeClr val="dk2"/>
                </a:solidFill>
              </a:rPr>
              <a:t>ίδρ</a:t>
            </a:r>
            <a:r>
              <a:rPr lang="en" sz="950" dirty="0">
                <a:solidFill>
                  <a:schemeClr val="dk2"/>
                </a:solidFill>
              </a:rPr>
              <a:t>α</a:t>
            </a:r>
            <a:r>
              <a:rPr lang="en" sz="950" dirty="0" err="1">
                <a:solidFill>
                  <a:schemeClr val="dk2"/>
                </a:solidFill>
              </a:rPr>
              <a:t>ση</a:t>
            </a:r>
            <a:r>
              <a:rPr lang="en" sz="950" dirty="0">
                <a:solidFill>
                  <a:schemeClr val="dk2"/>
                </a:solidFill>
              </a:rPr>
              <a:t>.</a:t>
            </a:r>
            <a:endParaRPr sz="950" dirty="0">
              <a:solidFill>
                <a:schemeClr val="dk2"/>
              </a:solidFill>
            </a:endParaRPr>
          </a:p>
          <a:p>
            <a:pPr marL="914400" lvl="1" indent="-2889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50"/>
              <a:buChar char="○"/>
            </a:pPr>
            <a:r>
              <a:rPr lang="en" sz="950" b="1" dirty="0" err="1">
                <a:solidFill>
                  <a:schemeClr val="dk2"/>
                </a:solidFill>
              </a:rPr>
              <a:t>Χ</a:t>
            </a:r>
            <a:r>
              <a:rPr lang="en" sz="950" b="1" dirty="0">
                <a:solidFill>
                  <a:schemeClr val="dk2"/>
                </a:solidFill>
              </a:rPr>
              <a:t>α</a:t>
            </a:r>
            <a:r>
              <a:rPr lang="en" sz="950" b="1" dirty="0" err="1">
                <a:solidFill>
                  <a:schemeClr val="dk2"/>
                </a:solidFill>
              </a:rPr>
              <a:t>μηλή</a:t>
            </a:r>
            <a:r>
              <a:rPr lang="en" sz="950" b="1" dirty="0">
                <a:solidFill>
                  <a:schemeClr val="dk2"/>
                </a:solidFill>
              </a:rPr>
              <a:t> </a:t>
            </a:r>
            <a:r>
              <a:rPr lang="en" sz="950" b="1" dirty="0" err="1">
                <a:solidFill>
                  <a:schemeClr val="dk2"/>
                </a:solidFill>
              </a:rPr>
              <a:t>Δι</a:t>
            </a:r>
            <a:r>
              <a:rPr lang="en" sz="950" b="1" dirty="0">
                <a:solidFill>
                  <a:schemeClr val="dk2"/>
                </a:solidFill>
              </a:rPr>
              <a:t>α</a:t>
            </a:r>
            <a:r>
              <a:rPr lang="en" sz="950" b="1" dirty="0" err="1">
                <a:solidFill>
                  <a:schemeClr val="dk2"/>
                </a:solidFill>
              </a:rPr>
              <a:t>τ</a:t>
            </a:r>
            <a:r>
              <a:rPr lang="en" sz="950" b="1" dirty="0">
                <a:solidFill>
                  <a:schemeClr val="dk2"/>
                </a:solidFill>
              </a:rPr>
              <a:t>α</a:t>
            </a:r>
            <a:r>
              <a:rPr lang="en" sz="950" b="1" dirty="0" err="1">
                <a:solidFill>
                  <a:schemeClr val="dk2"/>
                </a:solidFill>
              </a:rPr>
              <a:t>ρ</a:t>
            </a:r>
            <a:r>
              <a:rPr lang="en" sz="950" b="1" dirty="0">
                <a:solidFill>
                  <a:schemeClr val="dk2"/>
                </a:solidFill>
              </a:rPr>
              <a:t>α</a:t>
            </a:r>
            <a:r>
              <a:rPr lang="en" sz="950" b="1" dirty="0" err="1">
                <a:solidFill>
                  <a:schemeClr val="dk2"/>
                </a:solidFill>
              </a:rPr>
              <a:t>χή</a:t>
            </a:r>
            <a:r>
              <a:rPr lang="en" sz="950" b="1" dirty="0">
                <a:solidFill>
                  <a:schemeClr val="dk2"/>
                </a:solidFill>
              </a:rPr>
              <a:t>:</a:t>
            </a:r>
            <a:r>
              <a:rPr lang="en" sz="950" dirty="0">
                <a:solidFill>
                  <a:schemeClr val="dk2"/>
                </a:solidFill>
              </a:rPr>
              <a:t> </a:t>
            </a:r>
            <a:r>
              <a:rPr lang="en" sz="950" dirty="0" err="1">
                <a:solidFill>
                  <a:schemeClr val="dk2"/>
                </a:solidFill>
              </a:rPr>
              <a:t>Ήτ</a:t>
            </a:r>
            <a:r>
              <a:rPr lang="en" sz="950" dirty="0">
                <a:solidFill>
                  <a:schemeClr val="dk2"/>
                </a:solidFill>
              </a:rPr>
              <a:t>α</a:t>
            </a:r>
            <a:r>
              <a:rPr lang="en" sz="950" dirty="0" err="1">
                <a:solidFill>
                  <a:schemeClr val="dk2"/>
                </a:solidFill>
              </a:rPr>
              <a:t>ν</a:t>
            </a:r>
            <a:r>
              <a:rPr lang="en" sz="950" dirty="0">
                <a:solidFill>
                  <a:schemeClr val="dk2"/>
                </a:solidFill>
              </a:rPr>
              <a:t> </a:t>
            </a:r>
            <a:r>
              <a:rPr lang="en" sz="950" dirty="0" err="1">
                <a:solidFill>
                  <a:schemeClr val="dk2"/>
                </a:solidFill>
              </a:rPr>
              <a:t>μι</a:t>
            </a:r>
            <a:r>
              <a:rPr lang="en" sz="950" dirty="0">
                <a:solidFill>
                  <a:schemeClr val="dk2"/>
                </a:solidFill>
              </a:rPr>
              <a:t>α </a:t>
            </a:r>
            <a:r>
              <a:rPr lang="en" sz="950" dirty="0" err="1">
                <a:solidFill>
                  <a:schemeClr val="dk2"/>
                </a:solidFill>
              </a:rPr>
              <a:t>υ</a:t>
            </a:r>
            <a:r>
              <a:rPr lang="en" sz="950" dirty="0">
                <a:solidFill>
                  <a:schemeClr val="dk2"/>
                </a:solidFill>
              </a:rPr>
              <a:t>π</a:t>
            </a:r>
            <a:r>
              <a:rPr lang="en" sz="950" dirty="0" err="1">
                <a:solidFill>
                  <a:schemeClr val="dk2"/>
                </a:solidFill>
              </a:rPr>
              <a:t>ηρεσί</a:t>
            </a:r>
            <a:r>
              <a:rPr lang="en" sz="950" dirty="0">
                <a:solidFill>
                  <a:schemeClr val="dk2"/>
                </a:solidFill>
              </a:rPr>
              <a:t>α, </a:t>
            </a:r>
            <a:r>
              <a:rPr lang="en" sz="950" dirty="0" err="1">
                <a:solidFill>
                  <a:schemeClr val="dk2"/>
                </a:solidFill>
              </a:rPr>
              <a:t>όχι</a:t>
            </a:r>
            <a:r>
              <a:rPr lang="en" sz="950" dirty="0">
                <a:solidFill>
                  <a:schemeClr val="dk2"/>
                </a:solidFill>
              </a:rPr>
              <a:t> </a:t>
            </a:r>
            <a:r>
              <a:rPr lang="en" sz="950" dirty="0" err="1">
                <a:solidFill>
                  <a:schemeClr val="dk2"/>
                </a:solidFill>
              </a:rPr>
              <a:t>μι</a:t>
            </a:r>
            <a:r>
              <a:rPr lang="en" sz="950" dirty="0">
                <a:solidFill>
                  <a:schemeClr val="dk2"/>
                </a:solidFill>
              </a:rPr>
              <a:t>α </a:t>
            </a:r>
            <a:r>
              <a:rPr lang="en" sz="950" dirty="0" err="1">
                <a:solidFill>
                  <a:schemeClr val="dk2"/>
                </a:solidFill>
              </a:rPr>
              <a:t>ε</a:t>
            </a:r>
            <a:r>
              <a:rPr lang="en" sz="950" dirty="0">
                <a:solidFill>
                  <a:schemeClr val="dk2"/>
                </a:solidFill>
              </a:rPr>
              <a:t>π</a:t>
            </a:r>
            <a:r>
              <a:rPr lang="en" sz="950" dirty="0" err="1">
                <a:solidFill>
                  <a:schemeClr val="dk2"/>
                </a:solidFill>
              </a:rPr>
              <a:t>ι</a:t>
            </a:r>
            <a:r>
              <a:rPr lang="en" sz="950" dirty="0">
                <a:solidFill>
                  <a:schemeClr val="dk2"/>
                </a:solidFill>
              </a:rPr>
              <a:t>β</a:t>
            </a:r>
            <a:r>
              <a:rPr lang="en" sz="950" dirty="0" err="1">
                <a:solidFill>
                  <a:schemeClr val="dk2"/>
                </a:solidFill>
              </a:rPr>
              <a:t>ε</a:t>
            </a:r>
            <a:r>
              <a:rPr lang="en" sz="950" dirty="0">
                <a:solidFill>
                  <a:schemeClr val="dk2"/>
                </a:solidFill>
              </a:rPr>
              <a:t>β</a:t>
            </a:r>
            <a:r>
              <a:rPr lang="en" sz="950" dirty="0" err="1">
                <a:solidFill>
                  <a:schemeClr val="dk2"/>
                </a:solidFill>
              </a:rPr>
              <a:t>λημένη</a:t>
            </a:r>
            <a:r>
              <a:rPr lang="en" sz="950" dirty="0">
                <a:solidFill>
                  <a:schemeClr val="dk2"/>
                </a:solidFill>
              </a:rPr>
              <a:t> </a:t>
            </a:r>
            <a:r>
              <a:rPr lang="en" sz="950" dirty="0" err="1">
                <a:solidFill>
                  <a:schemeClr val="dk2"/>
                </a:solidFill>
              </a:rPr>
              <a:t>δι</a:t>
            </a:r>
            <a:r>
              <a:rPr lang="en" sz="950" dirty="0">
                <a:solidFill>
                  <a:schemeClr val="dk2"/>
                </a:solidFill>
              </a:rPr>
              <a:t>α</a:t>
            </a:r>
            <a:r>
              <a:rPr lang="en" sz="950" dirty="0" err="1">
                <a:solidFill>
                  <a:schemeClr val="dk2"/>
                </a:solidFill>
              </a:rPr>
              <a:t>ρθρωτική</a:t>
            </a:r>
            <a:r>
              <a:rPr lang="en" sz="950" dirty="0">
                <a:solidFill>
                  <a:schemeClr val="dk2"/>
                </a:solidFill>
              </a:rPr>
              <a:t> α</a:t>
            </a:r>
            <a:r>
              <a:rPr lang="en" sz="950" dirty="0" err="1">
                <a:solidFill>
                  <a:schemeClr val="dk2"/>
                </a:solidFill>
              </a:rPr>
              <a:t>λλ</a:t>
            </a:r>
            <a:r>
              <a:rPr lang="en" sz="950" dirty="0">
                <a:solidFill>
                  <a:schemeClr val="dk2"/>
                </a:solidFill>
              </a:rPr>
              <a:t>α</a:t>
            </a:r>
            <a:r>
              <a:rPr lang="en" sz="950" dirty="0" err="1">
                <a:solidFill>
                  <a:schemeClr val="dk2"/>
                </a:solidFill>
              </a:rPr>
              <a:t>γή</a:t>
            </a:r>
            <a:r>
              <a:rPr lang="en" sz="950" dirty="0">
                <a:solidFill>
                  <a:schemeClr val="dk2"/>
                </a:solidFill>
              </a:rPr>
              <a:t>.</a:t>
            </a:r>
            <a:endParaRPr sz="950" dirty="0">
              <a:solidFill>
                <a:schemeClr val="dk2"/>
              </a:solidFill>
            </a:endParaRPr>
          </a:p>
          <a:p>
            <a:pPr marL="914400" lvl="1" indent="-2889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50"/>
              <a:buChar char="○"/>
            </a:pPr>
            <a:r>
              <a:rPr lang="en" sz="950" b="1" dirty="0" err="1">
                <a:solidFill>
                  <a:schemeClr val="dk2"/>
                </a:solidFill>
              </a:rPr>
              <a:t>Έν</a:t>
            </a:r>
            <a:r>
              <a:rPr lang="en" sz="950" b="1" dirty="0">
                <a:solidFill>
                  <a:schemeClr val="dk2"/>
                </a:solidFill>
              </a:rPr>
              <a:t>α </a:t>
            </a:r>
            <a:r>
              <a:rPr lang="en" sz="950" b="1" dirty="0" err="1">
                <a:solidFill>
                  <a:schemeClr val="dk2"/>
                </a:solidFill>
              </a:rPr>
              <a:t>Φορουμ</a:t>
            </a:r>
            <a:r>
              <a:rPr lang="en" sz="950" b="1" dirty="0">
                <a:solidFill>
                  <a:schemeClr val="dk2"/>
                </a:solidFill>
              </a:rPr>
              <a:t> </a:t>
            </a:r>
            <a:r>
              <a:rPr lang="en" sz="950" b="1" dirty="0" err="1">
                <a:solidFill>
                  <a:schemeClr val="dk2"/>
                </a:solidFill>
              </a:rPr>
              <a:t>γι</a:t>
            </a:r>
            <a:r>
              <a:rPr lang="en" sz="950" b="1" dirty="0">
                <a:solidFill>
                  <a:schemeClr val="dk2"/>
                </a:solidFill>
              </a:rPr>
              <a:t>α </a:t>
            </a:r>
            <a:r>
              <a:rPr lang="en" sz="950" b="1" dirty="0" err="1">
                <a:solidFill>
                  <a:schemeClr val="dk2"/>
                </a:solidFill>
              </a:rPr>
              <a:t>Διάλογο</a:t>
            </a:r>
            <a:r>
              <a:rPr lang="en" sz="950" b="1" dirty="0">
                <a:solidFill>
                  <a:schemeClr val="dk2"/>
                </a:solidFill>
              </a:rPr>
              <a:t>:</a:t>
            </a:r>
            <a:r>
              <a:rPr lang="en" sz="950" dirty="0">
                <a:solidFill>
                  <a:schemeClr val="dk2"/>
                </a:solidFill>
              </a:rPr>
              <a:t> </a:t>
            </a:r>
            <a:r>
              <a:rPr lang="en" sz="950" dirty="0" err="1">
                <a:solidFill>
                  <a:schemeClr val="dk2"/>
                </a:solidFill>
              </a:rPr>
              <a:t>Έγινε</a:t>
            </a:r>
            <a:r>
              <a:rPr lang="en" sz="950" dirty="0">
                <a:solidFill>
                  <a:schemeClr val="dk2"/>
                </a:solidFill>
              </a:rPr>
              <a:t> </a:t>
            </a:r>
            <a:r>
              <a:rPr lang="en" sz="950" dirty="0" err="1">
                <a:solidFill>
                  <a:schemeClr val="dk2"/>
                </a:solidFill>
              </a:rPr>
              <a:t>έν</a:t>
            </a:r>
            <a:r>
              <a:rPr lang="en" sz="950" dirty="0">
                <a:solidFill>
                  <a:schemeClr val="dk2"/>
                </a:solidFill>
              </a:rPr>
              <a:t>α </a:t>
            </a:r>
            <a:r>
              <a:rPr lang="en" sz="950" dirty="0" err="1">
                <a:solidFill>
                  <a:schemeClr val="dk2"/>
                </a:solidFill>
              </a:rPr>
              <a:t>φυσικό</a:t>
            </a:r>
            <a:r>
              <a:rPr lang="en" sz="950" dirty="0">
                <a:solidFill>
                  <a:schemeClr val="dk2"/>
                </a:solidFill>
              </a:rPr>
              <a:t> </a:t>
            </a:r>
            <a:r>
              <a:rPr lang="en" sz="950" dirty="0" err="1">
                <a:solidFill>
                  <a:schemeClr val="dk2"/>
                </a:solidFill>
              </a:rPr>
              <a:t>μέρος</a:t>
            </a:r>
            <a:r>
              <a:rPr lang="en" sz="950" dirty="0">
                <a:solidFill>
                  <a:schemeClr val="dk2"/>
                </a:solidFill>
              </a:rPr>
              <a:t> </a:t>
            </a:r>
            <a:r>
              <a:rPr lang="en" sz="950" dirty="0" err="1">
                <a:solidFill>
                  <a:schemeClr val="dk2"/>
                </a:solidFill>
              </a:rPr>
              <a:t>γι</a:t>
            </a:r>
            <a:r>
              <a:rPr lang="en" sz="950" dirty="0">
                <a:solidFill>
                  <a:schemeClr val="dk2"/>
                </a:solidFill>
              </a:rPr>
              <a:t>α </a:t>
            </a:r>
            <a:r>
              <a:rPr lang="en" sz="950" dirty="0" err="1">
                <a:solidFill>
                  <a:schemeClr val="dk2"/>
                </a:solidFill>
              </a:rPr>
              <a:t>τους</a:t>
            </a:r>
            <a:r>
              <a:rPr lang="en" sz="950" dirty="0">
                <a:solidFill>
                  <a:schemeClr val="dk2"/>
                </a:solidFill>
              </a:rPr>
              <a:t> </a:t>
            </a:r>
            <a:r>
              <a:rPr lang="en" sz="950" dirty="0" err="1">
                <a:solidFill>
                  <a:schemeClr val="dk2"/>
                </a:solidFill>
              </a:rPr>
              <a:t>ερευνητές</a:t>
            </a:r>
            <a:r>
              <a:rPr lang="en" sz="950" dirty="0">
                <a:solidFill>
                  <a:schemeClr val="dk2"/>
                </a:solidFill>
              </a:rPr>
              <a:t> </a:t>
            </a:r>
            <a:r>
              <a:rPr lang="en" sz="950" dirty="0" err="1">
                <a:solidFill>
                  <a:schemeClr val="dk2"/>
                </a:solidFill>
              </a:rPr>
              <a:t>κ</a:t>
            </a:r>
            <a:r>
              <a:rPr lang="en" sz="950" dirty="0">
                <a:solidFill>
                  <a:schemeClr val="dk2"/>
                </a:solidFill>
              </a:rPr>
              <a:t>α</a:t>
            </a:r>
            <a:r>
              <a:rPr lang="en" sz="950" dirty="0" err="1">
                <a:solidFill>
                  <a:schemeClr val="dk2"/>
                </a:solidFill>
              </a:rPr>
              <a:t>ι</a:t>
            </a:r>
            <a:r>
              <a:rPr lang="en" sz="950" dirty="0">
                <a:solidFill>
                  <a:schemeClr val="dk2"/>
                </a:solidFill>
              </a:rPr>
              <a:t> </a:t>
            </a:r>
            <a:r>
              <a:rPr lang="en" sz="950" dirty="0" err="1">
                <a:solidFill>
                  <a:schemeClr val="dk2"/>
                </a:solidFill>
              </a:rPr>
              <a:t>τους</a:t>
            </a:r>
            <a:r>
              <a:rPr lang="en" sz="950" dirty="0">
                <a:solidFill>
                  <a:schemeClr val="dk2"/>
                </a:solidFill>
              </a:rPr>
              <a:t> </a:t>
            </a:r>
            <a:r>
              <a:rPr lang="en" sz="950" dirty="0" err="1">
                <a:solidFill>
                  <a:schemeClr val="dk2"/>
                </a:solidFill>
              </a:rPr>
              <a:t>ε</a:t>
            </a:r>
            <a:r>
              <a:rPr lang="en" sz="950" dirty="0">
                <a:solidFill>
                  <a:schemeClr val="dk2"/>
                </a:solidFill>
              </a:rPr>
              <a:t>πα</a:t>
            </a:r>
            <a:r>
              <a:rPr lang="en" sz="950" dirty="0" err="1">
                <a:solidFill>
                  <a:schemeClr val="dk2"/>
                </a:solidFill>
              </a:rPr>
              <a:t>γγελμ</a:t>
            </a:r>
            <a:r>
              <a:rPr lang="en" sz="950" dirty="0">
                <a:solidFill>
                  <a:schemeClr val="dk2"/>
                </a:solidFill>
              </a:rPr>
              <a:t>α</a:t>
            </a:r>
            <a:r>
              <a:rPr lang="en" sz="950" dirty="0" err="1">
                <a:solidFill>
                  <a:schemeClr val="dk2"/>
                </a:solidFill>
              </a:rPr>
              <a:t>τίες</a:t>
            </a:r>
            <a:r>
              <a:rPr lang="en" sz="950" dirty="0">
                <a:solidFill>
                  <a:schemeClr val="dk2"/>
                </a:solidFill>
              </a:rPr>
              <a:t> </a:t>
            </a:r>
            <a:r>
              <a:rPr lang="en" sz="950" dirty="0" err="1">
                <a:solidFill>
                  <a:schemeClr val="dk2"/>
                </a:solidFill>
              </a:rPr>
              <a:t>του</a:t>
            </a:r>
            <a:r>
              <a:rPr lang="en" sz="950" dirty="0">
                <a:solidFill>
                  <a:schemeClr val="dk2"/>
                </a:solidFill>
              </a:rPr>
              <a:t> ΤΠ </a:t>
            </a:r>
            <a:r>
              <a:rPr lang="en" sz="950" dirty="0" err="1">
                <a:solidFill>
                  <a:schemeClr val="dk2"/>
                </a:solidFill>
              </a:rPr>
              <a:t>ν</a:t>
            </a:r>
            <a:r>
              <a:rPr lang="en" sz="950" dirty="0">
                <a:solidFill>
                  <a:schemeClr val="dk2"/>
                </a:solidFill>
              </a:rPr>
              <a:t>α </a:t>
            </a:r>
            <a:r>
              <a:rPr lang="en" sz="950" dirty="0" err="1">
                <a:solidFill>
                  <a:schemeClr val="dk2"/>
                </a:solidFill>
              </a:rPr>
              <a:t>συζητήσουν</a:t>
            </a:r>
            <a:r>
              <a:rPr lang="en" sz="950" dirty="0">
                <a:solidFill>
                  <a:schemeClr val="dk2"/>
                </a:solidFill>
              </a:rPr>
              <a:t> α</a:t>
            </a:r>
            <a:r>
              <a:rPr lang="en" sz="950" dirty="0" err="1">
                <a:solidFill>
                  <a:schemeClr val="dk2"/>
                </a:solidFill>
              </a:rPr>
              <a:t>νάγκες</a:t>
            </a:r>
            <a:r>
              <a:rPr lang="en" sz="950" dirty="0">
                <a:solidFill>
                  <a:schemeClr val="dk2"/>
                </a:solidFill>
              </a:rPr>
              <a:t> </a:t>
            </a:r>
            <a:r>
              <a:rPr lang="en" sz="950" dirty="0" err="1">
                <a:solidFill>
                  <a:schemeClr val="dk2"/>
                </a:solidFill>
              </a:rPr>
              <a:t>κ</a:t>
            </a:r>
            <a:r>
              <a:rPr lang="en" sz="950" dirty="0">
                <a:solidFill>
                  <a:schemeClr val="dk2"/>
                </a:solidFill>
              </a:rPr>
              <a:t>α</a:t>
            </a:r>
            <a:r>
              <a:rPr lang="en" sz="950" dirty="0" err="1">
                <a:solidFill>
                  <a:schemeClr val="dk2"/>
                </a:solidFill>
              </a:rPr>
              <a:t>ι</a:t>
            </a:r>
            <a:r>
              <a:rPr lang="en" sz="950" dirty="0">
                <a:solidFill>
                  <a:schemeClr val="dk2"/>
                </a:solidFill>
              </a:rPr>
              <a:t> </a:t>
            </a:r>
            <a:r>
              <a:rPr lang="en" sz="950" dirty="0" err="1">
                <a:solidFill>
                  <a:schemeClr val="dk2"/>
                </a:solidFill>
              </a:rPr>
              <a:t>λύσεις</a:t>
            </a:r>
            <a:r>
              <a:rPr lang="en" sz="950" dirty="0">
                <a:solidFill>
                  <a:schemeClr val="dk2"/>
                </a:solidFill>
              </a:rPr>
              <a:t>.</a:t>
            </a:r>
            <a:endParaRPr sz="950" dirty="0">
              <a:solidFill>
                <a:schemeClr val="dk2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50" dirty="0">
              <a:solidFill>
                <a:schemeClr val="dk2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 b="1" dirty="0" err="1">
                <a:solidFill>
                  <a:schemeClr val="dk2"/>
                </a:solidFill>
              </a:rPr>
              <a:t>Γι</a:t>
            </a:r>
            <a:r>
              <a:rPr lang="en" sz="1000" b="1" dirty="0">
                <a:solidFill>
                  <a:schemeClr val="dk2"/>
                </a:solidFill>
              </a:rPr>
              <a:t>α</a:t>
            </a:r>
            <a:r>
              <a:rPr lang="en" sz="1000" b="1" dirty="0" err="1">
                <a:solidFill>
                  <a:schemeClr val="dk2"/>
                </a:solidFill>
              </a:rPr>
              <a:t>τί</a:t>
            </a:r>
            <a:r>
              <a:rPr lang="en" sz="1000" b="1" dirty="0">
                <a:solidFill>
                  <a:schemeClr val="dk2"/>
                </a:solidFill>
              </a:rPr>
              <a:t> </a:t>
            </a:r>
            <a:r>
              <a:rPr lang="en" sz="1000" b="1" dirty="0" err="1">
                <a:solidFill>
                  <a:schemeClr val="dk2"/>
                </a:solidFill>
              </a:rPr>
              <a:t>είχε</a:t>
            </a:r>
            <a:r>
              <a:rPr lang="en" sz="1000" b="1" dirty="0">
                <a:solidFill>
                  <a:schemeClr val="dk2"/>
                </a:solidFill>
              </a:rPr>
              <a:t> impact </a:t>
            </a:r>
            <a:r>
              <a:rPr lang="en" sz="1000" b="1" dirty="0" err="1">
                <a:solidFill>
                  <a:schemeClr val="dk2"/>
                </a:solidFill>
              </a:rPr>
              <a:t>η</a:t>
            </a:r>
            <a:r>
              <a:rPr lang="en" sz="1000" b="1" dirty="0">
                <a:solidFill>
                  <a:schemeClr val="dk2"/>
                </a:solidFill>
              </a:rPr>
              <a:t> SSM?</a:t>
            </a:r>
            <a:endParaRPr sz="1000" b="1" dirty="0">
              <a:solidFill>
                <a:schemeClr val="dk2"/>
              </a:solidFill>
            </a:endParaRPr>
          </a:p>
          <a:p>
            <a:pPr marL="457200" lvl="0" indent="-2889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50"/>
              <a:buChar char="●"/>
            </a:pPr>
            <a:r>
              <a:rPr lang="en" sz="1000" u="sng" dirty="0" err="1">
                <a:solidFill>
                  <a:schemeClr val="dk2"/>
                </a:solidFill>
              </a:rPr>
              <a:t>Μετέφερε</a:t>
            </a:r>
            <a:r>
              <a:rPr lang="en" sz="1000" u="sng" dirty="0">
                <a:solidFill>
                  <a:schemeClr val="dk2"/>
                </a:solidFill>
              </a:rPr>
              <a:t> </a:t>
            </a:r>
            <a:r>
              <a:rPr lang="en" sz="1000" u="sng" dirty="0" err="1">
                <a:solidFill>
                  <a:schemeClr val="dk2"/>
                </a:solidFill>
              </a:rPr>
              <a:t>με</a:t>
            </a:r>
            <a:r>
              <a:rPr lang="en" sz="1000" u="sng" dirty="0">
                <a:solidFill>
                  <a:schemeClr val="dk2"/>
                </a:solidFill>
              </a:rPr>
              <a:t> </a:t>
            </a:r>
            <a:r>
              <a:rPr lang="en" sz="1000" u="sng" dirty="0" err="1">
                <a:solidFill>
                  <a:schemeClr val="dk2"/>
                </a:solidFill>
              </a:rPr>
              <a:t>ε</a:t>
            </a:r>
            <a:r>
              <a:rPr lang="en" sz="1000" u="sng" dirty="0">
                <a:solidFill>
                  <a:schemeClr val="dk2"/>
                </a:solidFill>
              </a:rPr>
              <a:t>π</a:t>
            </a:r>
            <a:r>
              <a:rPr lang="en" sz="1000" u="sng" dirty="0" err="1">
                <a:solidFill>
                  <a:schemeClr val="dk2"/>
                </a:solidFill>
              </a:rPr>
              <a:t>ιτυχί</a:t>
            </a:r>
            <a:r>
              <a:rPr lang="en" sz="1000" u="sng" dirty="0">
                <a:solidFill>
                  <a:schemeClr val="dk2"/>
                </a:solidFill>
              </a:rPr>
              <a:t>α </a:t>
            </a:r>
            <a:r>
              <a:rPr lang="en" sz="1000" u="sng" dirty="0" err="1">
                <a:solidFill>
                  <a:schemeClr val="dk2"/>
                </a:solidFill>
              </a:rPr>
              <a:t>την</a:t>
            </a:r>
            <a:r>
              <a:rPr lang="en" sz="1000" u="sng" dirty="0">
                <a:solidFill>
                  <a:schemeClr val="dk2"/>
                </a:solidFill>
              </a:rPr>
              <a:t> </a:t>
            </a:r>
            <a:r>
              <a:rPr lang="en" sz="1000" u="sng" dirty="0" err="1">
                <a:solidFill>
                  <a:schemeClr val="dk2"/>
                </a:solidFill>
              </a:rPr>
              <a:t>εστί</a:t>
            </a:r>
            <a:r>
              <a:rPr lang="en" sz="1000" u="sng" dirty="0">
                <a:solidFill>
                  <a:schemeClr val="dk2"/>
                </a:solidFill>
              </a:rPr>
              <a:t>α</a:t>
            </a:r>
            <a:r>
              <a:rPr lang="en" sz="1000" u="sng" dirty="0" err="1">
                <a:solidFill>
                  <a:schemeClr val="dk2"/>
                </a:solidFill>
              </a:rPr>
              <a:t>ση</a:t>
            </a:r>
            <a:r>
              <a:rPr lang="en" sz="1000" u="sng" dirty="0">
                <a:solidFill>
                  <a:schemeClr val="dk2"/>
                </a:solidFill>
              </a:rPr>
              <a:t> απ</a:t>
            </a:r>
            <a:r>
              <a:rPr lang="en" sz="1000" u="sng" dirty="0" err="1">
                <a:solidFill>
                  <a:schemeClr val="dk2"/>
                </a:solidFill>
              </a:rPr>
              <a:t>ό</a:t>
            </a:r>
            <a:r>
              <a:rPr lang="en" sz="1000" u="sng" dirty="0">
                <a:solidFill>
                  <a:schemeClr val="dk2"/>
                </a:solidFill>
              </a:rPr>
              <a:t> </a:t>
            </a:r>
            <a:r>
              <a:rPr lang="en" sz="1000" u="sng" dirty="0" err="1">
                <a:solidFill>
                  <a:schemeClr val="dk2"/>
                </a:solidFill>
              </a:rPr>
              <a:t>τεχνικά</a:t>
            </a:r>
            <a:r>
              <a:rPr lang="en" sz="1000" u="sng" dirty="0">
                <a:solidFill>
                  <a:schemeClr val="dk2"/>
                </a:solidFill>
              </a:rPr>
              <a:t> </a:t>
            </a:r>
            <a:r>
              <a:rPr lang="en" sz="1000" u="sng" dirty="0" err="1">
                <a:solidFill>
                  <a:schemeClr val="dk2"/>
                </a:solidFill>
              </a:rPr>
              <a:t>ερωτήμ</a:t>
            </a:r>
            <a:r>
              <a:rPr lang="en" sz="1000" u="sng" dirty="0">
                <a:solidFill>
                  <a:schemeClr val="dk2"/>
                </a:solidFill>
              </a:rPr>
              <a:t>α</a:t>
            </a:r>
            <a:r>
              <a:rPr lang="en" sz="1000" u="sng" dirty="0" err="1">
                <a:solidFill>
                  <a:schemeClr val="dk2"/>
                </a:solidFill>
              </a:rPr>
              <a:t>τ</a:t>
            </a:r>
            <a:r>
              <a:rPr lang="en" sz="1000" u="sng" dirty="0">
                <a:solidFill>
                  <a:schemeClr val="dk2"/>
                </a:solidFill>
              </a:rPr>
              <a:t>α </a:t>
            </a:r>
            <a:r>
              <a:rPr lang="en" sz="1000" u="sng" dirty="0" err="1">
                <a:solidFill>
                  <a:schemeClr val="dk2"/>
                </a:solidFill>
              </a:rPr>
              <a:t>στην</a:t>
            </a:r>
            <a:r>
              <a:rPr lang="en" sz="1000" u="sng" dirty="0">
                <a:solidFill>
                  <a:schemeClr val="dk2"/>
                </a:solidFill>
              </a:rPr>
              <a:t> α</a:t>
            </a:r>
            <a:r>
              <a:rPr lang="en" sz="1000" u="sng" dirty="0" err="1">
                <a:solidFill>
                  <a:schemeClr val="dk2"/>
                </a:solidFill>
              </a:rPr>
              <a:t>νθρώ</a:t>
            </a:r>
            <a:r>
              <a:rPr lang="en" sz="1000" u="sng" dirty="0">
                <a:solidFill>
                  <a:schemeClr val="dk2"/>
                </a:solidFill>
              </a:rPr>
              <a:t>π</a:t>
            </a:r>
            <a:r>
              <a:rPr lang="en" sz="1000" u="sng" dirty="0" err="1">
                <a:solidFill>
                  <a:schemeClr val="dk2"/>
                </a:solidFill>
              </a:rPr>
              <a:t>ινη</a:t>
            </a:r>
            <a:r>
              <a:rPr lang="en" sz="1000" u="sng" dirty="0">
                <a:solidFill>
                  <a:schemeClr val="dk2"/>
                </a:solidFill>
              </a:rPr>
              <a:t> </a:t>
            </a:r>
            <a:r>
              <a:rPr lang="en" sz="1000" u="sng" dirty="0" err="1">
                <a:solidFill>
                  <a:schemeClr val="dk2"/>
                </a:solidFill>
              </a:rPr>
              <a:t>συμ</a:t>
            </a:r>
            <a:r>
              <a:rPr lang="en" sz="1000" u="sng" dirty="0">
                <a:solidFill>
                  <a:schemeClr val="dk2"/>
                </a:solidFill>
              </a:rPr>
              <a:t>π</a:t>
            </a:r>
            <a:r>
              <a:rPr lang="en" sz="1000" u="sng" dirty="0" err="1">
                <a:solidFill>
                  <a:schemeClr val="dk2"/>
                </a:solidFill>
              </a:rPr>
              <a:t>εριφορά</a:t>
            </a:r>
            <a:r>
              <a:rPr lang="en" sz="1000" u="sng" dirty="0">
                <a:solidFill>
                  <a:schemeClr val="dk2"/>
                </a:solidFill>
              </a:rPr>
              <a:t> </a:t>
            </a:r>
            <a:r>
              <a:rPr lang="en" sz="1000" u="sng" dirty="0" err="1">
                <a:solidFill>
                  <a:schemeClr val="dk2"/>
                </a:solidFill>
              </a:rPr>
              <a:t>κ</a:t>
            </a:r>
            <a:r>
              <a:rPr lang="en" sz="1000" u="sng" dirty="0">
                <a:solidFill>
                  <a:schemeClr val="dk2"/>
                </a:solidFill>
              </a:rPr>
              <a:t>α</a:t>
            </a:r>
            <a:r>
              <a:rPr lang="en" sz="1000" u="sng" dirty="0" err="1">
                <a:solidFill>
                  <a:schemeClr val="dk2"/>
                </a:solidFill>
              </a:rPr>
              <a:t>ι</a:t>
            </a:r>
            <a:r>
              <a:rPr lang="en" sz="1000" u="sng" dirty="0">
                <a:solidFill>
                  <a:schemeClr val="dk2"/>
                </a:solidFill>
              </a:rPr>
              <a:t> </a:t>
            </a:r>
            <a:r>
              <a:rPr lang="en" sz="1000" u="sng" dirty="0" err="1">
                <a:solidFill>
                  <a:schemeClr val="dk2"/>
                </a:solidFill>
              </a:rPr>
              <a:t>τις</a:t>
            </a:r>
            <a:r>
              <a:rPr lang="en" sz="1000" u="sng" dirty="0">
                <a:solidFill>
                  <a:schemeClr val="dk2"/>
                </a:solidFill>
              </a:rPr>
              <a:t> </a:t>
            </a:r>
            <a:r>
              <a:rPr lang="en" sz="1000" u="sng" dirty="0" err="1">
                <a:solidFill>
                  <a:schemeClr val="dk2"/>
                </a:solidFill>
              </a:rPr>
              <a:t>σχέσεις</a:t>
            </a:r>
            <a:r>
              <a:rPr lang="en" sz="1000" dirty="0">
                <a:solidFill>
                  <a:schemeClr val="dk2"/>
                </a:solidFill>
              </a:rPr>
              <a:t>.</a:t>
            </a:r>
            <a:endParaRPr sz="1000" dirty="0">
              <a:solidFill>
                <a:schemeClr val="dk2"/>
              </a:solidFill>
            </a:endParaRPr>
          </a:p>
          <a:p>
            <a:pPr marL="457200" lvl="0" indent="-2889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50"/>
              <a:buChar char="●"/>
            </a:pPr>
            <a:r>
              <a:rPr lang="en" sz="1000" dirty="0" err="1">
                <a:solidFill>
                  <a:schemeClr val="dk2"/>
                </a:solidFill>
              </a:rPr>
              <a:t>Ε</a:t>
            </a:r>
            <a:r>
              <a:rPr lang="en" sz="1000" dirty="0">
                <a:solidFill>
                  <a:schemeClr val="dk2"/>
                </a:solidFill>
              </a:rPr>
              <a:t>π</a:t>
            </a:r>
            <a:r>
              <a:rPr lang="en" sz="1000" dirty="0" err="1">
                <a:solidFill>
                  <a:schemeClr val="dk2"/>
                </a:solidFill>
              </a:rPr>
              <a:t>ι</a:t>
            </a:r>
            <a:r>
              <a:rPr lang="en" sz="1000" dirty="0">
                <a:solidFill>
                  <a:schemeClr val="dk2"/>
                </a:solidFill>
              </a:rPr>
              <a:t>β</a:t>
            </a:r>
            <a:r>
              <a:rPr lang="en" sz="1000" dirty="0" err="1">
                <a:solidFill>
                  <a:schemeClr val="dk2"/>
                </a:solidFill>
              </a:rPr>
              <a:t>ε</a:t>
            </a:r>
            <a:r>
              <a:rPr lang="en" sz="1000" dirty="0">
                <a:solidFill>
                  <a:schemeClr val="dk2"/>
                </a:solidFill>
              </a:rPr>
              <a:t>βα</a:t>
            </a:r>
            <a:r>
              <a:rPr lang="en" sz="1000" dirty="0" err="1">
                <a:solidFill>
                  <a:schemeClr val="dk2"/>
                </a:solidFill>
              </a:rPr>
              <a:t>ίωσε</a:t>
            </a:r>
            <a:r>
              <a:rPr lang="en" sz="1000" dirty="0">
                <a:solidFill>
                  <a:schemeClr val="dk2"/>
                </a:solidFill>
              </a:rPr>
              <a:t> </a:t>
            </a:r>
            <a:r>
              <a:rPr lang="en" sz="1000" dirty="0" err="1">
                <a:solidFill>
                  <a:schemeClr val="dk2"/>
                </a:solidFill>
              </a:rPr>
              <a:t>μι</a:t>
            </a:r>
            <a:r>
              <a:rPr lang="en" sz="1000" dirty="0">
                <a:solidFill>
                  <a:schemeClr val="dk2"/>
                </a:solidFill>
              </a:rPr>
              <a:t>α βα</a:t>
            </a:r>
            <a:r>
              <a:rPr lang="en" sz="1000" dirty="0" err="1">
                <a:solidFill>
                  <a:schemeClr val="dk2"/>
                </a:solidFill>
              </a:rPr>
              <a:t>σική</a:t>
            </a:r>
            <a:r>
              <a:rPr lang="en" sz="1000" dirty="0">
                <a:solidFill>
                  <a:schemeClr val="dk2"/>
                </a:solidFill>
              </a:rPr>
              <a:t> α</a:t>
            </a:r>
            <a:r>
              <a:rPr lang="en" sz="1000" dirty="0" err="1">
                <a:solidFill>
                  <a:schemeClr val="dk2"/>
                </a:solidFill>
              </a:rPr>
              <a:t>ρχή</a:t>
            </a:r>
            <a:r>
              <a:rPr lang="en" sz="1000" dirty="0">
                <a:solidFill>
                  <a:schemeClr val="dk2"/>
                </a:solidFill>
              </a:rPr>
              <a:t> </a:t>
            </a:r>
            <a:r>
              <a:rPr lang="en" sz="1000" dirty="0" err="1">
                <a:solidFill>
                  <a:schemeClr val="dk2"/>
                </a:solidFill>
              </a:rPr>
              <a:t>της</a:t>
            </a:r>
            <a:r>
              <a:rPr lang="en" sz="1000" dirty="0">
                <a:solidFill>
                  <a:schemeClr val="dk2"/>
                </a:solidFill>
              </a:rPr>
              <a:t> SSM </a:t>
            </a:r>
            <a:r>
              <a:rPr lang="en" sz="1000" dirty="0" err="1">
                <a:solidFill>
                  <a:schemeClr val="dk2"/>
                </a:solidFill>
              </a:rPr>
              <a:t>γι</a:t>
            </a:r>
            <a:r>
              <a:rPr lang="en" sz="1000" dirty="0">
                <a:solidFill>
                  <a:schemeClr val="dk2"/>
                </a:solidFill>
              </a:rPr>
              <a:t>α </a:t>
            </a:r>
            <a:r>
              <a:rPr lang="en" sz="1000" dirty="0" err="1">
                <a:solidFill>
                  <a:schemeClr val="dk2"/>
                </a:solidFill>
              </a:rPr>
              <a:t>τ</a:t>
            </a:r>
            <a:r>
              <a:rPr lang="en" sz="1000" dirty="0">
                <a:solidFill>
                  <a:schemeClr val="dk2"/>
                </a:solidFill>
              </a:rPr>
              <a:t>α </a:t>
            </a:r>
            <a:r>
              <a:rPr lang="en" sz="1000" dirty="0" err="1">
                <a:solidFill>
                  <a:schemeClr val="dk2"/>
                </a:solidFill>
              </a:rPr>
              <a:t>Πληροφορι</a:t>
            </a:r>
            <a:r>
              <a:rPr lang="en" sz="1000" dirty="0">
                <a:solidFill>
                  <a:schemeClr val="dk2"/>
                </a:solidFill>
              </a:rPr>
              <a:t>α</a:t>
            </a:r>
            <a:r>
              <a:rPr lang="en" sz="1000" dirty="0" err="1">
                <a:solidFill>
                  <a:schemeClr val="dk2"/>
                </a:solidFill>
              </a:rPr>
              <a:t>κά</a:t>
            </a:r>
            <a:r>
              <a:rPr lang="en" sz="1000" dirty="0">
                <a:solidFill>
                  <a:schemeClr val="dk2"/>
                </a:solidFill>
              </a:rPr>
              <a:t> </a:t>
            </a:r>
            <a:r>
              <a:rPr lang="en" sz="1000" dirty="0" err="1">
                <a:solidFill>
                  <a:schemeClr val="dk2"/>
                </a:solidFill>
              </a:rPr>
              <a:t>Συστήμ</a:t>
            </a:r>
            <a:r>
              <a:rPr lang="en" sz="1000" dirty="0">
                <a:solidFill>
                  <a:schemeClr val="dk2"/>
                </a:solidFill>
              </a:rPr>
              <a:t>α</a:t>
            </a:r>
            <a:r>
              <a:rPr lang="en" sz="1000" dirty="0" err="1">
                <a:solidFill>
                  <a:schemeClr val="dk2"/>
                </a:solidFill>
              </a:rPr>
              <a:t>τ</a:t>
            </a:r>
            <a:r>
              <a:rPr lang="en" sz="1000" dirty="0">
                <a:solidFill>
                  <a:schemeClr val="dk2"/>
                </a:solidFill>
              </a:rPr>
              <a:t>α: </a:t>
            </a:r>
            <a:r>
              <a:rPr lang="en" sz="1000" i="1" dirty="0">
                <a:solidFill>
                  <a:schemeClr val="dk2"/>
                </a:solidFill>
              </a:rPr>
              <a:t>π</a:t>
            </a:r>
            <a:r>
              <a:rPr lang="en" sz="1000" i="1" dirty="0" err="1">
                <a:solidFill>
                  <a:schemeClr val="dk2"/>
                </a:solidFill>
              </a:rPr>
              <a:t>ρέ</a:t>
            </a:r>
            <a:r>
              <a:rPr lang="en" sz="1000" i="1" dirty="0">
                <a:solidFill>
                  <a:schemeClr val="dk2"/>
                </a:solidFill>
              </a:rPr>
              <a:t>π</a:t>
            </a:r>
            <a:r>
              <a:rPr lang="en" sz="1000" i="1" dirty="0" err="1">
                <a:solidFill>
                  <a:schemeClr val="dk2"/>
                </a:solidFill>
              </a:rPr>
              <a:t>ει</a:t>
            </a:r>
            <a:r>
              <a:rPr lang="en" sz="1000" i="1" dirty="0">
                <a:solidFill>
                  <a:schemeClr val="dk2"/>
                </a:solidFill>
              </a:rPr>
              <a:t> π</a:t>
            </a:r>
            <a:r>
              <a:rPr lang="en" sz="1000" i="1" dirty="0" err="1">
                <a:solidFill>
                  <a:schemeClr val="dk2"/>
                </a:solidFill>
              </a:rPr>
              <a:t>ρώτ</a:t>
            </a:r>
            <a:r>
              <a:rPr lang="en" sz="1000" i="1" dirty="0">
                <a:solidFill>
                  <a:schemeClr val="dk2"/>
                </a:solidFill>
              </a:rPr>
              <a:t>α </a:t>
            </a:r>
            <a:r>
              <a:rPr lang="en" sz="1000" i="1" dirty="0" err="1">
                <a:solidFill>
                  <a:schemeClr val="dk2"/>
                </a:solidFill>
              </a:rPr>
              <a:t>ν</a:t>
            </a:r>
            <a:r>
              <a:rPr lang="en" sz="1000" i="1" dirty="0">
                <a:solidFill>
                  <a:schemeClr val="dk2"/>
                </a:solidFill>
              </a:rPr>
              <a:t>α </a:t>
            </a:r>
            <a:r>
              <a:rPr lang="en" sz="1000" i="1" dirty="0" err="1">
                <a:solidFill>
                  <a:schemeClr val="dk2"/>
                </a:solidFill>
              </a:rPr>
              <a:t>κ</a:t>
            </a:r>
            <a:r>
              <a:rPr lang="en" sz="1000" i="1" dirty="0">
                <a:solidFill>
                  <a:schemeClr val="dk2"/>
                </a:solidFill>
              </a:rPr>
              <a:t>α</a:t>
            </a:r>
            <a:r>
              <a:rPr lang="en" sz="1000" i="1" dirty="0" err="1">
                <a:solidFill>
                  <a:schemeClr val="dk2"/>
                </a:solidFill>
              </a:rPr>
              <a:t>τ</a:t>
            </a:r>
            <a:r>
              <a:rPr lang="en" sz="1000" i="1" dirty="0">
                <a:solidFill>
                  <a:schemeClr val="dk2"/>
                </a:solidFill>
              </a:rPr>
              <a:t>α</a:t>
            </a:r>
            <a:r>
              <a:rPr lang="en" sz="1000" i="1" dirty="0" err="1">
                <a:solidFill>
                  <a:schemeClr val="dk2"/>
                </a:solidFill>
              </a:rPr>
              <a:t>νοήσετε</a:t>
            </a:r>
            <a:r>
              <a:rPr lang="en" sz="1000" i="1" dirty="0">
                <a:solidFill>
                  <a:schemeClr val="dk2"/>
                </a:solidFill>
              </a:rPr>
              <a:t> </a:t>
            </a:r>
            <a:r>
              <a:rPr lang="en" sz="1000" i="1" dirty="0" err="1">
                <a:solidFill>
                  <a:schemeClr val="dk2"/>
                </a:solidFill>
              </a:rPr>
              <a:t>τη</a:t>
            </a:r>
            <a:r>
              <a:rPr lang="en" sz="1000" i="1" dirty="0">
                <a:solidFill>
                  <a:schemeClr val="dk2"/>
                </a:solidFill>
              </a:rPr>
              <a:t> purposeful </a:t>
            </a:r>
            <a:r>
              <a:rPr lang="en" sz="1000" i="1" dirty="0" err="1">
                <a:solidFill>
                  <a:schemeClr val="dk2"/>
                </a:solidFill>
              </a:rPr>
              <a:t>δρ</a:t>
            </a:r>
            <a:r>
              <a:rPr lang="en" sz="1000" i="1" dirty="0">
                <a:solidFill>
                  <a:schemeClr val="dk2"/>
                </a:solidFill>
              </a:rPr>
              <a:t>α</a:t>
            </a:r>
            <a:r>
              <a:rPr lang="en" sz="1000" i="1" dirty="0" err="1">
                <a:solidFill>
                  <a:schemeClr val="dk2"/>
                </a:solidFill>
              </a:rPr>
              <a:t>στηριότητ</a:t>
            </a:r>
            <a:r>
              <a:rPr lang="en" sz="1000" i="1" dirty="0">
                <a:solidFill>
                  <a:schemeClr val="dk2"/>
                </a:solidFill>
              </a:rPr>
              <a:t>α π</a:t>
            </a:r>
            <a:r>
              <a:rPr lang="en" sz="1000" i="1" dirty="0" err="1">
                <a:solidFill>
                  <a:schemeClr val="dk2"/>
                </a:solidFill>
              </a:rPr>
              <a:t>ροτού</a:t>
            </a:r>
            <a:r>
              <a:rPr lang="en" sz="1000" i="1" dirty="0">
                <a:solidFill>
                  <a:schemeClr val="dk2"/>
                </a:solidFill>
              </a:rPr>
              <a:t> </a:t>
            </a:r>
            <a:r>
              <a:rPr lang="en" sz="1000" i="1" dirty="0" err="1">
                <a:solidFill>
                  <a:schemeClr val="dk2"/>
                </a:solidFill>
              </a:rPr>
              <a:t>μ</a:t>
            </a:r>
            <a:r>
              <a:rPr lang="en" sz="1000" i="1" dirty="0">
                <a:solidFill>
                  <a:schemeClr val="dk2"/>
                </a:solidFill>
              </a:rPr>
              <a:t>π</a:t>
            </a:r>
            <a:r>
              <a:rPr lang="en" sz="1000" i="1" dirty="0" err="1">
                <a:solidFill>
                  <a:schemeClr val="dk2"/>
                </a:solidFill>
              </a:rPr>
              <a:t>ορέσετε</a:t>
            </a:r>
            <a:r>
              <a:rPr lang="en" sz="1000" i="1" dirty="0">
                <a:solidFill>
                  <a:schemeClr val="dk2"/>
                </a:solidFill>
              </a:rPr>
              <a:t> </a:t>
            </a:r>
            <a:r>
              <a:rPr lang="en" sz="1000" i="1" dirty="0" err="1">
                <a:solidFill>
                  <a:schemeClr val="dk2"/>
                </a:solidFill>
              </a:rPr>
              <a:t>ν</a:t>
            </a:r>
            <a:r>
              <a:rPr lang="en" sz="1000" i="1" dirty="0">
                <a:solidFill>
                  <a:schemeClr val="dk2"/>
                </a:solidFill>
              </a:rPr>
              <a:t>α </a:t>
            </a:r>
            <a:r>
              <a:rPr lang="en" sz="1000" i="1" dirty="0" err="1">
                <a:solidFill>
                  <a:schemeClr val="dk2"/>
                </a:solidFill>
              </a:rPr>
              <a:t>σχεδιάσετε</a:t>
            </a:r>
            <a:r>
              <a:rPr lang="en" sz="1000" i="1" dirty="0">
                <a:solidFill>
                  <a:schemeClr val="dk2"/>
                </a:solidFill>
              </a:rPr>
              <a:t> </a:t>
            </a:r>
            <a:r>
              <a:rPr lang="en" sz="1000" i="1" dirty="0" err="1">
                <a:solidFill>
                  <a:schemeClr val="dk2"/>
                </a:solidFill>
              </a:rPr>
              <a:t>το</a:t>
            </a:r>
            <a:r>
              <a:rPr lang="en" sz="1000" i="1" dirty="0">
                <a:solidFill>
                  <a:schemeClr val="dk2"/>
                </a:solidFill>
              </a:rPr>
              <a:t> </a:t>
            </a:r>
            <a:r>
              <a:rPr lang="en" sz="1000" i="1" dirty="0" err="1">
                <a:solidFill>
                  <a:schemeClr val="dk2"/>
                </a:solidFill>
              </a:rPr>
              <a:t>υ</a:t>
            </a:r>
            <a:r>
              <a:rPr lang="en" sz="1000" i="1" dirty="0">
                <a:solidFill>
                  <a:schemeClr val="dk2"/>
                </a:solidFill>
              </a:rPr>
              <a:t>π</a:t>
            </a:r>
            <a:r>
              <a:rPr lang="en" sz="1000" i="1" dirty="0" err="1">
                <a:solidFill>
                  <a:schemeClr val="dk2"/>
                </a:solidFill>
              </a:rPr>
              <a:t>οστηρικτικό</a:t>
            </a:r>
            <a:r>
              <a:rPr lang="en" sz="1000" i="1" dirty="0">
                <a:solidFill>
                  <a:schemeClr val="dk2"/>
                </a:solidFill>
              </a:rPr>
              <a:t> </a:t>
            </a:r>
            <a:r>
              <a:rPr lang="en" sz="1000" i="1" dirty="0" err="1">
                <a:solidFill>
                  <a:schemeClr val="dk2"/>
                </a:solidFill>
              </a:rPr>
              <a:t>σύστημ</a:t>
            </a:r>
            <a:r>
              <a:rPr lang="en" sz="1000" i="1" dirty="0">
                <a:solidFill>
                  <a:schemeClr val="dk2"/>
                </a:solidFill>
              </a:rPr>
              <a:t>α</a:t>
            </a:r>
            <a:r>
              <a:rPr lang="en" sz="1000" dirty="0">
                <a:solidFill>
                  <a:schemeClr val="dk2"/>
                </a:solidFill>
              </a:rPr>
              <a:t>.</a:t>
            </a:r>
            <a:endParaRPr sz="1000" dirty="0">
              <a:solidFill>
                <a:schemeClr val="dk2"/>
              </a:solidFill>
            </a:endParaRPr>
          </a:p>
          <a:p>
            <a:pPr marL="457200" lvl="0" indent="-2889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50"/>
              <a:buChar char="●"/>
            </a:pPr>
            <a:r>
              <a:rPr lang="en" sz="1000" dirty="0" err="1">
                <a:solidFill>
                  <a:schemeClr val="dk2"/>
                </a:solidFill>
              </a:rPr>
              <a:t>Η</a:t>
            </a:r>
            <a:r>
              <a:rPr lang="en" sz="1000" dirty="0">
                <a:solidFill>
                  <a:schemeClr val="dk2"/>
                </a:solidFill>
              </a:rPr>
              <a:t> </a:t>
            </a:r>
            <a:r>
              <a:rPr lang="en" sz="1000" dirty="0" err="1">
                <a:solidFill>
                  <a:schemeClr val="dk2"/>
                </a:solidFill>
              </a:rPr>
              <a:t>λύση</a:t>
            </a:r>
            <a:r>
              <a:rPr lang="en" sz="1000" dirty="0">
                <a:solidFill>
                  <a:schemeClr val="dk2"/>
                </a:solidFill>
              </a:rPr>
              <a:t> </a:t>
            </a:r>
            <a:r>
              <a:rPr lang="en" sz="1000" dirty="0" err="1">
                <a:solidFill>
                  <a:schemeClr val="dk2"/>
                </a:solidFill>
              </a:rPr>
              <a:t>δεν</a:t>
            </a:r>
            <a:r>
              <a:rPr lang="en" sz="1000" dirty="0">
                <a:solidFill>
                  <a:schemeClr val="dk2"/>
                </a:solidFill>
              </a:rPr>
              <a:t> </a:t>
            </a:r>
            <a:r>
              <a:rPr lang="en" sz="1000" dirty="0" err="1">
                <a:solidFill>
                  <a:schemeClr val="dk2"/>
                </a:solidFill>
              </a:rPr>
              <a:t>ήτ</a:t>
            </a:r>
            <a:r>
              <a:rPr lang="en" sz="1000" dirty="0">
                <a:solidFill>
                  <a:schemeClr val="dk2"/>
                </a:solidFill>
              </a:rPr>
              <a:t>α</a:t>
            </a:r>
            <a:r>
              <a:rPr lang="en" sz="1000" dirty="0" err="1">
                <a:solidFill>
                  <a:schemeClr val="dk2"/>
                </a:solidFill>
              </a:rPr>
              <a:t>ν</a:t>
            </a:r>
            <a:r>
              <a:rPr lang="en" sz="1000" dirty="0">
                <a:solidFill>
                  <a:schemeClr val="dk2"/>
                </a:solidFill>
              </a:rPr>
              <a:t> </a:t>
            </a:r>
            <a:r>
              <a:rPr lang="en" sz="1000" dirty="0" err="1">
                <a:solidFill>
                  <a:schemeClr val="dk2"/>
                </a:solidFill>
              </a:rPr>
              <a:t>έν</a:t>
            </a:r>
            <a:r>
              <a:rPr lang="en" sz="1000" dirty="0">
                <a:solidFill>
                  <a:schemeClr val="dk2"/>
                </a:solidFill>
              </a:rPr>
              <a:t>α </a:t>
            </a:r>
            <a:r>
              <a:rPr lang="en" sz="1000" dirty="0" err="1">
                <a:solidFill>
                  <a:schemeClr val="dk2"/>
                </a:solidFill>
              </a:rPr>
              <a:t>άκ</a:t>
            </a:r>
            <a:r>
              <a:rPr lang="en" sz="1000" dirty="0">
                <a:solidFill>
                  <a:schemeClr val="dk2"/>
                </a:solidFill>
              </a:rPr>
              <a:t>α</a:t>
            </a:r>
            <a:r>
              <a:rPr lang="en" sz="1000" dirty="0" err="1">
                <a:solidFill>
                  <a:schemeClr val="dk2"/>
                </a:solidFill>
              </a:rPr>
              <a:t>μ</a:t>
            </a:r>
            <a:r>
              <a:rPr lang="en" sz="1000" dirty="0">
                <a:solidFill>
                  <a:schemeClr val="dk2"/>
                </a:solidFill>
              </a:rPr>
              <a:t>π</a:t>
            </a:r>
            <a:r>
              <a:rPr lang="en" sz="1000" dirty="0" err="1">
                <a:solidFill>
                  <a:schemeClr val="dk2"/>
                </a:solidFill>
              </a:rPr>
              <a:t>το</a:t>
            </a:r>
            <a:r>
              <a:rPr lang="en" sz="1000" dirty="0">
                <a:solidFill>
                  <a:schemeClr val="dk2"/>
                </a:solidFill>
              </a:rPr>
              <a:t> </a:t>
            </a:r>
            <a:r>
              <a:rPr lang="en" sz="1000" dirty="0" err="1">
                <a:solidFill>
                  <a:schemeClr val="dk2"/>
                </a:solidFill>
              </a:rPr>
              <a:t>σχέδιο</a:t>
            </a:r>
            <a:r>
              <a:rPr lang="en" sz="1000" dirty="0">
                <a:solidFill>
                  <a:schemeClr val="dk2"/>
                </a:solidFill>
              </a:rPr>
              <a:t>, α</a:t>
            </a:r>
            <a:r>
              <a:rPr lang="en" sz="1000" dirty="0" err="1">
                <a:solidFill>
                  <a:schemeClr val="dk2"/>
                </a:solidFill>
              </a:rPr>
              <a:t>λλά</a:t>
            </a:r>
            <a:r>
              <a:rPr lang="en" sz="1000" dirty="0">
                <a:solidFill>
                  <a:schemeClr val="dk2"/>
                </a:solidFill>
              </a:rPr>
              <a:t> </a:t>
            </a:r>
            <a:r>
              <a:rPr lang="en" sz="1000" dirty="0" err="1">
                <a:solidFill>
                  <a:schemeClr val="dk2"/>
                </a:solidFill>
              </a:rPr>
              <a:t>μι</a:t>
            </a:r>
            <a:r>
              <a:rPr lang="en" sz="1000" dirty="0">
                <a:solidFill>
                  <a:schemeClr val="dk2"/>
                </a:solidFill>
              </a:rPr>
              <a:t>α π</a:t>
            </a:r>
            <a:r>
              <a:rPr lang="en" sz="1000" dirty="0" err="1">
                <a:solidFill>
                  <a:schemeClr val="dk2"/>
                </a:solidFill>
              </a:rPr>
              <a:t>ολιτισμικά</a:t>
            </a:r>
            <a:r>
              <a:rPr lang="en" sz="1000" dirty="0">
                <a:solidFill>
                  <a:schemeClr val="dk2"/>
                </a:solidFill>
              </a:rPr>
              <a:t> </a:t>
            </a:r>
            <a:r>
              <a:rPr lang="en" sz="1000" dirty="0" err="1">
                <a:solidFill>
                  <a:schemeClr val="dk2"/>
                </a:solidFill>
              </a:rPr>
              <a:t>εφικτή</a:t>
            </a:r>
            <a:r>
              <a:rPr lang="en" sz="1000" dirty="0">
                <a:solidFill>
                  <a:schemeClr val="dk2"/>
                </a:solidFill>
              </a:rPr>
              <a:t> πα</a:t>
            </a:r>
            <a:r>
              <a:rPr lang="en" sz="1000" dirty="0" err="1">
                <a:solidFill>
                  <a:schemeClr val="dk2"/>
                </a:solidFill>
              </a:rPr>
              <a:t>ρέμ</a:t>
            </a:r>
            <a:r>
              <a:rPr lang="en" sz="1000" dirty="0">
                <a:solidFill>
                  <a:schemeClr val="dk2"/>
                </a:solidFill>
              </a:rPr>
              <a:t>βα</a:t>
            </a:r>
            <a:r>
              <a:rPr lang="en" sz="1000" dirty="0" err="1">
                <a:solidFill>
                  <a:schemeClr val="dk2"/>
                </a:solidFill>
              </a:rPr>
              <a:t>ση</a:t>
            </a:r>
            <a:r>
              <a:rPr lang="en" sz="1000" dirty="0">
                <a:solidFill>
                  <a:schemeClr val="dk2"/>
                </a:solidFill>
              </a:rPr>
              <a:t> π</a:t>
            </a:r>
            <a:r>
              <a:rPr lang="en" sz="1000" dirty="0" err="1">
                <a:solidFill>
                  <a:schemeClr val="dk2"/>
                </a:solidFill>
              </a:rPr>
              <a:t>ου</a:t>
            </a:r>
            <a:r>
              <a:rPr lang="en" sz="1000" dirty="0">
                <a:solidFill>
                  <a:schemeClr val="dk2"/>
                </a:solidFill>
              </a:rPr>
              <a:t> </a:t>
            </a:r>
            <a:r>
              <a:rPr lang="en" sz="1000" dirty="0" err="1">
                <a:solidFill>
                  <a:schemeClr val="dk2"/>
                </a:solidFill>
              </a:rPr>
              <a:t>δημιούργησε</a:t>
            </a:r>
            <a:r>
              <a:rPr lang="en" sz="1000" dirty="0">
                <a:solidFill>
                  <a:schemeClr val="dk2"/>
                </a:solidFill>
              </a:rPr>
              <a:t> </a:t>
            </a:r>
            <a:r>
              <a:rPr lang="en" sz="1000" dirty="0" err="1">
                <a:solidFill>
                  <a:schemeClr val="dk2"/>
                </a:solidFill>
              </a:rPr>
              <a:t>τις</a:t>
            </a:r>
            <a:r>
              <a:rPr lang="en" sz="1000" dirty="0">
                <a:solidFill>
                  <a:schemeClr val="dk2"/>
                </a:solidFill>
              </a:rPr>
              <a:t> </a:t>
            </a:r>
            <a:r>
              <a:rPr lang="en" sz="1000" dirty="0" err="1">
                <a:solidFill>
                  <a:schemeClr val="dk2"/>
                </a:solidFill>
              </a:rPr>
              <a:t>συνθήκες</a:t>
            </a:r>
            <a:r>
              <a:rPr lang="en" sz="1000" dirty="0">
                <a:solidFill>
                  <a:schemeClr val="dk2"/>
                </a:solidFill>
              </a:rPr>
              <a:t> </a:t>
            </a:r>
            <a:r>
              <a:rPr lang="en" sz="1000" dirty="0" err="1">
                <a:solidFill>
                  <a:schemeClr val="dk2"/>
                </a:solidFill>
              </a:rPr>
              <a:t>γι</a:t>
            </a:r>
            <a:r>
              <a:rPr lang="en" sz="1000" dirty="0">
                <a:solidFill>
                  <a:schemeClr val="dk2"/>
                </a:solidFill>
              </a:rPr>
              <a:t>α </a:t>
            </a:r>
            <a:r>
              <a:rPr lang="en" sz="1000" dirty="0" err="1">
                <a:solidFill>
                  <a:schemeClr val="dk2"/>
                </a:solidFill>
              </a:rPr>
              <a:t>συνεχή</a:t>
            </a:r>
            <a:r>
              <a:rPr lang="en" sz="1000" dirty="0">
                <a:solidFill>
                  <a:schemeClr val="dk2"/>
                </a:solidFill>
              </a:rPr>
              <a:t> β</a:t>
            </a:r>
            <a:r>
              <a:rPr lang="en" sz="1000" dirty="0" err="1">
                <a:solidFill>
                  <a:schemeClr val="dk2"/>
                </a:solidFill>
              </a:rPr>
              <a:t>ελτίωση</a:t>
            </a:r>
            <a:r>
              <a:rPr lang="en" sz="1000" dirty="0">
                <a:solidFill>
                  <a:schemeClr val="dk2"/>
                </a:solidFill>
              </a:rPr>
              <a:t>, απ</a:t>
            </a:r>
            <a:r>
              <a:rPr lang="en" sz="1000" dirty="0" err="1">
                <a:solidFill>
                  <a:schemeClr val="dk2"/>
                </a:solidFill>
              </a:rPr>
              <a:t>οδεικνύοντ</a:t>
            </a:r>
            <a:r>
              <a:rPr lang="en" sz="1000" dirty="0">
                <a:solidFill>
                  <a:schemeClr val="dk2"/>
                </a:solidFill>
              </a:rPr>
              <a:t>α</a:t>
            </a:r>
            <a:r>
              <a:rPr lang="en" sz="1000" dirty="0" err="1">
                <a:solidFill>
                  <a:schemeClr val="dk2"/>
                </a:solidFill>
              </a:rPr>
              <a:t>ς</a:t>
            </a:r>
            <a:r>
              <a:rPr lang="en" sz="1000" dirty="0">
                <a:solidFill>
                  <a:schemeClr val="dk2"/>
                </a:solidFill>
              </a:rPr>
              <a:t> </a:t>
            </a:r>
            <a:r>
              <a:rPr lang="en" sz="1000" dirty="0" err="1">
                <a:solidFill>
                  <a:schemeClr val="dk2"/>
                </a:solidFill>
              </a:rPr>
              <a:t>ότι</a:t>
            </a:r>
            <a:r>
              <a:rPr lang="en" sz="1000" dirty="0">
                <a:solidFill>
                  <a:schemeClr val="dk2"/>
                </a:solidFill>
              </a:rPr>
              <a:t> </a:t>
            </a:r>
            <a:r>
              <a:rPr lang="en" sz="1000" u="sng" dirty="0" err="1">
                <a:solidFill>
                  <a:schemeClr val="dk2"/>
                </a:solidFill>
              </a:rPr>
              <a:t>σε</a:t>
            </a:r>
            <a:r>
              <a:rPr lang="en" sz="1000" u="sng" dirty="0">
                <a:solidFill>
                  <a:schemeClr val="dk2"/>
                </a:solidFill>
              </a:rPr>
              <a:t> “</a:t>
            </a:r>
            <a:r>
              <a:rPr lang="en" sz="1000" u="sng" dirty="0" err="1">
                <a:solidFill>
                  <a:schemeClr val="dk2"/>
                </a:solidFill>
              </a:rPr>
              <a:t>ή</a:t>
            </a:r>
            <a:r>
              <a:rPr lang="en" sz="1000" u="sng" dirty="0">
                <a:solidFill>
                  <a:schemeClr val="dk2"/>
                </a:solidFill>
              </a:rPr>
              <a:t>π</a:t>
            </a:r>
            <a:r>
              <a:rPr lang="en" sz="1000" u="sng" dirty="0" err="1">
                <a:solidFill>
                  <a:schemeClr val="dk2"/>
                </a:solidFill>
              </a:rPr>
              <a:t>ι</a:t>
            </a:r>
            <a:r>
              <a:rPr lang="en" sz="1000" u="sng" dirty="0">
                <a:solidFill>
                  <a:schemeClr val="dk2"/>
                </a:solidFill>
              </a:rPr>
              <a:t>α” π</a:t>
            </a:r>
            <a:r>
              <a:rPr lang="en" sz="1000" u="sng" dirty="0" err="1">
                <a:solidFill>
                  <a:schemeClr val="dk2"/>
                </a:solidFill>
              </a:rPr>
              <a:t>ρο</a:t>
            </a:r>
            <a:r>
              <a:rPr lang="en" sz="1000" u="sng" dirty="0">
                <a:solidFill>
                  <a:schemeClr val="dk2"/>
                </a:solidFill>
              </a:rPr>
              <a:t>β</a:t>
            </a:r>
            <a:r>
              <a:rPr lang="en" sz="1000" u="sng" dirty="0" err="1">
                <a:solidFill>
                  <a:schemeClr val="dk2"/>
                </a:solidFill>
              </a:rPr>
              <a:t>λήμ</a:t>
            </a:r>
            <a:r>
              <a:rPr lang="en" sz="1000" u="sng" dirty="0">
                <a:solidFill>
                  <a:schemeClr val="dk2"/>
                </a:solidFill>
              </a:rPr>
              <a:t>α</a:t>
            </a:r>
            <a:r>
              <a:rPr lang="en" sz="1000" u="sng" dirty="0" err="1">
                <a:solidFill>
                  <a:schemeClr val="dk2"/>
                </a:solidFill>
              </a:rPr>
              <a:t>τ</a:t>
            </a:r>
            <a:r>
              <a:rPr lang="en" sz="1000" u="sng" dirty="0">
                <a:solidFill>
                  <a:schemeClr val="dk2"/>
                </a:solidFill>
              </a:rPr>
              <a:t>α</a:t>
            </a:r>
            <a:r>
              <a:rPr lang="en" sz="1000" dirty="0">
                <a:solidFill>
                  <a:schemeClr val="dk2"/>
                </a:solidFill>
              </a:rPr>
              <a:t>, </a:t>
            </a:r>
            <a:r>
              <a:rPr lang="en" sz="1000" b="1" dirty="0" err="1">
                <a:solidFill>
                  <a:schemeClr val="dk2"/>
                </a:solidFill>
              </a:rPr>
              <a:t>η</a:t>
            </a:r>
            <a:r>
              <a:rPr lang="en" sz="1000" b="1" dirty="0">
                <a:solidFill>
                  <a:schemeClr val="dk2"/>
                </a:solidFill>
              </a:rPr>
              <a:t> </a:t>
            </a:r>
            <a:r>
              <a:rPr lang="en" sz="1000" b="1" dirty="0" err="1">
                <a:solidFill>
                  <a:schemeClr val="dk2"/>
                </a:solidFill>
              </a:rPr>
              <a:t>δι</a:t>
            </a:r>
            <a:r>
              <a:rPr lang="en" sz="1000" b="1" dirty="0">
                <a:solidFill>
                  <a:schemeClr val="dk2"/>
                </a:solidFill>
              </a:rPr>
              <a:t>α</a:t>
            </a:r>
            <a:r>
              <a:rPr lang="en" sz="1000" b="1" dirty="0" err="1">
                <a:solidFill>
                  <a:schemeClr val="dk2"/>
                </a:solidFill>
              </a:rPr>
              <a:t>χείριση</a:t>
            </a:r>
            <a:r>
              <a:rPr lang="en" sz="1000" b="1" dirty="0">
                <a:solidFill>
                  <a:schemeClr val="dk2"/>
                </a:solidFill>
              </a:rPr>
              <a:t> </a:t>
            </a:r>
            <a:r>
              <a:rPr lang="en" sz="1000" b="1" dirty="0" err="1">
                <a:solidFill>
                  <a:schemeClr val="dk2"/>
                </a:solidFill>
              </a:rPr>
              <a:t>του</a:t>
            </a:r>
            <a:r>
              <a:rPr lang="en" sz="1000" b="1" dirty="0">
                <a:solidFill>
                  <a:schemeClr val="dk2"/>
                </a:solidFill>
              </a:rPr>
              <a:t> </a:t>
            </a:r>
            <a:r>
              <a:rPr lang="en" sz="1000" b="1" dirty="0" err="1">
                <a:solidFill>
                  <a:schemeClr val="dk2"/>
                </a:solidFill>
              </a:rPr>
              <a:t>νοήμ</a:t>
            </a:r>
            <a:r>
              <a:rPr lang="en" sz="1000" b="1" dirty="0">
                <a:solidFill>
                  <a:schemeClr val="dk2"/>
                </a:solidFill>
              </a:rPr>
              <a:t>α</a:t>
            </a:r>
            <a:r>
              <a:rPr lang="en" sz="1000" b="1" dirty="0" err="1">
                <a:solidFill>
                  <a:schemeClr val="dk2"/>
                </a:solidFill>
              </a:rPr>
              <a:t>τος</a:t>
            </a:r>
            <a:r>
              <a:rPr lang="en" sz="1000" b="1" dirty="0">
                <a:solidFill>
                  <a:schemeClr val="dk2"/>
                </a:solidFill>
              </a:rPr>
              <a:t> </a:t>
            </a:r>
            <a:r>
              <a:rPr lang="en" sz="1000" b="1" dirty="0" err="1">
                <a:solidFill>
                  <a:schemeClr val="dk2"/>
                </a:solidFill>
              </a:rPr>
              <a:t>κ</a:t>
            </a:r>
            <a:r>
              <a:rPr lang="en" sz="1000" b="1" dirty="0">
                <a:solidFill>
                  <a:schemeClr val="dk2"/>
                </a:solidFill>
              </a:rPr>
              <a:t>α</a:t>
            </a:r>
            <a:r>
              <a:rPr lang="en" sz="1000" b="1" dirty="0" err="1">
                <a:solidFill>
                  <a:schemeClr val="dk2"/>
                </a:solidFill>
              </a:rPr>
              <a:t>ι</a:t>
            </a:r>
            <a:r>
              <a:rPr lang="en" sz="1000" b="1" dirty="0">
                <a:solidFill>
                  <a:schemeClr val="dk2"/>
                </a:solidFill>
              </a:rPr>
              <a:t> </a:t>
            </a:r>
            <a:r>
              <a:rPr lang="en" sz="1000" b="1" dirty="0" err="1">
                <a:solidFill>
                  <a:schemeClr val="dk2"/>
                </a:solidFill>
              </a:rPr>
              <a:t>των</a:t>
            </a:r>
            <a:r>
              <a:rPr lang="en" sz="1000" b="1" dirty="0">
                <a:solidFill>
                  <a:schemeClr val="dk2"/>
                </a:solidFill>
              </a:rPr>
              <a:t> </a:t>
            </a:r>
            <a:r>
              <a:rPr lang="en" sz="1000" b="1" dirty="0" err="1">
                <a:solidFill>
                  <a:schemeClr val="dk2"/>
                </a:solidFill>
              </a:rPr>
              <a:t>σχέσεων</a:t>
            </a:r>
            <a:r>
              <a:rPr lang="en" sz="1000" b="1" dirty="0">
                <a:solidFill>
                  <a:schemeClr val="dk2"/>
                </a:solidFill>
              </a:rPr>
              <a:t> </a:t>
            </a:r>
            <a:r>
              <a:rPr lang="en" sz="1000" b="1" dirty="0" err="1">
                <a:solidFill>
                  <a:schemeClr val="dk2"/>
                </a:solidFill>
              </a:rPr>
              <a:t>είν</a:t>
            </a:r>
            <a:r>
              <a:rPr lang="en" sz="1000" b="1" dirty="0">
                <a:solidFill>
                  <a:schemeClr val="dk2"/>
                </a:solidFill>
              </a:rPr>
              <a:t>α</a:t>
            </a:r>
            <a:r>
              <a:rPr lang="en" sz="1000" b="1" dirty="0" err="1">
                <a:solidFill>
                  <a:schemeClr val="dk2"/>
                </a:solidFill>
              </a:rPr>
              <a:t>ι</a:t>
            </a:r>
            <a:r>
              <a:rPr lang="en" sz="1000" b="1" dirty="0">
                <a:solidFill>
                  <a:schemeClr val="dk2"/>
                </a:solidFill>
              </a:rPr>
              <a:t> </a:t>
            </a:r>
            <a:r>
              <a:rPr lang="en" sz="1000" b="1" dirty="0" err="1">
                <a:solidFill>
                  <a:schemeClr val="dk2"/>
                </a:solidFill>
              </a:rPr>
              <a:t>εξίσου</a:t>
            </a:r>
            <a:r>
              <a:rPr lang="en" sz="1000" b="1" dirty="0">
                <a:solidFill>
                  <a:schemeClr val="dk2"/>
                </a:solidFill>
              </a:rPr>
              <a:t> </a:t>
            </a:r>
            <a:r>
              <a:rPr lang="en" sz="1000" b="1" dirty="0" err="1">
                <a:solidFill>
                  <a:schemeClr val="dk2"/>
                </a:solidFill>
              </a:rPr>
              <a:t>σημ</a:t>
            </a:r>
            <a:r>
              <a:rPr lang="en" sz="1000" b="1" dirty="0">
                <a:solidFill>
                  <a:schemeClr val="dk2"/>
                </a:solidFill>
              </a:rPr>
              <a:t>α</a:t>
            </a:r>
            <a:r>
              <a:rPr lang="en" sz="1000" b="1" dirty="0" err="1">
                <a:solidFill>
                  <a:schemeClr val="dk2"/>
                </a:solidFill>
              </a:rPr>
              <a:t>ντική</a:t>
            </a:r>
            <a:r>
              <a:rPr lang="en" sz="1000" b="1" dirty="0">
                <a:solidFill>
                  <a:schemeClr val="dk2"/>
                </a:solidFill>
              </a:rPr>
              <a:t> </a:t>
            </a:r>
            <a:r>
              <a:rPr lang="en" sz="1000" b="1" dirty="0" err="1">
                <a:solidFill>
                  <a:schemeClr val="dk2"/>
                </a:solidFill>
              </a:rPr>
              <a:t>με</a:t>
            </a:r>
            <a:r>
              <a:rPr lang="en" sz="1000" b="1" dirty="0">
                <a:solidFill>
                  <a:schemeClr val="dk2"/>
                </a:solidFill>
              </a:rPr>
              <a:t> </a:t>
            </a:r>
            <a:r>
              <a:rPr lang="en" sz="1000" b="1" dirty="0" err="1">
                <a:solidFill>
                  <a:schemeClr val="dk2"/>
                </a:solidFill>
              </a:rPr>
              <a:t>την</a:t>
            </a:r>
            <a:r>
              <a:rPr lang="en" sz="1000" b="1" dirty="0">
                <a:solidFill>
                  <a:schemeClr val="dk2"/>
                </a:solidFill>
              </a:rPr>
              <a:t> </a:t>
            </a:r>
            <a:r>
              <a:rPr lang="en" sz="1000" b="1" dirty="0" err="1">
                <a:solidFill>
                  <a:schemeClr val="dk2"/>
                </a:solidFill>
              </a:rPr>
              <a:t>εφ</a:t>
            </a:r>
            <a:r>
              <a:rPr lang="en" sz="1000" b="1" dirty="0">
                <a:solidFill>
                  <a:schemeClr val="dk2"/>
                </a:solidFill>
              </a:rPr>
              <a:t>α</a:t>
            </a:r>
            <a:r>
              <a:rPr lang="en" sz="1000" b="1" dirty="0" err="1">
                <a:solidFill>
                  <a:schemeClr val="dk2"/>
                </a:solidFill>
              </a:rPr>
              <a:t>ρμογή</a:t>
            </a:r>
            <a:r>
              <a:rPr lang="en" sz="1000" b="1" dirty="0">
                <a:solidFill>
                  <a:schemeClr val="dk2"/>
                </a:solidFill>
              </a:rPr>
              <a:t> </a:t>
            </a:r>
            <a:r>
              <a:rPr lang="en" sz="1000" b="1" dirty="0" err="1">
                <a:solidFill>
                  <a:schemeClr val="dk2"/>
                </a:solidFill>
              </a:rPr>
              <a:t>τεχνικών</a:t>
            </a:r>
            <a:r>
              <a:rPr lang="en" sz="1000" b="1" dirty="0">
                <a:solidFill>
                  <a:schemeClr val="dk2"/>
                </a:solidFill>
              </a:rPr>
              <a:t> </a:t>
            </a:r>
            <a:r>
              <a:rPr lang="en" sz="1000" b="1" dirty="0" err="1">
                <a:solidFill>
                  <a:schemeClr val="dk2"/>
                </a:solidFill>
              </a:rPr>
              <a:t>λύσεων</a:t>
            </a:r>
            <a:r>
              <a:rPr lang="en" sz="1000" dirty="0">
                <a:solidFill>
                  <a:schemeClr val="dk2"/>
                </a:solidFill>
              </a:rPr>
              <a:t>.</a:t>
            </a:r>
            <a:endParaRPr sz="1000" dirty="0">
              <a:solidFill>
                <a:schemeClr val="dk2"/>
              </a:solidFill>
            </a:endParaRPr>
          </a:p>
        </p:txBody>
      </p:sp>
      <p:sp>
        <p:nvSpPr>
          <p:cNvPr id="211" name="Google Shape;211;p34"/>
          <p:cNvSpPr txBox="1">
            <a:spLocks noGrp="1"/>
          </p:cNvSpPr>
          <p:nvPr>
            <p:ph type="title"/>
          </p:nvPr>
        </p:nvSpPr>
        <p:spPr>
          <a:xfrm>
            <a:off x="152250" y="0"/>
            <a:ext cx="8791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891"/>
              <a:buNone/>
            </a:pPr>
            <a:r>
              <a:rPr lang="en" sz="1887"/>
              <a:t>Μεθοδολογία Μαλακών Συστημάτων (SSM): Information Department of R&amp;D Lab</a:t>
            </a:r>
            <a:endParaRPr sz="1887" i="1"/>
          </a:p>
        </p:txBody>
      </p:sp>
      <p:sp>
        <p:nvSpPr>
          <p:cNvPr id="212" name="Google Shape;212;p34"/>
          <p:cNvSpPr txBox="1"/>
          <p:nvPr/>
        </p:nvSpPr>
        <p:spPr>
          <a:xfrm>
            <a:off x="77775" y="4758000"/>
            <a:ext cx="80139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595959"/>
                </a:solidFill>
              </a:rPr>
              <a:t>Jackson, M. C. (2019). </a:t>
            </a:r>
            <a:r>
              <a:rPr lang="en" sz="800" i="1">
                <a:solidFill>
                  <a:srgbClr val="595959"/>
                </a:solidFill>
              </a:rPr>
              <a:t>Critical systems thinking and the management of complexity</a:t>
            </a:r>
            <a:r>
              <a:rPr lang="en" sz="800">
                <a:solidFill>
                  <a:srgbClr val="595959"/>
                </a:solidFill>
              </a:rPr>
              <a:t>. John Wiley &amp; Sons.</a:t>
            </a:r>
            <a:endParaRPr sz="800">
              <a:solidFill>
                <a:srgbClr val="595959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>
            <a:spLocks noGrp="1"/>
          </p:cNvSpPr>
          <p:nvPr>
            <p:ph type="title"/>
          </p:nvPr>
        </p:nvSpPr>
        <p:spPr>
          <a:xfrm>
            <a:off x="152250" y="0"/>
            <a:ext cx="8791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ct val="42672"/>
              <a:buNone/>
            </a:pPr>
            <a:r>
              <a:rPr lang="en" sz="2320"/>
              <a:t>Αρχικά Συμπεράσματα για το Πρώτο Κύμα Συστημικών Μεθοδολογιών</a:t>
            </a:r>
            <a:endParaRPr sz="2320"/>
          </a:p>
        </p:txBody>
      </p:sp>
      <p:sp>
        <p:nvSpPr>
          <p:cNvPr id="68" name="Google Shape;68;p15"/>
          <p:cNvSpPr txBox="1"/>
          <p:nvPr/>
        </p:nvSpPr>
        <p:spPr>
          <a:xfrm>
            <a:off x="152250" y="572700"/>
            <a:ext cx="8791800" cy="43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 err="1">
                <a:solidFill>
                  <a:schemeClr val="dk2"/>
                </a:solidFill>
              </a:rPr>
              <a:t>Με</a:t>
            </a:r>
            <a:r>
              <a:rPr lang="en" sz="1800" dirty="0">
                <a:solidFill>
                  <a:schemeClr val="dk2"/>
                </a:solidFill>
              </a:rPr>
              <a:t> π</a:t>
            </a:r>
            <a:r>
              <a:rPr lang="en" sz="1800" dirty="0" err="1">
                <a:solidFill>
                  <a:schemeClr val="dk2"/>
                </a:solidFill>
              </a:rPr>
              <a:t>ιο</a:t>
            </a:r>
            <a:r>
              <a:rPr lang="en" sz="1800" dirty="0">
                <a:solidFill>
                  <a:schemeClr val="dk2"/>
                </a:solidFill>
              </a:rPr>
              <a:t> α</a:t>
            </a:r>
            <a:r>
              <a:rPr lang="en" sz="1800" dirty="0" err="1">
                <a:solidFill>
                  <a:schemeClr val="dk2"/>
                </a:solidFill>
              </a:rPr>
              <a:t>ν</a:t>
            </a:r>
            <a:r>
              <a:rPr lang="en" sz="1800" dirty="0">
                <a:solidFill>
                  <a:schemeClr val="dk2"/>
                </a:solidFill>
              </a:rPr>
              <a:t>α</a:t>
            </a:r>
            <a:r>
              <a:rPr lang="en" sz="1800" dirty="0" err="1">
                <a:solidFill>
                  <a:schemeClr val="dk2"/>
                </a:solidFill>
              </a:rPr>
              <a:t>λυτικούς</a:t>
            </a:r>
            <a:r>
              <a:rPr lang="en" sz="1800" dirty="0">
                <a:solidFill>
                  <a:schemeClr val="dk2"/>
                </a:solidFill>
              </a:rPr>
              <a:t> </a:t>
            </a:r>
            <a:r>
              <a:rPr lang="en" sz="1800" dirty="0" err="1">
                <a:solidFill>
                  <a:schemeClr val="dk2"/>
                </a:solidFill>
              </a:rPr>
              <a:t>όρους</a:t>
            </a:r>
            <a:r>
              <a:rPr lang="en" sz="1800" dirty="0">
                <a:solidFill>
                  <a:schemeClr val="dk2"/>
                </a:solidFill>
              </a:rPr>
              <a:t>, </a:t>
            </a:r>
            <a:r>
              <a:rPr lang="en" sz="1800" dirty="0" err="1">
                <a:solidFill>
                  <a:schemeClr val="dk2"/>
                </a:solidFill>
              </a:rPr>
              <a:t>το</a:t>
            </a:r>
            <a:r>
              <a:rPr lang="en" sz="1800" dirty="0">
                <a:solidFill>
                  <a:schemeClr val="dk2"/>
                </a:solidFill>
              </a:rPr>
              <a:t> π</a:t>
            </a:r>
            <a:r>
              <a:rPr lang="en" sz="1800" dirty="0" err="1">
                <a:solidFill>
                  <a:schemeClr val="dk2"/>
                </a:solidFill>
              </a:rPr>
              <a:t>ρώτο</a:t>
            </a:r>
            <a:r>
              <a:rPr lang="en" sz="1800" dirty="0">
                <a:solidFill>
                  <a:schemeClr val="dk2"/>
                </a:solidFill>
              </a:rPr>
              <a:t> </a:t>
            </a:r>
            <a:r>
              <a:rPr lang="en" sz="1800" dirty="0" err="1">
                <a:solidFill>
                  <a:schemeClr val="dk2"/>
                </a:solidFill>
              </a:rPr>
              <a:t>κύμ</a:t>
            </a:r>
            <a:r>
              <a:rPr lang="en" sz="1800" dirty="0">
                <a:solidFill>
                  <a:schemeClr val="dk2"/>
                </a:solidFill>
              </a:rPr>
              <a:t>α </a:t>
            </a:r>
            <a:r>
              <a:rPr lang="en" sz="1800" dirty="0" err="1">
                <a:solidFill>
                  <a:schemeClr val="dk2"/>
                </a:solidFill>
              </a:rPr>
              <a:t>εμφ</a:t>
            </a:r>
            <a:r>
              <a:rPr lang="en" sz="1800" dirty="0">
                <a:solidFill>
                  <a:schemeClr val="dk2"/>
                </a:solidFill>
              </a:rPr>
              <a:t>α</a:t>
            </a:r>
            <a:r>
              <a:rPr lang="en" sz="1800" dirty="0" err="1">
                <a:solidFill>
                  <a:schemeClr val="dk2"/>
                </a:solidFill>
              </a:rPr>
              <a:t>νίζει</a:t>
            </a:r>
            <a:r>
              <a:rPr lang="en" sz="1800" dirty="0">
                <a:solidFill>
                  <a:schemeClr val="dk2"/>
                </a:solidFill>
              </a:rPr>
              <a:t> </a:t>
            </a:r>
            <a:r>
              <a:rPr lang="en" sz="1800" dirty="0" err="1">
                <a:solidFill>
                  <a:schemeClr val="dk2"/>
                </a:solidFill>
              </a:rPr>
              <a:t>τους</a:t>
            </a:r>
            <a:r>
              <a:rPr lang="en" sz="1800" dirty="0">
                <a:solidFill>
                  <a:schemeClr val="dk2"/>
                </a:solidFill>
              </a:rPr>
              <a:t> α</a:t>
            </a:r>
            <a:r>
              <a:rPr lang="en" sz="1800" dirty="0" err="1">
                <a:solidFill>
                  <a:schemeClr val="dk2"/>
                </a:solidFill>
              </a:rPr>
              <a:t>κόλουθους</a:t>
            </a:r>
            <a:r>
              <a:rPr lang="en" sz="1800" dirty="0">
                <a:solidFill>
                  <a:schemeClr val="dk2"/>
                </a:solidFill>
              </a:rPr>
              <a:t> </a:t>
            </a:r>
            <a:r>
              <a:rPr lang="en" sz="1800" dirty="0" err="1">
                <a:solidFill>
                  <a:schemeClr val="dk2"/>
                </a:solidFill>
              </a:rPr>
              <a:t>σημ</a:t>
            </a:r>
            <a:r>
              <a:rPr lang="en" sz="1800" dirty="0">
                <a:solidFill>
                  <a:schemeClr val="dk2"/>
                </a:solidFill>
              </a:rPr>
              <a:t>α</a:t>
            </a:r>
            <a:r>
              <a:rPr lang="en" sz="1800" dirty="0" err="1">
                <a:solidFill>
                  <a:schemeClr val="dk2"/>
                </a:solidFill>
              </a:rPr>
              <a:t>ντικούς</a:t>
            </a:r>
            <a:r>
              <a:rPr lang="en" sz="1800" dirty="0">
                <a:solidFill>
                  <a:schemeClr val="dk2"/>
                </a:solidFill>
              </a:rPr>
              <a:t> π</a:t>
            </a:r>
            <a:r>
              <a:rPr lang="en" sz="1800" dirty="0" err="1">
                <a:solidFill>
                  <a:schemeClr val="dk2"/>
                </a:solidFill>
              </a:rPr>
              <a:t>εριορισμούς</a:t>
            </a:r>
            <a:r>
              <a:rPr lang="en" sz="1800" dirty="0">
                <a:solidFill>
                  <a:schemeClr val="dk2"/>
                </a:solidFill>
              </a:rPr>
              <a:t>:</a:t>
            </a:r>
            <a:endParaRPr sz="1800" dirty="0">
              <a:solidFill>
                <a:schemeClr val="dk2"/>
              </a:solidFill>
            </a:endParaRPr>
          </a:p>
          <a:p>
            <a:pPr marL="457200" lvl="0" indent="-2921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000"/>
              <a:buChar char="●"/>
            </a:pPr>
            <a:r>
              <a:rPr lang="en" b="1" dirty="0" err="1">
                <a:solidFill>
                  <a:schemeClr val="dk2"/>
                </a:solidFill>
              </a:rPr>
              <a:t>Υ</a:t>
            </a:r>
            <a:r>
              <a:rPr lang="en" b="1" dirty="0">
                <a:solidFill>
                  <a:schemeClr val="dk2"/>
                </a:solidFill>
              </a:rPr>
              <a:t>π</a:t>
            </a:r>
            <a:r>
              <a:rPr lang="en" b="1" dirty="0" err="1">
                <a:solidFill>
                  <a:schemeClr val="dk2"/>
                </a:solidFill>
              </a:rPr>
              <a:t>ερ</a:t>
            </a:r>
            <a:r>
              <a:rPr lang="en" b="1" dirty="0">
                <a:solidFill>
                  <a:schemeClr val="dk2"/>
                </a:solidFill>
              </a:rPr>
              <a:t>απ</a:t>
            </a:r>
            <a:r>
              <a:rPr lang="en" b="1" dirty="0" err="1">
                <a:solidFill>
                  <a:schemeClr val="dk2"/>
                </a:solidFill>
              </a:rPr>
              <a:t>λούστευση</a:t>
            </a:r>
            <a:r>
              <a:rPr lang="en" b="1" dirty="0">
                <a:solidFill>
                  <a:schemeClr val="dk2"/>
                </a:solidFill>
              </a:rPr>
              <a:t> </a:t>
            </a:r>
            <a:r>
              <a:rPr lang="en" b="1" dirty="0" err="1">
                <a:solidFill>
                  <a:schemeClr val="dk2"/>
                </a:solidFill>
              </a:rPr>
              <a:t>της</a:t>
            </a:r>
            <a:r>
              <a:rPr lang="en" b="1" dirty="0">
                <a:solidFill>
                  <a:schemeClr val="dk2"/>
                </a:solidFill>
              </a:rPr>
              <a:t> </a:t>
            </a:r>
            <a:r>
              <a:rPr lang="en" b="1" dirty="0" err="1">
                <a:solidFill>
                  <a:schemeClr val="dk2"/>
                </a:solidFill>
              </a:rPr>
              <a:t>Πολυ</a:t>
            </a:r>
            <a:r>
              <a:rPr lang="en" b="1" dirty="0">
                <a:solidFill>
                  <a:schemeClr val="dk2"/>
                </a:solidFill>
              </a:rPr>
              <a:t>π</a:t>
            </a:r>
            <a:r>
              <a:rPr lang="en" b="1" dirty="0" err="1">
                <a:solidFill>
                  <a:schemeClr val="dk2"/>
                </a:solidFill>
              </a:rPr>
              <a:t>λοκότητ</a:t>
            </a:r>
            <a:r>
              <a:rPr lang="en" b="1" dirty="0">
                <a:solidFill>
                  <a:schemeClr val="dk2"/>
                </a:solidFill>
              </a:rPr>
              <a:t>α</a:t>
            </a:r>
            <a:r>
              <a:rPr lang="en" b="1" dirty="0" err="1">
                <a:solidFill>
                  <a:schemeClr val="dk2"/>
                </a:solidFill>
              </a:rPr>
              <a:t>ς</a:t>
            </a:r>
            <a:r>
              <a:rPr lang="en" b="1" dirty="0">
                <a:solidFill>
                  <a:schemeClr val="dk2"/>
                </a:solidFill>
              </a:rPr>
              <a:t>: </a:t>
            </a:r>
            <a:r>
              <a:rPr lang="en" dirty="0" err="1">
                <a:solidFill>
                  <a:schemeClr val="dk2"/>
                </a:solidFill>
              </a:rPr>
              <a:t>Συχνά</a:t>
            </a:r>
            <a:r>
              <a:rPr lang="en" dirty="0">
                <a:solidFill>
                  <a:schemeClr val="dk2"/>
                </a:solidFill>
              </a:rPr>
              <a:t> </a:t>
            </a:r>
            <a:r>
              <a:rPr lang="en" dirty="0" err="1">
                <a:solidFill>
                  <a:schemeClr val="dk2"/>
                </a:solidFill>
              </a:rPr>
              <a:t>δι</a:t>
            </a:r>
            <a:r>
              <a:rPr lang="en" dirty="0">
                <a:solidFill>
                  <a:schemeClr val="dk2"/>
                </a:solidFill>
              </a:rPr>
              <a:t>α</a:t>
            </a:r>
            <a:r>
              <a:rPr lang="en" dirty="0" err="1">
                <a:solidFill>
                  <a:schemeClr val="dk2"/>
                </a:solidFill>
              </a:rPr>
              <a:t>στρε</a:t>
            </a:r>
            <a:r>
              <a:rPr lang="en" dirty="0">
                <a:solidFill>
                  <a:schemeClr val="dk2"/>
                </a:solidFill>
              </a:rPr>
              <a:t>β</a:t>
            </a:r>
            <a:r>
              <a:rPr lang="en" dirty="0" err="1">
                <a:solidFill>
                  <a:schemeClr val="dk2"/>
                </a:solidFill>
              </a:rPr>
              <a:t>λώνουν</a:t>
            </a:r>
            <a:r>
              <a:rPr lang="en" dirty="0">
                <a:solidFill>
                  <a:schemeClr val="dk2"/>
                </a:solidFill>
              </a:rPr>
              <a:t> π</a:t>
            </a:r>
            <a:r>
              <a:rPr lang="en" dirty="0" err="1">
                <a:solidFill>
                  <a:schemeClr val="dk2"/>
                </a:solidFill>
              </a:rPr>
              <a:t>ολύ</a:t>
            </a:r>
            <a:r>
              <a:rPr lang="en" dirty="0">
                <a:solidFill>
                  <a:schemeClr val="dk2"/>
                </a:solidFill>
              </a:rPr>
              <a:t>π</a:t>
            </a:r>
            <a:r>
              <a:rPr lang="en" dirty="0" err="1">
                <a:solidFill>
                  <a:schemeClr val="dk2"/>
                </a:solidFill>
              </a:rPr>
              <a:t>λοκ</a:t>
            </a:r>
            <a:r>
              <a:rPr lang="en" dirty="0">
                <a:solidFill>
                  <a:schemeClr val="dk2"/>
                </a:solidFill>
              </a:rPr>
              <a:t>α, “α</a:t>
            </a:r>
            <a:r>
              <a:rPr lang="en" dirty="0" err="1">
                <a:solidFill>
                  <a:schemeClr val="dk2"/>
                </a:solidFill>
              </a:rPr>
              <a:t>κ</a:t>
            </a:r>
            <a:r>
              <a:rPr lang="en" dirty="0">
                <a:solidFill>
                  <a:schemeClr val="dk2"/>
                </a:solidFill>
              </a:rPr>
              <a:t>α</a:t>
            </a:r>
            <a:r>
              <a:rPr lang="en" dirty="0" err="1">
                <a:solidFill>
                  <a:schemeClr val="dk2"/>
                </a:solidFill>
              </a:rPr>
              <a:t>τάστ</a:t>
            </a:r>
            <a:r>
              <a:rPr lang="en" dirty="0">
                <a:solidFill>
                  <a:schemeClr val="dk2"/>
                </a:solidFill>
              </a:rPr>
              <a:t>α</a:t>
            </a:r>
            <a:r>
              <a:rPr lang="en" dirty="0" err="1">
                <a:solidFill>
                  <a:schemeClr val="dk2"/>
                </a:solidFill>
              </a:rPr>
              <a:t>τ</a:t>
            </a:r>
            <a:r>
              <a:rPr lang="en" dirty="0">
                <a:solidFill>
                  <a:schemeClr val="dk2"/>
                </a:solidFill>
              </a:rPr>
              <a:t>α” </a:t>
            </a:r>
            <a:r>
              <a:rPr lang="en" dirty="0" err="1">
                <a:solidFill>
                  <a:schemeClr val="dk2"/>
                </a:solidFill>
              </a:rPr>
              <a:t>κοινωνικά</a:t>
            </a:r>
            <a:r>
              <a:rPr lang="en" dirty="0">
                <a:solidFill>
                  <a:schemeClr val="dk2"/>
                </a:solidFill>
              </a:rPr>
              <a:t> π</a:t>
            </a:r>
            <a:r>
              <a:rPr lang="en" dirty="0" err="1">
                <a:solidFill>
                  <a:schemeClr val="dk2"/>
                </a:solidFill>
              </a:rPr>
              <a:t>ρο</a:t>
            </a:r>
            <a:r>
              <a:rPr lang="en" dirty="0">
                <a:solidFill>
                  <a:schemeClr val="dk2"/>
                </a:solidFill>
              </a:rPr>
              <a:t>β</a:t>
            </a:r>
            <a:r>
              <a:rPr lang="en" dirty="0" err="1">
                <a:solidFill>
                  <a:schemeClr val="dk2"/>
                </a:solidFill>
              </a:rPr>
              <a:t>λήμ</a:t>
            </a:r>
            <a:r>
              <a:rPr lang="en" dirty="0">
                <a:solidFill>
                  <a:schemeClr val="dk2"/>
                </a:solidFill>
              </a:rPr>
              <a:t>α</a:t>
            </a:r>
            <a:r>
              <a:rPr lang="en" dirty="0" err="1">
                <a:solidFill>
                  <a:schemeClr val="dk2"/>
                </a:solidFill>
              </a:rPr>
              <a:t>τ</a:t>
            </a:r>
            <a:r>
              <a:rPr lang="en" dirty="0">
                <a:solidFill>
                  <a:schemeClr val="dk2"/>
                </a:solidFill>
              </a:rPr>
              <a:t>α </a:t>
            </a:r>
            <a:r>
              <a:rPr lang="en" dirty="0" err="1">
                <a:solidFill>
                  <a:schemeClr val="dk2"/>
                </a:solidFill>
              </a:rPr>
              <a:t>γι</a:t>
            </a:r>
            <a:r>
              <a:rPr lang="en" dirty="0">
                <a:solidFill>
                  <a:schemeClr val="dk2"/>
                </a:solidFill>
              </a:rPr>
              <a:t>α </a:t>
            </a:r>
            <a:r>
              <a:rPr lang="en" dirty="0" err="1">
                <a:solidFill>
                  <a:schemeClr val="dk2"/>
                </a:solidFill>
              </a:rPr>
              <a:t>ν</a:t>
            </a:r>
            <a:r>
              <a:rPr lang="en" dirty="0">
                <a:solidFill>
                  <a:schemeClr val="dk2"/>
                </a:solidFill>
              </a:rPr>
              <a:t>α </a:t>
            </a:r>
            <a:r>
              <a:rPr lang="en" dirty="0" err="1">
                <a:solidFill>
                  <a:schemeClr val="dk2"/>
                </a:solidFill>
              </a:rPr>
              <a:t>τ</a:t>
            </a:r>
            <a:r>
              <a:rPr lang="en" dirty="0">
                <a:solidFill>
                  <a:schemeClr val="dk2"/>
                </a:solidFill>
              </a:rPr>
              <a:t>α</a:t>
            </a:r>
            <a:r>
              <a:rPr lang="en" dirty="0" err="1">
                <a:solidFill>
                  <a:schemeClr val="dk2"/>
                </a:solidFill>
              </a:rPr>
              <a:t>ιριάζουν</a:t>
            </a:r>
            <a:r>
              <a:rPr lang="en" dirty="0">
                <a:solidFill>
                  <a:schemeClr val="dk2"/>
                </a:solidFill>
              </a:rPr>
              <a:t> </a:t>
            </a:r>
            <a:r>
              <a:rPr lang="en" dirty="0" err="1">
                <a:solidFill>
                  <a:schemeClr val="dk2"/>
                </a:solidFill>
              </a:rPr>
              <a:t>στις</a:t>
            </a:r>
            <a:r>
              <a:rPr lang="en" dirty="0">
                <a:solidFill>
                  <a:schemeClr val="dk2"/>
                </a:solidFill>
              </a:rPr>
              <a:t> </a:t>
            </a:r>
            <a:r>
              <a:rPr lang="en" dirty="0" err="1">
                <a:solidFill>
                  <a:schemeClr val="dk2"/>
                </a:solidFill>
              </a:rPr>
              <a:t>άκ</a:t>
            </a:r>
            <a:r>
              <a:rPr lang="en" dirty="0">
                <a:solidFill>
                  <a:schemeClr val="dk2"/>
                </a:solidFill>
              </a:rPr>
              <a:t>α</a:t>
            </a:r>
            <a:r>
              <a:rPr lang="en" dirty="0" err="1">
                <a:solidFill>
                  <a:schemeClr val="dk2"/>
                </a:solidFill>
              </a:rPr>
              <a:t>μ</a:t>
            </a:r>
            <a:r>
              <a:rPr lang="en" dirty="0">
                <a:solidFill>
                  <a:schemeClr val="dk2"/>
                </a:solidFill>
              </a:rPr>
              <a:t>π</a:t>
            </a:r>
            <a:r>
              <a:rPr lang="en" dirty="0" err="1">
                <a:solidFill>
                  <a:schemeClr val="dk2"/>
                </a:solidFill>
              </a:rPr>
              <a:t>τες</a:t>
            </a:r>
            <a:r>
              <a:rPr lang="en" dirty="0">
                <a:solidFill>
                  <a:schemeClr val="dk2"/>
                </a:solidFill>
              </a:rPr>
              <a:t>, </a:t>
            </a:r>
            <a:r>
              <a:rPr lang="en" dirty="0" err="1">
                <a:solidFill>
                  <a:schemeClr val="dk2"/>
                </a:solidFill>
              </a:rPr>
              <a:t>τυ</a:t>
            </a:r>
            <a:r>
              <a:rPr lang="en" dirty="0">
                <a:solidFill>
                  <a:schemeClr val="dk2"/>
                </a:solidFill>
              </a:rPr>
              <a:t>π</a:t>
            </a:r>
            <a:r>
              <a:rPr lang="en" dirty="0" err="1">
                <a:solidFill>
                  <a:schemeClr val="dk2"/>
                </a:solidFill>
              </a:rPr>
              <a:t>ικές</a:t>
            </a:r>
            <a:r>
              <a:rPr lang="en" dirty="0">
                <a:solidFill>
                  <a:schemeClr val="dk2"/>
                </a:solidFill>
              </a:rPr>
              <a:t> </a:t>
            </a:r>
            <a:r>
              <a:rPr lang="en" dirty="0" err="1">
                <a:solidFill>
                  <a:schemeClr val="dk2"/>
                </a:solidFill>
              </a:rPr>
              <a:t>μεθοδολογίες</a:t>
            </a:r>
            <a:r>
              <a:rPr lang="en" dirty="0">
                <a:solidFill>
                  <a:schemeClr val="dk2"/>
                </a:solidFill>
              </a:rPr>
              <a:t> </a:t>
            </a:r>
            <a:r>
              <a:rPr lang="en" dirty="0" err="1">
                <a:solidFill>
                  <a:schemeClr val="dk2"/>
                </a:solidFill>
              </a:rPr>
              <a:t>του</a:t>
            </a:r>
            <a:r>
              <a:rPr lang="en" dirty="0">
                <a:solidFill>
                  <a:schemeClr val="dk2"/>
                </a:solidFill>
              </a:rPr>
              <a:t> π</a:t>
            </a:r>
            <a:r>
              <a:rPr lang="en" dirty="0" err="1">
                <a:solidFill>
                  <a:schemeClr val="dk2"/>
                </a:solidFill>
              </a:rPr>
              <a:t>ρώτου</a:t>
            </a:r>
            <a:r>
              <a:rPr lang="en" dirty="0">
                <a:solidFill>
                  <a:schemeClr val="dk2"/>
                </a:solidFill>
              </a:rPr>
              <a:t> </a:t>
            </a:r>
            <a:r>
              <a:rPr lang="en" dirty="0" err="1">
                <a:solidFill>
                  <a:schemeClr val="dk2"/>
                </a:solidFill>
              </a:rPr>
              <a:t>κύμ</a:t>
            </a:r>
            <a:r>
              <a:rPr lang="en" dirty="0">
                <a:solidFill>
                  <a:schemeClr val="dk2"/>
                </a:solidFill>
              </a:rPr>
              <a:t>α</a:t>
            </a:r>
            <a:r>
              <a:rPr lang="en" dirty="0" err="1">
                <a:solidFill>
                  <a:schemeClr val="dk2"/>
                </a:solidFill>
              </a:rPr>
              <a:t>τος</a:t>
            </a:r>
            <a:r>
              <a:rPr lang="en" dirty="0">
                <a:solidFill>
                  <a:schemeClr val="dk2"/>
                </a:solidFill>
              </a:rPr>
              <a:t>. </a:t>
            </a:r>
            <a:r>
              <a:rPr lang="en" b="1" i="1" dirty="0" err="1">
                <a:solidFill>
                  <a:schemeClr val="dk2"/>
                </a:solidFill>
              </a:rPr>
              <a:t>Αν</a:t>
            </a:r>
            <a:r>
              <a:rPr lang="en" b="1" i="1" dirty="0">
                <a:solidFill>
                  <a:schemeClr val="dk2"/>
                </a:solidFill>
              </a:rPr>
              <a:t> </a:t>
            </a:r>
            <a:r>
              <a:rPr lang="en" b="1" i="1" dirty="0" err="1">
                <a:solidFill>
                  <a:schemeClr val="dk2"/>
                </a:solidFill>
              </a:rPr>
              <a:t>γι</a:t>
            </a:r>
            <a:r>
              <a:rPr lang="en" b="1" i="1" dirty="0">
                <a:solidFill>
                  <a:schemeClr val="dk2"/>
                </a:solidFill>
              </a:rPr>
              <a:t>α πα</a:t>
            </a:r>
            <a:r>
              <a:rPr lang="en" b="1" i="1" dirty="0" err="1">
                <a:solidFill>
                  <a:schemeClr val="dk2"/>
                </a:solidFill>
              </a:rPr>
              <a:t>ράδειγμ</a:t>
            </a:r>
            <a:r>
              <a:rPr lang="en" b="1" i="1" dirty="0">
                <a:solidFill>
                  <a:schemeClr val="dk2"/>
                </a:solidFill>
              </a:rPr>
              <a:t>α </a:t>
            </a:r>
            <a:r>
              <a:rPr lang="en" b="1" i="1" dirty="0" err="1">
                <a:solidFill>
                  <a:schemeClr val="dk2"/>
                </a:solidFill>
              </a:rPr>
              <a:t>έν</a:t>
            </a:r>
            <a:r>
              <a:rPr lang="en" b="1" i="1" dirty="0">
                <a:solidFill>
                  <a:schemeClr val="dk2"/>
                </a:solidFill>
              </a:rPr>
              <a:t>α</a:t>
            </a:r>
            <a:r>
              <a:rPr lang="en" b="1" i="1" dirty="0" err="1">
                <a:solidFill>
                  <a:schemeClr val="dk2"/>
                </a:solidFill>
              </a:rPr>
              <a:t>ς</a:t>
            </a:r>
            <a:r>
              <a:rPr lang="en" b="1" i="1" dirty="0">
                <a:solidFill>
                  <a:schemeClr val="dk2"/>
                </a:solidFill>
              </a:rPr>
              <a:t> </a:t>
            </a:r>
            <a:r>
              <a:rPr lang="en" b="1" i="1" dirty="0" err="1">
                <a:solidFill>
                  <a:schemeClr val="dk2"/>
                </a:solidFill>
              </a:rPr>
              <a:t>άνθρω</a:t>
            </a:r>
            <a:r>
              <a:rPr lang="en" b="1" i="1" dirty="0">
                <a:solidFill>
                  <a:schemeClr val="dk2"/>
                </a:solidFill>
              </a:rPr>
              <a:t>π</a:t>
            </a:r>
            <a:r>
              <a:rPr lang="en" b="1" i="1" dirty="0" err="1">
                <a:solidFill>
                  <a:schemeClr val="dk2"/>
                </a:solidFill>
              </a:rPr>
              <a:t>ος</a:t>
            </a:r>
            <a:r>
              <a:rPr lang="en" b="1" i="1" dirty="0">
                <a:solidFill>
                  <a:schemeClr val="dk2"/>
                </a:solidFill>
              </a:rPr>
              <a:t> </a:t>
            </a:r>
            <a:r>
              <a:rPr lang="en" b="1" i="1" dirty="0" err="1">
                <a:solidFill>
                  <a:schemeClr val="dk2"/>
                </a:solidFill>
              </a:rPr>
              <a:t>με</a:t>
            </a:r>
            <a:r>
              <a:rPr lang="en" b="1" i="1" dirty="0">
                <a:solidFill>
                  <a:schemeClr val="dk2"/>
                </a:solidFill>
              </a:rPr>
              <a:t> </a:t>
            </a:r>
            <a:r>
              <a:rPr lang="en" b="1" i="1" dirty="0" err="1">
                <a:solidFill>
                  <a:schemeClr val="dk2"/>
                </a:solidFill>
              </a:rPr>
              <a:t>ελεύθερη</a:t>
            </a:r>
            <a:r>
              <a:rPr lang="en" b="1" i="1" dirty="0">
                <a:solidFill>
                  <a:schemeClr val="dk2"/>
                </a:solidFill>
              </a:rPr>
              <a:t> β</a:t>
            </a:r>
            <a:r>
              <a:rPr lang="en" b="1" i="1" dirty="0" err="1">
                <a:solidFill>
                  <a:schemeClr val="dk2"/>
                </a:solidFill>
              </a:rPr>
              <a:t>ούληση</a:t>
            </a:r>
            <a:r>
              <a:rPr lang="en" b="1" i="1" dirty="0">
                <a:solidFill>
                  <a:schemeClr val="dk2"/>
                </a:solidFill>
              </a:rPr>
              <a:t> </a:t>
            </a:r>
            <a:r>
              <a:rPr lang="en" b="1" i="1" dirty="0" err="1">
                <a:solidFill>
                  <a:schemeClr val="dk2"/>
                </a:solidFill>
              </a:rPr>
              <a:t>εμφ</a:t>
            </a:r>
            <a:r>
              <a:rPr lang="en" b="1" i="1" dirty="0">
                <a:solidFill>
                  <a:schemeClr val="dk2"/>
                </a:solidFill>
              </a:rPr>
              <a:t>α</a:t>
            </a:r>
            <a:r>
              <a:rPr lang="en" b="1" i="1" dirty="0" err="1">
                <a:solidFill>
                  <a:schemeClr val="dk2"/>
                </a:solidFill>
              </a:rPr>
              <a:t>νίζει</a:t>
            </a:r>
            <a:r>
              <a:rPr lang="en" b="1" i="1" dirty="0">
                <a:solidFill>
                  <a:schemeClr val="dk2"/>
                </a:solidFill>
              </a:rPr>
              <a:t> </a:t>
            </a:r>
            <a:r>
              <a:rPr lang="en" b="1" i="1" dirty="0" err="1">
                <a:solidFill>
                  <a:schemeClr val="dk2"/>
                </a:solidFill>
              </a:rPr>
              <a:t>μί</a:t>
            </a:r>
            <a:r>
              <a:rPr lang="en" b="1" i="1" dirty="0">
                <a:solidFill>
                  <a:schemeClr val="dk2"/>
                </a:solidFill>
              </a:rPr>
              <a:t>α </a:t>
            </a:r>
            <a:r>
              <a:rPr lang="en" b="1" i="1" dirty="0" err="1">
                <a:solidFill>
                  <a:schemeClr val="dk2"/>
                </a:solidFill>
              </a:rPr>
              <a:t>τεράστι</a:t>
            </a:r>
            <a:r>
              <a:rPr lang="en" b="1" i="1" dirty="0">
                <a:solidFill>
                  <a:schemeClr val="dk2"/>
                </a:solidFill>
              </a:rPr>
              <a:t>α </a:t>
            </a:r>
            <a:r>
              <a:rPr lang="en" b="1" i="1" dirty="0" err="1">
                <a:solidFill>
                  <a:schemeClr val="dk2"/>
                </a:solidFill>
              </a:rPr>
              <a:t>ομάδ</a:t>
            </a:r>
            <a:r>
              <a:rPr lang="en" b="1" i="1" dirty="0">
                <a:solidFill>
                  <a:schemeClr val="dk2"/>
                </a:solidFill>
              </a:rPr>
              <a:t>α απ</a:t>
            </a:r>
            <a:r>
              <a:rPr lang="en" b="1" i="1" dirty="0" err="1">
                <a:solidFill>
                  <a:schemeClr val="dk2"/>
                </a:solidFill>
              </a:rPr>
              <a:t>ό</a:t>
            </a:r>
            <a:r>
              <a:rPr lang="en" b="1" i="1" dirty="0">
                <a:solidFill>
                  <a:schemeClr val="dk2"/>
                </a:solidFill>
              </a:rPr>
              <a:t> </a:t>
            </a:r>
            <a:r>
              <a:rPr lang="en" b="1" i="1" dirty="0" err="1">
                <a:solidFill>
                  <a:schemeClr val="dk2"/>
                </a:solidFill>
              </a:rPr>
              <a:t>ψυχογνωστικές</a:t>
            </a:r>
            <a:r>
              <a:rPr lang="en" b="1" i="1" dirty="0">
                <a:solidFill>
                  <a:schemeClr val="dk2"/>
                </a:solidFill>
              </a:rPr>
              <a:t> </a:t>
            </a:r>
            <a:r>
              <a:rPr lang="en" b="1" i="1" dirty="0" err="1">
                <a:solidFill>
                  <a:schemeClr val="dk2"/>
                </a:solidFill>
              </a:rPr>
              <a:t>ικ</a:t>
            </a:r>
            <a:r>
              <a:rPr lang="en" b="1" i="1" dirty="0">
                <a:solidFill>
                  <a:schemeClr val="dk2"/>
                </a:solidFill>
              </a:rPr>
              <a:t>α</a:t>
            </a:r>
            <a:r>
              <a:rPr lang="en" b="1" i="1" dirty="0" err="1">
                <a:solidFill>
                  <a:schemeClr val="dk2"/>
                </a:solidFill>
              </a:rPr>
              <a:t>νότητες</a:t>
            </a:r>
            <a:r>
              <a:rPr lang="en" b="1" i="1" dirty="0">
                <a:solidFill>
                  <a:schemeClr val="dk2"/>
                </a:solidFill>
              </a:rPr>
              <a:t> </a:t>
            </a:r>
            <a:r>
              <a:rPr lang="en" b="1" i="1" dirty="0" err="1">
                <a:solidFill>
                  <a:schemeClr val="dk2"/>
                </a:solidFill>
              </a:rPr>
              <a:t>σχετικές</a:t>
            </a:r>
            <a:r>
              <a:rPr lang="en" b="1" i="1" dirty="0">
                <a:solidFill>
                  <a:schemeClr val="dk2"/>
                </a:solidFill>
              </a:rPr>
              <a:t> </a:t>
            </a:r>
            <a:r>
              <a:rPr lang="en" b="1" i="1" dirty="0" err="1">
                <a:solidFill>
                  <a:schemeClr val="dk2"/>
                </a:solidFill>
              </a:rPr>
              <a:t>με</a:t>
            </a:r>
            <a:r>
              <a:rPr lang="en" b="1" i="1" dirty="0">
                <a:solidFill>
                  <a:schemeClr val="dk2"/>
                </a:solidFill>
              </a:rPr>
              <a:t> </a:t>
            </a:r>
            <a:r>
              <a:rPr lang="en" b="1" i="1" dirty="0" err="1">
                <a:solidFill>
                  <a:schemeClr val="dk2"/>
                </a:solidFill>
              </a:rPr>
              <a:t>το</a:t>
            </a:r>
            <a:r>
              <a:rPr lang="en" b="1" i="1" dirty="0">
                <a:solidFill>
                  <a:schemeClr val="dk2"/>
                </a:solidFill>
              </a:rPr>
              <a:t> π</a:t>
            </a:r>
            <a:r>
              <a:rPr lang="en" b="1" i="1" dirty="0" err="1">
                <a:solidFill>
                  <a:schemeClr val="dk2"/>
                </a:solidFill>
              </a:rPr>
              <a:t>ως</a:t>
            </a:r>
            <a:r>
              <a:rPr lang="en" b="1" i="1" dirty="0">
                <a:solidFill>
                  <a:schemeClr val="dk2"/>
                </a:solidFill>
              </a:rPr>
              <a:t> </a:t>
            </a:r>
            <a:r>
              <a:rPr lang="en" b="1" i="1" dirty="0" err="1">
                <a:solidFill>
                  <a:schemeClr val="dk2"/>
                </a:solidFill>
              </a:rPr>
              <a:t>λ</a:t>
            </a:r>
            <a:r>
              <a:rPr lang="en" b="1" i="1" dirty="0">
                <a:solidFill>
                  <a:schemeClr val="dk2"/>
                </a:solidFill>
              </a:rPr>
              <a:t>α</a:t>
            </a:r>
            <a:r>
              <a:rPr lang="en" b="1" i="1" dirty="0" err="1">
                <a:solidFill>
                  <a:schemeClr val="dk2"/>
                </a:solidFill>
              </a:rPr>
              <a:t>μ</a:t>
            </a:r>
            <a:r>
              <a:rPr lang="en" b="1" i="1" dirty="0">
                <a:solidFill>
                  <a:schemeClr val="dk2"/>
                </a:solidFill>
              </a:rPr>
              <a:t>β</a:t>
            </a:r>
            <a:r>
              <a:rPr lang="en" b="1" i="1" dirty="0" err="1">
                <a:solidFill>
                  <a:schemeClr val="dk2"/>
                </a:solidFill>
              </a:rPr>
              <a:t>άνει</a:t>
            </a:r>
            <a:r>
              <a:rPr lang="en" b="1" i="1" dirty="0">
                <a:solidFill>
                  <a:schemeClr val="dk2"/>
                </a:solidFill>
              </a:rPr>
              <a:t> απ</a:t>
            </a:r>
            <a:r>
              <a:rPr lang="en" b="1" i="1" dirty="0" err="1">
                <a:solidFill>
                  <a:schemeClr val="dk2"/>
                </a:solidFill>
              </a:rPr>
              <a:t>οφάσεις</a:t>
            </a:r>
            <a:r>
              <a:rPr lang="en" b="1" i="1" dirty="0">
                <a:solidFill>
                  <a:schemeClr val="dk2"/>
                </a:solidFill>
              </a:rPr>
              <a:t> </a:t>
            </a:r>
            <a:r>
              <a:rPr lang="en" b="1" i="1" dirty="0" err="1">
                <a:solidFill>
                  <a:schemeClr val="dk2"/>
                </a:solidFill>
              </a:rPr>
              <a:t>το</a:t>
            </a:r>
            <a:r>
              <a:rPr lang="en" b="1" i="1" dirty="0">
                <a:solidFill>
                  <a:schemeClr val="dk2"/>
                </a:solidFill>
              </a:rPr>
              <a:t> </a:t>
            </a:r>
            <a:r>
              <a:rPr lang="en" b="1" i="1" dirty="0" err="1">
                <a:solidFill>
                  <a:schemeClr val="dk2"/>
                </a:solidFill>
              </a:rPr>
              <a:t>κοινωνικό</a:t>
            </a:r>
            <a:r>
              <a:rPr lang="en" b="1" i="1" dirty="0">
                <a:solidFill>
                  <a:schemeClr val="dk2"/>
                </a:solidFill>
              </a:rPr>
              <a:t> </a:t>
            </a:r>
            <a:r>
              <a:rPr lang="en" b="1" i="1" dirty="0" err="1">
                <a:solidFill>
                  <a:schemeClr val="dk2"/>
                </a:solidFill>
              </a:rPr>
              <a:t>του</a:t>
            </a:r>
            <a:r>
              <a:rPr lang="en" b="1" i="1" dirty="0">
                <a:solidFill>
                  <a:schemeClr val="dk2"/>
                </a:solidFill>
              </a:rPr>
              <a:t> π</a:t>
            </a:r>
            <a:r>
              <a:rPr lang="en" b="1" i="1" dirty="0" err="1">
                <a:solidFill>
                  <a:schemeClr val="dk2"/>
                </a:solidFill>
              </a:rPr>
              <a:t>λ</a:t>
            </a:r>
            <a:r>
              <a:rPr lang="en" b="1" i="1" dirty="0">
                <a:solidFill>
                  <a:schemeClr val="dk2"/>
                </a:solidFill>
              </a:rPr>
              <a:t>α</a:t>
            </a:r>
            <a:r>
              <a:rPr lang="en" b="1" i="1" dirty="0" err="1">
                <a:solidFill>
                  <a:schemeClr val="dk2"/>
                </a:solidFill>
              </a:rPr>
              <a:t>ίσιο</a:t>
            </a:r>
            <a:r>
              <a:rPr lang="en" b="1" i="1" dirty="0">
                <a:solidFill>
                  <a:schemeClr val="dk2"/>
                </a:solidFill>
              </a:rPr>
              <a:t>, </a:t>
            </a:r>
            <a:r>
              <a:rPr lang="en" b="1" i="1" dirty="0" err="1">
                <a:solidFill>
                  <a:schemeClr val="dk2"/>
                </a:solidFill>
              </a:rPr>
              <a:t>γι</a:t>
            </a:r>
            <a:r>
              <a:rPr lang="en" b="1" i="1" dirty="0">
                <a:solidFill>
                  <a:schemeClr val="dk2"/>
                </a:solidFill>
              </a:rPr>
              <a:t>α </a:t>
            </a:r>
            <a:r>
              <a:rPr lang="en" b="1" i="1" dirty="0" err="1">
                <a:solidFill>
                  <a:schemeClr val="dk2"/>
                </a:solidFill>
              </a:rPr>
              <a:t>οικονομικούς</a:t>
            </a:r>
            <a:r>
              <a:rPr lang="en" b="1" i="1" dirty="0">
                <a:solidFill>
                  <a:schemeClr val="dk2"/>
                </a:solidFill>
              </a:rPr>
              <a:t> </a:t>
            </a:r>
            <a:r>
              <a:rPr lang="en" b="1" i="1" dirty="0" err="1">
                <a:solidFill>
                  <a:schemeClr val="dk2"/>
                </a:solidFill>
              </a:rPr>
              <a:t>σκο</a:t>
            </a:r>
            <a:r>
              <a:rPr lang="en" b="1" i="1" dirty="0">
                <a:solidFill>
                  <a:schemeClr val="dk2"/>
                </a:solidFill>
              </a:rPr>
              <a:t>π</a:t>
            </a:r>
            <a:r>
              <a:rPr lang="en" b="1" i="1" dirty="0" err="1">
                <a:solidFill>
                  <a:schemeClr val="dk2"/>
                </a:solidFill>
              </a:rPr>
              <a:t>ούς</a:t>
            </a:r>
            <a:r>
              <a:rPr lang="en" b="1" i="1" dirty="0">
                <a:solidFill>
                  <a:schemeClr val="dk2"/>
                </a:solidFill>
              </a:rPr>
              <a:t> </a:t>
            </a:r>
            <a:r>
              <a:rPr lang="en" b="1" i="1" dirty="0" err="1">
                <a:solidFill>
                  <a:schemeClr val="dk2"/>
                </a:solidFill>
              </a:rPr>
              <a:t>θ</a:t>
            </a:r>
            <a:r>
              <a:rPr lang="en" b="1" i="1" dirty="0">
                <a:solidFill>
                  <a:schemeClr val="dk2"/>
                </a:solidFill>
              </a:rPr>
              <a:t>α </a:t>
            </a:r>
            <a:r>
              <a:rPr lang="en" b="1" i="1" dirty="0" err="1">
                <a:solidFill>
                  <a:schemeClr val="dk2"/>
                </a:solidFill>
              </a:rPr>
              <a:t>τις</a:t>
            </a:r>
            <a:r>
              <a:rPr lang="en" b="1" i="1" dirty="0">
                <a:solidFill>
                  <a:schemeClr val="dk2"/>
                </a:solidFill>
              </a:rPr>
              <a:t> απ</a:t>
            </a:r>
            <a:r>
              <a:rPr lang="en" b="1" i="1" dirty="0" err="1">
                <a:solidFill>
                  <a:schemeClr val="dk2"/>
                </a:solidFill>
              </a:rPr>
              <a:t>λουστεύσουμε</a:t>
            </a:r>
            <a:r>
              <a:rPr lang="en" b="1" i="1" dirty="0">
                <a:solidFill>
                  <a:schemeClr val="dk2"/>
                </a:solidFill>
              </a:rPr>
              <a:t> </a:t>
            </a:r>
            <a:r>
              <a:rPr lang="en" b="1" i="1" dirty="0" err="1">
                <a:solidFill>
                  <a:schemeClr val="dk2"/>
                </a:solidFill>
              </a:rPr>
              <a:t>κ</a:t>
            </a:r>
            <a:r>
              <a:rPr lang="en" b="1" i="1" dirty="0">
                <a:solidFill>
                  <a:schemeClr val="dk2"/>
                </a:solidFill>
              </a:rPr>
              <a:t>α</a:t>
            </a:r>
            <a:r>
              <a:rPr lang="en" b="1" i="1" dirty="0" err="1">
                <a:solidFill>
                  <a:schemeClr val="dk2"/>
                </a:solidFill>
              </a:rPr>
              <a:t>ι</a:t>
            </a:r>
            <a:r>
              <a:rPr lang="en" b="1" i="1" dirty="0">
                <a:solidFill>
                  <a:schemeClr val="dk2"/>
                </a:solidFill>
              </a:rPr>
              <a:t> </a:t>
            </a:r>
            <a:r>
              <a:rPr lang="en" b="1" i="1" dirty="0" err="1">
                <a:solidFill>
                  <a:schemeClr val="dk2"/>
                </a:solidFill>
              </a:rPr>
              <a:t>θ</a:t>
            </a:r>
            <a:r>
              <a:rPr lang="en" b="1" i="1" dirty="0">
                <a:solidFill>
                  <a:schemeClr val="dk2"/>
                </a:solidFill>
              </a:rPr>
              <a:t>α π</a:t>
            </a:r>
            <a:r>
              <a:rPr lang="en" b="1" i="1" dirty="0" err="1">
                <a:solidFill>
                  <a:schemeClr val="dk2"/>
                </a:solidFill>
              </a:rPr>
              <a:t>ούμε</a:t>
            </a:r>
            <a:r>
              <a:rPr lang="en" b="1" i="1" dirty="0">
                <a:solidFill>
                  <a:schemeClr val="dk2"/>
                </a:solidFill>
              </a:rPr>
              <a:t> π</a:t>
            </a:r>
            <a:r>
              <a:rPr lang="en" b="1" i="1" dirty="0" err="1">
                <a:solidFill>
                  <a:schemeClr val="dk2"/>
                </a:solidFill>
              </a:rPr>
              <a:t>ως</a:t>
            </a:r>
            <a:r>
              <a:rPr lang="en" b="1" i="1" dirty="0">
                <a:solidFill>
                  <a:schemeClr val="dk2"/>
                </a:solidFill>
              </a:rPr>
              <a:t> </a:t>
            </a:r>
            <a:r>
              <a:rPr lang="en" b="1" i="1" dirty="0" err="1">
                <a:solidFill>
                  <a:schemeClr val="dk2"/>
                </a:solidFill>
              </a:rPr>
              <a:t>όλη</a:t>
            </a:r>
            <a:r>
              <a:rPr lang="en" b="1" i="1" dirty="0">
                <a:solidFill>
                  <a:schemeClr val="dk2"/>
                </a:solidFill>
              </a:rPr>
              <a:t> </a:t>
            </a:r>
            <a:r>
              <a:rPr lang="en" b="1" i="1" dirty="0" err="1">
                <a:solidFill>
                  <a:schemeClr val="dk2"/>
                </a:solidFill>
              </a:rPr>
              <a:t>η</a:t>
            </a:r>
            <a:r>
              <a:rPr lang="en" b="1" i="1" dirty="0">
                <a:solidFill>
                  <a:schemeClr val="dk2"/>
                </a:solidFill>
              </a:rPr>
              <a:t> </a:t>
            </a:r>
            <a:r>
              <a:rPr lang="en" b="1" i="1" dirty="0" err="1">
                <a:solidFill>
                  <a:schemeClr val="dk2"/>
                </a:solidFill>
              </a:rPr>
              <a:t>δι</a:t>
            </a:r>
            <a:r>
              <a:rPr lang="en" b="1" i="1" dirty="0">
                <a:solidFill>
                  <a:schemeClr val="dk2"/>
                </a:solidFill>
              </a:rPr>
              <a:t>α</a:t>
            </a:r>
            <a:r>
              <a:rPr lang="en" b="1" i="1" dirty="0" err="1">
                <a:solidFill>
                  <a:schemeClr val="dk2"/>
                </a:solidFill>
              </a:rPr>
              <a:t>δικ</a:t>
            </a:r>
            <a:r>
              <a:rPr lang="en" b="1" i="1" dirty="0">
                <a:solidFill>
                  <a:schemeClr val="dk2"/>
                </a:solidFill>
              </a:rPr>
              <a:t>α</a:t>
            </a:r>
            <a:r>
              <a:rPr lang="en" b="1" i="1" dirty="0" err="1">
                <a:solidFill>
                  <a:schemeClr val="dk2"/>
                </a:solidFill>
              </a:rPr>
              <a:t>σί</a:t>
            </a:r>
            <a:r>
              <a:rPr lang="en" b="1" i="1" dirty="0">
                <a:solidFill>
                  <a:schemeClr val="dk2"/>
                </a:solidFill>
              </a:rPr>
              <a:t>α </a:t>
            </a:r>
            <a:r>
              <a:rPr lang="en" b="1" i="1" dirty="0" err="1">
                <a:solidFill>
                  <a:schemeClr val="dk2"/>
                </a:solidFill>
              </a:rPr>
              <a:t>του</a:t>
            </a:r>
            <a:r>
              <a:rPr lang="en" b="1" i="1" dirty="0">
                <a:solidFill>
                  <a:schemeClr val="dk2"/>
                </a:solidFill>
              </a:rPr>
              <a:t> decision making </a:t>
            </a:r>
            <a:r>
              <a:rPr lang="en" b="1" i="1" dirty="0" err="1">
                <a:solidFill>
                  <a:schemeClr val="dk2"/>
                </a:solidFill>
              </a:rPr>
              <a:t>κ</a:t>
            </a:r>
            <a:r>
              <a:rPr lang="en" b="1" i="1" dirty="0">
                <a:solidFill>
                  <a:schemeClr val="dk2"/>
                </a:solidFill>
              </a:rPr>
              <a:t>α</a:t>
            </a:r>
            <a:r>
              <a:rPr lang="en" b="1" i="1" dirty="0" err="1">
                <a:solidFill>
                  <a:schemeClr val="dk2"/>
                </a:solidFill>
              </a:rPr>
              <a:t>θορίζετ</a:t>
            </a:r>
            <a:r>
              <a:rPr lang="en" b="1" i="1" dirty="0">
                <a:solidFill>
                  <a:schemeClr val="dk2"/>
                </a:solidFill>
              </a:rPr>
              <a:t>α</a:t>
            </a:r>
            <a:r>
              <a:rPr lang="en" b="1" i="1" dirty="0" err="1">
                <a:solidFill>
                  <a:schemeClr val="dk2"/>
                </a:solidFill>
              </a:rPr>
              <a:t>ι</a:t>
            </a:r>
            <a:r>
              <a:rPr lang="en" b="1" i="1" dirty="0">
                <a:solidFill>
                  <a:schemeClr val="dk2"/>
                </a:solidFill>
              </a:rPr>
              <a:t> απ</a:t>
            </a:r>
            <a:r>
              <a:rPr lang="en" b="1" i="1" dirty="0" err="1">
                <a:solidFill>
                  <a:schemeClr val="dk2"/>
                </a:solidFill>
              </a:rPr>
              <a:t>ό</a:t>
            </a:r>
            <a:r>
              <a:rPr lang="en" b="1" i="1" dirty="0">
                <a:solidFill>
                  <a:schemeClr val="dk2"/>
                </a:solidFill>
              </a:rPr>
              <a:t> </a:t>
            </a:r>
            <a:r>
              <a:rPr lang="en" b="1" i="1" dirty="0" err="1">
                <a:solidFill>
                  <a:schemeClr val="dk2"/>
                </a:solidFill>
              </a:rPr>
              <a:t>το</a:t>
            </a:r>
            <a:r>
              <a:rPr lang="en" b="1" i="1" dirty="0">
                <a:solidFill>
                  <a:schemeClr val="dk2"/>
                </a:solidFill>
              </a:rPr>
              <a:t> α</a:t>
            </a:r>
            <a:r>
              <a:rPr lang="en" b="1" i="1" dirty="0" err="1">
                <a:solidFill>
                  <a:schemeClr val="dk2"/>
                </a:solidFill>
              </a:rPr>
              <a:t>ν</a:t>
            </a:r>
            <a:r>
              <a:rPr lang="en" b="1" i="1" dirty="0">
                <a:solidFill>
                  <a:schemeClr val="dk2"/>
                </a:solidFill>
              </a:rPr>
              <a:t> </a:t>
            </a:r>
            <a:r>
              <a:rPr lang="en" b="1" i="1" dirty="0" err="1">
                <a:solidFill>
                  <a:schemeClr val="dk2"/>
                </a:solidFill>
              </a:rPr>
              <a:t>έχω</a:t>
            </a:r>
            <a:r>
              <a:rPr lang="en" b="1" i="1" dirty="0">
                <a:solidFill>
                  <a:schemeClr val="dk2"/>
                </a:solidFill>
              </a:rPr>
              <a:t> απ</a:t>
            </a:r>
            <a:r>
              <a:rPr lang="en" b="1" i="1" dirty="0" err="1">
                <a:solidFill>
                  <a:schemeClr val="dk2"/>
                </a:solidFill>
              </a:rPr>
              <a:t>λώς</a:t>
            </a:r>
            <a:r>
              <a:rPr lang="en" b="1" i="1" dirty="0">
                <a:solidFill>
                  <a:schemeClr val="dk2"/>
                </a:solidFill>
              </a:rPr>
              <a:t> </a:t>
            </a:r>
            <a:r>
              <a:rPr lang="en" b="1" i="1" dirty="0" err="1">
                <a:solidFill>
                  <a:schemeClr val="dk2"/>
                </a:solidFill>
              </a:rPr>
              <a:t>κ</a:t>
            </a:r>
            <a:r>
              <a:rPr lang="en" b="1" i="1" dirty="0">
                <a:solidFill>
                  <a:schemeClr val="dk2"/>
                </a:solidFill>
              </a:rPr>
              <a:t>α</a:t>
            </a:r>
            <a:r>
              <a:rPr lang="en" b="1" i="1" dirty="0" err="1">
                <a:solidFill>
                  <a:schemeClr val="dk2"/>
                </a:solidFill>
              </a:rPr>
              <a:t>λά</a:t>
            </a:r>
            <a:r>
              <a:rPr lang="en" b="1" i="1" dirty="0">
                <a:solidFill>
                  <a:schemeClr val="dk2"/>
                </a:solidFill>
              </a:rPr>
              <a:t> </a:t>
            </a:r>
            <a:r>
              <a:rPr lang="en" b="1" i="1" dirty="0" err="1">
                <a:solidFill>
                  <a:schemeClr val="dk2"/>
                </a:solidFill>
              </a:rPr>
              <a:t>ή</a:t>
            </a:r>
            <a:r>
              <a:rPr lang="en" b="1" i="1" dirty="0">
                <a:solidFill>
                  <a:schemeClr val="dk2"/>
                </a:solidFill>
              </a:rPr>
              <a:t> </a:t>
            </a:r>
            <a:r>
              <a:rPr lang="en" b="1" i="1" dirty="0" err="1">
                <a:solidFill>
                  <a:schemeClr val="dk2"/>
                </a:solidFill>
              </a:rPr>
              <a:t>κ</a:t>
            </a:r>
            <a:r>
              <a:rPr lang="en" b="1" i="1" dirty="0">
                <a:solidFill>
                  <a:schemeClr val="dk2"/>
                </a:solidFill>
              </a:rPr>
              <a:t>α</a:t>
            </a:r>
            <a:r>
              <a:rPr lang="en" b="1" i="1" dirty="0" err="1">
                <a:solidFill>
                  <a:schemeClr val="dk2"/>
                </a:solidFill>
              </a:rPr>
              <a:t>κά</a:t>
            </a:r>
            <a:r>
              <a:rPr lang="en" b="1" i="1" dirty="0">
                <a:solidFill>
                  <a:schemeClr val="dk2"/>
                </a:solidFill>
              </a:rPr>
              <a:t> </a:t>
            </a:r>
            <a:r>
              <a:rPr lang="en" b="1" i="1" dirty="0" err="1">
                <a:solidFill>
                  <a:schemeClr val="dk2"/>
                </a:solidFill>
              </a:rPr>
              <a:t>συν</a:t>
            </a:r>
            <a:r>
              <a:rPr lang="en" b="1" i="1" dirty="0">
                <a:solidFill>
                  <a:schemeClr val="dk2"/>
                </a:solidFill>
              </a:rPr>
              <a:t>α</a:t>
            </a:r>
            <a:r>
              <a:rPr lang="en" b="1" i="1" dirty="0" err="1">
                <a:solidFill>
                  <a:schemeClr val="dk2"/>
                </a:solidFill>
              </a:rPr>
              <a:t>ισθήμ</a:t>
            </a:r>
            <a:r>
              <a:rPr lang="en" b="1" i="1" dirty="0">
                <a:solidFill>
                  <a:schemeClr val="dk2"/>
                </a:solidFill>
              </a:rPr>
              <a:t>α</a:t>
            </a:r>
            <a:r>
              <a:rPr lang="en" b="1" i="1" dirty="0" err="1">
                <a:solidFill>
                  <a:schemeClr val="dk2"/>
                </a:solidFill>
              </a:rPr>
              <a:t>τ</a:t>
            </a:r>
            <a:r>
              <a:rPr lang="en" b="1" i="1" dirty="0">
                <a:solidFill>
                  <a:schemeClr val="dk2"/>
                </a:solidFill>
              </a:rPr>
              <a:t>α </a:t>
            </a:r>
            <a:r>
              <a:rPr lang="en" b="1" i="1" dirty="0" err="1">
                <a:solidFill>
                  <a:schemeClr val="dk2"/>
                </a:solidFill>
              </a:rPr>
              <a:t>την</a:t>
            </a:r>
            <a:r>
              <a:rPr lang="en" b="1" i="1" dirty="0">
                <a:solidFill>
                  <a:schemeClr val="dk2"/>
                </a:solidFill>
              </a:rPr>
              <a:t> </a:t>
            </a:r>
            <a:r>
              <a:rPr lang="en" b="1" i="1" dirty="0" err="1">
                <a:solidFill>
                  <a:schemeClr val="dk2"/>
                </a:solidFill>
              </a:rPr>
              <a:t>ώρ</a:t>
            </a:r>
            <a:r>
              <a:rPr lang="en" b="1" i="1" dirty="0">
                <a:solidFill>
                  <a:schemeClr val="dk2"/>
                </a:solidFill>
              </a:rPr>
              <a:t>α π</a:t>
            </a:r>
            <a:r>
              <a:rPr lang="en" b="1" i="1" dirty="0" err="1">
                <a:solidFill>
                  <a:schemeClr val="dk2"/>
                </a:solidFill>
              </a:rPr>
              <a:t>ου</a:t>
            </a:r>
            <a:r>
              <a:rPr lang="en" b="1" i="1" dirty="0">
                <a:solidFill>
                  <a:schemeClr val="dk2"/>
                </a:solidFill>
              </a:rPr>
              <a:t> </a:t>
            </a:r>
            <a:r>
              <a:rPr lang="en" b="1" i="1" dirty="0" err="1">
                <a:solidFill>
                  <a:schemeClr val="dk2"/>
                </a:solidFill>
              </a:rPr>
              <a:t>μου</a:t>
            </a:r>
            <a:r>
              <a:rPr lang="en" b="1" i="1" dirty="0">
                <a:solidFill>
                  <a:schemeClr val="dk2"/>
                </a:solidFill>
              </a:rPr>
              <a:t> α</a:t>
            </a:r>
            <a:r>
              <a:rPr lang="en" b="1" i="1" dirty="0" err="1">
                <a:solidFill>
                  <a:schemeClr val="dk2"/>
                </a:solidFill>
              </a:rPr>
              <a:t>ν</a:t>
            </a:r>
            <a:r>
              <a:rPr lang="en" b="1" i="1" dirty="0">
                <a:solidFill>
                  <a:schemeClr val="dk2"/>
                </a:solidFill>
              </a:rPr>
              <a:t>α</a:t>
            </a:r>
            <a:r>
              <a:rPr lang="en" b="1" i="1" dirty="0" err="1">
                <a:solidFill>
                  <a:schemeClr val="dk2"/>
                </a:solidFill>
              </a:rPr>
              <a:t>δύετ</a:t>
            </a:r>
            <a:r>
              <a:rPr lang="en" b="1" i="1" dirty="0">
                <a:solidFill>
                  <a:schemeClr val="dk2"/>
                </a:solidFill>
              </a:rPr>
              <a:t>α</a:t>
            </a:r>
            <a:r>
              <a:rPr lang="en" b="1" i="1" dirty="0" err="1">
                <a:solidFill>
                  <a:schemeClr val="dk2"/>
                </a:solidFill>
              </a:rPr>
              <a:t>ι</a:t>
            </a:r>
            <a:r>
              <a:rPr lang="en" b="1" i="1" dirty="0">
                <a:solidFill>
                  <a:schemeClr val="dk2"/>
                </a:solidFill>
              </a:rPr>
              <a:t> </a:t>
            </a:r>
            <a:r>
              <a:rPr lang="en" b="1" i="1" dirty="0" err="1">
                <a:solidFill>
                  <a:schemeClr val="dk2"/>
                </a:solidFill>
              </a:rPr>
              <a:t>έν</a:t>
            </a:r>
            <a:r>
              <a:rPr lang="en" b="1" i="1" dirty="0">
                <a:solidFill>
                  <a:schemeClr val="dk2"/>
                </a:solidFill>
              </a:rPr>
              <a:t>α π</a:t>
            </a:r>
            <a:r>
              <a:rPr lang="en" b="1" i="1" dirty="0" err="1">
                <a:solidFill>
                  <a:schemeClr val="dk2"/>
                </a:solidFill>
              </a:rPr>
              <a:t>ρό</a:t>
            </a:r>
            <a:r>
              <a:rPr lang="en" b="1" i="1" dirty="0">
                <a:solidFill>
                  <a:schemeClr val="dk2"/>
                </a:solidFill>
              </a:rPr>
              <a:t>β</a:t>
            </a:r>
            <a:r>
              <a:rPr lang="en" b="1" i="1" dirty="0" err="1">
                <a:solidFill>
                  <a:schemeClr val="dk2"/>
                </a:solidFill>
              </a:rPr>
              <a:t>λημ</a:t>
            </a:r>
            <a:r>
              <a:rPr lang="en" b="1" i="1" dirty="0">
                <a:solidFill>
                  <a:schemeClr val="dk2"/>
                </a:solidFill>
              </a:rPr>
              <a:t>α.</a:t>
            </a:r>
            <a:r>
              <a:rPr lang="en" dirty="0">
                <a:solidFill>
                  <a:schemeClr val="dk2"/>
                </a:solidFill>
              </a:rPr>
              <a:t> </a:t>
            </a:r>
            <a:r>
              <a:rPr lang="en" dirty="0" err="1">
                <a:solidFill>
                  <a:schemeClr val="dk2"/>
                </a:solidFill>
              </a:rPr>
              <a:t>Αυτό</a:t>
            </a:r>
            <a:r>
              <a:rPr lang="en" dirty="0">
                <a:solidFill>
                  <a:schemeClr val="dk2"/>
                </a:solidFill>
              </a:rPr>
              <a:t> α</a:t>
            </a:r>
            <a:r>
              <a:rPr lang="en" dirty="0" err="1">
                <a:solidFill>
                  <a:schemeClr val="dk2"/>
                </a:solidFill>
              </a:rPr>
              <a:t>γνοεί</a:t>
            </a:r>
            <a:r>
              <a:rPr lang="en" dirty="0">
                <a:solidFill>
                  <a:schemeClr val="dk2"/>
                </a:solidFill>
              </a:rPr>
              <a:t> π</a:t>
            </a:r>
            <a:r>
              <a:rPr lang="en" dirty="0" err="1">
                <a:solidFill>
                  <a:schemeClr val="dk2"/>
                </a:solidFill>
              </a:rPr>
              <a:t>ροφ</a:t>
            </a:r>
            <a:r>
              <a:rPr lang="en" dirty="0">
                <a:solidFill>
                  <a:schemeClr val="dk2"/>
                </a:solidFill>
              </a:rPr>
              <a:t>α</a:t>
            </a:r>
            <a:r>
              <a:rPr lang="en" dirty="0" err="1">
                <a:solidFill>
                  <a:schemeClr val="dk2"/>
                </a:solidFill>
              </a:rPr>
              <a:t>νώς</a:t>
            </a:r>
            <a:r>
              <a:rPr lang="en" dirty="0">
                <a:solidFill>
                  <a:schemeClr val="dk2"/>
                </a:solidFill>
              </a:rPr>
              <a:t> </a:t>
            </a:r>
            <a:r>
              <a:rPr lang="en" dirty="0" err="1">
                <a:solidFill>
                  <a:schemeClr val="dk2"/>
                </a:solidFill>
              </a:rPr>
              <a:t>κ</a:t>
            </a:r>
            <a:r>
              <a:rPr lang="en" dirty="0">
                <a:solidFill>
                  <a:schemeClr val="dk2"/>
                </a:solidFill>
              </a:rPr>
              <a:t>α</a:t>
            </a:r>
            <a:r>
              <a:rPr lang="en" dirty="0" err="1">
                <a:solidFill>
                  <a:schemeClr val="dk2"/>
                </a:solidFill>
              </a:rPr>
              <a:t>ι</a:t>
            </a:r>
            <a:r>
              <a:rPr lang="en" dirty="0">
                <a:solidFill>
                  <a:schemeClr val="dk2"/>
                </a:solidFill>
              </a:rPr>
              <a:t> </a:t>
            </a:r>
            <a:r>
              <a:rPr lang="en" u="sng" dirty="0" err="1">
                <a:solidFill>
                  <a:schemeClr val="dk2"/>
                </a:solidFill>
              </a:rPr>
              <a:t>την</a:t>
            </a:r>
            <a:r>
              <a:rPr lang="en" u="sng" dirty="0">
                <a:solidFill>
                  <a:schemeClr val="dk2"/>
                </a:solidFill>
              </a:rPr>
              <a:t> π</a:t>
            </a:r>
            <a:r>
              <a:rPr lang="en" u="sng" dirty="0" err="1">
                <a:solidFill>
                  <a:schemeClr val="dk2"/>
                </a:solidFill>
              </a:rPr>
              <a:t>ολυ</a:t>
            </a:r>
            <a:r>
              <a:rPr lang="en" u="sng" dirty="0">
                <a:solidFill>
                  <a:schemeClr val="dk2"/>
                </a:solidFill>
              </a:rPr>
              <a:t>π</a:t>
            </a:r>
            <a:r>
              <a:rPr lang="en" u="sng" dirty="0" err="1">
                <a:solidFill>
                  <a:schemeClr val="dk2"/>
                </a:solidFill>
              </a:rPr>
              <a:t>λοκότητ</a:t>
            </a:r>
            <a:r>
              <a:rPr lang="en" u="sng" dirty="0">
                <a:solidFill>
                  <a:schemeClr val="dk2"/>
                </a:solidFill>
              </a:rPr>
              <a:t>α </a:t>
            </a:r>
            <a:r>
              <a:rPr lang="en" u="sng" dirty="0" err="1">
                <a:solidFill>
                  <a:schemeClr val="dk2"/>
                </a:solidFill>
              </a:rPr>
              <a:t>των</a:t>
            </a:r>
            <a:r>
              <a:rPr lang="en" u="sng" dirty="0">
                <a:solidFill>
                  <a:schemeClr val="dk2"/>
                </a:solidFill>
              </a:rPr>
              <a:t> </a:t>
            </a:r>
            <a:r>
              <a:rPr lang="en" u="sng" dirty="0" err="1">
                <a:solidFill>
                  <a:schemeClr val="dk2"/>
                </a:solidFill>
              </a:rPr>
              <a:t>μηχ</a:t>
            </a:r>
            <a:r>
              <a:rPr lang="en" u="sng" dirty="0">
                <a:solidFill>
                  <a:schemeClr val="dk2"/>
                </a:solidFill>
              </a:rPr>
              <a:t>α</a:t>
            </a:r>
            <a:r>
              <a:rPr lang="en" u="sng" dirty="0" err="1">
                <a:solidFill>
                  <a:schemeClr val="dk2"/>
                </a:solidFill>
              </a:rPr>
              <a:t>νισμών</a:t>
            </a:r>
            <a:r>
              <a:rPr lang="en" u="sng" dirty="0">
                <a:solidFill>
                  <a:schemeClr val="dk2"/>
                </a:solidFill>
              </a:rPr>
              <a:t> </a:t>
            </a:r>
            <a:r>
              <a:rPr lang="en" u="sng" dirty="0" err="1">
                <a:solidFill>
                  <a:schemeClr val="dk2"/>
                </a:solidFill>
              </a:rPr>
              <a:t>της</a:t>
            </a:r>
            <a:r>
              <a:rPr lang="en" u="sng" dirty="0">
                <a:solidFill>
                  <a:schemeClr val="dk2"/>
                </a:solidFill>
              </a:rPr>
              <a:t> </a:t>
            </a:r>
            <a:r>
              <a:rPr lang="en" u="sng" dirty="0" err="1">
                <a:solidFill>
                  <a:schemeClr val="dk2"/>
                </a:solidFill>
              </a:rPr>
              <a:t>λήψης</a:t>
            </a:r>
            <a:r>
              <a:rPr lang="en" u="sng" dirty="0">
                <a:solidFill>
                  <a:schemeClr val="dk2"/>
                </a:solidFill>
              </a:rPr>
              <a:t> απ</a:t>
            </a:r>
            <a:r>
              <a:rPr lang="en" u="sng" dirty="0" err="1">
                <a:solidFill>
                  <a:schemeClr val="dk2"/>
                </a:solidFill>
              </a:rPr>
              <a:t>όφ</a:t>
            </a:r>
            <a:r>
              <a:rPr lang="en" u="sng" dirty="0">
                <a:solidFill>
                  <a:schemeClr val="dk2"/>
                </a:solidFill>
              </a:rPr>
              <a:t>α</a:t>
            </a:r>
            <a:r>
              <a:rPr lang="en" u="sng" dirty="0" err="1">
                <a:solidFill>
                  <a:schemeClr val="dk2"/>
                </a:solidFill>
              </a:rPr>
              <a:t>σης</a:t>
            </a:r>
            <a:r>
              <a:rPr lang="en" dirty="0">
                <a:solidFill>
                  <a:schemeClr val="dk2"/>
                </a:solidFill>
              </a:rPr>
              <a:t> α</a:t>
            </a:r>
            <a:r>
              <a:rPr lang="en" dirty="0" err="1">
                <a:solidFill>
                  <a:schemeClr val="dk2"/>
                </a:solidFill>
              </a:rPr>
              <a:t>λλά</a:t>
            </a:r>
            <a:r>
              <a:rPr lang="en" dirty="0">
                <a:solidFill>
                  <a:schemeClr val="dk2"/>
                </a:solidFill>
              </a:rPr>
              <a:t> </a:t>
            </a:r>
            <a:r>
              <a:rPr lang="en" dirty="0" err="1">
                <a:solidFill>
                  <a:schemeClr val="dk2"/>
                </a:solidFill>
              </a:rPr>
              <a:t>κ</a:t>
            </a:r>
            <a:r>
              <a:rPr lang="en" dirty="0">
                <a:solidFill>
                  <a:schemeClr val="dk2"/>
                </a:solidFill>
              </a:rPr>
              <a:t>α</a:t>
            </a:r>
            <a:r>
              <a:rPr lang="en" dirty="0" err="1">
                <a:solidFill>
                  <a:schemeClr val="dk2"/>
                </a:solidFill>
              </a:rPr>
              <a:t>ι</a:t>
            </a:r>
            <a:r>
              <a:rPr lang="en" dirty="0">
                <a:solidFill>
                  <a:schemeClr val="dk2"/>
                </a:solidFill>
              </a:rPr>
              <a:t> </a:t>
            </a:r>
            <a:r>
              <a:rPr lang="en" u="sng" dirty="0" err="1">
                <a:solidFill>
                  <a:schemeClr val="dk2"/>
                </a:solidFill>
              </a:rPr>
              <a:t>του</a:t>
            </a:r>
            <a:r>
              <a:rPr lang="el-GR" u="sng" dirty="0">
                <a:solidFill>
                  <a:schemeClr val="dk2"/>
                </a:solidFill>
              </a:rPr>
              <a:t>ς</a:t>
            </a:r>
            <a:r>
              <a:rPr lang="en" u="sng" dirty="0">
                <a:solidFill>
                  <a:schemeClr val="dk2"/>
                </a:solidFill>
              </a:rPr>
              <a:t> π</a:t>
            </a:r>
            <a:r>
              <a:rPr lang="en" u="sng" dirty="0" err="1">
                <a:solidFill>
                  <a:schemeClr val="dk2"/>
                </a:solidFill>
              </a:rPr>
              <a:t>ολιτιστικούς</a:t>
            </a:r>
            <a:r>
              <a:rPr lang="en" u="sng" dirty="0">
                <a:solidFill>
                  <a:schemeClr val="dk2"/>
                </a:solidFill>
              </a:rPr>
              <a:t> </a:t>
            </a:r>
            <a:r>
              <a:rPr lang="en" u="sng" dirty="0" err="1">
                <a:solidFill>
                  <a:schemeClr val="dk2"/>
                </a:solidFill>
              </a:rPr>
              <a:t>κ</a:t>
            </a:r>
            <a:r>
              <a:rPr lang="en" u="sng" dirty="0">
                <a:solidFill>
                  <a:schemeClr val="dk2"/>
                </a:solidFill>
              </a:rPr>
              <a:t>α</a:t>
            </a:r>
            <a:r>
              <a:rPr lang="en" u="sng" dirty="0" err="1">
                <a:solidFill>
                  <a:schemeClr val="dk2"/>
                </a:solidFill>
              </a:rPr>
              <a:t>ι</a:t>
            </a:r>
            <a:r>
              <a:rPr lang="en" u="sng" dirty="0">
                <a:solidFill>
                  <a:schemeClr val="dk2"/>
                </a:solidFill>
              </a:rPr>
              <a:t> </a:t>
            </a:r>
            <a:r>
              <a:rPr lang="en" u="sng" dirty="0" err="1">
                <a:solidFill>
                  <a:schemeClr val="dk2"/>
                </a:solidFill>
              </a:rPr>
              <a:t>κοινωνικούς</a:t>
            </a:r>
            <a:r>
              <a:rPr lang="en" u="sng" dirty="0">
                <a:solidFill>
                  <a:schemeClr val="dk2"/>
                </a:solidFill>
              </a:rPr>
              <a:t> πα</a:t>
            </a:r>
            <a:r>
              <a:rPr lang="en" u="sng" dirty="0" err="1">
                <a:solidFill>
                  <a:schemeClr val="dk2"/>
                </a:solidFill>
              </a:rPr>
              <a:t>ράγοντες</a:t>
            </a:r>
            <a:r>
              <a:rPr lang="en" u="sng" dirty="0">
                <a:solidFill>
                  <a:schemeClr val="dk2"/>
                </a:solidFill>
              </a:rPr>
              <a:t> π</a:t>
            </a:r>
            <a:r>
              <a:rPr lang="en" u="sng" dirty="0" err="1">
                <a:solidFill>
                  <a:schemeClr val="dk2"/>
                </a:solidFill>
              </a:rPr>
              <a:t>ου</a:t>
            </a:r>
            <a:r>
              <a:rPr lang="en" u="sng" dirty="0">
                <a:solidFill>
                  <a:schemeClr val="dk2"/>
                </a:solidFill>
              </a:rPr>
              <a:t> </a:t>
            </a:r>
            <a:r>
              <a:rPr lang="en" u="sng" dirty="0" err="1">
                <a:solidFill>
                  <a:schemeClr val="dk2"/>
                </a:solidFill>
              </a:rPr>
              <a:t>έχουν</a:t>
            </a:r>
            <a:r>
              <a:rPr lang="en" u="sng" dirty="0">
                <a:solidFill>
                  <a:schemeClr val="dk2"/>
                </a:solidFill>
              </a:rPr>
              <a:t> </a:t>
            </a:r>
            <a:r>
              <a:rPr lang="en" u="sng" dirty="0" err="1">
                <a:solidFill>
                  <a:schemeClr val="dk2"/>
                </a:solidFill>
              </a:rPr>
              <a:t>ε</a:t>
            </a:r>
            <a:r>
              <a:rPr lang="en" u="sng" dirty="0">
                <a:solidFill>
                  <a:schemeClr val="dk2"/>
                </a:solidFill>
              </a:rPr>
              <a:t>π</a:t>
            </a:r>
            <a:r>
              <a:rPr lang="en" u="sng" dirty="0" err="1">
                <a:solidFill>
                  <a:schemeClr val="dk2"/>
                </a:solidFill>
              </a:rPr>
              <a:t>ηρεάσει</a:t>
            </a:r>
            <a:r>
              <a:rPr lang="en" u="sng" dirty="0">
                <a:solidFill>
                  <a:schemeClr val="dk2"/>
                </a:solidFill>
              </a:rPr>
              <a:t> </a:t>
            </a:r>
            <a:r>
              <a:rPr lang="en" u="sng" dirty="0" err="1">
                <a:solidFill>
                  <a:schemeClr val="dk2"/>
                </a:solidFill>
              </a:rPr>
              <a:t>τον</a:t>
            </a:r>
            <a:r>
              <a:rPr lang="en" u="sng" dirty="0">
                <a:solidFill>
                  <a:schemeClr val="dk2"/>
                </a:solidFill>
              </a:rPr>
              <a:t> </a:t>
            </a:r>
            <a:r>
              <a:rPr lang="en" u="sng" dirty="0" err="1">
                <a:solidFill>
                  <a:schemeClr val="dk2"/>
                </a:solidFill>
              </a:rPr>
              <a:t>άνθρω</a:t>
            </a:r>
            <a:r>
              <a:rPr lang="en" u="sng" dirty="0">
                <a:solidFill>
                  <a:schemeClr val="dk2"/>
                </a:solidFill>
              </a:rPr>
              <a:t>π</a:t>
            </a:r>
            <a:r>
              <a:rPr lang="en" u="sng" dirty="0" err="1">
                <a:solidFill>
                  <a:schemeClr val="dk2"/>
                </a:solidFill>
              </a:rPr>
              <a:t>ο</a:t>
            </a:r>
            <a:r>
              <a:rPr lang="en" u="sng" dirty="0">
                <a:solidFill>
                  <a:schemeClr val="dk2"/>
                </a:solidFill>
              </a:rPr>
              <a:t> </a:t>
            </a:r>
            <a:r>
              <a:rPr lang="en" u="sng" dirty="0" err="1">
                <a:solidFill>
                  <a:schemeClr val="dk2"/>
                </a:solidFill>
              </a:rPr>
              <a:t>ν</a:t>
            </a:r>
            <a:r>
              <a:rPr lang="en" u="sng" dirty="0">
                <a:solidFill>
                  <a:schemeClr val="dk2"/>
                </a:solidFill>
              </a:rPr>
              <a:t>α </a:t>
            </a:r>
            <a:r>
              <a:rPr lang="en" u="sng" dirty="0" err="1">
                <a:solidFill>
                  <a:schemeClr val="dk2"/>
                </a:solidFill>
              </a:rPr>
              <a:t>σκέφτετ</a:t>
            </a:r>
            <a:r>
              <a:rPr lang="en" u="sng" dirty="0">
                <a:solidFill>
                  <a:schemeClr val="dk2"/>
                </a:solidFill>
              </a:rPr>
              <a:t>α</a:t>
            </a:r>
            <a:r>
              <a:rPr lang="en" u="sng" dirty="0" err="1">
                <a:solidFill>
                  <a:schemeClr val="dk2"/>
                </a:solidFill>
              </a:rPr>
              <a:t>ι</a:t>
            </a:r>
            <a:r>
              <a:rPr lang="en" u="sng" dirty="0">
                <a:solidFill>
                  <a:schemeClr val="dk2"/>
                </a:solidFill>
              </a:rPr>
              <a:t> </a:t>
            </a:r>
            <a:r>
              <a:rPr lang="en" u="sng" dirty="0" err="1">
                <a:solidFill>
                  <a:schemeClr val="dk2"/>
                </a:solidFill>
              </a:rPr>
              <a:t>με</a:t>
            </a:r>
            <a:r>
              <a:rPr lang="en" u="sng" dirty="0">
                <a:solidFill>
                  <a:schemeClr val="dk2"/>
                </a:solidFill>
              </a:rPr>
              <a:t> </a:t>
            </a:r>
            <a:r>
              <a:rPr lang="en" u="sng" dirty="0" err="1">
                <a:solidFill>
                  <a:schemeClr val="dk2"/>
                </a:solidFill>
              </a:rPr>
              <a:t>έν</a:t>
            </a:r>
            <a:r>
              <a:rPr lang="en" u="sng" dirty="0">
                <a:solidFill>
                  <a:schemeClr val="dk2"/>
                </a:solidFill>
              </a:rPr>
              <a:t>α</a:t>
            </a:r>
            <a:r>
              <a:rPr lang="en" u="sng" dirty="0" err="1">
                <a:solidFill>
                  <a:schemeClr val="dk2"/>
                </a:solidFill>
              </a:rPr>
              <a:t>ν</a:t>
            </a:r>
            <a:r>
              <a:rPr lang="en" u="sng" dirty="0">
                <a:solidFill>
                  <a:schemeClr val="dk2"/>
                </a:solidFill>
              </a:rPr>
              <a:t> </a:t>
            </a:r>
            <a:r>
              <a:rPr lang="en" u="sng" dirty="0" err="1">
                <a:solidFill>
                  <a:schemeClr val="dk2"/>
                </a:solidFill>
              </a:rPr>
              <a:t>συγκεκριμένο</a:t>
            </a:r>
            <a:r>
              <a:rPr lang="en" u="sng" dirty="0">
                <a:solidFill>
                  <a:schemeClr val="dk2"/>
                </a:solidFill>
              </a:rPr>
              <a:t> </a:t>
            </a:r>
            <a:r>
              <a:rPr lang="en" u="sng" dirty="0" err="1">
                <a:solidFill>
                  <a:schemeClr val="dk2"/>
                </a:solidFill>
              </a:rPr>
              <a:t>τρό</a:t>
            </a:r>
            <a:r>
              <a:rPr lang="en" u="sng" dirty="0">
                <a:solidFill>
                  <a:schemeClr val="dk2"/>
                </a:solidFill>
              </a:rPr>
              <a:t>π</a:t>
            </a:r>
            <a:r>
              <a:rPr lang="en" u="sng" dirty="0" err="1">
                <a:solidFill>
                  <a:schemeClr val="dk2"/>
                </a:solidFill>
              </a:rPr>
              <a:t>ο</a:t>
            </a:r>
            <a:r>
              <a:rPr lang="en" u="sng" dirty="0">
                <a:solidFill>
                  <a:schemeClr val="dk2"/>
                </a:solidFill>
              </a:rPr>
              <a:t> π</a:t>
            </a:r>
            <a:r>
              <a:rPr lang="en" u="sng" dirty="0" err="1">
                <a:solidFill>
                  <a:schemeClr val="dk2"/>
                </a:solidFill>
              </a:rPr>
              <a:t>ου</a:t>
            </a:r>
            <a:r>
              <a:rPr lang="en" u="sng" dirty="0">
                <a:solidFill>
                  <a:schemeClr val="dk2"/>
                </a:solidFill>
              </a:rPr>
              <a:t> </a:t>
            </a:r>
            <a:r>
              <a:rPr lang="en" u="sng" dirty="0" err="1">
                <a:solidFill>
                  <a:schemeClr val="dk2"/>
                </a:solidFill>
              </a:rPr>
              <a:t>δι</a:t>
            </a:r>
            <a:r>
              <a:rPr lang="en" u="sng" dirty="0">
                <a:solidFill>
                  <a:schemeClr val="dk2"/>
                </a:solidFill>
              </a:rPr>
              <a:t>α</a:t>
            </a:r>
            <a:r>
              <a:rPr lang="en" u="sng" dirty="0" err="1">
                <a:solidFill>
                  <a:schemeClr val="dk2"/>
                </a:solidFill>
              </a:rPr>
              <a:t>φέρει</a:t>
            </a:r>
            <a:r>
              <a:rPr lang="en" u="sng" dirty="0">
                <a:solidFill>
                  <a:schemeClr val="dk2"/>
                </a:solidFill>
              </a:rPr>
              <a:t> απ</a:t>
            </a:r>
            <a:r>
              <a:rPr lang="en" u="sng" dirty="0" err="1">
                <a:solidFill>
                  <a:schemeClr val="dk2"/>
                </a:solidFill>
              </a:rPr>
              <a:t>ό</a:t>
            </a:r>
            <a:r>
              <a:rPr lang="en" u="sng" dirty="0">
                <a:solidFill>
                  <a:schemeClr val="dk2"/>
                </a:solidFill>
              </a:rPr>
              <a:t> </a:t>
            </a:r>
            <a:r>
              <a:rPr lang="en" u="sng" dirty="0" err="1">
                <a:solidFill>
                  <a:schemeClr val="dk2"/>
                </a:solidFill>
              </a:rPr>
              <a:t>χώρ</a:t>
            </a:r>
            <a:r>
              <a:rPr lang="en" u="sng" dirty="0">
                <a:solidFill>
                  <a:schemeClr val="dk2"/>
                </a:solidFill>
              </a:rPr>
              <a:t>α </a:t>
            </a:r>
            <a:r>
              <a:rPr lang="en" u="sng" dirty="0" err="1">
                <a:solidFill>
                  <a:schemeClr val="dk2"/>
                </a:solidFill>
              </a:rPr>
              <a:t>σε</a:t>
            </a:r>
            <a:r>
              <a:rPr lang="en" u="sng" dirty="0">
                <a:solidFill>
                  <a:schemeClr val="dk2"/>
                </a:solidFill>
              </a:rPr>
              <a:t> </a:t>
            </a:r>
            <a:r>
              <a:rPr lang="en" u="sng" dirty="0" err="1">
                <a:solidFill>
                  <a:schemeClr val="dk2"/>
                </a:solidFill>
              </a:rPr>
              <a:t>χώρ</a:t>
            </a:r>
            <a:r>
              <a:rPr lang="en" u="sng" dirty="0">
                <a:solidFill>
                  <a:schemeClr val="dk2"/>
                </a:solidFill>
              </a:rPr>
              <a:t>α</a:t>
            </a:r>
            <a:r>
              <a:rPr lang="en" dirty="0">
                <a:solidFill>
                  <a:schemeClr val="dk2"/>
                </a:solidFill>
              </a:rPr>
              <a:t>.</a:t>
            </a:r>
            <a:endParaRPr dirty="0">
              <a:solidFill>
                <a:schemeClr val="dk2"/>
              </a:solidFill>
            </a:endParaRPr>
          </a:p>
          <a:p>
            <a:pPr marL="457200" lvl="0" indent="-2921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00"/>
              <a:buChar char="●"/>
            </a:pPr>
            <a:r>
              <a:rPr lang="en" b="1" dirty="0" err="1">
                <a:solidFill>
                  <a:schemeClr val="dk2"/>
                </a:solidFill>
              </a:rPr>
              <a:t>Π</a:t>
            </a:r>
            <a:r>
              <a:rPr lang="en" b="1" dirty="0">
                <a:solidFill>
                  <a:schemeClr val="dk2"/>
                </a:solidFill>
              </a:rPr>
              <a:t>α</a:t>
            </a:r>
            <a:r>
              <a:rPr lang="en" b="1" dirty="0" err="1">
                <a:solidFill>
                  <a:schemeClr val="dk2"/>
                </a:solidFill>
              </a:rPr>
              <a:t>ρ</a:t>
            </a:r>
            <a:r>
              <a:rPr lang="en" b="1" dirty="0">
                <a:solidFill>
                  <a:schemeClr val="dk2"/>
                </a:solidFill>
              </a:rPr>
              <a:t>α</a:t>
            </a:r>
            <a:r>
              <a:rPr lang="en" b="1" dirty="0" err="1">
                <a:solidFill>
                  <a:schemeClr val="dk2"/>
                </a:solidFill>
              </a:rPr>
              <a:t>μέληση</a:t>
            </a:r>
            <a:r>
              <a:rPr lang="en" b="1" dirty="0">
                <a:solidFill>
                  <a:schemeClr val="dk2"/>
                </a:solidFill>
              </a:rPr>
              <a:t> </a:t>
            </a:r>
            <a:r>
              <a:rPr lang="en" b="1" dirty="0" err="1">
                <a:solidFill>
                  <a:schemeClr val="dk2"/>
                </a:solidFill>
              </a:rPr>
              <a:t>της</a:t>
            </a:r>
            <a:r>
              <a:rPr lang="en" b="1" dirty="0">
                <a:solidFill>
                  <a:schemeClr val="dk2"/>
                </a:solidFill>
              </a:rPr>
              <a:t> </a:t>
            </a:r>
            <a:r>
              <a:rPr lang="en" b="1" dirty="0" err="1">
                <a:solidFill>
                  <a:schemeClr val="dk2"/>
                </a:solidFill>
              </a:rPr>
              <a:t>Υ</a:t>
            </a:r>
            <a:r>
              <a:rPr lang="en" b="1" dirty="0">
                <a:solidFill>
                  <a:schemeClr val="dk2"/>
                </a:solidFill>
              </a:rPr>
              <a:t>π</a:t>
            </a:r>
            <a:r>
              <a:rPr lang="en" b="1" dirty="0" err="1">
                <a:solidFill>
                  <a:schemeClr val="dk2"/>
                </a:solidFill>
              </a:rPr>
              <a:t>οκειμενικότητ</a:t>
            </a:r>
            <a:r>
              <a:rPr lang="en" b="1" dirty="0">
                <a:solidFill>
                  <a:schemeClr val="dk2"/>
                </a:solidFill>
              </a:rPr>
              <a:t>α</a:t>
            </a:r>
            <a:r>
              <a:rPr lang="en" b="1" dirty="0" err="1">
                <a:solidFill>
                  <a:schemeClr val="dk2"/>
                </a:solidFill>
              </a:rPr>
              <a:t>ς</a:t>
            </a:r>
            <a:r>
              <a:rPr lang="en" b="1" dirty="0">
                <a:solidFill>
                  <a:schemeClr val="dk2"/>
                </a:solidFill>
              </a:rPr>
              <a:t> </a:t>
            </a:r>
            <a:r>
              <a:rPr lang="en" b="1" dirty="0" err="1">
                <a:solidFill>
                  <a:schemeClr val="dk2"/>
                </a:solidFill>
              </a:rPr>
              <a:t>κ</a:t>
            </a:r>
            <a:r>
              <a:rPr lang="en" b="1" dirty="0">
                <a:solidFill>
                  <a:schemeClr val="dk2"/>
                </a:solidFill>
              </a:rPr>
              <a:t>α</a:t>
            </a:r>
            <a:r>
              <a:rPr lang="en" b="1" dirty="0" err="1">
                <a:solidFill>
                  <a:schemeClr val="dk2"/>
                </a:solidFill>
              </a:rPr>
              <a:t>ι</a:t>
            </a:r>
            <a:r>
              <a:rPr lang="en" b="1" dirty="0">
                <a:solidFill>
                  <a:schemeClr val="dk2"/>
                </a:solidFill>
              </a:rPr>
              <a:t> </a:t>
            </a:r>
            <a:r>
              <a:rPr lang="en" b="1" dirty="0" err="1">
                <a:solidFill>
                  <a:schemeClr val="dk2"/>
                </a:solidFill>
              </a:rPr>
              <a:t>της</a:t>
            </a:r>
            <a:r>
              <a:rPr lang="en" b="1" dirty="0">
                <a:solidFill>
                  <a:schemeClr val="dk2"/>
                </a:solidFill>
              </a:rPr>
              <a:t> </a:t>
            </a:r>
            <a:r>
              <a:rPr lang="en" b="1" dirty="0" err="1">
                <a:solidFill>
                  <a:schemeClr val="dk2"/>
                </a:solidFill>
              </a:rPr>
              <a:t>Ανθρώ</a:t>
            </a:r>
            <a:r>
              <a:rPr lang="en" b="1" dirty="0">
                <a:solidFill>
                  <a:schemeClr val="dk2"/>
                </a:solidFill>
              </a:rPr>
              <a:t>π</a:t>
            </a:r>
            <a:r>
              <a:rPr lang="en" b="1" dirty="0" err="1">
                <a:solidFill>
                  <a:schemeClr val="dk2"/>
                </a:solidFill>
              </a:rPr>
              <a:t>ινης</a:t>
            </a:r>
            <a:r>
              <a:rPr lang="en" b="1" dirty="0">
                <a:solidFill>
                  <a:schemeClr val="dk2"/>
                </a:solidFill>
              </a:rPr>
              <a:t> </a:t>
            </a:r>
            <a:r>
              <a:rPr lang="en" b="1" dirty="0" err="1">
                <a:solidFill>
                  <a:schemeClr val="dk2"/>
                </a:solidFill>
              </a:rPr>
              <a:t>Δράσης</a:t>
            </a:r>
            <a:r>
              <a:rPr lang="en" b="1" dirty="0">
                <a:solidFill>
                  <a:schemeClr val="dk2"/>
                </a:solidFill>
              </a:rPr>
              <a:t>: </a:t>
            </a:r>
            <a:r>
              <a:rPr lang="en" dirty="0" err="1">
                <a:solidFill>
                  <a:schemeClr val="dk2"/>
                </a:solidFill>
              </a:rPr>
              <a:t>Δεν</a:t>
            </a:r>
            <a:r>
              <a:rPr lang="en" dirty="0">
                <a:solidFill>
                  <a:schemeClr val="dk2"/>
                </a:solidFill>
              </a:rPr>
              <a:t> </a:t>
            </a:r>
            <a:r>
              <a:rPr lang="en" dirty="0" err="1">
                <a:solidFill>
                  <a:schemeClr val="dk2"/>
                </a:solidFill>
              </a:rPr>
              <a:t>λ</a:t>
            </a:r>
            <a:r>
              <a:rPr lang="en" dirty="0">
                <a:solidFill>
                  <a:schemeClr val="dk2"/>
                </a:solidFill>
              </a:rPr>
              <a:t>α</a:t>
            </a:r>
            <a:r>
              <a:rPr lang="en" dirty="0" err="1">
                <a:solidFill>
                  <a:schemeClr val="dk2"/>
                </a:solidFill>
              </a:rPr>
              <a:t>μ</a:t>
            </a:r>
            <a:r>
              <a:rPr lang="en" dirty="0">
                <a:solidFill>
                  <a:schemeClr val="dk2"/>
                </a:solidFill>
              </a:rPr>
              <a:t>β</a:t>
            </a:r>
            <a:r>
              <a:rPr lang="en" dirty="0" err="1">
                <a:solidFill>
                  <a:schemeClr val="dk2"/>
                </a:solidFill>
              </a:rPr>
              <a:t>άνουν</a:t>
            </a:r>
            <a:r>
              <a:rPr lang="en" dirty="0">
                <a:solidFill>
                  <a:schemeClr val="dk2"/>
                </a:solidFill>
              </a:rPr>
              <a:t> </a:t>
            </a:r>
            <a:r>
              <a:rPr lang="en" dirty="0" err="1">
                <a:solidFill>
                  <a:schemeClr val="dk2"/>
                </a:solidFill>
              </a:rPr>
              <a:t>υ</a:t>
            </a:r>
            <a:r>
              <a:rPr lang="en" dirty="0">
                <a:solidFill>
                  <a:schemeClr val="dk2"/>
                </a:solidFill>
              </a:rPr>
              <a:t>π</a:t>
            </a:r>
            <a:r>
              <a:rPr lang="en" dirty="0" err="1">
                <a:solidFill>
                  <a:schemeClr val="dk2"/>
                </a:solidFill>
              </a:rPr>
              <a:t>όψη</a:t>
            </a:r>
            <a:r>
              <a:rPr lang="en" dirty="0">
                <a:solidFill>
                  <a:schemeClr val="dk2"/>
                </a:solidFill>
              </a:rPr>
              <a:t> </a:t>
            </a:r>
            <a:r>
              <a:rPr lang="en" dirty="0" err="1">
                <a:solidFill>
                  <a:schemeClr val="dk2"/>
                </a:solidFill>
              </a:rPr>
              <a:t>τις</a:t>
            </a:r>
            <a:r>
              <a:rPr lang="en" dirty="0">
                <a:solidFill>
                  <a:schemeClr val="dk2"/>
                </a:solidFill>
              </a:rPr>
              <a:t> </a:t>
            </a:r>
            <a:r>
              <a:rPr lang="en" u="sng" dirty="0" err="1">
                <a:solidFill>
                  <a:schemeClr val="dk2"/>
                </a:solidFill>
              </a:rPr>
              <a:t>δι</a:t>
            </a:r>
            <a:r>
              <a:rPr lang="en" u="sng" dirty="0">
                <a:solidFill>
                  <a:schemeClr val="dk2"/>
                </a:solidFill>
              </a:rPr>
              <a:t>α</a:t>
            </a:r>
            <a:r>
              <a:rPr lang="en" u="sng" dirty="0" err="1">
                <a:solidFill>
                  <a:schemeClr val="dk2"/>
                </a:solidFill>
              </a:rPr>
              <a:t>φορετικές</a:t>
            </a:r>
            <a:r>
              <a:rPr lang="en" u="sng" dirty="0">
                <a:solidFill>
                  <a:schemeClr val="dk2"/>
                </a:solidFill>
              </a:rPr>
              <a:t> α</a:t>
            </a:r>
            <a:r>
              <a:rPr lang="en" u="sng" dirty="0" err="1">
                <a:solidFill>
                  <a:schemeClr val="dk2"/>
                </a:solidFill>
              </a:rPr>
              <a:t>ξίες</a:t>
            </a:r>
            <a:r>
              <a:rPr lang="en" dirty="0">
                <a:solidFill>
                  <a:schemeClr val="dk2"/>
                </a:solidFill>
              </a:rPr>
              <a:t>, </a:t>
            </a:r>
            <a:r>
              <a:rPr lang="en" dirty="0" err="1">
                <a:solidFill>
                  <a:schemeClr val="dk2"/>
                </a:solidFill>
              </a:rPr>
              <a:t>τις</a:t>
            </a:r>
            <a:r>
              <a:rPr lang="en" dirty="0">
                <a:solidFill>
                  <a:schemeClr val="dk2"/>
                </a:solidFill>
              </a:rPr>
              <a:t> </a:t>
            </a:r>
            <a:r>
              <a:rPr lang="en" u="sng" dirty="0">
                <a:solidFill>
                  <a:schemeClr val="dk2"/>
                </a:solidFill>
              </a:rPr>
              <a:t>π</a:t>
            </a:r>
            <a:r>
              <a:rPr lang="en" u="sng" dirty="0" err="1">
                <a:solidFill>
                  <a:schemeClr val="dk2"/>
                </a:solidFill>
              </a:rPr>
              <a:t>ροο</a:t>
            </a:r>
            <a:r>
              <a:rPr lang="en" u="sng" dirty="0">
                <a:solidFill>
                  <a:schemeClr val="dk2"/>
                </a:solidFill>
              </a:rPr>
              <a:t>π</a:t>
            </a:r>
            <a:r>
              <a:rPr lang="en" u="sng" dirty="0" err="1">
                <a:solidFill>
                  <a:schemeClr val="dk2"/>
                </a:solidFill>
              </a:rPr>
              <a:t>τικές</a:t>
            </a:r>
            <a:r>
              <a:rPr lang="en" dirty="0">
                <a:solidFill>
                  <a:schemeClr val="dk2"/>
                </a:solidFill>
              </a:rPr>
              <a:t>, </a:t>
            </a:r>
            <a:r>
              <a:rPr lang="en" dirty="0" err="1">
                <a:solidFill>
                  <a:schemeClr val="dk2"/>
                </a:solidFill>
              </a:rPr>
              <a:t>τη</a:t>
            </a:r>
            <a:r>
              <a:rPr lang="en" dirty="0">
                <a:solidFill>
                  <a:schemeClr val="dk2"/>
                </a:solidFill>
              </a:rPr>
              <a:t> </a:t>
            </a:r>
            <a:r>
              <a:rPr lang="en" u="sng" dirty="0" err="1">
                <a:solidFill>
                  <a:schemeClr val="dk2"/>
                </a:solidFill>
              </a:rPr>
              <a:t>δυν</a:t>
            </a:r>
            <a:r>
              <a:rPr lang="en" u="sng" dirty="0">
                <a:solidFill>
                  <a:schemeClr val="dk2"/>
                </a:solidFill>
              </a:rPr>
              <a:t>α</a:t>
            </a:r>
            <a:r>
              <a:rPr lang="en" u="sng" dirty="0" err="1">
                <a:solidFill>
                  <a:schemeClr val="dk2"/>
                </a:solidFill>
              </a:rPr>
              <a:t>μική</a:t>
            </a:r>
            <a:r>
              <a:rPr lang="en" u="sng" dirty="0">
                <a:solidFill>
                  <a:schemeClr val="dk2"/>
                </a:solidFill>
              </a:rPr>
              <a:t> </a:t>
            </a:r>
            <a:r>
              <a:rPr lang="en" u="sng" dirty="0" err="1">
                <a:solidFill>
                  <a:schemeClr val="dk2"/>
                </a:solidFill>
              </a:rPr>
              <a:t>ισχύος</a:t>
            </a:r>
            <a:r>
              <a:rPr lang="en" u="sng" dirty="0">
                <a:solidFill>
                  <a:schemeClr val="dk2"/>
                </a:solidFill>
              </a:rPr>
              <a:t> </a:t>
            </a:r>
            <a:r>
              <a:rPr lang="en" dirty="0" err="1">
                <a:solidFill>
                  <a:schemeClr val="dk2"/>
                </a:solidFill>
              </a:rPr>
              <a:t>κ</a:t>
            </a:r>
            <a:r>
              <a:rPr lang="en" dirty="0">
                <a:solidFill>
                  <a:schemeClr val="dk2"/>
                </a:solidFill>
              </a:rPr>
              <a:t>α</a:t>
            </a:r>
            <a:r>
              <a:rPr lang="en" dirty="0" err="1">
                <a:solidFill>
                  <a:schemeClr val="dk2"/>
                </a:solidFill>
              </a:rPr>
              <a:t>ι</a:t>
            </a:r>
            <a:r>
              <a:rPr lang="en" dirty="0">
                <a:solidFill>
                  <a:schemeClr val="dk2"/>
                </a:solidFill>
              </a:rPr>
              <a:t> </a:t>
            </a:r>
            <a:r>
              <a:rPr lang="en" dirty="0" err="1">
                <a:solidFill>
                  <a:schemeClr val="dk2"/>
                </a:solidFill>
              </a:rPr>
              <a:t>την</a:t>
            </a:r>
            <a:r>
              <a:rPr lang="en" dirty="0">
                <a:solidFill>
                  <a:schemeClr val="dk2"/>
                </a:solidFill>
              </a:rPr>
              <a:t> </a:t>
            </a:r>
            <a:r>
              <a:rPr lang="en" u="sng" dirty="0">
                <a:solidFill>
                  <a:schemeClr val="dk2"/>
                </a:solidFill>
              </a:rPr>
              <a:t>α</a:t>
            </a:r>
            <a:r>
              <a:rPr lang="en" u="sng" dirty="0" err="1">
                <a:solidFill>
                  <a:schemeClr val="dk2"/>
                </a:solidFill>
              </a:rPr>
              <a:t>νθρώ</a:t>
            </a:r>
            <a:r>
              <a:rPr lang="en" u="sng" dirty="0">
                <a:solidFill>
                  <a:schemeClr val="dk2"/>
                </a:solidFill>
              </a:rPr>
              <a:t>π</a:t>
            </a:r>
            <a:r>
              <a:rPr lang="en" u="sng" dirty="0" err="1">
                <a:solidFill>
                  <a:schemeClr val="dk2"/>
                </a:solidFill>
              </a:rPr>
              <a:t>ινη</a:t>
            </a:r>
            <a:r>
              <a:rPr lang="en" u="sng" dirty="0">
                <a:solidFill>
                  <a:schemeClr val="dk2"/>
                </a:solidFill>
              </a:rPr>
              <a:t> </a:t>
            </a:r>
            <a:r>
              <a:rPr lang="en" u="sng" dirty="0" err="1">
                <a:solidFill>
                  <a:schemeClr val="dk2"/>
                </a:solidFill>
              </a:rPr>
              <a:t>ερμηνεί</a:t>
            </a:r>
            <a:r>
              <a:rPr lang="en" u="sng" dirty="0">
                <a:solidFill>
                  <a:schemeClr val="dk2"/>
                </a:solidFill>
              </a:rPr>
              <a:t>α </a:t>
            </a:r>
            <a:r>
              <a:rPr lang="en" dirty="0" err="1">
                <a:solidFill>
                  <a:schemeClr val="dk2"/>
                </a:solidFill>
              </a:rPr>
              <a:t>των</a:t>
            </a:r>
            <a:r>
              <a:rPr lang="en" dirty="0">
                <a:solidFill>
                  <a:schemeClr val="dk2"/>
                </a:solidFill>
              </a:rPr>
              <a:t> </a:t>
            </a:r>
            <a:r>
              <a:rPr lang="en" dirty="0" err="1">
                <a:solidFill>
                  <a:schemeClr val="dk2"/>
                </a:solidFill>
              </a:rPr>
              <a:t>ενδι</a:t>
            </a:r>
            <a:r>
              <a:rPr lang="en" dirty="0">
                <a:solidFill>
                  <a:schemeClr val="dk2"/>
                </a:solidFill>
              </a:rPr>
              <a:t>α</a:t>
            </a:r>
            <a:r>
              <a:rPr lang="en" dirty="0" err="1">
                <a:solidFill>
                  <a:schemeClr val="dk2"/>
                </a:solidFill>
              </a:rPr>
              <a:t>φερόμενων</a:t>
            </a:r>
            <a:r>
              <a:rPr lang="en" dirty="0">
                <a:solidFill>
                  <a:schemeClr val="dk2"/>
                </a:solidFill>
              </a:rPr>
              <a:t> </a:t>
            </a:r>
            <a:r>
              <a:rPr lang="en" dirty="0" err="1">
                <a:solidFill>
                  <a:schemeClr val="dk2"/>
                </a:solidFill>
              </a:rPr>
              <a:t>μερών</a:t>
            </a:r>
            <a:r>
              <a:rPr lang="en" dirty="0">
                <a:solidFill>
                  <a:schemeClr val="dk2"/>
                </a:solidFill>
              </a:rPr>
              <a:t>. </a:t>
            </a:r>
            <a:r>
              <a:rPr lang="en" dirty="0" err="1">
                <a:solidFill>
                  <a:schemeClr val="dk2"/>
                </a:solidFill>
              </a:rPr>
              <a:t>Η</a:t>
            </a:r>
            <a:r>
              <a:rPr lang="en" dirty="0">
                <a:solidFill>
                  <a:schemeClr val="dk2"/>
                </a:solidFill>
              </a:rPr>
              <a:t> </a:t>
            </a:r>
            <a:r>
              <a:rPr lang="en" u="sng" dirty="0" err="1">
                <a:solidFill>
                  <a:schemeClr val="dk2"/>
                </a:solidFill>
              </a:rPr>
              <a:t>υ</a:t>
            </a:r>
            <a:r>
              <a:rPr lang="en" u="sng" dirty="0">
                <a:solidFill>
                  <a:schemeClr val="dk2"/>
                </a:solidFill>
              </a:rPr>
              <a:t>π</a:t>
            </a:r>
            <a:r>
              <a:rPr lang="en" u="sng" dirty="0" err="1">
                <a:solidFill>
                  <a:schemeClr val="dk2"/>
                </a:solidFill>
              </a:rPr>
              <a:t>οκειμενικότητ</a:t>
            </a:r>
            <a:r>
              <a:rPr lang="en" u="sng" dirty="0">
                <a:solidFill>
                  <a:schemeClr val="dk2"/>
                </a:solidFill>
              </a:rPr>
              <a:t>α</a:t>
            </a:r>
            <a:r>
              <a:rPr lang="en" dirty="0">
                <a:solidFill>
                  <a:schemeClr val="dk2"/>
                </a:solidFill>
              </a:rPr>
              <a:t> </a:t>
            </a:r>
            <a:r>
              <a:rPr lang="en" dirty="0" err="1">
                <a:solidFill>
                  <a:schemeClr val="dk2"/>
                </a:solidFill>
              </a:rPr>
              <a:t>κ</a:t>
            </a:r>
            <a:r>
              <a:rPr lang="en" dirty="0">
                <a:solidFill>
                  <a:schemeClr val="dk2"/>
                </a:solidFill>
              </a:rPr>
              <a:t>α</a:t>
            </a:r>
            <a:r>
              <a:rPr lang="en" dirty="0" err="1">
                <a:solidFill>
                  <a:schemeClr val="dk2"/>
                </a:solidFill>
              </a:rPr>
              <a:t>ι</a:t>
            </a:r>
            <a:r>
              <a:rPr lang="en" dirty="0">
                <a:solidFill>
                  <a:schemeClr val="dk2"/>
                </a:solidFill>
              </a:rPr>
              <a:t> </a:t>
            </a:r>
            <a:r>
              <a:rPr lang="en" dirty="0" err="1">
                <a:solidFill>
                  <a:schemeClr val="dk2"/>
                </a:solidFill>
              </a:rPr>
              <a:t>η</a:t>
            </a:r>
            <a:r>
              <a:rPr lang="en" dirty="0">
                <a:solidFill>
                  <a:schemeClr val="dk2"/>
                </a:solidFill>
              </a:rPr>
              <a:t> </a:t>
            </a:r>
            <a:r>
              <a:rPr lang="en" u="sng" dirty="0">
                <a:solidFill>
                  <a:schemeClr val="dk2"/>
                </a:solidFill>
              </a:rPr>
              <a:t>α</a:t>
            </a:r>
            <a:r>
              <a:rPr lang="en" u="sng" dirty="0" err="1">
                <a:solidFill>
                  <a:schemeClr val="dk2"/>
                </a:solidFill>
              </a:rPr>
              <a:t>μφι</a:t>
            </a:r>
            <a:r>
              <a:rPr lang="en" u="sng" dirty="0">
                <a:solidFill>
                  <a:schemeClr val="dk2"/>
                </a:solidFill>
              </a:rPr>
              <a:t>β</a:t>
            </a:r>
            <a:r>
              <a:rPr lang="en" u="sng" dirty="0" err="1">
                <a:solidFill>
                  <a:schemeClr val="dk2"/>
                </a:solidFill>
              </a:rPr>
              <a:t>ολί</a:t>
            </a:r>
            <a:r>
              <a:rPr lang="en" u="sng" dirty="0">
                <a:solidFill>
                  <a:schemeClr val="dk2"/>
                </a:solidFill>
              </a:rPr>
              <a:t>α</a:t>
            </a:r>
            <a:r>
              <a:rPr lang="en" dirty="0">
                <a:solidFill>
                  <a:schemeClr val="dk2"/>
                </a:solidFill>
              </a:rPr>
              <a:t> </a:t>
            </a:r>
            <a:r>
              <a:rPr lang="en" dirty="0" err="1">
                <a:solidFill>
                  <a:schemeClr val="dk2"/>
                </a:solidFill>
              </a:rPr>
              <a:t>δεν</a:t>
            </a:r>
            <a:r>
              <a:rPr lang="en" dirty="0">
                <a:solidFill>
                  <a:schemeClr val="dk2"/>
                </a:solidFill>
              </a:rPr>
              <a:t> π</a:t>
            </a:r>
            <a:r>
              <a:rPr lang="en" dirty="0" err="1">
                <a:solidFill>
                  <a:schemeClr val="dk2"/>
                </a:solidFill>
              </a:rPr>
              <a:t>άνε</a:t>
            </a:r>
            <a:r>
              <a:rPr lang="en" dirty="0">
                <a:solidFill>
                  <a:schemeClr val="dk2"/>
                </a:solidFill>
              </a:rPr>
              <a:t> π</a:t>
            </a:r>
            <a:r>
              <a:rPr lang="en" dirty="0" err="1">
                <a:solidFill>
                  <a:schemeClr val="dk2"/>
                </a:solidFill>
              </a:rPr>
              <a:t>ολύ</a:t>
            </a:r>
            <a:r>
              <a:rPr lang="en" dirty="0">
                <a:solidFill>
                  <a:schemeClr val="dk2"/>
                </a:solidFill>
              </a:rPr>
              <a:t> </a:t>
            </a:r>
            <a:r>
              <a:rPr lang="en" dirty="0" err="1">
                <a:solidFill>
                  <a:schemeClr val="dk2"/>
                </a:solidFill>
              </a:rPr>
              <a:t>κ</a:t>
            </a:r>
            <a:r>
              <a:rPr lang="en" dirty="0">
                <a:solidFill>
                  <a:schemeClr val="dk2"/>
                </a:solidFill>
              </a:rPr>
              <a:t>α</a:t>
            </a:r>
            <a:r>
              <a:rPr lang="en" dirty="0" err="1">
                <a:solidFill>
                  <a:schemeClr val="dk2"/>
                </a:solidFill>
              </a:rPr>
              <a:t>λά</a:t>
            </a:r>
            <a:r>
              <a:rPr lang="en" dirty="0">
                <a:solidFill>
                  <a:schemeClr val="dk2"/>
                </a:solidFill>
              </a:rPr>
              <a:t> </a:t>
            </a:r>
            <a:r>
              <a:rPr lang="en" dirty="0" err="1">
                <a:solidFill>
                  <a:schemeClr val="dk2"/>
                </a:solidFill>
              </a:rPr>
              <a:t>με</a:t>
            </a:r>
            <a:r>
              <a:rPr lang="en" dirty="0">
                <a:solidFill>
                  <a:schemeClr val="dk2"/>
                </a:solidFill>
              </a:rPr>
              <a:t> </a:t>
            </a:r>
            <a:r>
              <a:rPr lang="en" i="1" dirty="0" err="1">
                <a:solidFill>
                  <a:schemeClr val="dk2"/>
                </a:solidFill>
              </a:rPr>
              <a:t>μοντέλ</a:t>
            </a:r>
            <a:r>
              <a:rPr lang="en" i="1" dirty="0">
                <a:solidFill>
                  <a:schemeClr val="dk2"/>
                </a:solidFill>
              </a:rPr>
              <a:t>α </a:t>
            </a:r>
            <a:r>
              <a:rPr lang="en" i="1" dirty="0" err="1">
                <a:solidFill>
                  <a:schemeClr val="dk2"/>
                </a:solidFill>
              </a:rPr>
              <a:t>τ</a:t>
            </a:r>
            <a:r>
              <a:rPr lang="en" i="1" dirty="0">
                <a:solidFill>
                  <a:schemeClr val="dk2"/>
                </a:solidFill>
              </a:rPr>
              <a:t>α </a:t>
            </a:r>
            <a:r>
              <a:rPr lang="en" i="1" dirty="0" err="1">
                <a:solidFill>
                  <a:schemeClr val="dk2"/>
                </a:solidFill>
              </a:rPr>
              <a:t>ο</a:t>
            </a:r>
            <a:r>
              <a:rPr lang="en" i="1" dirty="0">
                <a:solidFill>
                  <a:schemeClr val="dk2"/>
                </a:solidFill>
              </a:rPr>
              <a:t>π</a:t>
            </a:r>
            <a:r>
              <a:rPr lang="en" i="1" dirty="0" err="1">
                <a:solidFill>
                  <a:schemeClr val="dk2"/>
                </a:solidFill>
              </a:rPr>
              <a:t>οί</a:t>
            </a:r>
            <a:r>
              <a:rPr lang="en" i="1" dirty="0">
                <a:solidFill>
                  <a:schemeClr val="dk2"/>
                </a:solidFill>
              </a:rPr>
              <a:t>α απα</a:t>
            </a:r>
            <a:r>
              <a:rPr lang="en" i="1" dirty="0" err="1">
                <a:solidFill>
                  <a:schemeClr val="dk2"/>
                </a:solidFill>
              </a:rPr>
              <a:t>ιτούν</a:t>
            </a:r>
            <a:r>
              <a:rPr lang="en" i="1" dirty="0">
                <a:solidFill>
                  <a:schemeClr val="dk2"/>
                </a:solidFill>
              </a:rPr>
              <a:t> απ</a:t>
            </a:r>
            <a:r>
              <a:rPr lang="en" i="1" dirty="0" err="1">
                <a:solidFill>
                  <a:schemeClr val="dk2"/>
                </a:solidFill>
              </a:rPr>
              <a:t>όλυτους</a:t>
            </a:r>
            <a:r>
              <a:rPr lang="en" i="1" dirty="0">
                <a:solidFill>
                  <a:schemeClr val="dk2"/>
                </a:solidFill>
              </a:rPr>
              <a:t> </a:t>
            </a:r>
            <a:r>
              <a:rPr lang="en" i="1" dirty="0" err="1">
                <a:solidFill>
                  <a:schemeClr val="dk2"/>
                </a:solidFill>
              </a:rPr>
              <a:t>ορισμούς</a:t>
            </a:r>
            <a:r>
              <a:rPr lang="en" i="1" dirty="0">
                <a:solidFill>
                  <a:schemeClr val="dk2"/>
                </a:solidFill>
              </a:rPr>
              <a:t> </a:t>
            </a:r>
            <a:r>
              <a:rPr lang="en" i="1" dirty="0" err="1">
                <a:solidFill>
                  <a:schemeClr val="dk2"/>
                </a:solidFill>
              </a:rPr>
              <a:t>γι</a:t>
            </a:r>
            <a:r>
              <a:rPr lang="en" i="1" dirty="0">
                <a:solidFill>
                  <a:schemeClr val="dk2"/>
                </a:solidFill>
              </a:rPr>
              <a:t>α </a:t>
            </a:r>
            <a:r>
              <a:rPr lang="en" i="1" dirty="0" err="1">
                <a:solidFill>
                  <a:schemeClr val="dk2"/>
                </a:solidFill>
              </a:rPr>
              <a:t>ν</a:t>
            </a:r>
            <a:r>
              <a:rPr lang="en" i="1" dirty="0">
                <a:solidFill>
                  <a:schemeClr val="dk2"/>
                </a:solidFill>
              </a:rPr>
              <a:t>α </a:t>
            </a:r>
            <a:r>
              <a:rPr lang="en" i="1" dirty="0" err="1">
                <a:solidFill>
                  <a:schemeClr val="dk2"/>
                </a:solidFill>
              </a:rPr>
              <a:t>λειτουργήσουν</a:t>
            </a:r>
            <a:r>
              <a:rPr lang="en" i="1" dirty="0">
                <a:solidFill>
                  <a:schemeClr val="dk2"/>
                </a:solidFill>
              </a:rPr>
              <a:t> </a:t>
            </a:r>
            <a:r>
              <a:rPr lang="en" i="1" dirty="0" err="1">
                <a:solidFill>
                  <a:schemeClr val="dk2"/>
                </a:solidFill>
              </a:rPr>
              <a:t>σωστά</a:t>
            </a:r>
            <a:r>
              <a:rPr lang="en" dirty="0">
                <a:solidFill>
                  <a:schemeClr val="dk2"/>
                </a:solidFill>
              </a:rPr>
              <a:t>. </a:t>
            </a:r>
            <a:endParaRPr dirty="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800" dirty="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35"/>
          <p:cNvSpPr txBox="1">
            <a:spLocks noGrp="1"/>
          </p:cNvSpPr>
          <p:nvPr>
            <p:ph type="title"/>
          </p:nvPr>
        </p:nvSpPr>
        <p:spPr>
          <a:xfrm>
            <a:off x="152250" y="0"/>
            <a:ext cx="8791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320"/>
              <a:t>Μεθοδολογία Μαλακών Συστημάτων (SSM): Ποιο οι περιορισμοί</a:t>
            </a:r>
            <a:endParaRPr sz="2320" i="1"/>
          </a:p>
        </p:txBody>
      </p:sp>
      <p:sp>
        <p:nvSpPr>
          <p:cNvPr id="218" name="Google Shape;218;p35"/>
          <p:cNvSpPr txBox="1"/>
          <p:nvPr/>
        </p:nvSpPr>
        <p:spPr>
          <a:xfrm>
            <a:off x="152250" y="495300"/>
            <a:ext cx="4978550" cy="44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lnSpc>
                <a:spcPct val="115000"/>
              </a:lnSpc>
              <a:spcAft>
                <a:spcPts val="0"/>
              </a:spcAft>
              <a:buClr>
                <a:schemeClr val="dk1"/>
              </a:buClr>
              <a:buSzPts val="1100"/>
              <a:buFont typeface="Wingdings" pitchFamily="2" charset="2"/>
              <a:buChar char="v"/>
            </a:pPr>
            <a:r>
              <a:rPr lang="en" sz="1200" b="1" dirty="0" err="1">
                <a:solidFill>
                  <a:schemeClr val="dk2"/>
                </a:solidFill>
              </a:rPr>
              <a:t>Η</a:t>
            </a:r>
            <a:r>
              <a:rPr lang="en" sz="1200" b="1" dirty="0">
                <a:solidFill>
                  <a:schemeClr val="dk2"/>
                </a:solidFill>
              </a:rPr>
              <a:t> α</a:t>
            </a:r>
            <a:r>
              <a:rPr lang="en" sz="1200" b="1" dirty="0" err="1">
                <a:solidFill>
                  <a:schemeClr val="dk2"/>
                </a:solidFill>
              </a:rPr>
              <a:t>δυν</a:t>
            </a:r>
            <a:r>
              <a:rPr lang="en" sz="1200" b="1" dirty="0">
                <a:solidFill>
                  <a:schemeClr val="dk2"/>
                </a:solidFill>
              </a:rPr>
              <a:t>α</a:t>
            </a:r>
            <a:r>
              <a:rPr lang="en" sz="1200" b="1" dirty="0" err="1">
                <a:solidFill>
                  <a:schemeClr val="dk2"/>
                </a:solidFill>
              </a:rPr>
              <a:t>μί</a:t>
            </a:r>
            <a:r>
              <a:rPr lang="en" sz="1200" b="1" dirty="0">
                <a:solidFill>
                  <a:schemeClr val="dk2"/>
                </a:solidFill>
              </a:rPr>
              <a:t>α </a:t>
            </a:r>
            <a:r>
              <a:rPr lang="en" sz="1200" b="1" dirty="0" err="1">
                <a:solidFill>
                  <a:schemeClr val="dk2"/>
                </a:solidFill>
              </a:rPr>
              <a:t>της</a:t>
            </a:r>
            <a:r>
              <a:rPr lang="en" sz="1200" b="1" dirty="0">
                <a:solidFill>
                  <a:schemeClr val="dk2"/>
                </a:solidFill>
              </a:rPr>
              <a:t> SSM </a:t>
            </a:r>
            <a:r>
              <a:rPr lang="en" sz="1200" b="1" dirty="0" err="1">
                <a:solidFill>
                  <a:schemeClr val="dk2"/>
                </a:solidFill>
              </a:rPr>
              <a:t>ν</a:t>
            </a:r>
            <a:r>
              <a:rPr lang="en" sz="1200" b="1" dirty="0">
                <a:solidFill>
                  <a:schemeClr val="dk2"/>
                </a:solidFill>
              </a:rPr>
              <a:t>α </a:t>
            </a:r>
            <a:r>
              <a:rPr lang="en" sz="1200" b="1" dirty="0" err="1">
                <a:solidFill>
                  <a:schemeClr val="dk2"/>
                </a:solidFill>
              </a:rPr>
              <a:t>δι</a:t>
            </a:r>
            <a:r>
              <a:rPr lang="en" sz="1200" b="1" dirty="0">
                <a:solidFill>
                  <a:schemeClr val="dk2"/>
                </a:solidFill>
              </a:rPr>
              <a:t>α</a:t>
            </a:r>
            <a:r>
              <a:rPr lang="en" sz="1200" b="1" dirty="0" err="1">
                <a:solidFill>
                  <a:schemeClr val="dk2"/>
                </a:solidFill>
              </a:rPr>
              <a:t>χειριστεί</a:t>
            </a:r>
            <a:r>
              <a:rPr lang="en" sz="1200" b="1" dirty="0">
                <a:solidFill>
                  <a:schemeClr val="dk2"/>
                </a:solidFill>
              </a:rPr>
              <a:t> </a:t>
            </a:r>
            <a:r>
              <a:rPr lang="en" sz="1200" b="1" dirty="0" err="1">
                <a:solidFill>
                  <a:schemeClr val="dk2"/>
                </a:solidFill>
              </a:rPr>
              <a:t>την</a:t>
            </a:r>
            <a:r>
              <a:rPr lang="en" sz="1200" b="1" dirty="0">
                <a:solidFill>
                  <a:schemeClr val="dk2"/>
                </a:solidFill>
              </a:rPr>
              <a:t> </a:t>
            </a:r>
            <a:r>
              <a:rPr lang="en" sz="1200" b="1" dirty="0" err="1">
                <a:solidFill>
                  <a:schemeClr val="dk2"/>
                </a:solidFill>
              </a:rPr>
              <a:t>εξουσί</a:t>
            </a:r>
            <a:r>
              <a:rPr lang="en" sz="1200" b="1" dirty="0">
                <a:solidFill>
                  <a:schemeClr val="dk2"/>
                </a:solidFill>
              </a:rPr>
              <a:t>α </a:t>
            </a:r>
            <a:r>
              <a:rPr lang="en" sz="1200" b="1" dirty="0" err="1">
                <a:solidFill>
                  <a:schemeClr val="dk2"/>
                </a:solidFill>
              </a:rPr>
              <a:t>κ</a:t>
            </a:r>
            <a:r>
              <a:rPr lang="en" sz="1200" b="1" dirty="0">
                <a:solidFill>
                  <a:schemeClr val="dk2"/>
                </a:solidFill>
              </a:rPr>
              <a:t>α</a:t>
            </a:r>
            <a:r>
              <a:rPr lang="en" sz="1200" b="1" dirty="0" err="1">
                <a:solidFill>
                  <a:schemeClr val="dk2"/>
                </a:solidFill>
              </a:rPr>
              <a:t>ι</a:t>
            </a:r>
            <a:r>
              <a:rPr lang="en" sz="1200" b="1" dirty="0">
                <a:solidFill>
                  <a:schemeClr val="dk2"/>
                </a:solidFill>
              </a:rPr>
              <a:t> </a:t>
            </a:r>
            <a:r>
              <a:rPr lang="en" sz="1200" b="1" dirty="0" err="1">
                <a:solidFill>
                  <a:schemeClr val="dk2"/>
                </a:solidFill>
              </a:rPr>
              <a:t>τον</a:t>
            </a:r>
            <a:r>
              <a:rPr lang="en" sz="1200" b="1" dirty="0">
                <a:solidFill>
                  <a:schemeClr val="dk2"/>
                </a:solidFill>
              </a:rPr>
              <a:t> </a:t>
            </a:r>
            <a:r>
              <a:rPr lang="en" sz="1200" b="1" dirty="0" err="1">
                <a:solidFill>
                  <a:schemeClr val="dk2"/>
                </a:solidFill>
              </a:rPr>
              <a:t>εξ</a:t>
            </a:r>
            <a:r>
              <a:rPr lang="en" sz="1200" b="1" dirty="0">
                <a:solidFill>
                  <a:schemeClr val="dk2"/>
                </a:solidFill>
              </a:rPr>
              <a:t>α</a:t>
            </a:r>
            <a:r>
              <a:rPr lang="en" sz="1200" b="1" dirty="0" err="1">
                <a:solidFill>
                  <a:schemeClr val="dk2"/>
                </a:solidFill>
              </a:rPr>
              <a:t>ν</a:t>
            </a:r>
            <a:r>
              <a:rPr lang="en" sz="1200" b="1" dirty="0">
                <a:solidFill>
                  <a:schemeClr val="dk2"/>
                </a:solidFill>
              </a:rPr>
              <a:t>α</a:t>
            </a:r>
            <a:r>
              <a:rPr lang="en" sz="1200" b="1" dirty="0" err="1">
                <a:solidFill>
                  <a:schemeClr val="dk2"/>
                </a:solidFill>
              </a:rPr>
              <a:t>γκ</a:t>
            </a:r>
            <a:r>
              <a:rPr lang="en" sz="1200" b="1" dirty="0">
                <a:solidFill>
                  <a:schemeClr val="dk2"/>
                </a:solidFill>
              </a:rPr>
              <a:t>α</a:t>
            </a:r>
            <a:r>
              <a:rPr lang="en" sz="1200" b="1" dirty="0" err="1">
                <a:solidFill>
                  <a:schemeClr val="dk2"/>
                </a:solidFill>
              </a:rPr>
              <a:t>σμό</a:t>
            </a:r>
            <a:endParaRPr sz="1200" b="1" dirty="0">
              <a:solidFill>
                <a:schemeClr val="dk2"/>
              </a:solidFill>
            </a:endParaRPr>
          </a:p>
          <a:p>
            <a:pPr marL="171450" lvl="0" indent="-17145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Wingdings" pitchFamily="2" charset="2"/>
              <a:buChar char="Ø"/>
            </a:pPr>
            <a:r>
              <a:rPr lang="en" sz="1200" b="1" dirty="0" err="1">
                <a:solidFill>
                  <a:schemeClr val="dk2"/>
                </a:solidFill>
              </a:rPr>
              <a:t>Η</a:t>
            </a:r>
            <a:r>
              <a:rPr lang="en" sz="1200" b="1" dirty="0">
                <a:solidFill>
                  <a:schemeClr val="dk2"/>
                </a:solidFill>
              </a:rPr>
              <a:t> </a:t>
            </a:r>
            <a:r>
              <a:rPr lang="en" sz="1200" b="1" dirty="0" err="1">
                <a:solidFill>
                  <a:schemeClr val="dk2"/>
                </a:solidFill>
              </a:rPr>
              <a:t>Ριζοσ</a:t>
            </a:r>
            <a:r>
              <a:rPr lang="en" sz="1200" b="1" dirty="0">
                <a:solidFill>
                  <a:schemeClr val="dk2"/>
                </a:solidFill>
              </a:rPr>
              <a:t>πα</a:t>
            </a:r>
            <a:r>
              <a:rPr lang="en" sz="1200" b="1" dirty="0" err="1">
                <a:solidFill>
                  <a:schemeClr val="dk2"/>
                </a:solidFill>
              </a:rPr>
              <a:t>στική</a:t>
            </a:r>
            <a:r>
              <a:rPr lang="en" sz="1200" b="1" dirty="0">
                <a:solidFill>
                  <a:schemeClr val="dk2"/>
                </a:solidFill>
              </a:rPr>
              <a:t> </a:t>
            </a:r>
            <a:r>
              <a:rPr lang="en" sz="1200" b="1" dirty="0" err="1">
                <a:solidFill>
                  <a:schemeClr val="dk2"/>
                </a:solidFill>
              </a:rPr>
              <a:t>Ανθρω</a:t>
            </a:r>
            <a:r>
              <a:rPr lang="en" sz="1200" b="1" dirty="0">
                <a:solidFill>
                  <a:schemeClr val="dk2"/>
                </a:solidFill>
              </a:rPr>
              <a:t>π</a:t>
            </a:r>
            <a:r>
              <a:rPr lang="en" sz="1200" b="1" dirty="0" err="1">
                <a:solidFill>
                  <a:schemeClr val="dk2"/>
                </a:solidFill>
              </a:rPr>
              <a:t>ιστική</a:t>
            </a:r>
            <a:r>
              <a:rPr lang="en" sz="1200" b="1" dirty="0">
                <a:solidFill>
                  <a:schemeClr val="dk2"/>
                </a:solidFill>
              </a:rPr>
              <a:t> </a:t>
            </a:r>
            <a:r>
              <a:rPr lang="en" sz="1200" b="1" dirty="0" err="1">
                <a:solidFill>
                  <a:schemeClr val="dk2"/>
                </a:solidFill>
              </a:rPr>
              <a:t>Κριτική</a:t>
            </a:r>
            <a:r>
              <a:rPr lang="en" sz="1200" b="1" dirty="0">
                <a:solidFill>
                  <a:schemeClr val="dk2"/>
                </a:solidFill>
              </a:rPr>
              <a:t> (Radical Humanist Critique):</a:t>
            </a:r>
            <a:endParaRPr lang="el-GR" sz="1200" b="1" dirty="0">
              <a:solidFill>
                <a:schemeClr val="dk2"/>
              </a:solidFill>
            </a:endParaRPr>
          </a:p>
          <a:p>
            <a:pPr marL="171450" lvl="0" indent="-17145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en" sz="1200" b="1" i="1" dirty="0" err="1">
                <a:solidFill>
                  <a:schemeClr val="dk2"/>
                </a:solidFill>
              </a:rPr>
              <a:t>Η</a:t>
            </a:r>
            <a:r>
              <a:rPr lang="en" sz="1200" b="1" i="1" dirty="0">
                <a:solidFill>
                  <a:schemeClr val="dk2"/>
                </a:solidFill>
              </a:rPr>
              <a:t> </a:t>
            </a:r>
            <a:r>
              <a:rPr lang="en" sz="1200" b="1" i="1" dirty="0" err="1">
                <a:solidFill>
                  <a:schemeClr val="dk2"/>
                </a:solidFill>
              </a:rPr>
              <a:t>Εξουσί</a:t>
            </a:r>
            <a:r>
              <a:rPr lang="en" sz="1200" b="1" i="1" dirty="0">
                <a:solidFill>
                  <a:schemeClr val="dk2"/>
                </a:solidFill>
              </a:rPr>
              <a:t>α </a:t>
            </a:r>
            <a:r>
              <a:rPr lang="en" sz="1200" b="1" i="1" dirty="0" err="1">
                <a:solidFill>
                  <a:schemeClr val="dk2"/>
                </a:solidFill>
              </a:rPr>
              <a:t>Δι</a:t>
            </a:r>
            <a:r>
              <a:rPr lang="en" sz="1200" b="1" i="1" dirty="0">
                <a:solidFill>
                  <a:schemeClr val="dk2"/>
                </a:solidFill>
              </a:rPr>
              <a:t>α</a:t>
            </a:r>
            <a:r>
              <a:rPr lang="en" sz="1200" b="1" i="1" dirty="0" err="1">
                <a:solidFill>
                  <a:schemeClr val="dk2"/>
                </a:solidFill>
              </a:rPr>
              <a:t>στρε</a:t>
            </a:r>
            <a:r>
              <a:rPr lang="en" sz="1200" b="1" i="1" dirty="0">
                <a:solidFill>
                  <a:schemeClr val="dk2"/>
                </a:solidFill>
              </a:rPr>
              <a:t>β</a:t>
            </a:r>
            <a:r>
              <a:rPr lang="en" sz="1200" b="1" i="1" dirty="0" err="1">
                <a:solidFill>
                  <a:schemeClr val="dk2"/>
                </a:solidFill>
              </a:rPr>
              <a:t>λώνει</a:t>
            </a:r>
            <a:r>
              <a:rPr lang="en" sz="1200" b="1" i="1" dirty="0">
                <a:solidFill>
                  <a:schemeClr val="dk2"/>
                </a:solidFill>
              </a:rPr>
              <a:t> </a:t>
            </a:r>
            <a:r>
              <a:rPr lang="en" sz="1200" b="1" i="1" dirty="0" err="1">
                <a:solidFill>
                  <a:schemeClr val="dk2"/>
                </a:solidFill>
              </a:rPr>
              <a:t>τη</a:t>
            </a:r>
            <a:r>
              <a:rPr lang="en" sz="1200" b="1" i="1" dirty="0">
                <a:solidFill>
                  <a:schemeClr val="dk2"/>
                </a:solidFill>
              </a:rPr>
              <a:t> </a:t>
            </a:r>
            <a:r>
              <a:rPr lang="en" sz="1200" b="1" i="1" dirty="0" err="1">
                <a:solidFill>
                  <a:schemeClr val="dk2"/>
                </a:solidFill>
              </a:rPr>
              <a:t>Δι</a:t>
            </a:r>
            <a:r>
              <a:rPr lang="en" sz="1200" b="1" i="1" dirty="0">
                <a:solidFill>
                  <a:schemeClr val="dk2"/>
                </a:solidFill>
              </a:rPr>
              <a:t>α</a:t>
            </a:r>
            <a:r>
              <a:rPr lang="en" sz="1200" b="1" i="1" dirty="0" err="1">
                <a:solidFill>
                  <a:schemeClr val="dk2"/>
                </a:solidFill>
              </a:rPr>
              <a:t>δικ</a:t>
            </a:r>
            <a:r>
              <a:rPr lang="en" sz="1200" b="1" i="1" dirty="0">
                <a:solidFill>
                  <a:schemeClr val="dk2"/>
                </a:solidFill>
              </a:rPr>
              <a:t>α</a:t>
            </a:r>
            <a:r>
              <a:rPr lang="en" sz="1200" b="1" i="1" dirty="0" err="1">
                <a:solidFill>
                  <a:schemeClr val="dk2"/>
                </a:solidFill>
              </a:rPr>
              <a:t>σί</a:t>
            </a:r>
            <a:r>
              <a:rPr lang="en" sz="1200" b="1" i="1" dirty="0">
                <a:solidFill>
                  <a:schemeClr val="dk2"/>
                </a:solidFill>
              </a:rPr>
              <a:t>α</a:t>
            </a:r>
            <a:r>
              <a:rPr lang="el-GR" sz="1200" b="1" i="1" dirty="0">
                <a:solidFill>
                  <a:schemeClr val="dk2"/>
                </a:solidFill>
              </a:rPr>
              <a:t>:</a:t>
            </a:r>
            <a:r>
              <a:rPr lang="en" sz="1200" i="1" dirty="0">
                <a:solidFill>
                  <a:schemeClr val="dk2"/>
                </a:solidFill>
              </a:rPr>
              <a:t> </a:t>
            </a:r>
            <a:r>
              <a:rPr lang="en" sz="1200" dirty="0" err="1">
                <a:solidFill>
                  <a:schemeClr val="dk2"/>
                </a:solidFill>
              </a:rPr>
              <a:t>Η</a:t>
            </a:r>
            <a:r>
              <a:rPr lang="en" sz="1200" dirty="0">
                <a:solidFill>
                  <a:schemeClr val="dk2"/>
                </a:solidFill>
              </a:rPr>
              <a:t> π</a:t>
            </a:r>
            <a:r>
              <a:rPr lang="en" sz="1200" dirty="0" err="1">
                <a:solidFill>
                  <a:schemeClr val="dk2"/>
                </a:solidFill>
              </a:rPr>
              <a:t>ιο</a:t>
            </a:r>
            <a:r>
              <a:rPr lang="en" sz="1200" dirty="0">
                <a:solidFill>
                  <a:schemeClr val="dk2"/>
                </a:solidFill>
              </a:rPr>
              <a:t> </a:t>
            </a:r>
            <a:r>
              <a:rPr lang="en" sz="1200" dirty="0" err="1">
                <a:solidFill>
                  <a:schemeClr val="dk2"/>
                </a:solidFill>
              </a:rPr>
              <a:t>σημ</a:t>
            </a:r>
            <a:r>
              <a:rPr lang="en" sz="1200" dirty="0">
                <a:solidFill>
                  <a:schemeClr val="dk2"/>
                </a:solidFill>
              </a:rPr>
              <a:t>α</a:t>
            </a:r>
            <a:r>
              <a:rPr lang="en" sz="1200" dirty="0" err="1">
                <a:solidFill>
                  <a:schemeClr val="dk2"/>
                </a:solidFill>
              </a:rPr>
              <a:t>ντική</a:t>
            </a:r>
            <a:r>
              <a:rPr lang="en" sz="1200" dirty="0">
                <a:solidFill>
                  <a:schemeClr val="dk2"/>
                </a:solidFill>
              </a:rPr>
              <a:t> </a:t>
            </a:r>
            <a:r>
              <a:rPr lang="en" sz="1200" dirty="0" err="1">
                <a:solidFill>
                  <a:schemeClr val="dk2"/>
                </a:solidFill>
              </a:rPr>
              <a:t>κριτική</a:t>
            </a:r>
            <a:r>
              <a:rPr lang="en" sz="1200" dirty="0">
                <a:solidFill>
                  <a:schemeClr val="dk2"/>
                </a:solidFill>
              </a:rPr>
              <a:t> </a:t>
            </a:r>
            <a:r>
              <a:rPr lang="en" sz="1200" dirty="0" err="1">
                <a:solidFill>
                  <a:schemeClr val="dk2"/>
                </a:solidFill>
              </a:rPr>
              <a:t>στην</a:t>
            </a:r>
            <a:r>
              <a:rPr lang="en" sz="1200" dirty="0">
                <a:solidFill>
                  <a:schemeClr val="dk2"/>
                </a:solidFill>
              </a:rPr>
              <a:t> SSM π</a:t>
            </a:r>
            <a:r>
              <a:rPr lang="en" sz="1200" dirty="0" err="1">
                <a:solidFill>
                  <a:schemeClr val="dk2"/>
                </a:solidFill>
              </a:rPr>
              <a:t>ροέρχετ</a:t>
            </a:r>
            <a:r>
              <a:rPr lang="en" sz="1200" dirty="0">
                <a:solidFill>
                  <a:schemeClr val="dk2"/>
                </a:solidFill>
              </a:rPr>
              <a:t>α</a:t>
            </a:r>
            <a:r>
              <a:rPr lang="en" sz="1200" dirty="0" err="1">
                <a:solidFill>
                  <a:schemeClr val="dk2"/>
                </a:solidFill>
              </a:rPr>
              <a:t>ι</a:t>
            </a:r>
            <a:r>
              <a:rPr lang="en" sz="1200" dirty="0">
                <a:solidFill>
                  <a:schemeClr val="dk2"/>
                </a:solidFill>
              </a:rPr>
              <a:t> απ</a:t>
            </a:r>
            <a:r>
              <a:rPr lang="en" sz="1200" dirty="0" err="1">
                <a:solidFill>
                  <a:schemeClr val="dk2"/>
                </a:solidFill>
              </a:rPr>
              <a:t>ό</a:t>
            </a:r>
            <a:r>
              <a:rPr lang="en" sz="1200" dirty="0">
                <a:solidFill>
                  <a:schemeClr val="dk2"/>
                </a:solidFill>
              </a:rPr>
              <a:t> </a:t>
            </a:r>
            <a:r>
              <a:rPr lang="en" sz="1200" dirty="0" err="1">
                <a:solidFill>
                  <a:schemeClr val="dk2"/>
                </a:solidFill>
              </a:rPr>
              <a:t>την</a:t>
            </a:r>
            <a:r>
              <a:rPr lang="en" sz="1200" dirty="0">
                <a:solidFill>
                  <a:schemeClr val="dk2"/>
                </a:solidFill>
              </a:rPr>
              <a:t> </a:t>
            </a:r>
            <a:r>
              <a:rPr lang="en" sz="1200" dirty="0" err="1">
                <a:solidFill>
                  <a:schemeClr val="dk2"/>
                </a:solidFill>
              </a:rPr>
              <a:t>κοινωνιολογική</a:t>
            </a:r>
            <a:r>
              <a:rPr lang="en" sz="1200" dirty="0">
                <a:solidFill>
                  <a:schemeClr val="dk2"/>
                </a:solidFill>
              </a:rPr>
              <a:t> </a:t>
            </a:r>
            <a:r>
              <a:rPr lang="en" sz="1200" dirty="0" err="1">
                <a:solidFill>
                  <a:schemeClr val="dk2"/>
                </a:solidFill>
              </a:rPr>
              <a:t>ο</a:t>
            </a:r>
            <a:r>
              <a:rPr lang="en" sz="1200" dirty="0">
                <a:solidFill>
                  <a:schemeClr val="dk2"/>
                </a:solidFill>
              </a:rPr>
              <a:t>π</a:t>
            </a:r>
            <a:r>
              <a:rPr lang="en" sz="1200" dirty="0" err="1">
                <a:solidFill>
                  <a:schemeClr val="dk2"/>
                </a:solidFill>
              </a:rPr>
              <a:t>τική</a:t>
            </a:r>
            <a:r>
              <a:rPr lang="en" sz="1200" dirty="0">
                <a:solidFill>
                  <a:schemeClr val="dk2"/>
                </a:solidFill>
              </a:rPr>
              <a:t> </a:t>
            </a:r>
            <a:r>
              <a:rPr lang="en" sz="1200" dirty="0" err="1">
                <a:solidFill>
                  <a:schemeClr val="dk2"/>
                </a:solidFill>
              </a:rPr>
              <a:t>της</a:t>
            </a:r>
            <a:r>
              <a:rPr lang="en" sz="1200" dirty="0">
                <a:solidFill>
                  <a:schemeClr val="dk2"/>
                </a:solidFill>
              </a:rPr>
              <a:t> “</a:t>
            </a:r>
            <a:r>
              <a:rPr lang="en" sz="1200" dirty="0" err="1">
                <a:solidFill>
                  <a:schemeClr val="dk2"/>
                </a:solidFill>
              </a:rPr>
              <a:t>ριζοσ</a:t>
            </a:r>
            <a:r>
              <a:rPr lang="en" sz="1200" dirty="0">
                <a:solidFill>
                  <a:schemeClr val="dk2"/>
                </a:solidFill>
              </a:rPr>
              <a:t>πα</a:t>
            </a:r>
            <a:r>
              <a:rPr lang="en" sz="1200" dirty="0" err="1">
                <a:solidFill>
                  <a:schemeClr val="dk2"/>
                </a:solidFill>
              </a:rPr>
              <a:t>στικής</a:t>
            </a:r>
            <a:r>
              <a:rPr lang="en" sz="1200" dirty="0">
                <a:solidFill>
                  <a:schemeClr val="dk2"/>
                </a:solidFill>
              </a:rPr>
              <a:t> α</a:t>
            </a:r>
            <a:r>
              <a:rPr lang="en" sz="1200" dirty="0" err="1">
                <a:solidFill>
                  <a:schemeClr val="dk2"/>
                </a:solidFill>
              </a:rPr>
              <a:t>λλ</a:t>
            </a:r>
            <a:r>
              <a:rPr lang="en" sz="1200" dirty="0">
                <a:solidFill>
                  <a:schemeClr val="dk2"/>
                </a:solidFill>
              </a:rPr>
              <a:t>α</a:t>
            </a:r>
            <a:r>
              <a:rPr lang="en" sz="1200" dirty="0" err="1">
                <a:solidFill>
                  <a:schemeClr val="dk2"/>
                </a:solidFill>
              </a:rPr>
              <a:t>γής</a:t>
            </a:r>
            <a:r>
              <a:rPr lang="en" sz="1200" dirty="0">
                <a:solidFill>
                  <a:schemeClr val="dk2"/>
                </a:solidFill>
              </a:rPr>
              <a:t>” (radical change). </a:t>
            </a:r>
            <a:r>
              <a:rPr lang="en" sz="1200" u="sng" dirty="0" err="1">
                <a:solidFill>
                  <a:schemeClr val="dk2"/>
                </a:solidFill>
              </a:rPr>
              <a:t>Υ</a:t>
            </a:r>
            <a:r>
              <a:rPr lang="en" sz="1200" u="sng" dirty="0">
                <a:solidFill>
                  <a:schemeClr val="dk2"/>
                </a:solidFill>
              </a:rPr>
              <a:t>π</a:t>
            </a:r>
            <a:r>
              <a:rPr lang="en" sz="1200" u="sng" dirty="0" err="1">
                <a:solidFill>
                  <a:schemeClr val="dk2"/>
                </a:solidFill>
              </a:rPr>
              <a:t>οστηρίζει</a:t>
            </a:r>
            <a:r>
              <a:rPr lang="en" sz="1200" u="sng" dirty="0">
                <a:solidFill>
                  <a:schemeClr val="dk2"/>
                </a:solidFill>
              </a:rPr>
              <a:t> </a:t>
            </a:r>
            <a:r>
              <a:rPr lang="en" sz="1200" u="sng" dirty="0" err="1">
                <a:solidFill>
                  <a:schemeClr val="dk2"/>
                </a:solidFill>
              </a:rPr>
              <a:t>ότι</a:t>
            </a:r>
            <a:r>
              <a:rPr lang="en" sz="1200" u="sng" dirty="0">
                <a:solidFill>
                  <a:schemeClr val="dk2"/>
                </a:solidFill>
              </a:rPr>
              <a:t> </a:t>
            </a:r>
            <a:r>
              <a:rPr lang="en" sz="1200" u="sng" dirty="0" err="1">
                <a:solidFill>
                  <a:schemeClr val="dk2"/>
                </a:solidFill>
              </a:rPr>
              <a:t>η</a:t>
            </a:r>
            <a:r>
              <a:rPr lang="en" sz="1200" u="sng" dirty="0">
                <a:solidFill>
                  <a:schemeClr val="dk2"/>
                </a:solidFill>
              </a:rPr>
              <a:t> SSM </a:t>
            </a:r>
            <a:r>
              <a:rPr lang="en" sz="1200" u="sng" dirty="0" err="1">
                <a:solidFill>
                  <a:schemeClr val="dk2"/>
                </a:solidFill>
              </a:rPr>
              <a:t>είν</a:t>
            </a:r>
            <a:r>
              <a:rPr lang="en" sz="1200" u="sng" dirty="0">
                <a:solidFill>
                  <a:schemeClr val="dk2"/>
                </a:solidFill>
              </a:rPr>
              <a:t>α</a:t>
            </a:r>
            <a:r>
              <a:rPr lang="en" sz="1200" u="sng" dirty="0" err="1">
                <a:solidFill>
                  <a:schemeClr val="dk2"/>
                </a:solidFill>
              </a:rPr>
              <a:t>ι</a:t>
            </a:r>
            <a:r>
              <a:rPr lang="en" sz="1200" u="sng" dirty="0">
                <a:solidFill>
                  <a:schemeClr val="dk2"/>
                </a:solidFill>
              </a:rPr>
              <a:t> α</a:t>
            </a:r>
            <a:r>
              <a:rPr lang="en" sz="1200" u="sng" dirty="0" err="1">
                <a:solidFill>
                  <a:schemeClr val="dk2"/>
                </a:solidFill>
              </a:rPr>
              <a:t>φελής</a:t>
            </a:r>
            <a:r>
              <a:rPr lang="en" sz="1200" u="sng" dirty="0">
                <a:solidFill>
                  <a:schemeClr val="dk2"/>
                </a:solidFill>
              </a:rPr>
              <a:t> </a:t>
            </a:r>
            <a:r>
              <a:rPr lang="en" sz="1200" u="sng" dirty="0" err="1">
                <a:solidFill>
                  <a:schemeClr val="dk2"/>
                </a:solidFill>
              </a:rPr>
              <a:t>όσον</a:t>
            </a:r>
            <a:r>
              <a:rPr lang="en" sz="1200" u="sng" dirty="0">
                <a:solidFill>
                  <a:schemeClr val="dk2"/>
                </a:solidFill>
              </a:rPr>
              <a:t> α</a:t>
            </a:r>
            <a:r>
              <a:rPr lang="en" sz="1200" u="sng" dirty="0" err="1">
                <a:solidFill>
                  <a:schemeClr val="dk2"/>
                </a:solidFill>
              </a:rPr>
              <a:t>φορά</a:t>
            </a:r>
            <a:r>
              <a:rPr lang="en" sz="1200" u="sng" dirty="0">
                <a:solidFill>
                  <a:schemeClr val="dk2"/>
                </a:solidFill>
              </a:rPr>
              <a:t> </a:t>
            </a:r>
            <a:r>
              <a:rPr lang="en" sz="1200" u="sng" dirty="0" err="1">
                <a:solidFill>
                  <a:schemeClr val="dk2"/>
                </a:solidFill>
              </a:rPr>
              <a:t>τη</a:t>
            </a:r>
            <a:r>
              <a:rPr lang="en" sz="1200" u="sng" dirty="0">
                <a:solidFill>
                  <a:schemeClr val="dk2"/>
                </a:solidFill>
              </a:rPr>
              <a:t> </a:t>
            </a:r>
            <a:r>
              <a:rPr lang="en" sz="1200" u="sng" dirty="0" err="1">
                <a:solidFill>
                  <a:schemeClr val="dk2"/>
                </a:solidFill>
              </a:rPr>
              <a:t>δυν</a:t>
            </a:r>
            <a:r>
              <a:rPr lang="en" sz="1200" u="sng" dirty="0">
                <a:solidFill>
                  <a:schemeClr val="dk2"/>
                </a:solidFill>
              </a:rPr>
              <a:t>α</a:t>
            </a:r>
            <a:r>
              <a:rPr lang="en" sz="1200" u="sng" dirty="0" err="1">
                <a:solidFill>
                  <a:schemeClr val="dk2"/>
                </a:solidFill>
              </a:rPr>
              <a:t>μική</a:t>
            </a:r>
            <a:r>
              <a:rPr lang="en" sz="1200" u="sng" dirty="0">
                <a:solidFill>
                  <a:schemeClr val="dk2"/>
                </a:solidFill>
              </a:rPr>
              <a:t> </a:t>
            </a:r>
            <a:r>
              <a:rPr lang="en" sz="1200" u="sng" dirty="0" err="1">
                <a:solidFill>
                  <a:schemeClr val="dk2"/>
                </a:solidFill>
              </a:rPr>
              <a:t>της</a:t>
            </a:r>
            <a:r>
              <a:rPr lang="en" sz="1200" u="sng" dirty="0">
                <a:solidFill>
                  <a:schemeClr val="dk2"/>
                </a:solidFill>
              </a:rPr>
              <a:t> </a:t>
            </a:r>
            <a:r>
              <a:rPr lang="en" sz="1200" u="sng" dirty="0" err="1">
                <a:solidFill>
                  <a:schemeClr val="dk2"/>
                </a:solidFill>
              </a:rPr>
              <a:t>εξουσί</a:t>
            </a:r>
            <a:r>
              <a:rPr lang="en" sz="1200" u="sng" dirty="0">
                <a:solidFill>
                  <a:schemeClr val="dk2"/>
                </a:solidFill>
              </a:rPr>
              <a:t>α</a:t>
            </a:r>
            <a:r>
              <a:rPr lang="en" sz="1200" u="sng" dirty="0" err="1">
                <a:solidFill>
                  <a:schemeClr val="dk2"/>
                </a:solidFill>
              </a:rPr>
              <a:t>ς</a:t>
            </a:r>
            <a:r>
              <a:rPr lang="en" sz="1200" u="sng" dirty="0">
                <a:solidFill>
                  <a:schemeClr val="dk2"/>
                </a:solidFill>
              </a:rPr>
              <a:t> </a:t>
            </a:r>
            <a:r>
              <a:rPr lang="en" sz="1200" u="sng" dirty="0" err="1">
                <a:solidFill>
                  <a:schemeClr val="dk2"/>
                </a:solidFill>
              </a:rPr>
              <a:t>κ</a:t>
            </a:r>
            <a:r>
              <a:rPr lang="en" sz="1200" u="sng" dirty="0">
                <a:solidFill>
                  <a:schemeClr val="dk2"/>
                </a:solidFill>
              </a:rPr>
              <a:t>α</a:t>
            </a:r>
            <a:r>
              <a:rPr lang="en" sz="1200" u="sng" dirty="0" err="1">
                <a:solidFill>
                  <a:schemeClr val="dk2"/>
                </a:solidFill>
              </a:rPr>
              <a:t>ι</a:t>
            </a:r>
            <a:r>
              <a:rPr lang="en" sz="1200" u="sng" dirty="0">
                <a:solidFill>
                  <a:schemeClr val="dk2"/>
                </a:solidFill>
              </a:rPr>
              <a:t>, </a:t>
            </a:r>
            <a:r>
              <a:rPr lang="en" sz="1200" u="sng" dirty="0" err="1">
                <a:solidFill>
                  <a:schemeClr val="dk2"/>
                </a:solidFill>
              </a:rPr>
              <a:t>ως</a:t>
            </a:r>
            <a:r>
              <a:rPr lang="en" sz="1200" u="sng" dirty="0">
                <a:solidFill>
                  <a:schemeClr val="dk2"/>
                </a:solidFill>
              </a:rPr>
              <a:t> </a:t>
            </a:r>
            <a:r>
              <a:rPr lang="en" sz="1200" u="sng" dirty="0" err="1">
                <a:solidFill>
                  <a:schemeClr val="dk2"/>
                </a:solidFill>
              </a:rPr>
              <a:t>εκ</a:t>
            </a:r>
            <a:r>
              <a:rPr lang="en" sz="1200" u="sng" dirty="0">
                <a:solidFill>
                  <a:schemeClr val="dk2"/>
                </a:solidFill>
              </a:rPr>
              <a:t> </a:t>
            </a:r>
            <a:r>
              <a:rPr lang="en" sz="1200" u="sng" dirty="0" err="1">
                <a:solidFill>
                  <a:schemeClr val="dk2"/>
                </a:solidFill>
              </a:rPr>
              <a:t>τούτου</a:t>
            </a:r>
            <a:r>
              <a:rPr lang="en" sz="1200" u="sng" dirty="0">
                <a:solidFill>
                  <a:schemeClr val="dk2"/>
                </a:solidFill>
              </a:rPr>
              <a:t>, </a:t>
            </a:r>
            <a:r>
              <a:rPr lang="en" sz="1200" u="sng" dirty="0" err="1">
                <a:solidFill>
                  <a:schemeClr val="dk2"/>
                </a:solidFill>
              </a:rPr>
              <a:t>συχνά</a:t>
            </a:r>
            <a:r>
              <a:rPr lang="en" sz="1200" u="sng" dirty="0">
                <a:solidFill>
                  <a:schemeClr val="dk2"/>
                </a:solidFill>
              </a:rPr>
              <a:t> </a:t>
            </a:r>
            <a:r>
              <a:rPr lang="en" sz="1200" u="sng" dirty="0" err="1">
                <a:solidFill>
                  <a:schemeClr val="dk2"/>
                </a:solidFill>
              </a:rPr>
              <a:t>κ</a:t>
            </a:r>
            <a:r>
              <a:rPr lang="en" sz="1200" u="sng" dirty="0">
                <a:solidFill>
                  <a:schemeClr val="dk2"/>
                </a:solidFill>
              </a:rPr>
              <a:t>α</a:t>
            </a:r>
            <a:r>
              <a:rPr lang="en" sz="1200" u="sng" dirty="0" err="1">
                <a:solidFill>
                  <a:schemeClr val="dk2"/>
                </a:solidFill>
              </a:rPr>
              <a:t>τ</a:t>
            </a:r>
            <a:r>
              <a:rPr lang="en" sz="1200" u="sng" dirty="0">
                <a:solidFill>
                  <a:schemeClr val="dk2"/>
                </a:solidFill>
              </a:rPr>
              <a:t>α</a:t>
            </a:r>
            <a:r>
              <a:rPr lang="en" sz="1200" u="sng" dirty="0" err="1">
                <a:solidFill>
                  <a:schemeClr val="dk2"/>
                </a:solidFill>
              </a:rPr>
              <a:t>λήγει</a:t>
            </a:r>
            <a:r>
              <a:rPr lang="en" sz="1200" u="sng" dirty="0">
                <a:solidFill>
                  <a:schemeClr val="dk2"/>
                </a:solidFill>
              </a:rPr>
              <a:t> </a:t>
            </a:r>
            <a:r>
              <a:rPr lang="en" sz="1200" u="sng" dirty="0" err="1">
                <a:solidFill>
                  <a:schemeClr val="dk2"/>
                </a:solidFill>
              </a:rPr>
              <a:t>ν</a:t>
            </a:r>
            <a:r>
              <a:rPr lang="en" sz="1200" u="sng" dirty="0">
                <a:solidFill>
                  <a:schemeClr val="dk2"/>
                </a:solidFill>
              </a:rPr>
              <a:t>α </a:t>
            </a:r>
            <a:r>
              <a:rPr lang="en" sz="1200" u="sng" dirty="0" err="1">
                <a:solidFill>
                  <a:schemeClr val="dk2"/>
                </a:solidFill>
              </a:rPr>
              <a:t>ενισχύει</a:t>
            </a:r>
            <a:r>
              <a:rPr lang="en" sz="1200" u="sng" dirty="0">
                <a:solidFill>
                  <a:schemeClr val="dk2"/>
                </a:solidFill>
              </a:rPr>
              <a:t> </a:t>
            </a:r>
            <a:r>
              <a:rPr lang="en" sz="1200" u="sng" dirty="0" err="1">
                <a:solidFill>
                  <a:schemeClr val="dk2"/>
                </a:solidFill>
              </a:rPr>
              <a:t>το</a:t>
            </a:r>
            <a:r>
              <a:rPr lang="en" sz="1200" u="sng" dirty="0">
                <a:solidFill>
                  <a:schemeClr val="dk2"/>
                </a:solidFill>
              </a:rPr>
              <a:t> status quo α</a:t>
            </a:r>
            <a:r>
              <a:rPr lang="en" sz="1200" u="sng" dirty="0" err="1">
                <a:solidFill>
                  <a:schemeClr val="dk2"/>
                </a:solidFill>
              </a:rPr>
              <a:t>ντί</a:t>
            </a:r>
            <a:r>
              <a:rPr lang="en" sz="1200" u="sng" dirty="0">
                <a:solidFill>
                  <a:schemeClr val="dk2"/>
                </a:solidFill>
              </a:rPr>
              <a:t> </a:t>
            </a:r>
            <a:r>
              <a:rPr lang="en" sz="1200" u="sng" dirty="0" err="1">
                <a:solidFill>
                  <a:schemeClr val="dk2"/>
                </a:solidFill>
              </a:rPr>
              <a:t>ν</a:t>
            </a:r>
            <a:r>
              <a:rPr lang="en" sz="1200" u="sng" dirty="0">
                <a:solidFill>
                  <a:schemeClr val="dk2"/>
                </a:solidFill>
              </a:rPr>
              <a:t>α </a:t>
            </a:r>
            <a:r>
              <a:rPr lang="en" sz="1200" u="sng" dirty="0" err="1">
                <a:solidFill>
                  <a:schemeClr val="dk2"/>
                </a:solidFill>
              </a:rPr>
              <a:t>το</a:t>
            </a:r>
            <a:r>
              <a:rPr lang="en" sz="1200" u="sng" dirty="0">
                <a:solidFill>
                  <a:schemeClr val="dk2"/>
                </a:solidFill>
              </a:rPr>
              <a:t> α</a:t>
            </a:r>
            <a:r>
              <a:rPr lang="en" sz="1200" u="sng" dirty="0" err="1">
                <a:solidFill>
                  <a:schemeClr val="dk2"/>
                </a:solidFill>
              </a:rPr>
              <a:t>μφισ</a:t>
            </a:r>
            <a:r>
              <a:rPr lang="en" sz="1200" u="sng" dirty="0">
                <a:solidFill>
                  <a:schemeClr val="dk2"/>
                </a:solidFill>
              </a:rPr>
              <a:t>β</a:t>
            </a:r>
            <a:r>
              <a:rPr lang="en" sz="1200" u="sng" dirty="0" err="1">
                <a:solidFill>
                  <a:schemeClr val="dk2"/>
                </a:solidFill>
              </a:rPr>
              <a:t>ητεί</a:t>
            </a:r>
            <a:r>
              <a:rPr lang="en" sz="1200" dirty="0">
                <a:solidFill>
                  <a:schemeClr val="dk2"/>
                </a:solidFill>
              </a:rPr>
              <a:t>.</a:t>
            </a:r>
            <a:endParaRPr lang="el-GR" sz="1200" dirty="0">
              <a:solidFill>
                <a:schemeClr val="dk2"/>
              </a:solidFill>
            </a:endParaRPr>
          </a:p>
          <a:p>
            <a:pPr marL="171450" lvl="0" indent="-17145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en" sz="1200" b="1" i="1" dirty="0" err="1">
                <a:solidFill>
                  <a:schemeClr val="dk2"/>
                </a:solidFill>
              </a:rPr>
              <a:t>Λ</a:t>
            </a:r>
            <a:r>
              <a:rPr lang="en" sz="1200" b="1" i="1" dirty="0">
                <a:solidFill>
                  <a:schemeClr val="dk2"/>
                </a:solidFill>
              </a:rPr>
              <a:t>α</a:t>
            </a:r>
            <a:r>
              <a:rPr lang="en" sz="1200" b="1" i="1" dirty="0" err="1">
                <a:solidFill>
                  <a:schemeClr val="dk2"/>
                </a:solidFill>
              </a:rPr>
              <a:t>νθ</a:t>
            </a:r>
            <a:r>
              <a:rPr lang="en" sz="1200" b="1" i="1" dirty="0">
                <a:solidFill>
                  <a:schemeClr val="dk2"/>
                </a:solidFill>
              </a:rPr>
              <a:t>α</a:t>
            </a:r>
            <a:r>
              <a:rPr lang="en" sz="1200" b="1" i="1" dirty="0" err="1">
                <a:solidFill>
                  <a:schemeClr val="dk2"/>
                </a:solidFill>
              </a:rPr>
              <a:t>σμένες</a:t>
            </a:r>
            <a:r>
              <a:rPr lang="en" sz="1200" b="1" i="1" dirty="0">
                <a:solidFill>
                  <a:schemeClr val="dk2"/>
                </a:solidFill>
              </a:rPr>
              <a:t> </a:t>
            </a:r>
            <a:r>
              <a:rPr lang="en" sz="1200" b="1" i="1" dirty="0" err="1">
                <a:solidFill>
                  <a:schemeClr val="dk2"/>
                </a:solidFill>
              </a:rPr>
              <a:t>Συμ</a:t>
            </a:r>
            <a:r>
              <a:rPr lang="en" sz="1200" b="1" i="1" dirty="0">
                <a:solidFill>
                  <a:schemeClr val="dk2"/>
                </a:solidFill>
              </a:rPr>
              <a:t>β</a:t>
            </a:r>
            <a:r>
              <a:rPr lang="en" sz="1200" b="1" i="1" dirty="0" err="1">
                <a:solidFill>
                  <a:schemeClr val="dk2"/>
                </a:solidFill>
              </a:rPr>
              <a:t>άσεις</a:t>
            </a:r>
            <a:r>
              <a:rPr lang="en" sz="1200" b="1" dirty="0">
                <a:solidFill>
                  <a:schemeClr val="dk2"/>
                </a:solidFill>
              </a:rPr>
              <a:t>:</a:t>
            </a:r>
            <a:r>
              <a:rPr lang="en" sz="1200" dirty="0">
                <a:solidFill>
                  <a:schemeClr val="dk2"/>
                </a:solidFill>
              </a:rPr>
              <a:t> </a:t>
            </a:r>
            <a:r>
              <a:rPr lang="en" sz="1200" dirty="0" err="1">
                <a:solidFill>
                  <a:schemeClr val="dk2"/>
                </a:solidFill>
              </a:rPr>
              <a:t>Η</a:t>
            </a:r>
            <a:r>
              <a:rPr lang="en" sz="1200" dirty="0">
                <a:solidFill>
                  <a:schemeClr val="dk2"/>
                </a:solidFill>
              </a:rPr>
              <a:t> </a:t>
            </a:r>
            <a:r>
              <a:rPr lang="en" sz="1200" dirty="0" err="1">
                <a:solidFill>
                  <a:schemeClr val="dk2"/>
                </a:solidFill>
              </a:rPr>
              <a:t>μεθοδολογί</a:t>
            </a:r>
            <a:r>
              <a:rPr lang="en" sz="1200" dirty="0">
                <a:solidFill>
                  <a:schemeClr val="dk2"/>
                </a:solidFill>
              </a:rPr>
              <a:t>α </a:t>
            </a:r>
            <a:r>
              <a:rPr lang="en" sz="1200" dirty="0" err="1">
                <a:solidFill>
                  <a:schemeClr val="dk2"/>
                </a:solidFill>
              </a:rPr>
              <a:t>στοχεύει</a:t>
            </a:r>
            <a:r>
              <a:rPr lang="en" sz="1200" dirty="0">
                <a:solidFill>
                  <a:schemeClr val="dk2"/>
                </a:solidFill>
              </a:rPr>
              <a:t> </a:t>
            </a:r>
            <a:r>
              <a:rPr lang="en" sz="1200" dirty="0" err="1">
                <a:solidFill>
                  <a:schemeClr val="dk2"/>
                </a:solidFill>
              </a:rPr>
              <a:t>στην</a:t>
            </a:r>
            <a:r>
              <a:rPr lang="en" sz="1200" dirty="0">
                <a:solidFill>
                  <a:schemeClr val="dk2"/>
                </a:solidFill>
              </a:rPr>
              <a:t> </a:t>
            </a:r>
            <a:r>
              <a:rPr lang="en" sz="1200" dirty="0" err="1">
                <a:solidFill>
                  <a:schemeClr val="dk2"/>
                </a:solidFill>
              </a:rPr>
              <a:t>ε</a:t>
            </a:r>
            <a:r>
              <a:rPr lang="en" sz="1200" dirty="0">
                <a:solidFill>
                  <a:schemeClr val="dk2"/>
                </a:solidFill>
              </a:rPr>
              <a:t>π</a:t>
            </a:r>
            <a:r>
              <a:rPr lang="en" sz="1200" dirty="0" err="1">
                <a:solidFill>
                  <a:schemeClr val="dk2"/>
                </a:solidFill>
              </a:rPr>
              <a:t>ίτευξη</a:t>
            </a:r>
            <a:r>
              <a:rPr lang="en" sz="1200" dirty="0">
                <a:solidFill>
                  <a:schemeClr val="dk2"/>
                </a:solidFill>
              </a:rPr>
              <a:t> “π</a:t>
            </a:r>
            <a:r>
              <a:rPr lang="en" sz="1200" dirty="0" err="1">
                <a:solidFill>
                  <a:schemeClr val="dk2"/>
                </a:solidFill>
              </a:rPr>
              <a:t>ροσ</a:t>
            </a:r>
            <a:r>
              <a:rPr lang="en" sz="1200" dirty="0">
                <a:solidFill>
                  <a:schemeClr val="dk2"/>
                </a:solidFill>
              </a:rPr>
              <a:t>α</a:t>
            </a:r>
            <a:r>
              <a:rPr lang="en" sz="1200" dirty="0" err="1">
                <a:solidFill>
                  <a:schemeClr val="dk2"/>
                </a:solidFill>
              </a:rPr>
              <a:t>ρμογών</a:t>
            </a:r>
            <a:r>
              <a:rPr lang="en" sz="1200" dirty="0">
                <a:solidFill>
                  <a:schemeClr val="dk2"/>
                </a:solidFill>
              </a:rPr>
              <a:t>” </a:t>
            </a:r>
            <a:r>
              <a:rPr lang="en" sz="1200" dirty="0" err="1">
                <a:solidFill>
                  <a:schemeClr val="dk2"/>
                </a:solidFill>
              </a:rPr>
              <a:t>μετ</a:t>
            </a:r>
            <a:r>
              <a:rPr lang="en" sz="1200" dirty="0">
                <a:solidFill>
                  <a:schemeClr val="dk2"/>
                </a:solidFill>
              </a:rPr>
              <a:t>α</a:t>
            </a:r>
            <a:r>
              <a:rPr lang="en" sz="1200" dirty="0" err="1">
                <a:solidFill>
                  <a:schemeClr val="dk2"/>
                </a:solidFill>
              </a:rPr>
              <a:t>ξύ</a:t>
            </a:r>
            <a:r>
              <a:rPr lang="en" sz="1200" dirty="0">
                <a:solidFill>
                  <a:schemeClr val="dk2"/>
                </a:solidFill>
              </a:rPr>
              <a:t> </a:t>
            </a:r>
            <a:r>
              <a:rPr lang="en" sz="1200" dirty="0" err="1">
                <a:solidFill>
                  <a:schemeClr val="dk2"/>
                </a:solidFill>
              </a:rPr>
              <a:t>των</a:t>
            </a:r>
            <a:r>
              <a:rPr lang="en" sz="1200" dirty="0">
                <a:solidFill>
                  <a:schemeClr val="dk2"/>
                </a:solidFill>
              </a:rPr>
              <a:t> </a:t>
            </a:r>
            <a:r>
              <a:rPr lang="en" sz="1200" dirty="0" err="1">
                <a:solidFill>
                  <a:schemeClr val="dk2"/>
                </a:solidFill>
              </a:rPr>
              <a:t>ενδι</a:t>
            </a:r>
            <a:r>
              <a:rPr lang="en" sz="1200" dirty="0">
                <a:solidFill>
                  <a:schemeClr val="dk2"/>
                </a:solidFill>
              </a:rPr>
              <a:t>α</a:t>
            </a:r>
            <a:r>
              <a:rPr lang="en" sz="1200" dirty="0" err="1">
                <a:solidFill>
                  <a:schemeClr val="dk2"/>
                </a:solidFill>
              </a:rPr>
              <a:t>φερόμενων</a:t>
            </a:r>
            <a:r>
              <a:rPr lang="en" sz="1200" dirty="0">
                <a:solidFill>
                  <a:schemeClr val="dk2"/>
                </a:solidFill>
              </a:rPr>
              <a:t> </a:t>
            </a:r>
            <a:r>
              <a:rPr lang="en" sz="1200" dirty="0" err="1">
                <a:solidFill>
                  <a:schemeClr val="dk2"/>
                </a:solidFill>
              </a:rPr>
              <a:t>μερών</a:t>
            </a:r>
            <a:r>
              <a:rPr lang="en" sz="1200" dirty="0">
                <a:solidFill>
                  <a:schemeClr val="dk2"/>
                </a:solidFill>
              </a:rPr>
              <a:t>. </a:t>
            </a:r>
            <a:r>
              <a:rPr lang="en" sz="1200" dirty="0" err="1">
                <a:solidFill>
                  <a:schemeClr val="dk2"/>
                </a:solidFill>
              </a:rPr>
              <a:t>Ωστόσο</a:t>
            </a:r>
            <a:r>
              <a:rPr lang="en" sz="1200" dirty="0">
                <a:solidFill>
                  <a:schemeClr val="dk2"/>
                </a:solidFill>
              </a:rPr>
              <a:t>, </a:t>
            </a:r>
            <a:r>
              <a:rPr lang="en" sz="1200" dirty="0" err="1">
                <a:solidFill>
                  <a:schemeClr val="dk2"/>
                </a:solidFill>
              </a:rPr>
              <a:t>σε</a:t>
            </a:r>
            <a:r>
              <a:rPr lang="en" sz="1200" dirty="0">
                <a:solidFill>
                  <a:schemeClr val="dk2"/>
                </a:solidFill>
              </a:rPr>
              <a:t> </a:t>
            </a:r>
            <a:r>
              <a:rPr lang="en" sz="1200" u="sng" dirty="0" err="1">
                <a:solidFill>
                  <a:schemeClr val="dk2"/>
                </a:solidFill>
              </a:rPr>
              <a:t>ιερ</a:t>
            </a:r>
            <a:r>
              <a:rPr lang="en" sz="1200" u="sng" dirty="0">
                <a:solidFill>
                  <a:schemeClr val="dk2"/>
                </a:solidFill>
              </a:rPr>
              <a:t>α</a:t>
            </a:r>
            <a:r>
              <a:rPr lang="en" sz="1200" u="sng" dirty="0" err="1">
                <a:solidFill>
                  <a:schemeClr val="dk2"/>
                </a:solidFill>
              </a:rPr>
              <a:t>ρχικούς</a:t>
            </a:r>
            <a:r>
              <a:rPr lang="en" sz="1200" u="sng" dirty="0">
                <a:solidFill>
                  <a:schemeClr val="dk2"/>
                </a:solidFill>
              </a:rPr>
              <a:t> </a:t>
            </a:r>
            <a:r>
              <a:rPr lang="en" sz="1200" u="sng" dirty="0" err="1">
                <a:solidFill>
                  <a:schemeClr val="dk2"/>
                </a:solidFill>
              </a:rPr>
              <a:t>οργ</a:t>
            </a:r>
            <a:r>
              <a:rPr lang="en" sz="1200" u="sng" dirty="0">
                <a:solidFill>
                  <a:schemeClr val="dk2"/>
                </a:solidFill>
              </a:rPr>
              <a:t>α</a:t>
            </a:r>
            <a:r>
              <a:rPr lang="en" sz="1200" u="sng" dirty="0" err="1">
                <a:solidFill>
                  <a:schemeClr val="dk2"/>
                </a:solidFill>
              </a:rPr>
              <a:t>νισμούς</a:t>
            </a:r>
            <a:r>
              <a:rPr lang="en" sz="1200" u="sng" dirty="0">
                <a:solidFill>
                  <a:schemeClr val="dk2"/>
                </a:solidFill>
              </a:rPr>
              <a:t> </a:t>
            </a:r>
            <a:r>
              <a:rPr lang="en" sz="1200" u="sng" dirty="0" err="1">
                <a:solidFill>
                  <a:schemeClr val="dk2"/>
                </a:solidFill>
              </a:rPr>
              <a:t>με</a:t>
            </a:r>
            <a:r>
              <a:rPr lang="en" sz="1200" u="sng" dirty="0">
                <a:solidFill>
                  <a:schemeClr val="dk2"/>
                </a:solidFill>
              </a:rPr>
              <a:t> </a:t>
            </a:r>
            <a:r>
              <a:rPr lang="en" sz="1200" u="sng" dirty="0" err="1">
                <a:solidFill>
                  <a:schemeClr val="dk2"/>
                </a:solidFill>
              </a:rPr>
              <a:t>ισχυρούς</a:t>
            </a:r>
            <a:r>
              <a:rPr lang="en" sz="1200" u="sng" dirty="0">
                <a:solidFill>
                  <a:schemeClr val="dk2"/>
                </a:solidFill>
              </a:rPr>
              <a:t> </a:t>
            </a:r>
            <a:r>
              <a:rPr lang="en" sz="1200" u="sng" dirty="0" err="1">
                <a:solidFill>
                  <a:schemeClr val="dk2"/>
                </a:solidFill>
              </a:rPr>
              <a:t>εμ</a:t>
            </a:r>
            <a:r>
              <a:rPr lang="en" sz="1200" u="sng" dirty="0">
                <a:solidFill>
                  <a:schemeClr val="dk2"/>
                </a:solidFill>
              </a:rPr>
              <a:t>π</a:t>
            </a:r>
            <a:r>
              <a:rPr lang="en" sz="1200" u="sng" dirty="0" err="1">
                <a:solidFill>
                  <a:schemeClr val="dk2"/>
                </a:solidFill>
              </a:rPr>
              <a:t>λεκόμενους</a:t>
            </a:r>
            <a:r>
              <a:rPr lang="en" sz="1200" u="sng" dirty="0">
                <a:solidFill>
                  <a:schemeClr val="dk2"/>
                </a:solidFill>
              </a:rPr>
              <a:t>, α</a:t>
            </a:r>
            <a:r>
              <a:rPr lang="en" sz="1200" u="sng" dirty="0" err="1">
                <a:solidFill>
                  <a:schemeClr val="dk2"/>
                </a:solidFill>
              </a:rPr>
              <a:t>υτές</a:t>
            </a:r>
            <a:r>
              <a:rPr lang="en" sz="1200" u="sng" dirty="0">
                <a:solidFill>
                  <a:schemeClr val="dk2"/>
                </a:solidFill>
              </a:rPr>
              <a:t> </a:t>
            </a:r>
            <a:r>
              <a:rPr lang="en" sz="1200" u="sng" dirty="0" err="1">
                <a:solidFill>
                  <a:schemeClr val="dk2"/>
                </a:solidFill>
              </a:rPr>
              <a:t>οι</a:t>
            </a:r>
            <a:r>
              <a:rPr lang="en" sz="1200" u="sng" dirty="0">
                <a:solidFill>
                  <a:schemeClr val="dk2"/>
                </a:solidFill>
              </a:rPr>
              <a:t> π</a:t>
            </a:r>
            <a:r>
              <a:rPr lang="en" sz="1200" u="sng" dirty="0" err="1">
                <a:solidFill>
                  <a:schemeClr val="dk2"/>
                </a:solidFill>
              </a:rPr>
              <a:t>ροσ</a:t>
            </a:r>
            <a:r>
              <a:rPr lang="en" sz="1200" u="sng" dirty="0">
                <a:solidFill>
                  <a:schemeClr val="dk2"/>
                </a:solidFill>
              </a:rPr>
              <a:t>α</a:t>
            </a:r>
            <a:r>
              <a:rPr lang="en" sz="1200" u="sng" dirty="0" err="1">
                <a:solidFill>
                  <a:schemeClr val="dk2"/>
                </a:solidFill>
              </a:rPr>
              <a:t>ρμογές</a:t>
            </a:r>
            <a:r>
              <a:rPr lang="en" sz="1200" u="sng" dirty="0">
                <a:solidFill>
                  <a:schemeClr val="dk2"/>
                </a:solidFill>
              </a:rPr>
              <a:t> </a:t>
            </a:r>
            <a:r>
              <a:rPr lang="en" sz="1200" u="sng" dirty="0" err="1">
                <a:solidFill>
                  <a:schemeClr val="dk2"/>
                </a:solidFill>
              </a:rPr>
              <a:t>μ</a:t>
            </a:r>
            <a:r>
              <a:rPr lang="en" sz="1200" u="sng" dirty="0">
                <a:solidFill>
                  <a:schemeClr val="dk2"/>
                </a:solidFill>
              </a:rPr>
              <a:t>π</a:t>
            </a:r>
            <a:r>
              <a:rPr lang="en" sz="1200" u="sng" dirty="0" err="1">
                <a:solidFill>
                  <a:schemeClr val="dk2"/>
                </a:solidFill>
              </a:rPr>
              <a:t>ορεί</a:t>
            </a:r>
            <a:r>
              <a:rPr lang="en" sz="1200" u="sng" dirty="0">
                <a:solidFill>
                  <a:schemeClr val="dk2"/>
                </a:solidFill>
              </a:rPr>
              <a:t> </a:t>
            </a:r>
            <a:r>
              <a:rPr lang="en" sz="1200" u="sng" dirty="0" err="1">
                <a:solidFill>
                  <a:schemeClr val="dk2"/>
                </a:solidFill>
              </a:rPr>
              <a:t>ν</a:t>
            </a:r>
            <a:r>
              <a:rPr lang="en" sz="1200" u="sng" dirty="0">
                <a:solidFill>
                  <a:schemeClr val="dk2"/>
                </a:solidFill>
              </a:rPr>
              <a:t>α </a:t>
            </a:r>
            <a:r>
              <a:rPr lang="en" sz="1200" u="sng" dirty="0" err="1">
                <a:solidFill>
                  <a:schemeClr val="dk2"/>
                </a:solidFill>
              </a:rPr>
              <a:t>είν</a:t>
            </a:r>
            <a:r>
              <a:rPr lang="en" sz="1200" u="sng" dirty="0">
                <a:solidFill>
                  <a:schemeClr val="dk2"/>
                </a:solidFill>
              </a:rPr>
              <a:t>α</a:t>
            </a:r>
            <a:r>
              <a:rPr lang="en" sz="1200" u="sng" dirty="0" err="1">
                <a:solidFill>
                  <a:schemeClr val="dk2"/>
                </a:solidFill>
              </a:rPr>
              <a:t>ι</a:t>
            </a:r>
            <a:r>
              <a:rPr lang="en" sz="1200" u="sng" dirty="0">
                <a:solidFill>
                  <a:schemeClr val="dk2"/>
                </a:solidFill>
              </a:rPr>
              <a:t> “</a:t>
            </a:r>
            <a:r>
              <a:rPr lang="en" sz="1200" u="sng" dirty="0" err="1">
                <a:solidFill>
                  <a:schemeClr val="dk2"/>
                </a:solidFill>
              </a:rPr>
              <a:t>ψευδείς</a:t>
            </a:r>
            <a:r>
              <a:rPr lang="en" sz="1200" u="sng" dirty="0">
                <a:solidFill>
                  <a:schemeClr val="dk2"/>
                </a:solidFill>
              </a:rPr>
              <a:t>”</a:t>
            </a:r>
            <a:r>
              <a:rPr lang="en" sz="1200" dirty="0">
                <a:solidFill>
                  <a:schemeClr val="dk2"/>
                </a:solidFill>
              </a:rPr>
              <a:t>. </a:t>
            </a:r>
            <a:r>
              <a:rPr lang="en" sz="1200" dirty="0" err="1">
                <a:solidFill>
                  <a:schemeClr val="dk2"/>
                </a:solidFill>
              </a:rPr>
              <a:t>Τ</a:t>
            </a:r>
            <a:r>
              <a:rPr lang="en" sz="1200" dirty="0">
                <a:solidFill>
                  <a:schemeClr val="dk2"/>
                </a:solidFill>
              </a:rPr>
              <a:t>α </a:t>
            </a:r>
            <a:r>
              <a:rPr lang="en" sz="1200" dirty="0" err="1">
                <a:solidFill>
                  <a:schemeClr val="dk2"/>
                </a:solidFill>
              </a:rPr>
              <a:t>ισχυρά</a:t>
            </a:r>
            <a:r>
              <a:rPr lang="en" sz="1200" dirty="0">
                <a:solidFill>
                  <a:schemeClr val="dk2"/>
                </a:solidFill>
              </a:rPr>
              <a:t> </a:t>
            </a:r>
            <a:r>
              <a:rPr lang="en" sz="1200" dirty="0" err="1">
                <a:solidFill>
                  <a:schemeClr val="dk2"/>
                </a:solidFill>
              </a:rPr>
              <a:t>ενδι</a:t>
            </a:r>
            <a:r>
              <a:rPr lang="en" sz="1200" dirty="0">
                <a:solidFill>
                  <a:schemeClr val="dk2"/>
                </a:solidFill>
              </a:rPr>
              <a:t>α</a:t>
            </a:r>
            <a:r>
              <a:rPr lang="en" sz="1200" dirty="0" err="1">
                <a:solidFill>
                  <a:schemeClr val="dk2"/>
                </a:solidFill>
              </a:rPr>
              <a:t>φερόμεν</a:t>
            </a:r>
            <a:r>
              <a:rPr lang="en" sz="1200" dirty="0">
                <a:solidFill>
                  <a:schemeClr val="dk2"/>
                </a:solidFill>
              </a:rPr>
              <a:t>α </a:t>
            </a:r>
            <a:r>
              <a:rPr lang="en" sz="1200" dirty="0" err="1">
                <a:solidFill>
                  <a:schemeClr val="dk2"/>
                </a:solidFill>
              </a:rPr>
              <a:t>μέλη</a:t>
            </a:r>
            <a:r>
              <a:rPr lang="en" sz="1200" dirty="0">
                <a:solidFill>
                  <a:schemeClr val="dk2"/>
                </a:solidFill>
              </a:rPr>
              <a:t> </a:t>
            </a:r>
            <a:r>
              <a:rPr lang="en" sz="1200" dirty="0" err="1">
                <a:solidFill>
                  <a:schemeClr val="dk2"/>
                </a:solidFill>
              </a:rPr>
              <a:t>μ</a:t>
            </a:r>
            <a:r>
              <a:rPr lang="en" sz="1200" dirty="0">
                <a:solidFill>
                  <a:schemeClr val="dk2"/>
                </a:solidFill>
              </a:rPr>
              <a:t>π</a:t>
            </a:r>
            <a:r>
              <a:rPr lang="en" sz="1200" dirty="0" err="1">
                <a:solidFill>
                  <a:schemeClr val="dk2"/>
                </a:solidFill>
              </a:rPr>
              <a:t>ορούν</a:t>
            </a:r>
            <a:r>
              <a:rPr lang="en" sz="1200" dirty="0">
                <a:solidFill>
                  <a:schemeClr val="dk2"/>
                </a:solidFill>
              </a:rPr>
              <a:t>:</a:t>
            </a:r>
            <a:endParaRPr sz="1200" dirty="0">
              <a:solidFill>
                <a:schemeClr val="dk2"/>
              </a:solidFill>
            </a:endParaRPr>
          </a:p>
          <a:p>
            <a:pPr marL="914400" lvl="1" indent="-2762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50"/>
              <a:buChar char="○"/>
            </a:pPr>
            <a:r>
              <a:rPr lang="en" sz="1200" dirty="0" err="1">
                <a:solidFill>
                  <a:schemeClr val="dk2"/>
                </a:solidFill>
              </a:rPr>
              <a:t>Ν</a:t>
            </a:r>
            <a:r>
              <a:rPr lang="en" sz="1200" dirty="0">
                <a:solidFill>
                  <a:schemeClr val="dk2"/>
                </a:solidFill>
              </a:rPr>
              <a:t>α π</a:t>
            </a:r>
            <a:r>
              <a:rPr lang="en" sz="1200" dirty="0" err="1">
                <a:solidFill>
                  <a:schemeClr val="dk2"/>
                </a:solidFill>
              </a:rPr>
              <a:t>εριορίσουν</a:t>
            </a:r>
            <a:r>
              <a:rPr lang="en" sz="1200" dirty="0">
                <a:solidFill>
                  <a:schemeClr val="dk2"/>
                </a:solidFill>
              </a:rPr>
              <a:t> </a:t>
            </a:r>
            <a:r>
              <a:rPr lang="en" sz="1200" dirty="0" err="1">
                <a:solidFill>
                  <a:schemeClr val="dk2"/>
                </a:solidFill>
              </a:rPr>
              <a:t>τ</a:t>
            </a:r>
            <a:r>
              <a:rPr lang="en" sz="1200" dirty="0">
                <a:solidFill>
                  <a:schemeClr val="dk2"/>
                </a:solidFill>
              </a:rPr>
              <a:t>α </a:t>
            </a:r>
            <a:r>
              <a:rPr lang="en" sz="1200" dirty="0" err="1">
                <a:solidFill>
                  <a:schemeClr val="dk2"/>
                </a:solidFill>
              </a:rPr>
              <a:t>όρι</a:t>
            </a:r>
            <a:r>
              <a:rPr lang="en" sz="1200" dirty="0">
                <a:solidFill>
                  <a:schemeClr val="dk2"/>
                </a:solidFill>
              </a:rPr>
              <a:t>α </a:t>
            </a:r>
            <a:r>
              <a:rPr lang="en" sz="1200" dirty="0" err="1">
                <a:solidFill>
                  <a:schemeClr val="dk2"/>
                </a:solidFill>
              </a:rPr>
              <a:t>της</a:t>
            </a:r>
            <a:r>
              <a:rPr lang="en" sz="1200" dirty="0">
                <a:solidFill>
                  <a:schemeClr val="dk2"/>
                </a:solidFill>
              </a:rPr>
              <a:t> </a:t>
            </a:r>
            <a:r>
              <a:rPr lang="en" sz="1200" dirty="0" err="1">
                <a:solidFill>
                  <a:schemeClr val="dk2"/>
                </a:solidFill>
              </a:rPr>
              <a:t>μελέτης</a:t>
            </a:r>
            <a:r>
              <a:rPr lang="en" sz="1200" dirty="0">
                <a:solidFill>
                  <a:schemeClr val="dk2"/>
                </a:solidFill>
              </a:rPr>
              <a:t> </a:t>
            </a:r>
            <a:r>
              <a:rPr lang="en" sz="1200" dirty="0" err="1">
                <a:solidFill>
                  <a:schemeClr val="dk2"/>
                </a:solidFill>
              </a:rPr>
              <a:t>κ</a:t>
            </a:r>
            <a:r>
              <a:rPr lang="en" sz="1200" dirty="0">
                <a:solidFill>
                  <a:schemeClr val="dk2"/>
                </a:solidFill>
              </a:rPr>
              <a:t>α</a:t>
            </a:r>
            <a:r>
              <a:rPr lang="en" sz="1200" dirty="0" err="1">
                <a:solidFill>
                  <a:schemeClr val="dk2"/>
                </a:solidFill>
              </a:rPr>
              <a:t>ι</a:t>
            </a:r>
            <a:r>
              <a:rPr lang="en" sz="1200" dirty="0">
                <a:solidFill>
                  <a:schemeClr val="dk2"/>
                </a:solidFill>
              </a:rPr>
              <a:t> </a:t>
            </a:r>
            <a:r>
              <a:rPr lang="en" sz="1200" dirty="0" err="1">
                <a:solidFill>
                  <a:schemeClr val="dk2"/>
                </a:solidFill>
              </a:rPr>
              <a:t>της</a:t>
            </a:r>
            <a:r>
              <a:rPr lang="en" sz="1200" dirty="0">
                <a:solidFill>
                  <a:schemeClr val="dk2"/>
                </a:solidFill>
              </a:rPr>
              <a:t> πα</a:t>
            </a:r>
            <a:r>
              <a:rPr lang="en" sz="1200" dirty="0" err="1">
                <a:solidFill>
                  <a:schemeClr val="dk2"/>
                </a:solidFill>
              </a:rPr>
              <a:t>ρέμ</a:t>
            </a:r>
            <a:r>
              <a:rPr lang="en" sz="1200" dirty="0">
                <a:solidFill>
                  <a:schemeClr val="dk2"/>
                </a:solidFill>
              </a:rPr>
              <a:t>βα</a:t>
            </a:r>
            <a:r>
              <a:rPr lang="en" sz="1200" dirty="0" err="1">
                <a:solidFill>
                  <a:schemeClr val="dk2"/>
                </a:solidFill>
              </a:rPr>
              <a:t>σης</a:t>
            </a:r>
            <a:r>
              <a:rPr lang="en" sz="1200" dirty="0">
                <a:solidFill>
                  <a:schemeClr val="dk2"/>
                </a:solidFill>
              </a:rPr>
              <a:t>.</a:t>
            </a:r>
            <a:endParaRPr sz="1200" dirty="0">
              <a:solidFill>
                <a:schemeClr val="dk2"/>
              </a:solidFill>
            </a:endParaRPr>
          </a:p>
          <a:p>
            <a:pPr marL="914400" lvl="1" indent="-2762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50"/>
              <a:buChar char="○"/>
            </a:pPr>
            <a:r>
              <a:rPr lang="en" sz="1200" dirty="0" err="1">
                <a:solidFill>
                  <a:schemeClr val="dk2"/>
                </a:solidFill>
              </a:rPr>
              <a:t>Ν</a:t>
            </a:r>
            <a:r>
              <a:rPr lang="en" sz="1200" dirty="0">
                <a:solidFill>
                  <a:schemeClr val="dk2"/>
                </a:solidFill>
              </a:rPr>
              <a:t>α </a:t>
            </a:r>
            <a:r>
              <a:rPr lang="en" sz="1200" dirty="0" err="1">
                <a:solidFill>
                  <a:schemeClr val="dk2"/>
                </a:solidFill>
              </a:rPr>
              <a:t>κυρι</a:t>
            </a:r>
            <a:r>
              <a:rPr lang="en" sz="1200" dirty="0">
                <a:solidFill>
                  <a:schemeClr val="dk2"/>
                </a:solidFill>
              </a:rPr>
              <a:t>α</a:t>
            </a:r>
            <a:r>
              <a:rPr lang="en" sz="1200" dirty="0" err="1">
                <a:solidFill>
                  <a:schemeClr val="dk2"/>
                </a:solidFill>
              </a:rPr>
              <a:t>ρχήσουν</a:t>
            </a:r>
            <a:r>
              <a:rPr lang="en" sz="1200" dirty="0">
                <a:solidFill>
                  <a:schemeClr val="dk2"/>
                </a:solidFill>
              </a:rPr>
              <a:t> </a:t>
            </a:r>
            <a:r>
              <a:rPr lang="en" sz="1200" dirty="0" err="1">
                <a:solidFill>
                  <a:schemeClr val="dk2"/>
                </a:solidFill>
              </a:rPr>
              <a:t>στις</a:t>
            </a:r>
            <a:r>
              <a:rPr lang="en" sz="1200" dirty="0">
                <a:solidFill>
                  <a:schemeClr val="dk2"/>
                </a:solidFill>
              </a:rPr>
              <a:t> </a:t>
            </a:r>
            <a:r>
              <a:rPr lang="en" sz="1200" dirty="0" err="1">
                <a:solidFill>
                  <a:schemeClr val="dk2"/>
                </a:solidFill>
              </a:rPr>
              <a:t>συζητήσεις</a:t>
            </a:r>
            <a:r>
              <a:rPr lang="en" sz="1200" dirty="0">
                <a:solidFill>
                  <a:schemeClr val="dk2"/>
                </a:solidFill>
              </a:rPr>
              <a:t> </a:t>
            </a:r>
            <a:r>
              <a:rPr lang="en" sz="1200" dirty="0" err="1">
                <a:solidFill>
                  <a:schemeClr val="dk2"/>
                </a:solidFill>
              </a:rPr>
              <a:t>λόγω</a:t>
            </a:r>
            <a:r>
              <a:rPr lang="en" sz="1200" dirty="0">
                <a:solidFill>
                  <a:schemeClr val="dk2"/>
                </a:solidFill>
              </a:rPr>
              <a:t> </a:t>
            </a:r>
            <a:r>
              <a:rPr lang="en" sz="1200" dirty="0" err="1">
                <a:solidFill>
                  <a:schemeClr val="dk2"/>
                </a:solidFill>
              </a:rPr>
              <a:t>της</a:t>
            </a:r>
            <a:r>
              <a:rPr lang="en" sz="1200" dirty="0">
                <a:solidFill>
                  <a:schemeClr val="dk2"/>
                </a:solidFill>
              </a:rPr>
              <a:t> </a:t>
            </a:r>
            <a:r>
              <a:rPr lang="en" sz="1200" dirty="0" err="1">
                <a:solidFill>
                  <a:schemeClr val="dk2"/>
                </a:solidFill>
              </a:rPr>
              <a:t>θέσης</a:t>
            </a:r>
            <a:r>
              <a:rPr lang="en" sz="1200" dirty="0">
                <a:solidFill>
                  <a:schemeClr val="dk2"/>
                </a:solidFill>
              </a:rPr>
              <a:t> </a:t>
            </a:r>
            <a:r>
              <a:rPr lang="en" sz="1200" dirty="0" err="1">
                <a:solidFill>
                  <a:schemeClr val="dk2"/>
                </a:solidFill>
              </a:rPr>
              <a:t>τους</a:t>
            </a:r>
            <a:r>
              <a:rPr lang="en" sz="1200" dirty="0">
                <a:solidFill>
                  <a:schemeClr val="dk2"/>
                </a:solidFill>
              </a:rPr>
              <a:t>.</a:t>
            </a:r>
            <a:endParaRPr sz="1200" dirty="0">
              <a:solidFill>
                <a:schemeClr val="dk2"/>
              </a:solidFill>
            </a:endParaRPr>
          </a:p>
          <a:p>
            <a:pPr marL="914400" lvl="1" indent="-2762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50"/>
              <a:buChar char="○"/>
            </a:pPr>
            <a:r>
              <a:rPr lang="en" sz="1200" dirty="0" err="1">
                <a:solidFill>
                  <a:schemeClr val="dk2"/>
                </a:solidFill>
              </a:rPr>
              <a:t>Ν</a:t>
            </a:r>
            <a:r>
              <a:rPr lang="en" sz="1200" dirty="0">
                <a:solidFill>
                  <a:schemeClr val="dk2"/>
                </a:solidFill>
              </a:rPr>
              <a:t>α α</a:t>
            </a:r>
            <a:r>
              <a:rPr lang="en" sz="1200" dirty="0" err="1">
                <a:solidFill>
                  <a:schemeClr val="dk2"/>
                </a:solidFill>
              </a:rPr>
              <a:t>σκήσουν</a:t>
            </a:r>
            <a:r>
              <a:rPr lang="en" sz="1200" dirty="0">
                <a:solidFill>
                  <a:schemeClr val="dk2"/>
                </a:solidFill>
              </a:rPr>
              <a:t> β</a:t>
            </a:r>
            <a:r>
              <a:rPr lang="en" sz="1200" dirty="0" err="1">
                <a:solidFill>
                  <a:schemeClr val="dk2"/>
                </a:solidFill>
              </a:rPr>
              <a:t>έτο</a:t>
            </a:r>
            <a:r>
              <a:rPr lang="en" sz="1200" dirty="0">
                <a:solidFill>
                  <a:schemeClr val="dk2"/>
                </a:solidFill>
              </a:rPr>
              <a:t> </a:t>
            </a:r>
            <a:r>
              <a:rPr lang="en" sz="1200" dirty="0" err="1">
                <a:solidFill>
                  <a:schemeClr val="dk2"/>
                </a:solidFill>
              </a:rPr>
              <a:t>στις</a:t>
            </a:r>
            <a:r>
              <a:rPr lang="en" sz="1200" dirty="0">
                <a:solidFill>
                  <a:schemeClr val="dk2"/>
                </a:solidFill>
              </a:rPr>
              <a:t> </a:t>
            </a:r>
            <a:r>
              <a:rPr lang="en" sz="1200" dirty="0" err="1">
                <a:solidFill>
                  <a:schemeClr val="dk2"/>
                </a:solidFill>
              </a:rPr>
              <a:t>ριζοσ</a:t>
            </a:r>
            <a:r>
              <a:rPr lang="en" sz="1200" dirty="0">
                <a:solidFill>
                  <a:schemeClr val="dk2"/>
                </a:solidFill>
              </a:rPr>
              <a:t>πα</a:t>
            </a:r>
            <a:r>
              <a:rPr lang="en" sz="1200" dirty="0" err="1">
                <a:solidFill>
                  <a:schemeClr val="dk2"/>
                </a:solidFill>
              </a:rPr>
              <a:t>στικές</a:t>
            </a:r>
            <a:r>
              <a:rPr lang="en" sz="1200" dirty="0">
                <a:solidFill>
                  <a:schemeClr val="dk2"/>
                </a:solidFill>
              </a:rPr>
              <a:t> </a:t>
            </a:r>
            <a:r>
              <a:rPr lang="en" sz="1200" dirty="0" err="1">
                <a:solidFill>
                  <a:schemeClr val="dk2"/>
                </a:solidFill>
              </a:rPr>
              <a:t>ιδέες</a:t>
            </a:r>
            <a:r>
              <a:rPr lang="en" sz="1200" dirty="0">
                <a:solidFill>
                  <a:schemeClr val="dk2"/>
                </a:solidFill>
              </a:rPr>
              <a:t> </a:t>
            </a:r>
            <a:r>
              <a:rPr lang="en" sz="1200" dirty="0" err="1">
                <a:solidFill>
                  <a:schemeClr val="dk2"/>
                </a:solidFill>
              </a:rPr>
              <a:t>θεωρώντ</a:t>
            </a:r>
            <a:r>
              <a:rPr lang="en" sz="1200" dirty="0">
                <a:solidFill>
                  <a:schemeClr val="dk2"/>
                </a:solidFill>
              </a:rPr>
              <a:t>α</a:t>
            </a:r>
            <a:r>
              <a:rPr lang="en" sz="1200" dirty="0" err="1">
                <a:solidFill>
                  <a:schemeClr val="dk2"/>
                </a:solidFill>
              </a:rPr>
              <a:t>ς</a:t>
            </a:r>
            <a:r>
              <a:rPr lang="en" sz="1200" dirty="0">
                <a:solidFill>
                  <a:schemeClr val="dk2"/>
                </a:solidFill>
              </a:rPr>
              <a:t> </a:t>
            </a:r>
            <a:r>
              <a:rPr lang="en" sz="1200" dirty="0" err="1">
                <a:solidFill>
                  <a:schemeClr val="dk2"/>
                </a:solidFill>
              </a:rPr>
              <a:t>τες</a:t>
            </a:r>
            <a:r>
              <a:rPr lang="en" sz="1200" dirty="0">
                <a:solidFill>
                  <a:schemeClr val="dk2"/>
                </a:solidFill>
              </a:rPr>
              <a:t> «π</a:t>
            </a:r>
            <a:r>
              <a:rPr lang="en" sz="1200" dirty="0" err="1">
                <a:solidFill>
                  <a:schemeClr val="dk2"/>
                </a:solidFill>
              </a:rPr>
              <a:t>ολιτισμικά</a:t>
            </a:r>
            <a:r>
              <a:rPr lang="en" sz="1200" dirty="0">
                <a:solidFill>
                  <a:schemeClr val="dk2"/>
                </a:solidFill>
              </a:rPr>
              <a:t> α</a:t>
            </a:r>
            <a:r>
              <a:rPr lang="en" sz="1200" dirty="0" err="1">
                <a:solidFill>
                  <a:schemeClr val="dk2"/>
                </a:solidFill>
              </a:rPr>
              <a:t>νέφικτες</a:t>
            </a:r>
            <a:r>
              <a:rPr lang="en" sz="1200" dirty="0">
                <a:solidFill>
                  <a:schemeClr val="dk2"/>
                </a:solidFill>
              </a:rPr>
              <a:t>».</a:t>
            </a:r>
            <a:endParaRPr sz="1200" dirty="0">
              <a:solidFill>
                <a:schemeClr val="dk2"/>
              </a:solidFill>
            </a:endParaRPr>
          </a:p>
        </p:txBody>
      </p:sp>
      <p:sp>
        <p:nvSpPr>
          <p:cNvPr id="219" name="Google Shape;219;p35"/>
          <p:cNvSpPr txBox="1"/>
          <p:nvPr/>
        </p:nvSpPr>
        <p:spPr>
          <a:xfrm>
            <a:off x="77775" y="4758000"/>
            <a:ext cx="80139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595959"/>
                </a:solidFill>
              </a:rPr>
              <a:t>Jackson, M. C. (2019). </a:t>
            </a:r>
            <a:r>
              <a:rPr lang="en" sz="800" i="1">
                <a:solidFill>
                  <a:srgbClr val="595959"/>
                </a:solidFill>
              </a:rPr>
              <a:t>Critical systems thinking and the management of complexity</a:t>
            </a:r>
            <a:r>
              <a:rPr lang="en" sz="800">
                <a:solidFill>
                  <a:srgbClr val="595959"/>
                </a:solidFill>
              </a:rPr>
              <a:t>. John Wiley &amp; Sons.</a:t>
            </a:r>
            <a:endParaRPr sz="800">
              <a:solidFill>
                <a:srgbClr val="595959"/>
              </a:solidFill>
            </a:endParaRPr>
          </a:p>
        </p:txBody>
      </p:sp>
      <p:pic>
        <p:nvPicPr>
          <p:cNvPr id="220" name="Google Shape;220;p35" title="1_3NjKsXa1Rw3GLj5GO6DbLg.jpg"/>
          <p:cNvPicPr preferRelativeResize="0"/>
          <p:nvPr/>
        </p:nvPicPr>
        <p:blipFill rotWithShape="1">
          <a:blip r:embed="rId3">
            <a:alphaModFix/>
          </a:blip>
          <a:srcRect l="21850" t="1292" r="22007" b="1554"/>
          <a:stretch/>
        </p:blipFill>
        <p:spPr>
          <a:xfrm>
            <a:off x="5932325" y="980150"/>
            <a:ext cx="2716500" cy="3447300"/>
          </a:xfrm>
          <a:prstGeom prst="roundRect">
            <a:avLst>
              <a:gd name="adj" fmla="val 2269"/>
            </a:avLst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>
          <a:extLst>
            <a:ext uri="{FF2B5EF4-FFF2-40B4-BE49-F238E27FC236}">
              <a16:creationId xmlns:a16="http://schemas.microsoft.com/office/drawing/2014/main" id="{60887057-38FE-D86F-15BE-2D175DEB7C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35">
            <a:extLst>
              <a:ext uri="{FF2B5EF4-FFF2-40B4-BE49-F238E27FC236}">
                <a16:creationId xmlns:a16="http://schemas.microsoft.com/office/drawing/2014/main" id="{36CC6BD9-C64E-E5F0-EB7E-36B54012EB8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2250" y="0"/>
            <a:ext cx="8791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320"/>
              <a:t>Μεθοδολογία Μαλακών Συστημάτων (SSM): Ποιο οι περιορισμοί</a:t>
            </a:r>
            <a:endParaRPr sz="2320" i="1"/>
          </a:p>
        </p:txBody>
      </p:sp>
      <p:sp>
        <p:nvSpPr>
          <p:cNvPr id="218" name="Google Shape;218;p35">
            <a:extLst>
              <a:ext uri="{FF2B5EF4-FFF2-40B4-BE49-F238E27FC236}">
                <a16:creationId xmlns:a16="http://schemas.microsoft.com/office/drawing/2014/main" id="{73438F39-25B6-A118-84ED-BF32C653F52A}"/>
              </a:ext>
            </a:extLst>
          </p:cNvPr>
          <p:cNvSpPr txBox="1"/>
          <p:nvPr/>
        </p:nvSpPr>
        <p:spPr>
          <a:xfrm>
            <a:off x="152250" y="495300"/>
            <a:ext cx="4978550" cy="44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lnSpc>
                <a:spcPct val="115000"/>
              </a:lnSpc>
              <a:spcAft>
                <a:spcPts val="0"/>
              </a:spcAft>
              <a:buClr>
                <a:schemeClr val="dk1"/>
              </a:buClr>
              <a:buSzPts val="1100"/>
              <a:buFont typeface="Wingdings" pitchFamily="2" charset="2"/>
              <a:buChar char="v"/>
            </a:pPr>
            <a:r>
              <a:rPr lang="en" sz="1100" b="1" dirty="0" err="1">
                <a:solidFill>
                  <a:schemeClr val="dk2"/>
                </a:solidFill>
              </a:rPr>
              <a:t>Η</a:t>
            </a:r>
            <a:r>
              <a:rPr lang="en" sz="1100" b="1" dirty="0">
                <a:solidFill>
                  <a:schemeClr val="dk2"/>
                </a:solidFill>
              </a:rPr>
              <a:t> α</a:t>
            </a:r>
            <a:r>
              <a:rPr lang="en" sz="1100" b="1" dirty="0" err="1">
                <a:solidFill>
                  <a:schemeClr val="dk2"/>
                </a:solidFill>
              </a:rPr>
              <a:t>δυν</a:t>
            </a:r>
            <a:r>
              <a:rPr lang="en" sz="1100" b="1" dirty="0">
                <a:solidFill>
                  <a:schemeClr val="dk2"/>
                </a:solidFill>
              </a:rPr>
              <a:t>α</a:t>
            </a:r>
            <a:r>
              <a:rPr lang="en" sz="1100" b="1" dirty="0" err="1">
                <a:solidFill>
                  <a:schemeClr val="dk2"/>
                </a:solidFill>
              </a:rPr>
              <a:t>μί</a:t>
            </a:r>
            <a:r>
              <a:rPr lang="en" sz="1100" b="1" dirty="0">
                <a:solidFill>
                  <a:schemeClr val="dk2"/>
                </a:solidFill>
              </a:rPr>
              <a:t>α </a:t>
            </a:r>
            <a:r>
              <a:rPr lang="en" sz="1100" b="1" dirty="0" err="1">
                <a:solidFill>
                  <a:schemeClr val="dk2"/>
                </a:solidFill>
              </a:rPr>
              <a:t>της</a:t>
            </a:r>
            <a:r>
              <a:rPr lang="en" sz="1100" b="1" dirty="0">
                <a:solidFill>
                  <a:schemeClr val="dk2"/>
                </a:solidFill>
              </a:rPr>
              <a:t> SSM </a:t>
            </a:r>
            <a:r>
              <a:rPr lang="en" sz="1100" b="1" dirty="0" err="1">
                <a:solidFill>
                  <a:schemeClr val="dk2"/>
                </a:solidFill>
              </a:rPr>
              <a:t>ν</a:t>
            </a:r>
            <a:r>
              <a:rPr lang="en" sz="1100" b="1" dirty="0">
                <a:solidFill>
                  <a:schemeClr val="dk2"/>
                </a:solidFill>
              </a:rPr>
              <a:t>α </a:t>
            </a:r>
            <a:r>
              <a:rPr lang="en" sz="1100" b="1" dirty="0" err="1">
                <a:solidFill>
                  <a:schemeClr val="dk2"/>
                </a:solidFill>
              </a:rPr>
              <a:t>δι</a:t>
            </a:r>
            <a:r>
              <a:rPr lang="en" sz="1100" b="1" dirty="0">
                <a:solidFill>
                  <a:schemeClr val="dk2"/>
                </a:solidFill>
              </a:rPr>
              <a:t>α</a:t>
            </a:r>
            <a:r>
              <a:rPr lang="en" sz="1100" b="1" dirty="0" err="1">
                <a:solidFill>
                  <a:schemeClr val="dk2"/>
                </a:solidFill>
              </a:rPr>
              <a:t>χειριστεί</a:t>
            </a:r>
            <a:r>
              <a:rPr lang="en" sz="1100" b="1" dirty="0">
                <a:solidFill>
                  <a:schemeClr val="dk2"/>
                </a:solidFill>
              </a:rPr>
              <a:t> </a:t>
            </a:r>
            <a:r>
              <a:rPr lang="en" sz="1100" b="1" dirty="0" err="1">
                <a:solidFill>
                  <a:schemeClr val="dk2"/>
                </a:solidFill>
              </a:rPr>
              <a:t>την</a:t>
            </a:r>
            <a:r>
              <a:rPr lang="en" sz="1100" b="1" dirty="0">
                <a:solidFill>
                  <a:schemeClr val="dk2"/>
                </a:solidFill>
              </a:rPr>
              <a:t> </a:t>
            </a:r>
            <a:r>
              <a:rPr lang="en" sz="1100" b="1" dirty="0" err="1">
                <a:solidFill>
                  <a:schemeClr val="dk2"/>
                </a:solidFill>
              </a:rPr>
              <a:t>εξουσί</a:t>
            </a:r>
            <a:r>
              <a:rPr lang="en" sz="1100" b="1" dirty="0">
                <a:solidFill>
                  <a:schemeClr val="dk2"/>
                </a:solidFill>
              </a:rPr>
              <a:t>α </a:t>
            </a:r>
            <a:r>
              <a:rPr lang="en" sz="1100" b="1" dirty="0" err="1">
                <a:solidFill>
                  <a:schemeClr val="dk2"/>
                </a:solidFill>
              </a:rPr>
              <a:t>κ</a:t>
            </a:r>
            <a:r>
              <a:rPr lang="en" sz="1100" b="1" dirty="0">
                <a:solidFill>
                  <a:schemeClr val="dk2"/>
                </a:solidFill>
              </a:rPr>
              <a:t>α</a:t>
            </a:r>
            <a:r>
              <a:rPr lang="en" sz="1100" b="1" dirty="0" err="1">
                <a:solidFill>
                  <a:schemeClr val="dk2"/>
                </a:solidFill>
              </a:rPr>
              <a:t>ι</a:t>
            </a:r>
            <a:r>
              <a:rPr lang="en" sz="1100" b="1" dirty="0">
                <a:solidFill>
                  <a:schemeClr val="dk2"/>
                </a:solidFill>
              </a:rPr>
              <a:t> </a:t>
            </a:r>
            <a:r>
              <a:rPr lang="en" sz="1100" b="1" dirty="0" err="1">
                <a:solidFill>
                  <a:schemeClr val="dk2"/>
                </a:solidFill>
              </a:rPr>
              <a:t>τον</a:t>
            </a:r>
            <a:r>
              <a:rPr lang="en" sz="1100" b="1" dirty="0">
                <a:solidFill>
                  <a:schemeClr val="dk2"/>
                </a:solidFill>
              </a:rPr>
              <a:t> </a:t>
            </a:r>
            <a:r>
              <a:rPr lang="en" sz="1100" b="1" dirty="0" err="1">
                <a:solidFill>
                  <a:schemeClr val="dk2"/>
                </a:solidFill>
              </a:rPr>
              <a:t>εξ</a:t>
            </a:r>
            <a:r>
              <a:rPr lang="en" sz="1100" b="1" dirty="0">
                <a:solidFill>
                  <a:schemeClr val="dk2"/>
                </a:solidFill>
              </a:rPr>
              <a:t>α</a:t>
            </a:r>
            <a:r>
              <a:rPr lang="en" sz="1100" b="1" dirty="0" err="1">
                <a:solidFill>
                  <a:schemeClr val="dk2"/>
                </a:solidFill>
              </a:rPr>
              <a:t>ν</a:t>
            </a:r>
            <a:r>
              <a:rPr lang="en" sz="1100" b="1" dirty="0">
                <a:solidFill>
                  <a:schemeClr val="dk2"/>
                </a:solidFill>
              </a:rPr>
              <a:t>α</a:t>
            </a:r>
            <a:r>
              <a:rPr lang="en" sz="1100" b="1" dirty="0" err="1">
                <a:solidFill>
                  <a:schemeClr val="dk2"/>
                </a:solidFill>
              </a:rPr>
              <a:t>γκ</a:t>
            </a:r>
            <a:r>
              <a:rPr lang="en" sz="1100" b="1" dirty="0">
                <a:solidFill>
                  <a:schemeClr val="dk2"/>
                </a:solidFill>
              </a:rPr>
              <a:t>α</a:t>
            </a:r>
            <a:r>
              <a:rPr lang="en" sz="1100" b="1" dirty="0" err="1">
                <a:solidFill>
                  <a:schemeClr val="dk2"/>
                </a:solidFill>
              </a:rPr>
              <a:t>σμό</a:t>
            </a:r>
            <a:endParaRPr sz="1100" b="1" dirty="0">
              <a:solidFill>
                <a:schemeClr val="dk2"/>
              </a:solidFill>
            </a:endParaRPr>
          </a:p>
          <a:p>
            <a:pPr marL="171450" lvl="0" indent="-171450" algn="l" rtl="0">
              <a:lnSpc>
                <a:spcPct val="115000"/>
              </a:lnSpc>
              <a:spcAft>
                <a:spcPts val="0"/>
              </a:spcAft>
              <a:buClr>
                <a:schemeClr val="dk1"/>
              </a:buClr>
              <a:buSzPts val="1100"/>
              <a:buFont typeface="Wingdings" pitchFamily="2" charset="2"/>
              <a:buChar char="Ø"/>
            </a:pPr>
            <a:r>
              <a:rPr lang="en" sz="1100" b="1" dirty="0" err="1">
                <a:solidFill>
                  <a:schemeClr val="dk2"/>
                </a:solidFill>
              </a:rPr>
              <a:t>Η</a:t>
            </a:r>
            <a:r>
              <a:rPr lang="en" sz="1100" b="1" dirty="0">
                <a:solidFill>
                  <a:schemeClr val="dk2"/>
                </a:solidFill>
              </a:rPr>
              <a:t> </a:t>
            </a:r>
            <a:r>
              <a:rPr lang="en" sz="1100" b="1" dirty="0" err="1">
                <a:solidFill>
                  <a:schemeClr val="dk2"/>
                </a:solidFill>
              </a:rPr>
              <a:t>Ριζοσ</a:t>
            </a:r>
            <a:r>
              <a:rPr lang="en" sz="1100" b="1" dirty="0">
                <a:solidFill>
                  <a:schemeClr val="dk2"/>
                </a:solidFill>
              </a:rPr>
              <a:t>πα</a:t>
            </a:r>
            <a:r>
              <a:rPr lang="en" sz="1100" b="1" dirty="0" err="1">
                <a:solidFill>
                  <a:schemeClr val="dk2"/>
                </a:solidFill>
              </a:rPr>
              <a:t>στική</a:t>
            </a:r>
            <a:r>
              <a:rPr lang="en" sz="1100" b="1" dirty="0">
                <a:solidFill>
                  <a:schemeClr val="dk2"/>
                </a:solidFill>
              </a:rPr>
              <a:t> </a:t>
            </a:r>
            <a:r>
              <a:rPr lang="en" sz="1100" b="1" dirty="0" err="1">
                <a:solidFill>
                  <a:schemeClr val="dk2"/>
                </a:solidFill>
              </a:rPr>
              <a:t>Ανθρω</a:t>
            </a:r>
            <a:r>
              <a:rPr lang="en" sz="1100" b="1" dirty="0">
                <a:solidFill>
                  <a:schemeClr val="dk2"/>
                </a:solidFill>
              </a:rPr>
              <a:t>π</a:t>
            </a:r>
            <a:r>
              <a:rPr lang="en" sz="1100" b="1" dirty="0" err="1">
                <a:solidFill>
                  <a:schemeClr val="dk2"/>
                </a:solidFill>
              </a:rPr>
              <a:t>ιστική</a:t>
            </a:r>
            <a:r>
              <a:rPr lang="en" sz="1100" b="1" dirty="0">
                <a:solidFill>
                  <a:schemeClr val="dk2"/>
                </a:solidFill>
              </a:rPr>
              <a:t> </a:t>
            </a:r>
            <a:r>
              <a:rPr lang="en" sz="1100" b="1" dirty="0" err="1">
                <a:solidFill>
                  <a:schemeClr val="dk2"/>
                </a:solidFill>
              </a:rPr>
              <a:t>Κριτική</a:t>
            </a:r>
            <a:r>
              <a:rPr lang="en" sz="1100" b="1" dirty="0">
                <a:solidFill>
                  <a:schemeClr val="dk2"/>
                </a:solidFill>
              </a:rPr>
              <a:t> (Radical Humanist Critique): </a:t>
            </a:r>
            <a:r>
              <a:rPr lang="en" sz="1100" b="1" dirty="0" err="1">
                <a:solidFill>
                  <a:schemeClr val="dk2"/>
                </a:solidFill>
              </a:rPr>
              <a:t>Η</a:t>
            </a:r>
            <a:r>
              <a:rPr lang="en" sz="1100" b="1" dirty="0">
                <a:solidFill>
                  <a:schemeClr val="dk2"/>
                </a:solidFill>
              </a:rPr>
              <a:t> </a:t>
            </a:r>
            <a:r>
              <a:rPr lang="en" sz="1100" b="1" dirty="0" err="1">
                <a:solidFill>
                  <a:schemeClr val="dk2"/>
                </a:solidFill>
              </a:rPr>
              <a:t>Εξουσί</a:t>
            </a:r>
            <a:r>
              <a:rPr lang="en" sz="1100" b="1" dirty="0">
                <a:solidFill>
                  <a:schemeClr val="dk2"/>
                </a:solidFill>
              </a:rPr>
              <a:t>α </a:t>
            </a:r>
            <a:r>
              <a:rPr lang="en" sz="1100" b="1" dirty="0" err="1">
                <a:solidFill>
                  <a:schemeClr val="dk2"/>
                </a:solidFill>
              </a:rPr>
              <a:t>Δι</a:t>
            </a:r>
            <a:r>
              <a:rPr lang="en" sz="1100" b="1" dirty="0">
                <a:solidFill>
                  <a:schemeClr val="dk2"/>
                </a:solidFill>
              </a:rPr>
              <a:t>α</a:t>
            </a:r>
            <a:r>
              <a:rPr lang="en" sz="1100" b="1" dirty="0" err="1">
                <a:solidFill>
                  <a:schemeClr val="dk2"/>
                </a:solidFill>
              </a:rPr>
              <a:t>στρε</a:t>
            </a:r>
            <a:r>
              <a:rPr lang="en" sz="1100" b="1" dirty="0">
                <a:solidFill>
                  <a:schemeClr val="dk2"/>
                </a:solidFill>
              </a:rPr>
              <a:t>β</a:t>
            </a:r>
            <a:r>
              <a:rPr lang="en" sz="1100" b="1" dirty="0" err="1">
                <a:solidFill>
                  <a:schemeClr val="dk2"/>
                </a:solidFill>
              </a:rPr>
              <a:t>λώνει</a:t>
            </a:r>
            <a:r>
              <a:rPr lang="en" sz="1100" b="1" dirty="0">
                <a:solidFill>
                  <a:schemeClr val="dk2"/>
                </a:solidFill>
              </a:rPr>
              <a:t> </a:t>
            </a:r>
            <a:r>
              <a:rPr lang="en" sz="1100" b="1" dirty="0" err="1">
                <a:solidFill>
                  <a:schemeClr val="dk2"/>
                </a:solidFill>
              </a:rPr>
              <a:t>τη</a:t>
            </a:r>
            <a:r>
              <a:rPr lang="en" sz="1100" b="1" dirty="0">
                <a:solidFill>
                  <a:schemeClr val="dk2"/>
                </a:solidFill>
              </a:rPr>
              <a:t> </a:t>
            </a:r>
            <a:r>
              <a:rPr lang="en" sz="1100" b="1" dirty="0" err="1">
                <a:solidFill>
                  <a:schemeClr val="dk2"/>
                </a:solidFill>
              </a:rPr>
              <a:t>Δι</a:t>
            </a:r>
            <a:r>
              <a:rPr lang="en" sz="1100" b="1" dirty="0">
                <a:solidFill>
                  <a:schemeClr val="dk2"/>
                </a:solidFill>
              </a:rPr>
              <a:t>α</a:t>
            </a:r>
            <a:r>
              <a:rPr lang="en" sz="1100" b="1" dirty="0" err="1">
                <a:solidFill>
                  <a:schemeClr val="dk2"/>
                </a:solidFill>
              </a:rPr>
              <a:t>δικ</a:t>
            </a:r>
            <a:r>
              <a:rPr lang="en" sz="1100" b="1" dirty="0">
                <a:solidFill>
                  <a:schemeClr val="dk2"/>
                </a:solidFill>
              </a:rPr>
              <a:t>α</a:t>
            </a:r>
            <a:r>
              <a:rPr lang="en" sz="1100" b="1" dirty="0" err="1">
                <a:solidFill>
                  <a:schemeClr val="dk2"/>
                </a:solidFill>
              </a:rPr>
              <a:t>σί</a:t>
            </a:r>
            <a:r>
              <a:rPr lang="en" sz="1100" b="1" dirty="0">
                <a:solidFill>
                  <a:schemeClr val="dk2"/>
                </a:solidFill>
              </a:rPr>
              <a:t>α</a:t>
            </a:r>
            <a:br>
              <a:rPr lang="en" sz="1100" b="1" dirty="0">
                <a:solidFill>
                  <a:schemeClr val="dk2"/>
                </a:solidFill>
              </a:rPr>
            </a:br>
            <a:endParaRPr lang="el-GR" sz="1100" b="1" dirty="0">
              <a:solidFill>
                <a:schemeClr val="dk2"/>
              </a:solidFill>
            </a:endParaRPr>
          </a:p>
          <a:p>
            <a:pPr marL="171450" lvl="0" indent="-171450" algn="l" rtl="0">
              <a:lnSpc>
                <a:spcPct val="115000"/>
              </a:lnSpc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el-GR" sz="1200" b="1" i="1" dirty="0">
                <a:solidFill>
                  <a:schemeClr val="dk2"/>
                </a:solidFill>
              </a:rPr>
              <a:t>Συστηματικά παραμορφωμένη επικοινωνία</a:t>
            </a:r>
            <a:r>
              <a:rPr lang="el-GR" sz="1200" b="1" dirty="0">
                <a:solidFill>
                  <a:schemeClr val="dk2"/>
                </a:solidFill>
              </a:rPr>
              <a:t>:</a:t>
            </a:r>
            <a:r>
              <a:rPr lang="el-GR" sz="1200" dirty="0">
                <a:solidFill>
                  <a:schemeClr val="dk2"/>
                </a:solidFill>
              </a:rPr>
              <a:t> Για να είναι μια συζήτηση πραγματικά δίκαιη, πρέπει να πληροί τις προϋποθέσεις της “ιδανικής κατάστασης λόγου” του </a:t>
            </a:r>
            <a:r>
              <a:rPr lang="el-GR" sz="1200" dirty="0" err="1">
                <a:solidFill>
                  <a:schemeClr val="dk2"/>
                </a:solidFill>
              </a:rPr>
              <a:t>Χάμπερμας</a:t>
            </a:r>
            <a:r>
              <a:rPr lang="el-GR" sz="1200" dirty="0">
                <a:solidFill>
                  <a:schemeClr val="dk2"/>
                </a:solidFill>
              </a:rPr>
              <a:t> (ίσες ευκαιρίες ομιλίας, απαλλαγή από καταναγκασμό, χωρίς ιδεολογικά εμπόδια). Η Κοινωνική Μέριμνα δεν παρέχει κανέναν μηχανισμό για να το διασφαλίσει αυτό. Στην πραγματικότητα, οι ανισότητες εξουσίας σημαίνουν ότι η συζήτηση συχνά παραμορφώνεται και τα αποτελέσματα απλώς αναπαράγουν την υπάρχουσα “τάξη κυριαρχίας”.</a:t>
            </a:r>
          </a:p>
          <a:p>
            <a:pPr marL="171450" lvl="0" indent="-171450" algn="l" rtl="0">
              <a:lnSpc>
                <a:spcPct val="115000"/>
              </a:lnSpc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en" sz="1200" b="1" i="1" dirty="0" err="1">
                <a:solidFill>
                  <a:schemeClr val="dk2"/>
                </a:solidFill>
              </a:rPr>
              <a:t>Γι</a:t>
            </a:r>
            <a:r>
              <a:rPr lang="en" sz="1200" b="1" i="1" dirty="0">
                <a:solidFill>
                  <a:schemeClr val="dk2"/>
                </a:solidFill>
              </a:rPr>
              <a:t>α </a:t>
            </a:r>
            <a:r>
              <a:rPr lang="en" sz="1200" b="1" i="1" dirty="0" err="1">
                <a:solidFill>
                  <a:schemeClr val="dk2"/>
                </a:solidFill>
              </a:rPr>
              <a:t>τους</a:t>
            </a:r>
            <a:r>
              <a:rPr lang="en" sz="1200" b="1" i="1" dirty="0">
                <a:solidFill>
                  <a:schemeClr val="dk2"/>
                </a:solidFill>
              </a:rPr>
              <a:t> Managers</a:t>
            </a:r>
            <a:r>
              <a:rPr lang="en" sz="1200" b="1" dirty="0">
                <a:solidFill>
                  <a:schemeClr val="dk2"/>
                </a:solidFill>
              </a:rPr>
              <a:t>:</a:t>
            </a:r>
            <a:r>
              <a:rPr lang="en" sz="1200" dirty="0">
                <a:solidFill>
                  <a:schemeClr val="dk2"/>
                </a:solidFill>
              </a:rPr>
              <a:t> </a:t>
            </a:r>
            <a:r>
              <a:rPr lang="en" sz="1200" dirty="0" err="1">
                <a:solidFill>
                  <a:schemeClr val="dk2"/>
                </a:solidFill>
              </a:rPr>
              <a:t>Ε</a:t>
            </a:r>
            <a:r>
              <a:rPr lang="en" sz="1200" dirty="0">
                <a:solidFill>
                  <a:schemeClr val="dk2"/>
                </a:solidFill>
              </a:rPr>
              <a:t>π</a:t>
            </a:r>
            <a:r>
              <a:rPr lang="en" sz="1200" dirty="0" err="1">
                <a:solidFill>
                  <a:schemeClr val="dk2"/>
                </a:solidFill>
              </a:rPr>
              <a:t>ικριτές</a:t>
            </a:r>
            <a:r>
              <a:rPr lang="en" sz="1200" dirty="0">
                <a:solidFill>
                  <a:schemeClr val="dk2"/>
                </a:solidFill>
              </a:rPr>
              <a:t> </a:t>
            </a:r>
            <a:r>
              <a:rPr lang="en" sz="1200" dirty="0" err="1">
                <a:solidFill>
                  <a:schemeClr val="dk2"/>
                </a:solidFill>
              </a:rPr>
              <a:t>ό</a:t>
            </a:r>
            <a:r>
              <a:rPr lang="en" sz="1200" dirty="0">
                <a:solidFill>
                  <a:schemeClr val="dk2"/>
                </a:solidFill>
              </a:rPr>
              <a:t>π</a:t>
            </a:r>
            <a:r>
              <a:rPr lang="en" sz="1200" dirty="0" err="1">
                <a:solidFill>
                  <a:schemeClr val="dk2"/>
                </a:solidFill>
              </a:rPr>
              <a:t>ως</a:t>
            </a:r>
            <a:r>
              <a:rPr lang="en" sz="1200" dirty="0">
                <a:solidFill>
                  <a:schemeClr val="dk2"/>
                </a:solidFill>
              </a:rPr>
              <a:t> </a:t>
            </a:r>
            <a:r>
              <a:rPr lang="en" sz="1200" dirty="0" err="1">
                <a:solidFill>
                  <a:schemeClr val="dk2"/>
                </a:solidFill>
              </a:rPr>
              <a:t>ο</a:t>
            </a:r>
            <a:r>
              <a:rPr lang="en" sz="1200" dirty="0">
                <a:solidFill>
                  <a:schemeClr val="dk2"/>
                </a:solidFill>
              </a:rPr>
              <a:t> Burrell </a:t>
            </a:r>
            <a:r>
              <a:rPr lang="en" sz="1200" dirty="0" err="1">
                <a:solidFill>
                  <a:schemeClr val="dk2"/>
                </a:solidFill>
              </a:rPr>
              <a:t>υ</a:t>
            </a:r>
            <a:r>
              <a:rPr lang="en" sz="1200" dirty="0">
                <a:solidFill>
                  <a:schemeClr val="dk2"/>
                </a:solidFill>
              </a:rPr>
              <a:t>π</a:t>
            </a:r>
            <a:r>
              <a:rPr lang="en" sz="1200" dirty="0" err="1">
                <a:solidFill>
                  <a:schemeClr val="dk2"/>
                </a:solidFill>
              </a:rPr>
              <a:t>οστηρίζουν</a:t>
            </a:r>
            <a:r>
              <a:rPr lang="en" sz="1200" dirty="0">
                <a:solidFill>
                  <a:schemeClr val="dk2"/>
                </a:solidFill>
              </a:rPr>
              <a:t> </a:t>
            </a:r>
            <a:r>
              <a:rPr lang="en" sz="1200" dirty="0" err="1">
                <a:solidFill>
                  <a:schemeClr val="dk2"/>
                </a:solidFill>
              </a:rPr>
              <a:t>ότι</a:t>
            </a:r>
            <a:r>
              <a:rPr lang="en" sz="1200" dirty="0">
                <a:solidFill>
                  <a:schemeClr val="dk2"/>
                </a:solidFill>
              </a:rPr>
              <a:t> </a:t>
            </a:r>
            <a:r>
              <a:rPr lang="en" sz="1200" dirty="0" err="1">
                <a:solidFill>
                  <a:schemeClr val="dk2"/>
                </a:solidFill>
              </a:rPr>
              <a:t>ε</a:t>
            </a:r>
            <a:r>
              <a:rPr lang="en" sz="1200" dirty="0">
                <a:solidFill>
                  <a:schemeClr val="dk2"/>
                </a:solidFill>
              </a:rPr>
              <a:t>π</a:t>
            </a:r>
            <a:r>
              <a:rPr lang="en" sz="1200" dirty="0" err="1">
                <a:solidFill>
                  <a:schemeClr val="dk2"/>
                </a:solidFill>
              </a:rPr>
              <a:t>ειδή</a:t>
            </a:r>
            <a:r>
              <a:rPr lang="en" sz="1200" dirty="0">
                <a:solidFill>
                  <a:schemeClr val="dk2"/>
                </a:solidFill>
              </a:rPr>
              <a:t> </a:t>
            </a:r>
            <a:r>
              <a:rPr lang="el-GR" sz="1200" dirty="0">
                <a:solidFill>
                  <a:schemeClr val="dk2"/>
                </a:solidFill>
              </a:rPr>
              <a:t>η</a:t>
            </a:r>
            <a:r>
              <a:rPr lang="en" sz="1200" dirty="0">
                <a:solidFill>
                  <a:schemeClr val="dk2"/>
                </a:solidFill>
              </a:rPr>
              <a:t> SSM </a:t>
            </a:r>
            <a:r>
              <a:rPr lang="en" sz="1200" b="1" dirty="0" err="1">
                <a:solidFill>
                  <a:schemeClr val="dk2"/>
                </a:solidFill>
              </a:rPr>
              <a:t>χρησιμο</a:t>
            </a:r>
            <a:r>
              <a:rPr lang="en" sz="1200" b="1" dirty="0">
                <a:solidFill>
                  <a:schemeClr val="dk2"/>
                </a:solidFill>
              </a:rPr>
              <a:t>π</a:t>
            </a:r>
            <a:r>
              <a:rPr lang="en" sz="1200" b="1" dirty="0" err="1">
                <a:solidFill>
                  <a:schemeClr val="dk2"/>
                </a:solidFill>
              </a:rPr>
              <a:t>οιείτ</a:t>
            </a:r>
            <a:r>
              <a:rPr lang="en" sz="1200" b="1" dirty="0">
                <a:solidFill>
                  <a:schemeClr val="dk2"/>
                </a:solidFill>
              </a:rPr>
              <a:t>α</a:t>
            </a:r>
            <a:r>
              <a:rPr lang="en" sz="1200" b="1" dirty="0" err="1">
                <a:solidFill>
                  <a:schemeClr val="dk2"/>
                </a:solidFill>
              </a:rPr>
              <a:t>ι</a:t>
            </a:r>
            <a:r>
              <a:rPr lang="en" sz="1200" b="1" dirty="0">
                <a:solidFill>
                  <a:schemeClr val="dk2"/>
                </a:solidFill>
              </a:rPr>
              <a:t> </a:t>
            </a:r>
            <a:r>
              <a:rPr lang="en" sz="1200" b="1" dirty="0" err="1">
                <a:solidFill>
                  <a:schemeClr val="dk2"/>
                </a:solidFill>
              </a:rPr>
              <a:t>κυρίως</a:t>
            </a:r>
            <a:r>
              <a:rPr lang="en" sz="1200" b="1" dirty="0">
                <a:solidFill>
                  <a:schemeClr val="dk2"/>
                </a:solidFill>
              </a:rPr>
              <a:t> απ</a:t>
            </a:r>
            <a:r>
              <a:rPr lang="en" sz="1200" b="1" dirty="0" err="1">
                <a:solidFill>
                  <a:schemeClr val="dk2"/>
                </a:solidFill>
              </a:rPr>
              <a:t>ό</a:t>
            </a:r>
            <a:r>
              <a:rPr lang="en" sz="1200" b="1" dirty="0">
                <a:solidFill>
                  <a:schemeClr val="dk2"/>
                </a:solidFill>
              </a:rPr>
              <a:t> </a:t>
            </a:r>
            <a:r>
              <a:rPr lang="en" sz="1200" b="1" dirty="0" err="1">
                <a:solidFill>
                  <a:schemeClr val="dk2"/>
                </a:solidFill>
              </a:rPr>
              <a:t>κ</a:t>
            </a:r>
            <a:r>
              <a:rPr lang="en" sz="1200" b="1" dirty="0">
                <a:solidFill>
                  <a:schemeClr val="dk2"/>
                </a:solidFill>
              </a:rPr>
              <a:t>α</a:t>
            </a:r>
            <a:r>
              <a:rPr lang="en" sz="1200" b="1" dirty="0" err="1">
                <a:solidFill>
                  <a:schemeClr val="dk2"/>
                </a:solidFill>
              </a:rPr>
              <a:t>ι</a:t>
            </a:r>
            <a:r>
              <a:rPr lang="en" sz="1200" b="1" dirty="0">
                <a:solidFill>
                  <a:schemeClr val="dk2"/>
                </a:solidFill>
              </a:rPr>
              <a:t> </a:t>
            </a:r>
            <a:r>
              <a:rPr lang="en" sz="1200" b="1" dirty="0" err="1">
                <a:solidFill>
                  <a:schemeClr val="dk2"/>
                </a:solidFill>
              </a:rPr>
              <a:t>γι</a:t>
            </a:r>
            <a:r>
              <a:rPr lang="en" sz="1200" b="1" dirty="0">
                <a:solidFill>
                  <a:schemeClr val="dk2"/>
                </a:solidFill>
              </a:rPr>
              <a:t>α </a:t>
            </a:r>
            <a:r>
              <a:rPr lang="en" sz="1200" b="1" dirty="0" err="1">
                <a:solidFill>
                  <a:schemeClr val="dk2"/>
                </a:solidFill>
              </a:rPr>
              <a:t>τους</a:t>
            </a:r>
            <a:r>
              <a:rPr lang="en" sz="1200" b="1" dirty="0">
                <a:solidFill>
                  <a:schemeClr val="dk2"/>
                </a:solidFill>
              </a:rPr>
              <a:t> </a:t>
            </a:r>
            <a:r>
              <a:rPr lang="en" sz="1200" b="1" dirty="0" err="1">
                <a:solidFill>
                  <a:schemeClr val="dk2"/>
                </a:solidFill>
              </a:rPr>
              <a:t>διευθυντές</a:t>
            </a:r>
            <a:r>
              <a:rPr lang="en" sz="1200" b="1" dirty="0">
                <a:solidFill>
                  <a:schemeClr val="dk2"/>
                </a:solidFill>
              </a:rPr>
              <a:t>, </a:t>
            </a:r>
            <a:r>
              <a:rPr lang="en" sz="1200" b="1" dirty="0" err="1">
                <a:solidFill>
                  <a:schemeClr val="dk2"/>
                </a:solidFill>
              </a:rPr>
              <a:t>εξυ</a:t>
            </a:r>
            <a:r>
              <a:rPr lang="en" sz="1200" b="1" dirty="0">
                <a:solidFill>
                  <a:schemeClr val="dk2"/>
                </a:solidFill>
              </a:rPr>
              <a:t>π</a:t>
            </a:r>
            <a:r>
              <a:rPr lang="en" sz="1200" b="1" dirty="0" err="1">
                <a:solidFill>
                  <a:schemeClr val="dk2"/>
                </a:solidFill>
              </a:rPr>
              <a:t>ηρετεί</a:t>
            </a:r>
            <a:r>
              <a:rPr lang="en" sz="1200" b="1" dirty="0">
                <a:solidFill>
                  <a:schemeClr val="dk2"/>
                </a:solidFill>
              </a:rPr>
              <a:t> </a:t>
            </a:r>
            <a:r>
              <a:rPr lang="en" sz="1200" b="1" dirty="0" err="1">
                <a:solidFill>
                  <a:schemeClr val="dk2"/>
                </a:solidFill>
              </a:rPr>
              <a:t>τ</a:t>
            </a:r>
            <a:r>
              <a:rPr lang="en" sz="1200" b="1" dirty="0">
                <a:solidFill>
                  <a:schemeClr val="dk2"/>
                </a:solidFill>
              </a:rPr>
              <a:t>α </a:t>
            </a:r>
            <a:r>
              <a:rPr lang="en" sz="1200" b="1" dirty="0" err="1">
                <a:solidFill>
                  <a:schemeClr val="dk2"/>
                </a:solidFill>
              </a:rPr>
              <a:t>συμφέροντ</a:t>
            </a:r>
            <a:r>
              <a:rPr lang="en" sz="1200" b="1" dirty="0">
                <a:solidFill>
                  <a:schemeClr val="dk2"/>
                </a:solidFill>
              </a:rPr>
              <a:t>α α</a:t>
            </a:r>
            <a:r>
              <a:rPr lang="en" sz="1200" b="1" dirty="0" err="1">
                <a:solidFill>
                  <a:schemeClr val="dk2"/>
                </a:solidFill>
              </a:rPr>
              <a:t>υτής</a:t>
            </a:r>
            <a:r>
              <a:rPr lang="en" sz="1200" b="1" dirty="0">
                <a:solidFill>
                  <a:schemeClr val="dk2"/>
                </a:solidFill>
              </a:rPr>
              <a:t> </a:t>
            </a:r>
            <a:r>
              <a:rPr lang="en" sz="1200" b="1" dirty="0" err="1">
                <a:solidFill>
                  <a:schemeClr val="dk2"/>
                </a:solidFill>
              </a:rPr>
              <a:t>της</a:t>
            </a:r>
            <a:r>
              <a:rPr lang="en" sz="1200" b="1" dirty="0">
                <a:solidFill>
                  <a:schemeClr val="dk2"/>
                </a:solidFill>
              </a:rPr>
              <a:t> </a:t>
            </a:r>
            <a:r>
              <a:rPr lang="en" sz="1200" b="1" dirty="0" err="1">
                <a:solidFill>
                  <a:schemeClr val="dk2"/>
                </a:solidFill>
              </a:rPr>
              <a:t>ισχυρής</a:t>
            </a:r>
            <a:r>
              <a:rPr lang="en" sz="1200" b="1" dirty="0">
                <a:solidFill>
                  <a:schemeClr val="dk2"/>
                </a:solidFill>
              </a:rPr>
              <a:t> </a:t>
            </a:r>
            <a:r>
              <a:rPr lang="en" sz="1200" b="1" dirty="0" err="1">
                <a:solidFill>
                  <a:schemeClr val="dk2"/>
                </a:solidFill>
              </a:rPr>
              <a:t>ομάδ</a:t>
            </a:r>
            <a:r>
              <a:rPr lang="en" sz="1200" b="1" dirty="0">
                <a:solidFill>
                  <a:schemeClr val="dk2"/>
                </a:solidFill>
              </a:rPr>
              <a:t>α</a:t>
            </a:r>
            <a:r>
              <a:rPr lang="en" sz="1200" b="1" dirty="0" err="1">
                <a:solidFill>
                  <a:schemeClr val="dk2"/>
                </a:solidFill>
              </a:rPr>
              <a:t>ς</a:t>
            </a:r>
            <a:r>
              <a:rPr lang="en" sz="1200" dirty="0">
                <a:solidFill>
                  <a:schemeClr val="dk2"/>
                </a:solidFill>
              </a:rPr>
              <a:t>. “</a:t>
            </a:r>
            <a:r>
              <a:rPr lang="en" sz="1200" u="sng" dirty="0" err="1">
                <a:solidFill>
                  <a:schemeClr val="dk2"/>
                </a:solidFill>
              </a:rPr>
              <a:t>Ομ</a:t>
            </a:r>
            <a:r>
              <a:rPr lang="en" sz="1200" u="sng" dirty="0">
                <a:solidFill>
                  <a:schemeClr val="dk2"/>
                </a:solidFill>
              </a:rPr>
              <a:t>α</a:t>
            </a:r>
            <a:r>
              <a:rPr lang="en" sz="1200" u="sng" dirty="0" err="1">
                <a:solidFill>
                  <a:schemeClr val="dk2"/>
                </a:solidFill>
              </a:rPr>
              <a:t>λο</a:t>
            </a:r>
            <a:r>
              <a:rPr lang="en" sz="1200" u="sng" dirty="0">
                <a:solidFill>
                  <a:schemeClr val="dk2"/>
                </a:solidFill>
              </a:rPr>
              <a:t>π</a:t>
            </a:r>
            <a:r>
              <a:rPr lang="en" sz="1200" u="sng" dirty="0" err="1">
                <a:solidFill>
                  <a:schemeClr val="dk2"/>
                </a:solidFill>
              </a:rPr>
              <a:t>οιεί</a:t>
            </a:r>
            <a:r>
              <a:rPr lang="en" sz="1200" u="sng" dirty="0">
                <a:solidFill>
                  <a:schemeClr val="dk2"/>
                </a:solidFill>
              </a:rPr>
              <a:t>” π</a:t>
            </a:r>
            <a:r>
              <a:rPr lang="en" sz="1200" u="sng" dirty="0" err="1">
                <a:solidFill>
                  <a:schemeClr val="dk2"/>
                </a:solidFill>
              </a:rPr>
              <a:t>ροσωρινά</a:t>
            </a:r>
            <a:r>
              <a:rPr lang="en" sz="1200" u="sng" dirty="0">
                <a:solidFill>
                  <a:schemeClr val="dk2"/>
                </a:solidFill>
              </a:rPr>
              <a:t> </a:t>
            </a:r>
            <a:r>
              <a:rPr lang="en" sz="1200" u="sng" dirty="0" err="1">
                <a:solidFill>
                  <a:schemeClr val="dk2"/>
                </a:solidFill>
              </a:rPr>
              <a:t>τις</a:t>
            </a:r>
            <a:r>
              <a:rPr lang="en" sz="1200" u="sng" dirty="0">
                <a:solidFill>
                  <a:schemeClr val="dk2"/>
                </a:solidFill>
              </a:rPr>
              <a:t> </a:t>
            </a:r>
            <a:r>
              <a:rPr lang="en" sz="1200" u="sng" dirty="0" err="1">
                <a:solidFill>
                  <a:schemeClr val="dk2"/>
                </a:solidFill>
              </a:rPr>
              <a:t>δι</a:t>
            </a:r>
            <a:r>
              <a:rPr lang="en" sz="1200" u="sng" dirty="0">
                <a:solidFill>
                  <a:schemeClr val="dk2"/>
                </a:solidFill>
              </a:rPr>
              <a:t>α</a:t>
            </a:r>
            <a:r>
              <a:rPr lang="en" sz="1200" u="sng" dirty="0" err="1">
                <a:solidFill>
                  <a:schemeClr val="dk2"/>
                </a:solidFill>
              </a:rPr>
              <a:t>φορές</a:t>
            </a:r>
            <a:r>
              <a:rPr lang="en" sz="1200" u="sng" dirty="0">
                <a:solidFill>
                  <a:schemeClr val="dk2"/>
                </a:solidFill>
              </a:rPr>
              <a:t>, </a:t>
            </a:r>
            <a:r>
              <a:rPr lang="en" sz="1200" u="sng" dirty="0" err="1">
                <a:solidFill>
                  <a:schemeClr val="dk2"/>
                </a:solidFill>
              </a:rPr>
              <a:t>κ</a:t>
            </a:r>
            <a:r>
              <a:rPr lang="en" sz="1200" u="sng" dirty="0">
                <a:solidFill>
                  <a:schemeClr val="dk2"/>
                </a:solidFill>
              </a:rPr>
              <a:t>α</a:t>
            </a:r>
            <a:r>
              <a:rPr lang="en" sz="1200" u="sng" dirty="0" err="1">
                <a:solidFill>
                  <a:schemeClr val="dk2"/>
                </a:solidFill>
              </a:rPr>
              <a:t>θιστώντ</a:t>
            </a:r>
            <a:r>
              <a:rPr lang="en" sz="1200" u="sng" dirty="0">
                <a:solidFill>
                  <a:schemeClr val="dk2"/>
                </a:solidFill>
              </a:rPr>
              <a:t>α</a:t>
            </a:r>
            <a:r>
              <a:rPr lang="en" sz="1200" u="sng" dirty="0" err="1">
                <a:solidFill>
                  <a:schemeClr val="dk2"/>
                </a:solidFill>
              </a:rPr>
              <a:t>ς</a:t>
            </a:r>
            <a:r>
              <a:rPr lang="en" sz="1200" u="sng" dirty="0">
                <a:solidFill>
                  <a:schemeClr val="dk2"/>
                </a:solidFill>
              </a:rPr>
              <a:t> </a:t>
            </a:r>
            <a:r>
              <a:rPr lang="en" sz="1200" u="sng" dirty="0" err="1">
                <a:solidFill>
                  <a:schemeClr val="dk2"/>
                </a:solidFill>
              </a:rPr>
              <a:t>το</a:t>
            </a:r>
            <a:r>
              <a:rPr lang="en" sz="1200" u="sng" dirty="0">
                <a:solidFill>
                  <a:schemeClr val="dk2"/>
                </a:solidFill>
              </a:rPr>
              <a:t> </a:t>
            </a:r>
            <a:r>
              <a:rPr lang="en" sz="1200" u="sng" dirty="0" err="1">
                <a:solidFill>
                  <a:schemeClr val="dk2"/>
                </a:solidFill>
              </a:rPr>
              <a:t>σύστημ</a:t>
            </a:r>
            <a:r>
              <a:rPr lang="en" sz="1200" u="sng" dirty="0">
                <a:solidFill>
                  <a:schemeClr val="dk2"/>
                </a:solidFill>
              </a:rPr>
              <a:t>α π</a:t>
            </a:r>
            <a:r>
              <a:rPr lang="en" sz="1200" u="sng" dirty="0" err="1">
                <a:solidFill>
                  <a:schemeClr val="dk2"/>
                </a:solidFill>
              </a:rPr>
              <a:t>ιο</a:t>
            </a:r>
            <a:r>
              <a:rPr lang="en" sz="1200" u="sng" dirty="0">
                <a:solidFill>
                  <a:schemeClr val="dk2"/>
                </a:solidFill>
              </a:rPr>
              <a:t> </a:t>
            </a:r>
            <a:r>
              <a:rPr lang="en" sz="1200" u="sng" dirty="0" err="1">
                <a:solidFill>
                  <a:schemeClr val="dk2"/>
                </a:solidFill>
              </a:rPr>
              <a:t>ομ</a:t>
            </a:r>
            <a:r>
              <a:rPr lang="en" sz="1200" u="sng" dirty="0">
                <a:solidFill>
                  <a:schemeClr val="dk2"/>
                </a:solidFill>
              </a:rPr>
              <a:t>α</a:t>
            </a:r>
            <a:r>
              <a:rPr lang="en" sz="1200" u="sng" dirty="0" err="1">
                <a:solidFill>
                  <a:schemeClr val="dk2"/>
                </a:solidFill>
              </a:rPr>
              <a:t>λό</a:t>
            </a:r>
            <a:r>
              <a:rPr lang="en" sz="1200" u="sng" dirty="0">
                <a:solidFill>
                  <a:schemeClr val="dk2"/>
                </a:solidFill>
              </a:rPr>
              <a:t> </a:t>
            </a:r>
            <a:r>
              <a:rPr lang="en" sz="1200" u="sng" dirty="0" err="1">
                <a:solidFill>
                  <a:schemeClr val="dk2"/>
                </a:solidFill>
              </a:rPr>
              <a:t>χωρίς</a:t>
            </a:r>
            <a:r>
              <a:rPr lang="en" sz="1200" u="sng" dirty="0">
                <a:solidFill>
                  <a:schemeClr val="dk2"/>
                </a:solidFill>
              </a:rPr>
              <a:t> </a:t>
            </a:r>
            <a:r>
              <a:rPr lang="en" sz="1200" u="sng" dirty="0" err="1">
                <a:solidFill>
                  <a:schemeClr val="dk2"/>
                </a:solidFill>
              </a:rPr>
              <a:t>ν</a:t>
            </a:r>
            <a:r>
              <a:rPr lang="en" sz="1200" u="sng" dirty="0">
                <a:solidFill>
                  <a:schemeClr val="dk2"/>
                </a:solidFill>
              </a:rPr>
              <a:t>α α</a:t>
            </a:r>
            <a:r>
              <a:rPr lang="en" sz="1200" u="sng" dirty="0" err="1">
                <a:solidFill>
                  <a:schemeClr val="dk2"/>
                </a:solidFill>
              </a:rPr>
              <a:t>μφισ</a:t>
            </a:r>
            <a:r>
              <a:rPr lang="en" sz="1200" u="sng" dirty="0">
                <a:solidFill>
                  <a:schemeClr val="dk2"/>
                </a:solidFill>
              </a:rPr>
              <a:t>β</a:t>
            </a:r>
            <a:r>
              <a:rPr lang="en" sz="1200" u="sng" dirty="0" err="1">
                <a:solidFill>
                  <a:schemeClr val="dk2"/>
                </a:solidFill>
              </a:rPr>
              <a:t>ητεί</a:t>
            </a:r>
            <a:r>
              <a:rPr lang="en" sz="1200" u="sng" dirty="0">
                <a:solidFill>
                  <a:schemeClr val="dk2"/>
                </a:solidFill>
              </a:rPr>
              <a:t> </a:t>
            </a:r>
            <a:r>
              <a:rPr lang="en" sz="1200" u="sng" dirty="0" err="1">
                <a:solidFill>
                  <a:schemeClr val="dk2"/>
                </a:solidFill>
              </a:rPr>
              <a:t>τις</a:t>
            </a:r>
            <a:r>
              <a:rPr lang="en" sz="1200" u="sng" dirty="0">
                <a:solidFill>
                  <a:schemeClr val="dk2"/>
                </a:solidFill>
              </a:rPr>
              <a:t> </a:t>
            </a:r>
            <a:r>
              <a:rPr lang="en" sz="1200" u="sng" dirty="0" err="1">
                <a:solidFill>
                  <a:schemeClr val="dk2"/>
                </a:solidFill>
              </a:rPr>
              <a:t>υ</a:t>
            </a:r>
            <a:r>
              <a:rPr lang="en" sz="1200" u="sng" dirty="0">
                <a:solidFill>
                  <a:schemeClr val="dk2"/>
                </a:solidFill>
              </a:rPr>
              <a:t>π</a:t>
            </a:r>
            <a:r>
              <a:rPr lang="en" sz="1200" u="sng" dirty="0" err="1">
                <a:solidFill>
                  <a:schemeClr val="dk2"/>
                </a:solidFill>
              </a:rPr>
              <a:t>οκείμενες</a:t>
            </a:r>
            <a:r>
              <a:rPr lang="en" sz="1200" u="sng" dirty="0">
                <a:solidFill>
                  <a:schemeClr val="dk2"/>
                </a:solidFill>
              </a:rPr>
              <a:t> </a:t>
            </a:r>
            <a:r>
              <a:rPr lang="en" sz="1200" u="sng" dirty="0" err="1">
                <a:solidFill>
                  <a:schemeClr val="dk2"/>
                </a:solidFill>
              </a:rPr>
              <a:t>δομές</a:t>
            </a:r>
            <a:r>
              <a:rPr lang="en" sz="1200" u="sng" dirty="0">
                <a:solidFill>
                  <a:schemeClr val="dk2"/>
                </a:solidFill>
              </a:rPr>
              <a:t> </a:t>
            </a:r>
            <a:r>
              <a:rPr lang="en" sz="1200" u="sng" dirty="0" err="1">
                <a:solidFill>
                  <a:schemeClr val="dk2"/>
                </a:solidFill>
              </a:rPr>
              <a:t>εξουσί</a:t>
            </a:r>
            <a:r>
              <a:rPr lang="en" sz="1200" u="sng" dirty="0">
                <a:solidFill>
                  <a:schemeClr val="dk2"/>
                </a:solidFill>
              </a:rPr>
              <a:t>α</a:t>
            </a:r>
            <a:r>
              <a:rPr lang="en" sz="1200" u="sng" dirty="0" err="1">
                <a:solidFill>
                  <a:schemeClr val="dk2"/>
                </a:solidFill>
              </a:rPr>
              <a:t>ς</a:t>
            </a:r>
            <a:r>
              <a:rPr lang="en" sz="1200" u="sng" dirty="0">
                <a:solidFill>
                  <a:schemeClr val="dk2"/>
                </a:solidFill>
              </a:rPr>
              <a:t> π</a:t>
            </a:r>
            <a:r>
              <a:rPr lang="en" sz="1200" u="sng" dirty="0" err="1">
                <a:solidFill>
                  <a:schemeClr val="dk2"/>
                </a:solidFill>
              </a:rPr>
              <a:t>ου</a:t>
            </a:r>
            <a:r>
              <a:rPr lang="en" sz="1200" u="sng" dirty="0">
                <a:solidFill>
                  <a:schemeClr val="dk2"/>
                </a:solidFill>
              </a:rPr>
              <a:t> </a:t>
            </a:r>
            <a:r>
              <a:rPr lang="en" sz="1200" u="sng" dirty="0" err="1">
                <a:solidFill>
                  <a:schemeClr val="dk2"/>
                </a:solidFill>
              </a:rPr>
              <a:t>μ</a:t>
            </a:r>
            <a:r>
              <a:rPr lang="en" sz="1200" u="sng" dirty="0">
                <a:solidFill>
                  <a:schemeClr val="dk2"/>
                </a:solidFill>
              </a:rPr>
              <a:t>π</a:t>
            </a:r>
            <a:r>
              <a:rPr lang="en" sz="1200" u="sng" dirty="0" err="1">
                <a:solidFill>
                  <a:schemeClr val="dk2"/>
                </a:solidFill>
              </a:rPr>
              <a:t>ορεί</a:t>
            </a:r>
            <a:r>
              <a:rPr lang="en" sz="1200" u="sng" dirty="0">
                <a:solidFill>
                  <a:schemeClr val="dk2"/>
                </a:solidFill>
              </a:rPr>
              <a:t> </a:t>
            </a:r>
            <a:r>
              <a:rPr lang="en" sz="1200" u="sng" dirty="0" err="1">
                <a:solidFill>
                  <a:schemeClr val="dk2"/>
                </a:solidFill>
              </a:rPr>
              <a:t>ν</a:t>
            </a:r>
            <a:r>
              <a:rPr lang="en" sz="1200" u="sng" dirty="0">
                <a:solidFill>
                  <a:schemeClr val="dk2"/>
                </a:solidFill>
              </a:rPr>
              <a:t>α </a:t>
            </a:r>
            <a:r>
              <a:rPr lang="en" sz="1200" u="sng" dirty="0" err="1">
                <a:solidFill>
                  <a:schemeClr val="dk2"/>
                </a:solidFill>
              </a:rPr>
              <a:t>είν</a:t>
            </a:r>
            <a:r>
              <a:rPr lang="en" sz="1200" u="sng" dirty="0">
                <a:solidFill>
                  <a:schemeClr val="dk2"/>
                </a:solidFill>
              </a:rPr>
              <a:t>α</a:t>
            </a:r>
            <a:r>
              <a:rPr lang="en" sz="1200" u="sng" dirty="0" err="1">
                <a:solidFill>
                  <a:schemeClr val="dk2"/>
                </a:solidFill>
              </a:rPr>
              <a:t>ι</a:t>
            </a:r>
            <a:r>
              <a:rPr lang="en" sz="1200" u="sng" dirty="0">
                <a:solidFill>
                  <a:schemeClr val="dk2"/>
                </a:solidFill>
              </a:rPr>
              <a:t> </a:t>
            </a:r>
            <a:r>
              <a:rPr lang="en" sz="1200" u="sng" dirty="0" err="1">
                <a:solidFill>
                  <a:schemeClr val="dk2"/>
                </a:solidFill>
              </a:rPr>
              <a:t>η</a:t>
            </a:r>
            <a:r>
              <a:rPr lang="en" sz="1200" u="sng" dirty="0">
                <a:solidFill>
                  <a:schemeClr val="dk2"/>
                </a:solidFill>
              </a:rPr>
              <a:t> π</a:t>
            </a:r>
            <a:r>
              <a:rPr lang="en" sz="1200" u="sng" dirty="0" err="1">
                <a:solidFill>
                  <a:schemeClr val="dk2"/>
                </a:solidFill>
              </a:rPr>
              <a:t>ρ</a:t>
            </a:r>
            <a:r>
              <a:rPr lang="en" sz="1200" u="sng" dirty="0">
                <a:solidFill>
                  <a:schemeClr val="dk2"/>
                </a:solidFill>
              </a:rPr>
              <a:t>α</a:t>
            </a:r>
            <a:r>
              <a:rPr lang="en" sz="1200" u="sng" dirty="0" err="1">
                <a:solidFill>
                  <a:schemeClr val="dk2"/>
                </a:solidFill>
              </a:rPr>
              <a:t>γμ</a:t>
            </a:r>
            <a:r>
              <a:rPr lang="en" sz="1200" u="sng" dirty="0">
                <a:solidFill>
                  <a:schemeClr val="dk2"/>
                </a:solidFill>
              </a:rPr>
              <a:t>α</a:t>
            </a:r>
            <a:r>
              <a:rPr lang="en" sz="1200" u="sng" dirty="0" err="1">
                <a:solidFill>
                  <a:schemeClr val="dk2"/>
                </a:solidFill>
              </a:rPr>
              <a:t>τική</a:t>
            </a:r>
            <a:r>
              <a:rPr lang="en" sz="1200" u="sng" dirty="0">
                <a:solidFill>
                  <a:schemeClr val="dk2"/>
                </a:solidFill>
              </a:rPr>
              <a:t> π</a:t>
            </a:r>
            <a:r>
              <a:rPr lang="en" sz="1200" u="sng" dirty="0" err="1">
                <a:solidFill>
                  <a:schemeClr val="dk2"/>
                </a:solidFill>
              </a:rPr>
              <a:t>ηγή</a:t>
            </a:r>
            <a:r>
              <a:rPr lang="en" sz="1200" u="sng" dirty="0">
                <a:solidFill>
                  <a:schemeClr val="dk2"/>
                </a:solidFill>
              </a:rPr>
              <a:t> </a:t>
            </a:r>
            <a:r>
              <a:rPr lang="en" sz="1200" u="sng" dirty="0" err="1">
                <a:solidFill>
                  <a:schemeClr val="dk2"/>
                </a:solidFill>
              </a:rPr>
              <a:t>του</a:t>
            </a:r>
            <a:r>
              <a:rPr lang="en" sz="1200" u="sng" dirty="0">
                <a:solidFill>
                  <a:schemeClr val="dk2"/>
                </a:solidFill>
              </a:rPr>
              <a:t> π</a:t>
            </a:r>
            <a:r>
              <a:rPr lang="en" sz="1200" u="sng" dirty="0" err="1">
                <a:solidFill>
                  <a:schemeClr val="dk2"/>
                </a:solidFill>
              </a:rPr>
              <a:t>ρο</a:t>
            </a:r>
            <a:r>
              <a:rPr lang="en" sz="1200" u="sng" dirty="0">
                <a:solidFill>
                  <a:schemeClr val="dk2"/>
                </a:solidFill>
              </a:rPr>
              <a:t>β</a:t>
            </a:r>
            <a:r>
              <a:rPr lang="en" sz="1200" u="sng" dirty="0" err="1">
                <a:solidFill>
                  <a:schemeClr val="dk2"/>
                </a:solidFill>
              </a:rPr>
              <a:t>λήμ</a:t>
            </a:r>
            <a:r>
              <a:rPr lang="en" sz="1200" u="sng" dirty="0">
                <a:solidFill>
                  <a:schemeClr val="dk2"/>
                </a:solidFill>
              </a:rPr>
              <a:t>α</a:t>
            </a:r>
            <a:r>
              <a:rPr lang="en" sz="1200" u="sng" dirty="0" err="1">
                <a:solidFill>
                  <a:schemeClr val="dk2"/>
                </a:solidFill>
              </a:rPr>
              <a:t>τος</a:t>
            </a:r>
            <a:r>
              <a:rPr lang="en" sz="1200" dirty="0">
                <a:solidFill>
                  <a:schemeClr val="dk2"/>
                </a:solidFill>
              </a:rPr>
              <a:t>.</a:t>
            </a:r>
            <a:endParaRPr sz="1200" dirty="0">
              <a:solidFill>
                <a:schemeClr val="dk2"/>
              </a:solidFill>
            </a:endParaRPr>
          </a:p>
        </p:txBody>
      </p:sp>
      <p:sp>
        <p:nvSpPr>
          <p:cNvPr id="219" name="Google Shape;219;p35">
            <a:extLst>
              <a:ext uri="{FF2B5EF4-FFF2-40B4-BE49-F238E27FC236}">
                <a16:creationId xmlns:a16="http://schemas.microsoft.com/office/drawing/2014/main" id="{344DC9EA-C6DE-40D3-1FF3-8A966C419E8E}"/>
              </a:ext>
            </a:extLst>
          </p:cNvPr>
          <p:cNvSpPr txBox="1"/>
          <p:nvPr/>
        </p:nvSpPr>
        <p:spPr>
          <a:xfrm>
            <a:off x="65075" y="4872300"/>
            <a:ext cx="80139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dirty="0">
                <a:solidFill>
                  <a:srgbClr val="595959"/>
                </a:solidFill>
              </a:rPr>
              <a:t>Jackson, M. C. (2019). </a:t>
            </a:r>
            <a:r>
              <a:rPr lang="en" sz="800" i="1" dirty="0">
                <a:solidFill>
                  <a:srgbClr val="595959"/>
                </a:solidFill>
              </a:rPr>
              <a:t>Critical systems thinking and the management of complexity</a:t>
            </a:r>
            <a:r>
              <a:rPr lang="en" sz="800" dirty="0">
                <a:solidFill>
                  <a:srgbClr val="595959"/>
                </a:solidFill>
              </a:rPr>
              <a:t>. John Wiley &amp; Sons.</a:t>
            </a:r>
            <a:endParaRPr sz="800" dirty="0">
              <a:solidFill>
                <a:srgbClr val="595959"/>
              </a:solidFill>
            </a:endParaRPr>
          </a:p>
        </p:txBody>
      </p:sp>
      <p:pic>
        <p:nvPicPr>
          <p:cNvPr id="220" name="Google Shape;220;p35" title="1_3NjKsXa1Rw3GLj5GO6DbLg.jpg">
            <a:extLst>
              <a:ext uri="{FF2B5EF4-FFF2-40B4-BE49-F238E27FC236}">
                <a16:creationId xmlns:a16="http://schemas.microsoft.com/office/drawing/2014/main" id="{49D24F15-B1CB-1B29-49F8-7D239929D8BF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21850" t="1292" r="22007" b="1554"/>
          <a:stretch/>
        </p:blipFill>
        <p:spPr>
          <a:xfrm>
            <a:off x="5932325" y="980150"/>
            <a:ext cx="2716500" cy="3447300"/>
          </a:xfrm>
          <a:prstGeom prst="roundRect">
            <a:avLst>
              <a:gd name="adj" fmla="val 2269"/>
            </a:avLst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5329914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>
          <a:extLst>
            <a:ext uri="{FF2B5EF4-FFF2-40B4-BE49-F238E27FC236}">
              <a16:creationId xmlns:a16="http://schemas.microsoft.com/office/drawing/2014/main" id="{34D314B9-A98F-F27C-A397-D7D0981534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35">
            <a:extLst>
              <a:ext uri="{FF2B5EF4-FFF2-40B4-BE49-F238E27FC236}">
                <a16:creationId xmlns:a16="http://schemas.microsoft.com/office/drawing/2014/main" id="{5CAABE88-9CD8-D7EF-E95B-86A378F226B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2250" y="0"/>
            <a:ext cx="8791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320"/>
              <a:t>Μεθοδολογία Μαλακών Συστημάτων (SSM): Ποιο οι περιορισμοί</a:t>
            </a:r>
            <a:endParaRPr sz="2320" i="1"/>
          </a:p>
        </p:txBody>
      </p:sp>
      <p:sp>
        <p:nvSpPr>
          <p:cNvPr id="218" name="Google Shape;218;p35">
            <a:extLst>
              <a:ext uri="{FF2B5EF4-FFF2-40B4-BE49-F238E27FC236}">
                <a16:creationId xmlns:a16="http://schemas.microsoft.com/office/drawing/2014/main" id="{D9131BF5-EFB8-F185-E031-24A2CBFD7E5E}"/>
              </a:ext>
            </a:extLst>
          </p:cNvPr>
          <p:cNvSpPr txBox="1"/>
          <p:nvPr/>
        </p:nvSpPr>
        <p:spPr>
          <a:xfrm>
            <a:off x="152250" y="495300"/>
            <a:ext cx="5207150" cy="44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b="1" dirty="0" err="1">
                <a:solidFill>
                  <a:schemeClr val="dk2"/>
                </a:solidFill>
              </a:rPr>
              <a:t>Η</a:t>
            </a:r>
            <a:r>
              <a:rPr lang="en" sz="1200" b="1" dirty="0">
                <a:solidFill>
                  <a:schemeClr val="dk2"/>
                </a:solidFill>
              </a:rPr>
              <a:t> α</a:t>
            </a:r>
            <a:r>
              <a:rPr lang="en" sz="1200" b="1" dirty="0" err="1">
                <a:solidFill>
                  <a:schemeClr val="dk2"/>
                </a:solidFill>
              </a:rPr>
              <a:t>δυν</a:t>
            </a:r>
            <a:r>
              <a:rPr lang="en" sz="1200" b="1" dirty="0">
                <a:solidFill>
                  <a:schemeClr val="dk2"/>
                </a:solidFill>
              </a:rPr>
              <a:t>α</a:t>
            </a:r>
            <a:r>
              <a:rPr lang="en" sz="1200" b="1" dirty="0" err="1">
                <a:solidFill>
                  <a:schemeClr val="dk2"/>
                </a:solidFill>
              </a:rPr>
              <a:t>μί</a:t>
            </a:r>
            <a:r>
              <a:rPr lang="en" sz="1200" b="1" dirty="0">
                <a:solidFill>
                  <a:schemeClr val="dk2"/>
                </a:solidFill>
              </a:rPr>
              <a:t>α </a:t>
            </a:r>
            <a:r>
              <a:rPr lang="en" sz="1200" b="1" dirty="0" err="1">
                <a:solidFill>
                  <a:schemeClr val="dk2"/>
                </a:solidFill>
              </a:rPr>
              <a:t>της</a:t>
            </a:r>
            <a:r>
              <a:rPr lang="en" sz="1200" b="1" dirty="0">
                <a:solidFill>
                  <a:schemeClr val="dk2"/>
                </a:solidFill>
              </a:rPr>
              <a:t> SSM </a:t>
            </a:r>
            <a:r>
              <a:rPr lang="en" sz="1200" b="1" dirty="0" err="1">
                <a:solidFill>
                  <a:schemeClr val="dk2"/>
                </a:solidFill>
              </a:rPr>
              <a:t>ν</a:t>
            </a:r>
            <a:r>
              <a:rPr lang="en" sz="1200" b="1" dirty="0">
                <a:solidFill>
                  <a:schemeClr val="dk2"/>
                </a:solidFill>
              </a:rPr>
              <a:t>α </a:t>
            </a:r>
            <a:r>
              <a:rPr lang="en" sz="1200" b="1" dirty="0" err="1">
                <a:solidFill>
                  <a:schemeClr val="dk2"/>
                </a:solidFill>
              </a:rPr>
              <a:t>δι</a:t>
            </a:r>
            <a:r>
              <a:rPr lang="en" sz="1200" b="1" dirty="0">
                <a:solidFill>
                  <a:schemeClr val="dk2"/>
                </a:solidFill>
              </a:rPr>
              <a:t>α</a:t>
            </a:r>
            <a:r>
              <a:rPr lang="en" sz="1200" b="1" dirty="0" err="1">
                <a:solidFill>
                  <a:schemeClr val="dk2"/>
                </a:solidFill>
              </a:rPr>
              <a:t>χειριστεί</a:t>
            </a:r>
            <a:r>
              <a:rPr lang="en" sz="1200" b="1" dirty="0">
                <a:solidFill>
                  <a:schemeClr val="dk2"/>
                </a:solidFill>
              </a:rPr>
              <a:t> </a:t>
            </a:r>
            <a:r>
              <a:rPr lang="en" sz="1200" b="1" dirty="0" err="1">
                <a:solidFill>
                  <a:schemeClr val="dk2"/>
                </a:solidFill>
              </a:rPr>
              <a:t>την</a:t>
            </a:r>
            <a:r>
              <a:rPr lang="en" sz="1200" b="1" dirty="0">
                <a:solidFill>
                  <a:schemeClr val="dk2"/>
                </a:solidFill>
              </a:rPr>
              <a:t> </a:t>
            </a:r>
            <a:r>
              <a:rPr lang="en" sz="1200" b="1" dirty="0" err="1">
                <a:solidFill>
                  <a:schemeClr val="dk2"/>
                </a:solidFill>
              </a:rPr>
              <a:t>εξουσί</a:t>
            </a:r>
            <a:r>
              <a:rPr lang="en" sz="1200" b="1" dirty="0">
                <a:solidFill>
                  <a:schemeClr val="dk2"/>
                </a:solidFill>
              </a:rPr>
              <a:t>α </a:t>
            </a:r>
            <a:r>
              <a:rPr lang="en" sz="1200" b="1" dirty="0" err="1">
                <a:solidFill>
                  <a:schemeClr val="dk2"/>
                </a:solidFill>
              </a:rPr>
              <a:t>κ</a:t>
            </a:r>
            <a:r>
              <a:rPr lang="en" sz="1200" b="1" dirty="0">
                <a:solidFill>
                  <a:schemeClr val="dk2"/>
                </a:solidFill>
              </a:rPr>
              <a:t>α</a:t>
            </a:r>
            <a:r>
              <a:rPr lang="en" sz="1200" b="1" dirty="0" err="1">
                <a:solidFill>
                  <a:schemeClr val="dk2"/>
                </a:solidFill>
              </a:rPr>
              <a:t>ι</a:t>
            </a:r>
            <a:r>
              <a:rPr lang="en" sz="1200" b="1" dirty="0">
                <a:solidFill>
                  <a:schemeClr val="dk2"/>
                </a:solidFill>
              </a:rPr>
              <a:t> </a:t>
            </a:r>
            <a:r>
              <a:rPr lang="en" sz="1200" b="1" dirty="0" err="1">
                <a:solidFill>
                  <a:schemeClr val="dk2"/>
                </a:solidFill>
              </a:rPr>
              <a:t>τον</a:t>
            </a:r>
            <a:r>
              <a:rPr lang="en" sz="1200" b="1" dirty="0">
                <a:solidFill>
                  <a:schemeClr val="dk2"/>
                </a:solidFill>
              </a:rPr>
              <a:t> </a:t>
            </a:r>
            <a:r>
              <a:rPr lang="en" sz="1200" b="1" dirty="0" err="1">
                <a:solidFill>
                  <a:schemeClr val="dk2"/>
                </a:solidFill>
              </a:rPr>
              <a:t>εξ</a:t>
            </a:r>
            <a:r>
              <a:rPr lang="en" sz="1200" b="1" dirty="0">
                <a:solidFill>
                  <a:schemeClr val="dk2"/>
                </a:solidFill>
              </a:rPr>
              <a:t>α</a:t>
            </a:r>
            <a:r>
              <a:rPr lang="en" sz="1200" b="1" dirty="0" err="1">
                <a:solidFill>
                  <a:schemeClr val="dk2"/>
                </a:solidFill>
              </a:rPr>
              <a:t>ν</a:t>
            </a:r>
            <a:r>
              <a:rPr lang="en" sz="1200" b="1" dirty="0">
                <a:solidFill>
                  <a:schemeClr val="dk2"/>
                </a:solidFill>
              </a:rPr>
              <a:t>α</a:t>
            </a:r>
            <a:r>
              <a:rPr lang="en" sz="1200" b="1" dirty="0" err="1">
                <a:solidFill>
                  <a:schemeClr val="dk2"/>
                </a:solidFill>
              </a:rPr>
              <a:t>γκ</a:t>
            </a:r>
            <a:r>
              <a:rPr lang="en" sz="1200" b="1" dirty="0">
                <a:solidFill>
                  <a:schemeClr val="dk2"/>
                </a:solidFill>
              </a:rPr>
              <a:t>α</a:t>
            </a:r>
            <a:r>
              <a:rPr lang="en" sz="1200" b="1" dirty="0" err="1">
                <a:solidFill>
                  <a:schemeClr val="dk2"/>
                </a:solidFill>
              </a:rPr>
              <a:t>σμό</a:t>
            </a:r>
            <a:br>
              <a:rPr lang="en" sz="1200" b="1" dirty="0">
                <a:solidFill>
                  <a:schemeClr val="dk2"/>
                </a:solidFill>
              </a:rPr>
            </a:br>
            <a:endParaRPr lang="el-GR" sz="1200" b="1" dirty="0">
              <a:solidFill>
                <a:schemeClr val="dk2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b="1" dirty="0" err="1">
                <a:solidFill>
                  <a:schemeClr val="dk2"/>
                </a:solidFill>
              </a:rPr>
              <a:t>Το</a:t>
            </a:r>
            <a:r>
              <a:rPr lang="en" sz="1200" b="1" dirty="0">
                <a:solidFill>
                  <a:schemeClr val="dk2"/>
                </a:solidFill>
              </a:rPr>
              <a:t> </a:t>
            </a:r>
            <a:r>
              <a:rPr lang="en" sz="1200" b="1" dirty="0" err="1">
                <a:solidFill>
                  <a:schemeClr val="dk2"/>
                </a:solidFill>
              </a:rPr>
              <a:t>θεωρητικό</a:t>
            </a:r>
            <a:r>
              <a:rPr lang="en" sz="1200" b="1" dirty="0">
                <a:solidFill>
                  <a:schemeClr val="dk2"/>
                </a:solidFill>
              </a:rPr>
              <a:t> </a:t>
            </a:r>
            <a:r>
              <a:rPr lang="en" sz="1200" b="1" dirty="0" err="1">
                <a:solidFill>
                  <a:schemeClr val="dk2"/>
                </a:solidFill>
              </a:rPr>
              <a:t>τυφλό</a:t>
            </a:r>
            <a:r>
              <a:rPr lang="en" sz="1200" b="1" dirty="0">
                <a:solidFill>
                  <a:schemeClr val="dk2"/>
                </a:solidFill>
              </a:rPr>
              <a:t> </a:t>
            </a:r>
            <a:r>
              <a:rPr lang="en" sz="1200" b="1" dirty="0" err="1">
                <a:solidFill>
                  <a:schemeClr val="dk2"/>
                </a:solidFill>
              </a:rPr>
              <a:t>σημείο</a:t>
            </a:r>
            <a:r>
              <a:rPr lang="en" sz="1200" b="1" dirty="0">
                <a:solidFill>
                  <a:schemeClr val="dk2"/>
                </a:solidFill>
              </a:rPr>
              <a:t> </a:t>
            </a:r>
            <a:r>
              <a:rPr lang="en" sz="1200" b="1" dirty="0" err="1">
                <a:solidFill>
                  <a:schemeClr val="dk2"/>
                </a:solidFill>
              </a:rPr>
              <a:t>της</a:t>
            </a:r>
            <a:r>
              <a:rPr lang="en" sz="1200" b="1" dirty="0">
                <a:solidFill>
                  <a:schemeClr val="dk2"/>
                </a:solidFill>
              </a:rPr>
              <a:t> SSM:</a:t>
            </a:r>
            <a:endParaRPr sz="1200" b="1" dirty="0">
              <a:solidFill>
                <a:schemeClr val="dk2"/>
              </a:solidFill>
            </a:endParaRPr>
          </a:p>
          <a:p>
            <a:pPr marL="457200" lvl="0" indent="-276225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750"/>
              <a:buChar char="●"/>
            </a:pPr>
            <a:r>
              <a:rPr lang="en" sz="1200" dirty="0" err="1">
                <a:solidFill>
                  <a:schemeClr val="dk2"/>
                </a:solidFill>
              </a:rPr>
              <a:t>Η</a:t>
            </a:r>
            <a:r>
              <a:rPr lang="en" sz="1200" dirty="0">
                <a:solidFill>
                  <a:schemeClr val="dk2"/>
                </a:solidFill>
              </a:rPr>
              <a:t> </a:t>
            </a:r>
            <a:r>
              <a:rPr lang="en" sz="1200" dirty="0" err="1">
                <a:solidFill>
                  <a:schemeClr val="dk2"/>
                </a:solidFill>
              </a:rPr>
              <a:t>έ</a:t>
            </a:r>
            <a:r>
              <a:rPr lang="el-GR" sz="1200" dirty="0" err="1">
                <a:solidFill>
                  <a:schemeClr val="dk2"/>
                </a:solidFill>
              </a:rPr>
              <a:t>δραση</a:t>
            </a:r>
            <a:r>
              <a:rPr lang="en" sz="1200" dirty="0">
                <a:solidFill>
                  <a:schemeClr val="dk2"/>
                </a:solidFill>
              </a:rPr>
              <a:t> </a:t>
            </a:r>
            <a:r>
              <a:rPr lang="en" sz="1200" dirty="0" err="1">
                <a:solidFill>
                  <a:schemeClr val="dk2"/>
                </a:solidFill>
              </a:rPr>
              <a:t>της</a:t>
            </a:r>
            <a:r>
              <a:rPr lang="en" sz="1200" dirty="0">
                <a:solidFill>
                  <a:schemeClr val="dk2"/>
                </a:solidFill>
              </a:rPr>
              <a:t> SSM </a:t>
            </a:r>
            <a:r>
              <a:rPr lang="en" sz="1200" dirty="0" err="1">
                <a:solidFill>
                  <a:schemeClr val="dk2"/>
                </a:solidFill>
              </a:rPr>
              <a:t>στην</a:t>
            </a:r>
            <a:r>
              <a:rPr lang="en" sz="1200" dirty="0">
                <a:solidFill>
                  <a:schemeClr val="dk2"/>
                </a:solidFill>
              </a:rPr>
              <a:t> </a:t>
            </a:r>
            <a:r>
              <a:rPr lang="en" sz="1200" dirty="0" err="1">
                <a:solidFill>
                  <a:schemeClr val="dk2"/>
                </a:solidFill>
              </a:rPr>
              <a:t>ερμηνευτική</a:t>
            </a:r>
            <a:r>
              <a:rPr lang="en" sz="1200" dirty="0">
                <a:solidFill>
                  <a:schemeClr val="dk2"/>
                </a:solidFill>
              </a:rPr>
              <a:t> </a:t>
            </a:r>
            <a:r>
              <a:rPr lang="en" sz="1200" dirty="0" err="1">
                <a:solidFill>
                  <a:schemeClr val="dk2"/>
                </a:solidFill>
              </a:rPr>
              <a:t>κοινωνιολογί</a:t>
            </a:r>
            <a:r>
              <a:rPr lang="en" sz="1200" dirty="0">
                <a:solidFill>
                  <a:schemeClr val="dk2"/>
                </a:solidFill>
              </a:rPr>
              <a:t>α </a:t>
            </a:r>
            <a:r>
              <a:rPr lang="en" sz="1200" dirty="0" err="1">
                <a:solidFill>
                  <a:schemeClr val="dk2"/>
                </a:solidFill>
              </a:rPr>
              <a:t>σημ</a:t>
            </a:r>
            <a:r>
              <a:rPr lang="en" sz="1200" dirty="0">
                <a:solidFill>
                  <a:schemeClr val="dk2"/>
                </a:solidFill>
              </a:rPr>
              <a:t>α</a:t>
            </a:r>
            <a:r>
              <a:rPr lang="en" sz="1200" dirty="0" err="1">
                <a:solidFill>
                  <a:schemeClr val="dk2"/>
                </a:solidFill>
              </a:rPr>
              <a:t>ίνει</a:t>
            </a:r>
            <a:r>
              <a:rPr lang="en" sz="1200" dirty="0">
                <a:solidFill>
                  <a:schemeClr val="dk2"/>
                </a:solidFill>
              </a:rPr>
              <a:t> </a:t>
            </a:r>
            <a:r>
              <a:rPr lang="en" sz="1200" dirty="0" err="1">
                <a:solidFill>
                  <a:schemeClr val="dk2"/>
                </a:solidFill>
              </a:rPr>
              <a:t>ότι</a:t>
            </a:r>
            <a:r>
              <a:rPr lang="en" sz="1200" dirty="0">
                <a:solidFill>
                  <a:schemeClr val="dk2"/>
                </a:solidFill>
              </a:rPr>
              <a:t> </a:t>
            </a:r>
            <a:r>
              <a:rPr lang="en" sz="1200" dirty="0" err="1">
                <a:solidFill>
                  <a:schemeClr val="dk2"/>
                </a:solidFill>
              </a:rPr>
              <a:t>ε</a:t>
            </a:r>
            <a:r>
              <a:rPr lang="en" sz="1200" dirty="0">
                <a:solidFill>
                  <a:schemeClr val="dk2"/>
                </a:solidFill>
              </a:rPr>
              <a:t>π</a:t>
            </a:r>
            <a:r>
              <a:rPr lang="en" sz="1200" dirty="0" err="1">
                <a:solidFill>
                  <a:schemeClr val="dk2"/>
                </a:solidFill>
              </a:rPr>
              <a:t>ικεντρώνετ</a:t>
            </a:r>
            <a:r>
              <a:rPr lang="en" sz="1200" dirty="0">
                <a:solidFill>
                  <a:schemeClr val="dk2"/>
                </a:solidFill>
              </a:rPr>
              <a:t>α</a:t>
            </a:r>
            <a:r>
              <a:rPr lang="en" sz="1200" dirty="0" err="1">
                <a:solidFill>
                  <a:schemeClr val="dk2"/>
                </a:solidFill>
              </a:rPr>
              <a:t>ι</a:t>
            </a:r>
            <a:r>
              <a:rPr lang="en" sz="1200" dirty="0">
                <a:solidFill>
                  <a:schemeClr val="dk2"/>
                </a:solidFill>
              </a:rPr>
              <a:t> </a:t>
            </a:r>
            <a:r>
              <a:rPr lang="en" sz="1200" dirty="0" err="1">
                <a:solidFill>
                  <a:schemeClr val="dk2"/>
                </a:solidFill>
              </a:rPr>
              <a:t>στην</a:t>
            </a:r>
            <a:r>
              <a:rPr lang="en" sz="1200" dirty="0">
                <a:solidFill>
                  <a:schemeClr val="dk2"/>
                </a:solidFill>
              </a:rPr>
              <a:t> α</a:t>
            </a:r>
            <a:r>
              <a:rPr lang="en" sz="1200" dirty="0" err="1">
                <a:solidFill>
                  <a:schemeClr val="dk2"/>
                </a:solidFill>
              </a:rPr>
              <a:t>λλ</a:t>
            </a:r>
            <a:r>
              <a:rPr lang="en" sz="1200" dirty="0">
                <a:solidFill>
                  <a:schemeClr val="dk2"/>
                </a:solidFill>
              </a:rPr>
              <a:t>α</a:t>
            </a:r>
            <a:r>
              <a:rPr lang="en" sz="1200" dirty="0" err="1">
                <a:solidFill>
                  <a:schemeClr val="dk2"/>
                </a:solidFill>
              </a:rPr>
              <a:t>γή</a:t>
            </a:r>
            <a:r>
              <a:rPr lang="en" sz="1200" dirty="0">
                <a:solidFill>
                  <a:schemeClr val="dk2"/>
                </a:solidFill>
              </a:rPr>
              <a:t> </a:t>
            </a:r>
            <a:r>
              <a:rPr lang="en" sz="1200" dirty="0" err="1">
                <a:solidFill>
                  <a:schemeClr val="dk2"/>
                </a:solidFill>
              </a:rPr>
              <a:t>των</a:t>
            </a:r>
            <a:r>
              <a:rPr lang="en" sz="1200" dirty="0">
                <a:solidFill>
                  <a:schemeClr val="dk2"/>
                </a:solidFill>
              </a:rPr>
              <a:t> </a:t>
            </a:r>
            <a:r>
              <a:rPr lang="en" sz="1200" dirty="0" err="1">
                <a:solidFill>
                  <a:schemeClr val="dk2"/>
                </a:solidFill>
              </a:rPr>
              <a:t>κοσμοθεωριών</a:t>
            </a:r>
            <a:r>
              <a:rPr lang="en" sz="1200" dirty="0">
                <a:solidFill>
                  <a:schemeClr val="dk2"/>
                </a:solidFill>
              </a:rPr>
              <a:t> </a:t>
            </a:r>
            <a:r>
              <a:rPr lang="en" sz="1200" dirty="0" err="1">
                <a:solidFill>
                  <a:schemeClr val="dk2"/>
                </a:solidFill>
              </a:rPr>
              <a:t>κ</a:t>
            </a:r>
            <a:r>
              <a:rPr lang="en" sz="1200" dirty="0">
                <a:solidFill>
                  <a:schemeClr val="dk2"/>
                </a:solidFill>
              </a:rPr>
              <a:t>α</a:t>
            </a:r>
            <a:r>
              <a:rPr lang="en" sz="1200" dirty="0" err="1">
                <a:solidFill>
                  <a:schemeClr val="dk2"/>
                </a:solidFill>
              </a:rPr>
              <a:t>ι</a:t>
            </a:r>
            <a:r>
              <a:rPr lang="en" sz="1200" dirty="0">
                <a:solidFill>
                  <a:schemeClr val="dk2"/>
                </a:solidFill>
              </a:rPr>
              <a:t> </a:t>
            </a:r>
            <a:r>
              <a:rPr lang="en" sz="1200" dirty="0" err="1">
                <a:solidFill>
                  <a:schemeClr val="dk2"/>
                </a:solidFill>
              </a:rPr>
              <a:t>ιδεών</a:t>
            </a:r>
            <a:r>
              <a:rPr lang="en" sz="1200" dirty="0">
                <a:solidFill>
                  <a:schemeClr val="dk2"/>
                </a:solidFill>
              </a:rPr>
              <a:t>.</a:t>
            </a:r>
          </a:p>
          <a:p>
            <a:pPr marL="457200" lvl="0" indent="-276225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750"/>
              <a:buChar char="●"/>
            </a:pPr>
            <a:endParaRPr sz="1200" dirty="0">
              <a:solidFill>
                <a:schemeClr val="dk2"/>
              </a:solidFill>
            </a:endParaRPr>
          </a:p>
          <a:p>
            <a:pPr marL="457200" lvl="0" indent="-2762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50"/>
              <a:buChar char="●"/>
            </a:pPr>
            <a:r>
              <a:rPr lang="en" sz="1200" dirty="0" err="1">
                <a:solidFill>
                  <a:schemeClr val="dk2"/>
                </a:solidFill>
              </a:rPr>
              <a:t>Ωστόσο</a:t>
            </a:r>
            <a:r>
              <a:rPr lang="en" sz="1200" dirty="0">
                <a:solidFill>
                  <a:schemeClr val="dk2"/>
                </a:solidFill>
              </a:rPr>
              <a:t>, απ</a:t>
            </a:r>
            <a:r>
              <a:rPr lang="en" sz="1200" dirty="0" err="1">
                <a:solidFill>
                  <a:schemeClr val="dk2"/>
                </a:solidFill>
              </a:rPr>
              <a:t>οτυγχάνει</a:t>
            </a:r>
            <a:r>
              <a:rPr lang="en" sz="1200" dirty="0">
                <a:solidFill>
                  <a:schemeClr val="dk2"/>
                </a:solidFill>
              </a:rPr>
              <a:t> </a:t>
            </a:r>
            <a:r>
              <a:rPr lang="en" sz="1200" dirty="0" err="1">
                <a:solidFill>
                  <a:schemeClr val="dk2"/>
                </a:solidFill>
              </a:rPr>
              <a:t>ν</a:t>
            </a:r>
            <a:r>
              <a:rPr lang="en" sz="1200" dirty="0">
                <a:solidFill>
                  <a:schemeClr val="dk2"/>
                </a:solidFill>
              </a:rPr>
              <a:t>α </a:t>
            </a:r>
            <a:r>
              <a:rPr lang="en" sz="1200" dirty="0" err="1">
                <a:solidFill>
                  <a:schemeClr val="dk2"/>
                </a:solidFill>
              </a:rPr>
              <a:t>εξηγεί</a:t>
            </a:r>
            <a:r>
              <a:rPr lang="en" sz="1200" dirty="0">
                <a:solidFill>
                  <a:schemeClr val="dk2"/>
                </a:solidFill>
              </a:rPr>
              <a:t> </a:t>
            </a:r>
            <a:r>
              <a:rPr lang="en" sz="1200" dirty="0" err="1">
                <a:solidFill>
                  <a:schemeClr val="dk2"/>
                </a:solidFill>
              </a:rPr>
              <a:t>γι</a:t>
            </a:r>
            <a:r>
              <a:rPr lang="en" sz="1200" dirty="0">
                <a:solidFill>
                  <a:schemeClr val="dk2"/>
                </a:solidFill>
              </a:rPr>
              <a:t>α</a:t>
            </a:r>
            <a:r>
              <a:rPr lang="en" sz="1200" dirty="0" err="1">
                <a:solidFill>
                  <a:schemeClr val="dk2"/>
                </a:solidFill>
              </a:rPr>
              <a:t>τί</a:t>
            </a:r>
            <a:r>
              <a:rPr lang="en" sz="1200" dirty="0">
                <a:solidFill>
                  <a:schemeClr val="dk2"/>
                </a:solidFill>
              </a:rPr>
              <a:t> </a:t>
            </a:r>
            <a:r>
              <a:rPr lang="en" sz="1200" dirty="0" err="1">
                <a:solidFill>
                  <a:schemeClr val="dk2"/>
                </a:solidFill>
              </a:rPr>
              <a:t>ορισμένες</a:t>
            </a:r>
            <a:r>
              <a:rPr lang="en" sz="1200" dirty="0">
                <a:solidFill>
                  <a:schemeClr val="dk2"/>
                </a:solidFill>
              </a:rPr>
              <a:t> </a:t>
            </a:r>
            <a:r>
              <a:rPr lang="en" sz="1200" dirty="0" err="1">
                <a:solidFill>
                  <a:schemeClr val="dk2"/>
                </a:solidFill>
              </a:rPr>
              <a:t>κοσμοθεωρίες</a:t>
            </a:r>
            <a:r>
              <a:rPr lang="en" sz="1200" dirty="0">
                <a:solidFill>
                  <a:schemeClr val="dk2"/>
                </a:solidFill>
              </a:rPr>
              <a:t> </a:t>
            </a:r>
            <a:r>
              <a:rPr lang="en" sz="1200" dirty="0" err="1">
                <a:solidFill>
                  <a:schemeClr val="dk2"/>
                </a:solidFill>
              </a:rPr>
              <a:t>είν</a:t>
            </a:r>
            <a:r>
              <a:rPr lang="en" sz="1200" dirty="0">
                <a:solidFill>
                  <a:schemeClr val="dk2"/>
                </a:solidFill>
              </a:rPr>
              <a:t>α</a:t>
            </a:r>
            <a:r>
              <a:rPr lang="en" sz="1200" dirty="0" err="1">
                <a:solidFill>
                  <a:schemeClr val="dk2"/>
                </a:solidFill>
              </a:rPr>
              <a:t>ι</a:t>
            </a:r>
            <a:r>
              <a:rPr lang="en" sz="1200" dirty="0">
                <a:solidFill>
                  <a:schemeClr val="dk2"/>
                </a:solidFill>
              </a:rPr>
              <a:t> </a:t>
            </a:r>
            <a:r>
              <a:rPr lang="en" sz="1200" dirty="0" err="1">
                <a:solidFill>
                  <a:schemeClr val="dk2"/>
                </a:solidFill>
              </a:rPr>
              <a:t>κυρί</a:t>
            </a:r>
            <a:r>
              <a:rPr lang="en" sz="1200" dirty="0">
                <a:solidFill>
                  <a:schemeClr val="dk2"/>
                </a:solidFill>
              </a:rPr>
              <a:t>α</a:t>
            </a:r>
            <a:r>
              <a:rPr lang="en" sz="1200" dirty="0" err="1">
                <a:solidFill>
                  <a:schemeClr val="dk2"/>
                </a:solidFill>
              </a:rPr>
              <a:t>ρχες</a:t>
            </a:r>
            <a:r>
              <a:rPr lang="en" sz="1200" dirty="0">
                <a:solidFill>
                  <a:schemeClr val="dk2"/>
                </a:solidFill>
              </a:rPr>
              <a:t>. </a:t>
            </a:r>
            <a:r>
              <a:rPr lang="en" sz="1200" dirty="0" err="1">
                <a:solidFill>
                  <a:schemeClr val="dk2"/>
                </a:solidFill>
              </a:rPr>
              <a:t>Οι</a:t>
            </a:r>
            <a:r>
              <a:rPr lang="en" sz="1200" dirty="0">
                <a:solidFill>
                  <a:schemeClr val="dk2"/>
                </a:solidFill>
              </a:rPr>
              <a:t> </a:t>
            </a:r>
            <a:r>
              <a:rPr lang="en" sz="1200" dirty="0" err="1">
                <a:solidFill>
                  <a:schemeClr val="dk2"/>
                </a:solidFill>
              </a:rPr>
              <a:t>ριζοσ</a:t>
            </a:r>
            <a:r>
              <a:rPr lang="en" sz="1200" dirty="0">
                <a:solidFill>
                  <a:schemeClr val="dk2"/>
                </a:solidFill>
              </a:rPr>
              <a:t>πα</a:t>
            </a:r>
            <a:r>
              <a:rPr lang="en" sz="1200" dirty="0" err="1">
                <a:solidFill>
                  <a:schemeClr val="dk2"/>
                </a:solidFill>
              </a:rPr>
              <a:t>στικοί</a:t>
            </a:r>
            <a:r>
              <a:rPr lang="en" sz="1200" dirty="0">
                <a:solidFill>
                  <a:schemeClr val="dk2"/>
                </a:solidFill>
              </a:rPr>
              <a:t> </a:t>
            </a:r>
            <a:r>
              <a:rPr lang="en" sz="1200" dirty="0" err="1">
                <a:solidFill>
                  <a:schemeClr val="dk2"/>
                </a:solidFill>
              </a:rPr>
              <a:t>υ</a:t>
            </a:r>
            <a:r>
              <a:rPr lang="en" sz="1200" dirty="0">
                <a:solidFill>
                  <a:schemeClr val="dk2"/>
                </a:solidFill>
              </a:rPr>
              <a:t>π</a:t>
            </a:r>
            <a:r>
              <a:rPr lang="en" sz="1200" dirty="0" err="1">
                <a:solidFill>
                  <a:schemeClr val="dk2"/>
                </a:solidFill>
              </a:rPr>
              <a:t>οστηρίζουν</a:t>
            </a:r>
            <a:r>
              <a:rPr lang="en" sz="1200" dirty="0">
                <a:solidFill>
                  <a:schemeClr val="dk2"/>
                </a:solidFill>
              </a:rPr>
              <a:t> </a:t>
            </a:r>
            <a:r>
              <a:rPr lang="en" sz="1200" dirty="0" err="1">
                <a:solidFill>
                  <a:schemeClr val="dk2"/>
                </a:solidFill>
              </a:rPr>
              <a:t>ότι</a:t>
            </a:r>
            <a:r>
              <a:rPr lang="en" sz="1200" dirty="0">
                <a:solidFill>
                  <a:schemeClr val="dk2"/>
                </a:solidFill>
              </a:rPr>
              <a:t> </a:t>
            </a:r>
            <a:r>
              <a:rPr lang="en" sz="1200" dirty="0" err="1">
                <a:solidFill>
                  <a:schemeClr val="dk2"/>
                </a:solidFill>
              </a:rPr>
              <a:t>οι</a:t>
            </a:r>
            <a:r>
              <a:rPr lang="en" sz="1200" dirty="0">
                <a:solidFill>
                  <a:schemeClr val="dk2"/>
                </a:solidFill>
              </a:rPr>
              <a:t> </a:t>
            </a:r>
            <a:r>
              <a:rPr lang="en" sz="1200" dirty="0" err="1">
                <a:solidFill>
                  <a:schemeClr val="dk2"/>
                </a:solidFill>
              </a:rPr>
              <a:t>κοσμοθεωρίες</a:t>
            </a:r>
            <a:r>
              <a:rPr lang="en" sz="1200" dirty="0">
                <a:solidFill>
                  <a:schemeClr val="dk2"/>
                </a:solidFill>
              </a:rPr>
              <a:t> </a:t>
            </a:r>
            <a:r>
              <a:rPr lang="en" sz="1200" dirty="0" err="1">
                <a:solidFill>
                  <a:schemeClr val="dk2"/>
                </a:solidFill>
              </a:rPr>
              <a:t>δεν</a:t>
            </a:r>
            <a:r>
              <a:rPr lang="en" sz="1200" dirty="0">
                <a:solidFill>
                  <a:schemeClr val="dk2"/>
                </a:solidFill>
              </a:rPr>
              <a:t> </a:t>
            </a:r>
            <a:r>
              <a:rPr lang="en" sz="1200" dirty="0" err="1">
                <a:solidFill>
                  <a:schemeClr val="dk2"/>
                </a:solidFill>
              </a:rPr>
              <a:t>είν</a:t>
            </a:r>
            <a:r>
              <a:rPr lang="en" sz="1200" dirty="0">
                <a:solidFill>
                  <a:schemeClr val="dk2"/>
                </a:solidFill>
              </a:rPr>
              <a:t>α</a:t>
            </a:r>
            <a:r>
              <a:rPr lang="en" sz="1200" dirty="0" err="1">
                <a:solidFill>
                  <a:schemeClr val="dk2"/>
                </a:solidFill>
              </a:rPr>
              <a:t>ι</a:t>
            </a:r>
            <a:r>
              <a:rPr lang="en" sz="1200" dirty="0">
                <a:solidFill>
                  <a:schemeClr val="dk2"/>
                </a:solidFill>
              </a:rPr>
              <a:t> </a:t>
            </a:r>
            <a:r>
              <a:rPr lang="en" sz="1200" dirty="0" err="1">
                <a:solidFill>
                  <a:schemeClr val="dk2"/>
                </a:solidFill>
              </a:rPr>
              <a:t>ελεύθερες</a:t>
            </a:r>
            <a:r>
              <a:rPr lang="en" sz="1200" dirty="0">
                <a:solidFill>
                  <a:schemeClr val="dk2"/>
                </a:solidFill>
              </a:rPr>
              <a:t>, α</a:t>
            </a:r>
            <a:r>
              <a:rPr lang="en" sz="1200" dirty="0" err="1">
                <a:solidFill>
                  <a:schemeClr val="dk2"/>
                </a:solidFill>
              </a:rPr>
              <a:t>λλά</a:t>
            </a:r>
            <a:r>
              <a:rPr lang="en" sz="1200" dirty="0">
                <a:solidFill>
                  <a:schemeClr val="dk2"/>
                </a:solidFill>
              </a:rPr>
              <a:t> </a:t>
            </a:r>
            <a:r>
              <a:rPr lang="en" sz="1200" dirty="0" err="1">
                <a:solidFill>
                  <a:schemeClr val="dk2"/>
                </a:solidFill>
              </a:rPr>
              <a:t>δι</a:t>
            </a:r>
            <a:r>
              <a:rPr lang="en" sz="1200" dirty="0">
                <a:solidFill>
                  <a:schemeClr val="dk2"/>
                </a:solidFill>
              </a:rPr>
              <a:t>α</a:t>
            </a:r>
            <a:r>
              <a:rPr lang="en" sz="1200" dirty="0" err="1">
                <a:solidFill>
                  <a:schemeClr val="dk2"/>
                </a:solidFill>
              </a:rPr>
              <a:t>μορφώνοντ</a:t>
            </a:r>
            <a:r>
              <a:rPr lang="en" sz="1200" dirty="0">
                <a:solidFill>
                  <a:schemeClr val="dk2"/>
                </a:solidFill>
              </a:rPr>
              <a:t>α</a:t>
            </a:r>
            <a:r>
              <a:rPr lang="en" sz="1200" dirty="0" err="1">
                <a:solidFill>
                  <a:schemeClr val="dk2"/>
                </a:solidFill>
              </a:rPr>
              <a:t>ι</a:t>
            </a:r>
            <a:r>
              <a:rPr lang="en" sz="1200" dirty="0">
                <a:solidFill>
                  <a:schemeClr val="dk2"/>
                </a:solidFill>
              </a:rPr>
              <a:t> απ</a:t>
            </a:r>
            <a:r>
              <a:rPr lang="en" sz="1200" dirty="0" err="1">
                <a:solidFill>
                  <a:schemeClr val="dk2"/>
                </a:solidFill>
              </a:rPr>
              <a:t>ό</a:t>
            </a:r>
            <a:r>
              <a:rPr lang="en" sz="1200" dirty="0">
                <a:solidFill>
                  <a:schemeClr val="dk2"/>
                </a:solidFill>
              </a:rPr>
              <a:t> </a:t>
            </a:r>
            <a:r>
              <a:rPr lang="en" sz="1200" dirty="0" err="1">
                <a:solidFill>
                  <a:schemeClr val="dk2"/>
                </a:solidFill>
              </a:rPr>
              <a:t>ισχυρά</a:t>
            </a:r>
            <a:r>
              <a:rPr lang="en" sz="1200" dirty="0">
                <a:solidFill>
                  <a:schemeClr val="dk2"/>
                </a:solidFill>
              </a:rPr>
              <a:t> </a:t>
            </a:r>
            <a:r>
              <a:rPr lang="en" sz="1200" dirty="0" err="1">
                <a:solidFill>
                  <a:schemeClr val="dk2"/>
                </a:solidFill>
              </a:rPr>
              <a:t>συμφέροντ</a:t>
            </a:r>
            <a:r>
              <a:rPr lang="en" sz="1200" dirty="0">
                <a:solidFill>
                  <a:schemeClr val="dk2"/>
                </a:solidFill>
              </a:rPr>
              <a:t>α </a:t>
            </a:r>
            <a:r>
              <a:rPr lang="en" sz="1200" dirty="0" err="1">
                <a:solidFill>
                  <a:schemeClr val="dk2"/>
                </a:solidFill>
              </a:rPr>
              <a:t>κ</a:t>
            </a:r>
            <a:r>
              <a:rPr lang="en" sz="1200" dirty="0">
                <a:solidFill>
                  <a:schemeClr val="dk2"/>
                </a:solidFill>
              </a:rPr>
              <a:t>α</a:t>
            </a:r>
            <a:r>
              <a:rPr lang="en" sz="1200" dirty="0" err="1">
                <a:solidFill>
                  <a:schemeClr val="dk2"/>
                </a:solidFill>
              </a:rPr>
              <a:t>ι</a:t>
            </a:r>
            <a:r>
              <a:rPr lang="en" sz="1200" dirty="0">
                <a:solidFill>
                  <a:schemeClr val="dk2"/>
                </a:solidFill>
              </a:rPr>
              <a:t> </a:t>
            </a:r>
            <a:r>
              <a:rPr lang="en" sz="1200" dirty="0" err="1">
                <a:solidFill>
                  <a:schemeClr val="dk2"/>
                </a:solidFill>
              </a:rPr>
              <a:t>υ</a:t>
            </a:r>
            <a:r>
              <a:rPr lang="en" sz="1200" dirty="0">
                <a:solidFill>
                  <a:schemeClr val="dk2"/>
                </a:solidFill>
              </a:rPr>
              <a:t>π</a:t>
            </a:r>
            <a:r>
              <a:rPr lang="en" sz="1200" dirty="0" err="1">
                <a:solidFill>
                  <a:schemeClr val="dk2"/>
                </a:solidFill>
              </a:rPr>
              <a:t>ηρετούν</a:t>
            </a:r>
            <a:r>
              <a:rPr lang="en" sz="1200" dirty="0">
                <a:solidFill>
                  <a:schemeClr val="dk2"/>
                </a:solidFill>
              </a:rPr>
              <a:t> α</a:t>
            </a:r>
            <a:r>
              <a:rPr lang="en" sz="1200" dirty="0" err="1">
                <a:solidFill>
                  <a:schemeClr val="dk2"/>
                </a:solidFill>
              </a:rPr>
              <a:t>υτά</a:t>
            </a:r>
            <a:r>
              <a:rPr lang="en" sz="1200" dirty="0">
                <a:solidFill>
                  <a:schemeClr val="dk2"/>
                </a:solidFill>
              </a:rPr>
              <a:t>.</a:t>
            </a:r>
          </a:p>
          <a:p>
            <a:pPr marL="457200" lvl="0" indent="-2762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50"/>
              <a:buChar char="●"/>
            </a:pPr>
            <a:endParaRPr sz="1200" dirty="0">
              <a:solidFill>
                <a:schemeClr val="dk2"/>
              </a:solidFill>
            </a:endParaRPr>
          </a:p>
          <a:p>
            <a:pPr marL="457200" lvl="0" indent="-2762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50"/>
              <a:buChar char="●"/>
            </a:pPr>
            <a:r>
              <a:rPr lang="en" sz="1200" dirty="0">
                <a:solidFill>
                  <a:schemeClr val="dk2"/>
                </a:solidFill>
              </a:rPr>
              <a:t>H SSM </a:t>
            </a:r>
            <a:r>
              <a:rPr lang="en" sz="1200" dirty="0" err="1">
                <a:solidFill>
                  <a:schemeClr val="dk2"/>
                </a:solidFill>
              </a:rPr>
              <a:t>δεν</a:t>
            </a:r>
            <a:r>
              <a:rPr lang="en" sz="1200" dirty="0">
                <a:solidFill>
                  <a:schemeClr val="dk2"/>
                </a:solidFill>
              </a:rPr>
              <a:t> </a:t>
            </a:r>
            <a:r>
              <a:rPr lang="en" sz="1200" dirty="0" err="1">
                <a:solidFill>
                  <a:schemeClr val="dk2"/>
                </a:solidFill>
              </a:rPr>
              <a:t>είν</a:t>
            </a:r>
            <a:r>
              <a:rPr lang="en" sz="1200" dirty="0">
                <a:solidFill>
                  <a:schemeClr val="dk2"/>
                </a:solidFill>
              </a:rPr>
              <a:t>α</a:t>
            </a:r>
            <a:r>
              <a:rPr lang="en" sz="1200" dirty="0" err="1">
                <a:solidFill>
                  <a:schemeClr val="dk2"/>
                </a:solidFill>
              </a:rPr>
              <a:t>ι</a:t>
            </a:r>
            <a:r>
              <a:rPr lang="en" sz="1200" dirty="0">
                <a:solidFill>
                  <a:schemeClr val="dk2"/>
                </a:solidFill>
              </a:rPr>
              <a:t> </a:t>
            </a:r>
            <a:r>
              <a:rPr lang="en" sz="1200" dirty="0" err="1">
                <a:solidFill>
                  <a:schemeClr val="dk2"/>
                </a:solidFill>
              </a:rPr>
              <a:t>κ</a:t>
            </a:r>
            <a:r>
              <a:rPr lang="en" sz="1200" dirty="0">
                <a:solidFill>
                  <a:schemeClr val="dk2"/>
                </a:solidFill>
              </a:rPr>
              <a:t>α</a:t>
            </a:r>
            <a:r>
              <a:rPr lang="en" sz="1200" dirty="0" err="1">
                <a:solidFill>
                  <a:schemeClr val="dk2"/>
                </a:solidFill>
              </a:rPr>
              <a:t>τάλληλ</a:t>
            </a:r>
            <a:r>
              <a:rPr lang="en" sz="1200" dirty="0">
                <a:solidFill>
                  <a:schemeClr val="dk2"/>
                </a:solidFill>
              </a:rPr>
              <a:t>α </a:t>
            </a:r>
            <a:r>
              <a:rPr lang="en" sz="1200" dirty="0" err="1">
                <a:solidFill>
                  <a:schemeClr val="dk2"/>
                </a:solidFill>
              </a:rPr>
              <a:t>εξο</a:t>
            </a:r>
            <a:r>
              <a:rPr lang="en" sz="1200" dirty="0">
                <a:solidFill>
                  <a:schemeClr val="dk2"/>
                </a:solidFill>
              </a:rPr>
              <a:t>π</a:t>
            </a:r>
            <a:r>
              <a:rPr lang="en" sz="1200" dirty="0" err="1">
                <a:solidFill>
                  <a:schemeClr val="dk2"/>
                </a:solidFill>
              </a:rPr>
              <a:t>λισμέν</a:t>
            </a:r>
            <a:r>
              <a:rPr lang="el-GR" sz="1200" dirty="0">
                <a:solidFill>
                  <a:schemeClr val="dk2"/>
                </a:solidFill>
              </a:rPr>
              <a:t>η</a:t>
            </a:r>
            <a:r>
              <a:rPr lang="en" sz="1200" dirty="0">
                <a:solidFill>
                  <a:schemeClr val="dk2"/>
                </a:solidFill>
              </a:rPr>
              <a:t> </a:t>
            </a:r>
            <a:r>
              <a:rPr lang="en" sz="1200" dirty="0" err="1">
                <a:solidFill>
                  <a:schemeClr val="dk2"/>
                </a:solidFill>
              </a:rPr>
              <a:t>γι</a:t>
            </a:r>
            <a:r>
              <a:rPr lang="en" sz="1200" dirty="0">
                <a:solidFill>
                  <a:schemeClr val="dk2"/>
                </a:solidFill>
              </a:rPr>
              <a:t>α </a:t>
            </a:r>
            <a:r>
              <a:rPr lang="en" sz="1200" dirty="0" err="1">
                <a:solidFill>
                  <a:schemeClr val="dk2"/>
                </a:solidFill>
              </a:rPr>
              <a:t>ν</a:t>
            </a:r>
            <a:r>
              <a:rPr lang="en" sz="1200" dirty="0">
                <a:solidFill>
                  <a:schemeClr val="dk2"/>
                </a:solidFill>
              </a:rPr>
              <a:t>α </a:t>
            </a:r>
            <a:r>
              <a:rPr lang="en" sz="1200" dirty="0" err="1">
                <a:solidFill>
                  <a:schemeClr val="dk2"/>
                </a:solidFill>
              </a:rPr>
              <a:t>χειριστεί</a:t>
            </a:r>
            <a:r>
              <a:rPr lang="en" sz="1200" dirty="0">
                <a:solidFill>
                  <a:schemeClr val="dk2"/>
                </a:solidFill>
              </a:rPr>
              <a:t> “</a:t>
            </a:r>
            <a:r>
              <a:rPr lang="en" sz="1200" dirty="0" err="1">
                <a:solidFill>
                  <a:schemeClr val="dk2"/>
                </a:solidFill>
              </a:rPr>
              <a:t>κ</a:t>
            </a:r>
            <a:r>
              <a:rPr lang="en" sz="1200" dirty="0">
                <a:solidFill>
                  <a:schemeClr val="dk2"/>
                </a:solidFill>
              </a:rPr>
              <a:t>α</a:t>
            </a:r>
            <a:r>
              <a:rPr lang="en" sz="1200" dirty="0" err="1">
                <a:solidFill>
                  <a:schemeClr val="dk2"/>
                </a:solidFill>
              </a:rPr>
              <a:t>τ</a:t>
            </a:r>
            <a:r>
              <a:rPr lang="en" sz="1200" dirty="0">
                <a:solidFill>
                  <a:schemeClr val="dk2"/>
                </a:solidFill>
              </a:rPr>
              <a:t>α</a:t>
            </a:r>
            <a:r>
              <a:rPr lang="en" sz="1200" dirty="0" err="1">
                <a:solidFill>
                  <a:schemeClr val="dk2"/>
                </a:solidFill>
              </a:rPr>
              <a:t>ν</a:t>
            </a:r>
            <a:r>
              <a:rPr lang="en" sz="1200" dirty="0">
                <a:solidFill>
                  <a:schemeClr val="dk2"/>
                </a:solidFill>
              </a:rPr>
              <a:t>α</a:t>
            </a:r>
            <a:r>
              <a:rPr lang="en" sz="1200" dirty="0" err="1">
                <a:solidFill>
                  <a:schemeClr val="dk2"/>
                </a:solidFill>
              </a:rPr>
              <a:t>γκ</a:t>
            </a:r>
            <a:r>
              <a:rPr lang="en" sz="1200" dirty="0">
                <a:solidFill>
                  <a:schemeClr val="dk2"/>
                </a:solidFill>
              </a:rPr>
              <a:t>α</a:t>
            </a:r>
            <a:r>
              <a:rPr lang="en" sz="1200" dirty="0" err="1">
                <a:solidFill>
                  <a:schemeClr val="dk2"/>
                </a:solidFill>
              </a:rPr>
              <a:t>στικά</a:t>
            </a:r>
            <a:r>
              <a:rPr lang="en" sz="1200" dirty="0">
                <a:solidFill>
                  <a:schemeClr val="dk2"/>
                </a:solidFill>
              </a:rPr>
              <a:t>”</a:t>
            </a:r>
            <a:r>
              <a:rPr lang="el-GR" sz="1200" dirty="0">
                <a:solidFill>
                  <a:schemeClr val="dk2"/>
                </a:solidFill>
              </a:rPr>
              <a:t> (</a:t>
            </a:r>
            <a:r>
              <a:rPr lang="en-US" sz="1200" dirty="0" err="1">
                <a:solidFill>
                  <a:schemeClr val="dk2"/>
                </a:solidFill>
              </a:rPr>
              <a:t>coersive</a:t>
            </a:r>
            <a:r>
              <a:rPr lang="en-US" sz="1200" dirty="0">
                <a:solidFill>
                  <a:schemeClr val="dk2"/>
                </a:solidFill>
              </a:rPr>
              <a:t>)</a:t>
            </a:r>
            <a:r>
              <a:rPr lang="en" sz="1200" dirty="0">
                <a:solidFill>
                  <a:schemeClr val="dk2"/>
                </a:solidFill>
              </a:rPr>
              <a:t> π</a:t>
            </a:r>
            <a:r>
              <a:rPr lang="en" sz="1200" dirty="0" err="1">
                <a:solidFill>
                  <a:schemeClr val="dk2"/>
                </a:solidFill>
              </a:rPr>
              <a:t>ερι</a:t>
            </a:r>
            <a:r>
              <a:rPr lang="en" sz="1200" dirty="0">
                <a:solidFill>
                  <a:schemeClr val="dk2"/>
                </a:solidFill>
              </a:rPr>
              <a:t>β</a:t>
            </a:r>
            <a:r>
              <a:rPr lang="en" sz="1200" dirty="0" err="1">
                <a:solidFill>
                  <a:schemeClr val="dk2"/>
                </a:solidFill>
              </a:rPr>
              <a:t>άλλοντ</a:t>
            </a:r>
            <a:r>
              <a:rPr lang="en" sz="1200" dirty="0">
                <a:solidFill>
                  <a:schemeClr val="dk2"/>
                </a:solidFill>
              </a:rPr>
              <a:t>α </a:t>
            </a:r>
            <a:r>
              <a:rPr lang="en" sz="1200" dirty="0" err="1">
                <a:solidFill>
                  <a:schemeClr val="dk2"/>
                </a:solidFill>
              </a:rPr>
              <a:t>ό</a:t>
            </a:r>
            <a:r>
              <a:rPr lang="en" sz="1200" dirty="0">
                <a:solidFill>
                  <a:schemeClr val="dk2"/>
                </a:solidFill>
              </a:rPr>
              <a:t>π</a:t>
            </a:r>
            <a:r>
              <a:rPr lang="en" sz="1200" dirty="0" err="1">
                <a:solidFill>
                  <a:schemeClr val="dk2"/>
                </a:solidFill>
              </a:rPr>
              <a:t>ου</a:t>
            </a:r>
            <a:r>
              <a:rPr lang="en" sz="1200" dirty="0">
                <a:solidFill>
                  <a:schemeClr val="dk2"/>
                </a:solidFill>
              </a:rPr>
              <a:t> </a:t>
            </a:r>
            <a:r>
              <a:rPr lang="en" sz="1200" dirty="0" err="1">
                <a:solidFill>
                  <a:schemeClr val="dk2"/>
                </a:solidFill>
              </a:rPr>
              <a:t>υ</a:t>
            </a:r>
            <a:r>
              <a:rPr lang="en" sz="1200" dirty="0">
                <a:solidFill>
                  <a:schemeClr val="dk2"/>
                </a:solidFill>
              </a:rPr>
              <a:t>π</a:t>
            </a:r>
            <a:r>
              <a:rPr lang="en" sz="1200" dirty="0" err="1">
                <a:solidFill>
                  <a:schemeClr val="dk2"/>
                </a:solidFill>
              </a:rPr>
              <a:t>άρχουν</a:t>
            </a:r>
            <a:r>
              <a:rPr lang="en" sz="1200" dirty="0">
                <a:solidFill>
                  <a:schemeClr val="dk2"/>
                </a:solidFill>
              </a:rPr>
              <a:t> βα</a:t>
            </a:r>
            <a:r>
              <a:rPr lang="en" sz="1200" dirty="0" err="1">
                <a:solidFill>
                  <a:schemeClr val="dk2"/>
                </a:solidFill>
              </a:rPr>
              <a:t>θιές</a:t>
            </a:r>
            <a:r>
              <a:rPr lang="en" sz="1200" dirty="0">
                <a:solidFill>
                  <a:schemeClr val="dk2"/>
                </a:solidFill>
              </a:rPr>
              <a:t> </a:t>
            </a:r>
            <a:r>
              <a:rPr lang="en" sz="1200" dirty="0" err="1">
                <a:solidFill>
                  <a:schemeClr val="dk2"/>
                </a:solidFill>
              </a:rPr>
              <a:t>συγκρούσεις</a:t>
            </a:r>
            <a:r>
              <a:rPr lang="en" sz="1200" dirty="0">
                <a:solidFill>
                  <a:schemeClr val="dk2"/>
                </a:solidFill>
              </a:rPr>
              <a:t> </a:t>
            </a:r>
            <a:r>
              <a:rPr lang="en" sz="1200" dirty="0" err="1">
                <a:solidFill>
                  <a:schemeClr val="dk2"/>
                </a:solidFill>
              </a:rPr>
              <a:t>συμφερόντων</a:t>
            </a:r>
            <a:r>
              <a:rPr lang="en" sz="1200" dirty="0">
                <a:solidFill>
                  <a:schemeClr val="dk2"/>
                </a:solidFill>
              </a:rPr>
              <a:t>, α</a:t>
            </a:r>
            <a:r>
              <a:rPr lang="en" sz="1200" dirty="0" err="1">
                <a:solidFill>
                  <a:schemeClr val="dk2"/>
                </a:solidFill>
              </a:rPr>
              <a:t>συμμετρί</a:t>
            </a:r>
            <a:r>
              <a:rPr lang="en" sz="1200" dirty="0">
                <a:solidFill>
                  <a:schemeClr val="dk2"/>
                </a:solidFill>
              </a:rPr>
              <a:t>α </a:t>
            </a:r>
            <a:r>
              <a:rPr lang="en" sz="1200" dirty="0" err="1">
                <a:solidFill>
                  <a:schemeClr val="dk2"/>
                </a:solidFill>
              </a:rPr>
              <a:t>εξουσί</a:t>
            </a:r>
            <a:r>
              <a:rPr lang="en" sz="1200" dirty="0">
                <a:solidFill>
                  <a:schemeClr val="dk2"/>
                </a:solidFill>
              </a:rPr>
              <a:t>α</a:t>
            </a:r>
            <a:r>
              <a:rPr lang="en" sz="1200" dirty="0" err="1">
                <a:solidFill>
                  <a:schemeClr val="dk2"/>
                </a:solidFill>
              </a:rPr>
              <a:t>ς</a:t>
            </a:r>
            <a:r>
              <a:rPr lang="en" sz="1200" dirty="0">
                <a:solidFill>
                  <a:schemeClr val="dk2"/>
                </a:solidFill>
              </a:rPr>
              <a:t> </a:t>
            </a:r>
            <a:r>
              <a:rPr lang="en" sz="1200" dirty="0" err="1">
                <a:solidFill>
                  <a:schemeClr val="dk2"/>
                </a:solidFill>
              </a:rPr>
              <a:t>κ</a:t>
            </a:r>
            <a:r>
              <a:rPr lang="en" sz="1200" dirty="0">
                <a:solidFill>
                  <a:schemeClr val="dk2"/>
                </a:solidFill>
              </a:rPr>
              <a:t>α</a:t>
            </a:r>
            <a:r>
              <a:rPr lang="en" sz="1200" dirty="0" err="1">
                <a:solidFill>
                  <a:schemeClr val="dk2"/>
                </a:solidFill>
              </a:rPr>
              <a:t>ι</a:t>
            </a:r>
            <a:r>
              <a:rPr lang="en" sz="1200" dirty="0">
                <a:solidFill>
                  <a:schemeClr val="dk2"/>
                </a:solidFill>
              </a:rPr>
              <a:t> </a:t>
            </a:r>
            <a:r>
              <a:rPr lang="en" sz="1200" dirty="0" err="1">
                <a:solidFill>
                  <a:schemeClr val="dk2"/>
                </a:solidFill>
              </a:rPr>
              <a:t>κ</a:t>
            </a:r>
            <a:r>
              <a:rPr lang="en" sz="1200" dirty="0">
                <a:solidFill>
                  <a:schemeClr val="dk2"/>
                </a:solidFill>
              </a:rPr>
              <a:t>α</a:t>
            </a:r>
            <a:r>
              <a:rPr lang="en" sz="1200" dirty="0" err="1">
                <a:solidFill>
                  <a:schemeClr val="dk2"/>
                </a:solidFill>
              </a:rPr>
              <a:t>τ</a:t>
            </a:r>
            <a:r>
              <a:rPr lang="en" sz="1200" dirty="0">
                <a:solidFill>
                  <a:schemeClr val="dk2"/>
                </a:solidFill>
              </a:rPr>
              <a:t>απ</a:t>
            </a:r>
            <a:r>
              <a:rPr lang="en" sz="1200" dirty="0" err="1">
                <a:solidFill>
                  <a:schemeClr val="dk2"/>
                </a:solidFill>
              </a:rPr>
              <a:t>ίεση</a:t>
            </a:r>
            <a:r>
              <a:rPr lang="en" sz="1200" dirty="0">
                <a:solidFill>
                  <a:schemeClr val="dk2"/>
                </a:solidFill>
              </a:rPr>
              <a:t>.</a:t>
            </a:r>
          </a:p>
          <a:p>
            <a:pPr marL="457200" lvl="0" indent="-2762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50"/>
              <a:buChar char="●"/>
            </a:pPr>
            <a:endParaRPr lang="en" sz="1200" dirty="0">
              <a:solidFill>
                <a:schemeClr val="dk2"/>
              </a:solidFill>
            </a:endParaRPr>
          </a:p>
          <a:p>
            <a:pPr marL="457200" lvl="0" indent="-2762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50"/>
              <a:buChar char="●"/>
            </a:pPr>
            <a:r>
              <a:rPr lang="en" sz="1200" dirty="0" err="1">
                <a:solidFill>
                  <a:schemeClr val="dk2"/>
                </a:solidFill>
              </a:rPr>
              <a:t>Δεν</a:t>
            </a:r>
            <a:r>
              <a:rPr lang="en" sz="1200" dirty="0">
                <a:solidFill>
                  <a:schemeClr val="dk2"/>
                </a:solidFill>
              </a:rPr>
              <a:t> </a:t>
            </a:r>
            <a:r>
              <a:rPr lang="en" sz="1200" dirty="0" err="1">
                <a:solidFill>
                  <a:schemeClr val="dk2"/>
                </a:solidFill>
              </a:rPr>
              <a:t>μ</a:t>
            </a:r>
            <a:r>
              <a:rPr lang="en" sz="1200" dirty="0">
                <a:solidFill>
                  <a:schemeClr val="dk2"/>
                </a:solidFill>
              </a:rPr>
              <a:t>π</a:t>
            </a:r>
            <a:r>
              <a:rPr lang="en" sz="1200" dirty="0" err="1">
                <a:solidFill>
                  <a:schemeClr val="dk2"/>
                </a:solidFill>
              </a:rPr>
              <a:t>ορεί</a:t>
            </a:r>
            <a:r>
              <a:rPr lang="en" sz="1200" dirty="0">
                <a:solidFill>
                  <a:schemeClr val="dk2"/>
                </a:solidFill>
              </a:rPr>
              <a:t> </a:t>
            </a:r>
            <a:r>
              <a:rPr lang="en" sz="1200" dirty="0" err="1">
                <a:solidFill>
                  <a:schemeClr val="dk2"/>
                </a:solidFill>
              </a:rPr>
              <a:t>ν</a:t>
            </a:r>
            <a:r>
              <a:rPr lang="en" sz="1200" dirty="0">
                <a:solidFill>
                  <a:schemeClr val="dk2"/>
                </a:solidFill>
              </a:rPr>
              <a:t>α </a:t>
            </a:r>
            <a:r>
              <a:rPr lang="en" sz="1200" dirty="0" err="1">
                <a:solidFill>
                  <a:schemeClr val="dk2"/>
                </a:solidFill>
              </a:rPr>
              <a:t>ε</a:t>
            </a:r>
            <a:r>
              <a:rPr lang="en" sz="1200" dirty="0">
                <a:solidFill>
                  <a:schemeClr val="dk2"/>
                </a:solidFill>
              </a:rPr>
              <a:t>π</a:t>
            </a:r>
            <a:r>
              <a:rPr lang="en" sz="1200" dirty="0" err="1">
                <a:solidFill>
                  <a:schemeClr val="dk2"/>
                </a:solidFill>
              </a:rPr>
              <a:t>ιφέρει</a:t>
            </a:r>
            <a:r>
              <a:rPr lang="en" sz="1200" dirty="0">
                <a:solidFill>
                  <a:schemeClr val="dk2"/>
                </a:solidFill>
              </a:rPr>
              <a:t> </a:t>
            </a:r>
            <a:r>
              <a:rPr lang="en" sz="1200" dirty="0" err="1">
                <a:solidFill>
                  <a:schemeClr val="dk2"/>
                </a:solidFill>
              </a:rPr>
              <a:t>χειρ</a:t>
            </a:r>
            <a:r>
              <a:rPr lang="en" sz="1200" dirty="0">
                <a:solidFill>
                  <a:schemeClr val="dk2"/>
                </a:solidFill>
              </a:rPr>
              <a:t>α</a:t>
            </a:r>
            <a:r>
              <a:rPr lang="en" sz="1200" dirty="0" err="1">
                <a:solidFill>
                  <a:schemeClr val="dk2"/>
                </a:solidFill>
              </a:rPr>
              <a:t>φετητική</a:t>
            </a:r>
            <a:r>
              <a:rPr lang="en" sz="1200" dirty="0">
                <a:solidFill>
                  <a:schemeClr val="dk2"/>
                </a:solidFill>
              </a:rPr>
              <a:t> (</a:t>
            </a:r>
            <a:r>
              <a:rPr lang="en-US" sz="1200" dirty="0">
                <a:solidFill>
                  <a:schemeClr val="dk2"/>
                </a:solidFill>
              </a:rPr>
              <a:t>emancipatory)</a:t>
            </a:r>
            <a:r>
              <a:rPr lang="en" sz="1200" dirty="0">
                <a:solidFill>
                  <a:schemeClr val="dk2"/>
                </a:solidFill>
              </a:rPr>
              <a:t> α</a:t>
            </a:r>
            <a:r>
              <a:rPr lang="en" sz="1200" dirty="0" err="1">
                <a:solidFill>
                  <a:schemeClr val="dk2"/>
                </a:solidFill>
              </a:rPr>
              <a:t>λλ</a:t>
            </a:r>
            <a:r>
              <a:rPr lang="en" sz="1200" dirty="0">
                <a:solidFill>
                  <a:schemeClr val="dk2"/>
                </a:solidFill>
              </a:rPr>
              <a:t>α</a:t>
            </a:r>
            <a:r>
              <a:rPr lang="en" sz="1200" dirty="0" err="1">
                <a:solidFill>
                  <a:schemeClr val="dk2"/>
                </a:solidFill>
              </a:rPr>
              <a:t>γή</a:t>
            </a:r>
            <a:r>
              <a:rPr lang="en" sz="1200" dirty="0">
                <a:solidFill>
                  <a:schemeClr val="dk2"/>
                </a:solidFill>
              </a:rPr>
              <a:t> </a:t>
            </a:r>
            <a:r>
              <a:rPr lang="en" sz="1200" dirty="0" err="1">
                <a:solidFill>
                  <a:schemeClr val="dk2"/>
                </a:solidFill>
              </a:rPr>
              <a:t>ε</a:t>
            </a:r>
            <a:r>
              <a:rPr lang="en" sz="1200" dirty="0">
                <a:solidFill>
                  <a:schemeClr val="dk2"/>
                </a:solidFill>
              </a:rPr>
              <a:t>π</a:t>
            </a:r>
            <a:r>
              <a:rPr lang="en" sz="1200" dirty="0" err="1">
                <a:solidFill>
                  <a:schemeClr val="dk2"/>
                </a:solidFill>
              </a:rPr>
              <a:t>ειδή</a:t>
            </a:r>
            <a:r>
              <a:rPr lang="en" sz="1200" dirty="0">
                <a:solidFill>
                  <a:schemeClr val="dk2"/>
                </a:solidFill>
              </a:rPr>
              <a:t> </a:t>
            </a:r>
            <a:r>
              <a:rPr lang="en" sz="1200" dirty="0" err="1">
                <a:solidFill>
                  <a:schemeClr val="dk2"/>
                </a:solidFill>
              </a:rPr>
              <a:t>δεν</a:t>
            </a:r>
            <a:r>
              <a:rPr lang="en" sz="1200" dirty="0">
                <a:solidFill>
                  <a:schemeClr val="dk2"/>
                </a:solidFill>
              </a:rPr>
              <a:t> α</a:t>
            </a:r>
            <a:r>
              <a:rPr lang="en" sz="1200" dirty="0" err="1">
                <a:solidFill>
                  <a:schemeClr val="dk2"/>
                </a:solidFill>
              </a:rPr>
              <a:t>μφισ</a:t>
            </a:r>
            <a:r>
              <a:rPr lang="en" sz="1200" dirty="0">
                <a:solidFill>
                  <a:schemeClr val="dk2"/>
                </a:solidFill>
              </a:rPr>
              <a:t>β</a:t>
            </a:r>
            <a:r>
              <a:rPr lang="en" sz="1200" dirty="0" err="1">
                <a:solidFill>
                  <a:schemeClr val="dk2"/>
                </a:solidFill>
              </a:rPr>
              <a:t>ητεί</a:t>
            </a:r>
            <a:r>
              <a:rPr lang="en" sz="1200" dirty="0">
                <a:solidFill>
                  <a:schemeClr val="dk2"/>
                </a:solidFill>
              </a:rPr>
              <a:t> </a:t>
            </a:r>
            <a:r>
              <a:rPr lang="en" sz="1200" dirty="0" err="1">
                <a:solidFill>
                  <a:schemeClr val="dk2"/>
                </a:solidFill>
              </a:rPr>
              <a:t>τις</a:t>
            </a:r>
            <a:r>
              <a:rPr lang="en" sz="1200" dirty="0">
                <a:solidFill>
                  <a:schemeClr val="dk2"/>
                </a:solidFill>
              </a:rPr>
              <a:t> </a:t>
            </a:r>
            <a:r>
              <a:rPr lang="en" sz="1200" dirty="0" err="1">
                <a:solidFill>
                  <a:schemeClr val="dk2"/>
                </a:solidFill>
              </a:rPr>
              <a:t>κοινωνικές</a:t>
            </a:r>
            <a:r>
              <a:rPr lang="en" sz="1200" dirty="0">
                <a:solidFill>
                  <a:schemeClr val="dk2"/>
                </a:solidFill>
              </a:rPr>
              <a:t> </a:t>
            </a:r>
            <a:r>
              <a:rPr lang="en" sz="1200" dirty="0" err="1">
                <a:solidFill>
                  <a:schemeClr val="dk2"/>
                </a:solidFill>
              </a:rPr>
              <a:t>δομές</a:t>
            </a:r>
            <a:r>
              <a:rPr lang="en" sz="1200" dirty="0">
                <a:solidFill>
                  <a:schemeClr val="dk2"/>
                </a:solidFill>
              </a:rPr>
              <a:t> π</a:t>
            </a:r>
            <a:r>
              <a:rPr lang="en" sz="1200" dirty="0" err="1">
                <a:solidFill>
                  <a:schemeClr val="dk2"/>
                </a:solidFill>
              </a:rPr>
              <a:t>ου</a:t>
            </a:r>
            <a:r>
              <a:rPr lang="en" sz="1200" dirty="0">
                <a:solidFill>
                  <a:schemeClr val="dk2"/>
                </a:solidFill>
              </a:rPr>
              <a:t> </a:t>
            </a:r>
            <a:r>
              <a:rPr lang="en" sz="1200" dirty="0" err="1">
                <a:solidFill>
                  <a:schemeClr val="dk2"/>
                </a:solidFill>
              </a:rPr>
              <a:t>δημιουργούν</a:t>
            </a:r>
            <a:r>
              <a:rPr lang="en" sz="1200" dirty="0">
                <a:solidFill>
                  <a:schemeClr val="dk2"/>
                </a:solidFill>
              </a:rPr>
              <a:t> α</a:t>
            </a:r>
            <a:r>
              <a:rPr lang="en" sz="1200" dirty="0" err="1">
                <a:solidFill>
                  <a:schemeClr val="dk2"/>
                </a:solidFill>
              </a:rPr>
              <a:t>νισότητ</a:t>
            </a:r>
            <a:r>
              <a:rPr lang="en" sz="1200" dirty="0">
                <a:solidFill>
                  <a:schemeClr val="dk2"/>
                </a:solidFill>
              </a:rPr>
              <a:t>α.</a:t>
            </a:r>
            <a:endParaRPr sz="1200" dirty="0">
              <a:solidFill>
                <a:schemeClr val="dk2"/>
              </a:solidFill>
            </a:endParaRPr>
          </a:p>
        </p:txBody>
      </p:sp>
      <p:sp>
        <p:nvSpPr>
          <p:cNvPr id="219" name="Google Shape;219;p35">
            <a:extLst>
              <a:ext uri="{FF2B5EF4-FFF2-40B4-BE49-F238E27FC236}">
                <a16:creationId xmlns:a16="http://schemas.microsoft.com/office/drawing/2014/main" id="{BC70B042-9D93-AB74-4990-3FA8C062A101}"/>
              </a:ext>
            </a:extLst>
          </p:cNvPr>
          <p:cNvSpPr txBox="1"/>
          <p:nvPr/>
        </p:nvSpPr>
        <p:spPr>
          <a:xfrm>
            <a:off x="65075" y="4872300"/>
            <a:ext cx="80139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dirty="0">
                <a:solidFill>
                  <a:srgbClr val="595959"/>
                </a:solidFill>
              </a:rPr>
              <a:t>Jackson, M. C. (2019). </a:t>
            </a:r>
            <a:r>
              <a:rPr lang="en" sz="800" i="1" dirty="0">
                <a:solidFill>
                  <a:srgbClr val="595959"/>
                </a:solidFill>
              </a:rPr>
              <a:t>Critical systems thinking and the management of complexity</a:t>
            </a:r>
            <a:r>
              <a:rPr lang="en" sz="800" dirty="0">
                <a:solidFill>
                  <a:srgbClr val="595959"/>
                </a:solidFill>
              </a:rPr>
              <a:t>. John Wiley &amp; Sons.</a:t>
            </a:r>
            <a:endParaRPr sz="800" dirty="0">
              <a:solidFill>
                <a:srgbClr val="595959"/>
              </a:solidFill>
            </a:endParaRPr>
          </a:p>
        </p:txBody>
      </p:sp>
      <p:pic>
        <p:nvPicPr>
          <p:cNvPr id="220" name="Google Shape;220;p35" title="1_3NjKsXa1Rw3GLj5GO6DbLg.jpg">
            <a:extLst>
              <a:ext uri="{FF2B5EF4-FFF2-40B4-BE49-F238E27FC236}">
                <a16:creationId xmlns:a16="http://schemas.microsoft.com/office/drawing/2014/main" id="{100C1B03-9ACB-2904-A827-68BAA96B63A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21850" t="1292" r="22007" b="1554"/>
          <a:stretch/>
        </p:blipFill>
        <p:spPr>
          <a:xfrm>
            <a:off x="5932325" y="980150"/>
            <a:ext cx="2716500" cy="3447300"/>
          </a:xfrm>
          <a:prstGeom prst="roundRect">
            <a:avLst>
              <a:gd name="adj" fmla="val 2269"/>
            </a:avLst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8620092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36"/>
          <p:cNvSpPr txBox="1">
            <a:spLocks noGrp="1"/>
          </p:cNvSpPr>
          <p:nvPr>
            <p:ph type="title"/>
          </p:nvPr>
        </p:nvSpPr>
        <p:spPr>
          <a:xfrm>
            <a:off x="152250" y="0"/>
            <a:ext cx="8791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320"/>
              <a:t>Μεθοδολογία Μαλακών Συστημάτων (SSM): Ποιο οι περιορισμοί</a:t>
            </a:r>
            <a:endParaRPr sz="2320" i="1"/>
          </a:p>
        </p:txBody>
      </p:sp>
      <p:sp>
        <p:nvSpPr>
          <p:cNvPr id="226" name="Google Shape;226;p36"/>
          <p:cNvSpPr txBox="1"/>
          <p:nvPr/>
        </p:nvSpPr>
        <p:spPr>
          <a:xfrm>
            <a:off x="77775" y="488950"/>
            <a:ext cx="8988449" cy="4463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Ø"/>
            </a:pPr>
            <a:r>
              <a:rPr lang="en" sz="1000" b="1" dirty="0" err="1">
                <a:solidFill>
                  <a:schemeClr val="dk2"/>
                </a:solidFill>
              </a:rPr>
              <a:t>Η</a:t>
            </a:r>
            <a:r>
              <a:rPr lang="en" sz="1000" b="1" dirty="0">
                <a:solidFill>
                  <a:schemeClr val="dk2"/>
                </a:solidFill>
              </a:rPr>
              <a:t> </a:t>
            </a:r>
            <a:r>
              <a:rPr lang="en" sz="1000" b="1" dirty="0" err="1">
                <a:solidFill>
                  <a:schemeClr val="dk2"/>
                </a:solidFill>
              </a:rPr>
              <a:t>Φονξιον</a:t>
            </a:r>
            <a:r>
              <a:rPr lang="en" sz="1000" b="1" dirty="0">
                <a:solidFill>
                  <a:schemeClr val="dk2"/>
                </a:solidFill>
              </a:rPr>
              <a:t>α</a:t>
            </a:r>
            <a:r>
              <a:rPr lang="en" sz="1000" b="1" dirty="0" err="1">
                <a:solidFill>
                  <a:schemeClr val="dk2"/>
                </a:solidFill>
              </a:rPr>
              <a:t>λιστική</a:t>
            </a:r>
            <a:r>
              <a:rPr lang="en" sz="1000" b="1" dirty="0">
                <a:solidFill>
                  <a:schemeClr val="dk2"/>
                </a:solidFill>
              </a:rPr>
              <a:t> </a:t>
            </a:r>
            <a:r>
              <a:rPr lang="en" sz="1000" b="1" dirty="0" err="1">
                <a:solidFill>
                  <a:schemeClr val="dk2"/>
                </a:solidFill>
              </a:rPr>
              <a:t>Κριτική</a:t>
            </a:r>
            <a:r>
              <a:rPr lang="en" sz="1000" b="1" dirty="0">
                <a:solidFill>
                  <a:schemeClr val="dk2"/>
                </a:solidFill>
              </a:rPr>
              <a:t>: </a:t>
            </a:r>
            <a:r>
              <a:rPr lang="en" sz="1000" b="1" dirty="0" err="1">
                <a:solidFill>
                  <a:schemeClr val="dk2"/>
                </a:solidFill>
              </a:rPr>
              <a:t>Άρνηση</a:t>
            </a:r>
            <a:r>
              <a:rPr lang="en" sz="1000" b="1" dirty="0">
                <a:solidFill>
                  <a:schemeClr val="dk2"/>
                </a:solidFill>
              </a:rPr>
              <a:t> </a:t>
            </a:r>
            <a:r>
              <a:rPr lang="en" sz="1000" b="1" dirty="0" err="1">
                <a:solidFill>
                  <a:schemeClr val="dk2"/>
                </a:solidFill>
              </a:rPr>
              <a:t>της</a:t>
            </a:r>
            <a:r>
              <a:rPr lang="en" sz="1000" b="1" dirty="0">
                <a:solidFill>
                  <a:schemeClr val="dk2"/>
                </a:solidFill>
              </a:rPr>
              <a:t> </a:t>
            </a:r>
            <a:r>
              <a:rPr lang="en" sz="1000" b="1" dirty="0" err="1">
                <a:solidFill>
                  <a:schemeClr val="dk2"/>
                </a:solidFill>
              </a:rPr>
              <a:t>Συστημικής</a:t>
            </a:r>
            <a:r>
              <a:rPr lang="en" sz="1000" b="1" dirty="0">
                <a:solidFill>
                  <a:schemeClr val="dk2"/>
                </a:solidFill>
              </a:rPr>
              <a:t> </a:t>
            </a:r>
            <a:r>
              <a:rPr lang="en" sz="1000" b="1" dirty="0" err="1">
                <a:solidFill>
                  <a:schemeClr val="dk2"/>
                </a:solidFill>
              </a:rPr>
              <a:t>Πρ</a:t>
            </a:r>
            <a:r>
              <a:rPr lang="en" sz="1000" b="1" dirty="0">
                <a:solidFill>
                  <a:schemeClr val="dk2"/>
                </a:solidFill>
              </a:rPr>
              <a:t>α</a:t>
            </a:r>
            <a:r>
              <a:rPr lang="en" sz="1000" b="1" dirty="0" err="1">
                <a:solidFill>
                  <a:schemeClr val="dk2"/>
                </a:solidFill>
              </a:rPr>
              <a:t>γμ</a:t>
            </a:r>
            <a:r>
              <a:rPr lang="en" sz="1000" b="1" dirty="0">
                <a:solidFill>
                  <a:schemeClr val="dk2"/>
                </a:solidFill>
              </a:rPr>
              <a:t>α</a:t>
            </a:r>
            <a:r>
              <a:rPr lang="en" sz="1000" b="1" dirty="0" err="1">
                <a:solidFill>
                  <a:schemeClr val="dk2"/>
                </a:solidFill>
              </a:rPr>
              <a:t>τικότητ</a:t>
            </a:r>
            <a:r>
              <a:rPr lang="en" sz="1000" b="1" dirty="0">
                <a:solidFill>
                  <a:schemeClr val="dk2"/>
                </a:solidFill>
              </a:rPr>
              <a:t>α</a:t>
            </a:r>
            <a:r>
              <a:rPr lang="en" sz="1000" b="1" dirty="0" err="1">
                <a:solidFill>
                  <a:schemeClr val="dk2"/>
                </a:solidFill>
              </a:rPr>
              <a:t>ς</a:t>
            </a:r>
            <a:br>
              <a:rPr lang="en" sz="1000" b="1" dirty="0">
                <a:solidFill>
                  <a:schemeClr val="dk2"/>
                </a:solidFill>
              </a:rPr>
            </a:br>
            <a:r>
              <a:rPr lang="en" sz="1000" dirty="0" err="1">
                <a:solidFill>
                  <a:schemeClr val="dk2"/>
                </a:solidFill>
              </a:rPr>
              <a:t>Α</a:t>
            </a:r>
            <a:r>
              <a:rPr lang="en" sz="1000" dirty="0">
                <a:solidFill>
                  <a:schemeClr val="dk2"/>
                </a:solidFill>
              </a:rPr>
              <a:t>π</a:t>
            </a:r>
            <a:r>
              <a:rPr lang="en" sz="1000" dirty="0" err="1">
                <a:solidFill>
                  <a:schemeClr val="dk2"/>
                </a:solidFill>
              </a:rPr>
              <a:t>ό</a:t>
            </a:r>
            <a:r>
              <a:rPr lang="en" sz="1000" dirty="0">
                <a:solidFill>
                  <a:schemeClr val="dk2"/>
                </a:solidFill>
              </a:rPr>
              <a:t> </a:t>
            </a:r>
            <a:r>
              <a:rPr lang="en" sz="1000" dirty="0" err="1">
                <a:solidFill>
                  <a:schemeClr val="dk2"/>
                </a:solidFill>
              </a:rPr>
              <a:t>το</a:t>
            </a:r>
            <a:r>
              <a:rPr lang="en" sz="1000" dirty="0">
                <a:solidFill>
                  <a:schemeClr val="dk2"/>
                </a:solidFill>
              </a:rPr>
              <a:t> α</a:t>
            </a:r>
            <a:r>
              <a:rPr lang="en" sz="1000" dirty="0" err="1">
                <a:solidFill>
                  <a:schemeClr val="dk2"/>
                </a:solidFill>
              </a:rPr>
              <a:t>ντίθετο</a:t>
            </a:r>
            <a:r>
              <a:rPr lang="en" sz="1000" dirty="0">
                <a:solidFill>
                  <a:schemeClr val="dk2"/>
                </a:solidFill>
              </a:rPr>
              <a:t> </a:t>
            </a:r>
            <a:r>
              <a:rPr lang="en" sz="1000" dirty="0" err="1">
                <a:solidFill>
                  <a:schemeClr val="dk2"/>
                </a:solidFill>
              </a:rPr>
              <a:t>άκρο</a:t>
            </a:r>
            <a:r>
              <a:rPr lang="en" sz="1000" dirty="0">
                <a:solidFill>
                  <a:schemeClr val="dk2"/>
                </a:solidFill>
              </a:rPr>
              <a:t> </a:t>
            </a:r>
            <a:r>
              <a:rPr lang="en" sz="1000" dirty="0" err="1">
                <a:solidFill>
                  <a:schemeClr val="dk2"/>
                </a:solidFill>
              </a:rPr>
              <a:t>του</a:t>
            </a:r>
            <a:r>
              <a:rPr lang="en" sz="1000" dirty="0">
                <a:solidFill>
                  <a:schemeClr val="dk2"/>
                </a:solidFill>
              </a:rPr>
              <a:t> </a:t>
            </a:r>
            <a:r>
              <a:rPr lang="en" sz="1000" dirty="0" err="1">
                <a:solidFill>
                  <a:schemeClr val="dk2"/>
                </a:solidFill>
              </a:rPr>
              <a:t>φάσμ</a:t>
            </a:r>
            <a:r>
              <a:rPr lang="en" sz="1000" dirty="0">
                <a:solidFill>
                  <a:schemeClr val="dk2"/>
                </a:solidFill>
              </a:rPr>
              <a:t>α</a:t>
            </a:r>
            <a:r>
              <a:rPr lang="en" sz="1000" dirty="0" err="1">
                <a:solidFill>
                  <a:schemeClr val="dk2"/>
                </a:solidFill>
              </a:rPr>
              <a:t>τος</a:t>
            </a:r>
            <a:r>
              <a:rPr lang="en" sz="1000" dirty="0">
                <a:solidFill>
                  <a:schemeClr val="dk2"/>
                </a:solidFill>
              </a:rPr>
              <a:t>, </a:t>
            </a:r>
            <a:r>
              <a:rPr lang="en" sz="1000" dirty="0" err="1">
                <a:solidFill>
                  <a:schemeClr val="dk2"/>
                </a:solidFill>
              </a:rPr>
              <a:t>η</a:t>
            </a:r>
            <a:r>
              <a:rPr lang="en" sz="1000" dirty="0">
                <a:solidFill>
                  <a:schemeClr val="dk2"/>
                </a:solidFill>
              </a:rPr>
              <a:t> SSM </a:t>
            </a:r>
            <a:r>
              <a:rPr lang="en" sz="1000" dirty="0" err="1">
                <a:solidFill>
                  <a:schemeClr val="dk2"/>
                </a:solidFill>
              </a:rPr>
              <a:t>ε</a:t>
            </a:r>
            <a:r>
              <a:rPr lang="en" sz="1000" dirty="0">
                <a:solidFill>
                  <a:schemeClr val="dk2"/>
                </a:solidFill>
              </a:rPr>
              <a:t>π</a:t>
            </a:r>
            <a:r>
              <a:rPr lang="en" sz="1000" dirty="0" err="1">
                <a:solidFill>
                  <a:schemeClr val="dk2"/>
                </a:solidFill>
              </a:rPr>
              <a:t>ικρίνετ</a:t>
            </a:r>
            <a:r>
              <a:rPr lang="en" sz="1000" dirty="0">
                <a:solidFill>
                  <a:schemeClr val="dk2"/>
                </a:solidFill>
              </a:rPr>
              <a:t>α</a:t>
            </a:r>
            <a:r>
              <a:rPr lang="en" sz="1000" dirty="0" err="1">
                <a:solidFill>
                  <a:schemeClr val="dk2"/>
                </a:solidFill>
              </a:rPr>
              <a:t>ι</a:t>
            </a:r>
            <a:r>
              <a:rPr lang="en" sz="1000" dirty="0">
                <a:solidFill>
                  <a:schemeClr val="dk2"/>
                </a:solidFill>
              </a:rPr>
              <a:t> απ</a:t>
            </a:r>
            <a:r>
              <a:rPr lang="en" sz="1000" dirty="0" err="1">
                <a:solidFill>
                  <a:schemeClr val="dk2"/>
                </a:solidFill>
              </a:rPr>
              <a:t>ό</a:t>
            </a:r>
            <a:r>
              <a:rPr lang="en" sz="1000" dirty="0">
                <a:solidFill>
                  <a:schemeClr val="dk2"/>
                </a:solidFill>
              </a:rPr>
              <a:t> </a:t>
            </a:r>
            <a:r>
              <a:rPr lang="en" sz="1000" dirty="0" err="1">
                <a:solidFill>
                  <a:schemeClr val="dk2"/>
                </a:solidFill>
              </a:rPr>
              <a:t>τους</a:t>
            </a:r>
            <a:r>
              <a:rPr lang="en" sz="1000" dirty="0">
                <a:solidFill>
                  <a:schemeClr val="dk2"/>
                </a:solidFill>
              </a:rPr>
              <a:t> </a:t>
            </a:r>
            <a:r>
              <a:rPr lang="en" sz="1000" dirty="0" err="1">
                <a:solidFill>
                  <a:schemeClr val="dk2"/>
                </a:solidFill>
              </a:rPr>
              <a:t>φονξιον</a:t>
            </a:r>
            <a:r>
              <a:rPr lang="en" sz="1000" dirty="0">
                <a:solidFill>
                  <a:schemeClr val="dk2"/>
                </a:solidFill>
              </a:rPr>
              <a:t>α</a:t>
            </a:r>
            <a:r>
              <a:rPr lang="en" sz="1000" dirty="0" err="1">
                <a:solidFill>
                  <a:schemeClr val="dk2"/>
                </a:solidFill>
              </a:rPr>
              <a:t>λιστές</a:t>
            </a:r>
            <a:r>
              <a:rPr lang="en" sz="1000" dirty="0">
                <a:solidFill>
                  <a:schemeClr val="dk2"/>
                </a:solidFill>
              </a:rPr>
              <a:t> </a:t>
            </a:r>
            <a:r>
              <a:rPr lang="en" sz="1000" dirty="0" err="1">
                <a:solidFill>
                  <a:schemeClr val="dk2"/>
                </a:solidFill>
              </a:rPr>
              <a:t>ή</a:t>
            </a:r>
            <a:r>
              <a:rPr lang="en" sz="1000" dirty="0">
                <a:solidFill>
                  <a:schemeClr val="dk2"/>
                </a:solidFill>
              </a:rPr>
              <a:t> </a:t>
            </a:r>
            <a:r>
              <a:rPr lang="en" sz="1000" dirty="0" err="1">
                <a:solidFill>
                  <a:schemeClr val="dk2"/>
                </a:solidFill>
              </a:rPr>
              <a:t>τους</a:t>
            </a:r>
            <a:r>
              <a:rPr lang="en" sz="1000" dirty="0">
                <a:solidFill>
                  <a:schemeClr val="dk2"/>
                </a:solidFill>
              </a:rPr>
              <a:t> </a:t>
            </a:r>
            <a:r>
              <a:rPr lang="en" sz="1000" dirty="0" err="1">
                <a:solidFill>
                  <a:schemeClr val="dk2"/>
                </a:solidFill>
              </a:rPr>
              <a:t>σκληρούς</a:t>
            </a:r>
            <a:r>
              <a:rPr lang="en" sz="1000" dirty="0">
                <a:solidFill>
                  <a:schemeClr val="dk2"/>
                </a:solidFill>
              </a:rPr>
              <a:t> </a:t>
            </a:r>
            <a:r>
              <a:rPr lang="en" sz="1000" dirty="0" err="1">
                <a:solidFill>
                  <a:schemeClr val="dk2"/>
                </a:solidFill>
              </a:rPr>
              <a:t>συστημικούς</a:t>
            </a:r>
            <a:r>
              <a:rPr lang="en" sz="1000" dirty="0">
                <a:solidFill>
                  <a:schemeClr val="dk2"/>
                </a:solidFill>
              </a:rPr>
              <a:t> </a:t>
            </a:r>
            <a:r>
              <a:rPr lang="en" sz="1000" dirty="0" err="1">
                <a:solidFill>
                  <a:schemeClr val="dk2"/>
                </a:solidFill>
              </a:rPr>
              <a:t>ε</a:t>
            </a:r>
            <a:r>
              <a:rPr lang="en" sz="1000" dirty="0">
                <a:solidFill>
                  <a:schemeClr val="dk2"/>
                </a:solidFill>
              </a:rPr>
              <a:t>π</a:t>
            </a:r>
            <a:r>
              <a:rPr lang="en" sz="1000" dirty="0" err="1">
                <a:solidFill>
                  <a:schemeClr val="dk2"/>
                </a:solidFill>
              </a:rPr>
              <a:t>ειδή</a:t>
            </a:r>
            <a:r>
              <a:rPr lang="en" sz="1000" dirty="0">
                <a:solidFill>
                  <a:schemeClr val="dk2"/>
                </a:solidFill>
              </a:rPr>
              <a:t> </a:t>
            </a:r>
            <a:r>
              <a:rPr lang="en" sz="1000" dirty="0" err="1">
                <a:solidFill>
                  <a:schemeClr val="dk2"/>
                </a:solidFill>
              </a:rPr>
              <a:t>είν</a:t>
            </a:r>
            <a:r>
              <a:rPr lang="en" sz="1000" dirty="0">
                <a:solidFill>
                  <a:schemeClr val="dk2"/>
                </a:solidFill>
              </a:rPr>
              <a:t>α</a:t>
            </a:r>
            <a:r>
              <a:rPr lang="en" sz="1000" dirty="0" err="1">
                <a:solidFill>
                  <a:schemeClr val="dk2"/>
                </a:solidFill>
              </a:rPr>
              <a:t>ι</a:t>
            </a:r>
            <a:r>
              <a:rPr lang="en" sz="1000" dirty="0">
                <a:solidFill>
                  <a:schemeClr val="dk2"/>
                </a:solidFill>
              </a:rPr>
              <a:t> </a:t>
            </a:r>
            <a:r>
              <a:rPr lang="en" sz="1000" dirty="0" err="1">
                <a:solidFill>
                  <a:schemeClr val="dk2"/>
                </a:solidFill>
              </a:rPr>
              <a:t>υ</a:t>
            </a:r>
            <a:r>
              <a:rPr lang="en" sz="1000" dirty="0">
                <a:solidFill>
                  <a:schemeClr val="dk2"/>
                </a:solidFill>
              </a:rPr>
              <a:t>π</a:t>
            </a:r>
            <a:r>
              <a:rPr lang="en" sz="1000" dirty="0" err="1">
                <a:solidFill>
                  <a:schemeClr val="dk2"/>
                </a:solidFill>
              </a:rPr>
              <a:t>ερ</a:t>
            </a:r>
            <a:r>
              <a:rPr lang="en" sz="1000" dirty="0">
                <a:solidFill>
                  <a:schemeClr val="dk2"/>
                </a:solidFill>
              </a:rPr>
              <a:t>β</a:t>
            </a:r>
            <a:r>
              <a:rPr lang="en" sz="1000" dirty="0" err="1">
                <a:solidFill>
                  <a:schemeClr val="dk2"/>
                </a:solidFill>
              </a:rPr>
              <a:t>ολικά</a:t>
            </a:r>
            <a:r>
              <a:rPr lang="en" sz="1000" dirty="0">
                <a:solidFill>
                  <a:schemeClr val="dk2"/>
                </a:solidFill>
              </a:rPr>
              <a:t> </a:t>
            </a:r>
            <a:r>
              <a:rPr lang="en" sz="1000" dirty="0" err="1">
                <a:solidFill>
                  <a:schemeClr val="dk2"/>
                </a:solidFill>
              </a:rPr>
              <a:t>υ</a:t>
            </a:r>
            <a:r>
              <a:rPr lang="en" sz="1000" dirty="0">
                <a:solidFill>
                  <a:schemeClr val="dk2"/>
                </a:solidFill>
              </a:rPr>
              <a:t>π</a:t>
            </a:r>
            <a:r>
              <a:rPr lang="en" sz="1000" dirty="0" err="1">
                <a:solidFill>
                  <a:schemeClr val="dk2"/>
                </a:solidFill>
              </a:rPr>
              <a:t>οκειμενική</a:t>
            </a:r>
            <a:r>
              <a:rPr lang="en" sz="1000" dirty="0">
                <a:solidFill>
                  <a:schemeClr val="dk2"/>
                </a:solidFill>
              </a:rPr>
              <a:t>.</a:t>
            </a:r>
            <a:endParaRPr sz="1000" dirty="0">
              <a:solidFill>
                <a:schemeClr val="dk2"/>
              </a:solidFill>
            </a:endParaRPr>
          </a:p>
          <a:p>
            <a:pPr marL="457200" lvl="0" indent="-285750" algn="l" rtl="0">
              <a:lnSpc>
                <a:spcPct val="115000"/>
              </a:lnSpc>
              <a:spcAft>
                <a:spcPts val="0"/>
              </a:spcAft>
              <a:buClr>
                <a:schemeClr val="dk2"/>
              </a:buClr>
              <a:buSzPts val="900"/>
              <a:buChar char="●"/>
            </a:pPr>
            <a:endParaRPr lang="el-GR" sz="400" b="1" dirty="0">
              <a:solidFill>
                <a:schemeClr val="dk2"/>
              </a:solidFill>
            </a:endParaRPr>
          </a:p>
          <a:p>
            <a:pPr marL="457200" lvl="0" indent="-285750" algn="l" rtl="0">
              <a:lnSpc>
                <a:spcPct val="115000"/>
              </a:lnSpc>
              <a:spcAft>
                <a:spcPts val="0"/>
              </a:spcAft>
              <a:buClr>
                <a:schemeClr val="dk2"/>
              </a:buClr>
              <a:buSzPts val="900"/>
              <a:buChar char="●"/>
            </a:pPr>
            <a:r>
              <a:rPr lang="en" sz="1000" b="1" dirty="0" err="1">
                <a:solidFill>
                  <a:schemeClr val="dk2"/>
                </a:solidFill>
              </a:rPr>
              <a:t>Μείωση</a:t>
            </a:r>
            <a:r>
              <a:rPr lang="en" sz="1000" b="1" dirty="0">
                <a:solidFill>
                  <a:schemeClr val="dk2"/>
                </a:solidFill>
              </a:rPr>
              <a:t> </a:t>
            </a:r>
            <a:r>
              <a:rPr lang="en" sz="1000" b="1" dirty="0" err="1">
                <a:solidFill>
                  <a:schemeClr val="dk2"/>
                </a:solidFill>
              </a:rPr>
              <a:t>της</a:t>
            </a:r>
            <a:r>
              <a:rPr lang="en" sz="1000" b="1" dirty="0">
                <a:solidFill>
                  <a:schemeClr val="dk2"/>
                </a:solidFill>
              </a:rPr>
              <a:t> </a:t>
            </a:r>
            <a:r>
              <a:rPr lang="en" sz="1000" b="1" dirty="0" err="1">
                <a:solidFill>
                  <a:schemeClr val="dk2"/>
                </a:solidFill>
              </a:rPr>
              <a:t>ισχύος</a:t>
            </a:r>
            <a:r>
              <a:rPr lang="en" sz="1000" b="1" dirty="0">
                <a:solidFill>
                  <a:schemeClr val="dk2"/>
                </a:solidFill>
              </a:rPr>
              <a:t> </a:t>
            </a:r>
            <a:r>
              <a:rPr lang="en" sz="1000" b="1" dirty="0" err="1">
                <a:solidFill>
                  <a:schemeClr val="dk2"/>
                </a:solidFill>
              </a:rPr>
              <a:t>της</a:t>
            </a:r>
            <a:r>
              <a:rPr lang="en" sz="1000" b="1" dirty="0">
                <a:solidFill>
                  <a:schemeClr val="dk2"/>
                </a:solidFill>
              </a:rPr>
              <a:t> </a:t>
            </a:r>
            <a:r>
              <a:rPr lang="en" sz="1000" b="1" dirty="0" err="1">
                <a:solidFill>
                  <a:schemeClr val="dk2"/>
                </a:solidFill>
              </a:rPr>
              <a:t>Συστημικής</a:t>
            </a:r>
            <a:r>
              <a:rPr lang="en" sz="1000" b="1" dirty="0">
                <a:solidFill>
                  <a:schemeClr val="dk2"/>
                </a:solidFill>
              </a:rPr>
              <a:t> </a:t>
            </a:r>
            <a:r>
              <a:rPr lang="en" sz="1000" b="1" dirty="0" err="1">
                <a:solidFill>
                  <a:schemeClr val="dk2"/>
                </a:solidFill>
              </a:rPr>
              <a:t>Σκέψης</a:t>
            </a:r>
            <a:r>
              <a:rPr lang="en" sz="1000" b="1" dirty="0">
                <a:solidFill>
                  <a:schemeClr val="dk2"/>
                </a:solidFill>
              </a:rPr>
              <a:t>:</a:t>
            </a:r>
            <a:r>
              <a:rPr lang="en" sz="1000" dirty="0">
                <a:solidFill>
                  <a:schemeClr val="dk2"/>
                </a:solidFill>
              </a:rPr>
              <a:t> </a:t>
            </a:r>
            <a:r>
              <a:rPr lang="en" sz="1000" dirty="0" err="1">
                <a:solidFill>
                  <a:schemeClr val="dk2"/>
                </a:solidFill>
              </a:rPr>
              <a:t>Οι</a:t>
            </a:r>
            <a:r>
              <a:rPr lang="en" sz="1000" dirty="0">
                <a:solidFill>
                  <a:schemeClr val="dk2"/>
                </a:solidFill>
              </a:rPr>
              <a:t> </a:t>
            </a:r>
            <a:r>
              <a:rPr lang="en" sz="1000" dirty="0" err="1">
                <a:solidFill>
                  <a:schemeClr val="dk2"/>
                </a:solidFill>
              </a:rPr>
              <a:t>φονξιον</a:t>
            </a:r>
            <a:r>
              <a:rPr lang="en" sz="1000" dirty="0">
                <a:solidFill>
                  <a:schemeClr val="dk2"/>
                </a:solidFill>
              </a:rPr>
              <a:t>α</a:t>
            </a:r>
            <a:r>
              <a:rPr lang="en" sz="1000" dirty="0" err="1">
                <a:solidFill>
                  <a:schemeClr val="dk2"/>
                </a:solidFill>
              </a:rPr>
              <a:t>λιστές</a:t>
            </a:r>
            <a:r>
              <a:rPr lang="en" sz="1000" dirty="0">
                <a:solidFill>
                  <a:schemeClr val="dk2"/>
                </a:solidFill>
              </a:rPr>
              <a:t> π</a:t>
            </a:r>
            <a:r>
              <a:rPr lang="en" sz="1000" dirty="0" err="1">
                <a:solidFill>
                  <a:schemeClr val="dk2"/>
                </a:solidFill>
              </a:rPr>
              <a:t>ιστεύουν</a:t>
            </a:r>
            <a:r>
              <a:rPr lang="en" sz="1000" dirty="0">
                <a:solidFill>
                  <a:schemeClr val="dk2"/>
                </a:solidFill>
              </a:rPr>
              <a:t> </a:t>
            </a:r>
            <a:r>
              <a:rPr lang="en" sz="1000" dirty="0" err="1">
                <a:solidFill>
                  <a:schemeClr val="dk2"/>
                </a:solidFill>
              </a:rPr>
              <a:t>ότι</a:t>
            </a:r>
            <a:r>
              <a:rPr lang="en" sz="1000" dirty="0">
                <a:solidFill>
                  <a:schemeClr val="dk2"/>
                </a:solidFill>
              </a:rPr>
              <a:t> </a:t>
            </a:r>
            <a:r>
              <a:rPr lang="en" sz="1000" dirty="0" err="1">
                <a:solidFill>
                  <a:schemeClr val="dk2"/>
                </a:solidFill>
              </a:rPr>
              <a:t>οι</a:t>
            </a:r>
            <a:r>
              <a:rPr lang="en" sz="1000" dirty="0">
                <a:solidFill>
                  <a:schemeClr val="dk2"/>
                </a:solidFill>
              </a:rPr>
              <a:t> </a:t>
            </a:r>
            <a:r>
              <a:rPr lang="en" sz="1000" dirty="0" err="1">
                <a:solidFill>
                  <a:schemeClr val="dk2"/>
                </a:solidFill>
              </a:rPr>
              <a:t>έννοιες</a:t>
            </a:r>
            <a:r>
              <a:rPr lang="en" sz="1000" dirty="0">
                <a:solidFill>
                  <a:schemeClr val="dk2"/>
                </a:solidFill>
              </a:rPr>
              <a:t> </a:t>
            </a:r>
            <a:r>
              <a:rPr lang="en" sz="1000" dirty="0" err="1">
                <a:solidFill>
                  <a:schemeClr val="dk2"/>
                </a:solidFill>
              </a:rPr>
              <a:t>των</a:t>
            </a:r>
            <a:r>
              <a:rPr lang="en" sz="1000" dirty="0">
                <a:solidFill>
                  <a:schemeClr val="dk2"/>
                </a:solidFill>
              </a:rPr>
              <a:t> </a:t>
            </a:r>
            <a:r>
              <a:rPr lang="en" sz="1000" dirty="0" err="1">
                <a:solidFill>
                  <a:schemeClr val="dk2"/>
                </a:solidFill>
              </a:rPr>
              <a:t>συστημάτων</a:t>
            </a:r>
            <a:r>
              <a:rPr lang="en" sz="1000" dirty="0">
                <a:solidFill>
                  <a:schemeClr val="dk2"/>
                </a:solidFill>
              </a:rPr>
              <a:t> (</a:t>
            </a:r>
            <a:r>
              <a:rPr lang="en" sz="1000" dirty="0" err="1">
                <a:solidFill>
                  <a:schemeClr val="dk2"/>
                </a:solidFill>
              </a:rPr>
              <a:t>ό</a:t>
            </a:r>
            <a:r>
              <a:rPr lang="en" sz="1000" dirty="0">
                <a:solidFill>
                  <a:schemeClr val="dk2"/>
                </a:solidFill>
              </a:rPr>
              <a:t>π</a:t>
            </a:r>
            <a:r>
              <a:rPr lang="en" sz="1000" dirty="0" err="1">
                <a:solidFill>
                  <a:schemeClr val="dk2"/>
                </a:solidFill>
              </a:rPr>
              <a:t>ως</a:t>
            </a:r>
            <a:r>
              <a:rPr lang="en" sz="1000" dirty="0">
                <a:solidFill>
                  <a:schemeClr val="dk2"/>
                </a:solidFill>
              </a:rPr>
              <a:t> </a:t>
            </a:r>
            <a:r>
              <a:rPr lang="en" sz="1000" dirty="0" err="1">
                <a:solidFill>
                  <a:schemeClr val="dk2"/>
                </a:solidFill>
              </a:rPr>
              <a:t>η</a:t>
            </a:r>
            <a:r>
              <a:rPr lang="en" sz="1000" dirty="0">
                <a:solidFill>
                  <a:schemeClr val="dk2"/>
                </a:solidFill>
              </a:rPr>
              <a:t> </a:t>
            </a:r>
            <a:r>
              <a:rPr lang="en" sz="1000" u="sng" dirty="0">
                <a:solidFill>
                  <a:schemeClr val="dk2"/>
                </a:solidFill>
              </a:rPr>
              <a:t>α</a:t>
            </a:r>
            <a:r>
              <a:rPr lang="en" sz="1000" u="sng" dirty="0" err="1">
                <a:solidFill>
                  <a:schemeClr val="dk2"/>
                </a:solidFill>
              </a:rPr>
              <a:t>ν</a:t>
            </a:r>
            <a:r>
              <a:rPr lang="en" sz="1000" u="sng" dirty="0">
                <a:solidFill>
                  <a:schemeClr val="dk2"/>
                </a:solidFill>
              </a:rPr>
              <a:t>α</a:t>
            </a:r>
            <a:r>
              <a:rPr lang="en" sz="1000" u="sng" dirty="0" err="1">
                <a:solidFill>
                  <a:schemeClr val="dk2"/>
                </a:solidFill>
              </a:rPr>
              <a:t>τροφοδότηση</a:t>
            </a:r>
            <a:r>
              <a:rPr lang="en" sz="1000" u="sng" dirty="0">
                <a:solidFill>
                  <a:schemeClr val="dk2"/>
                </a:solidFill>
              </a:rPr>
              <a:t>, </a:t>
            </a:r>
            <a:r>
              <a:rPr lang="en" sz="1000" u="sng" dirty="0" err="1">
                <a:solidFill>
                  <a:schemeClr val="dk2"/>
                </a:solidFill>
              </a:rPr>
              <a:t>η</a:t>
            </a:r>
            <a:r>
              <a:rPr lang="en" sz="1000" u="sng" dirty="0">
                <a:solidFill>
                  <a:schemeClr val="dk2"/>
                </a:solidFill>
              </a:rPr>
              <a:t> </a:t>
            </a:r>
            <a:r>
              <a:rPr lang="en" sz="1000" u="sng" dirty="0" err="1">
                <a:solidFill>
                  <a:schemeClr val="dk2"/>
                </a:solidFill>
              </a:rPr>
              <a:t>ισορρο</a:t>
            </a:r>
            <a:r>
              <a:rPr lang="en" sz="1000" u="sng" dirty="0">
                <a:solidFill>
                  <a:schemeClr val="dk2"/>
                </a:solidFill>
              </a:rPr>
              <a:t>π</a:t>
            </a:r>
            <a:r>
              <a:rPr lang="en" sz="1000" u="sng" dirty="0" err="1">
                <a:solidFill>
                  <a:schemeClr val="dk2"/>
                </a:solidFill>
              </a:rPr>
              <a:t>ί</a:t>
            </a:r>
            <a:r>
              <a:rPr lang="en" sz="1000" u="sng" dirty="0">
                <a:solidFill>
                  <a:schemeClr val="dk2"/>
                </a:solidFill>
              </a:rPr>
              <a:t>α </a:t>
            </a:r>
            <a:r>
              <a:rPr lang="en" sz="1000" u="sng" dirty="0" err="1">
                <a:solidFill>
                  <a:schemeClr val="dk2"/>
                </a:solidFill>
              </a:rPr>
              <a:t>κ</a:t>
            </a:r>
            <a:r>
              <a:rPr lang="en" sz="1000" u="sng" dirty="0">
                <a:solidFill>
                  <a:schemeClr val="dk2"/>
                </a:solidFill>
              </a:rPr>
              <a:t>α</a:t>
            </a:r>
            <a:r>
              <a:rPr lang="en" sz="1000" u="sng" dirty="0" err="1">
                <a:solidFill>
                  <a:schemeClr val="dk2"/>
                </a:solidFill>
              </a:rPr>
              <a:t>ι</a:t>
            </a:r>
            <a:r>
              <a:rPr lang="en" sz="1000" u="sng" dirty="0">
                <a:solidFill>
                  <a:schemeClr val="dk2"/>
                </a:solidFill>
              </a:rPr>
              <a:t> </a:t>
            </a:r>
            <a:r>
              <a:rPr lang="en" sz="1000" u="sng" dirty="0" err="1">
                <a:solidFill>
                  <a:schemeClr val="dk2"/>
                </a:solidFill>
              </a:rPr>
              <a:t>η</a:t>
            </a:r>
            <a:r>
              <a:rPr lang="en" sz="1000" u="sng" dirty="0">
                <a:solidFill>
                  <a:schemeClr val="dk2"/>
                </a:solidFill>
              </a:rPr>
              <a:t> β</a:t>
            </a:r>
            <a:r>
              <a:rPr lang="en" sz="1000" u="sng" dirty="0" err="1">
                <a:solidFill>
                  <a:schemeClr val="dk2"/>
                </a:solidFill>
              </a:rPr>
              <a:t>ιωσιμότητ</a:t>
            </a:r>
            <a:r>
              <a:rPr lang="en" sz="1000" u="sng" dirty="0">
                <a:solidFill>
                  <a:schemeClr val="dk2"/>
                </a:solidFill>
              </a:rPr>
              <a:t>α</a:t>
            </a:r>
            <a:r>
              <a:rPr lang="en" sz="1000" dirty="0">
                <a:solidFill>
                  <a:schemeClr val="dk2"/>
                </a:solidFill>
              </a:rPr>
              <a:t>) </a:t>
            </a:r>
            <a:r>
              <a:rPr lang="en" sz="1000" dirty="0" err="1">
                <a:solidFill>
                  <a:schemeClr val="dk2"/>
                </a:solidFill>
              </a:rPr>
              <a:t>εξηγούν</a:t>
            </a:r>
            <a:r>
              <a:rPr lang="en" sz="1000" dirty="0">
                <a:solidFill>
                  <a:schemeClr val="dk2"/>
                </a:solidFill>
              </a:rPr>
              <a:t> π</a:t>
            </a:r>
            <a:r>
              <a:rPr lang="en" sz="1000" dirty="0" err="1">
                <a:solidFill>
                  <a:schemeClr val="dk2"/>
                </a:solidFill>
              </a:rPr>
              <a:t>ρ</a:t>
            </a:r>
            <a:r>
              <a:rPr lang="en" sz="1000" dirty="0">
                <a:solidFill>
                  <a:schemeClr val="dk2"/>
                </a:solidFill>
              </a:rPr>
              <a:t>α</a:t>
            </a:r>
            <a:r>
              <a:rPr lang="en" sz="1000" dirty="0" err="1">
                <a:solidFill>
                  <a:schemeClr val="dk2"/>
                </a:solidFill>
              </a:rPr>
              <a:t>γμ</a:t>
            </a:r>
            <a:r>
              <a:rPr lang="en" sz="1000" dirty="0">
                <a:solidFill>
                  <a:schemeClr val="dk2"/>
                </a:solidFill>
              </a:rPr>
              <a:t>α</a:t>
            </a:r>
            <a:r>
              <a:rPr lang="en" sz="1000" dirty="0" err="1">
                <a:solidFill>
                  <a:schemeClr val="dk2"/>
                </a:solidFill>
              </a:rPr>
              <a:t>τικά</a:t>
            </a:r>
            <a:r>
              <a:rPr lang="en" sz="1000" dirty="0">
                <a:solidFill>
                  <a:schemeClr val="dk2"/>
                </a:solidFill>
              </a:rPr>
              <a:t>, πα</a:t>
            </a:r>
            <a:r>
              <a:rPr lang="en" sz="1000" dirty="0" err="1">
                <a:solidFill>
                  <a:schemeClr val="dk2"/>
                </a:solidFill>
              </a:rPr>
              <a:t>ρ</a:t>
            </a:r>
            <a:r>
              <a:rPr lang="en" sz="1000" dirty="0">
                <a:solidFill>
                  <a:schemeClr val="dk2"/>
                </a:solidFill>
              </a:rPr>
              <a:t>α</a:t>
            </a:r>
            <a:r>
              <a:rPr lang="en" sz="1000" dirty="0" err="1">
                <a:solidFill>
                  <a:schemeClr val="dk2"/>
                </a:solidFill>
              </a:rPr>
              <a:t>τηρήσιμ</a:t>
            </a:r>
            <a:r>
              <a:rPr lang="en" sz="1000" dirty="0">
                <a:solidFill>
                  <a:schemeClr val="dk2"/>
                </a:solidFill>
              </a:rPr>
              <a:t>α </a:t>
            </a:r>
            <a:r>
              <a:rPr lang="en" sz="1000" dirty="0" err="1">
                <a:solidFill>
                  <a:schemeClr val="dk2"/>
                </a:solidFill>
              </a:rPr>
              <a:t>φ</a:t>
            </a:r>
            <a:r>
              <a:rPr lang="en" sz="1000" dirty="0">
                <a:solidFill>
                  <a:schemeClr val="dk2"/>
                </a:solidFill>
              </a:rPr>
              <a:t>α</a:t>
            </a:r>
            <a:r>
              <a:rPr lang="en" sz="1000" dirty="0" err="1">
                <a:solidFill>
                  <a:schemeClr val="dk2"/>
                </a:solidFill>
              </a:rPr>
              <a:t>ινόμεν</a:t>
            </a:r>
            <a:r>
              <a:rPr lang="en" sz="1000" dirty="0">
                <a:solidFill>
                  <a:schemeClr val="dk2"/>
                </a:solidFill>
              </a:rPr>
              <a:t>α </a:t>
            </a:r>
            <a:r>
              <a:rPr lang="en" sz="1000" dirty="0" err="1">
                <a:solidFill>
                  <a:schemeClr val="dk2"/>
                </a:solidFill>
              </a:rPr>
              <a:t>στον</a:t>
            </a:r>
            <a:r>
              <a:rPr lang="en" sz="1000" dirty="0">
                <a:solidFill>
                  <a:schemeClr val="dk2"/>
                </a:solidFill>
              </a:rPr>
              <a:t> </a:t>
            </a:r>
            <a:r>
              <a:rPr lang="en" sz="1000" dirty="0" err="1">
                <a:solidFill>
                  <a:schemeClr val="dk2"/>
                </a:solidFill>
              </a:rPr>
              <a:t>κόσμο</a:t>
            </a:r>
            <a:r>
              <a:rPr lang="en" sz="1000" dirty="0">
                <a:solidFill>
                  <a:schemeClr val="dk2"/>
                </a:solidFill>
              </a:rPr>
              <a:t>. </a:t>
            </a:r>
            <a:r>
              <a:rPr lang="en" sz="1000" dirty="0" err="1">
                <a:solidFill>
                  <a:schemeClr val="dk2"/>
                </a:solidFill>
              </a:rPr>
              <a:t>Αντιμετω</a:t>
            </a:r>
            <a:r>
              <a:rPr lang="en" sz="1000" dirty="0">
                <a:solidFill>
                  <a:schemeClr val="dk2"/>
                </a:solidFill>
              </a:rPr>
              <a:t>π</a:t>
            </a:r>
            <a:r>
              <a:rPr lang="en" sz="1000" dirty="0" err="1">
                <a:solidFill>
                  <a:schemeClr val="dk2"/>
                </a:solidFill>
              </a:rPr>
              <a:t>ίζοντ</a:t>
            </a:r>
            <a:r>
              <a:rPr lang="en" sz="1000" dirty="0">
                <a:solidFill>
                  <a:schemeClr val="dk2"/>
                </a:solidFill>
              </a:rPr>
              <a:t>α</a:t>
            </a:r>
            <a:r>
              <a:rPr lang="en" sz="1000" dirty="0" err="1">
                <a:solidFill>
                  <a:schemeClr val="dk2"/>
                </a:solidFill>
              </a:rPr>
              <a:t>ς</a:t>
            </a:r>
            <a:r>
              <a:rPr lang="en" sz="1000" dirty="0">
                <a:solidFill>
                  <a:schemeClr val="dk2"/>
                </a:solidFill>
              </a:rPr>
              <a:t> </a:t>
            </a:r>
            <a:r>
              <a:rPr lang="en" sz="1000" dirty="0" err="1">
                <a:solidFill>
                  <a:schemeClr val="dk2"/>
                </a:solidFill>
              </a:rPr>
              <a:t>τη</a:t>
            </a:r>
            <a:r>
              <a:rPr lang="en" sz="1000" dirty="0">
                <a:solidFill>
                  <a:schemeClr val="dk2"/>
                </a:solidFill>
              </a:rPr>
              <a:t> </a:t>
            </a:r>
            <a:r>
              <a:rPr lang="en" sz="1000" dirty="0" err="1">
                <a:solidFill>
                  <a:schemeClr val="dk2"/>
                </a:solidFill>
              </a:rPr>
              <a:t>συστημικότητ</a:t>
            </a:r>
            <a:r>
              <a:rPr lang="en" sz="1000" dirty="0">
                <a:solidFill>
                  <a:schemeClr val="dk2"/>
                </a:solidFill>
              </a:rPr>
              <a:t>α </a:t>
            </a:r>
            <a:r>
              <a:rPr lang="en" sz="1000" dirty="0" err="1">
                <a:solidFill>
                  <a:schemeClr val="dk2"/>
                </a:solidFill>
              </a:rPr>
              <a:t>ως</a:t>
            </a:r>
            <a:r>
              <a:rPr lang="en" sz="1000" dirty="0">
                <a:solidFill>
                  <a:schemeClr val="dk2"/>
                </a:solidFill>
              </a:rPr>
              <a:t> </a:t>
            </a:r>
            <a:r>
              <a:rPr lang="en" sz="1000" dirty="0" err="1">
                <a:solidFill>
                  <a:schemeClr val="dk2"/>
                </a:solidFill>
              </a:rPr>
              <a:t>ιδιότητ</a:t>
            </a:r>
            <a:r>
              <a:rPr lang="en" sz="1000" dirty="0">
                <a:solidFill>
                  <a:schemeClr val="dk2"/>
                </a:solidFill>
              </a:rPr>
              <a:t>α </a:t>
            </a:r>
            <a:r>
              <a:rPr lang="en" sz="1000" dirty="0" err="1">
                <a:solidFill>
                  <a:schemeClr val="dk2"/>
                </a:solidFill>
              </a:rPr>
              <a:t>της</a:t>
            </a:r>
            <a:r>
              <a:rPr lang="en" sz="1000" dirty="0">
                <a:solidFill>
                  <a:schemeClr val="dk2"/>
                </a:solidFill>
              </a:rPr>
              <a:t> </a:t>
            </a:r>
            <a:r>
              <a:rPr lang="en" sz="1000" dirty="0" err="1">
                <a:solidFill>
                  <a:schemeClr val="dk2"/>
                </a:solidFill>
              </a:rPr>
              <a:t>ερμηνευτικής</a:t>
            </a:r>
            <a:r>
              <a:rPr lang="en" sz="1000" dirty="0">
                <a:solidFill>
                  <a:schemeClr val="dk2"/>
                </a:solidFill>
              </a:rPr>
              <a:t> </a:t>
            </a:r>
            <a:r>
              <a:rPr lang="en" sz="1000" dirty="0" err="1">
                <a:solidFill>
                  <a:schemeClr val="dk2"/>
                </a:solidFill>
              </a:rPr>
              <a:t>έρευν</a:t>
            </a:r>
            <a:r>
              <a:rPr lang="en" sz="1000" dirty="0">
                <a:solidFill>
                  <a:schemeClr val="dk2"/>
                </a:solidFill>
              </a:rPr>
              <a:t>α</a:t>
            </a:r>
            <a:r>
              <a:rPr lang="en" sz="1000" dirty="0" err="1">
                <a:solidFill>
                  <a:schemeClr val="dk2"/>
                </a:solidFill>
              </a:rPr>
              <a:t>ς</a:t>
            </a:r>
            <a:r>
              <a:rPr lang="en" sz="1000" dirty="0">
                <a:solidFill>
                  <a:schemeClr val="dk2"/>
                </a:solidFill>
              </a:rPr>
              <a:t> </a:t>
            </a:r>
            <a:r>
              <a:rPr lang="en" sz="1000" dirty="0" err="1">
                <a:solidFill>
                  <a:schemeClr val="dk2"/>
                </a:solidFill>
              </a:rPr>
              <a:t>κ</a:t>
            </a:r>
            <a:r>
              <a:rPr lang="en" sz="1000" dirty="0">
                <a:solidFill>
                  <a:schemeClr val="dk2"/>
                </a:solidFill>
              </a:rPr>
              <a:t>α</a:t>
            </a:r>
            <a:r>
              <a:rPr lang="en" sz="1000" dirty="0" err="1">
                <a:solidFill>
                  <a:schemeClr val="dk2"/>
                </a:solidFill>
              </a:rPr>
              <a:t>ι</a:t>
            </a:r>
            <a:r>
              <a:rPr lang="en" sz="1000" dirty="0">
                <a:solidFill>
                  <a:schemeClr val="dk2"/>
                </a:solidFill>
              </a:rPr>
              <a:t> </a:t>
            </a:r>
            <a:r>
              <a:rPr lang="en" sz="1000" dirty="0" err="1">
                <a:solidFill>
                  <a:schemeClr val="dk2"/>
                </a:solidFill>
              </a:rPr>
              <a:t>όχι</a:t>
            </a:r>
            <a:r>
              <a:rPr lang="en" sz="1000" dirty="0">
                <a:solidFill>
                  <a:schemeClr val="dk2"/>
                </a:solidFill>
              </a:rPr>
              <a:t> </a:t>
            </a:r>
            <a:r>
              <a:rPr lang="en" sz="1000" dirty="0" err="1">
                <a:solidFill>
                  <a:schemeClr val="dk2"/>
                </a:solidFill>
              </a:rPr>
              <a:t>ως</a:t>
            </a:r>
            <a:r>
              <a:rPr lang="en" sz="1000" dirty="0">
                <a:solidFill>
                  <a:schemeClr val="dk2"/>
                </a:solidFill>
              </a:rPr>
              <a:t> </a:t>
            </a:r>
            <a:r>
              <a:rPr lang="en" sz="1000" dirty="0" err="1">
                <a:solidFill>
                  <a:schemeClr val="dk2"/>
                </a:solidFill>
              </a:rPr>
              <a:t>τον</a:t>
            </a:r>
            <a:r>
              <a:rPr lang="en" sz="1000" dirty="0">
                <a:solidFill>
                  <a:schemeClr val="dk2"/>
                </a:solidFill>
              </a:rPr>
              <a:t> </a:t>
            </a:r>
            <a:r>
              <a:rPr lang="en" sz="1000" dirty="0" err="1">
                <a:solidFill>
                  <a:schemeClr val="dk2"/>
                </a:solidFill>
              </a:rPr>
              <a:t>ίδιο</a:t>
            </a:r>
            <a:r>
              <a:rPr lang="en" sz="1000" dirty="0">
                <a:solidFill>
                  <a:schemeClr val="dk2"/>
                </a:solidFill>
              </a:rPr>
              <a:t> </a:t>
            </a:r>
            <a:r>
              <a:rPr lang="en" sz="1000" dirty="0" err="1">
                <a:solidFill>
                  <a:schemeClr val="dk2"/>
                </a:solidFill>
              </a:rPr>
              <a:t>τον</a:t>
            </a:r>
            <a:r>
              <a:rPr lang="en" sz="1000" dirty="0">
                <a:solidFill>
                  <a:schemeClr val="dk2"/>
                </a:solidFill>
              </a:rPr>
              <a:t> </a:t>
            </a:r>
            <a:r>
              <a:rPr lang="en" sz="1000" dirty="0" err="1">
                <a:solidFill>
                  <a:schemeClr val="dk2"/>
                </a:solidFill>
              </a:rPr>
              <a:t>κόσμο</a:t>
            </a:r>
            <a:r>
              <a:rPr lang="en" sz="1000" dirty="0">
                <a:solidFill>
                  <a:schemeClr val="dk2"/>
                </a:solidFill>
              </a:rPr>
              <a:t>, </a:t>
            </a:r>
            <a:r>
              <a:rPr lang="en" sz="1000" dirty="0" err="1">
                <a:solidFill>
                  <a:schemeClr val="dk2"/>
                </a:solidFill>
              </a:rPr>
              <a:t>η</a:t>
            </a:r>
            <a:r>
              <a:rPr lang="en" sz="1000" dirty="0">
                <a:solidFill>
                  <a:schemeClr val="dk2"/>
                </a:solidFill>
              </a:rPr>
              <a:t> SSM α</a:t>
            </a:r>
            <a:r>
              <a:rPr lang="en" sz="1000" dirty="0" err="1">
                <a:solidFill>
                  <a:schemeClr val="dk2"/>
                </a:solidFill>
              </a:rPr>
              <a:t>ν</a:t>
            </a:r>
            <a:r>
              <a:rPr lang="en" sz="1000" dirty="0">
                <a:solidFill>
                  <a:schemeClr val="dk2"/>
                </a:solidFill>
              </a:rPr>
              <a:t>α</a:t>
            </a:r>
            <a:r>
              <a:rPr lang="en" sz="1000" dirty="0" err="1">
                <a:solidFill>
                  <a:schemeClr val="dk2"/>
                </a:solidFill>
              </a:rPr>
              <a:t>γάγει</a:t>
            </a:r>
            <a:r>
              <a:rPr lang="en" sz="1000" dirty="0">
                <a:solidFill>
                  <a:schemeClr val="dk2"/>
                </a:solidFill>
              </a:rPr>
              <a:t> </a:t>
            </a:r>
            <a:r>
              <a:rPr lang="en" sz="1000" dirty="0" err="1">
                <a:solidFill>
                  <a:schemeClr val="dk2"/>
                </a:solidFill>
              </a:rPr>
              <a:t>τη</a:t>
            </a:r>
            <a:r>
              <a:rPr lang="en" sz="1000" dirty="0">
                <a:solidFill>
                  <a:schemeClr val="dk2"/>
                </a:solidFill>
              </a:rPr>
              <a:t> </a:t>
            </a:r>
            <a:r>
              <a:rPr lang="en" sz="1000" dirty="0" err="1">
                <a:solidFill>
                  <a:schemeClr val="dk2"/>
                </a:solidFill>
              </a:rPr>
              <a:t>δύν</a:t>
            </a:r>
            <a:r>
              <a:rPr lang="en" sz="1000" dirty="0">
                <a:solidFill>
                  <a:schemeClr val="dk2"/>
                </a:solidFill>
              </a:rPr>
              <a:t>α</a:t>
            </a:r>
            <a:r>
              <a:rPr lang="en" sz="1000" dirty="0" err="1">
                <a:solidFill>
                  <a:schemeClr val="dk2"/>
                </a:solidFill>
              </a:rPr>
              <a:t>μη</a:t>
            </a:r>
            <a:r>
              <a:rPr lang="en" sz="1000" dirty="0">
                <a:solidFill>
                  <a:schemeClr val="dk2"/>
                </a:solidFill>
              </a:rPr>
              <a:t> </a:t>
            </a:r>
            <a:r>
              <a:rPr lang="en" sz="1000" dirty="0" err="1">
                <a:solidFill>
                  <a:schemeClr val="dk2"/>
                </a:solidFill>
              </a:rPr>
              <a:t>της</a:t>
            </a:r>
            <a:r>
              <a:rPr lang="en" sz="1000" dirty="0">
                <a:solidFill>
                  <a:schemeClr val="dk2"/>
                </a:solidFill>
              </a:rPr>
              <a:t> </a:t>
            </a:r>
            <a:r>
              <a:rPr lang="en" sz="1000" dirty="0" err="1">
                <a:solidFill>
                  <a:schemeClr val="dk2"/>
                </a:solidFill>
              </a:rPr>
              <a:t>συστημικής</a:t>
            </a:r>
            <a:r>
              <a:rPr lang="en" sz="1000" dirty="0">
                <a:solidFill>
                  <a:schemeClr val="dk2"/>
                </a:solidFill>
              </a:rPr>
              <a:t> </a:t>
            </a:r>
            <a:r>
              <a:rPr lang="en" sz="1000" dirty="0" err="1">
                <a:solidFill>
                  <a:schemeClr val="dk2"/>
                </a:solidFill>
              </a:rPr>
              <a:t>σκέψης</a:t>
            </a:r>
            <a:r>
              <a:rPr lang="en" sz="1000" dirty="0">
                <a:solidFill>
                  <a:schemeClr val="dk2"/>
                </a:solidFill>
              </a:rPr>
              <a:t> </a:t>
            </a:r>
            <a:r>
              <a:rPr lang="en" sz="1000" dirty="0" err="1">
                <a:solidFill>
                  <a:schemeClr val="dk2"/>
                </a:solidFill>
              </a:rPr>
              <a:t>σε</a:t>
            </a:r>
            <a:r>
              <a:rPr lang="en" sz="1000" dirty="0">
                <a:solidFill>
                  <a:schemeClr val="dk2"/>
                </a:solidFill>
              </a:rPr>
              <a:t> </a:t>
            </a:r>
            <a:r>
              <a:rPr lang="en" sz="1000" dirty="0" err="1">
                <a:solidFill>
                  <a:schemeClr val="dk2"/>
                </a:solidFill>
              </a:rPr>
              <a:t>έν</a:t>
            </a:r>
            <a:r>
              <a:rPr lang="en" sz="1000" dirty="0">
                <a:solidFill>
                  <a:schemeClr val="dk2"/>
                </a:solidFill>
              </a:rPr>
              <a:t>α α</a:t>
            </a:r>
            <a:r>
              <a:rPr lang="en" sz="1000" dirty="0" err="1">
                <a:solidFill>
                  <a:schemeClr val="dk2"/>
                </a:solidFill>
              </a:rPr>
              <a:t>υθ</a:t>
            </a:r>
            <a:r>
              <a:rPr lang="en" sz="1000" dirty="0">
                <a:solidFill>
                  <a:schemeClr val="dk2"/>
                </a:solidFill>
              </a:rPr>
              <a:t>α</a:t>
            </a:r>
            <a:r>
              <a:rPr lang="en" sz="1000" dirty="0" err="1">
                <a:solidFill>
                  <a:schemeClr val="dk2"/>
                </a:solidFill>
              </a:rPr>
              <a:t>ίρετο</a:t>
            </a:r>
            <a:r>
              <a:rPr lang="en" sz="1000" dirty="0">
                <a:solidFill>
                  <a:schemeClr val="dk2"/>
                </a:solidFill>
              </a:rPr>
              <a:t> </a:t>
            </a:r>
            <a:r>
              <a:rPr lang="en" sz="1000" dirty="0" err="1">
                <a:solidFill>
                  <a:schemeClr val="dk2"/>
                </a:solidFill>
              </a:rPr>
              <a:t>γλωσσικό</a:t>
            </a:r>
            <a:r>
              <a:rPr lang="en" sz="1000" dirty="0">
                <a:solidFill>
                  <a:schemeClr val="dk2"/>
                </a:solidFill>
              </a:rPr>
              <a:t> πα</a:t>
            </a:r>
            <a:r>
              <a:rPr lang="en" sz="1000" dirty="0" err="1">
                <a:solidFill>
                  <a:schemeClr val="dk2"/>
                </a:solidFill>
              </a:rPr>
              <a:t>ιχνίδι</a:t>
            </a:r>
            <a:r>
              <a:rPr lang="en" sz="1000" dirty="0">
                <a:solidFill>
                  <a:schemeClr val="dk2"/>
                </a:solidFill>
              </a:rPr>
              <a:t>.</a:t>
            </a:r>
            <a:endParaRPr sz="1000" dirty="0">
              <a:solidFill>
                <a:schemeClr val="dk2"/>
              </a:solidFill>
            </a:endParaRPr>
          </a:p>
          <a:p>
            <a:pPr marL="457200" lvl="0" indent="-285750" algn="l" rtl="0">
              <a:lnSpc>
                <a:spcPct val="115000"/>
              </a:lnSpc>
              <a:spcAft>
                <a:spcPts val="0"/>
              </a:spcAft>
              <a:buClr>
                <a:schemeClr val="dk2"/>
              </a:buClr>
              <a:buSzPts val="900"/>
              <a:buChar char="●"/>
            </a:pPr>
            <a:r>
              <a:rPr lang="en" sz="1000" b="1" dirty="0" err="1">
                <a:solidFill>
                  <a:schemeClr val="dk2"/>
                </a:solidFill>
              </a:rPr>
              <a:t>Περιορισμένη</a:t>
            </a:r>
            <a:r>
              <a:rPr lang="en" sz="1000" b="1" dirty="0">
                <a:solidFill>
                  <a:schemeClr val="dk2"/>
                </a:solidFill>
              </a:rPr>
              <a:t> </a:t>
            </a:r>
            <a:r>
              <a:rPr lang="en" sz="1000" b="1" dirty="0" err="1">
                <a:solidFill>
                  <a:schemeClr val="dk2"/>
                </a:solidFill>
              </a:rPr>
              <a:t>χρήση</a:t>
            </a:r>
            <a:r>
              <a:rPr lang="en" sz="1000" b="1" dirty="0">
                <a:solidFill>
                  <a:schemeClr val="dk2"/>
                </a:solidFill>
              </a:rPr>
              <a:t> </a:t>
            </a:r>
            <a:r>
              <a:rPr lang="en" sz="1000" b="1" dirty="0" err="1">
                <a:solidFill>
                  <a:schemeClr val="dk2"/>
                </a:solidFill>
              </a:rPr>
              <a:t>σε</a:t>
            </a:r>
            <a:r>
              <a:rPr lang="en" sz="1000" b="1" dirty="0">
                <a:solidFill>
                  <a:schemeClr val="dk2"/>
                </a:solidFill>
              </a:rPr>
              <a:t> </a:t>
            </a:r>
            <a:r>
              <a:rPr lang="en" sz="1000" b="1" dirty="0" err="1">
                <a:solidFill>
                  <a:schemeClr val="dk2"/>
                </a:solidFill>
              </a:rPr>
              <a:t>τεχνικούς</a:t>
            </a:r>
            <a:r>
              <a:rPr lang="en" sz="1000" b="1" dirty="0">
                <a:solidFill>
                  <a:schemeClr val="dk2"/>
                </a:solidFill>
              </a:rPr>
              <a:t> </a:t>
            </a:r>
            <a:r>
              <a:rPr lang="en" sz="1000" b="1" dirty="0" err="1">
                <a:solidFill>
                  <a:schemeClr val="dk2"/>
                </a:solidFill>
              </a:rPr>
              <a:t>κ</a:t>
            </a:r>
            <a:r>
              <a:rPr lang="en" sz="1000" b="1" dirty="0">
                <a:solidFill>
                  <a:schemeClr val="dk2"/>
                </a:solidFill>
              </a:rPr>
              <a:t>α</a:t>
            </a:r>
            <a:r>
              <a:rPr lang="en" sz="1000" b="1" dirty="0" err="1">
                <a:solidFill>
                  <a:schemeClr val="dk2"/>
                </a:solidFill>
              </a:rPr>
              <a:t>ι</a:t>
            </a:r>
            <a:r>
              <a:rPr lang="en" sz="1000" b="1" dirty="0">
                <a:solidFill>
                  <a:schemeClr val="dk2"/>
                </a:solidFill>
              </a:rPr>
              <a:t> π</a:t>
            </a:r>
            <a:r>
              <a:rPr lang="en" sz="1000" b="1" dirty="0" err="1">
                <a:solidFill>
                  <a:schemeClr val="dk2"/>
                </a:solidFill>
              </a:rPr>
              <a:t>ερί</a:t>
            </a:r>
            <a:r>
              <a:rPr lang="en" sz="1000" b="1" dirty="0">
                <a:solidFill>
                  <a:schemeClr val="dk2"/>
                </a:solidFill>
              </a:rPr>
              <a:t>π</a:t>
            </a:r>
            <a:r>
              <a:rPr lang="en" sz="1000" b="1" dirty="0" err="1">
                <a:solidFill>
                  <a:schemeClr val="dk2"/>
                </a:solidFill>
              </a:rPr>
              <a:t>λοκους</a:t>
            </a:r>
            <a:r>
              <a:rPr lang="en" sz="1000" b="1" dirty="0">
                <a:solidFill>
                  <a:schemeClr val="dk2"/>
                </a:solidFill>
              </a:rPr>
              <a:t> </a:t>
            </a:r>
            <a:r>
              <a:rPr lang="en" sz="1000" b="1" dirty="0" err="1">
                <a:solidFill>
                  <a:schemeClr val="dk2"/>
                </a:solidFill>
              </a:rPr>
              <a:t>τομείς</a:t>
            </a:r>
            <a:r>
              <a:rPr lang="en" sz="1000" b="1" dirty="0">
                <a:solidFill>
                  <a:schemeClr val="dk2"/>
                </a:solidFill>
              </a:rPr>
              <a:t>:</a:t>
            </a:r>
            <a:r>
              <a:rPr lang="en" sz="1000" dirty="0">
                <a:solidFill>
                  <a:schemeClr val="dk2"/>
                </a:solidFill>
              </a:rPr>
              <a:t> </a:t>
            </a:r>
            <a:r>
              <a:rPr lang="en" sz="1000" u="sng" dirty="0" err="1">
                <a:solidFill>
                  <a:schemeClr val="dk2"/>
                </a:solidFill>
              </a:rPr>
              <a:t>Γι</a:t>
            </a:r>
            <a:r>
              <a:rPr lang="en" sz="1000" u="sng" dirty="0">
                <a:solidFill>
                  <a:schemeClr val="dk2"/>
                </a:solidFill>
              </a:rPr>
              <a:t>α π</a:t>
            </a:r>
            <a:r>
              <a:rPr lang="en" sz="1000" u="sng" dirty="0" err="1">
                <a:solidFill>
                  <a:schemeClr val="dk2"/>
                </a:solidFill>
              </a:rPr>
              <a:t>ρο</a:t>
            </a:r>
            <a:r>
              <a:rPr lang="en" sz="1000" u="sng" dirty="0">
                <a:solidFill>
                  <a:schemeClr val="dk2"/>
                </a:solidFill>
              </a:rPr>
              <a:t>β</a:t>
            </a:r>
            <a:r>
              <a:rPr lang="en" sz="1000" u="sng" dirty="0" err="1">
                <a:solidFill>
                  <a:schemeClr val="dk2"/>
                </a:solidFill>
              </a:rPr>
              <a:t>λήμ</a:t>
            </a:r>
            <a:r>
              <a:rPr lang="en" sz="1000" u="sng" dirty="0">
                <a:solidFill>
                  <a:schemeClr val="dk2"/>
                </a:solidFill>
              </a:rPr>
              <a:t>α</a:t>
            </a:r>
            <a:r>
              <a:rPr lang="en" sz="1000" u="sng" dirty="0" err="1">
                <a:solidFill>
                  <a:schemeClr val="dk2"/>
                </a:solidFill>
              </a:rPr>
              <a:t>τ</a:t>
            </a:r>
            <a:r>
              <a:rPr lang="en" sz="1000" u="sng" dirty="0">
                <a:solidFill>
                  <a:schemeClr val="dk2"/>
                </a:solidFill>
              </a:rPr>
              <a:t>α π</a:t>
            </a:r>
            <a:r>
              <a:rPr lang="en" sz="1000" u="sng" dirty="0" err="1">
                <a:solidFill>
                  <a:schemeClr val="dk2"/>
                </a:solidFill>
              </a:rPr>
              <a:t>ου</a:t>
            </a:r>
            <a:r>
              <a:rPr lang="en" sz="1000" u="sng" dirty="0">
                <a:solidFill>
                  <a:schemeClr val="dk2"/>
                </a:solidFill>
              </a:rPr>
              <a:t> </a:t>
            </a:r>
            <a:r>
              <a:rPr lang="en" sz="1000" u="sng" dirty="0" err="1">
                <a:solidFill>
                  <a:schemeClr val="dk2"/>
                </a:solidFill>
              </a:rPr>
              <a:t>είν</a:t>
            </a:r>
            <a:r>
              <a:rPr lang="en" sz="1000" u="sng" dirty="0">
                <a:solidFill>
                  <a:schemeClr val="dk2"/>
                </a:solidFill>
              </a:rPr>
              <a:t>α</a:t>
            </a:r>
            <a:r>
              <a:rPr lang="en" sz="1000" u="sng" dirty="0" err="1">
                <a:solidFill>
                  <a:schemeClr val="dk2"/>
                </a:solidFill>
              </a:rPr>
              <a:t>ι</a:t>
            </a:r>
            <a:r>
              <a:rPr lang="en" sz="1000" u="sng" dirty="0">
                <a:solidFill>
                  <a:schemeClr val="dk2"/>
                </a:solidFill>
              </a:rPr>
              <a:t> </a:t>
            </a:r>
            <a:r>
              <a:rPr lang="en" sz="1000" u="sng" dirty="0" err="1">
                <a:solidFill>
                  <a:schemeClr val="dk2"/>
                </a:solidFill>
              </a:rPr>
              <a:t>τεχνικά</a:t>
            </a:r>
            <a:r>
              <a:rPr lang="en" sz="1000" u="sng" dirty="0">
                <a:solidFill>
                  <a:schemeClr val="dk2"/>
                </a:solidFill>
              </a:rPr>
              <a:t> π</a:t>
            </a:r>
            <a:r>
              <a:rPr lang="en" sz="1000" u="sng" dirty="0" err="1">
                <a:solidFill>
                  <a:schemeClr val="dk2"/>
                </a:solidFill>
              </a:rPr>
              <a:t>ερί</a:t>
            </a:r>
            <a:r>
              <a:rPr lang="en" sz="1000" u="sng" dirty="0">
                <a:solidFill>
                  <a:schemeClr val="dk2"/>
                </a:solidFill>
              </a:rPr>
              <a:t>π</a:t>
            </a:r>
            <a:r>
              <a:rPr lang="en" sz="1000" u="sng" dirty="0" err="1">
                <a:solidFill>
                  <a:schemeClr val="dk2"/>
                </a:solidFill>
              </a:rPr>
              <a:t>λοκ</a:t>
            </a:r>
            <a:r>
              <a:rPr lang="en" sz="1000" u="sng" dirty="0">
                <a:solidFill>
                  <a:schemeClr val="dk2"/>
                </a:solidFill>
              </a:rPr>
              <a:t>α (π.</a:t>
            </a:r>
            <a:r>
              <a:rPr lang="en" sz="1000" u="sng" dirty="0" err="1">
                <a:solidFill>
                  <a:schemeClr val="dk2"/>
                </a:solidFill>
              </a:rPr>
              <a:t>χ</a:t>
            </a:r>
            <a:r>
              <a:rPr lang="en" sz="1000" u="sng" dirty="0">
                <a:solidFill>
                  <a:schemeClr val="dk2"/>
                </a:solidFill>
              </a:rPr>
              <a:t>., </a:t>
            </a:r>
            <a:r>
              <a:rPr lang="en" sz="1000" u="sng" dirty="0" err="1">
                <a:solidFill>
                  <a:schemeClr val="dk2"/>
                </a:solidFill>
              </a:rPr>
              <a:t>σχεδι</a:t>
            </a:r>
            <a:r>
              <a:rPr lang="en" sz="1000" u="sng" dirty="0">
                <a:solidFill>
                  <a:schemeClr val="dk2"/>
                </a:solidFill>
              </a:rPr>
              <a:t>α</a:t>
            </a:r>
            <a:r>
              <a:rPr lang="en" sz="1000" u="sng" dirty="0" err="1">
                <a:solidFill>
                  <a:schemeClr val="dk2"/>
                </a:solidFill>
              </a:rPr>
              <a:t>σμός</a:t>
            </a:r>
            <a:r>
              <a:rPr lang="en" sz="1000" u="sng" dirty="0">
                <a:solidFill>
                  <a:schemeClr val="dk2"/>
                </a:solidFill>
              </a:rPr>
              <a:t> </a:t>
            </a:r>
            <a:r>
              <a:rPr lang="en" sz="1000" u="sng" dirty="0" err="1">
                <a:solidFill>
                  <a:schemeClr val="dk2"/>
                </a:solidFill>
              </a:rPr>
              <a:t>ενός</a:t>
            </a:r>
            <a:r>
              <a:rPr lang="en" sz="1000" u="sng" dirty="0">
                <a:solidFill>
                  <a:schemeClr val="dk2"/>
                </a:solidFill>
              </a:rPr>
              <a:t> </a:t>
            </a:r>
            <a:r>
              <a:rPr lang="en" sz="1000" u="sng" dirty="0" err="1">
                <a:solidFill>
                  <a:schemeClr val="dk2"/>
                </a:solidFill>
              </a:rPr>
              <a:t>συστήμ</a:t>
            </a:r>
            <a:r>
              <a:rPr lang="en" sz="1000" u="sng" dirty="0">
                <a:solidFill>
                  <a:schemeClr val="dk2"/>
                </a:solidFill>
              </a:rPr>
              <a:t>α</a:t>
            </a:r>
            <a:r>
              <a:rPr lang="en" sz="1000" u="sng" dirty="0" err="1">
                <a:solidFill>
                  <a:schemeClr val="dk2"/>
                </a:solidFill>
              </a:rPr>
              <a:t>τος</a:t>
            </a:r>
            <a:r>
              <a:rPr lang="en" sz="1000" u="sng" dirty="0">
                <a:solidFill>
                  <a:schemeClr val="dk2"/>
                </a:solidFill>
              </a:rPr>
              <a:t> </a:t>
            </a:r>
            <a:r>
              <a:rPr lang="en" sz="1000" u="sng" dirty="0" err="1">
                <a:solidFill>
                  <a:schemeClr val="dk2"/>
                </a:solidFill>
              </a:rPr>
              <a:t>ουράς</a:t>
            </a:r>
            <a:r>
              <a:rPr lang="en" sz="1000" u="sng" dirty="0">
                <a:solidFill>
                  <a:schemeClr val="dk2"/>
                </a:solidFill>
              </a:rPr>
              <a:t>, β</a:t>
            </a:r>
            <a:r>
              <a:rPr lang="en" sz="1000" u="sng" dirty="0" err="1">
                <a:solidFill>
                  <a:schemeClr val="dk2"/>
                </a:solidFill>
              </a:rPr>
              <a:t>ελτιστο</a:t>
            </a:r>
            <a:r>
              <a:rPr lang="en" sz="1000" u="sng" dirty="0">
                <a:solidFill>
                  <a:schemeClr val="dk2"/>
                </a:solidFill>
              </a:rPr>
              <a:t>π</a:t>
            </a:r>
            <a:r>
              <a:rPr lang="en" sz="1000" u="sng" dirty="0" err="1">
                <a:solidFill>
                  <a:schemeClr val="dk2"/>
                </a:solidFill>
              </a:rPr>
              <a:t>οίηση</a:t>
            </a:r>
            <a:r>
              <a:rPr lang="en" sz="1000" u="sng" dirty="0">
                <a:solidFill>
                  <a:schemeClr val="dk2"/>
                </a:solidFill>
              </a:rPr>
              <a:t> </a:t>
            </a:r>
            <a:r>
              <a:rPr lang="en" sz="1000" u="sng" dirty="0" err="1">
                <a:solidFill>
                  <a:schemeClr val="dk2"/>
                </a:solidFill>
              </a:rPr>
              <a:t>μι</a:t>
            </a:r>
            <a:r>
              <a:rPr lang="en" sz="1000" u="sng" dirty="0">
                <a:solidFill>
                  <a:schemeClr val="dk2"/>
                </a:solidFill>
              </a:rPr>
              <a:t>α</a:t>
            </a:r>
            <a:r>
              <a:rPr lang="en" sz="1000" u="sng" dirty="0" err="1">
                <a:solidFill>
                  <a:schemeClr val="dk2"/>
                </a:solidFill>
              </a:rPr>
              <a:t>ς</a:t>
            </a:r>
            <a:r>
              <a:rPr lang="en" sz="1000" u="sng" dirty="0">
                <a:solidFill>
                  <a:schemeClr val="dk2"/>
                </a:solidFill>
              </a:rPr>
              <a:t> α</a:t>
            </a:r>
            <a:r>
              <a:rPr lang="en" sz="1000" u="sng" dirty="0" err="1">
                <a:solidFill>
                  <a:schemeClr val="dk2"/>
                </a:solidFill>
              </a:rPr>
              <a:t>λυσίδ</a:t>
            </a:r>
            <a:r>
              <a:rPr lang="en" sz="1000" u="sng" dirty="0">
                <a:solidFill>
                  <a:schemeClr val="dk2"/>
                </a:solidFill>
              </a:rPr>
              <a:t>α</a:t>
            </a:r>
            <a:r>
              <a:rPr lang="en" sz="1000" u="sng" dirty="0" err="1">
                <a:solidFill>
                  <a:schemeClr val="dk2"/>
                </a:solidFill>
              </a:rPr>
              <a:t>ς</a:t>
            </a:r>
            <a:r>
              <a:rPr lang="en" sz="1000" u="sng" dirty="0">
                <a:solidFill>
                  <a:schemeClr val="dk2"/>
                </a:solidFill>
              </a:rPr>
              <a:t> </a:t>
            </a:r>
            <a:r>
              <a:rPr lang="en" sz="1000" u="sng" dirty="0" err="1">
                <a:solidFill>
                  <a:schemeClr val="dk2"/>
                </a:solidFill>
              </a:rPr>
              <a:t>εφοδι</a:t>
            </a:r>
            <a:r>
              <a:rPr lang="en" sz="1000" u="sng" dirty="0">
                <a:solidFill>
                  <a:schemeClr val="dk2"/>
                </a:solidFill>
              </a:rPr>
              <a:t>α</a:t>
            </a:r>
            <a:r>
              <a:rPr lang="en" sz="1000" u="sng" dirty="0" err="1">
                <a:solidFill>
                  <a:schemeClr val="dk2"/>
                </a:solidFill>
              </a:rPr>
              <a:t>σμού</a:t>
            </a:r>
            <a:r>
              <a:rPr lang="en" sz="1000" u="sng" dirty="0">
                <a:solidFill>
                  <a:schemeClr val="dk2"/>
                </a:solidFill>
              </a:rPr>
              <a:t>) </a:t>
            </a:r>
            <a:r>
              <a:rPr lang="en" sz="1000" u="sng" dirty="0" err="1">
                <a:solidFill>
                  <a:schemeClr val="dk2"/>
                </a:solidFill>
              </a:rPr>
              <a:t>ή</a:t>
            </a:r>
            <a:r>
              <a:rPr lang="en" sz="1000" u="sng" dirty="0">
                <a:solidFill>
                  <a:schemeClr val="dk2"/>
                </a:solidFill>
              </a:rPr>
              <a:t> α</a:t>
            </a:r>
            <a:r>
              <a:rPr lang="en" sz="1000" u="sng" dirty="0" err="1">
                <a:solidFill>
                  <a:schemeClr val="dk2"/>
                </a:solidFill>
              </a:rPr>
              <a:t>φορούν</a:t>
            </a:r>
            <a:r>
              <a:rPr lang="en" sz="1000" u="sng" dirty="0">
                <a:solidFill>
                  <a:schemeClr val="dk2"/>
                </a:solidFill>
              </a:rPr>
              <a:t> </a:t>
            </a:r>
            <a:r>
              <a:rPr lang="en" sz="1000" u="sng" dirty="0" err="1">
                <a:solidFill>
                  <a:schemeClr val="dk2"/>
                </a:solidFill>
              </a:rPr>
              <a:t>τη</a:t>
            </a:r>
            <a:r>
              <a:rPr lang="en" sz="1000" u="sng" dirty="0">
                <a:solidFill>
                  <a:schemeClr val="dk2"/>
                </a:solidFill>
              </a:rPr>
              <a:t> </a:t>
            </a:r>
            <a:r>
              <a:rPr lang="en" sz="1000" u="sng" dirty="0" err="1">
                <a:solidFill>
                  <a:schemeClr val="dk2"/>
                </a:solidFill>
              </a:rPr>
              <a:t>δι</a:t>
            </a:r>
            <a:r>
              <a:rPr lang="en" sz="1000" u="sng" dirty="0">
                <a:solidFill>
                  <a:schemeClr val="dk2"/>
                </a:solidFill>
              </a:rPr>
              <a:t>α</a:t>
            </a:r>
            <a:r>
              <a:rPr lang="en" sz="1000" u="sng" dirty="0" err="1">
                <a:solidFill>
                  <a:schemeClr val="dk2"/>
                </a:solidFill>
              </a:rPr>
              <a:t>χείριση</a:t>
            </a:r>
            <a:r>
              <a:rPr lang="en" sz="1000" u="sng" dirty="0">
                <a:solidFill>
                  <a:schemeClr val="dk2"/>
                </a:solidFill>
              </a:rPr>
              <a:t> </a:t>
            </a:r>
            <a:r>
              <a:rPr lang="en" sz="1000" u="sng" dirty="0" err="1">
                <a:solidFill>
                  <a:schemeClr val="dk2"/>
                </a:solidFill>
              </a:rPr>
              <a:t>σύνθετων</a:t>
            </a:r>
            <a:r>
              <a:rPr lang="en" sz="1000" u="sng" dirty="0">
                <a:solidFill>
                  <a:schemeClr val="dk2"/>
                </a:solidFill>
              </a:rPr>
              <a:t> π</a:t>
            </a:r>
            <a:r>
              <a:rPr lang="en" sz="1000" u="sng" dirty="0" err="1">
                <a:solidFill>
                  <a:schemeClr val="dk2"/>
                </a:solidFill>
              </a:rPr>
              <a:t>ροσ</a:t>
            </a:r>
            <a:r>
              <a:rPr lang="en" sz="1000" u="sng" dirty="0">
                <a:solidFill>
                  <a:schemeClr val="dk2"/>
                </a:solidFill>
              </a:rPr>
              <a:t>α</a:t>
            </a:r>
            <a:r>
              <a:rPr lang="en" sz="1000" u="sng" dirty="0" err="1">
                <a:solidFill>
                  <a:schemeClr val="dk2"/>
                </a:solidFill>
              </a:rPr>
              <a:t>ρμοστικών</a:t>
            </a:r>
            <a:r>
              <a:rPr lang="en" sz="1000" u="sng" dirty="0">
                <a:solidFill>
                  <a:schemeClr val="dk2"/>
                </a:solidFill>
              </a:rPr>
              <a:t> </a:t>
            </a:r>
            <a:r>
              <a:rPr lang="en" sz="1000" u="sng" dirty="0" err="1">
                <a:solidFill>
                  <a:schemeClr val="dk2"/>
                </a:solidFill>
              </a:rPr>
              <a:t>συστημάτων</a:t>
            </a:r>
            <a:r>
              <a:rPr lang="en" sz="1000" u="sng" dirty="0">
                <a:solidFill>
                  <a:schemeClr val="dk2"/>
                </a:solidFill>
              </a:rPr>
              <a:t>, </a:t>
            </a:r>
            <a:r>
              <a:rPr lang="en" sz="1000" u="sng" dirty="0" err="1">
                <a:solidFill>
                  <a:schemeClr val="dk2"/>
                </a:solidFill>
              </a:rPr>
              <a:t>οι</a:t>
            </a:r>
            <a:r>
              <a:rPr lang="en" sz="1000" u="sng" dirty="0">
                <a:solidFill>
                  <a:schemeClr val="dk2"/>
                </a:solidFill>
              </a:rPr>
              <a:t> </a:t>
            </a:r>
            <a:r>
              <a:rPr lang="en" sz="1000" u="sng" dirty="0" err="1">
                <a:solidFill>
                  <a:schemeClr val="dk2"/>
                </a:solidFill>
              </a:rPr>
              <a:t>φονξιον</a:t>
            </a:r>
            <a:r>
              <a:rPr lang="en" sz="1000" u="sng" dirty="0">
                <a:solidFill>
                  <a:schemeClr val="dk2"/>
                </a:solidFill>
              </a:rPr>
              <a:t>α</a:t>
            </a:r>
            <a:r>
              <a:rPr lang="en" sz="1000" u="sng" dirty="0" err="1">
                <a:solidFill>
                  <a:schemeClr val="dk2"/>
                </a:solidFill>
              </a:rPr>
              <a:t>λιστές</a:t>
            </a:r>
            <a:r>
              <a:rPr lang="en" sz="1000" u="sng" dirty="0">
                <a:solidFill>
                  <a:schemeClr val="dk2"/>
                </a:solidFill>
              </a:rPr>
              <a:t> </a:t>
            </a:r>
            <a:r>
              <a:rPr lang="en" sz="1000" u="sng" dirty="0" err="1">
                <a:solidFill>
                  <a:schemeClr val="dk2"/>
                </a:solidFill>
              </a:rPr>
              <a:t>υ</a:t>
            </a:r>
            <a:r>
              <a:rPr lang="en" sz="1000" u="sng" dirty="0">
                <a:solidFill>
                  <a:schemeClr val="dk2"/>
                </a:solidFill>
              </a:rPr>
              <a:t>π</a:t>
            </a:r>
            <a:r>
              <a:rPr lang="en" sz="1000" u="sng" dirty="0" err="1">
                <a:solidFill>
                  <a:schemeClr val="dk2"/>
                </a:solidFill>
              </a:rPr>
              <a:t>οστηρίζουν</a:t>
            </a:r>
            <a:r>
              <a:rPr lang="en" sz="1000" u="sng" dirty="0">
                <a:solidFill>
                  <a:schemeClr val="dk2"/>
                </a:solidFill>
              </a:rPr>
              <a:t> </a:t>
            </a:r>
            <a:r>
              <a:rPr lang="en" sz="1000" u="sng" dirty="0" err="1">
                <a:solidFill>
                  <a:schemeClr val="dk2"/>
                </a:solidFill>
              </a:rPr>
              <a:t>ότι</a:t>
            </a:r>
            <a:r>
              <a:rPr lang="en" sz="1000" u="sng" dirty="0">
                <a:solidFill>
                  <a:schemeClr val="dk2"/>
                </a:solidFill>
              </a:rPr>
              <a:t> </a:t>
            </a:r>
            <a:r>
              <a:rPr lang="en" sz="1000" u="sng" dirty="0" err="1">
                <a:solidFill>
                  <a:schemeClr val="dk2"/>
                </a:solidFill>
              </a:rPr>
              <a:t>τ</a:t>
            </a:r>
            <a:r>
              <a:rPr lang="en" sz="1000" u="sng" dirty="0">
                <a:solidFill>
                  <a:schemeClr val="dk2"/>
                </a:solidFill>
              </a:rPr>
              <a:t>α α</a:t>
            </a:r>
            <a:r>
              <a:rPr lang="en" sz="1000" u="sng" dirty="0" err="1">
                <a:solidFill>
                  <a:schemeClr val="dk2"/>
                </a:solidFill>
              </a:rPr>
              <a:t>ντικειμενικά</a:t>
            </a:r>
            <a:r>
              <a:rPr lang="en" sz="1000" u="sng" dirty="0">
                <a:solidFill>
                  <a:schemeClr val="dk2"/>
                </a:solidFill>
              </a:rPr>
              <a:t>, </a:t>
            </a:r>
            <a:r>
              <a:rPr lang="en" sz="1000" u="sng" dirty="0" err="1">
                <a:solidFill>
                  <a:schemeClr val="dk2"/>
                </a:solidFill>
              </a:rPr>
              <a:t>ε</a:t>
            </a:r>
            <a:r>
              <a:rPr lang="en" sz="1000" u="sng" dirty="0">
                <a:solidFill>
                  <a:schemeClr val="dk2"/>
                </a:solidFill>
              </a:rPr>
              <a:t>π</a:t>
            </a:r>
            <a:r>
              <a:rPr lang="en" sz="1000" u="sng" dirty="0" err="1">
                <a:solidFill>
                  <a:schemeClr val="dk2"/>
                </a:solidFill>
              </a:rPr>
              <a:t>ιστημονικά</a:t>
            </a:r>
            <a:r>
              <a:rPr lang="en" sz="1000" u="sng" dirty="0">
                <a:solidFill>
                  <a:schemeClr val="dk2"/>
                </a:solidFill>
              </a:rPr>
              <a:t> </a:t>
            </a:r>
            <a:r>
              <a:rPr lang="en" sz="1000" u="sng" dirty="0" err="1">
                <a:solidFill>
                  <a:schemeClr val="dk2"/>
                </a:solidFill>
              </a:rPr>
              <a:t>μοντέλ</a:t>
            </a:r>
            <a:r>
              <a:rPr lang="en" sz="1000" u="sng" dirty="0">
                <a:solidFill>
                  <a:schemeClr val="dk2"/>
                </a:solidFill>
              </a:rPr>
              <a:t>α </a:t>
            </a:r>
            <a:r>
              <a:rPr lang="en" sz="1000" u="sng" dirty="0" err="1">
                <a:solidFill>
                  <a:schemeClr val="dk2"/>
                </a:solidFill>
              </a:rPr>
              <a:t>τους</a:t>
            </a:r>
            <a:r>
              <a:rPr lang="en" sz="1000" u="sng" dirty="0">
                <a:solidFill>
                  <a:schemeClr val="dk2"/>
                </a:solidFill>
              </a:rPr>
              <a:t> </a:t>
            </a:r>
            <a:r>
              <a:rPr lang="en" sz="1000" u="sng" dirty="0" err="1">
                <a:solidFill>
                  <a:schemeClr val="dk2"/>
                </a:solidFill>
              </a:rPr>
              <a:t>είν</a:t>
            </a:r>
            <a:r>
              <a:rPr lang="en" sz="1000" u="sng" dirty="0">
                <a:solidFill>
                  <a:schemeClr val="dk2"/>
                </a:solidFill>
              </a:rPr>
              <a:t>α</a:t>
            </a:r>
            <a:r>
              <a:rPr lang="en" sz="1000" u="sng" dirty="0" err="1">
                <a:solidFill>
                  <a:schemeClr val="dk2"/>
                </a:solidFill>
              </a:rPr>
              <a:t>ι</a:t>
            </a:r>
            <a:r>
              <a:rPr lang="en" sz="1000" u="sng" dirty="0">
                <a:solidFill>
                  <a:schemeClr val="dk2"/>
                </a:solidFill>
              </a:rPr>
              <a:t> απα</a:t>
            </a:r>
            <a:r>
              <a:rPr lang="en" sz="1000" u="sng" dirty="0" err="1">
                <a:solidFill>
                  <a:schemeClr val="dk2"/>
                </a:solidFill>
              </a:rPr>
              <a:t>ρ</a:t>
            </a:r>
            <a:r>
              <a:rPr lang="en" sz="1000" u="sng" dirty="0">
                <a:solidFill>
                  <a:schemeClr val="dk2"/>
                </a:solidFill>
              </a:rPr>
              <a:t>α</a:t>
            </a:r>
            <a:r>
              <a:rPr lang="en" sz="1000" u="sng" dirty="0" err="1">
                <a:solidFill>
                  <a:schemeClr val="dk2"/>
                </a:solidFill>
              </a:rPr>
              <a:t>ίτητ</a:t>
            </a:r>
            <a:r>
              <a:rPr lang="en" sz="1000" u="sng" dirty="0">
                <a:solidFill>
                  <a:schemeClr val="dk2"/>
                </a:solidFill>
              </a:rPr>
              <a:t>α </a:t>
            </a:r>
            <a:r>
              <a:rPr lang="en" sz="1000" u="sng" dirty="0" err="1">
                <a:solidFill>
                  <a:schemeClr val="dk2"/>
                </a:solidFill>
              </a:rPr>
              <a:t>κ</a:t>
            </a:r>
            <a:r>
              <a:rPr lang="en" sz="1000" u="sng" dirty="0">
                <a:solidFill>
                  <a:schemeClr val="dk2"/>
                </a:solidFill>
              </a:rPr>
              <a:t>α</a:t>
            </a:r>
            <a:r>
              <a:rPr lang="en" sz="1000" u="sng" dirty="0" err="1">
                <a:solidFill>
                  <a:schemeClr val="dk2"/>
                </a:solidFill>
              </a:rPr>
              <a:t>ι</a:t>
            </a:r>
            <a:r>
              <a:rPr lang="en" sz="1000" u="sng" dirty="0">
                <a:solidFill>
                  <a:schemeClr val="dk2"/>
                </a:solidFill>
              </a:rPr>
              <a:t> α</a:t>
            </a:r>
            <a:r>
              <a:rPr lang="en" sz="1000" u="sng" dirty="0" err="1">
                <a:solidFill>
                  <a:schemeClr val="dk2"/>
                </a:solidFill>
              </a:rPr>
              <a:t>νώτερ</a:t>
            </a:r>
            <a:r>
              <a:rPr lang="en" sz="1000" u="sng" dirty="0">
                <a:solidFill>
                  <a:schemeClr val="dk2"/>
                </a:solidFill>
              </a:rPr>
              <a:t>α</a:t>
            </a:r>
            <a:r>
              <a:rPr lang="en" sz="1000" dirty="0">
                <a:solidFill>
                  <a:schemeClr val="dk2"/>
                </a:solidFill>
              </a:rPr>
              <a:t>. </a:t>
            </a:r>
            <a:r>
              <a:rPr lang="en" sz="1000" i="1" dirty="0" err="1">
                <a:solidFill>
                  <a:schemeClr val="dk2"/>
                </a:solidFill>
              </a:rPr>
              <a:t>Η</a:t>
            </a:r>
            <a:r>
              <a:rPr lang="en" sz="1000" i="1" dirty="0">
                <a:solidFill>
                  <a:schemeClr val="dk2"/>
                </a:solidFill>
              </a:rPr>
              <a:t> SSM </a:t>
            </a:r>
            <a:r>
              <a:rPr lang="en" sz="1000" i="1" dirty="0" err="1">
                <a:solidFill>
                  <a:schemeClr val="dk2"/>
                </a:solidFill>
              </a:rPr>
              <a:t>έχει</a:t>
            </a:r>
            <a:r>
              <a:rPr lang="en" sz="1000" i="1" dirty="0">
                <a:solidFill>
                  <a:schemeClr val="dk2"/>
                </a:solidFill>
              </a:rPr>
              <a:t> </a:t>
            </a:r>
            <a:r>
              <a:rPr lang="en" sz="1000" i="1" dirty="0" err="1">
                <a:solidFill>
                  <a:schemeClr val="dk2"/>
                </a:solidFill>
              </a:rPr>
              <a:t>λίγ</a:t>
            </a:r>
            <a:r>
              <a:rPr lang="en" sz="1000" i="1" dirty="0">
                <a:solidFill>
                  <a:schemeClr val="dk2"/>
                </a:solidFill>
              </a:rPr>
              <a:t>α </a:t>
            </a:r>
            <a:r>
              <a:rPr lang="en" sz="1000" i="1" dirty="0" err="1">
                <a:solidFill>
                  <a:schemeClr val="dk2"/>
                </a:solidFill>
              </a:rPr>
              <a:t>ν</a:t>
            </a:r>
            <a:r>
              <a:rPr lang="en" sz="1000" i="1" dirty="0">
                <a:solidFill>
                  <a:schemeClr val="dk2"/>
                </a:solidFill>
              </a:rPr>
              <a:t>α π</a:t>
            </a:r>
            <a:r>
              <a:rPr lang="en" sz="1000" i="1" dirty="0" err="1">
                <a:solidFill>
                  <a:schemeClr val="dk2"/>
                </a:solidFill>
              </a:rPr>
              <a:t>ροσφέρει</a:t>
            </a:r>
            <a:r>
              <a:rPr lang="en" sz="1000" i="1" dirty="0">
                <a:solidFill>
                  <a:schemeClr val="dk2"/>
                </a:solidFill>
              </a:rPr>
              <a:t> </a:t>
            </a:r>
            <a:r>
              <a:rPr lang="en" sz="1000" i="1" dirty="0" err="1">
                <a:solidFill>
                  <a:schemeClr val="dk2"/>
                </a:solidFill>
              </a:rPr>
              <a:t>σε</a:t>
            </a:r>
            <a:r>
              <a:rPr lang="en" sz="1000" i="1" dirty="0">
                <a:solidFill>
                  <a:schemeClr val="dk2"/>
                </a:solidFill>
              </a:rPr>
              <a:t> α</a:t>
            </a:r>
            <a:r>
              <a:rPr lang="en" sz="1000" i="1" dirty="0" err="1">
                <a:solidFill>
                  <a:schemeClr val="dk2"/>
                </a:solidFill>
              </a:rPr>
              <a:t>υτούς</a:t>
            </a:r>
            <a:r>
              <a:rPr lang="en" sz="1000" i="1" dirty="0">
                <a:solidFill>
                  <a:schemeClr val="dk2"/>
                </a:solidFill>
              </a:rPr>
              <a:t> </a:t>
            </a:r>
            <a:r>
              <a:rPr lang="en" sz="1000" i="1" dirty="0" err="1">
                <a:solidFill>
                  <a:schemeClr val="dk2"/>
                </a:solidFill>
              </a:rPr>
              <a:t>τους</a:t>
            </a:r>
            <a:r>
              <a:rPr lang="en" sz="1000" i="1" dirty="0">
                <a:solidFill>
                  <a:schemeClr val="dk2"/>
                </a:solidFill>
              </a:rPr>
              <a:t> “απ</a:t>
            </a:r>
            <a:r>
              <a:rPr lang="en" sz="1000" i="1" dirty="0" err="1">
                <a:solidFill>
                  <a:schemeClr val="dk2"/>
                </a:solidFill>
              </a:rPr>
              <a:t>λούς</a:t>
            </a:r>
            <a:r>
              <a:rPr lang="en" sz="1000" i="1" dirty="0">
                <a:solidFill>
                  <a:schemeClr val="dk2"/>
                </a:solidFill>
              </a:rPr>
              <a:t>” </a:t>
            </a:r>
            <a:r>
              <a:rPr lang="en" sz="1000" i="1" dirty="0" err="1">
                <a:solidFill>
                  <a:schemeClr val="dk2"/>
                </a:solidFill>
              </a:rPr>
              <a:t>ή</a:t>
            </a:r>
            <a:r>
              <a:rPr lang="en" sz="1000" i="1" dirty="0">
                <a:solidFill>
                  <a:schemeClr val="dk2"/>
                </a:solidFill>
              </a:rPr>
              <a:t> “π</a:t>
            </a:r>
            <a:r>
              <a:rPr lang="en" sz="1000" i="1" dirty="0" err="1">
                <a:solidFill>
                  <a:schemeClr val="dk2"/>
                </a:solidFill>
              </a:rPr>
              <a:t>ερί</a:t>
            </a:r>
            <a:r>
              <a:rPr lang="en" sz="1000" i="1" dirty="0">
                <a:solidFill>
                  <a:schemeClr val="dk2"/>
                </a:solidFill>
              </a:rPr>
              <a:t>π</a:t>
            </a:r>
            <a:r>
              <a:rPr lang="en" sz="1000" i="1" dirty="0" err="1">
                <a:solidFill>
                  <a:schemeClr val="dk2"/>
                </a:solidFill>
              </a:rPr>
              <a:t>λοκους</a:t>
            </a:r>
            <a:r>
              <a:rPr lang="en" sz="1000" i="1" dirty="0">
                <a:solidFill>
                  <a:schemeClr val="dk2"/>
                </a:solidFill>
              </a:rPr>
              <a:t>” </a:t>
            </a:r>
            <a:r>
              <a:rPr lang="en" sz="1000" i="1" dirty="0" err="1">
                <a:solidFill>
                  <a:schemeClr val="dk2"/>
                </a:solidFill>
              </a:rPr>
              <a:t>τομείς</a:t>
            </a:r>
            <a:r>
              <a:rPr lang="en" sz="1000" i="1" dirty="0">
                <a:solidFill>
                  <a:schemeClr val="dk2"/>
                </a:solidFill>
              </a:rPr>
              <a:t> </a:t>
            </a:r>
            <a:r>
              <a:rPr lang="en" sz="1000" b="1" i="1" dirty="0" err="1">
                <a:solidFill>
                  <a:schemeClr val="dk2"/>
                </a:solidFill>
              </a:rPr>
              <a:t>ό</a:t>
            </a:r>
            <a:r>
              <a:rPr lang="en" sz="1000" b="1" i="1" dirty="0">
                <a:solidFill>
                  <a:schemeClr val="dk2"/>
                </a:solidFill>
              </a:rPr>
              <a:t>π</a:t>
            </a:r>
            <a:r>
              <a:rPr lang="en" sz="1000" b="1" i="1" dirty="0" err="1">
                <a:solidFill>
                  <a:schemeClr val="dk2"/>
                </a:solidFill>
              </a:rPr>
              <a:t>ου</a:t>
            </a:r>
            <a:r>
              <a:rPr lang="en" sz="1000" b="1" i="1" dirty="0">
                <a:solidFill>
                  <a:schemeClr val="dk2"/>
                </a:solidFill>
              </a:rPr>
              <a:t> </a:t>
            </a:r>
            <a:r>
              <a:rPr lang="en" sz="1000" b="1" i="1" dirty="0" err="1">
                <a:solidFill>
                  <a:schemeClr val="dk2"/>
                </a:solidFill>
              </a:rPr>
              <a:t>μ</a:t>
            </a:r>
            <a:r>
              <a:rPr lang="en" sz="1000" b="1" i="1" dirty="0">
                <a:solidFill>
                  <a:schemeClr val="dk2"/>
                </a:solidFill>
              </a:rPr>
              <a:t>π</a:t>
            </a:r>
            <a:r>
              <a:rPr lang="en" sz="1000" b="1" i="1" dirty="0" err="1">
                <a:solidFill>
                  <a:schemeClr val="dk2"/>
                </a:solidFill>
              </a:rPr>
              <a:t>ορούν</a:t>
            </a:r>
            <a:r>
              <a:rPr lang="en" sz="1000" b="1" i="1" dirty="0">
                <a:solidFill>
                  <a:schemeClr val="dk2"/>
                </a:solidFill>
              </a:rPr>
              <a:t> </a:t>
            </a:r>
            <a:r>
              <a:rPr lang="en" sz="1000" b="1" i="1" dirty="0" err="1">
                <a:solidFill>
                  <a:schemeClr val="dk2"/>
                </a:solidFill>
              </a:rPr>
              <a:t>ν</a:t>
            </a:r>
            <a:r>
              <a:rPr lang="en" sz="1000" b="1" i="1" dirty="0">
                <a:solidFill>
                  <a:schemeClr val="dk2"/>
                </a:solidFill>
              </a:rPr>
              <a:t>α </a:t>
            </a:r>
            <a:r>
              <a:rPr lang="en" sz="1000" b="1" i="1" dirty="0" err="1">
                <a:solidFill>
                  <a:schemeClr val="dk2"/>
                </a:solidFill>
              </a:rPr>
              <a:t>εντο</a:t>
            </a:r>
            <a:r>
              <a:rPr lang="en" sz="1000" b="1" i="1" dirty="0">
                <a:solidFill>
                  <a:schemeClr val="dk2"/>
                </a:solidFill>
              </a:rPr>
              <a:t>π</a:t>
            </a:r>
            <a:r>
              <a:rPr lang="en" sz="1000" b="1" i="1" dirty="0" err="1">
                <a:solidFill>
                  <a:schemeClr val="dk2"/>
                </a:solidFill>
              </a:rPr>
              <a:t>ιστούν</a:t>
            </a:r>
            <a:r>
              <a:rPr lang="en" sz="1000" b="1" i="1" dirty="0">
                <a:solidFill>
                  <a:schemeClr val="dk2"/>
                </a:solidFill>
              </a:rPr>
              <a:t> </a:t>
            </a:r>
            <a:r>
              <a:rPr lang="en" sz="1000" b="1" i="1" dirty="0" err="1">
                <a:solidFill>
                  <a:schemeClr val="dk2"/>
                </a:solidFill>
              </a:rPr>
              <a:t>σ</a:t>
            </a:r>
            <a:r>
              <a:rPr lang="en" sz="1000" b="1" i="1" dirty="0">
                <a:solidFill>
                  <a:schemeClr val="dk2"/>
                </a:solidFill>
              </a:rPr>
              <a:t>α</a:t>
            </a:r>
            <a:r>
              <a:rPr lang="en" sz="1000" b="1" i="1" dirty="0" err="1">
                <a:solidFill>
                  <a:schemeClr val="dk2"/>
                </a:solidFill>
              </a:rPr>
              <a:t>φείς</a:t>
            </a:r>
            <a:r>
              <a:rPr lang="en" sz="1000" b="1" i="1" dirty="0">
                <a:solidFill>
                  <a:schemeClr val="dk2"/>
                </a:solidFill>
              </a:rPr>
              <a:t> </a:t>
            </a:r>
            <a:r>
              <a:rPr lang="en" sz="1000" b="1" i="1" dirty="0" err="1">
                <a:solidFill>
                  <a:schemeClr val="dk2"/>
                </a:solidFill>
              </a:rPr>
              <a:t>στόχοι</a:t>
            </a:r>
            <a:r>
              <a:rPr lang="en" sz="1000" b="1" i="1" dirty="0">
                <a:solidFill>
                  <a:schemeClr val="dk2"/>
                </a:solidFill>
              </a:rPr>
              <a:t> </a:t>
            </a:r>
            <a:r>
              <a:rPr lang="en" sz="1000" b="1" i="1" dirty="0" err="1">
                <a:solidFill>
                  <a:schemeClr val="dk2"/>
                </a:solidFill>
              </a:rPr>
              <a:t>κ</a:t>
            </a:r>
            <a:r>
              <a:rPr lang="en" sz="1000" b="1" i="1" dirty="0">
                <a:solidFill>
                  <a:schemeClr val="dk2"/>
                </a:solidFill>
              </a:rPr>
              <a:t>α</a:t>
            </a:r>
            <a:r>
              <a:rPr lang="en" sz="1000" b="1" i="1" dirty="0" err="1">
                <a:solidFill>
                  <a:schemeClr val="dk2"/>
                </a:solidFill>
              </a:rPr>
              <a:t>ι</a:t>
            </a:r>
            <a:r>
              <a:rPr lang="en" sz="1000" b="1" i="1" dirty="0">
                <a:solidFill>
                  <a:schemeClr val="dk2"/>
                </a:solidFill>
              </a:rPr>
              <a:t> </a:t>
            </a:r>
            <a:r>
              <a:rPr lang="en" sz="1000" b="1" i="1" dirty="0" err="1">
                <a:solidFill>
                  <a:schemeClr val="dk2"/>
                </a:solidFill>
              </a:rPr>
              <a:t>νόμοι</a:t>
            </a:r>
            <a:r>
              <a:rPr lang="en" sz="1000" b="1" i="1" dirty="0">
                <a:solidFill>
                  <a:schemeClr val="dk2"/>
                </a:solidFill>
              </a:rPr>
              <a:t> </a:t>
            </a:r>
            <a:r>
              <a:rPr lang="en" sz="1000" b="1" i="1" dirty="0" err="1">
                <a:solidFill>
                  <a:schemeClr val="dk2"/>
                </a:solidFill>
              </a:rPr>
              <a:t>του</a:t>
            </a:r>
            <a:r>
              <a:rPr lang="en" sz="1000" b="1" i="1" dirty="0">
                <a:solidFill>
                  <a:schemeClr val="dk2"/>
                </a:solidFill>
              </a:rPr>
              <a:t> </a:t>
            </a:r>
            <a:r>
              <a:rPr lang="en" sz="1000" b="1" i="1" dirty="0" err="1">
                <a:solidFill>
                  <a:schemeClr val="dk2"/>
                </a:solidFill>
              </a:rPr>
              <a:t>συστήμ</a:t>
            </a:r>
            <a:r>
              <a:rPr lang="en" sz="1000" b="1" i="1" dirty="0">
                <a:solidFill>
                  <a:schemeClr val="dk2"/>
                </a:solidFill>
              </a:rPr>
              <a:t>α</a:t>
            </a:r>
            <a:r>
              <a:rPr lang="en" sz="1000" b="1" i="1" dirty="0" err="1">
                <a:solidFill>
                  <a:schemeClr val="dk2"/>
                </a:solidFill>
              </a:rPr>
              <a:t>τος</a:t>
            </a:r>
            <a:r>
              <a:rPr lang="en" sz="1000" dirty="0">
                <a:solidFill>
                  <a:schemeClr val="dk2"/>
                </a:solidFill>
              </a:rPr>
              <a:t>.</a:t>
            </a:r>
            <a:endParaRPr sz="1000" dirty="0">
              <a:solidFill>
                <a:schemeClr val="dk2"/>
              </a:solidFill>
            </a:endParaRPr>
          </a:p>
          <a:p>
            <a:pPr marL="0" lvl="0" indent="0" algn="l" rtl="0">
              <a:lnSpc>
                <a:spcPct val="115000"/>
              </a:lnSpc>
              <a:spcAft>
                <a:spcPts val="0"/>
              </a:spcAft>
              <a:buNone/>
            </a:pPr>
            <a:endParaRPr sz="500" dirty="0">
              <a:solidFill>
                <a:schemeClr val="dk2"/>
              </a:solidFill>
            </a:endParaRPr>
          </a:p>
          <a:p>
            <a:pPr marL="171450" lvl="0" indent="-171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en" sz="1000" b="1" dirty="0" err="1">
                <a:solidFill>
                  <a:schemeClr val="dk2"/>
                </a:solidFill>
              </a:rPr>
              <a:t>Η</a:t>
            </a:r>
            <a:r>
              <a:rPr lang="en" sz="1000" b="1" dirty="0">
                <a:solidFill>
                  <a:schemeClr val="dk2"/>
                </a:solidFill>
              </a:rPr>
              <a:t> Postmodern </a:t>
            </a:r>
            <a:r>
              <a:rPr lang="en" sz="1000" b="1" dirty="0" err="1">
                <a:solidFill>
                  <a:schemeClr val="dk2"/>
                </a:solidFill>
              </a:rPr>
              <a:t>κ</a:t>
            </a:r>
            <a:r>
              <a:rPr lang="en" sz="1000" b="1" dirty="0">
                <a:solidFill>
                  <a:schemeClr val="dk2"/>
                </a:solidFill>
              </a:rPr>
              <a:t>α</a:t>
            </a:r>
            <a:r>
              <a:rPr lang="en" sz="1000" b="1" dirty="0" err="1">
                <a:solidFill>
                  <a:schemeClr val="dk2"/>
                </a:solidFill>
              </a:rPr>
              <a:t>ι</a:t>
            </a:r>
            <a:r>
              <a:rPr lang="en" sz="1000" b="1" dirty="0">
                <a:solidFill>
                  <a:schemeClr val="dk2"/>
                </a:solidFill>
              </a:rPr>
              <a:t> Poststructuralism </a:t>
            </a:r>
            <a:r>
              <a:rPr lang="en" sz="1000" b="1" dirty="0" err="1">
                <a:solidFill>
                  <a:schemeClr val="dk2"/>
                </a:solidFill>
              </a:rPr>
              <a:t>Αμφισημί</a:t>
            </a:r>
            <a:r>
              <a:rPr lang="en" sz="1000" b="1" dirty="0">
                <a:solidFill>
                  <a:schemeClr val="dk2"/>
                </a:solidFill>
              </a:rPr>
              <a:t>α</a:t>
            </a:r>
            <a:br>
              <a:rPr lang="en" sz="1000" b="1" dirty="0">
                <a:solidFill>
                  <a:schemeClr val="dk2"/>
                </a:solidFill>
              </a:rPr>
            </a:br>
            <a:r>
              <a:rPr lang="en" sz="1000" dirty="0" err="1">
                <a:solidFill>
                  <a:schemeClr val="dk2"/>
                </a:solidFill>
              </a:rPr>
              <a:t>Ο</a:t>
            </a:r>
            <a:r>
              <a:rPr lang="en" sz="1000" dirty="0">
                <a:solidFill>
                  <a:schemeClr val="dk2"/>
                </a:solidFill>
              </a:rPr>
              <a:t> Checkland π</a:t>
            </a:r>
            <a:r>
              <a:rPr lang="en" sz="1000" dirty="0" err="1">
                <a:solidFill>
                  <a:schemeClr val="dk2"/>
                </a:solidFill>
              </a:rPr>
              <a:t>ροσ</a:t>
            </a:r>
            <a:r>
              <a:rPr lang="en" sz="1000" dirty="0">
                <a:solidFill>
                  <a:schemeClr val="dk2"/>
                </a:solidFill>
              </a:rPr>
              <a:t>π</a:t>
            </a:r>
            <a:r>
              <a:rPr lang="en" sz="1000" dirty="0" err="1">
                <a:solidFill>
                  <a:schemeClr val="dk2"/>
                </a:solidFill>
              </a:rPr>
              <a:t>άθησε</a:t>
            </a:r>
            <a:r>
              <a:rPr lang="en" sz="1000" dirty="0">
                <a:solidFill>
                  <a:schemeClr val="dk2"/>
                </a:solidFill>
              </a:rPr>
              <a:t> </a:t>
            </a:r>
            <a:r>
              <a:rPr lang="en" sz="1000" dirty="0" err="1">
                <a:solidFill>
                  <a:schemeClr val="dk2"/>
                </a:solidFill>
              </a:rPr>
              <a:t>ν</a:t>
            </a:r>
            <a:r>
              <a:rPr lang="en" sz="1000" dirty="0">
                <a:solidFill>
                  <a:schemeClr val="dk2"/>
                </a:solidFill>
              </a:rPr>
              <a:t>α </a:t>
            </a:r>
            <a:r>
              <a:rPr lang="en" sz="1000" dirty="0" err="1">
                <a:solidFill>
                  <a:schemeClr val="dk2"/>
                </a:solidFill>
              </a:rPr>
              <a:t>ευθυγρ</a:t>
            </a:r>
            <a:r>
              <a:rPr lang="en" sz="1000" dirty="0">
                <a:solidFill>
                  <a:schemeClr val="dk2"/>
                </a:solidFill>
              </a:rPr>
              <a:t>α</a:t>
            </a:r>
            <a:r>
              <a:rPr lang="en" sz="1000" dirty="0" err="1">
                <a:solidFill>
                  <a:schemeClr val="dk2"/>
                </a:solidFill>
              </a:rPr>
              <a:t>μμίσει</a:t>
            </a:r>
            <a:r>
              <a:rPr lang="en" sz="1000" dirty="0">
                <a:solidFill>
                  <a:schemeClr val="dk2"/>
                </a:solidFill>
              </a:rPr>
              <a:t> </a:t>
            </a:r>
            <a:r>
              <a:rPr lang="en" sz="1000" dirty="0" err="1">
                <a:solidFill>
                  <a:schemeClr val="dk2"/>
                </a:solidFill>
              </a:rPr>
              <a:t>την</a:t>
            </a:r>
            <a:r>
              <a:rPr lang="en" sz="1000" dirty="0">
                <a:solidFill>
                  <a:schemeClr val="dk2"/>
                </a:solidFill>
              </a:rPr>
              <a:t> SSM </a:t>
            </a:r>
            <a:r>
              <a:rPr lang="en" sz="1000" dirty="0" err="1">
                <a:solidFill>
                  <a:schemeClr val="dk2"/>
                </a:solidFill>
              </a:rPr>
              <a:t>με</a:t>
            </a:r>
            <a:r>
              <a:rPr lang="en" sz="1000" dirty="0">
                <a:solidFill>
                  <a:schemeClr val="dk2"/>
                </a:solidFill>
              </a:rPr>
              <a:t> </a:t>
            </a:r>
            <a:r>
              <a:rPr lang="en" sz="1000" dirty="0" err="1">
                <a:solidFill>
                  <a:schemeClr val="dk2"/>
                </a:solidFill>
              </a:rPr>
              <a:t>τον</a:t>
            </a:r>
            <a:r>
              <a:rPr lang="en" sz="1000" dirty="0">
                <a:solidFill>
                  <a:schemeClr val="dk2"/>
                </a:solidFill>
              </a:rPr>
              <a:t> </a:t>
            </a:r>
            <a:r>
              <a:rPr lang="en" sz="1000" b="1" dirty="0" err="1">
                <a:solidFill>
                  <a:schemeClr val="dk2"/>
                </a:solidFill>
              </a:rPr>
              <a:t>μετ</a:t>
            </a:r>
            <a:r>
              <a:rPr lang="en" sz="1000" b="1" dirty="0">
                <a:solidFill>
                  <a:schemeClr val="dk2"/>
                </a:solidFill>
              </a:rPr>
              <a:t>α</a:t>
            </a:r>
            <a:r>
              <a:rPr lang="en" sz="1000" b="1" dirty="0" err="1">
                <a:solidFill>
                  <a:schemeClr val="dk2"/>
                </a:solidFill>
              </a:rPr>
              <a:t>μοντερνισμό</a:t>
            </a:r>
            <a:r>
              <a:rPr lang="en" sz="1000" dirty="0">
                <a:solidFill>
                  <a:schemeClr val="dk2"/>
                </a:solidFill>
              </a:rPr>
              <a:t> (</a:t>
            </a:r>
            <a:r>
              <a:rPr lang="en" sz="1000" dirty="0" err="1">
                <a:solidFill>
                  <a:schemeClr val="dk2"/>
                </a:solidFill>
              </a:rPr>
              <a:t>ε</a:t>
            </a:r>
            <a:r>
              <a:rPr lang="en" sz="1000" dirty="0">
                <a:solidFill>
                  <a:schemeClr val="dk2"/>
                </a:solidFill>
              </a:rPr>
              <a:t>π</a:t>
            </a:r>
            <a:r>
              <a:rPr lang="en" sz="1000" dirty="0" err="1">
                <a:solidFill>
                  <a:schemeClr val="dk2"/>
                </a:solidFill>
              </a:rPr>
              <a:t>ειδή</a:t>
            </a:r>
            <a:r>
              <a:rPr lang="en" sz="1000" dirty="0">
                <a:solidFill>
                  <a:schemeClr val="dk2"/>
                </a:solidFill>
              </a:rPr>
              <a:t> α</a:t>
            </a:r>
            <a:r>
              <a:rPr lang="en" sz="1000" dirty="0" err="1">
                <a:solidFill>
                  <a:schemeClr val="dk2"/>
                </a:solidFill>
              </a:rPr>
              <a:t>σχολείτ</a:t>
            </a:r>
            <a:r>
              <a:rPr lang="en" sz="1000" dirty="0">
                <a:solidFill>
                  <a:schemeClr val="dk2"/>
                </a:solidFill>
              </a:rPr>
              <a:t>α</a:t>
            </a:r>
            <a:r>
              <a:rPr lang="en" sz="1000" dirty="0" err="1">
                <a:solidFill>
                  <a:schemeClr val="dk2"/>
                </a:solidFill>
              </a:rPr>
              <a:t>ι</a:t>
            </a:r>
            <a:r>
              <a:rPr lang="en" sz="1000" dirty="0">
                <a:solidFill>
                  <a:schemeClr val="dk2"/>
                </a:solidFill>
              </a:rPr>
              <a:t> </a:t>
            </a:r>
            <a:r>
              <a:rPr lang="en" sz="1000" dirty="0" err="1">
                <a:solidFill>
                  <a:schemeClr val="dk2"/>
                </a:solidFill>
              </a:rPr>
              <a:t>με</a:t>
            </a:r>
            <a:r>
              <a:rPr lang="en" sz="1000" dirty="0">
                <a:solidFill>
                  <a:schemeClr val="dk2"/>
                </a:solidFill>
              </a:rPr>
              <a:t> π</a:t>
            </a:r>
            <a:r>
              <a:rPr lang="en" sz="1000" dirty="0" err="1">
                <a:solidFill>
                  <a:schemeClr val="dk2"/>
                </a:solidFill>
              </a:rPr>
              <a:t>ολλ</a:t>
            </a:r>
            <a:r>
              <a:rPr lang="en" sz="1000" dirty="0">
                <a:solidFill>
                  <a:schemeClr val="dk2"/>
                </a:solidFill>
              </a:rPr>
              <a:t>απ</a:t>
            </a:r>
            <a:r>
              <a:rPr lang="en" sz="1000" dirty="0" err="1">
                <a:solidFill>
                  <a:schemeClr val="dk2"/>
                </a:solidFill>
              </a:rPr>
              <a:t>λές</a:t>
            </a:r>
            <a:r>
              <a:rPr lang="en" sz="1000" dirty="0">
                <a:solidFill>
                  <a:schemeClr val="dk2"/>
                </a:solidFill>
              </a:rPr>
              <a:t> </a:t>
            </a:r>
            <a:r>
              <a:rPr lang="en" sz="1000" dirty="0" err="1">
                <a:solidFill>
                  <a:schemeClr val="dk2"/>
                </a:solidFill>
              </a:rPr>
              <a:t>ερμηνείες</a:t>
            </a:r>
            <a:r>
              <a:rPr lang="en" sz="1000" dirty="0">
                <a:solidFill>
                  <a:schemeClr val="dk2"/>
                </a:solidFill>
              </a:rPr>
              <a:t>) </a:t>
            </a:r>
            <a:r>
              <a:rPr lang="en" sz="1000" dirty="0" err="1">
                <a:solidFill>
                  <a:schemeClr val="dk2"/>
                </a:solidFill>
              </a:rPr>
              <a:t>κ</a:t>
            </a:r>
            <a:r>
              <a:rPr lang="en" sz="1000" dirty="0">
                <a:solidFill>
                  <a:schemeClr val="dk2"/>
                </a:solidFill>
              </a:rPr>
              <a:t>α</a:t>
            </a:r>
            <a:r>
              <a:rPr lang="en" sz="1000" dirty="0" err="1">
                <a:solidFill>
                  <a:schemeClr val="dk2"/>
                </a:solidFill>
              </a:rPr>
              <a:t>ι</a:t>
            </a:r>
            <a:r>
              <a:rPr lang="en" sz="1000" dirty="0">
                <a:solidFill>
                  <a:schemeClr val="dk2"/>
                </a:solidFill>
              </a:rPr>
              <a:t> </a:t>
            </a:r>
            <a:r>
              <a:rPr lang="en" sz="1000" dirty="0" err="1">
                <a:solidFill>
                  <a:schemeClr val="dk2"/>
                </a:solidFill>
              </a:rPr>
              <a:t>τη</a:t>
            </a:r>
            <a:r>
              <a:rPr lang="en" sz="1000" dirty="0">
                <a:solidFill>
                  <a:schemeClr val="dk2"/>
                </a:solidFill>
              </a:rPr>
              <a:t> </a:t>
            </a:r>
            <a:r>
              <a:rPr lang="en" sz="1000" dirty="0" err="1">
                <a:solidFill>
                  <a:schemeClr val="dk2"/>
                </a:solidFill>
              </a:rPr>
              <a:t>θεωρί</a:t>
            </a:r>
            <a:r>
              <a:rPr lang="en" sz="1000" dirty="0">
                <a:solidFill>
                  <a:schemeClr val="dk2"/>
                </a:solidFill>
              </a:rPr>
              <a:t>α </a:t>
            </a:r>
            <a:r>
              <a:rPr lang="en" sz="1000" dirty="0" err="1">
                <a:solidFill>
                  <a:schemeClr val="dk2"/>
                </a:solidFill>
              </a:rPr>
              <a:t>συστημάτων</a:t>
            </a:r>
            <a:r>
              <a:rPr lang="en" sz="1000" dirty="0">
                <a:solidFill>
                  <a:schemeClr val="dk2"/>
                </a:solidFill>
              </a:rPr>
              <a:t> </a:t>
            </a:r>
            <a:r>
              <a:rPr lang="en" sz="1000" dirty="0" err="1">
                <a:solidFill>
                  <a:schemeClr val="dk2"/>
                </a:solidFill>
              </a:rPr>
              <a:t>του</a:t>
            </a:r>
            <a:r>
              <a:rPr lang="en" sz="1000" dirty="0">
                <a:solidFill>
                  <a:schemeClr val="dk2"/>
                </a:solidFill>
              </a:rPr>
              <a:t> Luhmann. </a:t>
            </a:r>
            <a:r>
              <a:rPr lang="en" sz="1000" dirty="0" err="1">
                <a:solidFill>
                  <a:schemeClr val="dk2"/>
                </a:solidFill>
              </a:rPr>
              <a:t>Ωστόσο</a:t>
            </a:r>
            <a:r>
              <a:rPr lang="en" sz="1000" dirty="0">
                <a:solidFill>
                  <a:schemeClr val="dk2"/>
                </a:solidFill>
              </a:rPr>
              <a:t>, α</a:t>
            </a:r>
            <a:r>
              <a:rPr lang="en" sz="1000" dirty="0" err="1">
                <a:solidFill>
                  <a:schemeClr val="dk2"/>
                </a:solidFill>
              </a:rPr>
              <a:t>υτοί</a:t>
            </a:r>
            <a:r>
              <a:rPr lang="en" sz="1000" dirty="0">
                <a:solidFill>
                  <a:schemeClr val="dk2"/>
                </a:solidFill>
              </a:rPr>
              <a:t> </a:t>
            </a:r>
            <a:r>
              <a:rPr lang="en" sz="1000" dirty="0" err="1">
                <a:solidFill>
                  <a:schemeClr val="dk2"/>
                </a:solidFill>
              </a:rPr>
              <a:t>οι</a:t>
            </a:r>
            <a:r>
              <a:rPr lang="en" sz="1000" dirty="0">
                <a:solidFill>
                  <a:schemeClr val="dk2"/>
                </a:solidFill>
              </a:rPr>
              <a:t> </a:t>
            </a:r>
            <a:r>
              <a:rPr lang="en" sz="1000" dirty="0" err="1">
                <a:solidFill>
                  <a:schemeClr val="dk2"/>
                </a:solidFill>
              </a:rPr>
              <a:t>δεσμοί</a:t>
            </a:r>
            <a:r>
              <a:rPr lang="en" sz="1000" dirty="0">
                <a:solidFill>
                  <a:schemeClr val="dk2"/>
                </a:solidFill>
              </a:rPr>
              <a:t> </a:t>
            </a:r>
            <a:r>
              <a:rPr lang="en" sz="1000" dirty="0" err="1">
                <a:solidFill>
                  <a:schemeClr val="dk2"/>
                </a:solidFill>
              </a:rPr>
              <a:t>είν</a:t>
            </a:r>
            <a:r>
              <a:rPr lang="en" sz="1000" dirty="0">
                <a:solidFill>
                  <a:schemeClr val="dk2"/>
                </a:solidFill>
              </a:rPr>
              <a:t>α</a:t>
            </a:r>
            <a:r>
              <a:rPr lang="en" sz="1000" dirty="0" err="1">
                <a:solidFill>
                  <a:schemeClr val="dk2"/>
                </a:solidFill>
              </a:rPr>
              <a:t>ι</a:t>
            </a:r>
            <a:r>
              <a:rPr lang="en" sz="1000" dirty="0">
                <a:solidFill>
                  <a:schemeClr val="dk2"/>
                </a:solidFill>
              </a:rPr>
              <a:t> α</a:t>
            </a:r>
            <a:r>
              <a:rPr lang="en" sz="1000" dirty="0" err="1">
                <a:solidFill>
                  <a:schemeClr val="dk2"/>
                </a:solidFill>
              </a:rPr>
              <a:t>δύν</a:t>
            </a:r>
            <a:r>
              <a:rPr lang="en" sz="1000" dirty="0">
                <a:solidFill>
                  <a:schemeClr val="dk2"/>
                </a:solidFill>
              </a:rPr>
              <a:t>α</a:t>
            </a:r>
            <a:r>
              <a:rPr lang="en" sz="1000" dirty="0" err="1">
                <a:solidFill>
                  <a:schemeClr val="dk2"/>
                </a:solidFill>
              </a:rPr>
              <a:t>μοι</a:t>
            </a:r>
            <a:r>
              <a:rPr lang="en" sz="1000" dirty="0">
                <a:solidFill>
                  <a:schemeClr val="dk2"/>
                </a:solidFill>
              </a:rPr>
              <a:t>.</a:t>
            </a:r>
            <a:endParaRPr sz="1000" dirty="0">
              <a:solidFill>
                <a:schemeClr val="dk2"/>
              </a:solidFill>
            </a:endParaRPr>
          </a:p>
          <a:p>
            <a:pPr marL="457200" lvl="0" indent="-28575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Char char="●"/>
            </a:pPr>
            <a:r>
              <a:rPr lang="en" sz="1000" dirty="0" err="1">
                <a:solidFill>
                  <a:schemeClr val="dk2"/>
                </a:solidFill>
              </a:rPr>
              <a:t>Η</a:t>
            </a:r>
            <a:r>
              <a:rPr lang="en" sz="1000" dirty="0">
                <a:solidFill>
                  <a:schemeClr val="dk2"/>
                </a:solidFill>
              </a:rPr>
              <a:t> SSM </a:t>
            </a:r>
            <a:r>
              <a:rPr lang="en" sz="1000" dirty="0" err="1">
                <a:solidFill>
                  <a:schemeClr val="dk2"/>
                </a:solidFill>
              </a:rPr>
              <a:t>είν</a:t>
            </a:r>
            <a:r>
              <a:rPr lang="en" sz="1000" dirty="0">
                <a:solidFill>
                  <a:schemeClr val="dk2"/>
                </a:solidFill>
              </a:rPr>
              <a:t>α</a:t>
            </a:r>
            <a:r>
              <a:rPr lang="en" sz="1000" dirty="0" err="1">
                <a:solidFill>
                  <a:schemeClr val="dk2"/>
                </a:solidFill>
              </a:rPr>
              <a:t>ι</a:t>
            </a:r>
            <a:r>
              <a:rPr lang="en" sz="1000" dirty="0">
                <a:solidFill>
                  <a:schemeClr val="dk2"/>
                </a:solidFill>
              </a:rPr>
              <a:t> α</a:t>
            </a:r>
            <a:r>
              <a:rPr lang="en" sz="1000" dirty="0" err="1">
                <a:solidFill>
                  <a:schemeClr val="dk2"/>
                </a:solidFill>
              </a:rPr>
              <a:t>κρι</a:t>
            </a:r>
            <a:r>
              <a:rPr lang="en" sz="1000" dirty="0">
                <a:solidFill>
                  <a:schemeClr val="dk2"/>
                </a:solidFill>
              </a:rPr>
              <a:t>β</a:t>
            </a:r>
            <a:r>
              <a:rPr lang="en" sz="1000" dirty="0" err="1">
                <a:solidFill>
                  <a:schemeClr val="dk2"/>
                </a:solidFill>
              </a:rPr>
              <a:t>έστερ</a:t>
            </a:r>
            <a:r>
              <a:rPr lang="en" sz="1000" dirty="0">
                <a:solidFill>
                  <a:schemeClr val="dk2"/>
                </a:solidFill>
              </a:rPr>
              <a:t>α </a:t>
            </a:r>
            <a:r>
              <a:rPr lang="en" sz="1000" dirty="0" err="1">
                <a:solidFill>
                  <a:schemeClr val="dk2"/>
                </a:solidFill>
              </a:rPr>
              <a:t>μι</a:t>
            </a:r>
            <a:r>
              <a:rPr lang="en" sz="1000" dirty="0">
                <a:solidFill>
                  <a:schemeClr val="dk2"/>
                </a:solidFill>
              </a:rPr>
              <a:t>α </a:t>
            </a:r>
            <a:r>
              <a:rPr lang="en" sz="1000" dirty="0" err="1">
                <a:solidFill>
                  <a:schemeClr val="dk2"/>
                </a:solidFill>
              </a:rPr>
              <a:t>μορφή</a:t>
            </a:r>
            <a:r>
              <a:rPr lang="en" sz="1000" dirty="0">
                <a:solidFill>
                  <a:schemeClr val="dk2"/>
                </a:solidFill>
              </a:rPr>
              <a:t> “</a:t>
            </a:r>
            <a:r>
              <a:rPr lang="en" sz="1000" dirty="0" err="1">
                <a:solidFill>
                  <a:schemeClr val="dk2"/>
                </a:solidFill>
              </a:rPr>
              <a:t>κριτικού</a:t>
            </a:r>
            <a:r>
              <a:rPr lang="en" sz="1000" dirty="0">
                <a:solidFill>
                  <a:schemeClr val="dk2"/>
                </a:solidFill>
              </a:rPr>
              <a:t> </a:t>
            </a:r>
            <a:r>
              <a:rPr lang="en" sz="1000" dirty="0" err="1">
                <a:solidFill>
                  <a:schemeClr val="dk2"/>
                </a:solidFill>
              </a:rPr>
              <a:t>μοντερνισμού</a:t>
            </a:r>
            <a:r>
              <a:rPr lang="en" sz="1000" dirty="0">
                <a:solidFill>
                  <a:schemeClr val="dk2"/>
                </a:solidFill>
              </a:rPr>
              <a:t>” (</a:t>
            </a:r>
            <a:r>
              <a:rPr lang="en" sz="1000" dirty="0" err="1">
                <a:solidFill>
                  <a:schemeClr val="dk2"/>
                </a:solidFill>
              </a:rPr>
              <a:t>ό</a:t>
            </a:r>
            <a:r>
              <a:rPr lang="en" sz="1000" dirty="0">
                <a:solidFill>
                  <a:schemeClr val="dk2"/>
                </a:solidFill>
              </a:rPr>
              <a:t>π</a:t>
            </a:r>
            <a:r>
              <a:rPr lang="en" sz="1000" dirty="0" err="1">
                <a:solidFill>
                  <a:schemeClr val="dk2"/>
                </a:solidFill>
              </a:rPr>
              <a:t>ως</a:t>
            </a:r>
            <a:r>
              <a:rPr lang="en" sz="1000" dirty="0">
                <a:solidFill>
                  <a:schemeClr val="dk2"/>
                </a:solidFill>
              </a:rPr>
              <a:t> </a:t>
            </a:r>
            <a:r>
              <a:rPr lang="el-GR" sz="1000" dirty="0">
                <a:solidFill>
                  <a:schemeClr val="dk2"/>
                </a:solidFill>
              </a:rPr>
              <a:t>υποστηρίζει </a:t>
            </a:r>
            <a:r>
              <a:rPr lang="en" sz="1000" dirty="0" err="1">
                <a:solidFill>
                  <a:schemeClr val="dk2"/>
                </a:solidFill>
              </a:rPr>
              <a:t>ο</a:t>
            </a:r>
            <a:r>
              <a:rPr lang="en" sz="1000" dirty="0">
                <a:solidFill>
                  <a:schemeClr val="dk2"/>
                </a:solidFill>
              </a:rPr>
              <a:t> Habermas), π</a:t>
            </a:r>
            <a:r>
              <a:rPr lang="en" sz="1000" dirty="0" err="1">
                <a:solidFill>
                  <a:schemeClr val="dk2"/>
                </a:solidFill>
              </a:rPr>
              <a:t>ου</a:t>
            </a:r>
            <a:r>
              <a:rPr lang="en" sz="1000" dirty="0">
                <a:solidFill>
                  <a:schemeClr val="dk2"/>
                </a:solidFill>
              </a:rPr>
              <a:t> </a:t>
            </a:r>
            <a:r>
              <a:rPr lang="en" sz="1000" dirty="0" err="1">
                <a:solidFill>
                  <a:schemeClr val="dk2"/>
                </a:solidFill>
              </a:rPr>
              <a:t>ε</a:t>
            </a:r>
            <a:r>
              <a:rPr lang="en" sz="1000" dirty="0">
                <a:solidFill>
                  <a:schemeClr val="dk2"/>
                </a:solidFill>
              </a:rPr>
              <a:t>π</a:t>
            </a:r>
            <a:r>
              <a:rPr lang="en" sz="1000" dirty="0" err="1">
                <a:solidFill>
                  <a:schemeClr val="dk2"/>
                </a:solidFill>
              </a:rPr>
              <a:t>ιδιώκει</a:t>
            </a:r>
            <a:r>
              <a:rPr lang="en" sz="1000" dirty="0">
                <a:solidFill>
                  <a:schemeClr val="dk2"/>
                </a:solidFill>
              </a:rPr>
              <a:t> </a:t>
            </a:r>
            <a:r>
              <a:rPr lang="en" sz="1000" dirty="0" err="1">
                <a:solidFill>
                  <a:schemeClr val="dk2"/>
                </a:solidFill>
              </a:rPr>
              <a:t>την</a:t>
            </a:r>
            <a:r>
              <a:rPr lang="en" sz="1000" dirty="0">
                <a:solidFill>
                  <a:schemeClr val="dk2"/>
                </a:solidFill>
              </a:rPr>
              <a:t> π</a:t>
            </a:r>
            <a:r>
              <a:rPr lang="en" sz="1000" dirty="0" err="1">
                <a:solidFill>
                  <a:schemeClr val="dk2"/>
                </a:solidFill>
              </a:rPr>
              <a:t>ρόοδο</a:t>
            </a:r>
            <a:r>
              <a:rPr lang="en" sz="1000" dirty="0">
                <a:solidFill>
                  <a:schemeClr val="dk2"/>
                </a:solidFill>
              </a:rPr>
              <a:t> </a:t>
            </a:r>
            <a:r>
              <a:rPr lang="en" sz="1000" dirty="0" err="1">
                <a:solidFill>
                  <a:schemeClr val="dk2"/>
                </a:solidFill>
              </a:rPr>
              <a:t>μέσω</a:t>
            </a:r>
            <a:r>
              <a:rPr lang="en" sz="1000" dirty="0">
                <a:solidFill>
                  <a:schemeClr val="dk2"/>
                </a:solidFill>
              </a:rPr>
              <a:t> </a:t>
            </a:r>
            <a:r>
              <a:rPr lang="en" sz="1000" dirty="0" err="1">
                <a:solidFill>
                  <a:schemeClr val="dk2"/>
                </a:solidFill>
              </a:rPr>
              <a:t>κ</a:t>
            </a:r>
            <a:r>
              <a:rPr lang="en" sz="1000" dirty="0">
                <a:solidFill>
                  <a:schemeClr val="dk2"/>
                </a:solidFill>
              </a:rPr>
              <a:t>α</a:t>
            </a:r>
            <a:r>
              <a:rPr lang="en" sz="1000" dirty="0" err="1">
                <a:solidFill>
                  <a:schemeClr val="dk2"/>
                </a:solidFill>
              </a:rPr>
              <a:t>λύτερης</a:t>
            </a:r>
            <a:r>
              <a:rPr lang="en" sz="1000" dirty="0">
                <a:solidFill>
                  <a:schemeClr val="dk2"/>
                </a:solidFill>
              </a:rPr>
              <a:t> </a:t>
            </a:r>
            <a:r>
              <a:rPr lang="en" sz="1000" dirty="0" err="1">
                <a:solidFill>
                  <a:schemeClr val="dk2"/>
                </a:solidFill>
              </a:rPr>
              <a:t>ε</a:t>
            </a:r>
            <a:r>
              <a:rPr lang="en" sz="1000" dirty="0">
                <a:solidFill>
                  <a:schemeClr val="dk2"/>
                </a:solidFill>
              </a:rPr>
              <a:t>π</a:t>
            </a:r>
            <a:r>
              <a:rPr lang="en" sz="1000" dirty="0" err="1">
                <a:solidFill>
                  <a:schemeClr val="dk2"/>
                </a:solidFill>
              </a:rPr>
              <a:t>ικοινωνί</a:t>
            </a:r>
            <a:r>
              <a:rPr lang="en" sz="1000" dirty="0">
                <a:solidFill>
                  <a:schemeClr val="dk2"/>
                </a:solidFill>
              </a:rPr>
              <a:t>α</a:t>
            </a:r>
            <a:r>
              <a:rPr lang="en" sz="1000" dirty="0" err="1">
                <a:solidFill>
                  <a:schemeClr val="dk2"/>
                </a:solidFill>
              </a:rPr>
              <a:t>ς</a:t>
            </a:r>
            <a:r>
              <a:rPr lang="en" sz="1000" dirty="0">
                <a:solidFill>
                  <a:schemeClr val="dk2"/>
                </a:solidFill>
              </a:rPr>
              <a:t>. </a:t>
            </a:r>
            <a:r>
              <a:rPr lang="en" sz="1000" dirty="0" err="1">
                <a:solidFill>
                  <a:schemeClr val="dk2"/>
                </a:solidFill>
              </a:rPr>
              <a:t>Αυτό</a:t>
            </a:r>
            <a:r>
              <a:rPr lang="en" sz="1000" dirty="0">
                <a:solidFill>
                  <a:schemeClr val="dk2"/>
                </a:solidFill>
              </a:rPr>
              <a:t> </a:t>
            </a:r>
            <a:r>
              <a:rPr lang="en" sz="1000" dirty="0" err="1">
                <a:solidFill>
                  <a:schemeClr val="dk2"/>
                </a:solidFill>
              </a:rPr>
              <a:t>έρχετ</a:t>
            </a:r>
            <a:r>
              <a:rPr lang="en" sz="1000" dirty="0">
                <a:solidFill>
                  <a:schemeClr val="dk2"/>
                </a:solidFill>
              </a:rPr>
              <a:t>α</a:t>
            </a:r>
            <a:r>
              <a:rPr lang="en" sz="1000" dirty="0" err="1">
                <a:solidFill>
                  <a:schemeClr val="dk2"/>
                </a:solidFill>
              </a:rPr>
              <a:t>ι</a:t>
            </a:r>
            <a:r>
              <a:rPr lang="en" sz="1000" dirty="0">
                <a:solidFill>
                  <a:schemeClr val="dk2"/>
                </a:solidFill>
              </a:rPr>
              <a:t> </a:t>
            </a:r>
            <a:r>
              <a:rPr lang="en" sz="1000" dirty="0" err="1">
                <a:solidFill>
                  <a:schemeClr val="dk2"/>
                </a:solidFill>
              </a:rPr>
              <a:t>σε</a:t>
            </a:r>
            <a:r>
              <a:rPr lang="en" sz="1000" dirty="0">
                <a:solidFill>
                  <a:schemeClr val="dk2"/>
                </a:solidFill>
              </a:rPr>
              <a:t> α</a:t>
            </a:r>
            <a:r>
              <a:rPr lang="en" sz="1000" dirty="0" err="1">
                <a:solidFill>
                  <a:schemeClr val="dk2"/>
                </a:solidFill>
              </a:rPr>
              <a:t>ντίθεση</a:t>
            </a:r>
            <a:r>
              <a:rPr lang="en" sz="1000" dirty="0">
                <a:solidFill>
                  <a:schemeClr val="dk2"/>
                </a:solidFill>
              </a:rPr>
              <a:t> </a:t>
            </a:r>
            <a:r>
              <a:rPr lang="en" sz="1000" dirty="0" err="1">
                <a:solidFill>
                  <a:schemeClr val="dk2"/>
                </a:solidFill>
              </a:rPr>
              <a:t>με</a:t>
            </a:r>
            <a:r>
              <a:rPr lang="en" sz="1000" dirty="0">
                <a:solidFill>
                  <a:schemeClr val="dk2"/>
                </a:solidFill>
              </a:rPr>
              <a:t> </a:t>
            </a:r>
            <a:r>
              <a:rPr lang="en" sz="1000" dirty="0" err="1">
                <a:solidFill>
                  <a:schemeClr val="dk2"/>
                </a:solidFill>
              </a:rPr>
              <a:t>τη</a:t>
            </a:r>
            <a:r>
              <a:rPr lang="en" sz="1000" dirty="0">
                <a:solidFill>
                  <a:schemeClr val="dk2"/>
                </a:solidFill>
              </a:rPr>
              <a:t> </a:t>
            </a:r>
            <a:r>
              <a:rPr lang="en" sz="1000" dirty="0" err="1">
                <a:solidFill>
                  <a:schemeClr val="dk2"/>
                </a:solidFill>
              </a:rPr>
              <a:t>μετ</a:t>
            </a:r>
            <a:r>
              <a:rPr lang="en" sz="1000" dirty="0">
                <a:solidFill>
                  <a:schemeClr val="dk2"/>
                </a:solidFill>
              </a:rPr>
              <a:t>α</a:t>
            </a:r>
            <a:r>
              <a:rPr lang="en" sz="1000" dirty="0" err="1">
                <a:solidFill>
                  <a:schemeClr val="dk2"/>
                </a:solidFill>
              </a:rPr>
              <a:t>μοντέρν</a:t>
            </a:r>
            <a:r>
              <a:rPr lang="en" sz="1000" dirty="0">
                <a:solidFill>
                  <a:schemeClr val="dk2"/>
                </a:solidFill>
              </a:rPr>
              <a:t>α </a:t>
            </a:r>
            <a:r>
              <a:rPr lang="en" sz="1000" dirty="0" err="1">
                <a:solidFill>
                  <a:schemeClr val="dk2"/>
                </a:solidFill>
              </a:rPr>
              <a:t>σκέψη</a:t>
            </a:r>
            <a:r>
              <a:rPr lang="en" sz="1000" dirty="0">
                <a:solidFill>
                  <a:schemeClr val="dk2"/>
                </a:solidFill>
              </a:rPr>
              <a:t>.</a:t>
            </a:r>
            <a:endParaRPr sz="1000" dirty="0">
              <a:solidFill>
                <a:schemeClr val="dk2"/>
              </a:solidFill>
            </a:endParaRPr>
          </a:p>
          <a:p>
            <a:pPr marL="45720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Char char="●"/>
            </a:pPr>
            <a:r>
              <a:rPr lang="en" sz="1000" dirty="0" err="1">
                <a:solidFill>
                  <a:schemeClr val="dk2"/>
                </a:solidFill>
              </a:rPr>
              <a:t>Έν</a:t>
            </a:r>
            <a:r>
              <a:rPr lang="en" sz="1000" dirty="0">
                <a:solidFill>
                  <a:schemeClr val="dk2"/>
                </a:solidFill>
              </a:rPr>
              <a:t>α</a:t>
            </a:r>
            <a:r>
              <a:rPr lang="en" sz="1000" dirty="0" err="1">
                <a:solidFill>
                  <a:schemeClr val="dk2"/>
                </a:solidFill>
              </a:rPr>
              <a:t>ς</a:t>
            </a:r>
            <a:r>
              <a:rPr lang="en" sz="1000" dirty="0">
                <a:solidFill>
                  <a:schemeClr val="dk2"/>
                </a:solidFill>
              </a:rPr>
              <a:t> poststructuralist (π.</a:t>
            </a:r>
            <a:r>
              <a:rPr lang="en" sz="1000" dirty="0" err="1">
                <a:solidFill>
                  <a:schemeClr val="dk2"/>
                </a:solidFill>
              </a:rPr>
              <a:t>χ</a:t>
            </a:r>
            <a:r>
              <a:rPr lang="en" sz="1000" dirty="0">
                <a:solidFill>
                  <a:schemeClr val="dk2"/>
                </a:solidFill>
              </a:rPr>
              <a:t>., </a:t>
            </a:r>
            <a:r>
              <a:rPr lang="en" sz="1000" dirty="0" err="1">
                <a:solidFill>
                  <a:schemeClr val="dk2"/>
                </a:solidFill>
              </a:rPr>
              <a:t>ο</a:t>
            </a:r>
            <a:r>
              <a:rPr lang="en" sz="1000" dirty="0">
                <a:solidFill>
                  <a:schemeClr val="dk2"/>
                </a:solidFill>
              </a:rPr>
              <a:t> Foucault) </a:t>
            </a:r>
            <a:r>
              <a:rPr lang="en" sz="1000" dirty="0" err="1">
                <a:solidFill>
                  <a:schemeClr val="dk2"/>
                </a:solidFill>
              </a:rPr>
              <a:t>θ</a:t>
            </a:r>
            <a:r>
              <a:rPr lang="en" sz="1000" dirty="0">
                <a:solidFill>
                  <a:schemeClr val="dk2"/>
                </a:solidFill>
              </a:rPr>
              <a:t>α </a:t>
            </a:r>
            <a:r>
              <a:rPr lang="en" sz="1000" dirty="0" err="1">
                <a:solidFill>
                  <a:schemeClr val="dk2"/>
                </a:solidFill>
              </a:rPr>
              <a:t>υ</a:t>
            </a:r>
            <a:r>
              <a:rPr lang="en" sz="1000" dirty="0">
                <a:solidFill>
                  <a:schemeClr val="dk2"/>
                </a:solidFill>
              </a:rPr>
              <a:t>π</a:t>
            </a:r>
            <a:r>
              <a:rPr lang="en" sz="1000" dirty="0" err="1">
                <a:solidFill>
                  <a:schemeClr val="dk2"/>
                </a:solidFill>
              </a:rPr>
              <a:t>οστήριζε</a:t>
            </a:r>
            <a:r>
              <a:rPr lang="en" sz="1000" dirty="0">
                <a:solidFill>
                  <a:schemeClr val="dk2"/>
                </a:solidFill>
              </a:rPr>
              <a:t> </a:t>
            </a:r>
            <a:r>
              <a:rPr lang="en" sz="1000" dirty="0" err="1">
                <a:solidFill>
                  <a:schemeClr val="dk2"/>
                </a:solidFill>
              </a:rPr>
              <a:t>ότι</a:t>
            </a:r>
            <a:r>
              <a:rPr lang="en" sz="1000" dirty="0">
                <a:solidFill>
                  <a:schemeClr val="dk2"/>
                </a:solidFill>
              </a:rPr>
              <a:t> </a:t>
            </a:r>
            <a:r>
              <a:rPr lang="en" sz="1000" dirty="0" err="1">
                <a:solidFill>
                  <a:schemeClr val="dk2"/>
                </a:solidFill>
              </a:rPr>
              <a:t>η</a:t>
            </a:r>
            <a:r>
              <a:rPr lang="en" sz="1000" dirty="0">
                <a:solidFill>
                  <a:schemeClr val="dk2"/>
                </a:solidFill>
              </a:rPr>
              <a:t> SSM </a:t>
            </a:r>
            <a:r>
              <a:rPr lang="en" sz="1000" dirty="0" err="1">
                <a:solidFill>
                  <a:schemeClr val="dk2"/>
                </a:solidFill>
              </a:rPr>
              <a:t>δεν</a:t>
            </a:r>
            <a:r>
              <a:rPr lang="en" sz="1000" dirty="0">
                <a:solidFill>
                  <a:schemeClr val="dk2"/>
                </a:solidFill>
              </a:rPr>
              <a:t> </a:t>
            </a:r>
            <a:r>
              <a:rPr lang="en" sz="1000" dirty="0" err="1">
                <a:solidFill>
                  <a:schemeClr val="dk2"/>
                </a:solidFill>
              </a:rPr>
              <a:t>κ</a:t>
            </a:r>
            <a:r>
              <a:rPr lang="en" sz="1000" dirty="0">
                <a:solidFill>
                  <a:schemeClr val="dk2"/>
                </a:solidFill>
              </a:rPr>
              <a:t>α</a:t>
            </a:r>
            <a:r>
              <a:rPr lang="en" sz="1000" dirty="0" err="1">
                <a:solidFill>
                  <a:schemeClr val="dk2"/>
                </a:solidFill>
              </a:rPr>
              <a:t>τ</a:t>
            </a:r>
            <a:r>
              <a:rPr lang="en" sz="1000" dirty="0">
                <a:solidFill>
                  <a:schemeClr val="dk2"/>
                </a:solidFill>
              </a:rPr>
              <a:t>α</a:t>
            </a:r>
            <a:r>
              <a:rPr lang="en" sz="1000" dirty="0" err="1">
                <a:solidFill>
                  <a:schemeClr val="dk2"/>
                </a:solidFill>
              </a:rPr>
              <a:t>φέρνει</a:t>
            </a:r>
            <a:r>
              <a:rPr lang="en" sz="1000" dirty="0">
                <a:solidFill>
                  <a:schemeClr val="dk2"/>
                </a:solidFill>
              </a:rPr>
              <a:t> </a:t>
            </a:r>
            <a:r>
              <a:rPr lang="en" sz="1000" dirty="0" err="1">
                <a:solidFill>
                  <a:schemeClr val="dk2"/>
                </a:solidFill>
              </a:rPr>
              <a:t>ν</a:t>
            </a:r>
            <a:r>
              <a:rPr lang="en" sz="1000" dirty="0">
                <a:solidFill>
                  <a:schemeClr val="dk2"/>
                </a:solidFill>
              </a:rPr>
              <a:t>α </a:t>
            </a:r>
            <a:r>
              <a:rPr lang="en" sz="1000" dirty="0" err="1">
                <a:solidFill>
                  <a:schemeClr val="dk2"/>
                </a:solidFill>
              </a:rPr>
              <a:t>δει</a:t>
            </a:r>
            <a:r>
              <a:rPr lang="en" sz="1000" dirty="0">
                <a:solidFill>
                  <a:schemeClr val="dk2"/>
                </a:solidFill>
              </a:rPr>
              <a:t> </a:t>
            </a:r>
            <a:r>
              <a:rPr lang="en" sz="1000" dirty="0" err="1">
                <a:solidFill>
                  <a:schemeClr val="dk2"/>
                </a:solidFill>
              </a:rPr>
              <a:t>ότι</a:t>
            </a:r>
            <a:r>
              <a:rPr lang="en" sz="1000" dirty="0">
                <a:solidFill>
                  <a:schemeClr val="dk2"/>
                </a:solidFill>
              </a:rPr>
              <a:t> </a:t>
            </a:r>
            <a:r>
              <a:rPr lang="en" sz="1000" dirty="0" err="1">
                <a:solidFill>
                  <a:schemeClr val="dk2"/>
                </a:solidFill>
              </a:rPr>
              <a:t>οι</a:t>
            </a:r>
            <a:r>
              <a:rPr lang="en" sz="1000" dirty="0">
                <a:solidFill>
                  <a:schemeClr val="dk2"/>
                </a:solidFill>
              </a:rPr>
              <a:t> </a:t>
            </a:r>
            <a:r>
              <a:rPr lang="en" sz="1000" dirty="0" err="1">
                <a:solidFill>
                  <a:schemeClr val="dk2"/>
                </a:solidFill>
              </a:rPr>
              <a:t>κοσμοθεωρίες</a:t>
            </a:r>
            <a:r>
              <a:rPr lang="en" sz="1000" dirty="0">
                <a:solidFill>
                  <a:schemeClr val="dk2"/>
                </a:solidFill>
              </a:rPr>
              <a:t> </a:t>
            </a:r>
            <a:r>
              <a:rPr lang="en" sz="1000" dirty="0" err="1">
                <a:solidFill>
                  <a:schemeClr val="dk2"/>
                </a:solidFill>
              </a:rPr>
              <a:t>είν</a:t>
            </a:r>
            <a:r>
              <a:rPr lang="en" sz="1000" dirty="0">
                <a:solidFill>
                  <a:schemeClr val="dk2"/>
                </a:solidFill>
              </a:rPr>
              <a:t>α</a:t>
            </a:r>
            <a:r>
              <a:rPr lang="en" sz="1000" dirty="0" err="1">
                <a:solidFill>
                  <a:schemeClr val="dk2"/>
                </a:solidFill>
              </a:rPr>
              <a:t>ι</a:t>
            </a:r>
            <a:r>
              <a:rPr lang="en" sz="1000" dirty="0">
                <a:solidFill>
                  <a:schemeClr val="dk2"/>
                </a:solidFill>
              </a:rPr>
              <a:t> </a:t>
            </a:r>
            <a:r>
              <a:rPr lang="en" sz="1000" dirty="0" err="1">
                <a:solidFill>
                  <a:schemeClr val="dk2"/>
                </a:solidFill>
              </a:rPr>
              <a:t>στενά</a:t>
            </a:r>
            <a:r>
              <a:rPr lang="en" sz="1000" dirty="0">
                <a:solidFill>
                  <a:schemeClr val="dk2"/>
                </a:solidFill>
              </a:rPr>
              <a:t> </a:t>
            </a:r>
            <a:r>
              <a:rPr lang="en" sz="1000" dirty="0" err="1">
                <a:solidFill>
                  <a:schemeClr val="dk2"/>
                </a:solidFill>
              </a:rPr>
              <a:t>συνδεδεμένες</a:t>
            </a:r>
            <a:r>
              <a:rPr lang="en" sz="1000" dirty="0">
                <a:solidFill>
                  <a:schemeClr val="dk2"/>
                </a:solidFill>
              </a:rPr>
              <a:t> </a:t>
            </a:r>
            <a:r>
              <a:rPr lang="en" sz="1000" dirty="0" err="1">
                <a:solidFill>
                  <a:schemeClr val="dk2"/>
                </a:solidFill>
              </a:rPr>
              <a:t>με</a:t>
            </a:r>
            <a:r>
              <a:rPr lang="en" sz="1000" dirty="0">
                <a:solidFill>
                  <a:schemeClr val="dk2"/>
                </a:solidFill>
              </a:rPr>
              <a:t> </a:t>
            </a:r>
            <a:r>
              <a:rPr lang="en" sz="1000" dirty="0" err="1">
                <a:solidFill>
                  <a:schemeClr val="dk2"/>
                </a:solidFill>
              </a:rPr>
              <a:t>τις</a:t>
            </a:r>
            <a:r>
              <a:rPr lang="en" sz="1000" dirty="0">
                <a:solidFill>
                  <a:schemeClr val="dk2"/>
                </a:solidFill>
              </a:rPr>
              <a:t> </a:t>
            </a:r>
            <a:r>
              <a:rPr lang="en" sz="1000" dirty="0" err="1">
                <a:solidFill>
                  <a:schemeClr val="dk2"/>
                </a:solidFill>
              </a:rPr>
              <a:t>σχέσεις</a:t>
            </a:r>
            <a:r>
              <a:rPr lang="en" sz="1000" dirty="0">
                <a:solidFill>
                  <a:schemeClr val="dk2"/>
                </a:solidFill>
              </a:rPr>
              <a:t> </a:t>
            </a:r>
            <a:r>
              <a:rPr lang="en" sz="1000" dirty="0" err="1">
                <a:solidFill>
                  <a:schemeClr val="dk2"/>
                </a:solidFill>
              </a:rPr>
              <a:t>εξουσί</a:t>
            </a:r>
            <a:r>
              <a:rPr lang="en" sz="1000" dirty="0">
                <a:solidFill>
                  <a:schemeClr val="dk2"/>
                </a:solidFill>
              </a:rPr>
              <a:t>α</a:t>
            </a:r>
            <a:r>
              <a:rPr lang="en" sz="1000" dirty="0" err="1">
                <a:solidFill>
                  <a:schemeClr val="dk2"/>
                </a:solidFill>
              </a:rPr>
              <a:t>ς</a:t>
            </a:r>
            <a:r>
              <a:rPr lang="en" sz="1000" dirty="0">
                <a:solidFill>
                  <a:schemeClr val="dk2"/>
                </a:solidFill>
              </a:rPr>
              <a:t>. </a:t>
            </a:r>
            <a:r>
              <a:rPr lang="en" sz="1000" dirty="0" err="1">
                <a:solidFill>
                  <a:schemeClr val="dk2"/>
                </a:solidFill>
              </a:rPr>
              <a:t>Η</a:t>
            </a:r>
            <a:r>
              <a:rPr lang="en" sz="1000" dirty="0">
                <a:solidFill>
                  <a:schemeClr val="dk2"/>
                </a:solidFill>
              </a:rPr>
              <a:t> </a:t>
            </a:r>
            <a:r>
              <a:rPr lang="en" sz="1000" dirty="0" err="1">
                <a:solidFill>
                  <a:schemeClr val="dk2"/>
                </a:solidFill>
              </a:rPr>
              <a:t>μεθοδολογί</a:t>
            </a:r>
            <a:r>
              <a:rPr lang="en" sz="1000" dirty="0">
                <a:solidFill>
                  <a:schemeClr val="dk2"/>
                </a:solidFill>
              </a:rPr>
              <a:t>α </a:t>
            </a:r>
            <a:r>
              <a:rPr lang="en" sz="1000" dirty="0" err="1">
                <a:solidFill>
                  <a:schemeClr val="dk2"/>
                </a:solidFill>
              </a:rPr>
              <a:t>δεν</a:t>
            </a:r>
            <a:r>
              <a:rPr lang="en" sz="1000" dirty="0">
                <a:solidFill>
                  <a:schemeClr val="dk2"/>
                </a:solidFill>
              </a:rPr>
              <a:t> α</a:t>
            </a:r>
            <a:r>
              <a:rPr lang="en" sz="1000" dirty="0" err="1">
                <a:solidFill>
                  <a:schemeClr val="dk2"/>
                </a:solidFill>
              </a:rPr>
              <a:t>ν</a:t>
            </a:r>
            <a:r>
              <a:rPr lang="en" sz="1000" dirty="0">
                <a:solidFill>
                  <a:schemeClr val="dk2"/>
                </a:solidFill>
              </a:rPr>
              <a:t>α</a:t>
            </a:r>
            <a:r>
              <a:rPr lang="en" sz="1000" dirty="0" err="1">
                <a:solidFill>
                  <a:schemeClr val="dk2"/>
                </a:solidFill>
              </a:rPr>
              <a:t>λύει</a:t>
            </a:r>
            <a:r>
              <a:rPr lang="en" sz="1000" dirty="0">
                <a:solidFill>
                  <a:schemeClr val="dk2"/>
                </a:solidFill>
              </a:rPr>
              <a:t> α</a:t>
            </a:r>
            <a:r>
              <a:rPr lang="en" sz="1000" dirty="0" err="1">
                <a:solidFill>
                  <a:schemeClr val="dk2"/>
                </a:solidFill>
              </a:rPr>
              <a:t>υτή</a:t>
            </a:r>
            <a:r>
              <a:rPr lang="en" sz="1000" dirty="0">
                <a:solidFill>
                  <a:schemeClr val="dk2"/>
                </a:solidFill>
              </a:rPr>
              <a:t> </a:t>
            </a:r>
            <a:r>
              <a:rPr lang="en" sz="1000" dirty="0" err="1">
                <a:solidFill>
                  <a:schemeClr val="dk2"/>
                </a:solidFill>
              </a:rPr>
              <a:t>τ</a:t>
            </a:r>
            <a:r>
              <a:rPr lang="el-GR" sz="1000" dirty="0">
                <a:solidFill>
                  <a:schemeClr val="dk2"/>
                </a:solidFill>
              </a:rPr>
              <a:t>η</a:t>
            </a:r>
            <a:r>
              <a:rPr lang="en" sz="1000" dirty="0">
                <a:solidFill>
                  <a:schemeClr val="dk2"/>
                </a:solidFill>
              </a:rPr>
              <a:t> </a:t>
            </a:r>
            <a:r>
              <a:rPr lang="en" sz="1000" dirty="0" err="1">
                <a:solidFill>
                  <a:schemeClr val="dk2"/>
                </a:solidFill>
              </a:rPr>
              <a:t>σύνδεσ</a:t>
            </a:r>
            <a:r>
              <a:rPr lang="el-GR" sz="1000" dirty="0">
                <a:solidFill>
                  <a:schemeClr val="dk2"/>
                </a:solidFill>
              </a:rPr>
              <a:t>η</a:t>
            </a:r>
            <a:r>
              <a:rPr lang="en" sz="1000" dirty="0">
                <a:solidFill>
                  <a:schemeClr val="dk2"/>
                </a:solidFill>
              </a:rPr>
              <a:t>, </a:t>
            </a:r>
            <a:r>
              <a:rPr lang="en" sz="1000" dirty="0" err="1">
                <a:solidFill>
                  <a:schemeClr val="dk2"/>
                </a:solidFill>
              </a:rPr>
              <a:t>κ</a:t>
            </a:r>
            <a:r>
              <a:rPr lang="en" sz="1000" dirty="0">
                <a:solidFill>
                  <a:schemeClr val="dk2"/>
                </a:solidFill>
              </a:rPr>
              <a:t>α</a:t>
            </a:r>
            <a:r>
              <a:rPr lang="en" sz="1000" dirty="0" err="1">
                <a:solidFill>
                  <a:schemeClr val="dk2"/>
                </a:solidFill>
              </a:rPr>
              <a:t>θιστώντ</a:t>
            </a:r>
            <a:r>
              <a:rPr lang="en" sz="1000" dirty="0">
                <a:solidFill>
                  <a:schemeClr val="dk2"/>
                </a:solidFill>
              </a:rPr>
              <a:t>α</a:t>
            </a:r>
            <a:r>
              <a:rPr lang="en" sz="1000" dirty="0" err="1">
                <a:solidFill>
                  <a:schemeClr val="dk2"/>
                </a:solidFill>
              </a:rPr>
              <a:t>ς</a:t>
            </a:r>
            <a:r>
              <a:rPr lang="en" sz="1000" dirty="0">
                <a:solidFill>
                  <a:schemeClr val="dk2"/>
                </a:solidFill>
              </a:rPr>
              <a:t> </a:t>
            </a:r>
            <a:r>
              <a:rPr lang="en" sz="1000" dirty="0" err="1">
                <a:solidFill>
                  <a:schemeClr val="dk2"/>
                </a:solidFill>
              </a:rPr>
              <a:t>τ</a:t>
            </a:r>
            <a:r>
              <a:rPr lang="el-GR" sz="1000" dirty="0">
                <a:solidFill>
                  <a:schemeClr val="dk2"/>
                </a:solidFill>
              </a:rPr>
              <a:t>ην</a:t>
            </a:r>
            <a:r>
              <a:rPr lang="en" sz="1000" dirty="0">
                <a:solidFill>
                  <a:schemeClr val="dk2"/>
                </a:solidFill>
              </a:rPr>
              <a:t> </a:t>
            </a:r>
            <a:r>
              <a:rPr lang="en" sz="1000" dirty="0" err="1">
                <a:solidFill>
                  <a:schemeClr val="dk2"/>
                </a:solidFill>
              </a:rPr>
              <a:t>έν</a:t>
            </a:r>
            <a:r>
              <a:rPr lang="en" sz="1000" dirty="0">
                <a:solidFill>
                  <a:schemeClr val="dk2"/>
                </a:solidFill>
              </a:rPr>
              <a:t>α α</a:t>
            </a:r>
            <a:r>
              <a:rPr lang="en" sz="1000" dirty="0" err="1">
                <a:solidFill>
                  <a:schemeClr val="dk2"/>
                </a:solidFill>
              </a:rPr>
              <a:t>κούσιο</a:t>
            </a:r>
            <a:r>
              <a:rPr lang="en" sz="1000" dirty="0">
                <a:solidFill>
                  <a:schemeClr val="dk2"/>
                </a:solidFill>
              </a:rPr>
              <a:t> </a:t>
            </a:r>
            <a:r>
              <a:rPr lang="en" sz="1000" dirty="0" err="1">
                <a:solidFill>
                  <a:schemeClr val="dk2"/>
                </a:solidFill>
              </a:rPr>
              <a:t>εργ</a:t>
            </a:r>
            <a:r>
              <a:rPr lang="en" sz="1000" dirty="0">
                <a:solidFill>
                  <a:schemeClr val="dk2"/>
                </a:solidFill>
              </a:rPr>
              <a:t>α</a:t>
            </a:r>
            <a:r>
              <a:rPr lang="en" sz="1000" dirty="0" err="1">
                <a:solidFill>
                  <a:schemeClr val="dk2"/>
                </a:solidFill>
              </a:rPr>
              <a:t>λείο</a:t>
            </a:r>
            <a:r>
              <a:rPr lang="en" sz="1000" dirty="0">
                <a:solidFill>
                  <a:schemeClr val="dk2"/>
                </a:solidFill>
              </a:rPr>
              <a:t> </a:t>
            </a:r>
            <a:r>
              <a:rPr lang="en" sz="1000" dirty="0" err="1">
                <a:solidFill>
                  <a:schemeClr val="dk2"/>
                </a:solidFill>
              </a:rPr>
              <a:t>εξουσί</a:t>
            </a:r>
            <a:r>
              <a:rPr lang="en" sz="1000" dirty="0">
                <a:solidFill>
                  <a:schemeClr val="dk2"/>
                </a:solidFill>
              </a:rPr>
              <a:t>α</a:t>
            </a:r>
            <a:r>
              <a:rPr lang="en" sz="1000" dirty="0" err="1">
                <a:solidFill>
                  <a:schemeClr val="dk2"/>
                </a:solidFill>
              </a:rPr>
              <a:t>ς</a:t>
            </a:r>
            <a:r>
              <a:rPr lang="en" sz="1000" dirty="0">
                <a:solidFill>
                  <a:schemeClr val="dk2"/>
                </a:solidFill>
              </a:rPr>
              <a:t>.</a:t>
            </a:r>
            <a:endParaRPr sz="1000" dirty="0">
              <a:solidFill>
                <a:schemeClr val="dk2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600" dirty="0">
              <a:solidFill>
                <a:schemeClr val="dk2"/>
              </a:solidFill>
            </a:endParaRPr>
          </a:p>
          <a:p>
            <a:pPr marL="171450" lvl="0" indent="-171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en" sz="1000" b="1" dirty="0" err="1">
                <a:solidFill>
                  <a:schemeClr val="dk2"/>
                </a:solidFill>
              </a:rPr>
              <a:t>Πρ</a:t>
            </a:r>
            <a:r>
              <a:rPr lang="en" sz="1000" b="1" dirty="0">
                <a:solidFill>
                  <a:schemeClr val="dk2"/>
                </a:solidFill>
              </a:rPr>
              <a:t>α</a:t>
            </a:r>
            <a:r>
              <a:rPr lang="en" sz="1000" b="1" dirty="0" err="1">
                <a:solidFill>
                  <a:schemeClr val="dk2"/>
                </a:solidFill>
              </a:rPr>
              <a:t>κτικές</a:t>
            </a:r>
            <a:r>
              <a:rPr lang="en" sz="1000" b="1" dirty="0">
                <a:solidFill>
                  <a:schemeClr val="dk2"/>
                </a:solidFill>
              </a:rPr>
              <a:t> </a:t>
            </a:r>
            <a:r>
              <a:rPr lang="en" sz="1000" b="1" dirty="0" err="1">
                <a:solidFill>
                  <a:schemeClr val="dk2"/>
                </a:solidFill>
              </a:rPr>
              <a:t>κ</a:t>
            </a:r>
            <a:r>
              <a:rPr lang="en" sz="1000" b="1" dirty="0">
                <a:solidFill>
                  <a:schemeClr val="dk2"/>
                </a:solidFill>
              </a:rPr>
              <a:t>α</a:t>
            </a:r>
            <a:r>
              <a:rPr lang="en" sz="1000" b="1" dirty="0" err="1">
                <a:solidFill>
                  <a:schemeClr val="dk2"/>
                </a:solidFill>
              </a:rPr>
              <a:t>ι</a:t>
            </a:r>
            <a:r>
              <a:rPr lang="en" sz="1000" b="1" dirty="0">
                <a:solidFill>
                  <a:schemeClr val="dk2"/>
                </a:solidFill>
              </a:rPr>
              <a:t> </a:t>
            </a:r>
            <a:r>
              <a:rPr lang="en" sz="1000" b="1" dirty="0" err="1">
                <a:solidFill>
                  <a:schemeClr val="dk2"/>
                </a:solidFill>
              </a:rPr>
              <a:t>Α</a:t>
            </a:r>
            <a:r>
              <a:rPr lang="en" sz="1000" b="1" dirty="0">
                <a:solidFill>
                  <a:schemeClr val="dk2"/>
                </a:solidFill>
              </a:rPr>
              <a:t>π</a:t>
            </a:r>
            <a:r>
              <a:rPr lang="en" sz="1000" b="1" dirty="0" err="1">
                <a:solidFill>
                  <a:schemeClr val="dk2"/>
                </a:solidFill>
              </a:rPr>
              <a:t>οδεικτικές</a:t>
            </a:r>
            <a:r>
              <a:rPr lang="en" sz="1000" b="1" dirty="0">
                <a:solidFill>
                  <a:schemeClr val="dk2"/>
                </a:solidFill>
              </a:rPr>
              <a:t> </a:t>
            </a:r>
            <a:r>
              <a:rPr lang="en" sz="1000" b="1" dirty="0" err="1">
                <a:solidFill>
                  <a:schemeClr val="dk2"/>
                </a:solidFill>
              </a:rPr>
              <a:t>Προκλήσεις</a:t>
            </a:r>
            <a:endParaRPr sz="1000" b="1" dirty="0">
              <a:solidFill>
                <a:schemeClr val="dk2"/>
              </a:solidFill>
            </a:endParaRPr>
          </a:p>
          <a:p>
            <a:pPr marL="457200" lvl="0" indent="-28575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Char char="●"/>
            </a:pPr>
            <a:r>
              <a:rPr lang="en" sz="1000" b="1" dirty="0" err="1">
                <a:solidFill>
                  <a:schemeClr val="dk2"/>
                </a:solidFill>
              </a:rPr>
              <a:t>Κ</a:t>
            </a:r>
            <a:r>
              <a:rPr lang="en" sz="1000" b="1" dirty="0">
                <a:solidFill>
                  <a:schemeClr val="dk2"/>
                </a:solidFill>
              </a:rPr>
              <a:t>α</a:t>
            </a:r>
            <a:r>
              <a:rPr lang="en" sz="1000" b="1" dirty="0" err="1">
                <a:solidFill>
                  <a:schemeClr val="dk2"/>
                </a:solidFill>
              </a:rPr>
              <a:t>μί</a:t>
            </a:r>
            <a:r>
              <a:rPr lang="en" sz="1000" b="1" dirty="0">
                <a:solidFill>
                  <a:schemeClr val="dk2"/>
                </a:solidFill>
              </a:rPr>
              <a:t>α </a:t>
            </a:r>
            <a:r>
              <a:rPr lang="en" sz="1000" b="1" dirty="0" err="1">
                <a:solidFill>
                  <a:schemeClr val="dk2"/>
                </a:solidFill>
              </a:rPr>
              <a:t>Α</a:t>
            </a:r>
            <a:r>
              <a:rPr lang="en" sz="1000" b="1" dirty="0">
                <a:solidFill>
                  <a:schemeClr val="dk2"/>
                </a:solidFill>
              </a:rPr>
              <a:t>π</a:t>
            </a:r>
            <a:r>
              <a:rPr lang="en" sz="1000" b="1" dirty="0" err="1">
                <a:solidFill>
                  <a:schemeClr val="dk2"/>
                </a:solidFill>
              </a:rPr>
              <a:t>όδειξη</a:t>
            </a:r>
            <a:r>
              <a:rPr lang="en" sz="1000" b="1" dirty="0">
                <a:solidFill>
                  <a:schemeClr val="dk2"/>
                </a:solidFill>
              </a:rPr>
              <a:t> </a:t>
            </a:r>
            <a:r>
              <a:rPr lang="en" sz="1000" b="1" dirty="0" err="1">
                <a:solidFill>
                  <a:schemeClr val="dk2"/>
                </a:solidFill>
              </a:rPr>
              <a:t>Ε</a:t>
            </a:r>
            <a:r>
              <a:rPr lang="en" sz="1000" b="1" dirty="0">
                <a:solidFill>
                  <a:schemeClr val="dk2"/>
                </a:solidFill>
              </a:rPr>
              <a:t>π</a:t>
            </a:r>
            <a:r>
              <a:rPr lang="en" sz="1000" b="1" dirty="0" err="1">
                <a:solidFill>
                  <a:schemeClr val="dk2"/>
                </a:solidFill>
              </a:rPr>
              <a:t>ιτυχί</a:t>
            </a:r>
            <a:r>
              <a:rPr lang="en" sz="1000" b="1" dirty="0">
                <a:solidFill>
                  <a:schemeClr val="dk2"/>
                </a:solidFill>
              </a:rPr>
              <a:t>α</a:t>
            </a:r>
            <a:r>
              <a:rPr lang="en" sz="1000" b="1" dirty="0" err="1">
                <a:solidFill>
                  <a:schemeClr val="dk2"/>
                </a:solidFill>
              </a:rPr>
              <a:t>ς</a:t>
            </a:r>
            <a:r>
              <a:rPr lang="en" sz="1000" b="1" dirty="0">
                <a:solidFill>
                  <a:schemeClr val="dk2"/>
                </a:solidFill>
              </a:rPr>
              <a:t>: </a:t>
            </a:r>
            <a:r>
              <a:rPr lang="en" sz="1000" dirty="0" err="1">
                <a:solidFill>
                  <a:schemeClr val="dk2"/>
                </a:solidFill>
              </a:rPr>
              <a:t>Ο</a:t>
            </a:r>
            <a:r>
              <a:rPr lang="en" sz="1000" dirty="0">
                <a:solidFill>
                  <a:schemeClr val="dk2"/>
                </a:solidFill>
              </a:rPr>
              <a:t> </a:t>
            </a:r>
            <a:r>
              <a:rPr lang="en" sz="1000" dirty="0" err="1">
                <a:solidFill>
                  <a:schemeClr val="dk2"/>
                </a:solidFill>
              </a:rPr>
              <a:t>ίδιος</a:t>
            </a:r>
            <a:r>
              <a:rPr lang="en" sz="1000" dirty="0">
                <a:solidFill>
                  <a:schemeClr val="dk2"/>
                </a:solidFill>
              </a:rPr>
              <a:t> </a:t>
            </a:r>
            <a:r>
              <a:rPr lang="en" sz="1000" dirty="0" err="1">
                <a:solidFill>
                  <a:schemeClr val="dk2"/>
                </a:solidFill>
              </a:rPr>
              <a:t>ο</a:t>
            </a:r>
            <a:r>
              <a:rPr lang="en" sz="1000" dirty="0">
                <a:solidFill>
                  <a:schemeClr val="dk2"/>
                </a:solidFill>
              </a:rPr>
              <a:t> Checkland πα</a:t>
            </a:r>
            <a:r>
              <a:rPr lang="en" sz="1000" dirty="0" err="1">
                <a:solidFill>
                  <a:schemeClr val="dk2"/>
                </a:solidFill>
              </a:rPr>
              <a:t>ρ</a:t>
            </a:r>
            <a:r>
              <a:rPr lang="en" sz="1000" dirty="0">
                <a:solidFill>
                  <a:schemeClr val="dk2"/>
                </a:solidFill>
              </a:rPr>
              <a:t>α</a:t>
            </a:r>
            <a:r>
              <a:rPr lang="en" sz="1000" dirty="0" err="1">
                <a:solidFill>
                  <a:schemeClr val="dk2"/>
                </a:solidFill>
              </a:rPr>
              <a:t>δέχετ</a:t>
            </a:r>
            <a:r>
              <a:rPr lang="en" sz="1000" dirty="0">
                <a:solidFill>
                  <a:schemeClr val="dk2"/>
                </a:solidFill>
              </a:rPr>
              <a:t>α</a:t>
            </a:r>
            <a:r>
              <a:rPr lang="en" sz="1000" dirty="0" err="1">
                <a:solidFill>
                  <a:schemeClr val="dk2"/>
                </a:solidFill>
              </a:rPr>
              <a:t>ι</a:t>
            </a:r>
            <a:r>
              <a:rPr lang="en" sz="1000" dirty="0">
                <a:solidFill>
                  <a:schemeClr val="dk2"/>
                </a:solidFill>
              </a:rPr>
              <a:t> </a:t>
            </a:r>
            <a:r>
              <a:rPr lang="en" sz="1000" dirty="0" err="1">
                <a:solidFill>
                  <a:schemeClr val="dk2"/>
                </a:solidFill>
              </a:rPr>
              <a:t>ότι</a:t>
            </a:r>
            <a:r>
              <a:rPr lang="en" sz="1000" dirty="0">
                <a:solidFill>
                  <a:schemeClr val="dk2"/>
                </a:solidFill>
              </a:rPr>
              <a:t> </a:t>
            </a:r>
            <a:r>
              <a:rPr lang="en" sz="1000" dirty="0" err="1">
                <a:solidFill>
                  <a:schemeClr val="dk2"/>
                </a:solidFill>
              </a:rPr>
              <a:t>δεν</a:t>
            </a:r>
            <a:r>
              <a:rPr lang="en" sz="1000" dirty="0">
                <a:solidFill>
                  <a:schemeClr val="dk2"/>
                </a:solidFill>
              </a:rPr>
              <a:t> </a:t>
            </a:r>
            <a:r>
              <a:rPr lang="en" sz="1000" dirty="0" err="1">
                <a:solidFill>
                  <a:schemeClr val="dk2"/>
                </a:solidFill>
              </a:rPr>
              <a:t>μ</a:t>
            </a:r>
            <a:r>
              <a:rPr lang="en" sz="1000" dirty="0">
                <a:solidFill>
                  <a:schemeClr val="dk2"/>
                </a:solidFill>
              </a:rPr>
              <a:t>π</a:t>
            </a:r>
            <a:r>
              <a:rPr lang="en" sz="1000" dirty="0" err="1">
                <a:solidFill>
                  <a:schemeClr val="dk2"/>
                </a:solidFill>
              </a:rPr>
              <a:t>ορεί</a:t>
            </a:r>
            <a:r>
              <a:rPr lang="en" sz="1000" dirty="0">
                <a:solidFill>
                  <a:schemeClr val="dk2"/>
                </a:solidFill>
              </a:rPr>
              <a:t> </a:t>
            </a:r>
            <a:r>
              <a:rPr lang="en" sz="1000" dirty="0" err="1">
                <a:solidFill>
                  <a:schemeClr val="dk2"/>
                </a:solidFill>
              </a:rPr>
              <a:t>ν</a:t>
            </a:r>
            <a:r>
              <a:rPr lang="en" sz="1000" dirty="0">
                <a:solidFill>
                  <a:schemeClr val="dk2"/>
                </a:solidFill>
              </a:rPr>
              <a:t>α </a:t>
            </a:r>
            <a:r>
              <a:rPr lang="en" sz="1000" dirty="0" err="1">
                <a:solidFill>
                  <a:schemeClr val="dk2"/>
                </a:solidFill>
              </a:rPr>
              <a:t>υ</a:t>
            </a:r>
            <a:r>
              <a:rPr lang="en" sz="1000" dirty="0">
                <a:solidFill>
                  <a:schemeClr val="dk2"/>
                </a:solidFill>
              </a:rPr>
              <a:t>π</a:t>
            </a:r>
            <a:r>
              <a:rPr lang="en" sz="1000" dirty="0" err="1">
                <a:solidFill>
                  <a:schemeClr val="dk2"/>
                </a:solidFill>
              </a:rPr>
              <a:t>άρξει</a:t>
            </a:r>
            <a:r>
              <a:rPr lang="en" sz="1000" dirty="0">
                <a:solidFill>
                  <a:schemeClr val="dk2"/>
                </a:solidFill>
              </a:rPr>
              <a:t> </a:t>
            </a:r>
            <a:r>
              <a:rPr lang="en" sz="1000" dirty="0" err="1">
                <a:solidFill>
                  <a:schemeClr val="dk2"/>
                </a:solidFill>
              </a:rPr>
              <a:t>οριστική</a:t>
            </a:r>
            <a:r>
              <a:rPr lang="en" sz="1000" dirty="0">
                <a:solidFill>
                  <a:schemeClr val="dk2"/>
                </a:solidFill>
              </a:rPr>
              <a:t> απ</a:t>
            </a:r>
            <a:r>
              <a:rPr lang="en" sz="1000" dirty="0" err="1">
                <a:solidFill>
                  <a:schemeClr val="dk2"/>
                </a:solidFill>
              </a:rPr>
              <a:t>όδειξη</a:t>
            </a:r>
            <a:r>
              <a:rPr lang="en" sz="1000" dirty="0">
                <a:solidFill>
                  <a:schemeClr val="dk2"/>
                </a:solidFill>
              </a:rPr>
              <a:t> </a:t>
            </a:r>
            <a:r>
              <a:rPr lang="en" sz="1000" dirty="0" err="1">
                <a:solidFill>
                  <a:schemeClr val="dk2"/>
                </a:solidFill>
              </a:rPr>
              <a:t>ότι</a:t>
            </a:r>
            <a:r>
              <a:rPr lang="en" sz="1000" dirty="0">
                <a:solidFill>
                  <a:schemeClr val="dk2"/>
                </a:solidFill>
              </a:rPr>
              <a:t> </a:t>
            </a:r>
            <a:r>
              <a:rPr lang="en" sz="1000" dirty="0" err="1">
                <a:solidFill>
                  <a:schemeClr val="dk2"/>
                </a:solidFill>
              </a:rPr>
              <a:t>το</a:t>
            </a:r>
            <a:r>
              <a:rPr lang="en" sz="1000" dirty="0">
                <a:solidFill>
                  <a:schemeClr val="dk2"/>
                </a:solidFill>
              </a:rPr>
              <a:t> SSM “</a:t>
            </a:r>
            <a:r>
              <a:rPr lang="en" sz="1000" dirty="0" err="1">
                <a:solidFill>
                  <a:schemeClr val="dk2"/>
                </a:solidFill>
              </a:rPr>
              <a:t>λειτουργεί</a:t>
            </a:r>
            <a:r>
              <a:rPr lang="en" sz="1000" dirty="0">
                <a:solidFill>
                  <a:schemeClr val="dk2"/>
                </a:solidFill>
              </a:rPr>
              <a:t>”, </a:t>
            </a:r>
            <a:r>
              <a:rPr lang="en" sz="1000" dirty="0" err="1">
                <a:solidFill>
                  <a:schemeClr val="dk2"/>
                </a:solidFill>
              </a:rPr>
              <a:t>κ</a:t>
            </a:r>
            <a:r>
              <a:rPr lang="en" sz="1000" dirty="0">
                <a:solidFill>
                  <a:schemeClr val="dk2"/>
                </a:solidFill>
              </a:rPr>
              <a:t>α</a:t>
            </a:r>
            <a:r>
              <a:rPr lang="en" sz="1000" dirty="0" err="1">
                <a:solidFill>
                  <a:schemeClr val="dk2"/>
                </a:solidFill>
              </a:rPr>
              <a:t>θώς</a:t>
            </a:r>
            <a:r>
              <a:rPr lang="en" sz="1000" dirty="0">
                <a:solidFill>
                  <a:schemeClr val="dk2"/>
                </a:solidFill>
              </a:rPr>
              <a:t> </a:t>
            </a:r>
            <a:r>
              <a:rPr lang="en" sz="1000" dirty="0" err="1">
                <a:solidFill>
                  <a:schemeClr val="dk2"/>
                </a:solidFill>
              </a:rPr>
              <a:t>κ</a:t>
            </a:r>
            <a:r>
              <a:rPr lang="en" sz="1000" dirty="0">
                <a:solidFill>
                  <a:schemeClr val="dk2"/>
                </a:solidFill>
              </a:rPr>
              <a:t>α</a:t>
            </a:r>
            <a:r>
              <a:rPr lang="en" sz="1000" dirty="0" err="1">
                <a:solidFill>
                  <a:schemeClr val="dk2"/>
                </a:solidFill>
              </a:rPr>
              <a:t>μί</a:t>
            </a:r>
            <a:r>
              <a:rPr lang="en" sz="1000" dirty="0">
                <a:solidFill>
                  <a:schemeClr val="dk2"/>
                </a:solidFill>
              </a:rPr>
              <a:t>α π</a:t>
            </a:r>
            <a:r>
              <a:rPr lang="en" sz="1000" dirty="0" err="1">
                <a:solidFill>
                  <a:schemeClr val="dk2"/>
                </a:solidFill>
              </a:rPr>
              <a:t>ρο</a:t>
            </a:r>
            <a:r>
              <a:rPr lang="en" sz="1000" dirty="0">
                <a:solidFill>
                  <a:schemeClr val="dk2"/>
                </a:solidFill>
              </a:rPr>
              <a:t>β</a:t>
            </a:r>
            <a:r>
              <a:rPr lang="en" sz="1000" dirty="0" err="1">
                <a:solidFill>
                  <a:schemeClr val="dk2"/>
                </a:solidFill>
              </a:rPr>
              <a:t>λημ</a:t>
            </a:r>
            <a:r>
              <a:rPr lang="en" sz="1000" dirty="0">
                <a:solidFill>
                  <a:schemeClr val="dk2"/>
                </a:solidFill>
              </a:rPr>
              <a:t>α</a:t>
            </a:r>
            <a:r>
              <a:rPr lang="en" sz="1000" dirty="0" err="1">
                <a:solidFill>
                  <a:schemeClr val="dk2"/>
                </a:solidFill>
              </a:rPr>
              <a:t>τική</a:t>
            </a:r>
            <a:r>
              <a:rPr lang="en" sz="1000" dirty="0">
                <a:solidFill>
                  <a:schemeClr val="dk2"/>
                </a:solidFill>
              </a:rPr>
              <a:t> </a:t>
            </a:r>
            <a:r>
              <a:rPr lang="en" sz="1000" dirty="0" err="1">
                <a:solidFill>
                  <a:schemeClr val="dk2"/>
                </a:solidFill>
              </a:rPr>
              <a:t>κ</a:t>
            </a:r>
            <a:r>
              <a:rPr lang="en" sz="1000" dirty="0">
                <a:solidFill>
                  <a:schemeClr val="dk2"/>
                </a:solidFill>
              </a:rPr>
              <a:t>α</a:t>
            </a:r>
            <a:r>
              <a:rPr lang="en" sz="1000" dirty="0" err="1">
                <a:solidFill>
                  <a:schemeClr val="dk2"/>
                </a:solidFill>
              </a:rPr>
              <a:t>τάστ</a:t>
            </a:r>
            <a:r>
              <a:rPr lang="en" sz="1000" dirty="0">
                <a:solidFill>
                  <a:schemeClr val="dk2"/>
                </a:solidFill>
              </a:rPr>
              <a:t>α</a:t>
            </a:r>
            <a:r>
              <a:rPr lang="en" sz="1000" dirty="0" err="1">
                <a:solidFill>
                  <a:schemeClr val="dk2"/>
                </a:solidFill>
              </a:rPr>
              <a:t>ση</a:t>
            </a:r>
            <a:r>
              <a:rPr lang="en" sz="1000" dirty="0">
                <a:solidFill>
                  <a:schemeClr val="dk2"/>
                </a:solidFill>
              </a:rPr>
              <a:t> </a:t>
            </a:r>
            <a:r>
              <a:rPr lang="en" sz="1000" dirty="0" err="1">
                <a:solidFill>
                  <a:schemeClr val="dk2"/>
                </a:solidFill>
              </a:rPr>
              <a:t>δεν</a:t>
            </a:r>
            <a:r>
              <a:rPr lang="en" sz="1000" dirty="0">
                <a:solidFill>
                  <a:schemeClr val="dk2"/>
                </a:solidFill>
              </a:rPr>
              <a:t> </a:t>
            </a:r>
            <a:r>
              <a:rPr lang="en" sz="1000" dirty="0" err="1">
                <a:solidFill>
                  <a:schemeClr val="dk2"/>
                </a:solidFill>
              </a:rPr>
              <a:t>είν</a:t>
            </a:r>
            <a:r>
              <a:rPr lang="en" sz="1000" dirty="0">
                <a:solidFill>
                  <a:schemeClr val="dk2"/>
                </a:solidFill>
              </a:rPr>
              <a:t>α</a:t>
            </a:r>
            <a:r>
              <a:rPr lang="en" sz="1000" dirty="0" err="1">
                <a:solidFill>
                  <a:schemeClr val="dk2"/>
                </a:solidFill>
              </a:rPr>
              <a:t>ι</a:t>
            </a:r>
            <a:r>
              <a:rPr lang="en" sz="1000" dirty="0">
                <a:solidFill>
                  <a:schemeClr val="dk2"/>
                </a:solidFill>
              </a:rPr>
              <a:t> </a:t>
            </a:r>
            <a:r>
              <a:rPr lang="en" sz="1000" dirty="0" err="1">
                <a:solidFill>
                  <a:schemeClr val="dk2"/>
                </a:solidFill>
              </a:rPr>
              <a:t>ίδι</a:t>
            </a:r>
            <a:r>
              <a:rPr lang="en" sz="1000" dirty="0">
                <a:solidFill>
                  <a:schemeClr val="dk2"/>
                </a:solidFill>
              </a:rPr>
              <a:t>α </a:t>
            </a:r>
            <a:r>
              <a:rPr lang="en" sz="1000" dirty="0" err="1">
                <a:solidFill>
                  <a:schemeClr val="dk2"/>
                </a:solidFill>
              </a:rPr>
              <a:t>κ</a:t>
            </a:r>
            <a:r>
              <a:rPr lang="en" sz="1000" dirty="0">
                <a:solidFill>
                  <a:schemeClr val="dk2"/>
                </a:solidFill>
              </a:rPr>
              <a:t>α</a:t>
            </a:r>
            <a:r>
              <a:rPr lang="en" sz="1000" dirty="0" err="1">
                <a:solidFill>
                  <a:schemeClr val="dk2"/>
                </a:solidFill>
              </a:rPr>
              <a:t>ι</a:t>
            </a:r>
            <a:r>
              <a:rPr lang="en" sz="1000" dirty="0">
                <a:solidFill>
                  <a:schemeClr val="dk2"/>
                </a:solidFill>
              </a:rPr>
              <a:t> </a:t>
            </a:r>
            <a:r>
              <a:rPr lang="en" sz="1000" dirty="0" err="1">
                <a:solidFill>
                  <a:schemeClr val="dk2"/>
                </a:solidFill>
              </a:rPr>
              <a:t>τ</a:t>
            </a:r>
            <a:r>
              <a:rPr lang="en" sz="1000" dirty="0">
                <a:solidFill>
                  <a:schemeClr val="dk2"/>
                </a:solidFill>
              </a:rPr>
              <a:t>α απ</a:t>
            </a:r>
            <a:r>
              <a:rPr lang="en" sz="1000" dirty="0" err="1">
                <a:solidFill>
                  <a:schemeClr val="dk2"/>
                </a:solidFill>
              </a:rPr>
              <a:t>οτελέσμ</a:t>
            </a:r>
            <a:r>
              <a:rPr lang="en" sz="1000" dirty="0">
                <a:solidFill>
                  <a:schemeClr val="dk2"/>
                </a:solidFill>
              </a:rPr>
              <a:t>α</a:t>
            </a:r>
            <a:r>
              <a:rPr lang="en" sz="1000" dirty="0" err="1">
                <a:solidFill>
                  <a:schemeClr val="dk2"/>
                </a:solidFill>
              </a:rPr>
              <a:t>τ</a:t>
            </a:r>
            <a:r>
              <a:rPr lang="en" sz="1000" dirty="0">
                <a:solidFill>
                  <a:schemeClr val="dk2"/>
                </a:solidFill>
              </a:rPr>
              <a:t>α </a:t>
            </a:r>
            <a:r>
              <a:rPr lang="en" sz="1000" dirty="0" err="1">
                <a:solidFill>
                  <a:schemeClr val="dk2"/>
                </a:solidFill>
              </a:rPr>
              <a:t>δεν</a:t>
            </a:r>
            <a:r>
              <a:rPr lang="en" sz="1000" dirty="0">
                <a:solidFill>
                  <a:schemeClr val="dk2"/>
                </a:solidFill>
              </a:rPr>
              <a:t> </a:t>
            </a:r>
            <a:r>
              <a:rPr lang="en" sz="1000" dirty="0" err="1">
                <a:solidFill>
                  <a:schemeClr val="dk2"/>
                </a:solidFill>
              </a:rPr>
              <a:t>μ</a:t>
            </a:r>
            <a:r>
              <a:rPr lang="en" sz="1000" dirty="0">
                <a:solidFill>
                  <a:schemeClr val="dk2"/>
                </a:solidFill>
              </a:rPr>
              <a:t>π</a:t>
            </a:r>
            <a:r>
              <a:rPr lang="en" sz="1000" dirty="0" err="1">
                <a:solidFill>
                  <a:schemeClr val="dk2"/>
                </a:solidFill>
              </a:rPr>
              <a:t>ορούν</a:t>
            </a:r>
            <a:r>
              <a:rPr lang="en" sz="1000" dirty="0">
                <a:solidFill>
                  <a:schemeClr val="dk2"/>
                </a:solidFill>
              </a:rPr>
              <a:t> </a:t>
            </a:r>
            <a:r>
              <a:rPr lang="en" sz="1000" dirty="0" err="1">
                <a:solidFill>
                  <a:schemeClr val="dk2"/>
                </a:solidFill>
              </a:rPr>
              <a:t>ν</a:t>
            </a:r>
            <a:r>
              <a:rPr lang="en" sz="1000" dirty="0">
                <a:solidFill>
                  <a:schemeClr val="dk2"/>
                </a:solidFill>
              </a:rPr>
              <a:t>α </a:t>
            </a:r>
            <a:r>
              <a:rPr lang="en" sz="1000" dirty="0" err="1">
                <a:solidFill>
                  <a:schemeClr val="dk2"/>
                </a:solidFill>
              </a:rPr>
              <a:t>συγκριθούν</a:t>
            </a:r>
            <a:r>
              <a:rPr lang="en" sz="1000" dirty="0">
                <a:solidFill>
                  <a:schemeClr val="dk2"/>
                </a:solidFill>
              </a:rPr>
              <a:t> </a:t>
            </a:r>
            <a:r>
              <a:rPr lang="en" sz="1000" dirty="0" err="1">
                <a:solidFill>
                  <a:schemeClr val="dk2"/>
                </a:solidFill>
              </a:rPr>
              <a:t>με</a:t>
            </a:r>
            <a:r>
              <a:rPr lang="en" sz="1000" dirty="0">
                <a:solidFill>
                  <a:schemeClr val="dk2"/>
                </a:solidFill>
              </a:rPr>
              <a:t> </a:t>
            </a:r>
            <a:r>
              <a:rPr lang="en" sz="1000" dirty="0" err="1">
                <a:solidFill>
                  <a:schemeClr val="dk2"/>
                </a:solidFill>
              </a:rPr>
              <a:t>μι</a:t>
            </a:r>
            <a:r>
              <a:rPr lang="en" sz="1000" dirty="0">
                <a:solidFill>
                  <a:schemeClr val="dk2"/>
                </a:solidFill>
              </a:rPr>
              <a:t>α </a:t>
            </a:r>
            <a:r>
              <a:rPr lang="en" sz="1000" dirty="0" err="1">
                <a:solidFill>
                  <a:schemeClr val="dk2"/>
                </a:solidFill>
              </a:rPr>
              <a:t>ομάδ</a:t>
            </a:r>
            <a:r>
              <a:rPr lang="en" sz="1000" dirty="0">
                <a:solidFill>
                  <a:schemeClr val="dk2"/>
                </a:solidFill>
              </a:rPr>
              <a:t>α </a:t>
            </a:r>
            <a:r>
              <a:rPr lang="en" sz="1000" dirty="0" err="1">
                <a:solidFill>
                  <a:schemeClr val="dk2"/>
                </a:solidFill>
              </a:rPr>
              <a:t>ελέγχου</a:t>
            </a:r>
            <a:r>
              <a:rPr lang="en" sz="1000" dirty="0">
                <a:solidFill>
                  <a:schemeClr val="dk2"/>
                </a:solidFill>
              </a:rPr>
              <a:t>.</a:t>
            </a:r>
            <a:endParaRPr sz="1000" dirty="0">
              <a:solidFill>
                <a:schemeClr val="dk2"/>
              </a:solidFill>
            </a:endParaRPr>
          </a:p>
          <a:p>
            <a:pPr marL="45720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Char char="●"/>
            </a:pPr>
            <a:r>
              <a:rPr lang="en" sz="1000" b="1" dirty="0" err="1">
                <a:solidFill>
                  <a:schemeClr val="dk2"/>
                </a:solidFill>
              </a:rPr>
              <a:t>Δυσκολί</a:t>
            </a:r>
            <a:r>
              <a:rPr lang="en" sz="1000" b="1" dirty="0">
                <a:solidFill>
                  <a:schemeClr val="dk2"/>
                </a:solidFill>
              </a:rPr>
              <a:t>α </a:t>
            </a:r>
            <a:r>
              <a:rPr lang="en" sz="1000" b="1" dirty="0" err="1">
                <a:solidFill>
                  <a:schemeClr val="dk2"/>
                </a:solidFill>
              </a:rPr>
              <a:t>γι</a:t>
            </a:r>
            <a:r>
              <a:rPr lang="en" sz="1000" b="1" dirty="0">
                <a:solidFill>
                  <a:schemeClr val="dk2"/>
                </a:solidFill>
              </a:rPr>
              <a:t>α α</a:t>
            </a:r>
            <a:r>
              <a:rPr lang="en" sz="1000" b="1" dirty="0" err="1">
                <a:solidFill>
                  <a:schemeClr val="dk2"/>
                </a:solidFill>
              </a:rPr>
              <a:t>ρχάριους</a:t>
            </a:r>
            <a:r>
              <a:rPr lang="en" sz="1000" b="1" dirty="0">
                <a:solidFill>
                  <a:schemeClr val="dk2"/>
                </a:solidFill>
              </a:rPr>
              <a:t>: </a:t>
            </a:r>
            <a:r>
              <a:rPr lang="en" sz="1000" dirty="0" err="1">
                <a:solidFill>
                  <a:schemeClr val="dk2"/>
                </a:solidFill>
              </a:rPr>
              <a:t>Οι</a:t>
            </a:r>
            <a:r>
              <a:rPr lang="en" sz="1000" dirty="0">
                <a:solidFill>
                  <a:schemeClr val="dk2"/>
                </a:solidFill>
              </a:rPr>
              <a:t> </a:t>
            </a:r>
            <a:r>
              <a:rPr lang="en" sz="1000" dirty="0" err="1">
                <a:solidFill>
                  <a:schemeClr val="dk2"/>
                </a:solidFill>
              </a:rPr>
              <a:t>χρήστες</a:t>
            </a:r>
            <a:r>
              <a:rPr lang="en" sz="1000" dirty="0">
                <a:solidFill>
                  <a:schemeClr val="dk2"/>
                </a:solidFill>
              </a:rPr>
              <a:t> </a:t>
            </a:r>
            <a:r>
              <a:rPr lang="en" sz="1000" dirty="0" err="1">
                <a:solidFill>
                  <a:schemeClr val="dk2"/>
                </a:solidFill>
              </a:rPr>
              <a:t>συχνά</a:t>
            </a:r>
            <a:r>
              <a:rPr lang="en" sz="1000" dirty="0">
                <a:solidFill>
                  <a:schemeClr val="dk2"/>
                </a:solidFill>
              </a:rPr>
              <a:t> </a:t>
            </a:r>
            <a:r>
              <a:rPr lang="en" sz="1000" dirty="0" err="1">
                <a:solidFill>
                  <a:schemeClr val="dk2"/>
                </a:solidFill>
              </a:rPr>
              <a:t>δυσκολεύοντ</a:t>
            </a:r>
            <a:r>
              <a:rPr lang="en" sz="1000" dirty="0">
                <a:solidFill>
                  <a:schemeClr val="dk2"/>
                </a:solidFill>
              </a:rPr>
              <a:t>α</a:t>
            </a:r>
            <a:r>
              <a:rPr lang="en" sz="1000" dirty="0" err="1">
                <a:solidFill>
                  <a:schemeClr val="dk2"/>
                </a:solidFill>
              </a:rPr>
              <a:t>ι</a:t>
            </a:r>
            <a:r>
              <a:rPr lang="en" sz="1000" dirty="0">
                <a:solidFill>
                  <a:schemeClr val="dk2"/>
                </a:solidFill>
              </a:rPr>
              <a:t> </a:t>
            </a:r>
            <a:r>
              <a:rPr lang="en" sz="1000" dirty="0" err="1">
                <a:solidFill>
                  <a:schemeClr val="dk2"/>
                </a:solidFill>
              </a:rPr>
              <a:t>ν</a:t>
            </a:r>
            <a:r>
              <a:rPr lang="en" sz="1000" dirty="0">
                <a:solidFill>
                  <a:schemeClr val="dk2"/>
                </a:solidFill>
              </a:rPr>
              <a:t>α </a:t>
            </a:r>
            <a:r>
              <a:rPr lang="en" sz="1000" dirty="0" err="1">
                <a:solidFill>
                  <a:schemeClr val="dk2"/>
                </a:solidFill>
              </a:rPr>
              <a:t>δι</a:t>
            </a:r>
            <a:r>
              <a:rPr lang="en" sz="1000" dirty="0">
                <a:solidFill>
                  <a:schemeClr val="dk2"/>
                </a:solidFill>
              </a:rPr>
              <a:t>α</a:t>
            </a:r>
            <a:r>
              <a:rPr lang="en" sz="1000" dirty="0" err="1">
                <a:solidFill>
                  <a:schemeClr val="dk2"/>
                </a:solidFill>
              </a:rPr>
              <a:t>τυ</a:t>
            </a:r>
            <a:r>
              <a:rPr lang="en" sz="1000" dirty="0">
                <a:solidFill>
                  <a:schemeClr val="dk2"/>
                </a:solidFill>
              </a:rPr>
              <a:t>π</a:t>
            </a:r>
            <a:r>
              <a:rPr lang="en" sz="1000" dirty="0" err="1">
                <a:solidFill>
                  <a:schemeClr val="dk2"/>
                </a:solidFill>
              </a:rPr>
              <a:t>ώσουν</a:t>
            </a:r>
            <a:r>
              <a:rPr lang="en" sz="1000" dirty="0">
                <a:solidFill>
                  <a:schemeClr val="dk2"/>
                </a:solidFill>
              </a:rPr>
              <a:t> α</a:t>
            </a:r>
            <a:r>
              <a:rPr lang="en" sz="1000" dirty="0" err="1">
                <a:solidFill>
                  <a:schemeClr val="dk2"/>
                </a:solidFill>
              </a:rPr>
              <a:t>υστηρά</a:t>
            </a:r>
            <a:r>
              <a:rPr lang="en" sz="1000" dirty="0">
                <a:solidFill>
                  <a:schemeClr val="dk2"/>
                </a:solidFill>
              </a:rPr>
              <a:t> Root Definitions </a:t>
            </a:r>
            <a:r>
              <a:rPr lang="en" sz="1000" dirty="0" err="1">
                <a:solidFill>
                  <a:schemeClr val="dk2"/>
                </a:solidFill>
              </a:rPr>
              <a:t>κ</a:t>
            </a:r>
            <a:r>
              <a:rPr lang="en" sz="1000" dirty="0">
                <a:solidFill>
                  <a:schemeClr val="dk2"/>
                </a:solidFill>
              </a:rPr>
              <a:t>α</a:t>
            </a:r>
            <a:r>
              <a:rPr lang="en" sz="1000" dirty="0" err="1">
                <a:solidFill>
                  <a:schemeClr val="dk2"/>
                </a:solidFill>
              </a:rPr>
              <a:t>ι</a:t>
            </a:r>
            <a:r>
              <a:rPr lang="en" sz="1000" dirty="0">
                <a:solidFill>
                  <a:schemeClr val="dk2"/>
                </a:solidFill>
              </a:rPr>
              <a:t> </a:t>
            </a:r>
            <a:r>
              <a:rPr lang="en" sz="1000" dirty="0" err="1">
                <a:solidFill>
                  <a:schemeClr val="dk2"/>
                </a:solidFill>
              </a:rPr>
              <a:t>ν</a:t>
            </a:r>
            <a:r>
              <a:rPr lang="en" sz="1000" dirty="0">
                <a:solidFill>
                  <a:schemeClr val="dk2"/>
                </a:solidFill>
              </a:rPr>
              <a:t>α </a:t>
            </a:r>
            <a:r>
              <a:rPr lang="en" sz="1000" dirty="0" err="1">
                <a:solidFill>
                  <a:schemeClr val="dk2"/>
                </a:solidFill>
              </a:rPr>
              <a:t>δημιουργήσουν</a:t>
            </a:r>
            <a:r>
              <a:rPr lang="en" sz="1000" dirty="0">
                <a:solidFill>
                  <a:schemeClr val="dk2"/>
                </a:solidFill>
              </a:rPr>
              <a:t> </a:t>
            </a:r>
            <a:r>
              <a:rPr lang="en" sz="1000" dirty="0" err="1">
                <a:solidFill>
                  <a:schemeClr val="dk2"/>
                </a:solidFill>
              </a:rPr>
              <a:t>εννοιολογικά</a:t>
            </a:r>
            <a:r>
              <a:rPr lang="en" sz="1000" dirty="0">
                <a:solidFill>
                  <a:schemeClr val="dk2"/>
                </a:solidFill>
              </a:rPr>
              <a:t> </a:t>
            </a:r>
            <a:r>
              <a:rPr lang="en" sz="1000" dirty="0" err="1">
                <a:solidFill>
                  <a:schemeClr val="dk2"/>
                </a:solidFill>
              </a:rPr>
              <a:t>μοντέλ</a:t>
            </a:r>
            <a:r>
              <a:rPr lang="en" sz="1000" dirty="0">
                <a:solidFill>
                  <a:schemeClr val="dk2"/>
                </a:solidFill>
              </a:rPr>
              <a:t>α, </a:t>
            </a:r>
            <a:r>
              <a:rPr lang="en" sz="1000" u="sng" dirty="0">
                <a:solidFill>
                  <a:schemeClr val="dk2"/>
                </a:solidFill>
              </a:rPr>
              <a:t>απα</a:t>
            </a:r>
            <a:r>
              <a:rPr lang="en" sz="1000" u="sng" dirty="0" err="1">
                <a:solidFill>
                  <a:schemeClr val="dk2"/>
                </a:solidFill>
              </a:rPr>
              <a:t>ιτώντ</a:t>
            </a:r>
            <a:r>
              <a:rPr lang="en" sz="1000" u="sng" dirty="0">
                <a:solidFill>
                  <a:schemeClr val="dk2"/>
                </a:solidFill>
              </a:rPr>
              <a:t>α</a:t>
            </a:r>
            <a:r>
              <a:rPr lang="en" sz="1000" u="sng" dirty="0" err="1">
                <a:solidFill>
                  <a:schemeClr val="dk2"/>
                </a:solidFill>
              </a:rPr>
              <a:t>ς</a:t>
            </a:r>
            <a:r>
              <a:rPr lang="en" sz="1000" u="sng" dirty="0">
                <a:solidFill>
                  <a:schemeClr val="dk2"/>
                </a:solidFill>
              </a:rPr>
              <a:t> απ</a:t>
            </a:r>
            <a:r>
              <a:rPr lang="en" sz="1000" u="sng" dirty="0" err="1">
                <a:solidFill>
                  <a:schemeClr val="dk2"/>
                </a:solidFill>
              </a:rPr>
              <a:t>ό</a:t>
            </a:r>
            <a:r>
              <a:rPr lang="en" sz="1000" u="sng" dirty="0">
                <a:solidFill>
                  <a:schemeClr val="dk2"/>
                </a:solidFill>
              </a:rPr>
              <a:t> </a:t>
            </a:r>
            <a:r>
              <a:rPr lang="en" sz="1000" u="sng" dirty="0" err="1">
                <a:solidFill>
                  <a:schemeClr val="dk2"/>
                </a:solidFill>
              </a:rPr>
              <a:t>έμ</a:t>
            </a:r>
            <a:r>
              <a:rPr lang="en" sz="1000" u="sng" dirty="0">
                <a:solidFill>
                  <a:schemeClr val="dk2"/>
                </a:solidFill>
              </a:rPr>
              <a:t>π</a:t>
            </a:r>
            <a:r>
              <a:rPr lang="en" sz="1000" u="sng" dirty="0" err="1">
                <a:solidFill>
                  <a:schemeClr val="dk2"/>
                </a:solidFill>
              </a:rPr>
              <a:t>ειρους</a:t>
            </a:r>
            <a:r>
              <a:rPr lang="en" sz="1000" u="sng" dirty="0">
                <a:solidFill>
                  <a:schemeClr val="dk2"/>
                </a:solidFill>
              </a:rPr>
              <a:t> </a:t>
            </a:r>
            <a:r>
              <a:rPr lang="en" sz="1000" u="sng" dirty="0" err="1">
                <a:solidFill>
                  <a:schemeClr val="dk2"/>
                </a:solidFill>
              </a:rPr>
              <a:t>ε</a:t>
            </a:r>
            <a:r>
              <a:rPr lang="en" sz="1000" u="sng" dirty="0">
                <a:solidFill>
                  <a:schemeClr val="dk2"/>
                </a:solidFill>
              </a:rPr>
              <a:t>πα</a:t>
            </a:r>
            <a:r>
              <a:rPr lang="en" sz="1000" u="sng" dirty="0" err="1">
                <a:solidFill>
                  <a:schemeClr val="dk2"/>
                </a:solidFill>
              </a:rPr>
              <a:t>γγελμ</a:t>
            </a:r>
            <a:r>
              <a:rPr lang="en" sz="1000" u="sng" dirty="0">
                <a:solidFill>
                  <a:schemeClr val="dk2"/>
                </a:solidFill>
              </a:rPr>
              <a:t>α</a:t>
            </a:r>
            <a:r>
              <a:rPr lang="en" sz="1000" u="sng" dirty="0" err="1">
                <a:solidFill>
                  <a:schemeClr val="dk2"/>
                </a:solidFill>
              </a:rPr>
              <a:t>τίες</a:t>
            </a:r>
            <a:r>
              <a:rPr lang="en" sz="1000" u="sng" dirty="0">
                <a:solidFill>
                  <a:schemeClr val="dk2"/>
                </a:solidFill>
              </a:rPr>
              <a:t> </a:t>
            </a:r>
            <a:r>
              <a:rPr lang="en" sz="1000" u="sng" dirty="0" err="1">
                <a:solidFill>
                  <a:schemeClr val="dk2"/>
                </a:solidFill>
              </a:rPr>
              <a:t>ν</a:t>
            </a:r>
            <a:r>
              <a:rPr lang="en" sz="1000" u="sng" dirty="0">
                <a:solidFill>
                  <a:schemeClr val="dk2"/>
                </a:solidFill>
              </a:rPr>
              <a:t>α </a:t>
            </a:r>
            <a:r>
              <a:rPr lang="en" sz="1000" u="sng" dirty="0" err="1">
                <a:solidFill>
                  <a:schemeClr val="dk2"/>
                </a:solidFill>
              </a:rPr>
              <a:t>κ</a:t>
            </a:r>
            <a:r>
              <a:rPr lang="en" sz="1000" u="sng" dirty="0">
                <a:solidFill>
                  <a:schemeClr val="dk2"/>
                </a:solidFill>
              </a:rPr>
              <a:t>α</a:t>
            </a:r>
            <a:r>
              <a:rPr lang="en" sz="1000" u="sng" dirty="0" err="1">
                <a:solidFill>
                  <a:schemeClr val="dk2"/>
                </a:solidFill>
              </a:rPr>
              <a:t>θοδηγήσουν</a:t>
            </a:r>
            <a:r>
              <a:rPr lang="en" sz="1000" u="sng" dirty="0">
                <a:solidFill>
                  <a:schemeClr val="dk2"/>
                </a:solidFill>
              </a:rPr>
              <a:t> </a:t>
            </a:r>
            <a:r>
              <a:rPr lang="en" sz="1000" u="sng" dirty="0" err="1">
                <a:solidFill>
                  <a:schemeClr val="dk2"/>
                </a:solidFill>
              </a:rPr>
              <a:t>τη</a:t>
            </a:r>
            <a:r>
              <a:rPr lang="en" sz="1000" u="sng" dirty="0">
                <a:solidFill>
                  <a:schemeClr val="dk2"/>
                </a:solidFill>
              </a:rPr>
              <a:t> </a:t>
            </a:r>
            <a:r>
              <a:rPr lang="en" sz="1000" u="sng" dirty="0" err="1">
                <a:solidFill>
                  <a:schemeClr val="dk2"/>
                </a:solidFill>
              </a:rPr>
              <a:t>δι</a:t>
            </a:r>
            <a:r>
              <a:rPr lang="en" sz="1000" u="sng" dirty="0">
                <a:solidFill>
                  <a:schemeClr val="dk2"/>
                </a:solidFill>
              </a:rPr>
              <a:t>α</a:t>
            </a:r>
            <a:r>
              <a:rPr lang="en" sz="1000" u="sng" dirty="0" err="1">
                <a:solidFill>
                  <a:schemeClr val="dk2"/>
                </a:solidFill>
              </a:rPr>
              <a:t>δικ</a:t>
            </a:r>
            <a:r>
              <a:rPr lang="en" sz="1000" u="sng" dirty="0">
                <a:solidFill>
                  <a:schemeClr val="dk2"/>
                </a:solidFill>
              </a:rPr>
              <a:t>α</a:t>
            </a:r>
            <a:r>
              <a:rPr lang="en" sz="1000" u="sng" dirty="0" err="1">
                <a:solidFill>
                  <a:schemeClr val="dk2"/>
                </a:solidFill>
              </a:rPr>
              <a:t>σί</a:t>
            </a:r>
            <a:r>
              <a:rPr lang="en" sz="1000" u="sng" dirty="0">
                <a:solidFill>
                  <a:schemeClr val="dk2"/>
                </a:solidFill>
              </a:rPr>
              <a:t>α.</a:t>
            </a:r>
            <a:endParaRPr sz="1800" u="sng" dirty="0">
              <a:solidFill>
                <a:schemeClr val="dk2"/>
              </a:solidFill>
            </a:endParaRPr>
          </a:p>
        </p:txBody>
      </p:sp>
      <p:sp>
        <p:nvSpPr>
          <p:cNvPr id="227" name="Google Shape;227;p36"/>
          <p:cNvSpPr txBox="1"/>
          <p:nvPr/>
        </p:nvSpPr>
        <p:spPr>
          <a:xfrm>
            <a:off x="77775" y="4835700"/>
            <a:ext cx="80139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dirty="0">
                <a:solidFill>
                  <a:srgbClr val="595959"/>
                </a:solidFill>
              </a:rPr>
              <a:t>Jackson, M. C. (2019). </a:t>
            </a:r>
            <a:r>
              <a:rPr lang="en" sz="800" i="1" dirty="0">
                <a:solidFill>
                  <a:srgbClr val="595959"/>
                </a:solidFill>
              </a:rPr>
              <a:t>Critical systems thinking and the management of complexity</a:t>
            </a:r>
            <a:r>
              <a:rPr lang="en" sz="800" dirty="0">
                <a:solidFill>
                  <a:srgbClr val="595959"/>
                </a:solidFill>
              </a:rPr>
              <a:t>. John Wiley &amp; Sons.</a:t>
            </a:r>
            <a:endParaRPr sz="800" dirty="0">
              <a:solidFill>
                <a:srgbClr val="595959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>
          <a:extLst>
            <a:ext uri="{FF2B5EF4-FFF2-40B4-BE49-F238E27FC236}">
              <a16:creationId xmlns:a16="http://schemas.microsoft.com/office/drawing/2014/main" id="{028AF855-6334-F209-A265-DD54032CC6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>
            <a:extLst>
              <a:ext uri="{FF2B5EF4-FFF2-40B4-BE49-F238E27FC236}">
                <a16:creationId xmlns:a16="http://schemas.microsoft.com/office/drawing/2014/main" id="{51935AF6-BB77-FD86-5F33-B542BCF6C57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2250" y="0"/>
            <a:ext cx="8791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ct val="42672"/>
              <a:buNone/>
            </a:pPr>
            <a:r>
              <a:rPr lang="en" sz="2320"/>
              <a:t>Αρχικά Συμπεράσματα για το Πρώτο Κύμα Συστημικών Μεθοδολογιών</a:t>
            </a:r>
            <a:endParaRPr sz="2320"/>
          </a:p>
        </p:txBody>
      </p:sp>
      <p:sp>
        <p:nvSpPr>
          <p:cNvPr id="68" name="Google Shape;68;p15">
            <a:extLst>
              <a:ext uri="{FF2B5EF4-FFF2-40B4-BE49-F238E27FC236}">
                <a16:creationId xmlns:a16="http://schemas.microsoft.com/office/drawing/2014/main" id="{51B16EE3-F6DB-D79D-7EBB-683BE58D0282}"/>
              </a:ext>
            </a:extLst>
          </p:cNvPr>
          <p:cNvSpPr txBox="1"/>
          <p:nvPr/>
        </p:nvSpPr>
        <p:spPr>
          <a:xfrm>
            <a:off x="152250" y="460744"/>
            <a:ext cx="8791800" cy="4614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 err="1">
                <a:solidFill>
                  <a:schemeClr val="dk2"/>
                </a:solidFill>
              </a:rPr>
              <a:t>Με</a:t>
            </a:r>
            <a:r>
              <a:rPr lang="en" sz="1600" dirty="0">
                <a:solidFill>
                  <a:schemeClr val="dk2"/>
                </a:solidFill>
              </a:rPr>
              <a:t> π</a:t>
            </a:r>
            <a:r>
              <a:rPr lang="en" sz="1600" dirty="0" err="1">
                <a:solidFill>
                  <a:schemeClr val="dk2"/>
                </a:solidFill>
              </a:rPr>
              <a:t>ιο</a:t>
            </a:r>
            <a:r>
              <a:rPr lang="en" sz="1600" dirty="0">
                <a:solidFill>
                  <a:schemeClr val="dk2"/>
                </a:solidFill>
              </a:rPr>
              <a:t> α</a:t>
            </a:r>
            <a:r>
              <a:rPr lang="en" sz="1600" dirty="0" err="1">
                <a:solidFill>
                  <a:schemeClr val="dk2"/>
                </a:solidFill>
              </a:rPr>
              <a:t>ν</a:t>
            </a:r>
            <a:r>
              <a:rPr lang="en" sz="1600" dirty="0">
                <a:solidFill>
                  <a:schemeClr val="dk2"/>
                </a:solidFill>
              </a:rPr>
              <a:t>α</a:t>
            </a:r>
            <a:r>
              <a:rPr lang="en" sz="1600" dirty="0" err="1">
                <a:solidFill>
                  <a:schemeClr val="dk2"/>
                </a:solidFill>
              </a:rPr>
              <a:t>λυτικούς</a:t>
            </a:r>
            <a:r>
              <a:rPr lang="en" sz="1600" dirty="0">
                <a:solidFill>
                  <a:schemeClr val="dk2"/>
                </a:solidFill>
              </a:rPr>
              <a:t> </a:t>
            </a:r>
            <a:r>
              <a:rPr lang="en" sz="1600" dirty="0" err="1">
                <a:solidFill>
                  <a:schemeClr val="dk2"/>
                </a:solidFill>
              </a:rPr>
              <a:t>όρους</a:t>
            </a:r>
            <a:r>
              <a:rPr lang="en" sz="1600" dirty="0">
                <a:solidFill>
                  <a:schemeClr val="dk2"/>
                </a:solidFill>
              </a:rPr>
              <a:t>, </a:t>
            </a:r>
            <a:r>
              <a:rPr lang="en" sz="1600" dirty="0" err="1">
                <a:solidFill>
                  <a:schemeClr val="dk2"/>
                </a:solidFill>
              </a:rPr>
              <a:t>το</a:t>
            </a:r>
            <a:r>
              <a:rPr lang="en" sz="1600" dirty="0">
                <a:solidFill>
                  <a:schemeClr val="dk2"/>
                </a:solidFill>
              </a:rPr>
              <a:t> π</a:t>
            </a:r>
            <a:r>
              <a:rPr lang="en" sz="1600" dirty="0" err="1">
                <a:solidFill>
                  <a:schemeClr val="dk2"/>
                </a:solidFill>
              </a:rPr>
              <a:t>ρώτο</a:t>
            </a:r>
            <a:r>
              <a:rPr lang="en" sz="1600" dirty="0">
                <a:solidFill>
                  <a:schemeClr val="dk2"/>
                </a:solidFill>
              </a:rPr>
              <a:t> </a:t>
            </a:r>
            <a:r>
              <a:rPr lang="en" sz="1600" dirty="0" err="1">
                <a:solidFill>
                  <a:schemeClr val="dk2"/>
                </a:solidFill>
              </a:rPr>
              <a:t>κύμ</a:t>
            </a:r>
            <a:r>
              <a:rPr lang="en" sz="1600" dirty="0">
                <a:solidFill>
                  <a:schemeClr val="dk2"/>
                </a:solidFill>
              </a:rPr>
              <a:t>α </a:t>
            </a:r>
            <a:r>
              <a:rPr lang="en" sz="1600" dirty="0" err="1">
                <a:solidFill>
                  <a:schemeClr val="dk2"/>
                </a:solidFill>
              </a:rPr>
              <a:t>εμφ</a:t>
            </a:r>
            <a:r>
              <a:rPr lang="en" sz="1600" dirty="0">
                <a:solidFill>
                  <a:schemeClr val="dk2"/>
                </a:solidFill>
              </a:rPr>
              <a:t>α</a:t>
            </a:r>
            <a:r>
              <a:rPr lang="en" sz="1600" dirty="0" err="1">
                <a:solidFill>
                  <a:schemeClr val="dk2"/>
                </a:solidFill>
              </a:rPr>
              <a:t>νίζει</a:t>
            </a:r>
            <a:r>
              <a:rPr lang="en" sz="1600" dirty="0">
                <a:solidFill>
                  <a:schemeClr val="dk2"/>
                </a:solidFill>
              </a:rPr>
              <a:t> </a:t>
            </a:r>
            <a:r>
              <a:rPr lang="en" sz="1600" dirty="0" err="1">
                <a:solidFill>
                  <a:schemeClr val="dk2"/>
                </a:solidFill>
              </a:rPr>
              <a:t>τους</a:t>
            </a:r>
            <a:r>
              <a:rPr lang="en" sz="1600" dirty="0">
                <a:solidFill>
                  <a:schemeClr val="dk2"/>
                </a:solidFill>
              </a:rPr>
              <a:t> α</a:t>
            </a:r>
            <a:r>
              <a:rPr lang="en" sz="1600" dirty="0" err="1">
                <a:solidFill>
                  <a:schemeClr val="dk2"/>
                </a:solidFill>
              </a:rPr>
              <a:t>κόλουθους</a:t>
            </a:r>
            <a:r>
              <a:rPr lang="en" sz="1600" dirty="0">
                <a:solidFill>
                  <a:schemeClr val="dk2"/>
                </a:solidFill>
              </a:rPr>
              <a:t> </a:t>
            </a:r>
            <a:r>
              <a:rPr lang="en" sz="1600" dirty="0" err="1">
                <a:solidFill>
                  <a:schemeClr val="dk2"/>
                </a:solidFill>
              </a:rPr>
              <a:t>σημ</a:t>
            </a:r>
            <a:r>
              <a:rPr lang="en" sz="1600" dirty="0">
                <a:solidFill>
                  <a:schemeClr val="dk2"/>
                </a:solidFill>
              </a:rPr>
              <a:t>α</a:t>
            </a:r>
            <a:r>
              <a:rPr lang="en" sz="1600" dirty="0" err="1">
                <a:solidFill>
                  <a:schemeClr val="dk2"/>
                </a:solidFill>
              </a:rPr>
              <a:t>ντικούς</a:t>
            </a:r>
            <a:r>
              <a:rPr lang="en" sz="1600" dirty="0">
                <a:solidFill>
                  <a:schemeClr val="dk2"/>
                </a:solidFill>
              </a:rPr>
              <a:t> π</a:t>
            </a:r>
            <a:r>
              <a:rPr lang="en" sz="1600" dirty="0" err="1">
                <a:solidFill>
                  <a:schemeClr val="dk2"/>
                </a:solidFill>
              </a:rPr>
              <a:t>εριορισμούς</a:t>
            </a:r>
            <a:r>
              <a:rPr lang="en" sz="1600" dirty="0">
                <a:solidFill>
                  <a:schemeClr val="dk2"/>
                </a:solidFill>
              </a:rPr>
              <a:t>:</a:t>
            </a:r>
            <a:endParaRPr sz="1600" dirty="0">
              <a:solidFill>
                <a:schemeClr val="dk2"/>
              </a:solidFill>
            </a:endParaRPr>
          </a:p>
          <a:p>
            <a:pPr marL="457200" lvl="0" indent="-2921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00"/>
              <a:buChar char="●"/>
            </a:pPr>
            <a:r>
              <a:rPr lang="en" b="1" dirty="0" err="1">
                <a:solidFill>
                  <a:schemeClr val="dk2"/>
                </a:solidFill>
              </a:rPr>
              <a:t>Τεχνοκρ</a:t>
            </a:r>
            <a:r>
              <a:rPr lang="en" b="1" dirty="0">
                <a:solidFill>
                  <a:schemeClr val="dk2"/>
                </a:solidFill>
              </a:rPr>
              <a:t>α</a:t>
            </a:r>
            <a:r>
              <a:rPr lang="en" b="1" dirty="0" err="1">
                <a:solidFill>
                  <a:schemeClr val="dk2"/>
                </a:solidFill>
              </a:rPr>
              <a:t>τική</a:t>
            </a:r>
            <a:r>
              <a:rPr lang="en" b="1" dirty="0">
                <a:solidFill>
                  <a:schemeClr val="dk2"/>
                </a:solidFill>
              </a:rPr>
              <a:t> &amp; </a:t>
            </a:r>
            <a:r>
              <a:rPr lang="en" b="1" dirty="0" err="1">
                <a:solidFill>
                  <a:schemeClr val="dk2"/>
                </a:solidFill>
              </a:rPr>
              <a:t>Μηχ</a:t>
            </a:r>
            <a:r>
              <a:rPr lang="en" b="1" dirty="0">
                <a:solidFill>
                  <a:schemeClr val="dk2"/>
                </a:solidFill>
              </a:rPr>
              <a:t>α</a:t>
            </a:r>
            <a:r>
              <a:rPr lang="en" b="1" dirty="0" err="1">
                <a:solidFill>
                  <a:schemeClr val="dk2"/>
                </a:solidFill>
              </a:rPr>
              <a:t>νιστική</a:t>
            </a:r>
            <a:r>
              <a:rPr lang="en" b="1" dirty="0">
                <a:solidFill>
                  <a:schemeClr val="dk2"/>
                </a:solidFill>
              </a:rPr>
              <a:t>: </a:t>
            </a:r>
            <a:r>
              <a:rPr lang="en" dirty="0" err="1">
                <a:solidFill>
                  <a:schemeClr val="dk2"/>
                </a:solidFill>
              </a:rPr>
              <a:t>Η</a:t>
            </a:r>
            <a:r>
              <a:rPr lang="en" dirty="0">
                <a:solidFill>
                  <a:schemeClr val="dk2"/>
                </a:solidFill>
              </a:rPr>
              <a:t> α</a:t>
            </a:r>
            <a:r>
              <a:rPr lang="en" dirty="0" err="1">
                <a:solidFill>
                  <a:schemeClr val="dk2"/>
                </a:solidFill>
              </a:rPr>
              <a:t>ντικειμενική</a:t>
            </a:r>
            <a:r>
              <a:rPr lang="en" dirty="0">
                <a:solidFill>
                  <a:schemeClr val="dk2"/>
                </a:solidFill>
              </a:rPr>
              <a:t>, </a:t>
            </a:r>
            <a:r>
              <a:rPr lang="en" dirty="0" err="1">
                <a:solidFill>
                  <a:schemeClr val="dk2"/>
                </a:solidFill>
              </a:rPr>
              <a:t>θετικιστική</a:t>
            </a:r>
            <a:r>
              <a:rPr lang="en" dirty="0">
                <a:solidFill>
                  <a:schemeClr val="dk2"/>
                </a:solidFill>
              </a:rPr>
              <a:t> </a:t>
            </a:r>
            <a:r>
              <a:rPr lang="en" dirty="0" err="1">
                <a:solidFill>
                  <a:schemeClr val="dk2"/>
                </a:solidFill>
              </a:rPr>
              <a:t>φιλοσοφί</a:t>
            </a:r>
            <a:r>
              <a:rPr lang="en" dirty="0">
                <a:solidFill>
                  <a:schemeClr val="dk2"/>
                </a:solidFill>
              </a:rPr>
              <a:t>α </a:t>
            </a:r>
            <a:r>
              <a:rPr lang="en" dirty="0" err="1">
                <a:solidFill>
                  <a:schemeClr val="dk2"/>
                </a:solidFill>
              </a:rPr>
              <a:t>τους</a:t>
            </a:r>
            <a:r>
              <a:rPr lang="en" dirty="0">
                <a:solidFill>
                  <a:schemeClr val="dk2"/>
                </a:solidFill>
              </a:rPr>
              <a:t> </a:t>
            </a:r>
            <a:r>
              <a:rPr lang="en" u="sng" dirty="0">
                <a:solidFill>
                  <a:schemeClr val="dk2"/>
                </a:solidFill>
              </a:rPr>
              <a:t>α</a:t>
            </a:r>
            <a:r>
              <a:rPr lang="en" u="sng" dirty="0" err="1">
                <a:solidFill>
                  <a:schemeClr val="dk2"/>
                </a:solidFill>
              </a:rPr>
              <a:t>ντιμετω</a:t>
            </a:r>
            <a:r>
              <a:rPr lang="en" u="sng" dirty="0">
                <a:solidFill>
                  <a:schemeClr val="dk2"/>
                </a:solidFill>
              </a:rPr>
              <a:t>π</a:t>
            </a:r>
            <a:r>
              <a:rPr lang="en" u="sng" dirty="0" err="1">
                <a:solidFill>
                  <a:schemeClr val="dk2"/>
                </a:solidFill>
              </a:rPr>
              <a:t>ίζει</a:t>
            </a:r>
            <a:r>
              <a:rPr lang="en" u="sng" dirty="0">
                <a:solidFill>
                  <a:schemeClr val="dk2"/>
                </a:solidFill>
              </a:rPr>
              <a:t> </a:t>
            </a:r>
            <a:r>
              <a:rPr lang="en" u="sng" dirty="0" err="1">
                <a:solidFill>
                  <a:schemeClr val="dk2"/>
                </a:solidFill>
              </a:rPr>
              <a:t>την</a:t>
            </a:r>
            <a:r>
              <a:rPr lang="en" u="sng" dirty="0">
                <a:solidFill>
                  <a:schemeClr val="dk2"/>
                </a:solidFill>
              </a:rPr>
              <a:t> </a:t>
            </a:r>
            <a:r>
              <a:rPr lang="en" u="sng" dirty="0" err="1">
                <a:solidFill>
                  <a:schemeClr val="dk2"/>
                </a:solidFill>
              </a:rPr>
              <a:t>κοινωνική</a:t>
            </a:r>
            <a:r>
              <a:rPr lang="en" u="sng" dirty="0">
                <a:solidFill>
                  <a:schemeClr val="dk2"/>
                </a:solidFill>
              </a:rPr>
              <a:t> π</a:t>
            </a:r>
            <a:r>
              <a:rPr lang="en" u="sng" dirty="0" err="1">
                <a:solidFill>
                  <a:schemeClr val="dk2"/>
                </a:solidFill>
              </a:rPr>
              <a:t>ρ</a:t>
            </a:r>
            <a:r>
              <a:rPr lang="en" u="sng" dirty="0">
                <a:solidFill>
                  <a:schemeClr val="dk2"/>
                </a:solidFill>
              </a:rPr>
              <a:t>α</a:t>
            </a:r>
            <a:r>
              <a:rPr lang="en" u="sng" dirty="0" err="1">
                <a:solidFill>
                  <a:schemeClr val="dk2"/>
                </a:solidFill>
              </a:rPr>
              <a:t>γμ</a:t>
            </a:r>
            <a:r>
              <a:rPr lang="en" u="sng" dirty="0">
                <a:solidFill>
                  <a:schemeClr val="dk2"/>
                </a:solidFill>
              </a:rPr>
              <a:t>α</a:t>
            </a:r>
            <a:r>
              <a:rPr lang="en" u="sng" dirty="0" err="1">
                <a:solidFill>
                  <a:schemeClr val="dk2"/>
                </a:solidFill>
              </a:rPr>
              <a:t>τικότητ</a:t>
            </a:r>
            <a:r>
              <a:rPr lang="en" u="sng" dirty="0">
                <a:solidFill>
                  <a:schemeClr val="dk2"/>
                </a:solidFill>
              </a:rPr>
              <a:t>α </a:t>
            </a:r>
            <a:r>
              <a:rPr lang="en" u="sng" dirty="0" err="1">
                <a:solidFill>
                  <a:schemeClr val="dk2"/>
                </a:solidFill>
              </a:rPr>
              <a:t>ως</a:t>
            </a:r>
            <a:r>
              <a:rPr lang="en" u="sng" dirty="0">
                <a:solidFill>
                  <a:schemeClr val="dk2"/>
                </a:solidFill>
              </a:rPr>
              <a:t> </a:t>
            </a:r>
            <a:r>
              <a:rPr lang="en" u="sng" dirty="0" err="1">
                <a:solidFill>
                  <a:schemeClr val="dk2"/>
                </a:solidFill>
              </a:rPr>
              <a:t>μι</a:t>
            </a:r>
            <a:r>
              <a:rPr lang="en" u="sng" dirty="0">
                <a:solidFill>
                  <a:schemeClr val="dk2"/>
                </a:solidFill>
              </a:rPr>
              <a:t>α </a:t>
            </a:r>
            <a:r>
              <a:rPr lang="en" u="sng" dirty="0" err="1">
                <a:solidFill>
                  <a:schemeClr val="dk2"/>
                </a:solidFill>
              </a:rPr>
              <a:t>μηχ</a:t>
            </a:r>
            <a:r>
              <a:rPr lang="en" u="sng" dirty="0">
                <a:solidFill>
                  <a:schemeClr val="dk2"/>
                </a:solidFill>
              </a:rPr>
              <a:t>α</a:t>
            </a:r>
            <a:r>
              <a:rPr lang="en" u="sng" dirty="0" err="1">
                <a:solidFill>
                  <a:schemeClr val="dk2"/>
                </a:solidFill>
              </a:rPr>
              <a:t>νή</a:t>
            </a:r>
            <a:r>
              <a:rPr lang="en" u="sng" dirty="0">
                <a:solidFill>
                  <a:schemeClr val="dk2"/>
                </a:solidFill>
              </a:rPr>
              <a:t> π</a:t>
            </a:r>
            <a:r>
              <a:rPr lang="en" u="sng" dirty="0" err="1">
                <a:solidFill>
                  <a:schemeClr val="dk2"/>
                </a:solidFill>
              </a:rPr>
              <a:t>ου</a:t>
            </a:r>
            <a:r>
              <a:rPr lang="en" u="sng" dirty="0">
                <a:solidFill>
                  <a:schemeClr val="dk2"/>
                </a:solidFill>
              </a:rPr>
              <a:t> π</a:t>
            </a:r>
            <a:r>
              <a:rPr lang="en" u="sng" dirty="0" err="1">
                <a:solidFill>
                  <a:schemeClr val="dk2"/>
                </a:solidFill>
              </a:rPr>
              <a:t>ρέ</a:t>
            </a:r>
            <a:r>
              <a:rPr lang="en" u="sng" dirty="0">
                <a:solidFill>
                  <a:schemeClr val="dk2"/>
                </a:solidFill>
              </a:rPr>
              <a:t>π</a:t>
            </a:r>
            <a:r>
              <a:rPr lang="en" u="sng" dirty="0" err="1">
                <a:solidFill>
                  <a:schemeClr val="dk2"/>
                </a:solidFill>
              </a:rPr>
              <a:t>ει</a:t>
            </a:r>
            <a:r>
              <a:rPr lang="en" u="sng" dirty="0">
                <a:solidFill>
                  <a:schemeClr val="dk2"/>
                </a:solidFill>
              </a:rPr>
              <a:t> </a:t>
            </a:r>
            <a:r>
              <a:rPr lang="en" u="sng" dirty="0" err="1">
                <a:solidFill>
                  <a:schemeClr val="dk2"/>
                </a:solidFill>
              </a:rPr>
              <a:t>ν</a:t>
            </a:r>
            <a:r>
              <a:rPr lang="en" u="sng" dirty="0">
                <a:solidFill>
                  <a:schemeClr val="dk2"/>
                </a:solidFill>
              </a:rPr>
              <a:t>α β</a:t>
            </a:r>
            <a:r>
              <a:rPr lang="en" u="sng" dirty="0" err="1">
                <a:solidFill>
                  <a:schemeClr val="dk2"/>
                </a:solidFill>
              </a:rPr>
              <a:t>ελτιστο</a:t>
            </a:r>
            <a:r>
              <a:rPr lang="en" u="sng" dirty="0">
                <a:solidFill>
                  <a:schemeClr val="dk2"/>
                </a:solidFill>
              </a:rPr>
              <a:t>π</a:t>
            </a:r>
            <a:r>
              <a:rPr lang="en" u="sng" dirty="0" err="1">
                <a:solidFill>
                  <a:schemeClr val="dk2"/>
                </a:solidFill>
              </a:rPr>
              <a:t>οιηθεί</a:t>
            </a:r>
            <a:r>
              <a:rPr lang="en" u="sng" dirty="0">
                <a:solidFill>
                  <a:schemeClr val="dk2"/>
                </a:solidFill>
              </a:rPr>
              <a:t>, απ</a:t>
            </a:r>
            <a:r>
              <a:rPr lang="en" u="sng" dirty="0" err="1">
                <a:solidFill>
                  <a:schemeClr val="dk2"/>
                </a:solidFill>
              </a:rPr>
              <a:t>οξενώνοντ</a:t>
            </a:r>
            <a:r>
              <a:rPr lang="en" u="sng" dirty="0">
                <a:solidFill>
                  <a:schemeClr val="dk2"/>
                </a:solidFill>
              </a:rPr>
              <a:t>α</a:t>
            </a:r>
            <a:r>
              <a:rPr lang="en" u="sng" dirty="0" err="1">
                <a:solidFill>
                  <a:schemeClr val="dk2"/>
                </a:solidFill>
              </a:rPr>
              <a:t>ς</a:t>
            </a:r>
            <a:r>
              <a:rPr lang="en" u="sng" dirty="0">
                <a:solidFill>
                  <a:schemeClr val="dk2"/>
                </a:solidFill>
              </a:rPr>
              <a:t> </a:t>
            </a:r>
            <a:r>
              <a:rPr lang="en" u="sng" dirty="0" err="1">
                <a:solidFill>
                  <a:schemeClr val="dk2"/>
                </a:solidFill>
              </a:rPr>
              <a:t>τους</a:t>
            </a:r>
            <a:r>
              <a:rPr lang="en" u="sng" dirty="0">
                <a:solidFill>
                  <a:schemeClr val="dk2"/>
                </a:solidFill>
              </a:rPr>
              <a:t> α</a:t>
            </a:r>
            <a:r>
              <a:rPr lang="en" u="sng" dirty="0" err="1">
                <a:solidFill>
                  <a:schemeClr val="dk2"/>
                </a:solidFill>
              </a:rPr>
              <a:t>νθρώ</a:t>
            </a:r>
            <a:r>
              <a:rPr lang="en" u="sng" dirty="0">
                <a:solidFill>
                  <a:schemeClr val="dk2"/>
                </a:solidFill>
              </a:rPr>
              <a:t>π</a:t>
            </a:r>
            <a:r>
              <a:rPr lang="en" u="sng" dirty="0" err="1">
                <a:solidFill>
                  <a:schemeClr val="dk2"/>
                </a:solidFill>
              </a:rPr>
              <a:t>ους</a:t>
            </a:r>
            <a:r>
              <a:rPr lang="en" u="sng" dirty="0">
                <a:solidFill>
                  <a:schemeClr val="dk2"/>
                </a:solidFill>
              </a:rPr>
              <a:t> </a:t>
            </a:r>
            <a:r>
              <a:rPr lang="en" u="sng" dirty="0" err="1">
                <a:solidFill>
                  <a:schemeClr val="dk2"/>
                </a:solidFill>
              </a:rPr>
              <a:t>κ</a:t>
            </a:r>
            <a:r>
              <a:rPr lang="en" u="sng" dirty="0">
                <a:solidFill>
                  <a:schemeClr val="dk2"/>
                </a:solidFill>
              </a:rPr>
              <a:t>α</a:t>
            </a:r>
            <a:r>
              <a:rPr lang="en" u="sng" dirty="0" err="1">
                <a:solidFill>
                  <a:schemeClr val="dk2"/>
                </a:solidFill>
              </a:rPr>
              <a:t>ι</a:t>
            </a:r>
            <a:r>
              <a:rPr lang="en" u="sng" dirty="0">
                <a:solidFill>
                  <a:schemeClr val="dk2"/>
                </a:solidFill>
              </a:rPr>
              <a:t> </a:t>
            </a:r>
            <a:r>
              <a:rPr lang="en" u="sng" dirty="0" err="1">
                <a:solidFill>
                  <a:schemeClr val="dk2"/>
                </a:solidFill>
              </a:rPr>
              <a:t>ενισχύοντ</a:t>
            </a:r>
            <a:r>
              <a:rPr lang="en" u="sng" dirty="0">
                <a:solidFill>
                  <a:schemeClr val="dk2"/>
                </a:solidFill>
              </a:rPr>
              <a:t>α</a:t>
            </a:r>
            <a:r>
              <a:rPr lang="en" u="sng" dirty="0" err="1">
                <a:solidFill>
                  <a:schemeClr val="dk2"/>
                </a:solidFill>
              </a:rPr>
              <a:t>ς</a:t>
            </a:r>
            <a:r>
              <a:rPr lang="en" u="sng" dirty="0">
                <a:solidFill>
                  <a:schemeClr val="dk2"/>
                </a:solidFill>
              </a:rPr>
              <a:t> </a:t>
            </a:r>
            <a:r>
              <a:rPr lang="en" u="sng" dirty="0" err="1">
                <a:solidFill>
                  <a:schemeClr val="dk2"/>
                </a:solidFill>
              </a:rPr>
              <a:t>τις</a:t>
            </a:r>
            <a:r>
              <a:rPr lang="en" u="sng" dirty="0">
                <a:solidFill>
                  <a:schemeClr val="dk2"/>
                </a:solidFill>
              </a:rPr>
              <a:t> </a:t>
            </a:r>
            <a:r>
              <a:rPr lang="en" u="sng" dirty="0" err="1">
                <a:solidFill>
                  <a:schemeClr val="dk2"/>
                </a:solidFill>
              </a:rPr>
              <a:t>υ</a:t>
            </a:r>
            <a:r>
              <a:rPr lang="en" u="sng" dirty="0">
                <a:solidFill>
                  <a:schemeClr val="dk2"/>
                </a:solidFill>
              </a:rPr>
              <a:t>π</a:t>
            </a:r>
            <a:r>
              <a:rPr lang="en" u="sng" dirty="0" err="1">
                <a:solidFill>
                  <a:schemeClr val="dk2"/>
                </a:solidFill>
              </a:rPr>
              <a:t>άρχουσες</a:t>
            </a:r>
            <a:r>
              <a:rPr lang="en" u="sng" dirty="0">
                <a:solidFill>
                  <a:schemeClr val="dk2"/>
                </a:solidFill>
              </a:rPr>
              <a:t> </a:t>
            </a:r>
            <a:r>
              <a:rPr lang="en" u="sng" dirty="0" err="1">
                <a:solidFill>
                  <a:schemeClr val="dk2"/>
                </a:solidFill>
              </a:rPr>
              <a:t>δομές</a:t>
            </a:r>
            <a:r>
              <a:rPr lang="en" u="sng" dirty="0">
                <a:solidFill>
                  <a:schemeClr val="dk2"/>
                </a:solidFill>
              </a:rPr>
              <a:t> </a:t>
            </a:r>
            <a:r>
              <a:rPr lang="en" u="sng" dirty="0" err="1">
                <a:solidFill>
                  <a:schemeClr val="dk2"/>
                </a:solidFill>
              </a:rPr>
              <a:t>εξουσί</a:t>
            </a:r>
            <a:r>
              <a:rPr lang="en" u="sng" dirty="0">
                <a:solidFill>
                  <a:schemeClr val="dk2"/>
                </a:solidFill>
              </a:rPr>
              <a:t>α</a:t>
            </a:r>
            <a:r>
              <a:rPr lang="en" u="sng" dirty="0" err="1">
                <a:solidFill>
                  <a:schemeClr val="dk2"/>
                </a:solidFill>
              </a:rPr>
              <a:t>ς</a:t>
            </a:r>
            <a:r>
              <a:rPr lang="en" dirty="0">
                <a:solidFill>
                  <a:schemeClr val="dk2"/>
                </a:solidFill>
              </a:rPr>
              <a:t>. </a:t>
            </a:r>
            <a:r>
              <a:rPr lang="en" i="1" dirty="0" err="1">
                <a:solidFill>
                  <a:schemeClr val="dk2"/>
                </a:solidFill>
              </a:rPr>
              <a:t>Μί</a:t>
            </a:r>
            <a:r>
              <a:rPr lang="en" i="1" dirty="0">
                <a:solidFill>
                  <a:schemeClr val="dk2"/>
                </a:solidFill>
              </a:rPr>
              <a:t>α </a:t>
            </a:r>
            <a:r>
              <a:rPr lang="en" i="1" dirty="0" err="1">
                <a:solidFill>
                  <a:schemeClr val="dk2"/>
                </a:solidFill>
              </a:rPr>
              <a:t>κοινωνί</a:t>
            </a:r>
            <a:r>
              <a:rPr lang="en" i="1" dirty="0">
                <a:solidFill>
                  <a:schemeClr val="dk2"/>
                </a:solidFill>
              </a:rPr>
              <a:t>α π</a:t>
            </a:r>
            <a:r>
              <a:rPr lang="en" i="1" dirty="0" err="1">
                <a:solidFill>
                  <a:schemeClr val="dk2"/>
                </a:solidFill>
              </a:rPr>
              <a:t>ροφ</a:t>
            </a:r>
            <a:r>
              <a:rPr lang="en" i="1" dirty="0">
                <a:solidFill>
                  <a:schemeClr val="dk2"/>
                </a:solidFill>
              </a:rPr>
              <a:t>α</a:t>
            </a:r>
            <a:r>
              <a:rPr lang="en" i="1" dirty="0" err="1">
                <a:solidFill>
                  <a:schemeClr val="dk2"/>
                </a:solidFill>
              </a:rPr>
              <a:t>νώς</a:t>
            </a:r>
            <a:r>
              <a:rPr lang="en" i="1" dirty="0">
                <a:solidFill>
                  <a:schemeClr val="dk2"/>
                </a:solidFill>
              </a:rPr>
              <a:t> </a:t>
            </a:r>
            <a:r>
              <a:rPr lang="en" i="1" dirty="0" err="1">
                <a:solidFill>
                  <a:schemeClr val="dk2"/>
                </a:solidFill>
              </a:rPr>
              <a:t>δεν</a:t>
            </a:r>
            <a:r>
              <a:rPr lang="en" i="1" dirty="0">
                <a:solidFill>
                  <a:schemeClr val="dk2"/>
                </a:solidFill>
              </a:rPr>
              <a:t> </a:t>
            </a:r>
            <a:r>
              <a:rPr lang="en" i="1" dirty="0" err="1">
                <a:solidFill>
                  <a:schemeClr val="dk2"/>
                </a:solidFill>
              </a:rPr>
              <a:t>είν</a:t>
            </a:r>
            <a:r>
              <a:rPr lang="en" i="1" dirty="0">
                <a:solidFill>
                  <a:schemeClr val="dk2"/>
                </a:solidFill>
              </a:rPr>
              <a:t>α</a:t>
            </a:r>
            <a:r>
              <a:rPr lang="en" i="1" dirty="0" err="1">
                <a:solidFill>
                  <a:schemeClr val="dk2"/>
                </a:solidFill>
              </a:rPr>
              <a:t>ι</a:t>
            </a:r>
            <a:r>
              <a:rPr lang="en" i="1" dirty="0">
                <a:solidFill>
                  <a:schemeClr val="dk2"/>
                </a:solidFill>
              </a:rPr>
              <a:t> </a:t>
            </a:r>
            <a:r>
              <a:rPr lang="en" i="1" dirty="0" err="1">
                <a:solidFill>
                  <a:schemeClr val="dk2"/>
                </a:solidFill>
              </a:rPr>
              <a:t>σ</a:t>
            </a:r>
            <a:r>
              <a:rPr lang="en" i="1" dirty="0">
                <a:solidFill>
                  <a:schemeClr val="dk2"/>
                </a:solidFill>
              </a:rPr>
              <a:t>α</a:t>
            </a:r>
            <a:r>
              <a:rPr lang="en" i="1" dirty="0" err="1">
                <a:solidFill>
                  <a:schemeClr val="dk2"/>
                </a:solidFill>
              </a:rPr>
              <a:t>ν</a:t>
            </a:r>
            <a:r>
              <a:rPr lang="en" i="1" dirty="0">
                <a:solidFill>
                  <a:schemeClr val="dk2"/>
                </a:solidFill>
              </a:rPr>
              <a:t> </a:t>
            </a:r>
            <a:r>
              <a:rPr lang="en" i="1" dirty="0" err="1">
                <a:solidFill>
                  <a:schemeClr val="dk2"/>
                </a:solidFill>
              </a:rPr>
              <a:t>έν</a:t>
            </a:r>
            <a:r>
              <a:rPr lang="en" i="1" dirty="0">
                <a:solidFill>
                  <a:schemeClr val="dk2"/>
                </a:solidFill>
              </a:rPr>
              <a:t>α</a:t>
            </a:r>
            <a:r>
              <a:rPr lang="en" i="1" dirty="0" err="1">
                <a:solidFill>
                  <a:schemeClr val="dk2"/>
                </a:solidFill>
              </a:rPr>
              <a:t>ν</a:t>
            </a:r>
            <a:r>
              <a:rPr lang="en" i="1" dirty="0">
                <a:solidFill>
                  <a:schemeClr val="dk2"/>
                </a:solidFill>
              </a:rPr>
              <a:t> </a:t>
            </a:r>
            <a:r>
              <a:rPr lang="en" i="1" dirty="0" err="1">
                <a:solidFill>
                  <a:schemeClr val="dk2"/>
                </a:solidFill>
              </a:rPr>
              <a:t>μηχ</a:t>
            </a:r>
            <a:r>
              <a:rPr lang="en" i="1" dirty="0">
                <a:solidFill>
                  <a:schemeClr val="dk2"/>
                </a:solidFill>
              </a:rPr>
              <a:t>α</a:t>
            </a:r>
            <a:r>
              <a:rPr lang="en" i="1" dirty="0" err="1">
                <a:solidFill>
                  <a:schemeClr val="dk2"/>
                </a:solidFill>
              </a:rPr>
              <a:t>νισμό</a:t>
            </a:r>
            <a:r>
              <a:rPr lang="en" i="1" dirty="0">
                <a:solidFill>
                  <a:schemeClr val="dk2"/>
                </a:solidFill>
              </a:rPr>
              <a:t> </a:t>
            </a:r>
            <a:r>
              <a:rPr lang="en" i="1" dirty="0" err="1">
                <a:solidFill>
                  <a:schemeClr val="dk2"/>
                </a:solidFill>
              </a:rPr>
              <a:t>ή</a:t>
            </a:r>
            <a:r>
              <a:rPr lang="en" i="1" dirty="0">
                <a:solidFill>
                  <a:schemeClr val="dk2"/>
                </a:solidFill>
              </a:rPr>
              <a:t> α</a:t>
            </a:r>
            <a:r>
              <a:rPr lang="en" i="1" dirty="0" err="1">
                <a:solidFill>
                  <a:schemeClr val="dk2"/>
                </a:solidFill>
              </a:rPr>
              <a:t>κόμ</a:t>
            </a:r>
            <a:r>
              <a:rPr lang="en" i="1" dirty="0">
                <a:solidFill>
                  <a:schemeClr val="dk2"/>
                </a:solidFill>
              </a:rPr>
              <a:t>α </a:t>
            </a:r>
            <a:r>
              <a:rPr lang="en" i="1" dirty="0" err="1">
                <a:solidFill>
                  <a:schemeClr val="dk2"/>
                </a:solidFill>
              </a:rPr>
              <a:t>κ</a:t>
            </a:r>
            <a:r>
              <a:rPr lang="en" i="1" dirty="0">
                <a:solidFill>
                  <a:schemeClr val="dk2"/>
                </a:solidFill>
              </a:rPr>
              <a:t>α</a:t>
            </a:r>
            <a:r>
              <a:rPr lang="en" i="1" dirty="0" err="1">
                <a:solidFill>
                  <a:schemeClr val="dk2"/>
                </a:solidFill>
              </a:rPr>
              <a:t>ι</a:t>
            </a:r>
            <a:r>
              <a:rPr lang="en" i="1" dirty="0">
                <a:solidFill>
                  <a:schemeClr val="dk2"/>
                </a:solidFill>
              </a:rPr>
              <a:t> </a:t>
            </a:r>
            <a:r>
              <a:rPr lang="en" i="1" dirty="0" err="1">
                <a:solidFill>
                  <a:schemeClr val="dk2"/>
                </a:solidFill>
              </a:rPr>
              <a:t>έν</a:t>
            </a:r>
            <a:r>
              <a:rPr lang="en" i="1" dirty="0">
                <a:solidFill>
                  <a:schemeClr val="dk2"/>
                </a:solidFill>
              </a:rPr>
              <a:t>α</a:t>
            </a:r>
            <a:r>
              <a:rPr lang="en" i="1" dirty="0" err="1">
                <a:solidFill>
                  <a:schemeClr val="dk2"/>
                </a:solidFill>
              </a:rPr>
              <a:t>ν</a:t>
            </a:r>
            <a:r>
              <a:rPr lang="en" i="1" dirty="0">
                <a:solidFill>
                  <a:schemeClr val="dk2"/>
                </a:solidFill>
              </a:rPr>
              <a:t> </a:t>
            </a:r>
            <a:r>
              <a:rPr lang="en" i="1" dirty="0" err="1">
                <a:solidFill>
                  <a:schemeClr val="dk2"/>
                </a:solidFill>
              </a:rPr>
              <a:t>ζωντ</a:t>
            </a:r>
            <a:r>
              <a:rPr lang="en" i="1" dirty="0">
                <a:solidFill>
                  <a:schemeClr val="dk2"/>
                </a:solidFill>
              </a:rPr>
              <a:t>α</a:t>
            </a:r>
            <a:r>
              <a:rPr lang="en" i="1" dirty="0" err="1">
                <a:solidFill>
                  <a:schemeClr val="dk2"/>
                </a:solidFill>
              </a:rPr>
              <a:t>νό</a:t>
            </a:r>
            <a:r>
              <a:rPr lang="en" i="1" dirty="0">
                <a:solidFill>
                  <a:schemeClr val="dk2"/>
                </a:solidFill>
              </a:rPr>
              <a:t> </a:t>
            </a:r>
            <a:r>
              <a:rPr lang="en" i="1" dirty="0" err="1">
                <a:solidFill>
                  <a:schemeClr val="dk2"/>
                </a:solidFill>
              </a:rPr>
              <a:t>οργ</a:t>
            </a:r>
            <a:r>
              <a:rPr lang="en" i="1" dirty="0">
                <a:solidFill>
                  <a:schemeClr val="dk2"/>
                </a:solidFill>
              </a:rPr>
              <a:t>α</a:t>
            </a:r>
            <a:r>
              <a:rPr lang="en" i="1" dirty="0" err="1">
                <a:solidFill>
                  <a:schemeClr val="dk2"/>
                </a:solidFill>
              </a:rPr>
              <a:t>νισμό</a:t>
            </a:r>
            <a:r>
              <a:rPr lang="en" dirty="0">
                <a:solidFill>
                  <a:schemeClr val="dk2"/>
                </a:solidFill>
              </a:rPr>
              <a:t>. </a:t>
            </a:r>
            <a:r>
              <a:rPr lang="en" dirty="0" err="1">
                <a:solidFill>
                  <a:schemeClr val="dk2"/>
                </a:solidFill>
              </a:rPr>
              <a:t>Σε</a:t>
            </a:r>
            <a:r>
              <a:rPr lang="en" dirty="0">
                <a:solidFill>
                  <a:schemeClr val="dk2"/>
                </a:solidFill>
              </a:rPr>
              <a:t> </a:t>
            </a:r>
            <a:r>
              <a:rPr lang="en" dirty="0" err="1">
                <a:solidFill>
                  <a:schemeClr val="dk2"/>
                </a:solidFill>
              </a:rPr>
              <a:t>κ</a:t>
            </a:r>
            <a:r>
              <a:rPr lang="en" dirty="0">
                <a:solidFill>
                  <a:schemeClr val="dk2"/>
                </a:solidFill>
              </a:rPr>
              <a:t>α</a:t>
            </a:r>
            <a:r>
              <a:rPr lang="en" dirty="0" err="1">
                <a:solidFill>
                  <a:schemeClr val="dk2"/>
                </a:solidFill>
              </a:rPr>
              <a:t>μί</a:t>
            </a:r>
            <a:r>
              <a:rPr lang="en" dirty="0">
                <a:solidFill>
                  <a:schemeClr val="dk2"/>
                </a:solidFill>
              </a:rPr>
              <a:t>α απ</a:t>
            </a:r>
            <a:r>
              <a:rPr lang="en" dirty="0" err="1">
                <a:solidFill>
                  <a:schemeClr val="dk2"/>
                </a:solidFill>
              </a:rPr>
              <a:t>ό</a:t>
            </a:r>
            <a:r>
              <a:rPr lang="en" dirty="0">
                <a:solidFill>
                  <a:schemeClr val="dk2"/>
                </a:solidFill>
              </a:rPr>
              <a:t> </a:t>
            </a:r>
            <a:r>
              <a:rPr lang="en" dirty="0" err="1">
                <a:solidFill>
                  <a:schemeClr val="dk2"/>
                </a:solidFill>
              </a:rPr>
              <a:t>τις</a:t>
            </a:r>
            <a:r>
              <a:rPr lang="en" dirty="0">
                <a:solidFill>
                  <a:schemeClr val="dk2"/>
                </a:solidFill>
              </a:rPr>
              <a:t> </a:t>
            </a:r>
            <a:r>
              <a:rPr lang="en" dirty="0" err="1">
                <a:solidFill>
                  <a:schemeClr val="dk2"/>
                </a:solidFill>
              </a:rPr>
              <a:t>δύο</a:t>
            </a:r>
            <a:r>
              <a:rPr lang="en" dirty="0">
                <a:solidFill>
                  <a:schemeClr val="dk2"/>
                </a:solidFill>
              </a:rPr>
              <a:t> α</a:t>
            </a:r>
            <a:r>
              <a:rPr lang="en" dirty="0" err="1">
                <a:solidFill>
                  <a:schemeClr val="dk2"/>
                </a:solidFill>
              </a:rPr>
              <a:t>υτές</a:t>
            </a:r>
            <a:r>
              <a:rPr lang="en" dirty="0">
                <a:solidFill>
                  <a:schemeClr val="dk2"/>
                </a:solidFill>
              </a:rPr>
              <a:t> π</a:t>
            </a:r>
            <a:r>
              <a:rPr lang="en" dirty="0" err="1">
                <a:solidFill>
                  <a:schemeClr val="dk2"/>
                </a:solidFill>
              </a:rPr>
              <a:t>ερι</a:t>
            </a:r>
            <a:r>
              <a:rPr lang="en" dirty="0">
                <a:solidFill>
                  <a:schemeClr val="dk2"/>
                </a:solidFill>
              </a:rPr>
              <a:t>π</a:t>
            </a:r>
            <a:r>
              <a:rPr lang="en" dirty="0" err="1">
                <a:solidFill>
                  <a:schemeClr val="dk2"/>
                </a:solidFill>
              </a:rPr>
              <a:t>τώσεις</a:t>
            </a:r>
            <a:r>
              <a:rPr lang="en" dirty="0">
                <a:solidFill>
                  <a:schemeClr val="dk2"/>
                </a:solidFill>
              </a:rPr>
              <a:t> </a:t>
            </a:r>
            <a:r>
              <a:rPr lang="en" dirty="0" err="1">
                <a:solidFill>
                  <a:schemeClr val="dk2"/>
                </a:solidFill>
              </a:rPr>
              <a:t>τ</a:t>
            </a:r>
            <a:r>
              <a:rPr lang="en" dirty="0">
                <a:solidFill>
                  <a:schemeClr val="dk2"/>
                </a:solidFill>
              </a:rPr>
              <a:t>α </a:t>
            </a:r>
            <a:r>
              <a:rPr lang="en" dirty="0" err="1">
                <a:solidFill>
                  <a:schemeClr val="dk2"/>
                </a:solidFill>
              </a:rPr>
              <a:t>μεμονωμέν</a:t>
            </a:r>
            <a:r>
              <a:rPr lang="en" dirty="0">
                <a:solidFill>
                  <a:schemeClr val="dk2"/>
                </a:solidFill>
              </a:rPr>
              <a:t>α </a:t>
            </a:r>
            <a:r>
              <a:rPr lang="en" dirty="0" err="1">
                <a:solidFill>
                  <a:schemeClr val="dk2"/>
                </a:solidFill>
              </a:rPr>
              <a:t>μέρη</a:t>
            </a:r>
            <a:r>
              <a:rPr lang="en" dirty="0">
                <a:solidFill>
                  <a:schemeClr val="dk2"/>
                </a:solidFill>
              </a:rPr>
              <a:t> </a:t>
            </a:r>
            <a:r>
              <a:rPr lang="en" dirty="0" err="1">
                <a:solidFill>
                  <a:schemeClr val="dk2"/>
                </a:solidFill>
              </a:rPr>
              <a:t>του</a:t>
            </a:r>
            <a:r>
              <a:rPr lang="en" dirty="0">
                <a:solidFill>
                  <a:schemeClr val="dk2"/>
                </a:solidFill>
              </a:rPr>
              <a:t> </a:t>
            </a:r>
            <a:r>
              <a:rPr lang="en" dirty="0" err="1">
                <a:solidFill>
                  <a:schemeClr val="dk2"/>
                </a:solidFill>
              </a:rPr>
              <a:t>συστήμ</a:t>
            </a:r>
            <a:r>
              <a:rPr lang="en" dirty="0">
                <a:solidFill>
                  <a:schemeClr val="dk2"/>
                </a:solidFill>
              </a:rPr>
              <a:t>α</a:t>
            </a:r>
            <a:r>
              <a:rPr lang="en" dirty="0" err="1">
                <a:solidFill>
                  <a:schemeClr val="dk2"/>
                </a:solidFill>
              </a:rPr>
              <a:t>τος</a:t>
            </a:r>
            <a:r>
              <a:rPr lang="en" dirty="0">
                <a:solidFill>
                  <a:schemeClr val="dk2"/>
                </a:solidFill>
              </a:rPr>
              <a:t> </a:t>
            </a:r>
            <a:r>
              <a:rPr lang="en" dirty="0" err="1">
                <a:solidFill>
                  <a:schemeClr val="dk2"/>
                </a:solidFill>
              </a:rPr>
              <a:t>δεν</a:t>
            </a:r>
            <a:r>
              <a:rPr lang="en" dirty="0">
                <a:solidFill>
                  <a:schemeClr val="dk2"/>
                </a:solidFill>
              </a:rPr>
              <a:t> </a:t>
            </a:r>
            <a:r>
              <a:rPr lang="en" dirty="0" err="1">
                <a:solidFill>
                  <a:schemeClr val="dk2"/>
                </a:solidFill>
              </a:rPr>
              <a:t>έχουν</a:t>
            </a:r>
            <a:r>
              <a:rPr lang="en" dirty="0">
                <a:solidFill>
                  <a:schemeClr val="dk2"/>
                </a:solidFill>
              </a:rPr>
              <a:t> </a:t>
            </a:r>
            <a:r>
              <a:rPr lang="en" u="sng" dirty="0" err="1">
                <a:solidFill>
                  <a:schemeClr val="dk2"/>
                </a:solidFill>
              </a:rPr>
              <a:t>ελεύθερη</a:t>
            </a:r>
            <a:r>
              <a:rPr lang="en" u="sng" dirty="0">
                <a:solidFill>
                  <a:schemeClr val="dk2"/>
                </a:solidFill>
              </a:rPr>
              <a:t> β</a:t>
            </a:r>
            <a:r>
              <a:rPr lang="en" u="sng" dirty="0" err="1">
                <a:solidFill>
                  <a:schemeClr val="dk2"/>
                </a:solidFill>
              </a:rPr>
              <a:t>ούληση</a:t>
            </a:r>
            <a:r>
              <a:rPr lang="en" dirty="0">
                <a:solidFill>
                  <a:schemeClr val="dk2"/>
                </a:solidFill>
              </a:rPr>
              <a:t>, </a:t>
            </a:r>
            <a:r>
              <a:rPr lang="en" dirty="0" err="1">
                <a:solidFill>
                  <a:schemeClr val="dk2"/>
                </a:solidFill>
              </a:rPr>
              <a:t>ούτε</a:t>
            </a:r>
            <a:r>
              <a:rPr lang="en" dirty="0">
                <a:solidFill>
                  <a:schemeClr val="dk2"/>
                </a:solidFill>
              </a:rPr>
              <a:t> </a:t>
            </a:r>
            <a:r>
              <a:rPr lang="en" dirty="0" err="1">
                <a:solidFill>
                  <a:schemeClr val="dk2"/>
                </a:solidFill>
              </a:rPr>
              <a:t>δείχνουν</a:t>
            </a:r>
            <a:r>
              <a:rPr lang="en" dirty="0">
                <a:solidFill>
                  <a:schemeClr val="dk2"/>
                </a:solidFill>
              </a:rPr>
              <a:t> </a:t>
            </a:r>
            <a:r>
              <a:rPr lang="en" dirty="0" err="1">
                <a:solidFill>
                  <a:schemeClr val="dk2"/>
                </a:solidFill>
              </a:rPr>
              <a:t>την</a:t>
            </a:r>
            <a:r>
              <a:rPr lang="en" dirty="0">
                <a:solidFill>
                  <a:schemeClr val="dk2"/>
                </a:solidFill>
              </a:rPr>
              <a:t> </a:t>
            </a:r>
            <a:r>
              <a:rPr lang="en" dirty="0" err="1">
                <a:solidFill>
                  <a:schemeClr val="dk2"/>
                </a:solidFill>
              </a:rPr>
              <a:t>ίδι</a:t>
            </a:r>
            <a:r>
              <a:rPr lang="en" dirty="0">
                <a:solidFill>
                  <a:schemeClr val="dk2"/>
                </a:solidFill>
              </a:rPr>
              <a:t>α </a:t>
            </a:r>
            <a:r>
              <a:rPr lang="en" u="sng" dirty="0">
                <a:solidFill>
                  <a:schemeClr val="dk2"/>
                </a:solidFill>
              </a:rPr>
              <a:t>π</a:t>
            </a:r>
            <a:r>
              <a:rPr lang="en" u="sng" dirty="0" err="1">
                <a:solidFill>
                  <a:schemeClr val="dk2"/>
                </a:solidFill>
              </a:rPr>
              <a:t>ολυ</a:t>
            </a:r>
            <a:r>
              <a:rPr lang="en" u="sng" dirty="0">
                <a:solidFill>
                  <a:schemeClr val="dk2"/>
                </a:solidFill>
              </a:rPr>
              <a:t>π</a:t>
            </a:r>
            <a:r>
              <a:rPr lang="en" u="sng" dirty="0" err="1">
                <a:solidFill>
                  <a:schemeClr val="dk2"/>
                </a:solidFill>
              </a:rPr>
              <a:t>λοκότητ</a:t>
            </a:r>
            <a:r>
              <a:rPr lang="en" u="sng" dirty="0">
                <a:solidFill>
                  <a:schemeClr val="dk2"/>
                </a:solidFill>
              </a:rPr>
              <a:t>α</a:t>
            </a:r>
            <a:r>
              <a:rPr lang="en" dirty="0">
                <a:solidFill>
                  <a:schemeClr val="dk2"/>
                </a:solidFill>
              </a:rPr>
              <a:t> </a:t>
            </a:r>
            <a:r>
              <a:rPr lang="en" dirty="0" err="1">
                <a:solidFill>
                  <a:schemeClr val="dk2"/>
                </a:solidFill>
              </a:rPr>
              <a:t>ό</a:t>
            </a:r>
            <a:r>
              <a:rPr lang="en" dirty="0">
                <a:solidFill>
                  <a:schemeClr val="dk2"/>
                </a:solidFill>
              </a:rPr>
              <a:t>π</a:t>
            </a:r>
            <a:r>
              <a:rPr lang="en" dirty="0" err="1">
                <a:solidFill>
                  <a:schemeClr val="dk2"/>
                </a:solidFill>
              </a:rPr>
              <a:t>ως</a:t>
            </a:r>
            <a:r>
              <a:rPr lang="en" dirty="0">
                <a:solidFill>
                  <a:schemeClr val="dk2"/>
                </a:solidFill>
              </a:rPr>
              <a:t> </a:t>
            </a:r>
            <a:r>
              <a:rPr lang="en" dirty="0" err="1">
                <a:solidFill>
                  <a:schemeClr val="dk2"/>
                </a:solidFill>
              </a:rPr>
              <a:t>δείχνει</a:t>
            </a:r>
            <a:r>
              <a:rPr lang="en" dirty="0">
                <a:solidFill>
                  <a:schemeClr val="dk2"/>
                </a:solidFill>
              </a:rPr>
              <a:t> </a:t>
            </a:r>
            <a:r>
              <a:rPr lang="en" dirty="0" err="1">
                <a:solidFill>
                  <a:schemeClr val="dk2"/>
                </a:solidFill>
              </a:rPr>
              <a:t>έν</a:t>
            </a:r>
            <a:r>
              <a:rPr lang="en" dirty="0">
                <a:solidFill>
                  <a:schemeClr val="dk2"/>
                </a:solidFill>
              </a:rPr>
              <a:t>α</a:t>
            </a:r>
            <a:r>
              <a:rPr lang="en" dirty="0" err="1">
                <a:solidFill>
                  <a:schemeClr val="dk2"/>
                </a:solidFill>
              </a:rPr>
              <a:t>ς</a:t>
            </a:r>
            <a:r>
              <a:rPr lang="en" dirty="0">
                <a:solidFill>
                  <a:schemeClr val="dk2"/>
                </a:solidFill>
              </a:rPr>
              <a:t> α</a:t>
            </a:r>
            <a:r>
              <a:rPr lang="en" dirty="0" err="1">
                <a:solidFill>
                  <a:schemeClr val="dk2"/>
                </a:solidFill>
              </a:rPr>
              <a:t>νε</a:t>
            </a:r>
            <a:r>
              <a:rPr lang="en" dirty="0">
                <a:solidFill>
                  <a:schemeClr val="dk2"/>
                </a:solidFill>
              </a:rPr>
              <a:t>π</a:t>
            </a:r>
            <a:r>
              <a:rPr lang="en" dirty="0" err="1">
                <a:solidFill>
                  <a:schemeClr val="dk2"/>
                </a:solidFill>
              </a:rPr>
              <a:t>τυγμένος</a:t>
            </a:r>
            <a:r>
              <a:rPr lang="en" dirty="0">
                <a:solidFill>
                  <a:schemeClr val="dk2"/>
                </a:solidFill>
              </a:rPr>
              <a:t> </a:t>
            </a:r>
            <a:r>
              <a:rPr lang="en" dirty="0" err="1">
                <a:solidFill>
                  <a:schemeClr val="dk2"/>
                </a:solidFill>
              </a:rPr>
              <a:t>άνθρω</a:t>
            </a:r>
            <a:r>
              <a:rPr lang="en" dirty="0">
                <a:solidFill>
                  <a:schemeClr val="dk2"/>
                </a:solidFill>
              </a:rPr>
              <a:t>π</a:t>
            </a:r>
            <a:r>
              <a:rPr lang="en" dirty="0" err="1">
                <a:solidFill>
                  <a:schemeClr val="dk2"/>
                </a:solidFill>
              </a:rPr>
              <a:t>ος</a:t>
            </a:r>
            <a:r>
              <a:rPr lang="en" dirty="0">
                <a:solidFill>
                  <a:schemeClr val="dk2"/>
                </a:solidFill>
              </a:rPr>
              <a:t>.</a:t>
            </a:r>
            <a:endParaRPr dirty="0">
              <a:solidFill>
                <a:schemeClr val="dk2"/>
              </a:solidFill>
            </a:endParaRPr>
          </a:p>
          <a:p>
            <a:pPr marL="457200" lvl="0" indent="-2921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00"/>
              <a:buChar char="●"/>
            </a:pPr>
            <a:r>
              <a:rPr lang="en" b="1" dirty="0" err="1">
                <a:solidFill>
                  <a:schemeClr val="dk2"/>
                </a:solidFill>
              </a:rPr>
              <a:t>Α</a:t>
            </a:r>
            <a:r>
              <a:rPr lang="en" b="1" dirty="0">
                <a:solidFill>
                  <a:schemeClr val="dk2"/>
                </a:solidFill>
              </a:rPr>
              <a:t>πα</a:t>
            </a:r>
            <a:r>
              <a:rPr lang="en" b="1" dirty="0" err="1">
                <a:solidFill>
                  <a:schemeClr val="dk2"/>
                </a:solidFill>
              </a:rPr>
              <a:t>ιτεί</a:t>
            </a:r>
            <a:r>
              <a:rPr lang="en" b="1" dirty="0">
                <a:solidFill>
                  <a:schemeClr val="dk2"/>
                </a:solidFill>
              </a:rPr>
              <a:t> </a:t>
            </a:r>
            <a:r>
              <a:rPr lang="en" b="1" dirty="0" err="1">
                <a:solidFill>
                  <a:schemeClr val="dk2"/>
                </a:solidFill>
              </a:rPr>
              <a:t>Προκ</a:t>
            </a:r>
            <a:r>
              <a:rPr lang="en" b="1" dirty="0">
                <a:solidFill>
                  <a:schemeClr val="dk2"/>
                </a:solidFill>
              </a:rPr>
              <a:t>α</a:t>
            </a:r>
            <a:r>
              <a:rPr lang="en" b="1" dirty="0" err="1">
                <a:solidFill>
                  <a:schemeClr val="dk2"/>
                </a:solidFill>
              </a:rPr>
              <a:t>θορισμέν</a:t>
            </a:r>
            <a:r>
              <a:rPr lang="en" b="1" dirty="0">
                <a:solidFill>
                  <a:schemeClr val="dk2"/>
                </a:solidFill>
              </a:rPr>
              <a:t>α </a:t>
            </a:r>
            <a:r>
              <a:rPr lang="en" b="1" dirty="0" err="1">
                <a:solidFill>
                  <a:schemeClr val="dk2"/>
                </a:solidFill>
              </a:rPr>
              <a:t>Προ</a:t>
            </a:r>
            <a:r>
              <a:rPr lang="en" b="1" dirty="0">
                <a:solidFill>
                  <a:schemeClr val="dk2"/>
                </a:solidFill>
              </a:rPr>
              <a:t>β</a:t>
            </a:r>
            <a:r>
              <a:rPr lang="en" b="1" dirty="0" err="1">
                <a:solidFill>
                  <a:schemeClr val="dk2"/>
                </a:solidFill>
              </a:rPr>
              <a:t>λήμ</a:t>
            </a:r>
            <a:r>
              <a:rPr lang="en" b="1" dirty="0">
                <a:solidFill>
                  <a:schemeClr val="dk2"/>
                </a:solidFill>
              </a:rPr>
              <a:t>α</a:t>
            </a:r>
            <a:r>
              <a:rPr lang="en" b="1" dirty="0" err="1">
                <a:solidFill>
                  <a:schemeClr val="dk2"/>
                </a:solidFill>
              </a:rPr>
              <a:t>τ</a:t>
            </a:r>
            <a:r>
              <a:rPr lang="en" b="1" dirty="0">
                <a:solidFill>
                  <a:schemeClr val="dk2"/>
                </a:solidFill>
              </a:rPr>
              <a:t>α &amp; </a:t>
            </a:r>
            <a:r>
              <a:rPr lang="en" b="1" dirty="0" err="1">
                <a:solidFill>
                  <a:schemeClr val="dk2"/>
                </a:solidFill>
              </a:rPr>
              <a:t>Συν</a:t>
            </a:r>
            <a:r>
              <a:rPr lang="en" b="1" dirty="0">
                <a:solidFill>
                  <a:schemeClr val="dk2"/>
                </a:solidFill>
              </a:rPr>
              <a:t>α</a:t>
            </a:r>
            <a:r>
              <a:rPr lang="en" b="1" dirty="0" err="1">
                <a:solidFill>
                  <a:schemeClr val="dk2"/>
                </a:solidFill>
              </a:rPr>
              <a:t>ίνεση</a:t>
            </a:r>
            <a:r>
              <a:rPr lang="en" b="1" dirty="0">
                <a:solidFill>
                  <a:schemeClr val="dk2"/>
                </a:solidFill>
              </a:rPr>
              <a:t>: </a:t>
            </a:r>
            <a:r>
              <a:rPr lang="en" dirty="0" err="1">
                <a:solidFill>
                  <a:schemeClr val="dk2"/>
                </a:solidFill>
              </a:rPr>
              <a:t>Δεν</a:t>
            </a:r>
            <a:r>
              <a:rPr lang="en" dirty="0">
                <a:solidFill>
                  <a:schemeClr val="dk2"/>
                </a:solidFill>
              </a:rPr>
              <a:t> </a:t>
            </a:r>
            <a:r>
              <a:rPr lang="en" dirty="0" err="1">
                <a:solidFill>
                  <a:schemeClr val="dk2"/>
                </a:solidFill>
              </a:rPr>
              <a:t>είν</a:t>
            </a:r>
            <a:r>
              <a:rPr lang="en" dirty="0">
                <a:solidFill>
                  <a:schemeClr val="dk2"/>
                </a:solidFill>
              </a:rPr>
              <a:t>α</a:t>
            </a:r>
            <a:r>
              <a:rPr lang="en" dirty="0" err="1">
                <a:solidFill>
                  <a:schemeClr val="dk2"/>
                </a:solidFill>
              </a:rPr>
              <a:t>ι</a:t>
            </a:r>
            <a:r>
              <a:rPr lang="en" dirty="0">
                <a:solidFill>
                  <a:schemeClr val="dk2"/>
                </a:solidFill>
              </a:rPr>
              <a:t> </a:t>
            </a:r>
            <a:r>
              <a:rPr lang="en" dirty="0" err="1">
                <a:solidFill>
                  <a:schemeClr val="dk2"/>
                </a:solidFill>
              </a:rPr>
              <a:t>κ</a:t>
            </a:r>
            <a:r>
              <a:rPr lang="en" dirty="0">
                <a:solidFill>
                  <a:schemeClr val="dk2"/>
                </a:solidFill>
              </a:rPr>
              <a:t>α</a:t>
            </a:r>
            <a:r>
              <a:rPr lang="en" dirty="0" err="1">
                <a:solidFill>
                  <a:schemeClr val="dk2"/>
                </a:solidFill>
              </a:rPr>
              <a:t>τάλληλ</a:t>
            </a:r>
            <a:r>
              <a:rPr lang="en" dirty="0">
                <a:solidFill>
                  <a:schemeClr val="dk2"/>
                </a:solidFill>
              </a:rPr>
              <a:t>α </a:t>
            </a:r>
            <a:r>
              <a:rPr lang="en" dirty="0" err="1">
                <a:solidFill>
                  <a:schemeClr val="dk2"/>
                </a:solidFill>
              </a:rPr>
              <a:t>γι</a:t>
            </a:r>
            <a:r>
              <a:rPr lang="en" dirty="0">
                <a:solidFill>
                  <a:schemeClr val="dk2"/>
                </a:solidFill>
              </a:rPr>
              <a:t>α π</a:t>
            </a:r>
            <a:r>
              <a:rPr lang="en" dirty="0" err="1">
                <a:solidFill>
                  <a:schemeClr val="dk2"/>
                </a:solidFill>
              </a:rPr>
              <a:t>ερι</a:t>
            </a:r>
            <a:r>
              <a:rPr lang="en" dirty="0">
                <a:solidFill>
                  <a:schemeClr val="dk2"/>
                </a:solidFill>
              </a:rPr>
              <a:t>β</a:t>
            </a:r>
            <a:r>
              <a:rPr lang="en" dirty="0" err="1">
                <a:solidFill>
                  <a:schemeClr val="dk2"/>
                </a:solidFill>
              </a:rPr>
              <a:t>άλλοντ</a:t>
            </a:r>
            <a:r>
              <a:rPr lang="en" dirty="0">
                <a:solidFill>
                  <a:schemeClr val="dk2"/>
                </a:solidFill>
              </a:rPr>
              <a:t>α </a:t>
            </a:r>
            <a:r>
              <a:rPr lang="en" dirty="0" err="1">
                <a:solidFill>
                  <a:schemeClr val="dk2"/>
                </a:solidFill>
              </a:rPr>
              <a:t>ό</a:t>
            </a:r>
            <a:r>
              <a:rPr lang="en" dirty="0">
                <a:solidFill>
                  <a:schemeClr val="dk2"/>
                </a:solidFill>
              </a:rPr>
              <a:t>π</a:t>
            </a:r>
            <a:r>
              <a:rPr lang="en" dirty="0" err="1">
                <a:solidFill>
                  <a:schemeClr val="dk2"/>
                </a:solidFill>
              </a:rPr>
              <a:t>ου</a:t>
            </a:r>
            <a:r>
              <a:rPr lang="en" dirty="0">
                <a:solidFill>
                  <a:schemeClr val="dk2"/>
                </a:solidFill>
              </a:rPr>
              <a:t> </a:t>
            </a:r>
            <a:r>
              <a:rPr lang="en" dirty="0" err="1">
                <a:solidFill>
                  <a:schemeClr val="dk2"/>
                </a:solidFill>
              </a:rPr>
              <a:t>το</a:t>
            </a:r>
            <a:r>
              <a:rPr lang="en" dirty="0">
                <a:solidFill>
                  <a:schemeClr val="dk2"/>
                </a:solidFill>
              </a:rPr>
              <a:t> </a:t>
            </a:r>
            <a:r>
              <a:rPr lang="en" dirty="0" err="1">
                <a:solidFill>
                  <a:schemeClr val="dk2"/>
                </a:solidFill>
              </a:rPr>
              <a:t>ίδιο</a:t>
            </a:r>
            <a:r>
              <a:rPr lang="en" dirty="0">
                <a:solidFill>
                  <a:schemeClr val="dk2"/>
                </a:solidFill>
              </a:rPr>
              <a:t> </a:t>
            </a:r>
            <a:r>
              <a:rPr lang="en" dirty="0" err="1">
                <a:solidFill>
                  <a:schemeClr val="dk2"/>
                </a:solidFill>
              </a:rPr>
              <a:t>το</a:t>
            </a:r>
            <a:r>
              <a:rPr lang="en" dirty="0">
                <a:solidFill>
                  <a:schemeClr val="dk2"/>
                </a:solidFill>
              </a:rPr>
              <a:t> π</a:t>
            </a:r>
            <a:r>
              <a:rPr lang="en" dirty="0" err="1">
                <a:solidFill>
                  <a:schemeClr val="dk2"/>
                </a:solidFill>
              </a:rPr>
              <a:t>ρό</a:t>
            </a:r>
            <a:r>
              <a:rPr lang="en" dirty="0">
                <a:solidFill>
                  <a:schemeClr val="dk2"/>
                </a:solidFill>
              </a:rPr>
              <a:t>β</a:t>
            </a:r>
            <a:r>
              <a:rPr lang="en" dirty="0" err="1">
                <a:solidFill>
                  <a:schemeClr val="dk2"/>
                </a:solidFill>
              </a:rPr>
              <a:t>λημ</a:t>
            </a:r>
            <a:r>
              <a:rPr lang="en" dirty="0">
                <a:solidFill>
                  <a:schemeClr val="dk2"/>
                </a:solidFill>
              </a:rPr>
              <a:t>α α</a:t>
            </a:r>
            <a:r>
              <a:rPr lang="en" dirty="0" err="1">
                <a:solidFill>
                  <a:schemeClr val="dk2"/>
                </a:solidFill>
              </a:rPr>
              <a:t>μφισ</a:t>
            </a:r>
            <a:r>
              <a:rPr lang="en" dirty="0">
                <a:solidFill>
                  <a:schemeClr val="dk2"/>
                </a:solidFill>
              </a:rPr>
              <a:t>β</a:t>
            </a:r>
            <a:r>
              <a:rPr lang="en" dirty="0" err="1">
                <a:solidFill>
                  <a:schemeClr val="dk2"/>
                </a:solidFill>
              </a:rPr>
              <a:t>ητείτ</a:t>
            </a:r>
            <a:r>
              <a:rPr lang="en" dirty="0">
                <a:solidFill>
                  <a:schemeClr val="dk2"/>
                </a:solidFill>
              </a:rPr>
              <a:t>α</a:t>
            </a:r>
            <a:r>
              <a:rPr lang="en" dirty="0" err="1">
                <a:solidFill>
                  <a:schemeClr val="dk2"/>
                </a:solidFill>
              </a:rPr>
              <a:t>ι</a:t>
            </a:r>
            <a:r>
              <a:rPr lang="en" dirty="0">
                <a:solidFill>
                  <a:schemeClr val="dk2"/>
                </a:solidFill>
              </a:rPr>
              <a:t> </a:t>
            </a:r>
            <a:r>
              <a:rPr lang="en" dirty="0" err="1">
                <a:solidFill>
                  <a:schemeClr val="dk2"/>
                </a:solidFill>
              </a:rPr>
              <a:t>ή</a:t>
            </a:r>
            <a:r>
              <a:rPr lang="en" dirty="0">
                <a:solidFill>
                  <a:schemeClr val="dk2"/>
                </a:solidFill>
              </a:rPr>
              <a:t> </a:t>
            </a:r>
            <a:r>
              <a:rPr lang="en" dirty="0" err="1">
                <a:solidFill>
                  <a:schemeClr val="dk2"/>
                </a:solidFill>
              </a:rPr>
              <a:t>ό</a:t>
            </a:r>
            <a:r>
              <a:rPr lang="en" dirty="0">
                <a:solidFill>
                  <a:schemeClr val="dk2"/>
                </a:solidFill>
              </a:rPr>
              <a:t>π</a:t>
            </a:r>
            <a:r>
              <a:rPr lang="en" dirty="0" err="1">
                <a:solidFill>
                  <a:schemeClr val="dk2"/>
                </a:solidFill>
              </a:rPr>
              <a:t>ου</a:t>
            </a:r>
            <a:r>
              <a:rPr lang="en" dirty="0">
                <a:solidFill>
                  <a:schemeClr val="dk2"/>
                </a:solidFill>
              </a:rPr>
              <a:t> </a:t>
            </a:r>
            <a:r>
              <a:rPr lang="en" dirty="0" err="1">
                <a:solidFill>
                  <a:schemeClr val="dk2"/>
                </a:solidFill>
              </a:rPr>
              <a:t>τ</a:t>
            </a:r>
            <a:r>
              <a:rPr lang="en" dirty="0">
                <a:solidFill>
                  <a:schemeClr val="dk2"/>
                </a:solidFill>
              </a:rPr>
              <a:t>α </a:t>
            </a:r>
            <a:r>
              <a:rPr lang="en" dirty="0" err="1">
                <a:solidFill>
                  <a:schemeClr val="dk2"/>
                </a:solidFill>
              </a:rPr>
              <a:t>ενδι</a:t>
            </a:r>
            <a:r>
              <a:rPr lang="en" dirty="0">
                <a:solidFill>
                  <a:schemeClr val="dk2"/>
                </a:solidFill>
              </a:rPr>
              <a:t>α</a:t>
            </a:r>
            <a:r>
              <a:rPr lang="en" dirty="0" err="1">
                <a:solidFill>
                  <a:schemeClr val="dk2"/>
                </a:solidFill>
              </a:rPr>
              <a:t>φερόμεν</a:t>
            </a:r>
            <a:r>
              <a:rPr lang="en" dirty="0">
                <a:solidFill>
                  <a:schemeClr val="dk2"/>
                </a:solidFill>
              </a:rPr>
              <a:t>α </a:t>
            </a:r>
            <a:r>
              <a:rPr lang="en" dirty="0" err="1">
                <a:solidFill>
                  <a:schemeClr val="dk2"/>
                </a:solidFill>
              </a:rPr>
              <a:t>μέρη</a:t>
            </a:r>
            <a:r>
              <a:rPr lang="en" dirty="0">
                <a:solidFill>
                  <a:schemeClr val="dk2"/>
                </a:solidFill>
              </a:rPr>
              <a:t> </a:t>
            </a:r>
            <a:r>
              <a:rPr lang="en" dirty="0" err="1">
                <a:solidFill>
                  <a:schemeClr val="dk2"/>
                </a:solidFill>
              </a:rPr>
              <a:t>δι</a:t>
            </a:r>
            <a:r>
              <a:rPr lang="en" dirty="0">
                <a:solidFill>
                  <a:schemeClr val="dk2"/>
                </a:solidFill>
              </a:rPr>
              <a:t>α</a:t>
            </a:r>
            <a:r>
              <a:rPr lang="en" dirty="0" err="1">
                <a:solidFill>
                  <a:schemeClr val="dk2"/>
                </a:solidFill>
              </a:rPr>
              <a:t>φωνούν</a:t>
            </a:r>
            <a:r>
              <a:rPr lang="en" dirty="0">
                <a:solidFill>
                  <a:schemeClr val="dk2"/>
                </a:solidFill>
              </a:rPr>
              <a:t> </a:t>
            </a:r>
            <a:r>
              <a:rPr lang="en" dirty="0" err="1">
                <a:solidFill>
                  <a:schemeClr val="dk2"/>
                </a:solidFill>
              </a:rPr>
              <a:t>ως</a:t>
            </a:r>
            <a:r>
              <a:rPr lang="en" dirty="0">
                <a:solidFill>
                  <a:schemeClr val="dk2"/>
                </a:solidFill>
              </a:rPr>
              <a:t> π</a:t>
            </a:r>
            <a:r>
              <a:rPr lang="en" dirty="0" err="1">
                <a:solidFill>
                  <a:schemeClr val="dk2"/>
                </a:solidFill>
              </a:rPr>
              <a:t>ρος</a:t>
            </a:r>
            <a:r>
              <a:rPr lang="en" dirty="0">
                <a:solidFill>
                  <a:schemeClr val="dk2"/>
                </a:solidFill>
              </a:rPr>
              <a:t> </a:t>
            </a:r>
            <a:r>
              <a:rPr lang="en" dirty="0" err="1">
                <a:solidFill>
                  <a:schemeClr val="dk2"/>
                </a:solidFill>
              </a:rPr>
              <a:t>τους</a:t>
            </a:r>
            <a:r>
              <a:rPr lang="en" dirty="0">
                <a:solidFill>
                  <a:schemeClr val="dk2"/>
                </a:solidFill>
              </a:rPr>
              <a:t> </a:t>
            </a:r>
            <a:r>
              <a:rPr lang="en" dirty="0" err="1">
                <a:solidFill>
                  <a:schemeClr val="dk2"/>
                </a:solidFill>
              </a:rPr>
              <a:t>στόχους</a:t>
            </a:r>
            <a:r>
              <a:rPr lang="en" dirty="0">
                <a:solidFill>
                  <a:schemeClr val="dk2"/>
                </a:solidFill>
              </a:rPr>
              <a:t>. </a:t>
            </a:r>
            <a:r>
              <a:rPr lang="en" dirty="0" err="1">
                <a:solidFill>
                  <a:schemeClr val="dk2"/>
                </a:solidFill>
              </a:rPr>
              <a:t>Σε</a:t>
            </a:r>
            <a:r>
              <a:rPr lang="en" dirty="0">
                <a:solidFill>
                  <a:schemeClr val="dk2"/>
                </a:solidFill>
              </a:rPr>
              <a:t> α</a:t>
            </a:r>
            <a:r>
              <a:rPr lang="en" dirty="0" err="1">
                <a:solidFill>
                  <a:schemeClr val="dk2"/>
                </a:solidFill>
              </a:rPr>
              <a:t>υτές</a:t>
            </a:r>
            <a:r>
              <a:rPr lang="en" dirty="0">
                <a:solidFill>
                  <a:schemeClr val="dk2"/>
                </a:solidFill>
              </a:rPr>
              <a:t> </a:t>
            </a:r>
            <a:r>
              <a:rPr lang="en" dirty="0" err="1">
                <a:solidFill>
                  <a:schemeClr val="dk2"/>
                </a:solidFill>
              </a:rPr>
              <a:t>τις</a:t>
            </a:r>
            <a:r>
              <a:rPr lang="en" dirty="0">
                <a:solidFill>
                  <a:schemeClr val="dk2"/>
                </a:solidFill>
              </a:rPr>
              <a:t> π</a:t>
            </a:r>
            <a:r>
              <a:rPr lang="en" dirty="0" err="1">
                <a:solidFill>
                  <a:schemeClr val="dk2"/>
                </a:solidFill>
              </a:rPr>
              <a:t>ερι</a:t>
            </a:r>
            <a:r>
              <a:rPr lang="en" dirty="0">
                <a:solidFill>
                  <a:schemeClr val="dk2"/>
                </a:solidFill>
              </a:rPr>
              <a:t>π</a:t>
            </a:r>
            <a:r>
              <a:rPr lang="en" dirty="0" err="1">
                <a:solidFill>
                  <a:schemeClr val="dk2"/>
                </a:solidFill>
              </a:rPr>
              <a:t>τώσεις</a:t>
            </a:r>
            <a:r>
              <a:rPr lang="en" dirty="0">
                <a:solidFill>
                  <a:schemeClr val="dk2"/>
                </a:solidFill>
              </a:rPr>
              <a:t> </a:t>
            </a:r>
            <a:r>
              <a:rPr lang="en" dirty="0" err="1">
                <a:solidFill>
                  <a:schemeClr val="dk2"/>
                </a:solidFill>
              </a:rPr>
              <a:t>ίσως</a:t>
            </a:r>
            <a:r>
              <a:rPr lang="en" dirty="0">
                <a:solidFill>
                  <a:schemeClr val="dk2"/>
                </a:solidFill>
              </a:rPr>
              <a:t> </a:t>
            </a:r>
            <a:r>
              <a:rPr lang="en" dirty="0" err="1">
                <a:solidFill>
                  <a:schemeClr val="dk2"/>
                </a:solidFill>
              </a:rPr>
              <a:t>ν</a:t>
            </a:r>
            <a:r>
              <a:rPr lang="en" dirty="0">
                <a:solidFill>
                  <a:schemeClr val="dk2"/>
                </a:solidFill>
              </a:rPr>
              <a:t>α </a:t>
            </a:r>
            <a:r>
              <a:rPr lang="en" dirty="0" err="1">
                <a:solidFill>
                  <a:schemeClr val="dk2"/>
                </a:solidFill>
              </a:rPr>
              <a:t>είν</a:t>
            </a:r>
            <a:r>
              <a:rPr lang="en" dirty="0">
                <a:solidFill>
                  <a:schemeClr val="dk2"/>
                </a:solidFill>
              </a:rPr>
              <a:t>α</a:t>
            </a:r>
            <a:r>
              <a:rPr lang="en" dirty="0" err="1">
                <a:solidFill>
                  <a:schemeClr val="dk2"/>
                </a:solidFill>
              </a:rPr>
              <a:t>ι</a:t>
            </a:r>
            <a:r>
              <a:rPr lang="en" dirty="0">
                <a:solidFill>
                  <a:schemeClr val="dk2"/>
                </a:solidFill>
              </a:rPr>
              <a:t> </a:t>
            </a:r>
            <a:r>
              <a:rPr lang="en" dirty="0" err="1">
                <a:solidFill>
                  <a:schemeClr val="dk2"/>
                </a:solidFill>
              </a:rPr>
              <a:t>κ</a:t>
            </a:r>
            <a:r>
              <a:rPr lang="en" dirty="0">
                <a:solidFill>
                  <a:schemeClr val="dk2"/>
                </a:solidFill>
              </a:rPr>
              <a:t>α</a:t>
            </a:r>
            <a:r>
              <a:rPr lang="en" dirty="0" err="1">
                <a:solidFill>
                  <a:schemeClr val="dk2"/>
                </a:solidFill>
              </a:rPr>
              <a:t>ι</a:t>
            </a:r>
            <a:r>
              <a:rPr lang="en" dirty="0">
                <a:solidFill>
                  <a:schemeClr val="dk2"/>
                </a:solidFill>
              </a:rPr>
              <a:t> </a:t>
            </a:r>
            <a:r>
              <a:rPr lang="en" dirty="0" err="1">
                <a:solidFill>
                  <a:schemeClr val="dk2"/>
                </a:solidFill>
              </a:rPr>
              <a:t>ε</a:t>
            </a:r>
            <a:r>
              <a:rPr lang="en" dirty="0">
                <a:solidFill>
                  <a:schemeClr val="dk2"/>
                </a:solidFill>
              </a:rPr>
              <a:t>π</a:t>
            </a:r>
            <a:r>
              <a:rPr lang="en" dirty="0" err="1">
                <a:solidFill>
                  <a:schemeClr val="dk2"/>
                </a:solidFill>
              </a:rPr>
              <a:t>ικίνδυνο</a:t>
            </a:r>
            <a:r>
              <a:rPr lang="en" dirty="0">
                <a:solidFill>
                  <a:schemeClr val="dk2"/>
                </a:solidFill>
              </a:rPr>
              <a:t> </a:t>
            </a:r>
            <a:r>
              <a:rPr lang="en" dirty="0" err="1">
                <a:solidFill>
                  <a:schemeClr val="dk2"/>
                </a:solidFill>
              </a:rPr>
              <a:t>ν</a:t>
            </a:r>
            <a:r>
              <a:rPr lang="en" dirty="0">
                <a:solidFill>
                  <a:schemeClr val="dk2"/>
                </a:solidFill>
              </a:rPr>
              <a:t>α </a:t>
            </a:r>
            <a:r>
              <a:rPr lang="en" dirty="0" err="1">
                <a:solidFill>
                  <a:schemeClr val="dk2"/>
                </a:solidFill>
              </a:rPr>
              <a:t>χρησιμο</a:t>
            </a:r>
            <a:r>
              <a:rPr lang="en" dirty="0">
                <a:solidFill>
                  <a:schemeClr val="dk2"/>
                </a:solidFill>
              </a:rPr>
              <a:t>π</a:t>
            </a:r>
            <a:r>
              <a:rPr lang="en" dirty="0" err="1">
                <a:solidFill>
                  <a:schemeClr val="dk2"/>
                </a:solidFill>
              </a:rPr>
              <a:t>οιήσουμε</a:t>
            </a:r>
            <a:r>
              <a:rPr lang="en" dirty="0">
                <a:solidFill>
                  <a:schemeClr val="dk2"/>
                </a:solidFill>
              </a:rPr>
              <a:t> </a:t>
            </a:r>
            <a:r>
              <a:rPr lang="en" dirty="0" err="1">
                <a:solidFill>
                  <a:schemeClr val="dk2"/>
                </a:solidFill>
              </a:rPr>
              <a:t>το</a:t>
            </a:r>
            <a:r>
              <a:rPr lang="en" dirty="0">
                <a:solidFill>
                  <a:schemeClr val="dk2"/>
                </a:solidFill>
              </a:rPr>
              <a:t> π</a:t>
            </a:r>
            <a:r>
              <a:rPr lang="en" dirty="0" err="1">
                <a:solidFill>
                  <a:schemeClr val="dk2"/>
                </a:solidFill>
              </a:rPr>
              <a:t>ρώτο</a:t>
            </a:r>
            <a:r>
              <a:rPr lang="en" dirty="0">
                <a:solidFill>
                  <a:schemeClr val="dk2"/>
                </a:solidFill>
              </a:rPr>
              <a:t> </a:t>
            </a:r>
            <a:r>
              <a:rPr lang="en" dirty="0" err="1">
                <a:solidFill>
                  <a:schemeClr val="dk2"/>
                </a:solidFill>
              </a:rPr>
              <a:t>κύμ</a:t>
            </a:r>
            <a:r>
              <a:rPr lang="en" dirty="0">
                <a:solidFill>
                  <a:schemeClr val="dk2"/>
                </a:solidFill>
              </a:rPr>
              <a:t>α </a:t>
            </a:r>
            <a:r>
              <a:rPr lang="en" dirty="0" err="1">
                <a:solidFill>
                  <a:schemeClr val="dk2"/>
                </a:solidFill>
              </a:rPr>
              <a:t>κ</a:t>
            </a:r>
            <a:r>
              <a:rPr lang="en" dirty="0">
                <a:solidFill>
                  <a:schemeClr val="dk2"/>
                </a:solidFill>
              </a:rPr>
              <a:t>α</a:t>
            </a:r>
            <a:r>
              <a:rPr lang="en" dirty="0" err="1">
                <a:solidFill>
                  <a:schemeClr val="dk2"/>
                </a:solidFill>
              </a:rPr>
              <a:t>θώς</a:t>
            </a:r>
            <a:r>
              <a:rPr lang="en" dirty="0">
                <a:solidFill>
                  <a:schemeClr val="dk2"/>
                </a:solidFill>
              </a:rPr>
              <a:t> </a:t>
            </a:r>
            <a:r>
              <a:rPr lang="en" dirty="0" err="1">
                <a:solidFill>
                  <a:schemeClr val="dk2"/>
                </a:solidFill>
              </a:rPr>
              <a:t>η</a:t>
            </a:r>
            <a:r>
              <a:rPr lang="en" dirty="0">
                <a:solidFill>
                  <a:schemeClr val="dk2"/>
                </a:solidFill>
              </a:rPr>
              <a:t> </a:t>
            </a:r>
            <a:r>
              <a:rPr lang="en" dirty="0" err="1">
                <a:solidFill>
                  <a:schemeClr val="dk2"/>
                </a:solidFill>
              </a:rPr>
              <a:t>ισχυρή</a:t>
            </a:r>
            <a:r>
              <a:rPr lang="en" dirty="0">
                <a:solidFill>
                  <a:schemeClr val="dk2"/>
                </a:solidFill>
              </a:rPr>
              <a:t> </a:t>
            </a:r>
            <a:r>
              <a:rPr lang="en" dirty="0" err="1">
                <a:solidFill>
                  <a:schemeClr val="dk2"/>
                </a:solidFill>
              </a:rPr>
              <a:t>ομάδ</a:t>
            </a:r>
            <a:r>
              <a:rPr lang="en" dirty="0">
                <a:solidFill>
                  <a:schemeClr val="dk2"/>
                </a:solidFill>
              </a:rPr>
              <a:t>α π</a:t>
            </a:r>
            <a:r>
              <a:rPr lang="en" dirty="0" err="1">
                <a:solidFill>
                  <a:schemeClr val="dk2"/>
                </a:solidFill>
              </a:rPr>
              <a:t>ου</a:t>
            </a:r>
            <a:r>
              <a:rPr lang="en" dirty="0">
                <a:solidFill>
                  <a:schemeClr val="dk2"/>
                </a:solidFill>
              </a:rPr>
              <a:t> </a:t>
            </a:r>
            <a:r>
              <a:rPr lang="en" dirty="0" err="1">
                <a:solidFill>
                  <a:schemeClr val="dk2"/>
                </a:solidFill>
              </a:rPr>
              <a:t>κ</a:t>
            </a:r>
            <a:r>
              <a:rPr lang="en" dirty="0">
                <a:solidFill>
                  <a:schemeClr val="dk2"/>
                </a:solidFill>
              </a:rPr>
              <a:t>α</a:t>
            </a:r>
            <a:r>
              <a:rPr lang="en" dirty="0" err="1">
                <a:solidFill>
                  <a:schemeClr val="dk2"/>
                </a:solidFill>
              </a:rPr>
              <a:t>τευθύνει</a:t>
            </a:r>
            <a:r>
              <a:rPr lang="en" dirty="0">
                <a:solidFill>
                  <a:schemeClr val="dk2"/>
                </a:solidFill>
              </a:rPr>
              <a:t> </a:t>
            </a:r>
            <a:r>
              <a:rPr lang="en" dirty="0" err="1">
                <a:solidFill>
                  <a:schemeClr val="dk2"/>
                </a:solidFill>
              </a:rPr>
              <a:t>το</a:t>
            </a:r>
            <a:r>
              <a:rPr lang="en" dirty="0">
                <a:solidFill>
                  <a:schemeClr val="dk2"/>
                </a:solidFill>
              </a:rPr>
              <a:t> </a:t>
            </a:r>
            <a:r>
              <a:rPr lang="en" dirty="0" err="1">
                <a:solidFill>
                  <a:schemeClr val="dk2"/>
                </a:solidFill>
              </a:rPr>
              <a:t>έργο</a:t>
            </a:r>
            <a:r>
              <a:rPr lang="en" dirty="0">
                <a:solidFill>
                  <a:schemeClr val="dk2"/>
                </a:solidFill>
              </a:rPr>
              <a:t> </a:t>
            </a:r>
            <a:r>
              <a:rPr lang="en" dirty="0" err="1">
                <a:solidFill>
                  <a:schemeClr val="dk2"/>
                </a:solidFill>
              </a:rPr>
              <a:t>μ</a:t>
            </a:r>
            <a:r>
              <a:rPr lang="en" dirty="0">
                <a:solidFill>
                  <a:schemeClr val="dk2"/>
                </a:solidFill>
              </a:rPr>
              <a:t>π</a:t>
            </a:r>
            <a:r>
              <a:rPr lang="en" dirty="0" err="1">
                <a:solidFill>
                  <a:schemeClr val="dk2"/>
                </a:solidFill>
              </a:rPr>
              <a:t>ορεί</a:t>
            </a:r>
            <a:r>
              <a:rPr lang="en" dirty="0">
                <a:solidFill>
                  <a:schemeClr val="dk2"/>
                </a:solidFill>
              </a:rPr>
              <a:t> </a:t>
            </a:r>
            <a:r>
              <a:rPr lang="en" dirty="0" err="1">
                <a:solidFill>
                  <a:schemeClr val="dk2"/>
                </a:solidFill>
              </a:rPr>
              <a:t>ν</a:t>
            </a:r>
            <a:r>
              <a:rPr lang="en" dirty="0">
                <a:solidFill>
                  <a:schemeClr val="dk2"/>
                </a:solidFill>
              </a:rPr>
              <a:t>α </a:t>
            </a:r>
            <a:r>
              <a:rPr lang="en" dirty="0" err="1">
                <a:solidFill>
                  <a:schemeClr val="dk2"/>
                </a:solidFill>
              </a:rPr>
              <a:t>τ</a:t>
            </a:r>
            <a:r>
              <a:rPr lang="en" dirty="0">
                <a:solidFill>
                  <a:schemeClr val="dk2"/>
                </a:solidFill>
              </a:rPr>
              <a:t>α </a:t>
            </a:r>
            <a:r>
              <a:rPr lang="en" dirty="0" err="1">
                <a:solidFill>
                  <a:schemeClr val="dk2"/>
                </a:solidFill>
              </a:rPr>
              <a:t>χρησιμο</a:t>
            </a:r>
            <a:r>
              <a:rPr lang="en" dirty="0">
                <a:solidFill>
                  <a:schemeClr val="dk2"/>
                </a:solidFill>
              </a:rPr>
              <a:t>π</a:t>
            </a:r>
            <a:r>
              <a:rPr lang="en" dirty="0" err="1">
                <a:solidFill>
                  <a:schemeClr val="dk2"/>
                </a:solidFill>
              </a:rPr>
              <a:t>οιήσει</a:t>
            </a:r>
            <a:r>
              <a:rPr lang="en" dirty="0">
                <a:solidFill>
                  <a:schemeClr val="dk2"/>
                </a:solidFill>
              </a:rPr>
              <a:t> </a:t>
            </a:r>
            <a:r>
              <a:rPr lang="el-GR" dirty="0">
                <a:solidFill>
                  <a:schemeClr val="dk2"/>
                </a:solidFill>
              </a:rPr>
              <a:t>προς όφελός</a:t>
            </a:r>
            <a:r>
              <a:rPr lang="en" dirty="0">
                <a:solidFill>
                  <a:schemeClr val="dk2"/>
                </a:solidFill>
              </a:rPr>
              <a:t> </a:t>
            </a:r>
            <a:r>
              <a:rPr lang="en" dirty="0" err="1">
                <a:solidFill>
                  <a:schemeClr val="dk2"/>
                </a:solidFill>
              </a:rPr>
              <a:t>τους</a:t>
            </a:r>
            <a:r>
              <a:rPr lang="en" dirty="0">
                <a:solidFill>
                  <a:schemeClr val="dk2"/>
                </a:solidFill>
              </a:rPr>
              <a:t>. </a:t>
            </a:r>
            <a:r>
              <a:rPr lang="en" i="1" dirty="0" err="1">
                <a:solidFill>
                  <a:schemeClr val="dk2"/>
                </a:solidFill>
              </a:rPr>
              <a:t>Το</a:t>
            </a:r>
            <a:r>
              <a:rPr lang="en" i="1" dirty="0">
                <a:solidFill>
                  <a:schemeClr val="dk2"/>
                </a:solidFill>
              </a:rPr>
              <a:t> π</a:t>
            </a:r>
            <a:r>
              <a:rPr lang="en" i="1" dirty="0" err="1">
                <a:solidFill>
                  <a:schemeClr val="dk2"/>
                </a:solidFill>
              </a:rPr>
              <a:t>ιο</a:t>
            </a:r>
            <a:r>
              <a:rPr lang="en" i="1" dirty="0">
                <a:solidFill>
                  <a:schemeClr val="dk2"/>
                </a:solidFill>
              </a:rPr>
              <a:t> </a:t>
            </a:r>
            <a:r>
              <a:rPr lang="en" i="1" dirty="0" err="1">
                <a:solidFill>
                  <a:schemeClr val="dk2"/>
                </a:solidFill>
              </a:rPr>
              <a:t>κλ</a:t>
            </a:r>
            <a:r>
              <a:rPr lang="en" i="1" dirty="0">
                <a:solidFill>
                  <a:schemeClr val="dk2"/>
                </a:solidFill>
              </a:rPr>
              <a:t>α</a:t>
            </a:r>
            <a:r>
              <a:rPr lang="en" i="1" dirty="0" err="1">
                <a:solidFill>
                  <a:schemeClr val="dk2"/>
                </a:solidFill>
              </a:rPr>
              <a:t>σικό</a:t>
            </a:r>
            <a:r>
              <a:rPr lang="en" i="1" dirty="0">
                <a:solidFill>
                  <a:schemeClr val="dk2"/>
                </a:solidFill>
              </a:rPr>
              <a:t> πα</a:t>
            </a:r>
            <a:r>
              <a:rPr lang="en" i="1" dirty="0" err="1">
                <a:solidFill>
                  <a:schemeClr val="dk2"/>
                </a:solidFill>
              </a:rPr>
              <a:t>ράδειγμ</a:t>
            </a:r>
            <a:r>
              <a:rPr lang="en" i="1" dirty="0">
                <a:solidFill>
                  <a:schemeClr val="dk2"/>
                </a:solidFill>
              </a:rPr>
              <a:t>α </a:t>
            </a:r>
            <a:r>
              <a:rPr lang="en" i="1" dirty="0" err="1">
                <a:solidFill>
                  <a:schemeClr val="dk2"/>
                </a:solidFill>
              </a:rPr>
              <a:t>είν</a:t>
            </a:r>
            <a:r>
              <a:rPr lang="en" i="1" dirty="0">
                <a:solidFill>
                  <a:schemeClr val="dk2"/>
                </a:solidFill>
              </a:rPr>
              <a:t>α</a:t>
            </a:r>
            <a:r>
              <a:rPr lang="en" i="1" dirty="0" err="1">
                <a:solidFill>
                  <a:schemeClr val="dk2"/>
                </a:solidFill>
              </a:rPr>
              <a:t>ι</a:t>
            </a:r>
            <a:r>
              <a:rPr lang="en" i="1" dirty="0">
                <a:solidFill>
                  <a:schemeClr val="dk2"/>
                </a:solidFill>
              </a:rPr>
              <a:t> </a:t>
            </a:r>
            <a:r>
              <a:rPr lang="en" i="1" dirty="0" err="1">
                <a:solidFill>
                  <a:schemeClr val="dk2"/>
                </a:solidFill>
              </a:rPr>
              <a:t>η</a:t>
            </a:r>
            <a:r>
              <a:rPr lang="en" i="1" dirty="0">
                <a:solidFill>
                  <a:schemeClr val="dk2"/>
                </a:solidFill>
              </a:rPr>
              <a:t> πα</a:t>
            </a:r>
            <a:r>
              <a:rPr lang="en" i="1" dirty="0" err="1">
                <a:solidFill>
                  <a:schemeClr val="dk2"/>
                </a:solidFill>
              </a:rPr>
              <a:t>σίγνωστη</a:t>
            </a:r>
            <a:r>
              <a:rPr lang="en" i="1" dirty="0">
                <a:solidFill>
                  <a:schemeClr val="dk2"/>
                </a:solidFill>
              </a:rPr>
              <a:t> </a:t>
            </a:r>
            <a:r>
              <a:rPr lang="en" i="1" dirty="0" err="1">
                <a:solidFill>
                  <a:schemeClr val="dk2"/>
                </a:solidFill>
              </a:rPr>
              <a:t>ιστορί</a:t>
            </a:r>
            <a:r>
              <a:rPr lang="en" i="1" dirty="0">
                <a:solidFill>
                  <a:schemeClr val="dk2"/>
                </a:solidFill>
              </a:rPr>
              <a:t>α </a:t>
            </a:r>
            <a:r>
              <a:rPr lang="en" i="1" dirty="0" err="1">
                <a:solidFill>
                  <a:schemeClr val="dk2"/>
                </a:solidFill>
              </a:rPr>
              <a:t>στον</a:t>
            </a:r>
            <a:r>
              <a:rPr lang="en" i="1" dirty="0">
                <a:solidFill>
                  <a:schemeClr val="dk2"/>
                </a:solidFill>
              </a:rPr>
              <a:t> </a:t>
            </a:r>
            <a:r>
              <a:rPr lang="en" i="1" dirty="0" err="1">
                <a:solidFill>
                  <a:schemeClr val="dk2"/>
                </a:solidFill>
              </a:rPr>
              <a:t>τομέ</a:t>
            </a:r>
            <a:r>
              <a:rPr lang="en" i="1" dirty="0">
                <a:solidFill>
                  <a:schemeClr val="dk2"/>
                </a:solidFill>
              </a:rPr>
              <a:t>α </a:t>
            </a:r>
            <a:r>
              <a:rPr lang="en" i="1" dirty="0" err="1">
                <a:solidFill>
                  <a:schemeClr val="dk2"/>
                </a:solidFill>
              </a:rPr>
              <a:t>του</a:t>
            </a:r>
            <a:r>
              <a:rPr lang="en" i="1" dirty="0">
                <a:solidFill>
                  <a:schemeClr val="dk2"/>
                </a:solidFill>
              </a:rPr>
              <a:t> consulting </a:t>
            </a:r>
            <a:r>
              <a:rPr lang="en" i="1" dirty="0" err="1">
                <a:solidFill>
                  <a:schemeClr val="dk2"/>
                </a:solidFill>
              </a:rPr>
              <a:t>ό</a:t>
            </a:r>
            <a:r>
              <a:rPr lang="en" i="1" dirty="0">
                <a:solidFill>
                  <a:schemeClr val="dk2"/>
                </a:solidFill>
              </a:rPr>
              <a:t>π</a:t>
            </a:r>
            <a:r>
              <a:rPr lang="en" i="1" dirty="0" err="1">
                <a:solidFill>
                  <a:schemeClr val="dk2"/>
                </a:solidFill>
              </a:rPr>
              <a:t>ου</a:t>
            </a:r>
            <a:r>
              <a:rPr lang="en" i="1" dirty="0">
                <a:solidFill>
                  <a:schemeClr val="dk2"/>
                </a:solidFill>
              </a:rPr>
              <a:t> </a:t>
            </a:r>
            <a:r>
              <a:rPr lang="en" i="1" dirty="0" err="1">
                <a:solidFill>
                  <a:schemeClr val="dk2"/>
                </a:solidFill>
              </a:rPr>
              <a:t>έν</a:t>
            </a:r>
            <a:r>
              <a:rPr lang="en" i="1" dirty="0">
                <a:solidFill>
                  <a:schemeClr val="dk2"/>
                </a:solidFill>
              </a:rPr>
              <a:t>α</a:t>
            </a:r>
            <a:r>
              <a:rPr lang="en" i="1" dirty="0" err="1">
                <a:solidFill>
                  <a:schemeClr val="dk2"/>
                </a:solidFill>
              </a:rPr>
              <a:t>ς</a:t>
            </a:r>
            <a:r>
              <a:rPr lang="en" i="1" dirty="0">
                <a:solidFill>
                  <a:schemeClr val="dk2"/>
                </a:solidFill>
              </a:rPr>
              <a:t> CEO </a:t>
            </a:r>
            <a:r>
              <a:rPr lang="en" i="1" dirty="0" err="1">
                <a:solidFill>
                  <a:schemeClr val="dk2"/>
                </a:solidFill>
              </a:rPr>
              <a:t>γι</a:t>
            </a:r>
            <a:r>
              <a:rPr lang="en" i="1" dirty="0">
                <a:solidFill>
                  <a:schemeClr val="dk2"/>
                </a:solidFill>
              </a:rPr>
              <a:t>α </a:t>
            </a:r>
            <a:r>
              <a:rPr lang="en" i="1" dirty="0" err="1">
                <a:solidFill>
                  <a:schemeClr val="dk2"/>
                </a:solidFill>
              </a:rPr>
              <a:t>ν</a:t>
            </a:r>
            <a:r>
              <a:rPr lang="en" i="1" dirty="0">
                <a:solidFill>
                  <a:schemeClr val="dk2"/>
                </a:solidFill>
              </a:rPr>
              <a:t>α </a:t>
            </a:r>
            <a:r>
              <a:rPr lang="en" i="1" dirty="0" err="1">
                <a:solidFill>
                  <a:schemeClr val="dk2"/>
                </a:solidFill>
              </a:rPr>
              <a:t>κόψει</a:t>
            </a:r>
            <a:r>
              <a:rPr lang="en" i="1" dirty="0">
                <a:solidFill>
                  <a:schemeClr val="dk2"/>
                </a:solidFill>
              </a:rPr>
              <a:t> </a:t>
            </a:r>
            <a:r>
              <a:rPr lang="en" i="1" dirty="0" err="1">
                <a:solidFill>
                  <a:schemeClr val="dk2"/>
                </a:solidFill>
              </a:rPr>
              <a:t>κόστη</a:t>
            </a:r>
            <a:r>
              <a:rPr lang="en" i="1" dirty="0">
                <a:solidFill>
                  <a:schemeClr val="dk2"/>
                </a:solidFill>
              </a:rPr>
              <a:t> απ</a:t>
            </a:r>
            <a:r>
              <a:rPr lang="en" i="1" dirty="0" err="1">
                <a:solidFill>
                  <a:schemeClr val="dk2"/>
                </a:solidFill>
              </a:rPr>
              <a:t>οφ</a:t>
            </a:r>
            <a:r>
              <a:rPr lang="en" i="1" dirty="0">
                <a:solidFill>
                  <a:schemeClr val="dk2"/>
                </a:solidFill>
              </a:rPr>
              <a:t>α</a:t>
            </a:r>
            <a:r>
              <a:rPr lang="en" i="1" dirty="0" err="1">
                <a:solidFill>
                  <a:schemeClr val="dk2"/>
                </a:solidFill>
              </a:rPr>
              <a:t>σίζει</a:t>
            </a:r>
            <a:r>
              <a:rPr lang="en" i="1" dirty="0">
                <a:solidFill>
                  <a:schemeClr val="dk2"/>
                </a:solidFill>
              </a:rPr>
              <a:t> </a:t>
            </a:r>
            <a:r>
              <a:rPr lang="en" i="1" dirty="0" err="1">
                <a:solidFill>
                  <a:schemeClr val="dk2"/>
                </a:solidFill>
              </a:rPr>
              <a:t>ν</a:t>
            </a:r>
            <a:r>
              <a:rPr lang="en" i="1" dirty="0">
                <a:solidFill>
                  <a:schemeClr val="dk2"/>
                </a:solidFill>
              </a:rPr>
              <a:t>α απ</a:t>
            </a:r>
            <a:r>
              <a:rPr lang="en" i="1" dirty="0" err="1">
                <a:solidFill>
                  <a:schemeClr val="dk2"/>
                </a:solidFill>
              </a:rPr>
              <a:t>ολύσει</a:t>
            </a:r>
            <a:r>
              <a:rPr lang="en" i="1" dirty="0">
                <a:solidFill>
                  <a:schemeClr val="dk2"/>
                </a:solidFill>
              </a:rPr>
              <a:t> </a:t>
            </a:r>
            <a:r>
              <a:rPr lang="en" i="1" dirty="0" err="1">
                <a:solidFill>
                  <a:schemeClr val="dk2"/>
                </a:solidFill>
              </a:rPr>
              <a:t>κόσμο</a:t>
            </a:r>
            <a:r>
              <a:rPr lang="en" i="1" dirty="0">
                <a:solidFill>
                  <a:schemeClr val="dk2"/>
                </a:solidFill>
              </a:rPr>
              <a:t>. </a:t>
            </a:r>
            <a:r>
              <a:rPr lang="en" i="1" dirty="0" err="1">
                <a:solidFill>
                  <a:schemeClr val="dk2"/>
                </a:solidFill>
              </a:rPr>
              <a:t>Χωρίς</a:t>
            </a:r>
            <a:r>
              <a:rPr lang="en" i="1" dirty="0">
                <a:solidFill>
                  <a:schemeClr val="dk2"/>
                </a:solidFill>
              </a:rPr>
              <a:t> </a:t>
            </a:r>
            <a:r>
              <a:rPr lang="en" i="1" dirty="0" err="1">
                <a:solidFill>
                  <a:schemeClr val="dk2"/>
                </a:solidFill>
              </a:rPr>
              <a:t>ν</a:t>
            </a:r>
            <a:r>
              <a:rPr lang="en" i="1" dirty="0">
                <a:solidFill>
                  <a:schemeClr val="dk2"/>
                </a:solidFill>
              </a:rPr>
              <a:t>α </a:t>
            </a:r>
            <a:r>
              <a:rPr lang="en" i="1" dirty="0" err="1">
                <a:solidFill>
                  <a:schemeClr val="dk2"/>
                </a:solidFill>
              </a:rPr>
              <a:t>ε</a:t>
            </a:r>
            <a:r>
              <a:rPr lang="en" i="1" dirty="0">
                <a:solidFill>
                  <a:schemeClr val="dk2"/>
                </a:solidFill>
              </a:rPr>
              <a:t>π</a:t>
            </a:r>
            <a:r>
              <a:rPr lang="en" i="1" dirty="0" err="1">
                <a:solidFill>
                  <a:schemeClr val="dk2"/>
                </a:solidFill>
              </a:rPr>
              <a:t>ικοινωνήσει</a:t>
            </a:r>
            <a:r>
              <a:rPr lang="en" i="1" dirty="0">
                <a:solidFill>
                  <a:schemeClr val="dk2"/>
                </a:solidFill>
              </a:rPr>
              <a:t> </a:t>
            </a:r>
            <a:r>
              <a:rPr lang="en" i="1" dirty="0" err="1">
                <a:solidFill>
                  <a:schemeClr val="dk2"/>
                </a:solidFill>
              </a:rPr>
              <a:t>με</a:t>
            </a:r>
            <a:r>
              <a:rPr lang="en" i="1" dirty="0">
                <a:solidFill>
                  <a:schemeClr val="dk2"/>
                </a:solidFill>
              </a:rPr>
              <a:t> </a:t>
            </a:r>
            <a:r>
              <a:rPr lang="en" i="1" dirty="0" err="1">
                <a:solidFill>
                  <a:schemeClr val="dk2"/>
                </a:solidFill>
              </a:rPr>
              <a:t>τους</a:t>
            </a:r>
            <a:r>
              <a:rPr lang="en" i="1" dirty="0">
                <a:solidFill>
                  <a:schemeClr val="dk2"/>
                </a:solidFill>
              </a:rPr>
              <a:t> </a:t>
            </a:r>
            <a:r>
              <a:rPr lang="en" i="1" dirty="0" err="1">
                <a:solidFill>
                  <a:schemeClr val="dk2"/>
                </a:solidFill>
              </a:rPr>
              <a:t>εργ</a:t>
            </a:r>
            <a:r>
              <a:rPr lang="en" i="1" dirty="0">
                <a:solidFill>
                  <a:schemeClr val="dk2"/>
                </a:solidFill>
              </a:rPr>
              <a:t>α</a:t>
            </a:r>
            <a:r>
              <a:rPr lang="en" i="1" dirty="0" err="1">
                <a:solidFill>
                  <a:schemeClr val="dk2"/>
                </a:solidFill>
              </a:rPr>
              <a:t>ζόμενους</a:t>
            </a:r>
            <a:r>
              <a:rPr lang="en" i="1" dirty="0">
                <a:solidFill>
                  <a:schemeClr val="dk2"/>
                </a:solidFill>
              </a:rPr>
              <a:t>, απ</a:t>
            </a:r>
            <a:r>
              <a:rPr lang="en" i="1" dirty="0" err="1">
                <a:solidFill>
                  <a:schemeClr val="dk2"/>
                </a:solidFill>
              </a:rPr>
              <a:t>οφ</a:t>
            </a:r>
            <a:r>
              <a:rPr lang="en" i="1" dirty="0">
                <a:solidFill>
                  <a:schemeClr val="dk2"/>
                </a:solidFill>
              </a:rPr>
              <a:t>α</a:t>
            </a:r>
            <a:r>
              <a:rPr lang="en" i="1" dirty="0" err="1">
                <a:solidFill>
                  <a:schemeClr val="dk2"/>
                </a:solidFill>
              </a:rPr>
              <a:t>σίζει</a:t>
            </a:r>
            <a:r>
              <a:rPr lang="en" i="1" dirty="0">
                <a:solidFill>
                  <a:schemeClr val="dk2"/>
                </a:solidFill>
              </a:rPr>
              <a:t> </a:t>
            </a:r>
            <a:r>
              <a:rPr lang="en" i="1" dirty="0" err="1">
                <a:solidFill>
                  <a:schemeClr val="dk2"/>
                </a:solidFill>
              </a:rPr>
              <a:t>ν</a:t>
            </a:r>
            <a:r>
              <a:rPr lang="en" i="1" dirty="0">
                <a:solidFill>
                  <a:schemeClr val="dk2"/>
                </a:solidFill>
              </a:rPr>
              <a:t>α π</a:t>
            </a:r>
            <a:r>
              <a:rPr lang="en" i="1" dirty="0" err="1">
                <a:solidFill>
                  <a:schemeClr val="dk2"/>
                </a:solidFill>
              </a:rPr>
              <a:t>ροσλά</a:t>
            </a:r>
            <a:r>
              <a:rPr lang="en" i="1" dirty="0">
                <a:solidFill>
                  <a:schemeClr val="dk2"/>
                </a:solidFill>
              </a:rPr>
              <a:t>β</a:t>
            </a:r>
            <a:r>
              <a:rPr lang="en" i="1" dirty="0" err="1">
                <a:solidFill>
                  <a:schemeClr val="dk2"/>
                </a:solidFill>
              </a:rPr>
              <a:t>ει</a:t>
            </a:r>
            <a:r>
              <a:rPr lang="en" i="1" dirty="0">
                <a:solidFill>
                  <a:schemeClr val="dk2"/>
                </a:solidFill>
              </a:rPr>
              <a:t> </a:t>
            </a:r>
            <a:r>
              <a:rPr lang="en" i="1" dirty="0" err="1">
                <a:solidFill>
                  <a:schemeClr val="dk2"/>
                </a:solidFill>
              </a:rPr>
              <a:t>μί</a:t>
            </a:r>
            <a:r>
              <a:rPr lang="en" i="1" dirty="0">
                <a:solidFill>
                  <a:schemeClr val="dk2"/>
                </a:solidFill>
              </a:rPr>
              <a:t>α </a:t>
            </a:r>
            <a:r>
              <a:rPr lang="en" i="1" dirty="0" err="1">
                <a:solidFill>
                  <a:schemeClr val="dk2"/>
                </a:solidFill>
              </a:rPr>
              <a:t>εξωτερική</a:t>
            </a:r>
            <a:r>
              <a:rPr lang="en" i="1" dirty="0">
                <a:solidFill>
                  <a:schemeClr val="dk2"/>
                </a:solidFill>
              </a:rPr>
              <a:t> </a:t>
            </a:r>
            <a:r>
              <a:rPr lang="en" i="1" dirty="0" err="1">
                <a:solidFill>
                  <a:schemeClr val="dk2"/>
                </a:solidFill>
              </a:rPr>
              <a:t>συμ</a:t>
            </a:r>
            <a:r>
              <a:rPr lang="en" i="1" dirty="0">
                <a:solidFill>
                  <a:schemeClr val="dk2"/>
                </a:solidFill>
              </a:rPr>
              <a:t>β</a:t>
            </a:r>
            <a:r>
              <a:rPr lang="en" i="1" dirty="0" err="1">
                <a:solidFill>
                  <a:schemeClr val="dk2"/>
                </a:solidFill>
              </a:rPr>
              <a:t>ουλευτική</a:t>
            </a:r>
            <a:r>
              <a:rPr lang="en" i="1" dirty="0">
                <a:solidFill>
                  <a:schemeClr val="dk2"/>
                </a:solidFill>
              </a:rPr>
              <a:t> </a:t>
            </a:r>
            <a:r>
              <a:rPr lang="en" i="1" dirty="0" err="1">
                <a:solidFill>
                  <a:schemeClr val="dk2"/>
                </a:solidFill>
              </a:rPr>
              <a:t>η</a:t>
            </a:r>
            <a:r>
              <a:rPr lang="en" i="1" dirty="0">
                <a:solidFill>
                  <a:schemeClr val="dk2"/>
                </a:solidFill>
              </a:rPr>
              <a:t> </a:t>
            </a:r>
            <a:r>
              <a:rPr lang="en" i="1" dirty="0" err="1">
                <a:solidFill>
                  <a:schemeClr val="dk2"/>
                </a:solidFill>
              </a:rPr>
              <a:t>ο</a:t>
            </a:r>
            <a:r>
              <a:rPr lang="en" i="1" dirty="0">
                <a:solidFill>
                  <a:schemeClr val="dk2"/>
                </a:solidFill>
              </a:rPr>
              <a:t>π</a:t>
            </a:r>
            <a:r>
              <a:rPr lang="en" i="1" dirty="0" err="1">
                <a:solidFill>
                  <a:schemeClr val="dk2"/>
                </a:solidFill>
              </a:rPr>
              <a:t>οί</a:t>
            </a:r>
            <a:r>
              <a:rPr lang="en" i="1" dirty="0">
                <a:solidFill>
                  <a:schemeClr val="dk2"/>
                </a:solidFill>
              </a:rPr>
              <a:t>α </a:t>
            </a:r>
            <a:r>
              <a:rPr lang="en" i="1" dirty="0" err="1">
                <a:solidFill>
                  <a:schemeClr val="dk2"/>
                </a:solidFill>
              </a:rPr>
              <a:t>τρέχει</a:t>
            </a:r>
            <a:r>
              <a:rPr lang="en" i="1" dirty="0">
                <a:solidFill>
                  <a:schemeClr val="dk2"/>
                </a:solidFill>
              </a:rPr>
              <a:t> </a:t>
            </a:r>
            <a:r>
              <a:rPr lang="en" i="1" dirty="0" err="1">
                <a:solidFill>
                  <a:schemeClr val="dk2"/>
                </a:solidFill>
              </a:rPr>
              <a:t>μ</a:t>
            </a:r>
            <a:r>
              <a:rPr lang="en" i="1" dirty="0">
                <a:solidFill>
                  <a:schemeClr val="dk2"/>
                </a:solidFill>
              </a:rPr>
              <a:t>α</a:t>
            </a:r>
            <a:r>
              <a:rPr lang="en" i="1" dirty="0" err="1">
                <a:solidFill>
                  <a:schemeClr val="dk2"/>
                </a:solidFill>
              </a:rPr>
              <a:t>θημ</a:t>
            </a:r>
            <a:r>
              <a:rPr lang="en" i="1" dirty="0">
                <a:solidFill>
                  <a:schemeClr val="dk2"/>
                </a:solidFill>
              </a:rPr>
              <a:t>α</a:t>
            </a:r>
            <a:r>
              <a:rPr lang="en" i="1" dirty="0" err="1">
                <a:solidFill>
                  <a:schemeClr val="dk2"/>
                </a:solidFill>
              </a:rPr>
              <a:t>τικές</a:t>
            </a:r>
            <a:r>
              <a:rPr lang="en" i="1" dirty="0">
                <a:solidFill>
                  <a:schemeClr val="dk2"/>
                </a:solidFill>
              </a:rPr>
              <a:t> α</a:t>
            </a:r>
            <a:r>
              <a:rPr lang="en" i="1" dirty="0" err="1">
                <a:solidFill>
                  <a:schemeClr val="dk2"/>
                </a:solidFill>
              </a:rPr>
              <a:t>ν</a:t>
            </a:r>
            <a:r>
              <a:rPr lang="en" i="1" dirty="0">
                <a:solidFill>
                  <a:schemeClr val="dk2"/>
                </a:solidFill>
              </a:rPr>
              <a:t>α</a:t>
            </a:r>
            <a:r>
              <a:rPr lang="en" i="1" dirty="0" err="1">
                <a:solidFill>
                  <a:schemeClr val="dk2"/>
                </a:solidFill>
              </a:rPr>
              <a:t>λύσεις</a:t>
            </a:r>
            <a:r>
              <a:rPr lang="en" i="1" dirty="0">
                <a:solidFill>
                  <a:schemeClr val="dk2"/>
                </a:solidFill>
              </a:rPr>
              <a:t> π</a:t>
            </a:r>
            <a:r>
              <a:rPr lang="en" i="1" dirty="0" err="1">
                <a:solidFill>
                  <a:schemeClr val="dk2"/>
                </a:solidFill>
              </a:rPr>
              <a:t>ου</a:t>
            </a:r>
            <a:r>
              <a:rPr lang="en" i="1" dirty="0">
                <a:solidFill>
                  <a:schemeClr val="dk2"/>
                </a:solidFill>
              </a:rPr>
              <a:t> </a:t>
            </a:r>
            <a:r>
              <a:rPr lang="en" i="1" dirty="0" err="1">
                <a:solidFill>
                  <a:schemeClr val="dk2"/>
                </a:solidFill>
              </a:rPr>
              <a:t>φ</a:t>
            </a:r>
            <a:r>
              <a:rPr lang="en" i="1" dirty="0">
                <a:solidFill>
                  <a:schemeClr val="dk2"/>
                </a:solidFill>
              </a:rPr>
              <a:t>α</a:t>
            </a:r>
            <a:r>
              <a:rPr lang="en" i="1" dirty="0" err="1">
                <a:solidFill>
                  <a:schemeClr val="dk2"/>
                </a:solidFill>
              </a:rPr>
              <a:t>ίνετ</a:t>
            </a:r>
            <a:r>
              <a:rPr lang="en" i="1" dirty="0">
                <a:solidFill>
                  <a:schemeClr val="dk2"/>
                </a:solidFill>
              </a:rPr>
              <a:t>α</a:t>
            </a:r>
            <a:r>
              <a:rPr lang="en" i="1" dirty="0" err="1">
                <a:solidFill>
                  <a:schemeClr val="dk2"/>
                </a:solidFill>
              </a:rPr>
              <a:t>ι</a:t>
            </a:r>
            <a:r>
              <a:rPr lang="en" i="1" dirty="0">
                <a:solidFill>
                  <a:schemeClr val="dk2"/>
                </a:solidFill>
              </a:rPr>
              <a:t> </a:t>
            </a:r>
            <a:r>
              <a:rPr lang="en" i="1" dirty="0" err="1">
                <a:solidFill>
                  <a:schemeClr val="dk2"/>
                </a:solidFill>
              </a:rPr>
              <a:t>ν</a:t>
            </a:r>
            <a:r>
              <a:rPr lang="en" i="1" dirty="0">
                <a:solidFill>
                  <a:schemeClr val="dk2"/>
                </a:solidFill>
              </a:rPr>
              <a:t>α </a:t>
            </a:r>
            <a:r>
              <a:rPr lang="en" i="1" dirty="0" err="1">
                <a:solidFill>
                  <a:schemeClr val="dk2"/>
                </a:solidFill>
              </a:rPr>
              <a:t>δικ</a:t>
            </a:r>
            <a:r>
              <a:rPr lang="en" i="1" dirty="0">
                <a:solidFill>
                  <a:schemeClr val="dk2"/>
                </a:solidFill>
              </a:rPr>
              <a:t>α</a:t>
            </a:r>
            <a:r>
              <a:rPr lang="en" i="1" dirty="0" err="1">
                <a:solidFill>
                  <a:schemeClr val="dk2"/>
                </a:solidFill>
              </a:rPr>
              <a:t>ιολογούν</a:t>
            </a:r>
            <a:r>
              <a:rPr lang="en" i="1" dirty="0">
                <a:solidFill>
                  <a:schemeClr val="dk2"/>
                </a:solidFill>
              </a:rPr>
              <a:t> </a:t>
            </a:r>
            <a:r>
              <a:rPr lang="en" i="1" dirty="0" err="1">
                <a:solidFill>
                  <a:schemeClr val="dk2"/>
                </a:solidFill>
              </a:rPr>
              <a:t>γι</a:t>
            </a:r>
            <a:r>
              <a:rPr lang="en" i="1" dirty="0">
                <a:solidFill>
                  <a:schemeClr val="dk2"/>
                </a:solidFill>
              </a:rPr>
              <a:t>α</a:t>
            </a:r>
            <a:r>
              <a:rPr lang="en" i="1" dirty="0" err="1">
                <a:solidFill>
                  <a:schemeClr val="dk2"/>
                </a:solidFill>
              </a:rPr>
              <a:t>τί</a:t>
            </a:r>
            <a:r>
              <a:rPr lang="en" i="1" dirty="0">
                <a:solidFill>
                  <a:schemeClr val="dk2"/>
                </a:solidFill>
              </a:rPr>
              <a:t> </a:t>
            </a:r>
            <a:r>
              <a:rPr lang="en" i="1" dirty="0" err="1">
                <a:solidFill>
                  <a:schemeClr val="dk2"/>
                </a:solidFill>
              </a:rPr>
              <a:t>είν</a:t>
            </a:r>
            <a:r>
              <a:rPr lang="en" i="1" dirty="0">
                <a:solidFill>
                  <a:schemeClr val="dk2"/>
                </a:solidFill>
              </a:rPr>
              <a:t>α</a:t>
            </a:r>
            <a:r>
              <a:rPr lang="en" i="1" dirty="0" err="1">
                <a:solidFill>
                  <a:schemeClr val="dk2"/>
                </a:solidFill>
              </a:rPr>
              <a:t>ι</a:t>
            </a:r>
            <a:r>
              <a:rPr lang="en" i="1" dirty="0">
                <a:solidFill>
                  <a:schemeClr val="dk2"/>
                </a:solidFill>
              </a:rPr>
              <a:t> </a:t>
            </a:r>
            <a:r>
              <a:rPr lang="en" i="1" dirty="0" err="1">
                <a:solidFill>
                  <a:schemeClr val="dk2"/>
                </a:solidFill>
              </a:rPr>
              <a:t>κ</a:t>
            </a:r>
            <a:r>
              <a:rPr lang="en" i="1" dirty="0">
                <a:solidFill>
                  <a:schemeClr val="dk2"/>
                </a:solidFill>
              </a:rPr>
              <a:t>α</a:t>
            </a:r>
            <a:r>
              <a:rPr lang="en" i="1" dirty="0" err="1">
                <a:solidFill>
                  <a:schemeClr val="dk2"/>
                </a:solidFill>
              </a:rPr>
              <a:t>λή</a:t>
            </a:r>
            <a:r>
              <a:rPr lang="en" i="1" dirty="0">
                <a:solidFill>
                  <a:schemeClr val="dk2"/>
                </a:solidFill>
              </a:rPr>
              <a:t> </a:t>
            </a:r>
            <a:r>
              <a:rPr lang="en" i="1" dirty="0" err="1">
                <a:solidFill>
                  <a:schemeClr val="dk2"/>
                </a:solidFill>
              </a:rPr>
              <a:t>ιδέ</a:t>
            </a:r>
            <a:r>
              <a:rPr lang="en" i="1" dirty="0">
                <a:solidFill>
                  <a:schemeClr val="dk2"/>
                </a:solidFill>
              </a:rPr>
              <a:t>α </a:t>
            </a:r>
            <a:r>
              <a:rPr lang="en" i="1" dirty="0" err="1">
                <a:solidFill>
                  <a:schemeClr val="dk2"/>
                </a:solidFill>
              </a:rPr>
              <a:t>ν</a:t>
            </a:r>
            <a:r>
              <a:rPr lang="en" i="1" dirty="0">
                <a:solidFill>
                  <a:schemeClr val="dk2"/>
                </a:solidFill>
              </a:rPr>
              <a:t>α </a:t>
            </a:r>
            <a:r>
              <a:rPr lang="en" i="1" dirty="0" err="1">
                <a:solidFill>
                  <a:schemeClr val="dk2"/>
                </a:solidFill>
              </a:rPr>
              <a:t>κο</a:t>
            </a:r>
            <a:r>
              <a:rPr lang="en" i="1" dirty="0">
                <a:solidFill>
                  <a:schemeClr val="dk2"/>
                </a:solidFill>
              </a:rPr>
              <a:t>π</a:t>
            </a:r>
            <a:r>
              <a:rPr lang="en" i="1" dirty="0" err="1">
                <a:solidFill>
                  <a:schemeClr val="dk2"/>
                </a:solidFill>
              </a:rPr>
              <a:t>ούν</a:t>
            </a:r>
            <a:r>
              <a:rPr lang="en" i="1" dirty="0">
                <a:solidFill>
                  <a:schemeClr val="dk2"/>
                </a:solidFill>
              </a:rPr>
              <a:t> </a:t>
            </a:r>
            <a:r>
              <a:rPr lang="en" i="1" dirty="0" err="1">
                <a:solidFill>
                  <a:schemeClr val="dk2"/>
                </a:solidFill>
              </a:rPr>
              <a:t>δουλειές</a:t>
            </a:r>
            <a:r>
              <a:rPr lang="en" i="1" dirty="0">
                <a:solidFill>
                  <a:schemeClr val="dk2"/>
                </a:solidFill>
              </a:rPr>
              <a:t>. </a:t>
            </a:r>
            <a:r>
              <a:rPr lang="en" i="1" dirty="0" err="1">
                <a:solidFill>
                  <a:schemeClr val="dk2"/>
                </a:solidFill>
              </a:rPr>
              <a:t>Οτ</a:t>
            </a:r>
            <a:r>
              <a:rPr lang="en" i="1" dirty="0">
                <a:solidFill>
                  <a:schemeClr val="dk2"/>
                </a:solidFill>
              </a:rPr>
              <a:t>α</a:t>
            </a:r>
            <a:r>
              <a:rPr lang="en" i="1" dirty="0" err="1">
                <a:solidFill>
                  <a:schemeClr val="dk2"/>
                </a:solidFill>
              </a:rPr>
              <a:t>ν</a:t>
            </a:r>
            <a:r>
              <a:rPr lang="en" i="1" dirty="0">
                <a:solidFill>
                  <a:schemeClr val="dk2"/>
                </a:solidFill>
              </a:rPr>
              <a:t> </a:t>
            </a:r>
            <a:r>
              <a:rPr lang="en" i="1" dirty="0" err="1">
                <a:solidFill>
                  <a:schemeClr val="dk2"/>
                </a:solidFill>
              </a:rPr>
              <a:t>έρθει</a:t>
            </a:r>
            <a:r>
              <a:rPr lang="en" i="1" dirty="0">
                <a:solidFill>
                  <a:schemeClr val="dk2"/>
                </a:solidFill>
              </a:rPr>
              <a:t> </a:t>
            </a:r>
            <a:r>
              <a:rPr lang="en" i="1" dirty="0" err="1">
                <a:solidFill>
                  <a:schemeClr val="dk2"/>
                </a:solidFill>
              </a:rPr>
              <a:t>η</a:t>
            </a:r>
            <a:r>
              <a:rPr lang="en" i="1" dirty="0">
                <a:solidFill>
                  <a:schemeClr val="dk2"/>
                </a:solidFill>
              </a:rPr>
              <a:t> </a:t>
            </a:r>
            <a:r>
              <a:rPr lang="en" i="1" dirty="0" err="1">
                <a:solidFill>
                  <a:schemeClr val="dk2"/>
                </a:solidFill>
              </a:rPr>
              <a:t>ώρ</a:t>
            </a:r>
            <a:r>
              <a:rPr lang="en" i="1" dirty="0">
                <a:solidFill>
                  <a:schemeClr val="dk2"/>
                </a:solidFill>
              </a:rPr>
              <a:t>α </a:t>
            </a:r>
            <a:r>
              <a:rPr lang="en" i="1" dirty="0" err="1">
                <a:solidFill>
                  <a:schemeClr val="dk2"/>
                </a:solidFill>
              </a:rPr>
              <a:t>ν</a:t>
            </a:r>
            <a:r>
              <a:rPr lang="en" i="1" dirty="0">
                <a:solidFill>
                  <a:schemeClr val="dk2"/>
                </a:solidFill>
              </a:rPr>
              <a:t>α α</a:t>
            </a:r>
            <a:r>
              <a:rPr lang="en" i="1" dirty="0" err="1">
                <a:solidFill>
                  <a:schemeClr val="dk2"/>
                </a:solidFill>
              </a:rPr>
              <a:t>ν</a:t>
            </a:r>
            <a:r>
              <a:rPr lang="en" i="1" dirty="0">
                <a:solidFill>
                  <a:schemeClr val="dk2"/>
                </a:solidFill>
              </a:rPr>
              <a:t>α</a:t>
            </a:r>
            <a:r>
              <a:rPr lang="en" i="1" dirty="0" err="1">
                <a:solidFill>
                  <a:schemeClr val="dk2"/>
                </a:solidFill>
              </a:rPr>
              <a:t>κοινωθεί</a:t>
            </a:r>
            <a:r>
              <a:rPr lang="en" i="1" dirty="0">
                <a:solidFill>
                  <a:schemeClr val="dk2"/>
                </a:solidFill>
              </a:rPr>
              <a:t> π</a:t>
            </a:r>
            <a:r>
              <a:rPr lang="en" i="1" dirty="0" err="1">
                <a:solidFill>
                  <a:schemeClr val="dk2"/>
                </a:solidFill>
              </a:rPr>
              <a:t>ως</a:t>
            </a:r>
            <a:r>
              <a:rPr lang="en" i="1" dirty="0">
                <a:solidFill>
                  <a:schemeClr val="dk2"/>
                </a:solidFill>
              </a:rPr>
              <a:t> </a:t>
            </a:r>
            <a:r>
              <a:rPr lang="en" i="1" dirty="0" err="1">
                <a:solidFill>
                  <a:schemeClr val="dk2"/>
                </a:solidFill>
              </a:rPr>
              <a:t>θ</a:t>
            </a:r>
            <a:r>
              <a:rPr lang="en" i="1" dirty="0">
                <a:solidFill>
                  <a:schemeClr val="dk2"/>
                </a:solidFill>
              </a:rPr>
              <a:t>α απ</a:t>
            </a:r>
            <a:r>
              <a:rPr lang="en" i="1" dirty="0" err="1">
                <a:solidFill>
                  <a:schemeClr val="dk2"/>
                </a:solidFill>
              </a:rPr>
              <a:t>ολυθεί</a:t>
            </a:r>
            <a:r>
              <a:rPr lang="en" i="1" dirty="0">
                <a:solidFill>
                  <a:schemeClr val="dk2"/>
                </a:solidFill>
              </a:rPr>
              <a:t> </a:t>
            </a:r>
            <a:r>
              <a:rPr lang="en" i="1" dirty="0" err="1">
                <a:solidFill>
                  <a:schemeClr val="dk2"/>
                </a:solidFill>
              </a:rPr>
              <a:t>κόσμος</a:t>
            </a:r>
            <a:r>
              <a:rPr lang="en" i="1" dirty="0">
                <a:solidFill>
                  <a:schemeClr val="dk2"/>
                </a:solidFill>
              </a:rPr>
              <a:t>, </a:t>
            </a:r>
            <a:r>
              <a:rPr lang="en" i="1" dirty="0" err="1">
                <a:solidFill>
                  <a:schemeClr val="dk2"/>
                </a:solidFill>
              </a:rPr>
              <a:t>το</a:t>
            </a:r>
            <a:r>
              <a:rPr lang="en" i="1" dirty="0">
                <a:solidFill>
                  <a:schemeClr val="dk2"/>
                </a:solidFill>
              </a:rPr>
              <a:t> </a:t>
            </a:r>
            <a:r>
              <a:rPr lang="en" i="1" dirty="0" err="1">
                <a:solidFill>
                  <a:schemeClr val="dk2"/>
                </a:solidFill>
              </a:rPr>
              <a:t>ρητό</a:t>
            </a:r>
            <a:r>
              <a:rPr lang="en" i="1" dirty="0">
                <a:solidFill>
                  <a:schemeClr val="dk2"/>
                </a:solidFill>
              </a:rPr>
              <a:t> α</a:t>
            </a:r>
            <a:r>
              <a:rPr lang="en" i="1" dirty="0" err="1">
                <a:solidFill>
                  <a:schemeClr val="dk2"/>
                </a:solidFill>
              </a:rPr>
              <a:t>κολουθεί</a:t>
            </a:r>
            <a:r>
              <a:rPr lang="en" i="1" dirty="0">
                <a:solidFill>
                  <a:schemeClr val="dk2"/>
                </a:solidFill>
              </a:rPr>
              <a:t> </a:t>
            </a:r>
            <a:r>
              <a:rPr lang="en" i="1" dirty="0" err="1">
                <a:solidFill>
                  <a:schemeClr val="dk2"/>
                </a:solidFill>
              </a:rPr>
              <a:t>την</a:t>
            </a:r>
            <a:r>
              <a:rPr lang="en" i="1" dirty="0">
                <a:solidFill>
                  <a:schemeClr val="dk2"/>
                </a:solidFill>
              </a:rPr>
              <a:t> </a:t>
            </a:r>
            <a:r>
              <a:rPr lang="en" i="1" dirty="0" err="1">
                <a:solidFill>
                  <a:schemeClr val="dk2"/>
                </a:solidFill>
              </a:rPr>
              <a:t>λογική</a:t>
            </a:r>
            <a:r>
              <a:rPr lang="en" i="1" dirty="0">
                <a:solidFill>
                  <a:schemeClr val="dk2"/>
                </a:solidFill>
              </a:rPr>
              <a:t> </a:t>
            </a:r>
            <a:r>
              <a:rPr lang="en" i="1" dirty="0" err="1">
                <a:solidFill>
                  <a:schemeClr val="dk2"/>
                </a:solidFill>
              </a:rPr>
              <a:t>του</a:t>
            </a:r>
            <a:r>
              <a:rPr lang="en" dirty="0">
                <a:solidFill>
                  <a:schemeClr val="dk2"/>
                </a:solidFill>
              </a:rPr>
              <a:t> </a:t>
            </a:r>
            <a:r>
              <a:rPr lang="en" u="sng" dirty="0">
                <a:solidFill>
                  <a:schemeClr val="dk2"/>
                </a:solidFill>
              </a:rPr>
              <a:t>“α</a:t>
            </a:r>
            <a:r>
              <a:rPr lang="en" u="sng" dirty="0" err="1">
                <a:solidFill>
                  <a:schemeClr val="dk2"/>
                </a:solidFill>
              </a:rPr>
              <a:t>υτοί</a:t>
            </a:r>
            <a:r>
              <a:rPr lang="en" u="sng" dirty="0">
                <a:solidFill>
                  <a:schemeClr val="dk2"/>
                </a:solidFill>
              </a:rPr>
              <a:t> </a:t>
            </a:r>
            <a:r>
              <a:rPr lang="en" u="sng" dirty="0" err="1">
                <a:solidFill>
                  <a:schemeClr val="dk2"/>
                </a:solidFill>
              </a:rPr>
              <a:t>οι</a:t>
            </a:r>
            <a:r>
              <a:rPr lang="en" u="sng" dirty="0">
                <a:solidFill>
                  <a:schemeClr val="dk2"/>
                </a:solidFill>
              </a:rPr>
              <a:t> </a:t>
            </a:r>
            <a:r>
              <a:rPr lang="en" u="sng" dirty="0" err="1">
                <a:solidFill>
                  <a:schemeClr val="dk2"/>
                </a:solidFill>
              </a:rPr>
              <a:t>έξυ</a:t>
            </a:r>
            <a:r>
              <a:rPr lang="en" u="sng" dirty="0">
                <a:solidFill>
                  <a:schemeClr val="dk2"/>
                </a:solidFill>
              </a:rPr>
              <a:t>π</a:t>
            </a:r>
            <a:r>
              <a:rPr lang="en" u="sng" dirty="0" err="1">
                <a:solidFill>
                  <a:schemeClr val="dk2"/>
                </a:solidFill>
              </a:rPr>
              <a:t>νοι</a:t>
            </a:r>
            <a:r>
              <a:rPr lang="en" u="sng" dirty="0">
                <a:solidFill>
                  <a:schemeClr val="dk2"/>
                </a:solidFill>
              </a:rPr>
              <a:t> </a:t>
            </a:r>
            <a:r>
              <a:rPr lang="en" u="sng" dirty="0" err="1">
                <a:solidFill>
                  <a:schemeClr val="dk2"/>
                </a:solidFill>
              </a:rPr>
              <a:t>τύ</a:t>
            </a:r>
            <a:r>
              <a:rPr lang="en" u="sng" dirty="0">
                <a:solidFill>
                  <a:schemeClr val="dk2"/>
                </a:solidFill>
              </a:rPr>
              <a:t>π</a:t>
            </a:r>
            <a:r>
              <a:rPr lang="en" u="sng" dirty="0" err="1">
                <a:solidFill>
                  <a:schemeClr val="dk2"/>
                </a:solidFill>
              </a:rPr>
              <a:t>οι</a:t>
            </a:r>
            <a:r>
              <a:rPr lang="en" u="sng" dirty="0">
                <a:solidFill>
                  <a:schemeClr val="dk2"/>
                </a:solidFill>
              </a:rPr>
              <a:t> απ</a:t>
            </a:r>
            <a:r>
              <a:rPr lang="en" u="sng" dirty="0" err="1">
                <a:solidFill>
                  <a:schemeClr val="dk2"/>
                </a:solidFill>
              </a:rPr>
              <a:t>ό</a:t>
            </a:r>
            <a:r>
              <a:rPr lang="en" u="sng" dirty="0">
                <a:solidFill>
                  <a:schemeClr val="dk2"/>
                </a:solidFill>
              </a:rPr>
              <a:t> </a:t>
            </a:r>
            <a:r>
              <a:rPr lang="en" u="sng" dirty="0" err="1">
                <a:solidFill>
                  <a:schemeClr val="dk2"/>
                </a:solidFill>
              </a:rPr>
              <a:t>την</a:t>
            </a:r>
            <a:r>
              <a:rPr lang="en" u="sng" dirty="0">
                <a:solidFill>
                  <a:schemeClr val="dk2"/>
                </a:solidFill>
              </a:rPr>
              <a:t> A </a:t>
            </a:r>
            <a:r>
              <a:rPr lang="en" u="sng" dirty="0" err="1">
                <a:solidFill>
                  <a:schemeClr val="dk2"/>
                </a:solidFill>
              </a:rPr>
              <a:t>συμ</a:t>
            </a:r>
            <a:r>
              <a:rPr lang="en" u="sng" dirty="0">
                <a:solidFill>
                  <a:schemeClr val="dk2"/>
                </a:solidFill>
              </a:rPr>
              <a:t>β</a:t>
            </a:r>
            <a:r>
              <a:rPr lang="en" u="sng" dirty="0" err="1">
                <a:solidFill>
                  <a:schemeClr val="dk2"/>
                </a:solidFill>
              </a:rPr>
              <a:t>ουλευτική</a:t>
            </a:r>
            <a:r>
              <a:rPr lang="en" u="sng" dirty="0">
                <a:solidFill>
                  <a:schemeClr val="dk2"/>
                </a:solidFill>
              </a:rPr>
              <a:t> </a:t>
            </a:r>
            <a:r>
              <a:rPr lang="en" u="sng" dirty="0" err="1">
                <a:solidFill>
                  <a:schemeClr val="dk2"/>
                </a:solidFill>
              </a:rPr>
              <a:t>μ</a:t>
            </a:r>
            <a:r>
              <a:rPr lang="en" u="sng" dirty="0">
                <a:solidFill>
                  <a:schemeClr val="dk2"/>
                </a:solidFill>
              </a:rPr>
              <a:t>α</a:t>
            </a:r>
            <a:r>
              <a:rPr lang="en" u="sng" dirty="0" err="1">
                <a:solidFill>
                  <a:schemeClr val="dk2"/>
                </a:solidFill>
              </a:rPr>
              <a:t>ς</a:t>
            </a:r>
            <a:r>
              <a:rPr lang="en" u="sng" dirty="0">
                <a:solidFill>
                  <a:schemeClr val="dk2"/>
                </a:solidFill>
              </a:rPr>
              <a:t> </a:t>
            </a:r>
            <a:r>
              <a:rPr lang="en" u="sng" dirty="0" err="1">
                <a:solidFill>
                  <a:schemeClr val="dk2"/>
                </a:solidFill>
              </a:rPr>
              <a:t>εί</a:t>
            </a:r>
            <a:r>
              <a:rPr lang="en" u="sng" dirty="0">
                <a:solidFill>
                  <a:schemeClr val="dk2"/>
                </a:solidFill>
              </a:rPr>
              <a:t>πα</a:t>
            </a:r>
            <a:r>
              <a:rPr lang="en" u="sng" dirty="0" err="1">
                <a:solidFill>
                  <a:schemeClr val="dk2"/>
                </a:solidFill>
              </a:rPr>
              <a:t>ν</a:t>
            </a:r>
            <a:r>
              <a:rPr lang="en" u="sng" dirty="0">
                <a:solidFill>
                  <a:schemeClr val="dk2"/>
                </a:solidFill>
              </a:rPr>
              <a:t> </a:t>
            </a:r>
            <a:r>
              <a:rPr lang="en" u="sng" dirty="0" err="1">
                <a:solidFill>
                  <a:schemeClr val="dk2"/>
                </a:solidFill>
              </a:rPr>
              <a:t>ν</a:t>
            </a:r>
            <a:r>
              <a:rPr lang="en" u="sng" dirty="0">
                <a:solidFill>
                  <a:schemeClr val="dk2"/>
                </a:solidFill>
              </a:rPr>
              <a:t>α </a:t>
            </a:r>
            <a:r>
              <a:rPr lang="en" u="sng" dirty="0" err="1">
                <a:solidFill>
                  <a:schemeClr val="dk2"/>
                </a:solidFill>
              </a:rPr>
              <a:t>το</a:t>
            </a:r>
            <a:r>
              <a:rPr lang="en" u="sng" dirty="0">
                <a:solidFill>
                  <a:schemeClr val="dk2"/>
                </a:solidFill>
              </a:rPr>
              <a:t> </a:t>
            </a:r>
            <a:r>
              <a:rPr lang="en" u="sng" dirty="0" err="1">
                <a:solidFill>
                  <a:schemeClr val="dk2"/>
                </a:solidFill>
              </a:rPr>
              <a:t>κάνουμε</a:t>
            </a:r>
            <a:r>
              <a:rPr lang="en" u="sng" dirty="0">
                <a:solidFill>
                  <a:schemeClr val="dk2"/>
                </a:solidFill>
              </a:rPr>
              <a:t>”</a:t>
            </a:r>
            <a:r>
              <a:rPr lang="en" dirty="0">
                <a:solidFill>
                  <a:schemeClr val="dk2"/>
                </a:solidFill>
              </a:rPr>
              <a:t>.</a:t>
            </a:r>
            <a:endParaRPr dirty="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800" dirty="0">
              <a:solidFill>
                <a:schemeClr val="dk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48245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>
            <a:spLocks noGrp="1"/>
          </p:cNvSpPr>
          <p:nvPr>
            <p:ph type="title"/>
          </p:nvPr>
        </p:nvSpPr>
        <p:spPr>
          <a:xfrm>
            <a:off x="152250" y="0"/>
            <a:ext cx="8791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320"/>
              <a:t>Ανάδυση του Δεύτερου Κύματος Συστημικών Μεθοδολογιών</a:t>
            </a:r>
            <a:endParaRPr sz="2320"/>
          </a:p>
        </p:txBody>
      </p:sp>
      <p:sp>
        <p:nvSpPr>
          <p:cNvPr id="74" name="Google Shape;74;p16"/>
          <p:cNvSpPr txBox="1"/>
          <p:nvPr/>
        </p:nvSpPr>
        <p:spPr>
          <a:xfrm>
            <a:off x="152250" y="572700"/>
            <a:ext cx="8791800" cy="43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 b="1" dirty="0" err="1">
                <a:solidFill>
                  <a:schemeClr val="dk2"/>
                </a:solidFill>
              </a:rPr>
              <a:t>Το</a:t>
            </a:r>
            <a:r>
              <a:rPr lang="en" sz="1600" b="1" dirty="0">
                <a:solidFill>
                  <a:schemeClr val="dk2"/>
                </a:solidFill>
              </a:rPr>
              <a:t> </a:t>
            </a:r>
            <a:r>
              <a:rPr lang="en" sz="1600" b="1" dirty="0" err="1">
                <a:solidFill>
                  <a:schemeClr val="dk2"/>
                </a:solidFill>
              </a:rPr>
              <a:t>κύριο</a:t>
            </a:r>
            <a:r>
              <a:rPr lang="en" sz="1600" b="1" dirty="0">
                <a:solidFill>
                  <a:schemeClr val="dk2"/>
                </a:solidFill>
              </a:rPr>
              <a:t> πα</a:t>
            </a:r>
            <a:r>
              <a:rPr lang="en" sz="1600" b="1" dirty="0" err="1">
                <a:solidFill>
                  <a:schemeClr val="dk2"/>
                </a:solidFill>
              </a:rPr>
              <a:t>ράδειγμ</a:t>
            </a:r>
            <a:r>
              <a:rPr lang="en" sz="1600" b="1" dirty="0">
                <a:solidFill>
                  <a:schemeClr val="dk2"/>
                </a:solidFill>
              </a:rPr>
              <a:t>α (paradigm) π</a:t>
            </a:r>
            <a:r>
              <a:rPr lang="en" sz="1600" b="1" dirty="0" err="1">
                <a:solidFill>
                  <a:schemeClr val="dk2"/>
                </a:solidFill>
              </a:rPr>
              <a:t>ίσω</a:t>
            </a:r>
            <a:r>
              <a:rPr lang="en" sz="1600" b="1" dirty="0">
                <a:solidFill>
                  <a:schemeClr val="dk2"/>
                </a:solidFill>
              </a:rPr>
              <a:t> απ</a:t>
            </a:r>
            <a:r>
              <a:rPr lang="en" sz="1600" b="1" dirty="0" err="1">
                <a:solidFill>
                  <a:schemeClr val="dk2"/>
                </a:solidFill>
              </a:rPr>
              <a:t>ό</a:t>
            </a:r>
            <a:r>
              <a:rPr lang="en" sz="1600" b="1" dirty="0">
                <a:solidFill>
                  <a:schemeClr val="dk2"/>
                </a:solidFill>
              </a:rPr>
              <a:t> </a:t>
            </a:r>
            <a:r>
              <a:rPr lang="en" sz="1600" b="1" dirty="0" err="1">
                <a:solidFill>
                  <a:schemeClr val="dk2"/>
                </a:solidFill>
              </a:rPr>
              <a:t>το</a:t>
            </a:r>
            <a:r>
              <a:rPr lang="en" sz="1600" b="1" dirty="0">
                <a:solidFill>
                  <a:schemeClr val="dk2"/>
                </a:solidFill>
              </a:rPr>
              <a:t> π</a:t>
            </a:r>
            <a:r>
              <a:rPr lang="en" sz="1600" b="1" dirty="0" err="1">
                <a:solidFill>
                  <a:schemeClr val="dk2"/>
                </a:solidFill>
              </a:rPr>
              <a:t>ρό</a:t>
            </a:r>
            <a:r>
              <a:rPr lang="en" sz="1600" b="1" dirty="0">
                <a:solidFill>
                  <a:schemeClr val="dk2"/>
                </a:solidFill>
              </a:rPr>
              <a:t>β</a:t>
            </a:r>
            <a:r>
              <a:rPr lang="en" sz="1600" b="1" dirty="0" err="1">
                <a:solidFill>
                  <a:schemeClr val="dk2"/>
                </a:solidFill>
              </a:rPr>
              <a:t>λημ</a:t>
            </a:r>
            <a:r>
              <a:rPr lang="en" sz="1600" b="1" dirty="0">
                <a:solidFill>
                  <a:schemeClr val="dk2"/>
                </a:solidFill>
              </a:rPr>
              <a:t>α: </a:t>
            </a:r>
            <a:r>
              <a:rPr lang="en" sz="1600" b="1" dirty="0" err="1">
                <a:solidFill>
                  <a:schemeClr val="dk2"/>
                </a:solidFill>
              </a:rPr>
              <a:t>Φονξιον</a:t>
            </a:r>
            <a:r>
              <a:rPr lang="en" sz="1600" b="1" dirty="0">
                <a:solidFill>
                  <a:schemeClr val="dk2"/>
                </a:solidFill>
              </a:rPr>
              <a:t>α</a:t>
            </a:r>
            <a:r>
              <a:rPr lang="en" sz="1600" b="1" dirty="0" err="1">
                <a:solidFill>
                  <a:schemeClr val="dk2"/>
                </a:solidFill>
              </a:rPr>
              <a:t>λισμός</a:t>
            </a:r>
            <a:r>
              <a:rPr lang="en" sz="1600" b="1" dirty="0">
                <a:solidFill>
                  <a:schemeClr val="dk2"/>
                </a:solidFill>
              </a:rPr>
              <a:t> &amp; </a:t>
            </a:r>
            <a:r>
              <a:rPr lang="en" sz="1600" b="1" dirty="0" err="1">
                <a:solidFill>
                  <a:schemeClr val="dk2"/>
                </a:solidFill>
              </a:rPr>
              <a:t>Κυ</a:t>
            </a:r>
            <a:r>
              <a:rPr lang="en" sz="1600" b="1" dirty="0">
                <a:solidFill>
                  <a:schemeClr val="dk2"/>
                </a:solidFill>
              </a:rPr>
              <a:t>β</a:t>
            </a:r>
            <a:r>
              <a:rPr lang="en" sz="1600" b="1" dirty="0" err="1">
                <a:solidFill>
                  <a:schemeClr val="dk2"/>
                </a:solidFill>
              </a:rPr>
              <a:t>ερνητική</a:t>
            </a:r>
            <a:r>
              <a:rPr lang="en" sz="1600" b="1" dirty="0">
                <a:solidFill>
                  <a:schemeClr val="dk2"/>
                </a:solidFill>
              </a:rPr>
              <a:t> </a:t>
            </a:r>
            <a:r>
              <a:rPr lang="en" sz="1600" b="1" dirty="0" err="1">
                <a:solidFill>
                  <a:schemeClr val="dk2"/>
                </a:solidFill>
              </a:rPr>
              <a:t>Πρώτου</a:t>
            </a:r>
            <a:r>
              <a:rPr lang="en" sz="1600" b="1" dirty="0">
                <a:solidFill>
                  <a:schemeClr val="dk2"/>
                </a:solidFill>
              </a:rPr>
              <a:t> </a:t>
            </a:r>
            <a:r>
              <a:rPr lang="en" sz="1600" b="1" dirty="0" err="1">
                <a:solidFill>
                  <a:schemeClr val="dk2"/>
                </a:solidFill>
              </a:rPr>
              <a:t>Ε</a:t>
            </a:r>
            <a:r>
              <a:rPr lang="en" sz="1600" b="1" dirty="0">
                <a:solidFill>
                  <a:schemeClr val="dk2"/>
                </a:solidFill>
              </a:rPr>
              <a:t>π</a:t>
            </a:r>
            <a:r>
              <a:rPr lang="en" sz="1600" b="1" dirty="0" err="1">
                <a:solidFill>
                  <a:schemeClr val="dk2"/>
                </a:solidFill>
              </a:rPr>
              <a:t>ι</a:t>
            </a:r>
            <a:r>
              <a:rPr lang="en" sz="1600" b="1" dirty="0">
                <a:solidFill>
                  <a:schemeClr val="dk2"/>
                </a:solidFill>
              </a:rPr>
              <a:t>π</a:t>
            </a:r>
            <a:r>
              <a:rPr lang="en" sz="1600" b="1" dirty="0" err="1">
                <a:solidFill>
                  <a:schemeClr val="dk2"/>
                </a:solidFill>
              </a:rPr>
              <a:t>έδου</a:t>
            </a:r>
            <a:endParaRPr sz="1600" b="1" dirty="0">
              <a:solidFill>
                <a:schemeClr val="dk2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dirty="0" err="1">
                <a:solidFill>
                  <a:schemeClr val="dk2"/>
                </a:solidFill>
              </a:rPr>
              <a:t>Οι</a:t>
            </a:r>
            <a:r>
              <a:rPr lang="en" dirty="0">
                <a:solidFill>
                  <a:schemeClr val="dk2"/>
                </a:solidFill>
              </a:rPr>
              <a:t> </a:t>
            </a:r>
            <a:r>
              <a:rPr lang="en" dirty="0" err="1">
                <a:solidFill>
                  <a:schemeClr val="dk2"/>
                </a:solidFill>
              </a:rPr>
              <a:t>μεθοδολογίες</a:t>
            </a:r>
            <a:r>
              <a:rPr lang="en" dirty="0">
                <a:solidFill>
                  <a:schemeClr val="dk2"/>
                </a:solidFill>
              </a:rPr>
              <a:t> </a:t>
            </a:r>
            <a:r>
              <a:rPr lang="en" dirty="0" err="1">
                <a:solidFill>
                  <a:schemeClr val="dk2"/>
                </a:solidFill>
              </a:rPr>
              <a:t>του</a:t>
            </a:r>
            <a:r>
              <a:rPr lang="en" dirty="0">
                <a:solidFill>
                  <a:schemeClr val="dk2"/>
                </a:solidFill>
              </a:rPr>
              <a:t> π</a:t>
            </a:r>
            <a:r>
              <a:rPr lang="en" dirty="0" err="1">
                <a:solidFill>
                  <a:schemeClr val="dk2"/>
                </a:solidFill>
              </a:rPr>
              <a:t>ρώτου</a:t>
            </a:r>
            <a:r>
              <a:rPr lang="en" dirty="0">
                <a:solidFill>
                  <a:schemeClr val="dk2"/>
                </a:solidFill>
              </a:rPr>
              <a:t> </a:t>
            </a:r>
            <a:r>
              <a:rPr lang="en" dirty="0" err="1">
                <a:solidFill>
                  <a:schemeClr val="dk2"/>
                </a:solidFill>
              </a:rPr>
              <a:t>κύμ</a:t>
            </a:r>
            <a:r>
              <a:rPr lang="en" dirty="0">
                <a:solidFill>
                  <a:schemeClr val="dk2"/>
                </a:solidFill>
              </a:rPr>
              <a:t>α</a:t>
            </a:r>
            <a:r>
              <a:rPr lang="en" dirty="0" err="1">
                <a:solidFill>
                  <a:schemeClr val="dk2"/>
                </a:solidFill>
              </a:rPr>
              <a:t>τος</a:t>
            </a:r>
            <a:r>
              <a:rPr lang="en" dirty="0">
                <a:solidFill>
                  <a:schemeClr val="dk2"/>
                </a:solidFill>
              </a:rPr>
              <a:t> </a:t>
            </a:r>
            <a:r>
              <a:rPr lang="en" dirty="0" err="1">
                <a:solidFill>
                  <a:schemeClr val="dk2"/>
                </a:solidFill>
              </a:rPr>
              <a:t>έχουν</a:t>
            </a:r>
            <a:r>
              <a:rPr lang="en" dirty="0">
                <a:solidFill>
                  <a:schemeClr val="dk2"/>
                </a:solidFill>
              </a:rPr>
              <a:t> </a:t>
            </a:r>
            <a:r>
              <a:rPr lang="en" dirty="0" err="1">
                <a:solidFill>
                  <a:schemeClr val="dk2"/>
                </a:solidFill>
              </a:rPr>
              <a:t>τις</a:t>
            </a:r>
            <a:r>
              <a:rPr lang="en" dirty="0">
                <a:solidFill>
                  <a:schemeClr val="dk2"/>
                </a:solidFill>
              </a:rPr>
              <a:t> </a:t>
            </a:r>
            <a:r>
              <a:rPr lang="en" dirty="0" err="1">
                <a:solidFill>
                  <a:schemeClr val="dk2"/>
                </a:solidFill>
              </a:rPr>
              <a:t>ρίζες</a:t>
            </a:r>
            <a:r>
              <a:rPr lang="en" dirty="0">
                <a:solidFill>
                  <a:schemeClr val="dk2"/>
                </a:solidFill>
              </a:rPr>
              <a:t> </a:t>
            </a:r>
            <a:r>
              <a:rPr lang="en" dirty="0" err="1">
                <a:solidFill>
                  <a:schemeClr val="dk2"/>
                </a:solidFill>
              </a:rPr>
              <a:t>τους</a:t>
            </a:r>
            <a:r>
              <a:rPr lang="en" dirty="0">
                <a:solidFill>
                  <a:schemeClr val="dk2"/>
                </a:solidFill>
              </a:rPr>
              <a:t> </a:t>
            </a:r>
            <a:r>
              <a:rPr lang="en" dirty="0" err="1">
                <a:solidFill>
                  <a:schemeClr val="dk2"/>
                </a:solidFill>
              </a:rPr>
              <a:t>σε</a:t>
            </a:r>
            <a:r>
              <a:rPr lang="en" dirty="0">
                <a:solidFill>
                  <a:schemeClr val="dk2"/>
                </a:solidFill>
              </a:rPr>
              <a:t> </a:t>
            </a:r>
            <a:r>
              <a:rPr lang="en" dirty="0" err="1">
                <a:solidFill>
                  <a:schemeClr val="dk2"/>
                </a:solidFill>
              </a:rPr>
              <a:t>μι</a:t>
            </a:r>
            <a:r>
              <a:rPr lang="en" dirty="0">
                <a:solidFill>
                  <a:schemeClr val="dk2"/>
                </a:solidFill>
              </a:rPr>
              <a:t>α </a:t>
            </a:r>
            <a:r>
              <a:rPr lang="en" dirty="0" err="1">
                <a:solidFill>
                  <a:schemeClr val="dk2"/>
                </a:solidFill>
              </a:rPr>
              <a:t>φονξιον</a:t>
            </a:r>
            <a:r>
              <a:rPr lang="en" dirty="0">
                <a:solidFill>
                  <a:schemeClr val="dk2"/>
                </a:solidFill>
              </a:rPr>
              <a:t>α</a:t>
            </a:r>
            <a:r>
              <a:rPr lang="en" dirty="0" err="1">
                <a:solidFill>
                  <a:schemeClr val="dk2"/>
                </a:solidFill>
              </a:rPr>
              <a:t>λιστική</a:t>
            </a:r>
            <a:r>
              <a:rPr lang="en" dirty="0">
                <a:solidFill>
                  <a:schemeClr val="dk2"/>
                </a:solidFill>
              </a:rPr>
              <a:t> </a:t>
            </a:r>
            <a:r>
              <a:rPr lang="en" dirty="0" err="1">
                <a:solidFill>
                  <a:schemeClr val="dk2"/>
                </a:solidFill>
              </a:rPr>
              <a:t>κοσμοθεωρί</a:t>
            </a:r>
            <a:r>
              <a:rPr lang="en" dirty="0">
                <a:solidFill>
                  <a:schemeClr val="dk2"/>
                </a:solidFill>
              </a:rPr>
              <a:t>α. </a:t>
            </a:r>
            <a:r>
              <a:rPr lang="en" dirty="0" err="1">
                <a:solidFill>
                  <a:schemeClr val="dk2"/>
                </a:solidFill>
              </a:rPr>
              <a:t>Θεωρούν</a:t>
            </a:r>
            <a:r>
              <a:rPr lang="en" dirty="0">
                <a:solidFill>
                  <a:schemeClr val="dk2"/>
                </a:solidFill>
              </a:rPr>
              <a:t> </a:t>
            </a:r>
            <a:r>
              <a:rPr lang="en" dirty="0" err="1">
                <a:solidFill>
                  <a:schemeClr val="dk2"/>
                </a:solidFill>
              </a:rPr>
              <a:t>την</a:t>
            </a:r>
            <a:r>
              <a:rPr lang="en" dirty="0">
                <a:solidFill>
                  <a:schemeClr val="dk2"/>
                </a:solidFill>
              </a:rPr>
              <a:t> </a:t>
            </a:r>
            <a:r>
              <a:rPr lang="en" dirty="0" err="1">
                <a:solidFill>
                  <a:schemeClr val="dk2"/>
                </a:solidFill>
              </a:rPr>
              <a:t>κοινωνική</a:t>
            </a:r>
            <a:r>
              <a:rPr lang="en" dirty="0">
                <a:solidFill>
                  <a:schemeClr val="dk2"/>
                </a:solidFill>
              </a:rPr>
              <a:t> π</a:t>
            </a:r>
            <a:r>
              <a:rPr lang="en" dirty="0" err="1">
                <a:solidFill>
                  <a:schemeClr val="dk2"/>
                </a:solidFill>
              </a:rPr>
              <a:t>ρ</a:t>
            </a:r>
            <a:r>
              <a:rPr lang="en" dirty="0">
                <a:solidFill>
                  <a:schemeClr val="dk2"/>
                </a:solidFill>
              </a:rPr>
              <a:t>α</a:t>
            </a:r>
            <a:r>
              <a:rPr lang="en" dirty="0" err="1">
                <a:solidFill>
                  <a:schemeClr val="dk2"/>
                </a:solidFill>
              </a:rPr>
              <a:t>γμ</a:t>
            </a:r>
            <a:r>
              <a:rPr lang="en" dirty="0">
                <a:solidFill>
                  <a:schemeClr val="dk2"/>
                </a:solidFill>
              </a:rPr>
              <a:t>α</a:t>
            </a:r>
            <a:r>
              <a:rPr lang="en" dirty="0" err="1">
                <a:solidFill>
                  <a:schemeClr val="dk2"/>
                </a:solidFill>
              </a:rPr>
              <a:t>τικότητ</a:t>
            </a:r>
            <a:r>
              <a:rPr lang="en" dirty="0">
                <a:solidFill>
                  <a:schemeClr val="dk2"/>
                </a:solidFill>
              </a:rPr>
              <a:t>α </a:t>
            </a:r>
            <a:r>
              <a:rPr lang="en" dirty="0" err="1">
                <a:solidFill>
                  <a:schemeClr val="dk2"/>
                </a:solidFill>
              </a:rPr>
              <a:t>ως</a:t>
            </a:r>
            <a:r>
              <a:rPr lang="en" dirty="0">
                <a:solidFill>
                  <a:schemeClr val="dk2"/>
                </a:solidFill>
              </a:rPr>
              <a:t> </a:t>
            </a:r>
            <a:r>
              <a:rPr lang="en" dirty="0" err="1">
                <a:solidFill>
                  <a:schemeClr val="dk2"/>
                </a:solidFill>
              </a:rPr>
              <a:t>έν</a:t>
            </a:r>
            <a:r>
              <a:rPr lang="en" dirty="0">
                <a:solidFill>
                  <a:schemeClr val="dk2"/>
                </a:solidFill>
              </a:rPr>
              <a:t>α α</a:t>
            </a:r>
            <a:r>
              <a:rPr lang="en" dirty="0" err="1">
                <a:solidFill>
                  <a:schemeClr val="dk2"/>
                </a:solidFill>
              </a:rPr>
              <a:t>ντικειμενικό</a:t>
            </a:r>
            <a:r>
              <a:rPr lang="en" dirty="0">
                <a:solidFill>
                  <a:schemeClr val="dk2"/>
                </a:solidFill>
              </a:rPr>
              <a:t> </a:t>
            </a:r>
            <a:r>
              <a:rPr lang="en" dirty="0" err="1">
                <a:solidFill>
                  <a:schemeClr val="dk2"/>
                </a:solidFill>
              </a:rPr>
              <a:t>σύστημ</a:t>
            </a:r>
            <a:r>
              <a:rPr lang="en" dirty="0">
                <a:solidFill>
                  <a:schemeClr val="dk2"/>
                </a:solidFill>
              </a:rPr>
              <a:t>α </a:t>
            </a:r>
            <a:r>
              <a:rPr lang="en" dirty="0" err="1">
                <a:solidFill>
                  <a:schemeClr val="dk2"/>
                </a:solidFill>
              </a:rPr>
              <a:t>δομών</a:t>
            </a:r>
            <a:r>
              <a:rPr lang="en" dirty="0">
                <a:solidFill>
                  <a:schemeClr val="dk2"/>
                </a:solidFill>
              </a:rPr>
              <a:t> π</a:t>
            </a:r>
            <a:r>
              <a:rPr lang="en" dirty="0" err="1">
                <a:solidFill>
                  <a:schemeClr val="dk2"/>
                </a:solidFill>
              </a:rPr>
              <a:t>ου</a:t>
            </a:r>
            <a:r>
              <a:rPr lang="en" dirty="0">
                <a:solidFill>
                  <a:schemeClr val="dk2"/>
                </a:solidFill>
              </a:rPr>
              <a:t> </a:t>
            </a:r>
            <a:r>
              <a:rPr lang="en" u="sng" dirty="0" err="1">
                <a:solidFill>
                  <a:schemeClr val="dk2"/>
                </a:solidFill>
              </a:rPr>
              <a:t>κ</a:t>
            </a:r>
            <a:r>
              <a:rPr lang="en" u="sng" dirty="0">
                <a:solidFill>
                  <a:schemeClr val="dk2"/>
                </a:solidFill>
              </a:rPr>
              <a:t>α</a:t>
            </a:r>
            <a:r>
              <a:rPr lang="en" u="sng" dirty="0" err="1">
                <a:solidFill>
                  <a:schemeClr val="dk2"/>
                </a:solidFill>
              </a:rPr>
              <a:t>θορίζουν</a:t>
            </a:r>
            <a:r>
              <a:rPr lang="en" u="sng" dirty="0">
                <a:solidFill>
                  <a:schemeClr val="dk2"/>
                </a:solidFill>
              </a:rPr>
              <a:t> </a:t>
            </a:r>
            <a:r>
              <a:rPr lang="en" u="sng" dirty="0" err="1">
                <a:solidFill>
                  <a:schemeClr val="dk2"/>
                </a:solidFill>
              </a:rPr>
              <a:t>τη</a:t>
            </a:r>
            <a:r>
              <a:rPr lang="en" u="sng" dirty="0">
                <a:solidFill>
                  <a:schemeClr val="dk2"/>
                </a:solidFill>
              </a:rPr>
              <a:t> </a:t>
            </a:r>
            <a:r>
              <a:rPr lang="en" u="sng" dirty="0" err="1">
                <a:solidFill>
                  <a:schemeClr val="dk2"/>
                </a:solidFill>
              </a:rPr>
              <a:t>συμ</a:t>
            </a:r>
            <a:r>
              <a:rPr lang="en" u="sng" dirty="0">
                <a:solidFill>
                  <a:schemeClr val="dk2"/>
                </a:solidFill>
              </a:rPr>
              <a:t>π</a:t>
            </a:r>
            <a:r>
              <a:rPr lang="en" u="sng" dirty="0" err="1">
                <a:solidFill>
                  <a:schemeClr val="dk2"/>
                </a:solidFill>
              </a:rPr>
              <a:t>εριφορά</a:t>
            </a:r>
            <a:r>
              <a:rPr lang="en" u="sng" dirty="0">
                <a:solidFill>
                  <a:schemeClr val="dk2"/>
                </a:solidFill>
              </a:rPr>
              <a:t>, </a:t>
            </a:r>
            <a:r>
              <a:rPr lang="en" u="sng" dirty="0" err="1">
                <a:solidFill>
                  <a:schemeClr val="dk2"/>
                </a:solidFill>
              </a:rPr>
              <a:t>με</a:t>
            </a:r>
            <a:r>
              <a:rPr lang="en" u="sng" dirty="0">
                <a:solidFill>
                  <a:schemeClr val="dk2"/>
                </a:solidFill>
              </a:rPr>
              <a:t> </a:t>
            </a:r>
            <a:r>
              <a:rPr lang="en" u="sng" dirty="0" err="1">
                <a:solidFill>
                  <a:schemeClr val="dk2"/>
                </a:solidFill>
              </a:rPr>
              <a:t>κεντρικό</a:t>
            </a:r>
            <a:r>
              <a:rPr lang="en" u="sng" dirty="0">
                <a:solidFill>
                  <a:schemeClr val="dk2"/>
                </a:solidFill>
              </a:rPr>
              <a:t> </a:t>
            </a:r>
            <a:r>
              <a:rPr lang="en" u="sng" dirty="0" err="1">
                <a:solidFill>
                  <a:schemeClr val="dk2"/>
                </a:solidFill>
              </a:rPr>
              <a:t>στόχο</a:t>
            </a:r>
            <a:r>
              <a:rPr lang="en" dirty="0">
                <a:solidFill>
                  <a:schemeClr val="dk2"/>
                </a:solidFill>
              </a:rPr>
              <a:t> </a:t>
            </a:r>
            <a:r>
              <a:rPr lang="en" dirty="0" err="1">
                <a:solidFill>
                  <a:schemeClr val="dk2"/>
                </a:solidFill>
              </a:rPr>
              <a:t>τη</a:t>
            </a:r>
            <a:r>
              <a:rPr lang="en" dirty="0">
                <a:solidFill>
                  <a:schemeClr val="dk2"/>
                </a:solidFill>
              </a:rPr>
              <a:t> </a:t>
            </a:r>
            <a:r>
              <a:rPr lang="en" u="sng" dirty="0" err="1">
                <a:solidFill>
                  <a:schemeClr val="dk2"/>
                </a:solidFill>
              </a:rPr>
              <a:t>δι</a:t>
            </a:r>
            <a:r>
              <a:rPr lang="en" u="sng" dirty="0">
                <a:solidFill>
                  <a:schemeClr val="dk2"/>
                </a:solidFill>
              </a:rPr>
              <a:t>α</a:t>
            </a:r>
            <a:r>
              <a:rPr lang="en" u="sng" dirty="0" err="1">
                <a:solidFill>
                  <a:schemeClr val="dk2"/>
                </a:solidFill>
              </a:rPr>
              <a:t>τήρηση</a:t>
            </a:r>
            <a:r>
              <a:rPr lang="en" u="sng" dirty="0">
                <a:solidFill>
                  <a:schemeClr val="dk2"/>
                </a:solidFill>
              </a:rPr>
              <a:t> </a:t>
            </a:r>
            <a:r>
              <a:rPr lang="en" u="sng" dirty="0" err="1">
                <a:solidFill>
                  <a:schemeClr val="dk2"/>
                </a:solidFill>
              </a:rPr>
              <a:t>της</a:t>
            </a:r>
            <a:r>
              <a:rPr lang="en" u="sng" dirty="0">
                <a:solidFill>
                  <a:schemeClr val="dk2"/>
                </a:solidFill>
              </a:rPr>
              <a:t> </a:t>
            </a:r>
            <a:r>
              <a:rPr lang="en" u="sng" dirty="0" err="1">
                <a:solidFill>
                  <a:schemeClr val="dk2"/>
                </a:solidFill>
              </a:rPr>
              <a:t>τάξης</a:t>
            </a:r>
            <a:r>
              <a:rPr lang="en" u="sng" dirty="0">
                <a:solidFill>
                  <a:schemeClr val="dk2"/>
                </a:solidFill>
              </a:rPr>
              <a:t> </a:t>
            </a:r>
            <a:r>
              <a:rPr lang="en" u="sng" dirty="0" err="1">
                <a:solidFill>
                  <a:schemeClr val="dk2"/>
                </a:solidFill>
              </a:rPr>
              <a:t>κ</a:t>
            </a:r>
            <a:r>
              <a:rPr lang="en" u="sng" dirty="0">
                <a:solidFill>
                  <a:schemeClr val="dk2"/>
                </a:solidFill>
              </a:rPr>
              <a:t>α</a:t>
            </a:r>
            <a:r>
              <a:rPr lang="en" u="sng" dirty="0" err="1">
                <a:solidFill>
                  <a:schemeClr val="dk2"/>
                </a:solidFill>
              </a:rPr>
              <a:t>ι</a:t>
            </a:r>
            <a:r>
              <a:rPr lang="en" u="sng" dirty="0">
                <a:solidFill>
                  <a:schemeClr val="dk2"/>
                </a:solidFill>
              </a:rPr>
              <a:t> </a:t>
            </a:r>
            <a:r>
              <a:rPr lang="en" u="sng" dirty="0" err="1">
                <a:solidFill>
                  <a:schemeClr val="dk2"/>
                </a:solidFill>
              </a:rPr>
              <a:t>της</a:t>
            </a:r>
            <a:r>
              <a:rPr lang="en" u="sng" dirty="0">
                <a:solidFill>
                  <a:schemeClr val="dk2"/>
                </a:solidFill>
              </a:rPr>
              <a:t> </a:t>
            </a:r>
            <a:r>
              <a:rPr lang="en" u="sng" dirty="0" err="1">
                <a:solidFill>
                  <a:schemeClr val="dk2"/>
                </a:solidFill>
              </a:rPr>
              <a:t>στ</a:t>
            </a:r>
            <a:r>
              <a:rPr lang="en" u="sng" dirty="0">
                <a:solidFill>
                  <a:schemeClr val="dk2"/>
                </a:solidFill>
              </a:rPr>
              <a:t>α</a:t>
            </a:r>
            <a:r>
              <a:rPr lang="en" u="sng" dirty="0" err="1">
                <a:solidFill>
                  <a:schemeClr val="dk2"/>
                </a:solidFill>
              </a:rPr>
              <a:t>θερότητ</a:t>
            </a:r>
            <a:r>
              <a:rPr lang="en" u="sng" dirty="0">
                <a:solidFill>
                  <a:schemeClr val="dk2"/>
                </a:solidFill>
              </a:rPr>
              <a:t>α</a:t>
            </a:r>
            <a:r>
              <a:rPr lang="en" u="sng" dirty="0" err="1">
                <a:solidFill>
                  <a:schemeClr val="dk2"/>
                </a:solidFill>
              </a:rPr>
              <a:t>ς</a:t>
            </a:r>
            <a:r>
              <a:rPr lang="en" dirty="0">
                <a:solidFill>
                  <a:schemeClr val="dk2"/>
                </a:solidFill>
              </a:rPr>
              <a:t>.</a:t>
            </a:r>
            <a:endParaRPr dirty="0">
              <a:solidFill>
                <a:schemeClr val="dk2"/>
              </a:solidFill>
            </a:endParaRPr>
          </a:p>
          <a:p>
            <a:pPr marL="285750" lvl="0" indent="-28575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en" dirty="0" err="1">
                <a:solidFill>
                  <a:schemeClr val="dk2"/>
                </a:solidFill>
              </a:rPr>
              <a:t>Αυτό</a:t>
            </a:r>
            <a:r>
              <a:rPr lang="en" dirty="0">
                <a:solidFill>
                  <a:schemeClr val="dk2"/>
                </a:solidFill>
              </a:rPr>
              <a:t> </a:t>
            </a:r>
            <a:r>
              <a:rPr lang="en" dirty="0" err="1">
                <a:solidFill>
                  <a:schemeClr val="dk2"/>
                </a:solidFill>
              </a:rPr>
              <a:t>ευθυγρ</a:t>
            </a:r>
            <a:r>
              <a:rPr lang="en" dirty="0">
                <a:solidFill>
                  <a:schemeClr val="dk2"/>
                </a:solidFill>
              </a:rPr>
              <a:t>α</a:t>
            </a:r>
            <a:r>
              <a:rPr lang="en" dirty="0" err="1">
                <a:solidFill>
                  <a:schemeClr val="dk2"/>
                </a:solidFill>
              </a:rPr>
              <a:t>μμίζετ</a:t>
            </a:r>
            <a:r>
              <a:rPr lang="en" dirty="0">
                <a:solidFill>
                  <a:schemeClr val="dk2"/>
                </a:solidFill>
              </a:rPr>
              <a:t>α</a:t>
            </a:r>
            <a:r>
              <a:rPr lang="en" dirty="0" err="1">
                <a:solidFill>
                  <a:schemeClr val="dk2"/>
                </a:solidFill>
              </a:rPr>
              <a:t>ι</a:t>
            </a:r>
            <a:r>
              <a:rPr lang="en" dirty="0">
                <a:solidFill>
                  <a:schemeClr val="dk2"/>
                </a:solidFill>
              </a:rPr>
              <a:t> </a:t>
            </a:r>
            <a:r>
              <a:rPr lang="en" dirty="0" err="1">
                <a:solidFill>
                  <a:schemeClr val="dk2"/>
                </a:solidFill>
              </a:rPr>
              <a:t>με</a:t>
            </a:r>
            <a:r>
              <a:rPr lang="en" dirty="0">
                <a:solidFill>
                  <a:schemeClr val="dk2"/>
                </a:solidFill>
              </a:rPr>
              <a:t> </a:t>
            </a:r>
            <a:r>
              <a:rPr lang="en" dirty="0" err="1">
                <a:solidFill>
                  <a:schemeClr val="dk2"/>
                </a:solidFill>
              </a:rPr>
              <a:t>την</a:t>
            </a:r>
            <a:r>
              <a:rPr lang="en" dirty="0">
                <a:solidFill>
                  <a:schemeClr val="dk2"/>
                </a:solidFill>
              </a:rPr>
              <a:t> </a:t>
            </a:r>
            <a:r>
              <a:rPr lang="en" dirty="0" err="1">
                <a:solidFill>
                  <a:schemeClr val="dk2"/>
                </a:solidFill>
              </a:rPr>
              <a:t>κυ</a:t>
            </a:r>
            <a:r>
              <a:rPr lang="en" dirty="0">
                <a:solidFill>
                  <a:schemeClr val="dk2"/>
                </a:solidFill>
              </a:rPr>
              <a:t>β</a:t>
            </a:r>
            <a:r>
              <a:rPr lang="en" dirty="0" err="1">
                <a:solidFill>
                  <a:schemeClr val="dk2"/>
                </a:solidFill>
              </a:rPr>
              <a:t>ερνητική</a:t>
            </a:r>
            <a:r>
              <a:rPr lang="en" dirty="0">
                <a:solidFill>
                  <a:schemeClr val="dk2"/>
                </a:solidFill>
              </a:rPr>
              <a:t> π</a:t>
            </a:r>
            <a:r>
              <a:rPr lang="en" dirty="0" err="1">
                <a:solidFill>
                  <a:schemeClr val="dk2"/>
                </a:solidFill>
              </a:rPr>
              <a:t>ρώτης</a:t>
            </a:r>
            <a:r>
              <a:rPr lang="en" dirty="0">
                <a:solidFill>
                  <a:schemeClr val="dk2"/>
                </a:solidFill>
              </a:rPr>
              <a:t> </a:t>
            </a:r>
            <a:r>
              <a:rPr lang="en" dirty="0" err="1">
                <a:solidFill>
                  <a:schemeClr val="dk2"/>
                </a:solidFill>
              </a:rPr>
              <a:t>τάξης</a:t>
            </a:r>
            <a:r>
              <a:rPr lang="en" dirty="0">
                <a:solidFill>
                  <a:schemeClr val="dk2"/>
                </a:solidFill>
              </a:rPr>
              <a:t>, </a:t>
            </a:r>
            <a:r>
              <a:rPr lang="en" dirty="0" err="1">
                <a:solidFill>
                  <a:schemeClr val="dk2"/>
                </a:solidFill>
              </a:rPr>
              <a:t>η</a:t>
            </a:r>
            <a:r>
              <a:rPr lang="en" dirty="0">
                <a:solidFill>
                  <a:schemeClr val="dk2"/>
                </a:solidFill>
              </a:rPr>
              <a:t> </a:t>
            </a:r>
            <a:r>
              <a:rPr lang="en" dirty="0" err="1">
                <a:solidFill>
                  <a:schemeClr val="dk2"/>
                </a:solidFill>
              </a:rPr>
              <a:t>ο</a:t>
            </a:r>
            <a:r>
              <a:rPr lang="en" dirty="0">
                <a:solidFill>
                  <a:schemeClr val="dk2"/>
                </a:solidFill>
              </a:rPr>
              <a:t>π</a:t>
            </a:r>
            <a:r>
              <a:rPr lang="en" dirty="0" err="1">
                <a:solidFill>
                  <a:schemeClr val="dk2"/>
                </a:solidFill>
              </a:rPr>
              <a:t>οί</a:t>
            </a:r>
            <a:r>
              <a:rPr lang="en" dirty="0">
                <a:solidFill>
                  <a:schemeClr val="dk2"/>
                </a:solidFill>
              </a:rPr>
              <a:t>α </a:t>
            </a:r>
            <a:r>
              <a:rPr lang="en" dirty="0" err="1">
                <a:solidFill>
                  <a:schemeClr val="dk2"/>
                </a:solidFill>
              </a:rPr>
              <a:t>μελετά</a:t>
            </a:r>
            <a:r>
              <a:rPr lang="en" dirty="0">
                <a:solidFill>
                  <a:schemeClr val="dk2"/>
                </a:solidFill>
              </a:rPr>
              <a:t> </a:t>
            </a:r>
            <a:r>
              <a:rPr lang="en" dirty="0" err="1">
                <a:solidFill>
                  <a:schemeClr val="dk2"/>
                </a:solidFill>
              </a:rPr>
              <a:t>τ</a:t>
            </a:r>
            <a:r>
              <a:rPr lang="en" dirty="0">
                <a:solidFill>
                  <a:schemeClr val="dk2"/>
                </a:solidFill>
              </a:rPr>
              <a:t>α </a:t>
            </a:r>
            <a:r>
              <a:rPr lang="en" dirty="0" err="1">
                <a:solidFill>
                  <a:schemeClr val="dk2"/>
                </a:solidFill>
              </a:rPr>
              <a:t>συστήμ</a:t>
            </a:r>
            <a:r>
              <a:rPr lang="en" dirty="0">
                <a:solidFill>
                  <a:schemeClr val="dk2"/>
                </a:solidFill>
              </a:rPr>
              <a:t>α</a:t>
            </a:r>
            <a:r>
              <a:rPr lang="en" dirty="0" err="1">
                <a:solidFill>
                  <a:schemeClr val="dk2"/>
                </a:solidFill>
              </a:rPr>
              <a:t>τ</a:t>
            </a:r>
            <a:r>
              <a:rPr lang="en" dirty="0">
                <a:solidFill>
                  <a:schemeClr val="dk2"/>
                </a:solidFill>
              </a:rPr>
              <a:t>α απ</a:t>
            </a:r>
            <a:r>
              <a:rPr lang="en" dirty="0" err="1">
                <a:solidFill>
                  <a:schemeClr val="dk2"/>
                </a:solidFill>
              </a:rPr>
              <a:t>ό</a:t>
            </a:r>
            <a:r>
              <a:rPr lang="en" dirty="0">
                <a:solidFill>
                  <a:schemeClr val="dk2"/>
                </a:solidFill>
              </a:rPr>
              <a:t> </a:t>
            </a:r>
            <a:r>
              <a:rPr lang="en" dirty="0" err="1">
                <a:solidFill>
                  <a:schemeClr val="dk2"/>
                </a:solidFill>
              </a:rPr>
              <a:t>έξω</a:t>
            </a:r>
            <a:r>
              <a:rPr lang="en" dirty="0">
                <a:solidFill>
                  <a:schemeClr val="dk2"/>
                </a:solidFill>
              </a:rPr>
              <a:t>, </a:t>
            </a:r>
            <a:r>
              <a:rPr lang="en" dirty="0" err="1">
                <a:solidFill>
                  <a:schemeClr val="dk2"/>
                </a:solidFill>
              </a:rPr>
              <a:t>εστιάζοντ</a:t>
            </a:r>
            <a:r>
              <a:rPr lang="en" dirty="0">
                <a:solidFill>
                  <a:schemeClr val="dk2"/>
                </a:solidFill>
              </a:rPr>
              <a:t>α</a:t>
            </a:r>
            <a:r>
              <a:rPr lang="en" dirty="0" err="1">
                <a:solidFill>
                  <a:schemeClr val="dk2"/>
                </a:solidFill>
              </a:rPr>
              <a:t>ς</a:t>
            </a:r>
            <a:r>
              <a:rPr lang="en" dirty="0">
                <a:solidFill>
                  <a:schemeClr val="dk2"/>
                </a:solidFill>
              </a:rPr>
              <a:t> </a:t>
            </a:r>
            <a:r>
              <a:rPr lang="en" dirty="0" err="1">
                <a:solidFill>
                  <a:schemeClr val="dk2"/>
                </a:solidFill>
              </a:rPr>
              <a:t>σε</a:t>
            </a:r>
            <a:r>
              <a:rPr lang="en" dirty="0">
                <a:solidFill>
                  <a:schemeClr val="dk2"/>
                </a:solidFill>
              </a:rPr>
              <a:t> </a:t>
            </a:r>
            <a:r>
              <a:rPr lang="en" dirty="0" err="1">
                <a:solidFill>
                  <a:schemeClr val="dk2"/>
                </a:solidFill>
              </a:rPr>
              <a:t>ρυθμιστικούς</a:t>
            </a:r>
            <a:r>
              <a:rPr lang="en" dirty="0">
                <a:solidFill>
                  <a:schemeClr val="dk2"/>
                </a:solidFill>
              </a:rPr>
              <a:t> </a:t>
            </a:r>
            <a:r>
              <a:rPr lang="en" dirty="0" err="1">
                <a:solidFill>
                  <a:schemeClr val="dk2"/>
                </a:solidFill>
              </a:rPr>
              <a:t>μηχ</a:t>
            </a:r>
            <a:r>
              <a:rPr lang="en" dirty="0">
                <a:solidFill>
                  <a:schemeClr val="dk2"/>
                </a:solidFill>
              </a:rPr>
              <a:t>α</a:t>
            </a:r>
            <a:r>
              <a:rPr lang="en" dirty="0" err="1">
                <a:solidFill>
                  <a:schemeClr val="dk2"/>
                </a:solidFill>
              </a:rPr>
              <a:t>νισμούς</a:t>
            </a:r>
            <a:r>
              <a:rPr lang="en" dirty="0">
                <a:solidFill>
                  <a:schemeClr val="dk2"/>
                </a:solidFill>
              </a:rPr>
              <a:t> </a:t>
            </a:r>
            <a:r>
              <a:rPr lang="en" dirty="0" err="1">
                <a:solidFill>
                  <a:schemeClr val="dk2"/>
                </a:solidFill>
              </a:rPr>
              <a:t>κ</a:t>
            </a:r>
            <a:r>
              <a:rPr lang="en" dirty="0">
                <a:solidFill>
                  <a:schemeClr val="dk2"/>
                </a:solidFill>
              </a:rPr>
              <a:t>α</a:t>
            </a:r>
            <a:r>
              <a:rPr lang="en" dirty="0" err="1">
                <a:solidFill>
                  <a:schemeClr val="dk2"/>
                </a:solidFill>
              </a:rPr>
              <a:t>ι</a:t>
            </a:r>
            <a:r>
              <a:rPr lang="en" dirty="0">
                <a:solidFill>
                  <a:schemeClr val="dk2"/>
                </a:solidFill>
              </a:rPr>
              <a:t> </a:t>
            </a:r>
            <a:r>
              <a:rPr lang="en" dirty="0" err="1">
                <a:solidFill>
                  <a:schemeClr val="dk2"/>
                </a:solidFill>
              </a:rPr>
              <a:t>συμ</a:t>
            </a:r>
            <a:r>
              <a:rPr lang="en" dirty="0">
                <a:solidFill>
                  <a:schemeClr val="dk2"/>
                </a:solidFill>
              </a:rPr>
              <a:t>π</a:t>
            </a:r>
            <a:r>
              <a:rPr lang="en" dirty="0" err="1">
                <a:solidFill>
                  <a:schemeClr val="dk2"/>
                </a:solidFill>
              </a:rPr>
              <a:t>εριφορά</a:t>
            </a:r>
            <a:r>
              <a:rPr lang="en" dirty="0">
                <a:solidFill>
                  <a:schemeClr val="dk2"/>
                </a:solidFill>
              </a:rPr>
              <a:t> </a:t>
            </a:r>
            <a:r>
              <a:rPr lang="en" dirty="0" err="1">
                <a:solidFill>
                  <a:schemeClr val="dk2"/>
                </a:solidFill>
              </a:rPr>
              <a:t>ε</a:t>
            </a:r>
            <a:r>
              <a:rPr lang="en" dirty="0">
                <a:solidFill>
                  <a:schemeClr val="dk2"/>
                </a:solidFill>
              </a:rPr>
              <a:t>π</a:t>
            </a:r>
            <a:r>
              <a:rPr lang="en" dirty="0" err="1">
                <a:solidFill>
                  <a:schemeClr val="dk2"/>
                </a:solidFill>
              </a:rPr>
              <a:t>ιδίωξης</a:t>
            </a:r>
            <a:r>
              <a:rPr lang="en" dirty="0">
                <a:solidFill>
                  <a:schemeClr val="dk2"/>
                </a:solidFill>
              </a:rPr>
              <a:t> </a:t>
            </a:r>
            <a:r>
              <a:rPr lang="en" dirty="0" err="1">
                <a:solidFill>
                  <a:schemeClr val="dk2"/>
                </a:solidFill>
              </a:rPr>
              <a:t>στόχων</a:t>
            </a:r>
            <a:r>
              <a:rPr lang="en" dirty="0">
                <a:solidFill>
                  <a:schemeClr val="dk2"/>
                </a:solidFill>
              </a:rPr>
              <a:t> </a:t>
            </a:r>
            <a:r>
              <a:rPr lang="en" dirty="0" err="1">
                <a:solidFill>
                  <a:schemeClr val="dk2"/>
                </a:solidFill>
              </a:rPr>
              <a:t>χρησιμο</a:t>
            </a:r>
            <a:r>
              <a:rPr lang="en" dirty="0">
                <a:solidFill>
                  <a:schemeClr val="dk2"/>
                </a:solidFill>
              </a:rPr>
              <a:t>π</a:t>
            </a:r>
            <a:r>
              <a:rPr lang="en" dirty="0" err="1">
                <a:solidFill>
                  <a:schemeClr val="dk2"/>
                </a:solidFill>
              </a:rPr>
              <a:t>οιώντ</a:t>
            </a:r>
            <a:r>
              <a:rPr lang="en" dirty="0">
                <a:solidFill>
                  <a:schemeClr val="dk2"/>
                </a:solidFill>
              </a:rPr>
              <a:t>α</a:t>
            </a:r>
            <a:r>
              <a:rPr lang="en" dirty="0" err="1">
                <a:solidFill>
                  <a:schemeClr val="dk2"/>
                </a:solidFill>
              </a:rPr>
              <a:t>ς</a:t>
            </a:r>
            <a:r>
              <a:rPr lang="en" dirty="0">
                <a:solidFill>
                  <a:schemeClr val="dk2"/>
                </a:solidFill>
              </a:rPr>
              <a:t> α</a:t>
            </a:r>
            <a:r>
              <a:rPr lang="en" dirty="0" err="1">
                <a:solidFill>
                  <a:schemeClr val="dk2"/>
                </a:solidFill>
              </a:rPr>
              <a:t>ντικειμενικές</a:t>
            </a:r>
            <a:r>
              <a:rPr lang="en" dirty="0">
                <a:solidFill>
                  <a:schemeClr val="dk2"/>
                </a:solidFill>
              </a:rPr>
              <a:t>, </a:t>
            </a:r>
            <a:r>
              <a:rPr lang="en" dirty="0" err="1">
                <a:solidFill>
                  <a:schemeClr val="dk2"/>
                </a:solidFill>
              </a:rPr>
              <a:t>τυ</a:t>
            </a:r>
            <a:r>
              <a:rPr lang="en" dirty="0">
                <a:solidFill>
                  <a:schemeClr val="dk2"/>
                </a:solidFill>
              </a:rPr>
              <a:t>π</a:t>
            </a:r>
            <a:r>
              <a:rPr lang="en" dirty="0" err="1">
                <a:solidFill>
                  <a:schemeClr val="dk2"/>
                </a:solidFill>
              </a:rPr>
              <a:t>ικές</a:t>
            </a:r>
            <a:r>
              <a:rPr lang="en" dirty="0">
                <a:solidFill>
                  <a:schemeClr val="dk2"/>
                </a:solidFill>
              </a:rPr>
              <a:t> </a:t>
            </a:r>
            <a:r>
              <a:rPr lang="en" dirty="0" err="1">
                <a:solidFill>
                  <a:schemeClr val="dk2"/>
                </a:solidFill>
              </a:rPr>
              <a:t>μεθόδους</a:t>
            </a:r>
            <a:r>
              <a:rPr lang="en" dirty="0">
                <a:solidFill>
                  <a:schemeClr val="dk2"/>
                </a:solidFill>
              </a:rPr>
              <a:t>.</a:t>
            </a:r>
            <a:endParaRPr dirty="0">
              <a:solidFill>
                <a:schemeClr val="dk2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solidFill>
                <a:schemeClr val="dk2"/>
              </a:solidFill>
            </a:endParaRPr>
          </a:p>
          <a:p>
            <a:pPr marL="28575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ourier New" panose="02070309020205020404" pitchFamily="49" charset="0"/>
              <a:buChar char="o"/>
            </a:pPr>
            <a:r>
              <a:rPr lang="en" sz="1600" b="1" dirty="0" err="1">
                <a:solidFill>
                  <a:schemeClr val="dk2"/>
                </a:solidFill>
              </a:rPr>
              <a:t>Το</a:t>
            </a:r>
            <a:r>
              <a:rPr lang="en" sz="1600" b="1" dirty="0">
                <a:solidFill>
                  <a:schemeClr val="dk2"/>
                </a:solidFill>
              </a:rPr>
              <a:t> </a:t>
            </a:r>
            <a:r>
              <a:rPr lang="en" sz="1600" b="1" dirty="0" err="1">
                <a:solidFill>
                  <a:schemeClr val="dk2"/>
                </a:solidFill>
              </a:rPr>
              <a:t>κρίσιμο</a:t>
            </a:r>
            <a:r>
              <a:rPr lang="en" sz="1600" b="1" dirty="0">
                <a:solidFill>
                  <a:schemeClr val="dk2"/>
                </a:solidFill>
              </a:rPr>
              <a:t> </a:t>
            </a:r>
            <a:r>
              <a:rPr lang="en" sz="1600" b="1" dirty="0" err="1">
                <a:solidFill>
                  <a:schemeClr val="dk2"/>
                </a:solidFill>
              </a:rPr>
              <a:t>τυφλό</a:t>
            </a:r>
            <a:r>
              <a:rPr lang="en" sz="1600" b="1" dirty="0">
                <a:solidFill>
                  <a:schemeClr val="dk2"/>
                </a:solidFill>
              </a:rPr>
              <a:t> </a:t>
            </a:r>
            <a:r>
              <a:rPr lang="en" sz="1600" b="1" dirty="0" err="1">
                <a:solidFill>
                  <a:schemeClr val="dk2"/>
                </a:solidFill>
              </a:rPr>
              <a:t>σημείο</a:t>
            </a:r>
            <a:r>
              <a:rPr lang="en" sz="1600" b="1" dirty="0">
                <a:solidFill>
                  <a:schemeClr val="dk2"/>
                </a:solidFill>
              </a:rPr>
              <a:t>: </a:t>
            </a:r>
            <a:r>
              <a:rPr lang="en" sz="1600" b="1" dirty="0" err="1">
                <a:solidFill>
                  <a:schemeClr val="dk2"/>
                </a:solidFill>
              </a:rPr>
              <a:t>Το</a:t>
            </a:r>
            <a:r>
              <a:rPr lang="en" sz="1600" b="1" dirty="0">
                <a:solidFill>
                  <a:schemeClr val="dk2"/>
                </a:solidFill>
              </a:rPr>
              <a:t> π</a:t>
            </a:r>
            <a:r>
              <a:rPr lang="en" sz="1600" b="1" dirty="0" err="1">
                <a:solidFill>
                  <a:schemeClr val="dk2"/>
                </a:solidFill>
              </a:rPr>
              <a:t>ρό</a:t>
            </a:r>
            <a:r>
              <a:rPr lang="en" sz="1600" b="1" dirty="0">
                <a:solidFill>
                  <a:schemeClr val="dk2"/>
                </a:solidFill>
              </a:rPr>
              <a:t>β</a:t>
            </a:r>
            <a:r>
              <a:rPr lang="en" sz="1600" b="1" dirty="0" err="1">
                <a:solidFill>
                  <a:schemeClr val="dk2"/>
                </a:solidFill>
              </a:rPr>
              <a:t>λημ</a:t>
            </a:r>
            <a:r>
              <a:rPr lang="en" sz="1600" b="1" dirty="0">
                <a:solidFill>
                  <a:schemeClr val="dk2"/>
                </a:solidFill>
              </a:rPr>
              <a:t>α π</a:t>
            </a:r>
            <a:r>
              <a:rPr lang="en" sz="1600" b="1" dirty="0" err="1">
                <a:solidFill>
                  <a:schemeClr val="dk2"/>
                </a:solidFill>
              </a:rPr>
              <a:t>ριν</a:t>
            </a:r>
            <a:r>
              <a:rPr lang="en" sz="1600" b="1" dirty="0">
                <a:solidFill>
                  <a:schemeClr val="dk2"/>
                </a:solidFill>
              </a:rPr>
              <a:t> απ</a:t>
            </a:r>
            <a:r>
              <a:rPr lang="en" sz="1600" b="1" dirty="0" err="1">
                <a:solidFill>
                  <a:schemeClr val="dk2"/>
                </a:solidFill>
              </a:rPr>
              <a:t>ό</a:t>
            </a:r>
            <a:r>
              <a:rPr lang="en" sz="1600" b="1" dirty="0">
                <a:solidFill>
                  <a:schemeClr val="dk2"/>
                </a:solidFill>
              </a:rPr>
              <a:t> </a:t>
            </a:r>
            <a:r>
              <a:rPr lang="en" sz="1600" b="1" dirty="0" err="1">
                <a:solidFill>
                  <a:schemeClr val="dk2"/>
                </a:solidFill>
              </a:rPr>
              <a:t>το</a:t>
            </a:r>
            <a:r>
              <a:rPr lang="en" sz="1600" b="1" dirty="0">
                <a:solidFill>
                  <a:schemeClr val="dk2"/>
                </a:solidFill>
              </a:rPr>
              <a:t> π</a:t>
            </a:r>
            <a:r>
              <a:rPr lang="en" sz="1600" b="1" dirty="0" err="1">
                <a:solidFill>
                  <a:schemeClr val="dk2"/>
                </a:solidFill>
              </a:rPr>
              <a:t>ρό</a:t>
            </a:r>
            <a:r>
              <a:rPr lang="en" sz="1600" b="1" dirty="0">
                <a:solidFill>
                  <a:schemeClr val="dk2"/>
                </a:solidFill>
              </a:rPr>
              <a:t>β</a:t>
            </a:r>
            <a:r>
              <a:rPr lang="en" sz="1600" b="1" dirty="0" err="1">
                <a:solidFill>
                  <a:schemeClr val="dk2"/>
                </a:solidFill>
              </a:rPr>
              <a:t>λημ</a:t>
            </a:r>
            <a:r>
              <a:rPr lang="en" sz="1600" b="1" dirty="0">
                <a:solidFill>
                  <a:schemeClr val="dk2"/>
                </a:solidFill>
              </a:rPr>
              <a:t>α</a:t>
            </a:r>
            <a:endParaRPr sz="1600" b="1" dirty="0">
              <a:solidFill>
                <a:schemeClr val="dk2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 err="1">
                <a:solidFill>
                  <a:schemeClr val="dk2"/>
                </a:solidFill>
              </a:rPr>
              <a:t>Αυτές</a:t>
            </a:r>
            <a:r>
              <a:rPr lang="en" dirty="0">
                <a:solidFill>
                  <a:schemeClr val="dk2"/>
                </a:solidFill>
              </a:rPr>
              <a:t> </a:t>
            </a:r>
            <a:r>
              <a:rPr lang="en" dirty="0" err="1">
                <a:solidFill>
                  <a:schemeClr val="dk2"/>
                </a:solidFill>
              </a:rPr>
              <a:t>οι</a:t>
            </a:r>
            <a:r>
              <a:rPr lang="en" dirty="0">
                <a:solidFill>
                  <a:schemeClr val="dk2"/>
                </a:solidFill>
              </a:rPr>
              <a:t> π</a:t>
            </a:r>
            <a:r>
              <a:rPr lang="en" dirty="0" err="1">
                <a:solidFill>
                  <a:schemeClr val="dk2"/>
                </a:solidFill>
              </a:rPr>
              <a:t>ροσεγγίσεις</a:t>
            </a:r>
            <a:r>
              <a:rPr lang="en" dirty="0">
                <a:solidFill>
                  <a:schemeClr val="dk2"/>
                </a:solidFill>
              </a:rPr>
              <a:t> </a:t>
            </a:r>
            <a:r>
              <a:rPr lang="en" dirty="0" err="1">
                <a:solidFill>
                  <a:schemeClr val="dk2"/>
                </a:solidFill>
              </a:rPr>
              <a:t>έχουν</a:t>
            </a:r>
            <a:r>
              <a:rPr lang="en" dirty="0">
                <a:solidFill>
                  <a:schemeClr val="dk2"/>
                </a:solidFill>
              </a:rPr>
              <a:t> </a:t>
            </a:r>
            <a:r>
              <a:rPr lang="en" dirty="0" err="1">
                <a:solidFill>
                  <a:schemeClr val="dk2"/>
                </a:solidFill>
              </a:rPr>
              <a:t>έν</a:t>
            </a:r>
            <a:r>
              <a:rPr lang="en" dirty="0">
                <a:solidFill>
                  <a:schemeClr val="dk2"/>
                </a:solidFill>
              </a:rPr>
              <a:t>α</a:t>
            </a:r>
            <a:r>
              <a:rPr lang="en" dirty="0" err="1">
                <a:solidFill>
                  <a:schemeClr val="dk2"/>
                </a:solidFill>
              </a:rPr>
              <a:t>ν</a:t>
            </a:r>
            <a:r>
              <a:rPr lang="en" dirty="0">
                <a:solidFill>
                  <a:schemeClr val="dk2"/>
                </a:solidFill>
              </a:rPr>
              <a:t> </a:t>
            </a:r>
            <a:r>
              <a:rPr lang="en" dirty="0" err="1">
                <a:solidFill>
                  <a:schemeClr val="dk2"/>
                </a:solidFill>
              </a:rPr>
              <a:t>σο</a:t>
            </a:r>
            <a:r>
              <a:rPr lang="en" dirty="0">
                <a:solidFill>
                  <a:schemeClr val="dk2"/>
                </a:solidFill>
              </a:rPr>
              <a:t>βα</a:t>
            </a:r>
            <a:r>
              <a:rPr lang="en" dirty="0" err="1">
                <a:solidFill>
                  <a:schemeClr val="dk2"/>
                </a:solidFill>
              </a:rPr>
              <a:t>ρό</a:t>
            </a:r>
            <a:r>
              <a:rPr lang="en" dirty="0">
                <a:solidFill>
                  <a:schemeClr val="dk2"/>
                </a:solidFill>
              </a:rPr>
              <a:t> π</a:t>
            </a:r>
            <a:r>
              <a:rPr lang="en" dirty="0" err="1">
                <a:solidFill>
                  <a:schemeClr val="dk2"/>
                </a:solidFill>
              </a:rPr>
              <a:t>εριορισμό</a:t>
            </a:r>
            <a:r>
              <a:rPr lang="en" dirty="0">
                <a:solidFill>
                  <a:schemeClr val="dk2"/>
                </a:solidFill>
              </a:rPr>
              <a:t>: </a:t>
            </a:r>
            <a:r>
              <a:rPr lang="en" b="1" i="1" dirty="0" err="1">
                <a:solidFill>
                  <a:schemeClr val="dk2"/>
                </a:solidFill>
              </a:rPr>
              <a:t>δεν</a:t>
            </a:r>
            <a:r>
              <a:rPr lang="en" b="1" i="1" dirty="0">
                <a:solidFill>
                  <a:schemeClr val="dk2"/>
                </a:solidFill>
              </a:rPr>
              <a:t> </a:t>
            </a:r>
            <a:r>
              <a:rPr lang="en" b="1" i="1" dirty="0" err="1">
                <a:solidFill>
                  <a:schemeClr val="dk2"/>
                </a:solidFill>
              </a:rPr>
              <a:t>μ</a:t>
            </a:r>
            <a:r>
              <a:rPr lang="en" b="1" i="1" dirty="0">
                <a:solidFill>
                  <a:schemeClr val="dk2"/>
                </a:solidFill>
              </a:rPr>
              <a:t>π</a:t>
            </a:r>
            <a:r>
              <a:rPr lang="en" b="1" i="1" dirty="0" err="1">
                <a:solidFill>
                  <a:schemeClr val="dk2"/>
                </a:solidFill>
              </a:rPr>
              <a:t>ορούν</a:t>
            </a:r>
            <a:r>
              <a:rPr lang="en" b="1" i="1" dirty="0">
                <a:solidFill>
                  <a:schemeClr val="dk2"/>
                </a:solidFill>
              </a:rPr>
              <a:t> </a:t>
            </a:r>
            <a:r>
              <a:rPr lang="en" b="1" i="1" dirty="0" err="1">
                <a:solidFill>
                  <a:schemeClr val="dk2"/>
                </a:solidFill>
              </a:rPr>
              <a:t>ν</a:t>
            </a:r>
            <a:r>
              <a:rPr lang="en" b="1" i="1" dirty="0">
                <a:solidFill>
                  <a:schemeClr val="dk2"/>
                </a:solidFill>
              </a:rPr>
              <a:t>α </a:t>
            </a:r>
            <a:r>
              <a:rPr lang="en" b="1" i="1" dirty="0" err="1">
                <a:solidFill>
                  <a:schemeClr val="dk2"/>
                </a:solidFill>
              </a:rPr>
              <a:t>χειριστούν</a:t>
            </a:r>
            <a:r>
              <a:rPr lang="en" b="1" i="1" dirty="0">
                <a:solidFill>
                  <a:schemeClr val="dk2"/>
                </a:solidFill>
              </a:rPr>
              <a:t> </a:t>
            </a:r>
            <a:r>
              <a:rPr lang="en" b="1" i="1" dirty="0" err="1">
                <a:solidFill>
                  <a:schemeClr val="dk2"/>
                </a:solidFill>
              </a:rPr>
              <a:t>την</a:t>
            </a:r>
            <a:r>
              <a:rPr lang="en" b="1" i="1" dirty="0">
                <a:solidFill>
                  <a:schemeClr val="dk2"/>
                </a:solidFill>
              </a:rPr>
              <a:t> </a:t>
            </a:r>
            <a:r>
              <a:rPr lang="en" b="1" i="1" dirty="0" err="1">
                <a:solidFill>
                  <a:schemeClr val="dk2"/>
                </a:solidFill>
              </a:rPr>
              <a:t>ίδι</a:t>
            </a:r>
            <a:r>
              <a:rPr lang="en" b="1" i="1" dirty="0">
                <a:solidFill>
                  <a:schemeClr val="dk2"/>
                </a:solidFill>
              </a:rPr>
              <a:t>α </a:t>
            </a:r>
            <a:r>
              <a:rPr lang="en" b="1" i="1" dirty="0" err="1">
                <a:solidFill>
                  <a:schemeClr val="dk2"/>
                </a:solidFill>
              </a:rPr>
              <a:t>τη</a:t>
            </a:r>
            <a:r>
              <a:rPr lang="en" b="1" i="1" dirty="0">
                <a:solidFill>
                  <a:schemeClr val="dk2"/>
                </a:solidFill>
              </a:rPr>
              <a:t> </a:t>
            </a:r>
            <a:r>
              <a:rPr lang="en" b="1" i="1" dirty="0" err="1">
                <a:solidFill>
                  <a:schemeClr val="dk2"/>
                </a:solidFill>
              </a:rPr>
              <a:t>δι</a:t>
            </a:r>
            <a:r>
              <a:rPr lang="en" b="1" i="1" dirty="0">
                <a:solidFill>
                  <a:schemeClr val="dk2"/>
                </a:solidFill>
              </a:rPr>
              <a:t>α</a:t>
            </a:r>
            <a:r>
              <a:rPr lang="en" b="1" i="1" dirty="0" err="1">
                <a:solidFill>
                  <a:schemeClr val="dk2"/>
                </a:solidFill>
              </a:rPr>
              <a:t>δικ</a:t>
            </a:r>
            <a:r>
              <a:rPr lang="en" b="1" i="1" dirty="0">
                <a:solidFill>
                  <a:schemeClr val="dk2"/>
                </a:solidFill>
              </a:rPr>
              <a:t>α</a:t>
            </a:r>
            <a:r>
              <a:rPr lang="en" b="1" i="1" dirty="0" err="1">
                <a:solidFill>
                  <a:schemeClr val="dk2"/>
                </a:solidFill>
              </a:rPr>
              <a:t>σί</a:t>
            </a:r>
            <a:r>
              <a:rPr lang="en" b="1" i="1" dirty="0">
                <a:solidFill>
                  <a:schemeClr val="dk2"/>
                </a:solidFill>
              </a:rPr>
              <a:t>α </a:t>
            </a:r>
            <a:r>
              <a:rPr lang="en" b="1" i="1" dirty="0" err="1">
                <a:solidFill>
                  <a:schemeClr val="dk2"/>
                </a:solidFill>
              </a:rPr>
              <a:t>δι</a:t>
            </a:r>
            <a:r>
              <a:rPr lang="en" b="1" i="1" dirty="0">
                <a:solidFill>
                  <a:schemeClr val="dk2"/>
                </a:solidFill>
              </a:rPr>
              <a:t>α</a:t>
            </a:r>
            <a:r>
              <a:rPr lang="en" b="1" i="1" dirty="0" err="1">
                <a:solidFill>
                  <a:schemeClr val="dk2"/>
                </a:solidFill>
              </a:rPr>
              <a:t>τύ</a:t>
            </a:r>
            <a:r>
              <a:rPr lang="en" b="1" i="1" dirty="0">
                <a:solidFill>
                  <a:schemeClr val="dk2"/>
                </a:solidFill>
              </a:rPr>
              <a:t>π</a:t>
            </a:r>
            <a:r>
              <a:rPr lang="en" b="1" i="1" dirty="0" err="1">
                <a:solidFill>
                  <a:schemeClr val="dk2"/>
                </a:solidFill>
              </a:rPr>
              <a:t>ωσης</a:t>
            </a:r>
            <a:r>
              <a:rPr lang="en" b="1" i="1" dirty="0">
                <a:solidFill>
                  <a:schemeClr val="dk2"/>
                </a:solidFill>
              </a:rPr>
              <a:t> </a:t>
            </a:r>
            <a:r>
              <a:rPr lang="en" b="1" i="1" dirty="0" err="1">
                <a:solidFill>
                  <a:schemeClr val="dk2"/>
                </a:solidFill>
              </a:rPr>
              <a:t>του</a:t>
            </a:r>
            <a:r>
              <a:rPr lang="en" b="1" i="1" dirty="0">
                <a:solidFill>
                  <a:schemeClr val="dk2"/>
                </a:solidFill>
              </a:rPr>
              <a:t> π</a:t>
            </a:r>
            <a:r>
              <a:rPr lang="en" b="1" i="1" dirty="0" err="1">
                <a:solidFill>
                  <a:schemeClr val="dk2"/>
                </a:solidFill>
              </a:rPr>
              <a:t>ρο</a:t>
            </a:r>
            <a:r>
              <a:rPr lang="en" b="1" i="1" dirty="0">
                <a:solidFill>
                  <a:schemeClr val="dk2"/>
                </a:solidFill>
              </a:rPr>
              <a:t>β</a:t>
            </a:r>
            <a:r>
              <a:rPr lang="en" b="1" i="1" dirty="0" err="1">
                <a:solidFill>
                  <a:schemeClr val="dk2"/>
                </a:solidFill>
              </a:rPr>
              <a:t>λήμ</a:t>
            </a:r>
            <a:r>
              <a:rPr lang="en" b="1" i="1" dirty="0">
                <a:solidFill>
                  <a:schemeClr val="dk2"/>
                </a:solidFill>
              </a:rPr>
              <a:t>α</a:t>
            </a:r>
            <a:r>
              <a:rPr lang="en" b="1" i="1" dirty="0" err="1">
                <a:solidFill>
                  <a:schemeClr val="dk2"/>
                </a:solidFill>
              </a:rPr>
              <a:t>τος</a:t>
            </a:r>
            <a:r>
              <a:rPr lang="en" dirty="0">
                <a:solidFill>
                  <a:schemeClr val="dk2"/>
                </a:solidFill>
              </a:rPr>
              <a:t>.</a:t>
            </a:r>
            <a:endParaRPr b="1" dirty="0">
              <a:solidFill>
                <a:schemeClr val="dk2"/>
              </a:solidFill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Char char="●"/>
            </a:pPr>
            <a:r>
              <a:rPr lang="en" dirty="0" err="1">
                <a:solidFill>
                  <a:schemeClr val="dk2"/>
                </a:solidFill>
              </a:rPr>
              <a:t>Α</a:t>
            </a:r>
            <a:r>
              <a:rPr lang="en" dirty="0">
                <a:solidFill>
                  <a:schemeClr val="dk2"/>
                </a:solidFill>
              </a:rPr>
              <a:t>πα</a:t>
            </a:r>
            <a:r>
              <a:rPr lang="en" dirty="0" err="1">
                <a:solidFill>
                  <a:schemeClr val="dk2"/>
                </a:solidFill>
              </a:rPr>
              <a:t>ιτούν</a:t>
            </a:r>
            <a:r>
              <a:rPr lang="en" dirty="0">
                <a:solidFill>
                  <a:schemeClr val="dk2"/>
                </a:solidFill>
              </a:rPr>
              <a:t> </a:t>
            </a:r>
            <a:r>
              <a:rPr lang="en" dirty="0" err="1">
                <a:solidFill>
                  <a:schemeClr val="dk2"/>
                </a:solidFill>
              </a:rPr>
              <a:t>έν</a:t>
            </a:r>
            <a:r>
              <a:rPr lang="en" dirty="0">
                <a:solidFill>
                  <a:schemeClr val="dk2"/>
                </a:solidFill>
              </a:rPr>
              <a:t>α </a:t>
            </a:r>
            <a:r>
              <a:rPr lang="en" dirty="0" err="1">
                <a:solidFill>
                  <a:schemeClr val="dk2"/>
                </a:solidFill>
              </a:rPr>
              <a:t>σ</a:t>
            </a:r>
            <a:r>
              <a:rPr lang="en" dirty="0">
                <a:solidFill>
                  <a:schemeClr val="dk2"/>
                </a:solidFill>
              </a:rPr>
              <a:t>α</a:t>
            </a:r>
            <a:r>
              <a:rPr lang="en" dirty="0" err="1">
                <a:solidFill>
                  <a:schemeClr val="dk2"/>
                </a:solidFill>
              </a:rPr>
              <a:t>φώς</a:t>
            </a:r>
            <a:r>
              <a:rPr lang="en" dirty="0">
                <a:solidFill>
                  <a:schemeClr val="dk2"/>
                </a:solidFill>
              </a:rPr>
              <a:t> </a:t>
            </a:r>
            <a:r>
              <a:rPr lang="en" dirty="0" err="1">
                <a:solidFill>
                  <a:schemeClr val="dk2"/>
                </a:solidFill>
              </a:rPr>
              <a:t>δι</a:t>
            </a:r>
            <a:r>
              <a:rPr lang="en" dirty="0">
                <a:solidFill>
                  <a:schemeClr val="dk2"/>
                </a:solidFill>
              </a:rPr>
              <a:t>α</a:t>
            </a:r>
            <a:r>
              <a:rPr lang="en" dirty="0" err="1">
                <a:solidFill>
                  <a:schemeClr val="dk2"/>
                </a:solidFill>
              </a:rPr>
              <a:t>τυ</a:t>
            </a:r>
            <a:r>
              <a:rPr lang="en" dirty="0">
                <a:solidFill>
                  <a:schemeClr val="dk2"/>
                </a:solidFill>
              </a:rPr>
              <a:t>π</a:t>
            </a:r>
            <a:r>
              <a:rPr lang="en" dirty="0" err="1">
                <a:solidFill>
                  <a:schemeClr val="dk2"/>
                </a:solidFill>
              </a:rPr>
              <a:t>ωμένο</a:t>
            </a:r>
            <a:r>
              <a:rPr lang="en" dirty="0">
                <a:solidFill>
                  <a:schemeClr val="dk2"/>
                </a:solidFill>
              </a:rPr>
              <a:t> π</a:t>
            </a:r>
            <a:r>
              <a:rPr lang="en" dirty="0" err="1">
                <a:solidFill>
                  <a:schemeClr val="dk2"/>
                </a:solidFill>
              </a:rPr>
              <a:t>ρό</a:t>
            </a:r>
            <a:r>
              <a:rPr lang="en" dirty="0">
                <a:solidFill>
                  <a:schemeClr val="dk2"/>
                </a:solidFill>
              </a:rPr>
              <a:t>β</a:t>
            </a:r>
            <a:r>
              <a:rPr lang="en" dirty="0" err="1">
                <a:solidFill>
                  <a:schemeClr val="dk2"/>
                </a:solidFill>
              </a:rPr>
              <a:t>λημ</a:t>
            </a:r>
            <a:r>
              <a:rPr lang="en" dirty="0">
                <a:solidFill>
                  <a:schemeClr val="dk2"/>
                </a:solidFill>
              </a:rPr>
              <a:t>α </a:t>
            </a:r>
            <a:r>
              <a:rPr lang="en" dirty="0" err="1">
                <a:solidFill>
                  <a:schemeClr val="dk2"/>
                </a:solidFill>
              </a:rPr>
              <a:t>με</a:t>
            </a:r>
            <a:r>
              <a:rPr lang="en" dirty="0">
                <a:solidFill>
                  <a:schemeClr val="dk2"/>
                </a:solidFill>
              </a:rPr>
              <a:t> </a:t>
            </a:r>
            <a:r>
              <a:rPr lang="en" dirty="0" err="1">
                <a:solidFill>
                  <a:schemeClr val="dk2"/>
                </a:solidFill>
              </a:rPr>
              <a:t>συμφωνημένες</a:t>
            </a:r>
            <a:r>
              <a:rPr lang="en" dirty="0">
                <a:solidFill>
                  <a:schemeClr val="dk2"/>
                </a:solidFill>
              </a:rPr>
              <a:t> πα</a:t>
            </a:r>
            <a:r>
              <a:rPr lang="en" dirty="0" err="1">
                <a:solidFill>
                  <a:schemeClr val="dk2"/>
                </a:solidFill>
              </a:rPr>
              <a:t>ρ</a:t>
            </a:r>
            <a:r>
              <a:rPr lang="en" dirty="0">
                <a:solidFill>
                  <a:schemeClr val="dk2"/>
                </a:solidFill>
              </a:rPr>
              <a:t>α</a:t>
            </a:r>
            <a:r>
              <a:rPr lang="en" dirty="0" err="1">
                <a:solidFill>
                  <a:schemeClr val="dk2"/>
                </a:solidFill>
              </a:rPr>
              <a:t>μέτρους</a:t>
            </a:r>
            <a:r>
              <a:rPr lang="en" dirty="0">
                <a:solidFill>
                  <a:schemeClr val="dk2"/>
                </a:solidFill>
              </a:rPr>
              <a:t> </a:t>
            </a:r>
            <a:r>
              <a:rPr lang="en" dirty="0" err="1">
                <a:solidFill>
                  <a:schemeClr val="dk2"/>
                </a:solidFill>
              </a:rPr>
              <a:t>γι</a:t>
            </a:r>
            <a:r>
              <a:rPr lang="en" dirty="0">
                <a:solidFill>
                  <a:schemeClr val="dk2"/>
                </a:solidFill>
              </a:rPr>
              <a:t>α </a:t>
            </a:r>
            <a:r>
              <a:rPr lang="en" dirty="0" err="1">
                <a:solidFill>
                  <a:schemeClr val="dk2"/>
                </a:solidFill>
              </a:rPr>
              <a:t>ν</a:t>
            </a:r>
            <a:r>
              <a:rPr lang="en" dirty="0">
                <a:solidFill>
                  <a:schemeClr val="dk2"/>
                </a:solidFill>
              </a:rPr>
              <a:t>α </a:t>
            </a:r>
            <a:r>
              <a:rPr lang="en" dirty="0" err="1">
                <a:solidFill>
                  <a:schemeClr val="dk2"/>
                </a:solidFill>
              </a:rPr>
              <a:t>λειτουργήσουν</a:t>
            </a:r>
            <a:r>
              <a:rPr lang="en" dirty="0">
                <a:solidFill>
                  <a:schemeClr val="dk2"/>
                </a:solidFill>
              </a:rPr>
              <a:t>.</a:t>
            </a:r>
            <a:endParaRPr dirty="0">
              <a:solidFill>
                <a:schemeClr val="dk2"/>
              </a:solidFill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Char char="●"/>
            </a:pPr>
            <a:r>
              <a:rPr lang="en" dirty="0" err="1">
                <a:solidFill>
                  <a:schemeClr val="dk2"/>
                </a:solidFill>
              </a:rPr>
              <a:t>Π</a:t>
            </a:r>
            <a:r>
              <a:rPr lang="en" dirty="0">
                <a:solidFill>
                  <a:schemeClr val="dk2"/>
                </a:solidFill>
              </a:rPr>
              <a:t>α</a:t>
            </a:r>
            <a:r>
              <a:rPr lang="en" dirty="0" err="1">
                <a:solidFill>
                  <a:schemeClr val="dk2"/>
                </a:solidFill>
              </a:rPr>
              <a:t>ρ</a:t>
            </a:r>
            <a:r>
              <a:rPr lang="en" dirty="0">
                <a:solidFill>
                  <a:schemeClr val="dk2"/>
                </a:solidFill>
              </a:rPr>
              <a:t>α</a:t>
            </a:r>
            <a:r>
              <a:rPr lang="en" dirty="0" err="1">
                <a:solidFill>
                  <a:schemeClr val="dk2"/>
                </a:solidFill>
              </a:rPr>
              <a:t>λεί</a:t>
            </a:r>
            <a:r>
              <a:rPr lang="en" dirty="0">
                <a:solidFill>
                  <a:schemeClr val="dk2"/>
                </a:solidFill>
              </a:rPr>
              <a:t>π</a:t>
            </a:r>
            <a:r>
              <a:rPr lang="en" dirty="0" err="1">
                <a:solidFill>
                  <a:schemeClr val="dk2"/>
                </a:solidFill>
              </a:rPr>
              <a:t>ουν</a:t>
            </a:r>
            <a:r>
              <a:rPr lang="en" dirty="0">
                <a:solidFill>
                  <a:schemeClr val="dk2"/>
                </a:solidFill>
              </a:rPr>
              <a:t> </a:t>
            </a:r>
            <a:r>
              <a:rPr lang="en" dirty="0" err="1">
                <a:solidFill>
                  <a:schemeClr val="dk2"/>
                </a:solidFill>
              </a:rPr>
              <a:t>ν</a:t>
            </a:r>
            <a:r>
              <a:rPr lang="en" dirty="0">
                <a:solidFill>
                  <a:schemeClr val="dk2"/>
                </a:solidFill>
              </a:rPr>
              <a:t>α </a:t>
            </a:r>
            <a:r>
              <a:rPr lang="en" dirty="0" err="1">
                <a:solidFill>
                  <a:schemeClr val="dk2"/>
                </a:solidFill>
              </a:rPr>
              <a:t>ρωτήσουν</a:t>
            </a:r>
            <a:r>
              <a:rPr lang="en" dirty="0">
                <a:solidFill>
                  <a:schemeClr val="dk2"/>
                </a:solidFill>
              </a:rPr>
              <a:t>: </a:t>
            </a:r>
            <a:r>
              <a:rPr lang="en" b="1" dirty="0" err="1">
                <a:solidFill>
                  <a:schemeClr val="dk2"/>
                </a:solidFill>
              </a:rPr>
              <a:t>Ποιος</a:t>
            </a:r>
            <a:r>
              <a:rPr lang="en" b="1" dirty="0">
                <a:solidFill>
                  <a:schemeClr val="dk2"/>
                </a:solidFill>
              </a:rPr>
              <a:t> απ</a:t>
            </a:r>
            <a:r>
              <a:rPr lang="en" b="1" dirty="0" err="1">
                <a:solidFill>
                  <a:schemeClr val="dk2"/>
                </a:solidFill>
              </a:rPr>
              <a:t>οφ</a:t>
            </a:r>
            <a:r>
              <a:rPr lang="en" b="1" dirty="0">
                <a:solidFill>
                  <a:schemeClr val="dk2"/>
                </a:solidFill>
              </a:rPr>
              <a:t>α</a:t>
            </a:r>
            <a:r>
              <a:rPr lang="en" b="1" dirty="0" err="1">
                <a:solidFill>
                  <a:schemeClr val="dk2"/>
                </a:solidFill>
              </a:rPr>
              <a:t>σίζει</a:t>
            </a:r>
            <a:r>
              <a:rPr lang="en" b="1" dirty="0">
                <a:solidFill>
                  <a:schemeClr val="dk2"/>
                </a:solidFill>
              </a:rPr>
              <a:t> π</a:t>
            </a:r>
            <a:r>
              <a:rPr lang="en" b="1" dirty="0" err="1">
                <a:solidFill>
                  <a:schemeClr val="dk2"/>
                </a:solidFill>
              </a:rPr>
              <a:t>οιό</a:t>
            </a:r>
            <a:r>
              <a:rPr lang="en" b="1" dirty="0">
                <a:solidFill>
                  <a:schemeClr val="dk2"/>
                </a:solidFill>
              </a:rPr>
              <a:t> </a:t>
            </a:r>
            <a:r>
              <a:rPr lang="en" b="1" dirty="0" err="1">
                <a:solidFill>
                  <a:schemeClr val="dk2"/>
                </a:solidFill>
              </a:rPr>
              <a:t>είν</a:t>
            </a:r>
            <a:r>
              <a:rPr lang="en" b="1" dirty="0">
                <a:solidFill>
                  <a:schemeClr val="dk2"/>
                </a:solidFill>
              </a:rPr>
              <a:t>α</a:t>
            </a:r>
            <a:r>
              <a:rPr lang="en" b="1" dirty="0" err="1">
                <a:solidFill>
                  <a:schemeClr val="dk2"/>
                </a:solidFill>
              </a:rPr>
              <a:t>ι</a:t>
            </a:r>
            <a:r>
              <a:rPr lang="en" b="1" dirty="0">
                <a:solidFill>
                  <a:schemeClr val="dk2"/>
                </a:solidFill>
              </a:rPr>
              <a:t> </a:t>
            </a:r>
            <a:r>
              <a:rPr lang="en" b="1" dirty="0" err="1">
                <a:solidFill>
                  <a:schemeClr val="dk2"/>
                </a:solidFill>
              </a:rPr>
              <a:t>το</a:t>
            </a:r>
            <a:r>
              <a:rPr lang="en" b="1" dirty="0">
                <a:solidFill>
                  <a:schemeClr val="dk2"/>
                </a:solidFill>
              </a:rPr>
              <a:t> π</a:t>
            </a:r>
            <a:r>
              <a:rPr lang="en" b="1" dirty="0" err="1">
                <a:solidFill>
                  <a:schemeClr val="dk2"/>
                </a:solidFill>
              </a:rPr>
              <a:t>ρό</a:t>
            </a:r>
            <a:r>
              <a:rPr lang="en" b="1" dirty="0">
                <a:solidFill>
                  <a:schemeClr val="dk2"/>
                </a:solidFill>
              </a:rPr>
              <a:t>β</a:t>
            </a:r>
            <a:r>
              <a:rPr lang="en" b="1" dirty="0" err="1">
                <a:solidFill>
                  <a:schemeClr val="dk2"/>
                </a:solidFill>
              </a:rPr>
              <a:t>λημ</a:t>
            </a:r>
            <a:r>
              <a:rPr lang="en" b="1" dirty="0">
                <a:solidFill>
                  <a:schemeClr val="dk2"/>
                </a:solidFill>
              </a:rPr>
              <a:t>α; </a:t>
            </a:r>
            <a:r>
              <a:rPr lang="en" b="1" dirty="0" err="1">
                <a:solidFill>
                  <a:schemeClr val="dk2"/>
                </a:solidFill>
              </a:rPr>
              <a:t>Τίνος</a:t>
            </a:r>
            <a:r>
              <a:rPr lang="en" b="1" dirty="0">
                <a:solidFill>
                  <a:schemeClr val="dk2"/>
                </a:solidFill>
              </a:rPr>
              <a:t> </a:t>
            </a:r>
            <a:r>
              <a:rPr lang="en" b="1" dirty="0" err="1">
                <a:solidFill>
                  <a:schemeClr val="dk2"/>
                </a:solidFill>
              </a:rPr>
              <a:t>οι</a:t>
            </a:r>
            <a:r>
              <a:rPr lang="en" b="1" dirty="0">
                <a:solidFill>
                  <a:schemeClr val="dk2"/>
                </a:solidFill>
              </a:rPr>
              <a:t> α</a:t>
            </a:r>
            <a:r>
              <a:rPr lang="en" b="1" dirty="0" err="1">
                <a:solidFill>
                  <a:schemeClr val="dk2"/>
                </a:solidFill>
              </a:rPr>
              <a:t>ξίες</a:t>
            </a:r>
            <a:r>
              <a:rPr lang="en" b="1" dirty="0">
                <a:solidFill>
                  <a:schemeClr val="dk2"/>
                </a:solidFill>
              </a:rPr>
              <a:t> </a:t>
            </a:r>
            <a:r>
              <a:rPr lang="en" b="1" dirty="0" err="1">
                <a:solidFill>
                  <a:schemeClr val="dk2"/>
                </a:solidFill>
              </a:rPr>
              <a:t>κ</a:t>
            </a:r>
            <a:r>
              <a:rPr lang="en" b="1" dirty="0">
                <a:solidFill>
                  <a:schemeClr val="dk2"/>
                </a:solidFill>
              </a:rPr>
              <a:t>α</a:t>
            </a:r>
            <a:r>
              <a:rPr lang="en" b="1" dirty="0" err="1">
                <a:solidFill>
                  <a:schemeClr val="dk2"/>
                </a:solidFill>
              </a:rPr>
              <a:t>ι</a:t>
            </a:r>
            <a:r>
              <a:rPr lang="en" b="1" dirty="0">
                <a:solidFill>
                  <a:schemeClr val="dk2"/>
                </a:solidFill>
              </a:rPr>
              <a:t> </a:t>
            </a:r>
            <a:r>
              <a:rPr lang="en" b="1" dirty="0" err="1">
                <a:solidFill>
                  <a:schemeClr val="dk2"/>
                </a:solidFill>
              </a:rPr>
              <a:t>τ</a:t>
            </a:r>
            <a:r>
              <a:rPr lang="en" b="1" dirty="0">
                <a:solidFill>
                  <a:schemeClr val="dk2"/>
                </a:solidFill>
              </a:rPr>
              <a:t>α </a:t>
            </a:r>
            <a:r>
              <a:rPr lang="en" b="1" dirty="0" err="1">
                <a:solidFill>
                  <a:schemeClr val="dk2"/>
                </a:solidFill>
              </a:rPr>
              <a:t>συμφέροντ</a:t>
            </a:r>
            <a:r>
              <a:rPr lang="en" b="1" dirty="0">
                <a:solidFill>
                  <a:schemeClr val="dk2"/>
                </a:solidFill>
              </a:rPr>
              <a:t>α </a:t>
            </a:r>
            <a:r>
              <a:rPr lang="en" b="1" dirty="0" err="1">
                <a:solidFill>
                  <a:schemeClr val="dk2"/>
                </a:solidFill>
              </a:rPr>
              <a:t>εξυ</a:t>
            </a:r>
            <a:r>
              <a:rPr lang="en" b="1" dirty="0">
                <a:solidFill>
                  <a:schemeClr val="dk2"/>
                </a:solidFill>
              </a:rPr>
              <a:t>π</a:t>
            </a:r>
            <a:r>
              <a:rPr lang="en" b="1" dirty="0" err="1">
                <a:solidFill>
                  <a:schemeClr val="dk2"/>
                </a:solidFill>
              </a:rPr>
              <a:t>ηρετούντ</a:t>
            </a:r>
            <a:r>
              <a:rPr lang="en" b="1" dirty="0">
                <a:solidFill>
                  <a:schemeClr val="dk2"/>
                </a:solidFill>
              </a:rPr>
              <a:t>α</a:t>
            </a:r>
            <a:r>
              <a:rPr lang="en" b="1" dirty="0" err="1">
                <a:solidFill>
                  <a:schemeClr val="dk2"/>
                </a:solidFill>
              </a:rPr>
              <a:t>ι</a:t>
            </a:r>
            <a:r>
              <a:rPr lang="en" b="1" dirty="0">
                <a:solidFill>
                  <a:schemeClr val="dk2"/>
                </a:solidFill>
              </a:rPr>
              <a:t>;</a:t>
            </a:r>
            <a:endParaRPr b="1" dirty="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7"/>
          <p:cNvSpPr txBox="1">
            <a:spLocks noGrp="1"/>
          </p:cNvSpPr>
          <p:nvPr>
            <p:ph type="title"/>
          </p:nvPr>
        </p:nvSpPr>
        <p:spPr>
          <a:xfrm>
            <a:off x="152250" y="0"/>
            <a:ext cx="8791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320"/>
              <a:t>Εισαγωγή στο Δεύτερο Κύμα Συστημικών Μεθοδολογιών</a:t>
            </a:r>
            <a:endParaRPr sz="2320"/>
          </a:p>
        </p:txBody>
      </p:sp>
      <p:sp>
        <p:nvSpPr>
          <p:cNvPr id="80" name="Google Shape;80;p17"/>
          <p:cNvSpPr txBox="1"/>
          <p:nvPr/>
        </p:nvSpPr>
        <p:spPr>
          <a:xfrm>
            <a:off x="152250" y="572700"/>
            <a:ext cx="8791800" cy="43395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Ø"/>
            </a:pPr>
            <a:r>
              <a:rPr lang="en" sz="1200" dirty="0" err="1">
                <a:solidFill>
                  <a:schemeClr val="dk2"/>
                </a:solidFill>
              </a:rPr>
              <a:t>Το</a:t>
            </a:r>
            <a:r>
              <a:rPr lang="en" sz="1200" dirty="0">
                <a:solidFill>
                  <a:schemeClr val="dk2"/>
                </a:solidFill>
              </a:rPr>
              <a:t> </a:t>
            </a:r>
            <a:r>
              <a:rPr lang="en" sz="1200" dirty="0" err="1">
                <a:solidFill>
                  <a:schemeClr val="dk2"/>
                </a:solidFill>
              </a:rPr>
              <a:t>δεύτερο</a:t>
            </a:r>
            <a:r>
              <a:rPr lang="en" sz="1200" dirty="0">
                <a:solidFill>
                  <a:schemeClr val="dk2"/>
                </a:solidFill>
              </a:rPr>
              <a:t> </a:t>
            </a:r>
            <a:r>
              <a:rPr lang="en" sz="1200" dirty="0" err="1">
                <a:solidFill>
                  <a:schemeClr val="dk2"/>
                </a:solidFill>
              </a:rPr>
              <a:t>κύμ</a:t>
            </a:r>
            <a:r>
              <a:rPr lang="en" sz="1200" dirty="0">
                <a:solidFill>
                  <a:schemeClr val="dk2"/>
                </a:solidFill>
              </a:rPr>
              <a:t>α α</a:t>
            </a:r>
            <a:r>
              <a:rPr lang="en" sz="1200" dirty="0" err="1">
                <a:solidFill>
                  <a:schemeClr val="dk2"/>
                </a:solidFill>
              </a:rPr>
              <a:t>ν</a:t>
            </a:r>
            <a:r>
              <a:rPr lang="en" sz="1200" dirty="0">
                <a:solidFill>
                  <a:schemeClr val="dk2"/>
                </a:solidFill>
              </a:rPr>
              <a:t>απ</a:t>
            </a:r>
            <a:r>
              <a:rPr lang="en" sz="1200" dirty="0" err="1">
                <a:solidFill>
                  <a:schemeClr val="dk2"/>
                </a:solidFill>
              </a:rPr>
              <a:t>τύχθηκε</a:t>
            </a:r>
            <a:r>
              <a:rPr lang="en" sz="1200" dirty="0">
                <a:solidFill>
                  <a:schemeClr val="dk2"/>
                </a:solidFill>
              </a:rPr>
              <a:t> </a:t>
            </a:r>
            <a:r>
              <a:rPr lang="en" sz="1200" dirty="0" err="1">
                <a:solidFill>
                  <a:schemeClr val="dk2"/>
                </a:solidFill>
              </a:rPr>
              <a:t>κ</a:t>
            </a:r>
            <a:r>
              <a:rPr lang="en" sz="1200" dirty="0">
                <a:solidFill>
                  <a:schemeClr val="dk2"/>
                </a:solidFill>
              </a:rPr>
              <a:t>α</a:t>
            </a:r>
            <a:r>
              <a:rPr lang="en" sz="1200" dirty="0" err="1">
                <a:solidFill>
                  <a:schemeClr val="dk2"/>
                </a:solidFill>
              </a:rPr>
              <a:t>τά</a:t>
            </a:r>
            <a:r>
              <a:rPr lang="en" sz="1200" dirty="0">
                <a:solidFill>
                  <a:schemeClr val="dk2"/>
                </a:solidFill>
              </a:rPr>
              <a:t> β</a:t>
            </a:r>
            <a:r>
              <a:rPr lang="en" sz="1200" dirty="0" err="1">
                <a:solidFill>
                  <a:schemeClr val="dk2"/>
                </a:solidFill>
              </a:rPr>
              <a:t>άση</a:t>
            </a:r>
            <a:r>
              <a:rPr lang="en" sz="1200" dirty="0">
                <a:solidFill>
                  <a:schemeClr val="dk2"/>
                </a:solidFill>
              </a:rPr>
              <a:t> </a:t>
            </a:r>
            <a:r>
              <a:rPr lang="en" sz="1200" dirty="0" err="1">
                <a:solidFill>
                  <a:schemeClr val="dk2"/>
                </a:solidFill>
              </a:rPr>
              <a:t>κ</a:t>
            </a:r>
            <a:r>
              <a:rPr lang="en" sz="1200" dirty="0">
                <a:solidFill>
                  <a:schemeClr val="dk2"/>
                </a:solidFill>
              </a:rPr>
              <a:t>α</a:t>
            </a:r>
            <a:r>
              <a:rPr lang="en" sz="1200" dirty="0" err="1">
                <a:solidFill>
                  <a:schemeClr val="dk2"/>
                </a:solidFill>
              </a:rPr>
              <a:t>τά</a:t>
            </a:r>
            <a:r>
              <a:rPr lang="en" sz="1200" dirty="0">
                <a:solidFill>
                  <a:schemeClr val="dk2"/>
                </a:solidFill>
              </a:rPr>
              <a:t> </a:t>
            </a:r>
            <a:r>
              <a:rPr lang="en" sz="1200" dirty="0" err="1">
                <a:solidFill>
                  <a:schemeClr val="dk2"/>
                </a:solidFill>
              </a:rPr>
              <a:t>την</a:t>
            </a:r>
            <a:r>
              <a:rPr lang="en" sz="1200" dirty="0">
                <a:solidFill>
                  <a:schemeClr val="dk2"/>
                </a:solidFill>
              </a:rPr>
              <a:t> </a:t>
            </a:r>
            <a:r>
              <a:rPr lang="en" sz="1200" dirty="0" err="1">
                <a:solidFill>
                  <a:schemeClr val="dk2"/>
                </a:solidFill>
              </a:rPr>
              <a:t>δεκ</a:t>
            </a:r>
            <a:r>
              <a:rPr lang="en" sz="1200" dirty="0">
                <a:solidFill>
                  <a:schemeClr val="dk2"/>
                </a:solidFill>
              </a:rPr>
              <a:t>α</a:t>
            </a:r>
            <a:r>
              <a:rPr lang="en" sz="1200" dirty="0" err="1">
                <a:solidFill>
                  <a:schemeClr val="dk2"/>
                </a:solidFill>
              </a:rPr>
              <a:t>ετί</a:t>
            </a:r>
            <a:r>
              <a:rPr lang="en" sz="1200" dirty="0">
                <a:solidFill>
                  <a:schemeClr val="dk2"/>
                </a:solidFill>
              </a:rPr>
              <a:t>α </a:t>
            </a:r>
            <a:r>
              <a:rPr lang="en" sz="1200" dirty="0" err="1">
                <a:solidFill>
                  <a:schemeClr val="dk2"/>
                </a:solidFill>
              </a:rPr>
              <a:t>του</a:t>
            </a:r>
            <a:r>
              <a:rPr lang="en" sz="1200" dirty="0">
                <a:solidFill>
                  <a:schemeClr val="dk2"/>
                </a:solidFill>
              </a:rPr>
              <a:t> 1970 </a:t>
            </a:r>
            <a:r>
              <a:rPr lang="en" sz="1200" dirty="0" err="1">
                <a:solidFill>
                  <a:schemeClr val="dk2"/>
                </a:solidFill>
              </a:rPr>
              <a:t>κ</a:t>
            </a:r>
            <a:r>
              <a:rPr lang="en" sz="1200" dirty="0">
                <a:solidFill>
                  <a:schemeClr val="dk2"/>
                </a:solidFill>
              </a:rPr>
              <a:t>α</a:t>
            </a:r>
            <a:r>
              <a:rPr lang="en" sz="1200" dirty="0" err="1">
                <a:solidFill>
                  <a:schemeClr val="dk2"/>
                </a:solidFill>
              </a:rPr>
              <a:t>ι</a:t>
            </a:r>
            <a:r>
              <a:rPr lang="en" sz="1200" dirty="0">
                <a:solidFill>
                  <a:schemeClr val="dk2"/>
                </a:solidFill>
              </a:rPr>
              <a:t> 1980 </a:t>
            </a:r>
            <a:r>
              <a:rPr lang="en" sz="1200" dirty="0" err="1">
                <a:solidFill>
                  <a:schemeClr val="dk2"/>
                </a:solidFill>
              </a:rPr>
              <a:t>κ</a:t>
            </a:r>
            <a:r>
              <a:rPr lang="en" sz="1200" dirty="0">
                <a:solidFill>
                  <a:schemeClr val="dk2"/>
                </a:solidFill>
              </a:rPr>
              <a:t>α</a:t>
            </a:r>
            <a:r>
              <a:rPr lang="en" sz="1200" dirty="0" err="1">
                <a:solidFill>
                  <a:schemeClr val="dk2"/>
                </a:solidFill>
              </a:rPr>
              <a:t>ι</a:t>
            </a:r>
            <a:r>
              <a:rPr lang="en" sz="1200" dirty="0">
                <a:solidFill>
                  <a:schemeClr val="dk2"/>
                </a:solidFill>
              </a:rPr>
              <a:t> </a:t>
            </a:r>
            <a:r>
              <a:rPr lang="en" sz="1200" dirty="0" err="1">
                <a:solidFill>
                  <a:schemeClr val="dk2"/>
                </a:solidFill>
              </a:rPr>
              <a:t>είχε</a:t>
            </a:r>
            <a:r>
              <a:rPr lang="en" sz="1200" dirty="0">
                <a:solidFill>
                  <a:schemeClr val="dk2"/>
                </a:solidFill>
              </a:rPr>
              <a:t> </a:t>
            </a:r>
            <a:r>
              <a:rPr lang="en" sz="1200" dirty="0" err="1">
                <a:solidFill>
                  <a:schemeClr val="dk2"/>
                </a:solidFill>
              </a:rPr>
              <a:t>σε</a:t>
            </a:r>
            <a:r>
              <a:rPr lang="en" sz="1200" dirty="0">
                <a:solidFill>
                  <a:schemeClr val="dk2"/>
                </a:solidFill>
              </a:rPr>
              <a:t> π</a:t>
            </a:r>
            <a:r>
              <a:rPr lang="en" sz="1200" dirty="0" err="1">
                <a:solidFill>
                  <a:schemeClr val="dk2"/>
                </a:solidFill>
              </a:rPr>
              <a:t>ολύ</a:t>
            </a:r>
            <a:r>
              <a:rPr lang="en" sz="1200" dirty="0">
                <a:solidFill>
                  <a:schemeClr val="dk2"/>
                </a:solidFill>
              </a:rPr>
              <a:t> </a:t>
            </a:r>
            <a:r>
              <a:rPr lang="en" sz="1200" dirty="0" err="1">
                <a:solidFill>
                  <a:schemeClr val="dk2"/>
                </a:solidFill>
              </a:rPr>
              <a:t>μεγάλο</a:t>
            </a:r>
            <a:r>
              <a:rPr lang="en" sz="1200" dirty="0">
                <a:solidFill>
                  <a:schemeClr val="dk2"/>
                </a:solidFill>
              </a:rPr>
              <a:t> βα</a:t>
            </a:r>
            <a:r>
              <a:rPr lang="en" sz="1200" dirty="0" err="1">
                <a:solidFill>
                  <a:schemeClr val="dk2"/>
                </a:solidFill>
              </a:rPr>
              <a:t>θμό</a:t>
            </a:r>
            <a:r>
              <a:rPr lang="en" sz="1200" dirty="0">
                <a:solidFill>
                  <a:schemeClr val="dk2"/>
                </a:solidFill>
              </a:rPr>
              <a:t> α</a:t>
            </a:r>
            <a:r>
              <a:rPr lang="en" sz="1200" dirty="0" err="1">
                <a:solidFill>
                  <a:schemeClr val="dk2"/>
                </a:solidFill>
              </a:rPr>
              <a:t>ντιδρ</a:t>
            </a:r>
            <a:r>
              <a:rPr lang="en" sz="1200" dirty="0">
                <a:solidFill>
                  <a:schemeClr val="dk2"/>
                </a:solidFill>
              </a:rPr>
              <a:t>α</a:t>
            </a:r>
            <a:r>
              <a:rPr lang="en" sz="1200" dirty="0" err="1">
                <a:solidFill>
                  <a:schemeClr val="dk2"/>
                </a:solidFill>
              </a:rPr>
              <a:t>στικό</a:t>
            </a:r>
            <a:r>
              <a:rPr lang="en" sz="1200" dirty="0">
                <a:solidFill>
                  <a:schemeClr val="dk2"/>
                </a:solidFill>
              </a:rPr>
              <a:t> </a:t>
            </a:r>
            <a:r>
              <a:rPr lang="en" sz="1200" dirty="0" err="1">
                <a:solidFill>
                  <a:schemeClr val="dk2"/>
                </a:solidFill>
              </a:rPr>
              <a:t>ρόλο</a:t>
            </a:r>
            <a:r>
              <a:rPr lang="en" sz="1200" dirty="0">
                <a:solidFill>
                  <a:schemeClr val="dk2"/>
                </a:solidFill>
              </a:rPr>
              <a:t> απ</a:t>
            </a:r>
            <a:r>
              <a:rPr lang="en" sz="1200" dirty="0" err="1">
                <a:solidFill>
                  <a:schemeClr val="dk2"/>
                </a:solidFill>
              </a:rPr>
              <a:t>έν</a:t>
            </a:r>
            <a:r>
              <a:rPr lang="en" sz="1200" dirty="0">
                <a:solidFill>
                  <a:schemeClr val="dk2"/>
                </a:solidFill>
              </a:rPr>
              <a:t>α</a:t>
            </a:r>
            <a:r>
              <a:rPr lang="en" sz="1200" dirty="0" err="1">
                <a:solidFill>
                  <a:schemeClr val="dk2"/>
                </a:solidFill>
              </a:rPr>
              <a:t>ντι</a:t>
            </a:r>
            <a:r>
              <a:rPr lang="en" sz="1200" dirty="0">
                <a:solidFill>
                  <a:schemeClr val="dk2"/>
                </a:solidFill>
              </a:rPr>
              <a:t> </a:t>
            </a:r>
            <a:r>
              <a:rPr lang="en" sz="1200" dirty="0" err="1">
                <a:solidFill>
                  <a:schemeClr val="dk2"/>
                </a:solidFill>
              </a:rPr>
              <a:t>στο</a:t>
            </a:r>
            <a:r>
              <a:rPr lang="en" sz="1200" dirty="0">
                <a:solidFill>
                  <a:schemeClr val="dk2"/>
                </a:solidFill>
              </a:rPr>
              <a:t> π</a:t>
            </a:r>
            <a:r>
              <a:rPr lang="en" sz="1200" dirty="0" err="1">
                <a:solidFill>
                  <a:schemeClr val="dk2"/>
                </a:solidFill>
              </a:rPr>
              <a:t>ρώτο</a:t>
            </a:r>
            <a:r>
              <a:rPr lang="en" sz="1200" dirty="0">
                <a:solidFill>
                  <a:schemeClr val="dk2"/>
                </a:solidFill>
              </a:rPr>
              <a:t> </a:t>
            </a:r>
            <a:r>
              <a:rPr lang="en" sz="1200" dirty="0" err="1">
                <a:solidFill>
                  <a:schemeClr val="dk2"/>
                </a:solidFill>
              </a:rPr>
              <a:t>κύμ</a:t>
            </a:r>
            <a:r>
              <a:rPr lang="en" sz="1200" dirty="0">
                <a:solidFill>
                  <a:schemeClr val="dk2"/>
                </a:solidFill>
              </a:rPr>
              <a:t>α. </a:t>
            </a:r>
            <a:r>
              <a:rPr lang="en" sz="1200" dirty="0" err="1">
                <a:solidFill>
                  <a:schemeClr val="dk2"/>
                </a:solidFill>
              </a:rPr>
              <a:t>Αν</a:t>
            </a:r>
            <a:r>
              <a:rPr lang="en" sz="1200" dirty="0">
                <a:solidFill>
                  <a:schemeClr val="dk2"/>
                </a:solidFill>
              </a:rPr>
              <a:t> </a:t>
            </a:r>
            <a:r>
              <a:rPr lang="en" sz="1200" dirty="0" err="1">
                <a:solidFill>
                  <a:schemeClr val="dk2"/>
                </a:solidFill>
              </a:rPr>
              <a:t>στο</a:t>
            </a:r>
            <a:r>
              <a:rPr lang="en" sz="1200" dirty="0">
                <a:solidFill>
                  <a:schemeClr val="dk2"/>
                </a:solidFill>
              </a:rPr>
              <a:t> π</a:t>
            </a:r>
            <a:r>
              <a:rPr lang="en" sz="1200" dirty="0" err="1">
                <a:solidFill>
                  <a:schemeClr val="dk2"/>
                </a:solidFill>
              </a:rPr>
              <a:t>ρώτο</a:t>
            </a:r>
            <a:r>
              <a:rPr lang="en" sz="1200" dirty="0">
                <a:solidFill>
                  <a:schemeClr val="dk2"/>
                </a:solidFill>
              </a:rPr>
              <a:t> </a:t>
            </a:r>
            <a:r>
              <a:rPr lang="en" sz="1200" dirty="0" err="1">
                <a:solidFill>
                  <a:schemeClr val="dk2"/>
                </a:solidFill>
              </a:rPr>
              <a:t>κύμ</a:t>
            </a:r>
            <a:r>
              <a:rPr lang="en" sz="1200" dirty="0">
                <a:solidFill>
                  <a:schemeClr val="dk2"/>
                </a:solidFill>
              </a:rPr>
              <a:t>α πα</a:t>
            </a:r>
            <a:r>
              <a:rPr lang="en" sz="1200" dirty="0" err="1">
                <a:solidFill>
                  <a:schemeClr val="dk2"/>
                </a:solidFill>
              </a:rPr>
              <a:t>ρ</a:t>
            </a:r>
            <a:r>
              <a:rPr lang="en" sz="1200" dirty="0">
                <a:solidFill>
                  <a:schemeClr val="dk2"/>
                </a:solidFill>
              </a:rPr>
              <a:t>α</a:t>
            </a:r>
            <a:r>
              <a:rPr lang="en" sz="1200" dirty="0" err="1">
                <a:solidFill>
                  <a:schemeClr val="dk2"/>
                </a:solidFill>
              </a:rPr>
              <a:t>τηρούμε</a:t>
            </a:r>
            <a:r>
              <a:rPr lang="en" sz="1200" dirty="0">
                <a:solidFill>
                  <a:schemeClr val="dk2"/>
                </a:solidFill>
              </a:rPr>
              <a:t> </a:t>
            </a:r>
            <a:r>
              <a:rPr lang="en" sz="1200" dirty="0" err="1">
                <a:solidFill>
                  <a:schemeClr val="dk2"/>
                </a:solidFill>
              </a:rPr>
              <a:t>μί</a:t>
            </a:r>
            <a:r>
              <a:rPr lang="en" sz="1200" dirty="0">
                <a:solidFill>
                  <a:schemeClr val="dk2"/>
                </a:solidFill>
              </a:rPr>
              <a:t>α α</a:t>
            </a:r>
            <a:r>
              <a:rPr lang="en" sz="1200" dirty="0" err="1">
                <a:solidFill>
                  <a:schemeClr val="dk2"/>
                </a:solidFill>
              </a:rPr>
              <a:t>κρ</a:t>
            </a:r>
            <a:r>
              <a:rPr lang="en" sz="1200" dirty="0">
                <a:solidFill>
                  <a:schemeClr val="dk2"/>
                </a:solidFill>
              </a:rPr>
              <a:t>α</a:t>
            </a:r>
            <a:r>
              <a:rPr lang="en" sz="1200" dirty="0" err="1">
                <a:solidFill>
                  <a:schemeClr val="dk2"/>
                </a:solidFill>
              </a:rPr>
              <a:t>ί</a:t>
            </a:r>
            <a:r>
              <a:rPr lang="en" sz="1200" dirty="0">
                <a:solidFill>
                  <a:schemeClr val="dk2"/>
                </a:solidFill>
              </a:rPr>
              <a:t>α </a:t>
            </a:r>
            <a:r>
              <a:rPr lang="en" sz="1200" dirty="0" err="1">
                <a:solidFill>
                  <a:schemeClr val="dk2"/>
                </a:solidFill>
              </a:rPr>
              <a:t>τάση</a:t>
            </a:r>
            <a:r>
              <a:rPr lang="en" sz="1200" dirty="0">
                <a:solidFill>
                  <a:schemeClr val="dk2"/>
                </a:solidFill>
              </a:rPr>
              <a:t> </a:t>
            </a:r>
            <a:r>
              <a:rPr lang="en" sz="1200" dirty="0" err="1">
                <a:solidFill>
                  <a:schemeClr val="dk2"/>
                </a:solidFill>
              </a:rPr>
              <a:t>στ</a:t>
            </a:r>
            <a:r>
              <a:rPr lang="en" sz="1200" dirty="0">
                <a:solidFill>
                  <a:schemeClr val="dk2"/>
                </a:solidFill>
              </a:rPr>
              <a:t>α </a:t>
            </a:r>
            <a:r>
              <a:rPr lang="en" sz="1200" dirty="0" err="1">
                <a:solidFill>
                  <a:schemeClr val="dk2"/>
                </a:solidFill>
              </a:rPr>
              <a:t>κοινωνικά</a:t>
            </a:r>
            <a:r>
              <a:rPr lang="en" sz="1200" dirty="0">
                <a:solidFill>
                  <a:schemeClr val="dk2"/>
                </a:solidFill>
              </a:rPr>
              <a:t> </a:t>
            </a:r>
            <a:r>
              <a:rPr lang="en" sz="1200" dirty="0" err="1">
                <a:solidFill>
                  <a:schemeClr val="dk2"/>
                </a:solidFill>
              </a:rPr>
              <a:t>ζητήμ</a:t>
            </a:r>
            <a:r>
              <a:rPr lang="en" sz="1200" dirty="0">
                <a:solidFill>
                  <a:schemeClr val="dk2"/>
                </a:solidFill>
              </a:rPr>
              <a:t>α</a:t>
            </a:r>
            <a:r>
              <a:rPr lang="en" sz="1200" dirty="0" err="1">
                <a:solidFill>
                  <a:schemeClr val="dk2"/>
                </a:solidFill>
              </a:rPr>
              <a:t>τ</a:t>
            </a:r>
            <a:r>
              <a:rPr lang="en" sz="1200" dirty="0">
                <a:solidFill>
                  <a:schemeClr val="dk2"/>
                </a:solidFill>
              </a:rPr>
              <a:t>α </a:t>
            </a:r>
            <a:r>
              <a:rPr lang="en" sz="1200" dirty="0" err="1">
                <a:solidFill>
                  <a:schemeClr val="dk2"/>
                </a:solidFill>
              </a:rPr>
              <a:t>ν</a:t>
            </a:r>
            <a:r>
              <a:rPr lang="en" sz="1200" dirty="0">
                <a:solidFill>
                  <a:schemeClr val="dk2"/>
                </a:solidFill>
              </a:rPr>
              <a:t>α </a:t>
            </a:r>
            <a:r>
              <a:rPr lang="en" sz="1200" dirty="0" err="1">
                <a:solidFill>
                  <a:schemeClr val="dk2"/>
                </a:solidFill>
              </a:rPr>
              <a:t>χρησιμο</a:t>
            </a:r>
            <a:r>
              <a:rPr lang="en" sz="1200" dirty="0">
                <a:solidFill>
                  <a:schemeClr val="dk2"/>
                </a:solidFill>
              </a:rPr>
              <a:t>π</a:t>
            </a:r>
            <a:r>
              <a:rPr lang="en" sz="1200" dirty="0" err="1">
                <a:solidFill>
                  <a:schemeClr val="dk2"/>
                </a:solidFill>
              </a:rPr>
              <a:t>οιούμε</a:t>
            </a:r>
            <a:r>
              <a:rPr lang="en" sz="1200" dirty="0">
                <a:solidFill>
                  <a:schemeClr val="dk2"/>
                </a:solidFill>
              </a:rPr>
              <a:t> </a:t>
            </a:r>
            <a:r>
              <a:rPr lang="en" sz="1200" dirty="0" err="1">
                <a:solidFill>
                  <a:schemeClr val="dk2"/>
                </a:solidFill>
              </a:rPr>
              <a:t>ε</a:t>
            </a:r>
            <a:r>
              <a:rPr lang="en" sz="1200" dirty="0">
                <a:solidFill>
                  <a:schemeClr val="dk2"/>
                </a:solidFill>
              </a:rPr>
              <a:t>π</a:t>
            </a:r>
            <a:r>
              <a:rPr lang="en" sz="1200" dirty="0" err="1">
                <a:solidFill>
                  <a:schemeClr val="dk2"/>
                </a:solidFill>
              </a:rPr>
              <a:t>ίσημες</a:t>
            </a:r>
            <a:r>
              <a:rPr lang="en" sz="1200" dirty="0">
                <a:solidFill>
                  <a:schemeClr val="dk2"/>
                </a:solidFill>
              </a:rPr>
              <a:t> π</a:t>
            </a:r>
            <a:r>
              <a:rPr lang="en" sz="1200" dirty="0" err="1">
                <a:solidFill>
                  <a:schemeClr val="dk2"/>
                </a:solidFill>
              </a:rPr>
              <a:t>οσοτικές</a:t>
            </a:r>
            <a:r>
              <a:rPr lang="en" sz="1200" dirty="0">
                <a:solidFill>
                  <a:schemeClr val="dk2"/>
                </a:solidFill>
              </a:rPr>
              <a:t> </a:t>
            </a:r>
            <a:r>
              <a:rPr lang="en" sz="1200" dirty="0" err="1">
                <a:solidFill>
                  <a:schemeClr val="dk2"/>
                </a:solidFill>
              </a:rPr>
              <a:t>μεθόδους</a:t>
            </a:r>
            <a:r>
              <a:rPr lang="en" sz="1200" dirty="0">
                <a:solidFill>
                  <a:schemeClr val="dk2"/>
                </a:solidFill>
              </a:rPr>
              <a:t> (</a:t>
            </a:r>
            <a:r>
              <a:rPr lang="en" sz="1200" dirty="0" err="1">
                <a:solidFill>
                  <a:schemeClr val="dk2"/>
                </a:solidFill>
              </a:rPr>
              <a:t>με</a:t>
            </a:r>
            <a:r>
              <a:rPr lang="en" sz="1200" dirty="0">
                <a:solidFill>
                  <a:schemeClr val="dk2"/>
                </a:solidFill>
              </a:rPr>
              <a:t> </a:t>
            </a:r>
            <a:r>
              <a:rPr lang="en" sz="1200" dirty="0" err="1">
                <a:solidFill>
                  <a:schemeClr val="dk2"/>
                </a:solidFill>
              </a:rPr>
              <a:t>τ</a:t>
            </a:r>
            <a:r>
              <a:rPr lang="en" sz="1200" dirty="0">
                <a:solidFill>
                  <a:schemeClr val="dk2"/>
                </a:solidFill>
              </a:rPr>
              <a:t>α </a:t>
            </a:r>
            <a:r>
              <a:rPr lang="en" sz="1200" dirty="0" err="1">
                <a:solidFill>
                  <a:schemeClr val="dk2"/>
                </a:solidFill>
              </a:rPr>
              <a:t>τυφλά</a:t>
            </a:r>
            <a:r>
              <a:rPr lang="en" sz="1200" dirty="0">
                <a:solidFill>
                  <a:schemeClr val="dk2"/>
                </a:solidFill>
              </a:rPr>
              <a:t> </a:t>
            </a:r>
            <a:r>
              <a:rPr lang="en" sz="1200" dirty="0" err="1">
                <a:solidFill>
                  <a:schemeClr val="dk2"/>
                </a:solidFill>
              </a:rPr>
              <a:t>σημεί</a:t>
            </a:r>
            <a:r>
              <a:rPr lang="en" sz="1200" dirty="0">
                <a:solidFill>
                  <a:schemeClr val="dk2"/>
                </a:solidFill>
              </a:rPr>
              <a:t>α π</a:t>
            </a:r>
            <a:r>
              <a:rPr lang="en" sz="1200" dirty="0" err="1">
                <a:solidFill>
                  <a:schemeClr val="dk2"/>
                </a:solidFill>
              </a:rPr>
              <a:t>ου</a:t>
            </a:r>
            <a:r>
              <a:rPr lang="en" sz="1200" dirty="0">
                <a:solidFill>
                  <a:schemeClr val="dk2"/>
                </a:solidFill>
              </a:rPr>
              <a:t> </a:t>
            </a:r>
            <a:r>
              <a:rPr lang="en" sz="1200" dirty="0" err="1">
                <a:solidFill>
                  <a:schemeClr val="dk2"/>
                </a:solidFill>
              </a:rPr>
              <a:t>συζητήσ</a:t>
            </a:r>
            <a:r>
              <a:rPr lang="en" sz="1200" dirty="0">
                <a:solidFill>
                  <a:schemeClr val="dk2"/>
                </a:solidFill>
              </a:rPr>
              <a:t>α</a:t>
            </a:r>
            <a:r>
              <a:rPr lang="en" sz="1200" dirty="0" err="1">
                <a:solidFill>
                  <a:schemeClr val="dk2"/>
                </a:solidFill>
              </a:rPr>
              <a:t>με</a:t>
            </a:r>
            <a:r>
              <a:rPr lang="en" sz="1200" dirty="0">
                <a:solidFill>
                  <a:schemeClr val="dk2"/>
                </a:solidFill>
              </a:rPr>
              <a:t>), </a:t>
            </a:r>
            <a:r>
              <a:rPr lang="en" sz="1200" dirty="0" err="1">
                <a:solidFill>
                  <a:schemeClr val="dk2"/>
                </a:solidFill>
              </a:rPr>
              <a:t>τότε</a:t>
            </a:r>
            <a:r>
              <a:rPr lang="en" sz="1200" dirty="0">
                <a:solidFill>
                  <a:schemeClr val="dk2"/>
                </a:solidFill>
              </a:rPr>
              <a:t> </a:t>
            </a:r>
            <a:r>
              <a:rPr lang="en" sz="1200" u="sng" dirty="0" err="1">
                <a:solidFill>
                  <a:schemeClr val="dk2"/>
                </a:solidFill>
              </a:rPr>
              <a:t>το</a:t>
            </a:r>
            <a:r>
              <a:rPr lang="en" sz="1200" u="sng" dirty="0">
                <a:solidFill>
                  <a:schemeClr val="dk2"/>
                </a:solidFill>
              </a:rPr>
              <a:t> </a:t>
            </a:r>
            <a:r>
              <a:rPr lang="en" sz="1200" u="sng" dirty="0" err="1">
                <a:solidFill>
                  <a:schemeClr val="dk2"/>
                </a:solidFill>
              </a:rPr>
              <a:t>δεύτερο</a:t>
            </a:r>
            <a:r>
              <a:rPr lang="en" sz="1200" u="sng" dirty="0">
                <a:solidFill>
                  <a:schemeClr val="dk2"/>
                </a:solidFill>
              </a:rPr>
              <a:t> </a:t>
            </a:r>
            <a:r>
              <a:rPr lang="en" sz="1200" u="sng" dirty="0" err="1">
                <a:solidFill>
                  <a:schemeClr val="dk2"/>
                </a:solidFill>
              </a:rPr>
              <a:t>κύμ</a:t>
            </a:r>
            <a:r>
              <a:rPr lang="en" sz="1200" u="sng" dirty="0">
                <a:solidFill>
                  <a:schemeClr val="dk2"/>
                </a:solidFill>
              </a:rPr>
              <a:t>α </a:t>
            </a:r>
            <a:r>
              <a:rPr lang="en" sz="1200" u="sng" dirty="0" err="1">
                <a:solidFill>
                  <a:schemeClr val="dk2"/>
                </a:solidFill>
              </a:rPr>
              <a:t>κοίτ</a:t>
            </a:r>
            <a:r>
              <a:rPr lang="en" sz="1200" u="sng" dirty="0">
                <a:solidFill>
                  <a:schemeClr val="dk2"/>
                </a:solidFill>
              </a:rPr>
              <a:t>α</a:t>
            </a:r>
            <a:r>
              <a:rPr lang="en" sz="1200" u="sng" dirty="0" err="1">
                <a:solidFill>
                  <a:schemeClr val="dk2"/>
                </a:solidFill>
              </a:rPr>
              <a:t>ξε</a:t>
            </a:r>
            <a:r>
              <a:rPr lang="en" sz="1200" u="sng" dirty="0">
                <a:solidFill>
                  <a:schemeClr val="dk2"/>
                </a:solidFill>
              </a:rPr>
              <a:t> </a:t>
            </a:r>
            <a:r>
              <a:rPr lang="en" sz="1200" u="sng" dirty="0" err="1">
                <a:solidFill>
                  <a:schemeClr val="dk2"/>
                </a:solidFill>
              </a:rPr>
              <a:t>τελείως</a:t>
            </a:r>
            <a:r>
              <a:rPr lang="en" sz="1200" u="sng" dirty="0">
                <a:solidFill>
                  <a:schemeClr val="dk2"/>
                </a:solidFill>
              </a:rPr>
              <a:t> π</a:t>
            </a:r>
            <a:r>
              <a:rPr lang="en" sz="1200" u="sng" dirty="0" err="1">
                <a:solidFill>
                  <a:schemeClr val="dk2"/>
                </a:solidFill>
              </a:rPr>
              <a:t>ρος</a:t>
            </a:r>
            <a:r>
              <a:rPr lang="en" sz="1200" u="sng" dirty="0">
                <a:solidFill>
                  <a:schemeClr val="dk2"/>
                </a:solidFill>
              </a:rPr>
              <a:t> </a:t>
            </a:r>
            <a:r>
              <a:rPr lang="en" sz="1200" u="sng" dirty="0" err="1">
                <a:solidFill>
                  <a:schemeClr val="dk2"/>
                </a:solidFill>
              </a:rPr>
              <a:t>την</a:t>
            </a:r>
            <a:r>
              <a:rPr lang="en" sz="1200" u="sng" dirty="0">
                <a:solidFill>
                  <a:schemeClr val="dk2"/>
                </a:solidFill>
              </a:rPr>
              <a:t> α</a:t>
            </a:r>
            <a:r>
              <a:rPr lang="en" sz="1200" u="sng" dirty="0" err="1">
                <a:solidFill>
                  <a:schemeClr val="dk2"/>
                </a:solidFill>
              </a:rPr>
              <a:t>ντίθετη</a:t>
            </a:r>
            <a:r>
              <a:rPr lang="en" sz="1200" u="sng" dirty="0">
                <a:solidFill>
                  <a:schemeClr val="dk2"/>
                </a:solidFill>
              </a:rPr>
              <a:t> </a:t>
            </a:r>
            <a:r>
              <a:rPr lang="en" sz="1200" u="sng" dirty="0" err="1">
                <a:solidFill>
                  <a:schemeClr val="dk2"/>
                </a:solidFill>
              </a:rPr>
              <a:t>κ</a:t>
            </a:r>
            <a:r>
              <a:rPr lang="en" sz="1200" u="sng" dirty="0">
                <a:solidFill>
                  <a:schemeClr val="dk2"/>
                </a:solidFill>
              </a:rPr>
              <a:t>α</a:t>
            </a:r>
            <a:r>
              <a:rPr lang="en" sz="1200" u="sng" dirty="0" err="1">
                <a:solidFill>
                  <a:schemeClr val="dk2"/>
                </a:solidFill>
              </a:rPr>
              <a:t>τεύθυνση</a:t>
            </a:r>
            <a:r>
              <a:rPr lang="en" sz="1200" u="sng" dirty="0">
                <a:solidFill>
                  <a:schemeClr val="dk2"/>
                </a:solidFill>
              </a:rPr>
              <a:t> </a:t>
            </a:r>
            <a:r>
              <a:rPr lang="en" sz="1200" u="sng" dirty="0" err="1">
                <a:solidFill>
                  <a:schemeClr val="dk2"/>
                </a:solidFill>
              </a:rPr>
              <a:t>κ</a:t>
            </a:r>
            <a:r>
              <a:rPr lang="en" sz="1200" u="sng" dirty="0">
                <a:solidFill>
                  <a:schemeClr val="dk2"/>
                </a:solidFill>
              </a:rPr>
              <a:t>α</a:t>
            </a:r>
            <a:r>
              <a:rPr lang="en" sz="1200" u="sng" dirty="0" err="1">
                <a:solidFill>
                  <a:schemeClr val="dk2"/>
                </a:solidFill>
              </a:rPr>
              <a:t>ι</a:t>
            </a:r>
            <a:r>
              <a:rPr lang="en" sz="1200" u="sng" dirty="0">
                <a:solidFill>
                  <a:schemeClr val="dk2"/>
                </a:solidFill>
              </a:rPr>
              <a:t> </a:t>
            </a:r>
            <a:r>
              <a:rPr lang="en" sz="1200" u="sng" dirty="0" err="1">
                <a:solidFill>
                  <a:schemeClr val="dk2"/>
                </a:solidFill>
              </a:rPr>
              <a:t>έφερε</a:t>
            </a:r>
            <a:r>
              <a:rPr lang="en" sz="1200" u="sng" dirty="0">
                <a:solidFill>
                  <a:schemeClr val="dk2"/>
                </a:solidFill>
              </a:rPr>
              <a:t> </a:t>
            </a:r>
            <a:r>
              <a:rPr lang="en" sz="1200" u="sng" dirty="0" err="1">
                <a:solidFill>
                  <a:schemeClr val="dk2"/>
                </a:solidFill>
              </a:rPr>
              <a:t>στο</a:t>
            </a:r>
            <a:r>
              <a:rPr lang="en" sz="1200" u="sng" dirty="0">
                <a:solidFill>
                  <a:schemeClr val="dk2"/>
                </a:solidFill>
              </a:rPr>
              <a:t> </a:t>
            </a:r>
            <a:r>
              <a:rPr lang="en" sz="1200" u="sng" dirty="0" err="1">
                <a:solidFill>
                  <a:schemeClr val="dk2"/>
                </a:solidFill>
              </a:rPr>
              <a:t>τρ</a:t>
            </a:r>
            <a:r>
              <a:rPr lang="en" sz="1200" u="sng" dirty="0">
                <a:solidFill>
                  <a:schemeClr val="dk2"/>
                </a:solidFill>
              </a:rPr>
              <a:t>απ</a:t>
            </a:r>
            <a:r>
              <a:rPr lang="en" sz="1200" u="sng" dirty="0" err="1">
                <a:solidFill>
                  <a:schemeClr val="dk2"/>
                </a:solidFill>
              </a:rPr>
              <a:t>έζι</a:t>
            </a:r>
            <a:r>
              <a:rPr lang="en" sz="1200" u="sng" dirty="0">
                <a:solidFill>
                  <a:schemeClr val="dk2"/>
                </a:solidFill>
              </a:rPr>
              <a:t> π</a:t>
            </a:r>
            <a:r>
              <a:rPr lang="en" sz="1200" u="sng" dirty="0" err="1">
                <a:solidFill>
                  <a:schemeClr val="dk2"/>
                </a:solidFill>
              </a:rPr>
              <a:t>ιο</a:t>
            </a:r>
            <a:r>
              <a:rPr lang="en" sz="1200" u="sng" dirty="0">
                <a:solidFill>
                  <a:schemeClr val="dk2"/>
                </a:solidFill>
              </a:rPr>
              <a:t> π</a:t>
            </a:r>
            <a:r>
              <a:rPr lang="en" sz="1200" u="sng" dirty="0" err="1">
                <a:solidFill>
                  <a:schemeClr val="dk2"/>
                </a:solidFill>
              </a:rPr>
              <a:t>οιοτικές</a:t>
            </a:r>
            <a:r>
              <a:rPr lang="en" sz="1200" u="sng" dirty="0">
                <a:solidFill>
                  <a:schemeClr val="dk2"/>
                </a:solidFill>
              </a:rPr>
              <a:t> </a:t>
            </a:r>
            <a:r>
              <a:rPr lang="en" sz="1200" u="sng" dirty="0" err="1">
                <a:solidFill>
                  <a:schemeClr val="dk2"/>
                </a:solidFill>
              </a:rPr>
              <a:t>μεθοδολογίες</a:t>
            </a:r>
            <a:r>
              <a:rPr lang="en" sz="1200" u="sng" dirty="0">
                <a:solidFill>
                  <a:schemeClr val="dk2"/>
                </a:solidFill>
              </a:rPr>
              <a:t> </a:t>
            </a:r>
            <a:r>
              <a:rPr lang="en" sz="1200" u="sng" dirty="0" err="1">
                <a:solidFill>
                  <a:schemeClr val="dk2"/>
                </a:solidFill>
              </a:rPr>
              <a:t>γι</a:t>
            </a:r>
            <a:r>
              <a:rPr lang="en" sz="1200" u="sng" dirty="0">
                <a:solidFill>
                  <a:schemeClr val="dk2"/>
                </a:solidFill>
              </a:rPr>
              <a:t>α </a:t>
            </a:r>
            <a:r>
              <a:rPr lang="en" sz="1200" b="1" u="sng" dirty="0" err="1">
                <a:solidFill>
                  <a:schemeClr val="dk2"/>
                </a:solidFill>
              </a:rPr>
              <a:t>διάλογο</a:t>
            </a:r>
            <a:r>
              <a:rPr lang="en" sz="1200" u="sng" dirty="0">
                <a:solidFill>
                  <a:schemeClr val="dk2"/>
                </a:solidFill>
              </a:rPr>
              <a:t> </a:t>
            </a:r>
            <a:r>
              <a:rPr lang="en" sz="1200" u="sng" dirty="0" err="1">
                <a:solidFill>
                  <a:schemeClr val="dk2"/>
                </a:solidFill>
              </a:rPr>
              <a:t>κ</a:t>
            </a:r>
            <a:r>
              <a:rPr lang="en" sz="1200" u="sng" dirty="0">
                <a:solidFill>
                  <a:schemeClr val="dk2"/>
                </a:solidFill>
              </a:rPr>
              <a:t>α</a:t>
            </a:r>
            <a:r>
              <a:rPr lang="en" sz="1200" u="sng" dirty="0" err="1">
                <a:solidFill>
                  <a:schemeClr val="dk2"/>
                </a:solidFill>
              </a:rPr>
              <a:t>ι</a:t>
            </a:r>
            <a:r>
              <a:rPr lang="en" sz="1200" u="sng" dirty="0">
                <a:solidFill>
                  <a:schemeClr val="dk2"/>
                </a:solidFill>
              </a:rPr>
              <a:t> </a:t>
            </a:r>
            <a:r>
              <a:rPr lang="en" sz="1200" b="1" u="sng" dirty="0">
                <a:solidFill>
                  <a:schemeClr val="dk2"/>
                </a:solidFill>
              </a:rPr>
              <a:t>π</a:t>
            </a:r>
            <a:r>
              <a:rPr lang="en" sz="1200" b="1" u="sng" dirty="0" err="1">
                <a:solidFill>
                  <a:schemeClr val="dk2"/>
                </a:solidFill>
              </a:rPr>
              <a:t>ροσδιορισμό</a:t>
            </a:r>
            <a:r>
              <a:rPr lang="en" sz="1200" dirty="0">
                <a:solidFill>
                  <a:schemeClr val="dk2"/>
                </a:solidFill>
              </a:rPr>
              <a:t>.</a:t>
            </a:r>
            <a:endParaRPr sz="1200" dirty="0">
              <a:solidFill>
                <a:schemeClr val="dk2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100" dirty="0">
              <a:solidFill>
                <a:schemeClr val="dk2"/>
              </a:solidFill>
            </a:endParaRPr>
          </a:p>
          <a:p>
            <a:pPr marL="171450" lvl="0" indent="-171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en" sz="1200" dirty="0" err="1">
                <a:solidFill>
                  <a:schemeClr val="dk2"/>
                </a:solidFill>
              </a:rPr>
              <a:t>Αυτές</a:t>
            </a:r>
            <a:r>
              <a:rPr lang="en" sz="1200" dirty="0">
                <a:solidFill>
                  <a:schemeClr val="dk2"/>
                </a:solidFill>
              </a:rPr>
              <a:t> </a:t>
            </a:r>
            <a:r>
              <a:rPr lang="en" sz="1200" dirty="0" err="1">
                <a:solidFill>
                  <a:schemeClr val="dk2"/>
                </a:solidFill>
              </a:rPr>
              <a:t>οι</a:t>
            </a:r>
            <a:r>
              <a:rPr lang="en" sz="1200" dirty="0">
                <a:solidFill>
                  <a:schemeClr val="dk2"/>
                </a:solidFill>
              </a:rPr>
              <a:t> </a:t>
            </a:r>
            <a:r>
              <a:rPr lang="en" sz="1200" dirty="0" err="1">
                <a:solidFill>
                  <a:schemeClr val="dk2"/>
                </a:solidFill>
              </a:rPr>
              <a:t>μεθοδολογίες</a:t>
            </a:r>
            <a:r>
              <a:rPr lang="en" sz="1200" dirty="0">
                <a:solidFill>
                  <a:schemeClr val="dk2"/>
                </a:solidFill>
              </a:rPr>
              <a:t> </a:t>
            </a:r>
            <a:r>
              <a:rPr lang="en" sz="1200" dirty="0" err="1">
                <a:solidFill>
                  <a:schemeClr val="dk2"/>
                </a:solidFill>
              </a:rPr>
              <a:t>είν</a:t>
            </a:r>
            <a:r>
              <a:rPr lang="en" sz="1200" dirty="0">
                <a:solidFill>
                  <a:schemeClr val="dk2"/>
                </a:solidFill>
              </a:rPr>
              <a:t>α</a:t>
            </a:r>
            <a:r>
              <a:rPr lang="en" sz="1200" dirty="0" err="1">
                <a:solidFill>
                  <a:schemeClr val="dk2"/>
                </a:solidFill>
              </a:rPr>
              <a:t>ι</a:t>
            </a:r>
            <a:r>
              <a:rPr lang="en" sz="1200" dirty="0">
                <a:solidFill>
                  <a:schemeClr val="dk2"/>
                </a:solidFill>
              </a:rPr>
              <a:t> π</a:t>
            </a:r>
            <a:r>
              <a:rPr lang="en" sz="1200" dirty="0" err="1">
                <a:solidFill>
                  <a:schemeClr val="dk2"/>
                </a:solidFill>
              </a:rPr>
              <a:t>ου</a:t>
            </a:r>
            <a:r>
              <a:rPr lang="en" sz="1200" dirty="0">
                <a:solidFill>
                  <a:schemeClr val="dk2"/>
                </a:solidFill>
              </a:rPr>
              <a:t> </a:t>
            </a:r>
            <a:r>
              <a:rPr lang="en" sz="1200" dirty="0" err="1">
                <a:solidFill>
                  <a:schemeClr val="dk2"/>
                </a:solidFill>
              </a:rPr>
              <a:t>συνήθως</a:t>
            </a:r>
            <a:r>
              <a:rPr lang="en" sz="1200" dirty="0">
                <a:solidFill>
                  <a:schemeClr val="dk2"/>
                </a:solidFill>
              </a:rPr>
              <a:t> </a:t>
            </a:r>
            <a:r>
              <a:rPr lang="en" sz="1200" dirty="0" err="1">
                <a:solidFill>
                  <a:schemeClr val="dk2"/>
                </a:solidFill>
              </a:rPr>
              <a:t>ονομάζοντ</a:t>
            </a:r>
            <a:r>
              <a:rPr lang="en" sz="1200" dirty="0">
                <a:solidFill>
                  <a:schemeClr val="dk2"/>
                </a:solidFill>
              </a:rPr>
              <a:t>α</a:t>
            </a:r>
            <a:r>
              <a:rPr lang="en" sz="1200" dirty="0" err="1">
                <a:solidFill>
                  <a:schemeClr val="dk2"/>
                </a:solidFill>
              </a:rPr>
              <a:t>ι</a:t>
            </a:r>
            <a:r>
              <a:rPr lang="en" sz="1200" dirty="0">
                <a:solidFill>
                  <a:schemeClr val="dk2"/>
                </a:solidFill>
              </a:rPr>
              <a:t> “</a:t>
            </a:r>
            <a:r>
              <a:rPr lang="en" sz="1200" dirty="0" err="1">
                <a:solidFill>
                  <a:schemeClr val="dk2"/>
                </a:solidFill>
              </a:rPr>
              <a:t>μ</a:t>
            </a:r>
            <a:r>
              <a:rPr lang="en" sz="1200" dirty="0">
                <a:solidFill>
                  <a:schemeClr val="dk2"/>
                </a:solidFill>
              </a:rPr>
              <a:t>α</a:t>
            </a:r>
            <a:r>
              <a:rPr lang="en" sz="1200" dirty="0" err="1">
                <a:solidFill>
                  <a:schemeClr val="dk2"/>
                </a:solidFill>
              </a:rPr>
              <a:t>λ</a:t>
            </a:r>
            <a:r>
              <a:rPr lang="en" sz="1200" dirty="0">
                <a:solidFill>
                  <a:schemeClr val="dk2"/>
                </a:solidFill>
              </a:rPr>
              <a:t>α</a:t>
            </a:r>
            <a:r>
              <a:rPr lang="en" sz="1200" dirty="0" err="1">
                <a:solidFill>
                  <a:schemeClr val="dk2"/>
                </a:solidFill>
              </a:rPr>
              <a:t>κές</a:t>
            </a:r>
            <a:r>
              <a:rPr lang="en" sz="1200" dirty="0">
                <a:solidFill>
                  <a:schemeClr val="dk2"/>
                </a:solidFill>
              </a:rPr>
              <a:t>” (soft) </a:t>
            </a:r>
            <a:r>
              <a:rPr lang="en" sz="1200" dirty="0" err="1">
                <a:solidFill>
                  <a:schemeClr val="dk2"/>
                </a:solidFill>
              </a:rPr>
              <a:t>σε</a:t>
            </a:r>
            <a:r>
              <a:rPr lang="en" sz="1200" dirty="0">
                <a:solidFill>
                  <a:schemeClr val="dk2"/>
                </a:solidFill>
              </a:rPr>
              <a:t> α</a:t>
            </a:r>
            <a:r>
              <a:rPr lang="en" sz="1200" dirty="0" err="1">
                <a:solidFill>
                  <a:schemeClr val="dk2"/>
                </a:solidFill>
              </a:rPr>
              <a:t>ντίθεση</a:t>
            </a:r>
            <a:r>
              <a:rPr lang="en" sz="1200" dirty="0">
                <a:solidFill>
                  <a:schemeClr val="dk2"/>
                </a:solidFill>
              </a:rPr>
              <a:t> </a:t>
            </a:r>
            <a:r>
              <a:rPr lang="en" sz="1200" dirty="0" err="1">
                <a:solidFill>
                  <a:schemeClr val="dk2"/>
                </a:solidFill>
              </a:rPr>
              <a:t>με</a:t>
            </a:r>
            <a:r>
              <a:rPr lang="en" sz="1200" dirty="0">
                <a:solidFill>
                  <a:schemeClr val="dk2"/>
                </a:solidFill>
              </a:rPr>
              <a:t> </a:t>
            </a:r>
            <a:r>
              <a:rPr lang="en" sz="1200" dirty="0" err="1">
                <a:solidFill>
                  <a:schemeClr val="dk2"/>
                </a:solidFill>
              </a:rPr>
              <a:t>τις</a:t>
            </a:r>
            <a:r>
              <a:rPr lang="en" sz="1200" dirty="0">
                <a:solidFill>
                  <a:schemeClr val="dk2"/>
                </a:solidFill>
              </a:rPr>
              <a:t> “</a:t>
            </a:r>
            <a:r>
              <a:rPr lang="en" sz="1200" dirty="0" err="1">
                <a:solidFill>
                  <a:schemeClr val="dk2"/>
                </a:solidFill>
              </a:rPr>
              <a:t>σκληρές</a:t>
            </a:r>
            <a:r>
              <a:rPr lang="en" sz="1200" dirty="0">
                <a:solidFill>
                  <a:schemeClr val="dk2"/>
                </a:solidFill>
              </a:rPr>
              <a:t>” (hard) </a:t>
            </a:r>
            <a:r>
              <a:rPr lang="en" sz="1200" dirty="0" err="1">
                <a:solidFill>
                  <a:schemeClr val="dk2"/>
                </a:solidFill>
              </a:rPr>
              <a:t>του</a:t>
            </a:r>
            <a:r>
              <a:rPr lang="en" sz="1200" dirty="0">
                <a:solidFill>
                  <a:schemeClr val="dk2"/>
                </a:solidFill>
              </a:rPr>
              <a:t> π</a:t>
            </a:r>
            <a:r>
              <a:rPr lang="en" sz="1200" dirty="0" err="1">
                <a:solidFill>
                  <a:schemeClr val="dk2"/>
                </a:solidFill>
              </a:rPr>
              <a:t>ρώτου</a:t>
            </a:r>
            <a:r>
              <a:rPr lang="en" sz="1200" dirty="0">
                <a:solidFill>
                  <a:schemeClr val="dk2"/>
                </a:solidFill>
              </a:rPr>
              <a:t> </a:t>
            </a:r>
            <a:r>
              <a:rPr lang="en" sz="1200" dirty="0" err="1">
                <a:solidFill>
                  <a:schemeClr val="dk2"/>
                </a:solidFill>
              </a:rPr>
              <a:t>κύμ</a:t>
            </a:r>
            <a:r>
              <a:rPr lang="en" sz="1200" dirty="0">
                <a:solidFill>
                  <a:schemeClr val="dk2"/>
                </a:solidFill>
              </a:rPr>
              <a:t>α</a:t>
            </a:r>
            <a:r>
              <a:rPr lang="en" sz="1200" dirty="0" err="1">
                <a:solidFill>
                  <a:schemeClr val="dk2"/>
                </a:solidFill>
              </a:rPr>
              <a:t>τος</a:t>
            </a:r>
            <a:r>
              <a:rPr lang="en" sz="1200" dirty="0">
                <a:solidFill>
                  <a:schemeClr val="dk2"/>
                </a:solidFill>
              </a:rPr>
              <a:t>. </a:t>
            </a:r>
            <a:r>
              <a:rPr lang="en" sz="1200" dirty="0" err="1">
                <a:solidFill>
                  <a:schemeClr val="dk2"/>
                </a:solidFill>
              </a:rPr>
              <a:t>Τ</a:t>
            </a:r>
            <a:r>
              <a:rPr lang="en" sz="1200" dirty="0">
                <a:solidFill>
                  <a:schemeClr val="dk2"/>
                </a:solidFill>
              </a:rPr>
              <a:t>α βα</a:t>
            </a:r>
            <a:r>
              <a:rPr lang="en" sz="1200" dirty="0" err="1">
                <a:solidFill>
                  <a:schemeClr val="dk2"/>
                </a:solidFill>
              </a:rPr>
              <a:t>σικά</a:t>
            </a:r>
            <a:r>
              <a:rPr lang="en" sz="1200" dirty="0">
                <a:solidFill>
                  <a:schemeClr val="dk2"/>
                </a:solidFill>
              </a:rPr>
              <a:t> </a:t>
            </a:r>
            <a:r>
              <a:rPr lang="en" sz="1200" dirty="0" err="1">
                <a:solidFill>
                  <a:schemeClr val="dk2"/>
                </a:solidFill>
              </a:rPr>
              <a:t>χ</a:t>
            </a:r>
            <a:r>
              <a:rPr lang="en" sz="1200" dirty="0">
                <a:solidFill>
                  <a:schemeClr val="dk2"/>
                </a:solidFill>
              </a:rPr>
              <a:t>α</a:t>
            </a:r>
            <a:r>
              <a:rPr lang="en" sz="1200" dirty="0" err="1">
                <a:solidFill>
                  <a:schemeClr val="dk2"/>
                </a:solidFill>
              </a:rPr>
              <a:t>ρ</a:t>
            </a:r>
            <a:r>
              <a:rPr lang="en" sz="1200" dirty="0">
                <a:solidFill>
                  <a:schemeClr val="dk2"/>
                </a:solidFill>
              </a:rPr>
              <a:t>α</a:t>
            </a:r>
            <a:r>
              <a:rPr lang="en" sz="1200" dirty="0" err="1">
                <a:solidFill>
                  <a:schemeClr val="dk2"/>
                </a:solidFill>
              </a:rPr>
              <a:t>κτηριστικά</a:t>
            </a:r>
            <a:r>
              <a:rPr lang="en" sz="1200" dirty="0">
                <a:solidFill>
                  <a:schemeClr val="dk2"/>
                </a:solidFill>
              </a:rPr>
              <a:t> π</a:t>
            </a:r>
            <a:r>
              <a:rPr lang="en" sz="1200" dirty="0" err="1">
                <a:solidFill>
                  <a:schemeClr val="dk2"/>
                </a:solidFill>
              </a:rPr>
              <a:t>ου</a:t>
            </a:r>
            <a:r>
              <a:rPr lang="en" sz="1200" dirty="0">
                <a:solidFill>
                  <a:schemeClr val="dk2"/>
                </a:solidFill>
              </a:rPr>
              <a:t> α</a:t>
            </a:r>
            <a:r>
              <a:rPr lang="en" sz="1200" dirty="0" err="1">
                <a:solidFill>
                  <a:schemeClr val="dk2"/>
                </a:solidFill>
              </a:rPr>
              <a:t>κολουθούν</a:t>
            </a:r>
            <a:r>
              <a:rPr lang="en" sz="1200" dirty="0">
                <a:solidFill>
                  <a:schemeClr val="dk2"/>
                </a:solidFill>
              </a:rPr>
              <a:t> </a:t>
            </a:r>
            <a:r>
              <a:rPr lang="en" sz="1200" dirty="0" err="1">
                <a:solidFill>
                  <a:schemeClr val="dk2"/>
                </a:solidFill>
              </a:rPr>
              <a:t>σχεδόν</a:t>
            </a:r>
            <a:r>
              <a:rPr lang="en" sz="1200" dirty="0">
                <a:solidFill>
                  <a:schemeClr val="dk2"/>
                </a:solidFill>
              </a:rPr>
              <a:t> </a:t>
            </a:r>
            <a:r>
              <a:rPr lang="en" sz="1200" dirty="0" err="1">
                <a:solidFill>
                  <a:schemeClr val="dk2"/>
                </a:solidFill>
              </a:rPr>
              <a:t>όλες</a:t>
            </a:r>
            <a:r>
              <a:rPr lang="en" sz="1200" dirty="0">
                <a:solidFill>
                  <a:schemeClr val="dk2"/>
                </a:solidFill>
              </a:rPr>
              <a:t> </a:t>
            </a:r>
            <a:r>
              <a:rPr lang="en" sz="1200" dirty="0" err="1">
                <a:solidFill>
                  <a:schemeClr val="dk2"/>
                </a:solidFill>
              </a:rPr>
              <a:t>οι</a:t>
            </a:r>
            <a:r>
              <a:rPr lang="en" sz="1200" dirty="0">
                <a:solidFill>
                  <a:schemeClr val="dk2"/>
                </a:solidFill>
              </a:rPr>
              <a:t> </a:t>
            </a:r>
            <a:r>
              <a:rPr lang="en" sz="1200" dirty="0" err="1">
                <a:solidFill>
                  <a:schemeClr val="dk2"/>
                </a:solidFill>
              </a:rPr>
              <a:t>μεθοδολογίες</a:t>
            </a:r>
            <a:r>
              <a:rPr lang="en" sz="1200" dirty="0">
                <a:solidFill>
                  <a:schemeClr val="dk2"/>
                </a:solidFill>
              </a:rPr>
              <a:t> </a:t>
            </a:r>
            <a:r>
              <a:rPr lang="en" sz="1200" dirty="0" err="1">
                <a:solidFill>
                  <a:schemeClr val="dk2"/>
                </a:solidFill>
              </a:rPr>
              <a:t>του</a:t>
            </a:r>
            <a:r>
              <a:rPr lang="en" sz="1200" dirty="0">
                <a:solidFill>
                  <a:schemeClr val="dk2"/>
                </a:solidFill>
              </a:rPr>
              <a:t> </a:t>
            </a:r>
            <a:r>
              <a:rPr lang="en" sz="1200" dirty="0" err="1">
                <a:solidFill>
                  <a:schemeClr val="dk2"/>
                </a:solidFill>
              </a:rPr>
              <a:t>δεύτερου</a:t>
            </a:r>
            <a:r>
              <a:rPr lang="en" sz="1200" dirty="0">
                <a:solidFill>
                  <a:schemeClr val="dk2"/>
                </a:solidFill>
              </a:rPr>
              <a:t> </a:t>
            </a:r>
            <a:r>
              <a:rPr lang="en" sz="1200" dirty="0" err="1">
                <a:solidFill>
                  <a:schemeClr val="dk2"/>
                </a:solidFill>
              </a:rPr>
              <a:t>κύμ</a:t>
            </a:r>
            <a:r>
              <a:rPr lang="en" sz="1200" dirty="0">
                <a:solidFill>
                  <a:schemeClr val="dk2"/>
                </a:solidFill>
              </a:rPr>
              <a:t>α</a:t>
            </a:r>
            <a:r>
              <a:rPr lang="en" sz="1200" dirty="0" err="1">
                <a:solidFill>
                  <a:schemeClr val="dk2"/>
                </a:solidFill>
              </a:rPr>
              <a:t>τος</a:t>
            </a:r>
            <a:r>
              <a:rPr lang="en" sz="1200" dirty="0">
                <a:solidFill>
                  <a:schemeClr val="dk2"/>
                </a:solidFill>
              </a:rPr>
              <a:t> </a:t>
            </a:r>
            <a:r>
              <a:rPr lang="en" sz="1200" dirty="0" err="1">
                <a:solidFill>
                  <a:schemeClr val="dk2"/>
                </a:solidFill>
              </a:rPr>
              <a:t>είν</a:t>
            </a:r>
            <a:r>
              <a:rPr lang="en" sz="1200" dirty="0">
                <a:solidFill>
                  <a:schemeClr val="dk2"/>
                </a:solidFill>
              </a:rPr>
              <a:t>α</a:t>
            </a:r>
            <a:r>
              <a:rPr lang="en" sz="1200" dirty="0" err="1">
                <a:solidFill>
                  <a:schemeClr val="dk2"/>
                </a:solidFill>
              </a:rPr>
              <a:t>ι</a:t>
            </a:r>
            <a:r>
              <a:rPr lang="en" sz="1200" dirty="0">
                <a:solidFill>
                  <a:schemeClr val="dk2"/>
                </a:solidFill>
              </a:rPr>
              <a:t> </a:t>
            </a:r>
            <a:r>
              <a:rPr lang="en" sz="1200" dirty="0" err="1">
                <a:solidFill>
                  <a:schemeClr val="dk2"/>
                </a:solidFill>
              </a:rPr>
              <a:t>τ</a:t>
            </a:r>
            <a:r>
              <a:rPr lang="en" sz="1200" dirty="0">
                <a:solidFill>
                  <a:schemeClr val="dk2"/>
                </a:solidFill>
              </a:rPr>
              <a:t>α α</a:t>
            </a:r>
            <a:r>
              <a:rPr lang="en" sz="1200" dirty="0" err="1">
                <a:solidFill>
                  <a:schemeClr val="dk2"/>
                </a:solidFill>
              </a:rPr>
              <a:t>κόλουθ</a:t>
            </a:r>
            <a:r>
              <a:rPr lang="en" sz="1200" dirty="0">
                <a:solidFill>
                  <a:schemeClr val="dk2"/>
                </a:solidFill>
              </a:rPr>
              <a:t>α:</a:t>
            </a:r>
            <a:endParaRPr sz="1200" dirty="0">
              <a:solidFill>
                <a:schemeClr val="dk2"/>
              </a:solidFill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100"/>
              <a:buChar char="●"/>
            </a:pPr>
            <a:r>
              <a:rPr lang="en" b="1" dirty="0" err="1">
                <a:solidFill>
                  <a:schemeClr val="dk2"/>
                </a:solidFill>
              </a:rPr>
              <a:t>Α</a:t>
            </a:r>
            <a:r>
              <a:rPr lang="en" b="1" dirty="0">
                <a:solidFill>
                  <a:schemeClr val="dk2"/>
                </a:solidFill>
              </a:rPr>
              <a:t>π</a:t>
            </a:r>
            <a:r>
              <a:rPr lang="en" b="1" dirty="0" err="1">
                <a:solidFill>
                  <a:schemeClr val="dk2"/>
                </a:solidFill>
              </a:rPr>
              <a:t>ό</a:t>
            </a:r>
            <a:r>
              <a:rPr lang="en" b="1" dirty="0">
                <a:solidFill>
                  <a:schemeClr val="dk2"/>
                </a:solidFill>
              </a:rPr>
              <a:t> </a:t>
            </a:r>
            <a:r>
              <a:rPr lang="en" b="1" dirty="0" err="1">
                <a:solidFill>
                  <a:schemeClr val="dk2"/>
                </a:solidFill>
              </a:rPr>
              <a:t>Αντικειμενικός</a:t>
            </a:r>
            <a:r>
              <a:rPr lang="en" b="1" dirty="0">
                <a:solidFill>
                  <a:schemeClr val="dk2"/>
                </a:solidFill>
              </a:rPr>
              <a:t> </a:t>
            </a:r>
            <a:r>
              <a:rPr lang="en" b="1" dirty="0" err="1">
                <a:solidFill>
                  <a:schemeClr val="dk2"/>
                </a:solidFill>
              </a:rPr>
              <a:t>Π</a:t>
            </a:r>
            <a:r>
              <a:rPr lang="en" b="1" dirty="0">
                <a:solidFill>
                  <a:schemeClr val="dk2"/>
                </a:solidFill>
              </a:rPr>
              <a:t>α</a:t>
            </a:r>
            <a:r>
              <a:rPr lang="en" b="1" dirty="0" err="1">
                <a:solidFill>
                  <a:schemeClr val="dk2"/>
                </a:solidFill>
              </a:rPr>
              <a:t>ρ</a:t>
            </a:r>
            <a:r>
              <a:rPr lang="en" b="1" dirty="0">
                <a:solidFill>
                  <a:schemeClr val="dk2"/>
                </a:solidFill>
              </a:rPr>
              <a:t>α</a:t>
            </a:r>
            <a:r>
              <a:rPr lang="en" b="1" dirty="0" err="1">
                <a:solidFill>
                  <a:schemeClr val="dk2"/>
                </a:solidFill>
              </a:rPr>
              <a:t>τηρητής</a:t>
            </a:r>
            <a:r>
              <a:rPr lang="en" b="1" dirty="0">
                <a:solidFill>
                  <a:schemeClr val="dk2"/>
                </a:solidFill>
              </a:rPr>
              <a:t> </a:t>
            </a:r>
            <a:r>
              <a:rPr lang="el-GR" b="1" dirty="0">
                <a:solidFill>
                  <a:schemeClr val="dk2"/>
                </a:solidFill>
                <a:sym typeface="Wingdings" pitchFamily="2" charset="2"/>
              </a:rPr>
              <a:t></a:t>
            </a:r>
            <a:r>
              <a:rPr lang="en" b="1" dirty="0">
                <a:solidFill>
                  <a:schemeClr val="dk2"/>
                </a:solidFill>
              </a:rPr>
              <a:t> </a:t>
            </a:r>
            <a:r>
              <a:rPr lang="en" b="1" dirty="0" err="1">
                <a:solidFill>
                  <a:schemeClr val="dk2"/>
                </a:solidFill>
              </a:rPr>
              <a:t>Εμ</a:t>
            </a:r>
            <a:r>
              <a:rPr lang="en" b="1" dirty="0">
                <a:solidFill>
                  <a:schemeClr val="dk2"/>
                </a:solidFill>
              </a:rPr>
              <a:t>π</a:t>
            </a:r>
            <a:r>
              <a:rPr lang="en" b="1" dirty="0" err="1">
                <a:solidFill>
                  <a:schemeClr val="dk2"/>
                </a:solidFill>
              </a:rPr>
              <a:t>λεκόμενο</a:t>
            </a:r>
            <a:r>
              <a:rPr lang="en" b="1" dirty="0">
                <a:solidFill>
                  <a:schemeClr val="dk2"/>
                </a:solidFill>
              </a:rPr>
              <a:t> </a:t>
            </a:r>
            <a:r>
              <a:rPr lang="en" b="1" dirty="0" err="1">
                <a:solidFill>
                  <a:schemeClr val="dk2"/>
                </a:solidFill>
              </a:rPr>
              <a:t>Συμμετέχοντ</a:t>
            </a:r>
            <a:r>
              <a:rPr lang="en" b="1" dirty="0">
                <a:solidFill>
                  <a:schemeClr val="dk2"/>
                </a:solidFill>
              </a:rPr>
              <a:t>α:</a:t>
            </a:r>
            <a:endParaRPr b="1" dirty="0">
              <a:solidFill>
                <a:schemeClr val="dk2"/>
              </a:solidFill>
            </a:endParaRPr>
          </a:p>
          <a:p>
            <a:pPr marL="914400" lvl="1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Char char="○"/>
            </a:pPr>
            <a:r>
              <a:rPr lang="en" sz="1200" dirty="0" err="1">
                <a:solidFill>
                  <a:schemeClr val="dk2"/>
                </a:solidFill>
              </a:rPr>
              <a:t>Α</a:t>
            </a:r>
            <a:r>
              <a:rPr lang="en" sz="1200" dirty="0">
                <a:solidFill>
                  <a:schemeClr val="dk2"/>
                </a:solidFill>
              </a:rPr>
              <a:t>π</a:t>
            </a:r>
            <a:r>
              <a:rPr lang="en" sz="1200" dirty="0" err="1">
                <a:solidFill>
                  <a:schemeClr val="dk2"/>
                </a:solidFill>
              </a:rPr>
              <a:t>ορρί</a:t>
            </a:r>
            <a:r>
              <a:rPr lang="en" sz="1200" dirty="0">
                <a:solidFill>
                  <a:schemeClr val="dk2"/>
                </a:solidFill>
              </a:rPr>
              <a:t>π</a:t>
            </a:r>
            <a:r>
              <a:rPr lang="en" sz="1200" dirty="0" err="1">
                <a:solidFill>
                  <a:schemeClr val="dk2"/>
                </a:solidFill>
              </a:rPr>
              <a:t>τει</a:t>
            </a:r>
            <a:r>
              <a:rPr lang="en" sz="1200" dirty="0">
                <a:solidFill>
                  <a:schemeClr val="dk2"/>
                </a:solidFill>
              </a:rPr>
              <a:t> </a:t>
            </a:r>
            <a:r>
              <a:rPr lang="en" sz="1200" dirty="0" err="1">
                <a:solidFill>
                  <a:schemeClr val="dk2"/>
                </a:solidFill>
              </a:rPr>
              <a:t>την</a:t>
            </a:r>
            <a:r>
              <a:rPr lang="en" sz="1200" dirty="0">
                <a:solidFill>
                  <a:schemeClr val="dk2"/>
                </a:solidFill>
              </a:rPr>
              <a:t> </a:t>
            </a:r>
            <a:r>
              <a:rPr lang="en" sz="1200" dirty="0" err="1">
                <a:solidFill>
                  <a:schemeClr val="dk2"/>
                </a:solidFill>
              </a:rPr>
              <a:t>ιδέ</a:t>
            </a:r>
            <a:r>
              <a:rPr lang="en" sz="1200" dirty="0">
                <a:solidFill>
                  <a:schemeClr val="dk2"/>
                </a:solidFill>
              </a:rPr>
              <a:t>α </a:t>
            </a:r>
            <a:r>
              <a:rPr lang="en" sz="1200" dirty="0" err="1">
                <a:solidFill>
                  <a:schemeClr val="dk2"/>
                </a:solidFill>
              </a:rPr>
              <a:t>ενός</a:t>
            </a:r>
            <a:r>
              <a:rPr lang="en" sz="1200" dirty="0">
                <a:solidFill>
                  <a:schemeClr val="dk2"/>
                </a:solidFill>
              </a:rPr>
              <a:t> </a:t>
            </a:r>
            <a:r>
              <a:rPr lang="en" sz="1200" dirty="0" err="1">
                <a:solidFill>
                  <a:schemeClr val="dk2"/>
                </a:solidFill>
              </a:rPr>
              <a:t>εξωτερικού</a:t>
            </a:r>
            <a:r>
              <a:rPr lang="en" sz="1200" dirty="0">
                <a:solidFill>
                  <a:schemeClr val="dk2"/>
                </a:solidFill>
              </a:rPr>
              <a:t>, α</a:t>
            </a:r>
            <a:r>
              <a:rPr lang="en" sz="1200" dirty="0" err="1">
                <a:solidFill>
                  <a:schemeClr val="dk2"/>
                </a:solidFill>
              </a:rPr>
              <a:t>ντικειμενικού</a:t>
            </a:r>
            <a:r>
              <a:rPr lang="en" sz="1200" dirty="0">
                <a:solidFill>
                  <a:schemeClr val="dk2"/>
                </a:solidFill>
              </a:rPr>
              <a:t> </a:t>
            </a:r>
            <a:r>
              <a:rPr lang="en" sz="1200" dirty="0" err="1">
                <a:solidFill>
                  <a:schemeClr val="dk2"/>
                </a:solidFill>
              </a:rPr>
              <a:t>σημείου</a:t>
            </a:r>
            <a:r>
              <a:rPr lang="en" sz="1200" dirty="0">
                <a:solidFill>
                  <a:schemeClr val="dk2"/>
                </a:solidFill>
              </a:rPr>
              <a:t> πα</a:t>
            </a:r>
            <a:r>
              <a:rPr lang="en" sz="1200" dirty="0" err="1">
                <a:solidFill>
                  <a:schemeClr val="dk2"/>
                </a:solidFill>
              </a:rPr>
              <a:t>ρ</a:t>
            </a:r>
            <a:r>
              <a:rPr lang="en" sz="1200" dirty="0">
                <a:solidFill>
                  <a:schemeClr val="dk2"/>
                </a:solidFill>
              </a:rPr>
              <a:t>α</a:t>
            </a:r>
            <a:r>
              <a:rPr lang="en" sz="1200" dirty="0" err="1">
                <a:solidFill>
                  <a:schemeClr val="dk2"/>
                </a:solidFill>
              </a:rPr>
              <a:t>τήρησης</a:t>
            </a:r>
            <a:r>
              <a:rPr lang="en" sz="1200" dirty="0">
                <a:solidFill>
                  <a:schemeClr val="dk2"/>
                </a:solidFill>
              </a:rPr>
              <a:t>.</a:t>
            </a:r>
            <a:endParaRPr sz="1200" dirty="0">
              <a:solidFill>
                <a:schemeClr val="dk2"/>
              </a:solidFill>
            </a:endParaRPr>
          </a:p>
          <a:p>
            <a:pPr marL="914400" lvl="1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Char char="○"/>
            </a:pPr>
            <a:r>
              <a:rPr lang="en" sz="1200" dirty="0" err="1">
                <a:solidFill>
                  <a:schemeClr val="dk2"/>
                </a:solidFill>
              </a:rPr>
              <a:t>Ο</a:t>
            </a:r>
            <a:r>
              <a:rPr lang="en" sz="1200" dirty="0">
                <a:solidFill>
                  <a:schemeClr val="dk2"/>
                </a:solidFill>
              </a:rPr>
              <a:t> </a:t>
            </a:r>
            <a:r>
              <a:rPr lang="en" sz="1200" dirty="0" err="1">
                <a:solidFill>
                  <a:schemeClr val="dk2"/>
                </a:solidFill>
              </a:rPr>
              <a:t>ε</a:t>
            </a:r>
            <a:r>
              <a:rPr lang="en" sz="1200" dirty="0">
                <a:solidFill>
                  <a:schemeClr val="dk2"/>
                </a:solidFill>
              </a:rPr>
              <a:t>πα</a:t>
            </a:r>
            <a:r>
              <a:rPr lang="en" sz="1200" dirty="0" err="1">
                <a:solidFill>
                  <a:schemeClr val="dk2"/>
                </a:solidFill>
              </a:rPr>
              <a:t>γγελμ</a:t>
            </a:r>
            <a:r>
              <a:rPr lang="en" sz="1200" dirty="0">
                <a:solidFill>
                  <a:schemeClr val="dk2"/>
                </a:solidFill>
              </a:rPr>
              <a:t>α</a:t>
            </a:r>
            <a:r>
              <a:rPr lang="en" sz="1200" dirty="0" err="1">
                <a:solidFill>
                  <a:schemeClr val="dk2"/>
                </a:solidFill>
              </a:rPr>
              <a:t>τί</a:t>
            </a:r>
            <a:r>
              <a:rPr lang="en" sz="1200" dirty="0">
                <a:solidFill>
                  <a:schemeClr val="dk2"/>
                </a:solidFill>
              </a:rPr>
              <a:t>α</a:t>
            </a:r>
            <a:r>
              <a:rPr lang="en" sz="1200" dirty="0" err="1">
                <a:solidFill>
                  <a:schemeClr val="dk2"/>
                </a:solidFill>
              </a:rPr>
              <a:t>ς</a:t>
            </a:r>
            <a:r>
              <a:rPr lang="en" sz="1200" dirty="0">
                <a:solidFill>
                  <a:schemeClr val="dk2"/>
                </a:solidFill>
              </a:rPr>
              <a:t> </a:t>
            </a:r>
            <a:r>
              <a:rPr lang="en" sz="1200" dirty="0" err="1">
                <a:solidFill>
                  <a:schemeClr val="dk2"/>
                </a:solidFill>
              </a:rPr>
              <a:t>είν</a:t>
            </a:r>
            <a:r>
              <a:rPr lang="en" sz="1200" dirty="0">
                <a:solidFill>
                  <a:schemeClr val="dk2"/>
                </a:solidFill>
              </a:rPr>
              <a:t>α</a:t>
            </a:r>
            <a:r>
              <a:rPr lang="en" sz="1200" dirty="0" err="1">
                <a:solidFill>
                  <a:schemeClr val="dk2"/>
                </a:solidFill>
              </a:rPr>
              <a:t>ι</a:t>
            </a:r>
            <a:r>
              <a:rPr lang="en" sz="1200" dirty="0">
                <a:solidFill>
                  <a:schemeClr val="dk2"/>
                </a:solidFill>
              </a:rPr>
              <a:t> </a:t>
            </a:r>
            <a:r>
              <a:rPr lang="en" sz="1200" dirty="0" err="1">
                <a:solidFill>
                  <a:schemeClr val="dk2"/>
                </a:solidFill>
              </a:rPr>
              <a:t>έν</a:t>
            </a:r>
            <a:r>
              <a:rPr lang="en" sz="1200" dirty="0">
                <a:solidFill>
                  <a:schemeClr val="dk2"/>
                </a:solidFill>
              </a:rPr>
              <a:t>α</a:t>
            </a:r>
            <a:r>
              <a:rPr lang="en" sz="1200" dirty="0" err="1">
                <a:solidFill>
                  <a:schemeClr val="dk2"/>
                </a:solidFill>
              </a:rPr>
              <a:t>ς</a:t>
            </a:r>
            <a:r>
              <a:rPr lang="en" sz="1200" dirty="0">
                <a:solidFill>
                  <a:schemeClr val="dk2"/>
                </a:solidFill>
              </a:rPr>
              <a:t> “</a:t>
            </a:r>
            <a:r>
              <a:rPr lang="en" sz="1200" b="1" dirty="0" err="1">
                <a:solidFill>
                  <a:schemeClr val="dk2"/>
                </a:solidFill>
              </a:rPr>
              <a:t>συμμετέχων</a:t>
            </a:r>
            <a:r>
              <a:rPr lang="en" sz="1200" b="1" dirty="0">
                <a:solidFill>
                  <a:schemeClr val="dk2"/>
                </a:solidFill>
              </a:rPr>
              <a:t>-πα</a:t>
            </a:r>
            <a:r>
              <a:rPr lang="en" sz="1200" b="1" dirty="0" err="1">
                <a:solidFill>
                  <a:schemeClr val="dk2"/>
                </a:solidFill>
              </a:rPr>
              <a:t>ρ</a:t>
            </a:r>
            <a:r>
              <a:rPr lang="en" sz="1200" b="1" dirty="0">
                <a:solidFill>
                  <a:schemeClr val="dk2"/>
                </a:solidFill>
              </a:rPr>
              <a:t>α</a:t>
            </a:r>
            <a:r>
              <a:rPr lang="en" sz="1200" b="1" dirty="0" err="1">
                <a:solidFill>
                  <a:schemeClr val="dk2"/>
                </a:solidFill>
              </a:rPr>
              <a:t>τηρητής</a:t>
            </a:r>
            <a:r>
              <a:rPr lang="en" sz="1200" dirty="0">
                <a:solidFill>
                  <a:schemeClr val="dk2"/>
                </a:solidFill>
              </a:rPr>
              <a:t>” </a:t>
            </a:r>
            <a:r>
              <a:rPr lang="en" sz="1200" u="sng" dirty="0" err="1">
                <a:solidFill>
                  <a:schemeClr val="dk2"/>
                </a:solidFill>
              </a:rPr>
              <a:t>του</a:t>
            </a:r>
            <a:r>
              <a:rPr lang="en" sz="1200" u="sng" dirty="0">
                <a:solidFill>
                  <a:schemeClr val="dk2"/>
                </a:solidFill>
              </a:rPr>
              <a:t> </a:t>
            </a:r>
            <a:r>
              <a:rPr lang="en" sz="1200" u="sng" dirty="0" err="1">
                <a:solidFill>
                  <a:schemeClr val="dk2"/>
                </a:solidFill>
              </a:rPr>
              <a:t>ο</a:t>
            </a:r>
            <a:r>
              <a:rPr lang="en" sz="1200" u="sng" dirty="0">
                <a:solidFill>
                  <a:schemeClr val="dk2"/>
                </a:solidFill>
              </a:rPr>
              <a:t>π</a:t>
            </a:r>
            <a:r>
              <a:rPr lang="en" sz="1200" u="sng" dirty="0" err="1">
                <a:solidFill>
                  <a:schemeClr val="dk2"/>
                </a:solidFill>
              </a:rPr>
              <a:t>οίου</a:t>
            </a:r>
            <a:r>
              <a:rPr lang="en" sz="1200" u="sng" dirty="0">
                <a:solidFill>
                  <a:schemeClr val="dk2"/>
                </a:solidFill>
              </a:rPr>
              <a:t> </a:t>
            </a:r>
            <a:r>
              <a:rPr lang="en" sz="1200" u="sng" dirty="0" err="1">
                <a:solidFill>
                  <a:schemeClr val="dk2"/>
                </a:solidFill>
              </a:rPr>
              <a:t>οι</a:t>
            </a:r>
            <a:r>
              <a:rPr lang="en" sz="1200" u="sng" dirty="0">
                <a:solidFill>
                  <a:schemeClr val="dk2"/>
                </a:solidFill>
              </a:rPr>
              <a:t> α</a:t>
            </a:r>
            <a:r>
              <a:rPr lang="en" sz="1200" u="sng" dirty="0" err="1">
                <a:solidFill>
                  <a:schemeClr val="dk2"/>
                </a:solidFill>
              </a:rPr>
              <a:t>ξίες</a:t>
            </a:r>
            <a:r>
              <a:rPr lang="en" sz="1200" u="sng" dirty="0">
                <a:solidFill>
                  <a:schemeClr val="dk2"/>
                </a:solidFill>
              </a:rPr>
              <a:t> </a:t>
            </a:r>
            <a:r>
              <a:rPr lang="en" sz="1200" u="sng" dirty="0" err="1">
                <a:solidFill>
                  <a:schemeClr val="dk2"/>
                </a:solidFill>
              </a:rPr>
              <a:t>κ</a:t>
            </a:r>
            <a:r>
              <a:rPr lang="en" sz="1200" u="sng" dirty="0">
                <a:solidFill>
                  <a:schemeClr val="dk2"/>
                </a:solidFill>
              </a:rPr>
              <a:t>α</a:t>
            </a:r>
            <a:r>
              <a:rPr lang="en" sz="1200" u="sng" dirty="0" err="1">
                <a:solidFill>
                  <a:schemeClr val="dk2"/>
                </a:solidFill>
              </a:rPr>
              <a:t>ι</a:t>
            </a:r>
            <a:r>
              <a:rPr lang="en" sz="1200" u="sng" dirty="0">
                <a:solidFill>
                  <a:schemeClr val="dk2"/>
                </a:solidFill>
              </a:rPr>
              <a:t> π</a:t>
            </a:r>
            <a:r>
              <a:rPr lang="en" sz="1200" u="sng" dirty="0" err="1">
                <a:solidFill>
                  <a:schemeClr val="dk2"/>
                </a:solidFill>
              </a:rPr>
              <a:t>ροο</a:t>
            </a:r>
            <a:r>
              <a:rPr lang="en" sz="1200" u="sng" dirty="0">
                <a:solidFill>
                  <a:schemeClr val="dk2"/>
                </a:solidFill>
              </a:rPr>
              <a:t>π</a:t>
            </a:r>
            <a:r>
              <a:rPr lang="en" sz="1200" u="sng" dirty="0" err="1">
                <a:solidFill>
                  <a:schemeClr val="dk2"/>
                </a:solidFill>
              </a:rPr>
              <a:t>τικές</a:t>
            </a:r>
            <a:r>
              <a:rPr lang="en" sz="1200" u="sng" dirty="0">
                <a:solidFill>
                  <a:schemeClr val="dk2"/>
                </a:solidFill>
              </a:rPr>
              <a:t> απ</a:t>
            </a:r>
            <a:r>
              <a:rPr lang="en" sz="1200" u="sng" dirty="0" err="1">
                <a:solidFill>
                  <a:schemeClr val="dk2"/>
                </a:solidFill>
              </a:rPr>
              <a:t>οτελούν</a:t>
            </a:r>
            <a:r>
              <a:rPr lang="en" sz="1200" u="sng" dirty="0">
                <a:solidFill>
                  <a:schemeClr val="dk2"/>
                </a:solidFill>
              </a:rPr>
              <a:t> </a:t>
            </a:r>
            <a:r>
              <a:rPr lang="en" sz="1200" u="sng" dirty="0" err="1">
                <a:solidFill>
                  <a:schemeClr val="dk2"/>
                </a:solidFill>
              </a:rPr>
              <a:t>μέρος</a:t>
            </a:r>
            <a:r>
              <a:rPr lang="en" sz="1200" u="sng" dirty="0">
                <a:solidFill>
                  <a:schemeClr val="dk2"/>
                </a:solidFill>
              </a:rPr>
              <a:t> </a:t>
            </a:r>
            <a:r>
              <a:rPr lang="en" sz="1200" u="sng" dirty="0" err="1">
                <a:solidFill>
                  <a:schemeClr val="dk2"/>
                </a:solidFill>
              </a:rPr>
              <a:t>της</a:t>
            </a:r>
            <a:r>
              <a:rPr lang="en" sz="1200" u="sng" dirty="0">
                <a:solidFill>
                  <a:schemeClr val="dk2"/>
                </a:solidFill>
              </a:rPr>
              <a:t> </a:t>
            </a:r>
            <a:r>
              <a:rPr lang="en" sz="1200" u="sng" dirty="0" err="1">
                <a:solidFill>
                  <a:schemeClr val="dk2"/>
                </a:solidFill>
              </a:rPr>
              <a:t>δι</a:t>
            </a:r>
            <a:r>
              <a:rPr lang="en" sz="1200" u="sng" dirty="0">
                <a:solidFill>
                  <a:schemeClr val="dk2"/>
                </a:solidFill>
              </a:rPr>
              <a:t>α</a:t>
            </a:r>
            <a:r>
              <a:rPr lang="en" sz="1200" u="sng" dirty="0" err="1">
                <a:solidFill>
                  <a:schemeClr val="dk2"/>
                </a:solidFill>
              </a:rPr>
              <a:t>δικ</a:t>
            </a:r>
            <a:r>
              <a:rPr lang="en" sz="1200" u="sng" dirty="0">
                <a:solidFill>
                  <a:schemeClr val="dk2"/>
                </a:solidFill>
              </a:rPr>
              <a:t>α</a:t>
            </a:r>
            <a:r>
              <a:rPr lang="en" sz="1200" u="sng" dirty="0" err="1">
                <a:solidFill>
                  <a:schemeClr val="dk2"/>
                </a:solidFill>
              </a:rPr>
              <a:t>σί</a:t>
            </a:r>
            <a:r>
              <a:rPr lang="en" sz="1200" u="sng" dirty="0">
                <a:solidFill>
                  <a:schemeClr val="dk2"/>
                </a:solidFill>
              </a:rPr>
              <a:t>α</a:t>
            </a:r>
            <a:r>
              <a:rPr lang="en" sz="1200" u="sng" dirty="0" err="1">
                <a:solidFill>
                  <a:schemeClr val="dk2"/>
                </a:solidFill>
              </a:rPr>
              <a:t>ς</a:t>
            </a:r>
            <a:r>
              <a:rPr lang="en" sz="1200" dirty="0">
                <a:solidFill>
                  <a:schemeClr val="dk2"/>
                </a:solidFill>
              </a:rPr>
              <a:t>.</a:t>
            </a:r>
            <a:endParaRPr sz="1200" dirty="0">
              <a:solidFill>
                <a:schemeClr val="dk2"/>
              </a:solidFill>
            </a:endParaRPr>
          </a:p>
          <a:p>
            <a:pPr marL="914400" lvl="1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Char char="○"/>
            </a:pPr>
            <a:r>
              <a:rPr lang="en" sz="1200" i="1" dirty="0" err="1">
                <a:solidFill>
                  <a:schemeClr val="dk2"/>
                </a:solidFill>
              </a:rPr>
              <a:t>Η</a:t>
            </a:r>
            <a:r>
              <a:rPr lang="en" sz="1200" i="1" dirty="0">
                <a:solidFill>
                  <a:schemeClr val="dk2"/>
                </a:solidFill>
              </a:rPr>
              <a:t> π</a:t>
            </a:r>
            <a:r>
              <a:rPr lang="en" sz="1200" i="1" dirty="0" err="1">
                <a:solidFill>
                  <a:schemeClr val="dk2"/>
                </a:solidFill>
              </a:rPr>
              <a:t>ρ</a:t>
            </a:r>
            <a:r>
              <a:rPr lang="en" sz="1200" i="1" dirty="0">
                <a:solidFill>
                  <a:schemeClr val="dk2"/>
                </a:solidFill>
              </a:rPr>
              <a:t>α</a:t>
            </a:r>
            <a:r>
              <a:rPr lang="en" sz="1200" i="1" dirty="0" err="1">
                <a:solidFill>
                  <a:schemeClr val="dk2"/>
                </a:solidFill>
              </a:rPr>
              <a:t>γμ</a:t>
            </a:r>
            <a:r>
              <a:rPr lang="en" sz="1200" i="1" dirty="0">
                <a:solidFill>
                  <a:schemeClr val="dk2"/>
                </a:solidFill>
              </a:rPr>
              <a:t>α</a:t>
            </a:r>
            <a:r>
              <a:rPr lang="en" sz="1200" i="1" dirty="0" err="1">
                <a:solidFill>
                  <a:schemeClr val="dk2"/>
                </a:solidFill>
              </a:rPr>
              <a:t>τικότητ</a:t>
            </a:r>
            <a:r>
              <a:rPr lang="en" sz="1200" i="1" dirty="0">
                <a:solidFill>
                  <a:schemeClr val="dk2"/>
                </a:solidFill>
              </a:rPr>
              <a:t>α </a:t>
            </a:r>
            <a:r>
              <a:rPr lang="en" sz="1200" i="1" dirty="0" err="1">
                <a:solidFill>
                  <a:schemeClr val="dk2"/>
                </a:solidFill>
              </a:rPr>
              <a:t>δεν</a:t>
            </a:r>
            <a:r>
              <a:rPr lang="en" sz="1200" i="1" dirty="0">
                <a:solidFill>
                  <a:schemeClr val="dk2"/>
                </a:solidFill>
              </a:rPr>
              <a:t> </a:t>
            </a:r>
            <a:r>
              <a:rPr lang="en" sz="1200" i="1" dirty="0" err="1">
                <a:solidFill>
                  <a:schemeClr val="dk2"/>
                </a:solidFill>
              </a:rPr>
              <a:t>είν</a:t>
            </a:r>
            <a:r>
              <a:rPr lang="en" sz="1200" i="1" dirty="0">
                <a:solidFill>
                  <a:schemeClr val="dk2"/>
                </a:solidFill>
              </a:rPr>
              <a:t>α</a:t>
            </a:r>
            <a:r>
              <a:rPr lang="en" sz="1200" i="1" dirty="0" err="1">
                <a:solidFill>
                  <a:schemeClr val="dk2"/>
                </a:solidFill>
              </a:rPr>
              <a:t>ι</a:t>
            </a:r>
            <a:r>
              <a:rPr lang="en" sz="1200" i="1" dirty="0">
                <a:solidFill>
                  <a:schemeClr val="dk2"/>
                </a:solidFill>
              </a:rPr>
              <a:t> </a:t>
            </a:r>
            <a:r>
              <a:rPr lang="en" sz="1200" i="1" dirty="0" err="1">
                <a:solidFill>
                  <a:schemeClr val="dk2"/>
                </a:solidFill>
              </a:rPr>
              <a:t>έν</a:t>
            </a:r>
            <a:r>
              <a:rPr lang="en" sz="1200" i="1" dirty="0">
                <a:solidFill>
                  <a:schemeClr val="dk2"/>
                </a:solidFill>
              </a:rPr>
              <a:t>α </a:t>
            </a:r>
            <a:r>
              <a:rPr lang="en" sz="1200" i="1" dirty="0" err="1">
                <a:solidFill>
                  <a:schemeClr val="dk2"/>
                </a:solidFill>
              </a:rPr>
              <a:t>δεδομένο</a:t>
            </a:r>
            <a:r>
              <a:rPr lang="en" sz="1200" i="1" dirty="0">
                <a:solidFill>
                  <a:schemeClr val="dk2"/>
                </a:solidFill>
              </a:rPr>
              <a:t> </a:t>
            </a:r>
            <a:r>
              <a:rPr lang="en" sz="1200" i="1" dirty="0" err="1">
                <a:solidFill>
                  <a:schemeClr val="dk2"/>
                </a:solidFill>
              </a:rPr>
              <a:t>σύστημ</a:t>
            </a:r>
            <a:r>
              <a:rPr lang="en" sz="1200" i="1" dirty="0">
                <a:solidFill>
                  <a:schemeClr val="dk2"/>
                </a:solidFill>
              </a:rPr>
              <a:t>α π</a:t>
            </a:r>
            <a:r>
              <a:rPr lang="en" sz="1200" i="1" dirty="0" err="1">
                <a:solidFill>
                  <a:schemeClr val="dk2"/>
                </a:solidFill>
              </a:rPr>
              <a:t>ρος</a:t>
            </a:r>
            <a:r>
              <a:rPr lang="en" sz="1200" i="1" dirty="0">
                <a:solidFill>
                  <a:schemeClr val="dk2"/>
                </a:solidFill>
              </a:rPr>
              <a:t> α</a:t>
            </a:r>
            <a:r>
              <a:rPr lang="en" sz="1200" i="1" dirty="0" err="1">
                <a:solidFill>
                  <a:schemeClr val="dk2"/>
                </a:solidFill>
              </a:rPr>
              <a:t>ν</a:t>
            </a:r>
            <a:r>
              <a:rPr lang="en" sz="1200" i="1" dirty="0">
                <a:solidFill>
                  <a:schemeClr val="dk2"/>
                </a:solidFill>
              </a:rPr>
              <a:t>α</a:t>
            </a:r>
            <a:r>
              <a:rPr lang="en" sz="1200" i="1" dirty="0" err="1">
                <a:solidFill>
                  <a:schemeClr val="dk2"/>
                </a:solidFill>
              </a:rPr>
              <a:t>κάλυψη</a:t>
            </a:r>
            <a:r>
              <a:rPr lang="en" sz="1200" i="1" dirty="0">
                <a:solidFill>
                  <a:schemeClr val="dk2"/>
                </a:solidFill>
              </a:rPr>
              <a:t>, α</a:t>
            </a:r>
            <a:r>
              <a:rPr lang="en" sz="1200" i="1" dirty="0" err="1">
                <a:solidFill>
                  <a:schemeClr val="dk2"/>
                </a:solidFill>
              </a:rPr>
              <a:t>λλά</a:t>
            </a:r>
            <a:r>
              <a:rPr lang="en" sz="1200" i="1" dirty="0">
                <a:solidFill>
                  <a:schemeClr val="dk2"/>
                </a:solidFill>
              </a:rPr>
              <a:t> </a:t>
            </a:r>
            <a:r>
              <a:rPr lang="en" sz="1200" i="1" dirty="0" err="1">
                <a:solidFill>
                  <a:schemeClr val="dk2"/>
                </a:solidFill>
              </a:rPr>
              <a:t>μι</a:t>
            </a:r>
            <a:r>
              <a:rPr lang="en" sz="1200" i="1" dirty="0">
                <a:solidFill>
                  <a:schemeClr val="dk2"/>
                </a:solidFill>
              </a:rPr>
              <a:t>α </a:t>
            </a:r>
            <a:r>
              <a:rPr lang="en" sz="1200" i="1" dirty="0" err="1">
                <a:solidFill>
                  <a:schemeClr val="dk2"/>
                </a:solidFill>
              </a:rPr>
              <a:t>διυ</a:t>
            </a:r>
            <a:r>
              <a:rPr lang="en" sz="1200" i="1" dirty="0">
                <a:solidFill>
                  <a:schemeClr val="dk2"/>
                </a:solidFill>
              </a:rPr>
              <a:t>π</a:t>
            </a:r>
            <a:r>
              <a:rPr lang="en" sz="1200" i="1" dirty="0" err="1">
                <a:solidFill>
                  <a:schemeClr val="dk2"/>
                </a:solidFill>
              </a:rPr>
              <a:t>οκειμενική</a:t>
            </a:r>
            <a:r>
              <a:rPr lang="en" sz="1200" i="1" dirty="0">
                <a:solidFill>
                  <a:schemeClr val="dk2"/>
                </a:solidFill>
              </a:rPr>
              <a:t> </a:t>
            </a:r>
            <a:r>
              <a:rPr lang="en" sz="1200" i="1" dirty="0" err="1">
                <a:solidFill>
                  <a:schemeClr val="dk2"/>
                </a:solidFill>
              </a:rPr>
              <a:t>κ</a:t>
            </a:r>
            <a:r>
              <a:rPr lang="en" sz="1200" i="1" dirty="0">
                <a:solidFill>
                  <a:schemeClr val="dk2"/>
                </a:solidFill>
              </a:rPr>
              <a:t>α</a:t>
            </a:r>
            <a:r>
              <a:rPr lang="en" sz="1200" i="1" dirty="0" err="1">
                <a:solidFill>
                  <a:schemeClr val="dk2"/>
                </a:solidFill>
              </a:rPr>
              <a:t>τ</a:t>
            </a:r>
            <a:r>
              <a:rPr lang="en" sz="1200" i="1" dirty="0">
                <a:solidFill>
                  <a:schemeClr val="dk2"/>
                </a:solidFill>
              </a:rPr>
              <a:t>α</a:t>
            </a:r>
            <a:r>
              <a:rPr lang="en" sz="1200" i="1" dirty="0" err="1">
                <a:solidFill>
                  <a:schemeClr val="dk2"/>
                </a:solidFill>
              </a:rPr>
              <a:t>σκευή</a:t>
            </a:r>
            <a:r>
              <a:rPr lang="en" sz="1200" i="1" dirty="0">
                <a:solidFill>
                  <a:schemeClr val="dk2"/>
                </a:solidFill>
              </a:rPr>
              <a:t> π</a:t>
            </a:r>
            <a:r>
              <a:rPr lang="en" sz="1200" i="1" dirty="0" err="1">
                <a:solidFill>
                  <a:schemeClr val="dk2"/>
                </a:solidFill>
              </a:rPr>
              <a:t>ου</a:t>
            </a:r>
            <a:r>
              <a:rPr lang="en" sz="1200" i="1" dirty="0">
                <a:solidFill>
                  <a:schemeClr val="dk2"/>
                </a:solidFill>
              </a:rPr>
              <a:t> </a:t>
            </a:r>
            <a:r>
              <a:rPr lang="en" sz="1200" i="1" dirty="0" err="1">
                <a:solidFill>
                  <a:schemeClr val="dk2"/>
                </a:solidFill>
              </a:rPr>
              <a:t>χτίζετ</a:t>
            </a:r>
            <a:r>
              <a:rPr lang="en" sz="1200" i="1" dirty="0">
                <a:solidFill>
                  <a:schemeClr val="dk2"/>
                </a:solidFill>
              </a:rPr>
              <a:t>α</a:t>
            </a:r>
            <a:r>
              <a:rPr lang="en" sz="1200" i="1" dirty="0" err="1">
                <a:solidFill>
                  <a:schemeClr val="dk2"/>
                </a:solidFill>
              </a:rPr>
              <a:t>ι</a:t>
            </a:r>
            <a:r>
              <a:rPr lang="en" sz="1200" i="1" dirty="0">
                <a:solidFill>
                  <a:schemeClr val="dk2"/>
                </a:solidFill>
              </a:rPr>
              <a:t> </a:t>
            </a:r>
            <a:r>
              <a:rPr lang="en" sz="1200" i="1" u="sng" dirty="0" err="1">
                <a:solidFill>
                  <a:schemeClr val="dk2"/>
                </a:solidFill>
              </a:rPr>
              <a:t>μέσω</a:t>
            </a:r>
            <a:r>
              <a:rPr lang="en" sz="1200" i="1" u="sng" dirty="0">
                <a:solidFill>
                  <a:schemeClr val="dk2"/>
                </a:solidFill>
              </a:rPr>
              <a:t> </a:t>
            </a:r>
            <a:r>
              <a:rPr lang="en" sz="1200" i="1" u="sng" dirty="0" err="1">
                <a:solidFill>
                  <a:schemeClr val="dk2"/>
                </a:solidFill>
              </a:rPr>
              <a:t>δι</a:t>
            </a:r>
            <a:r>
              <a:rPr lang="en" sz="1200" i="1" u="sng" dirty="0">
                <a:solidFill>
                  <a:schemeClr val="dk2"/>
                </a:solidFill>
              </a:rPr>
              <a:t>α</a:t>
            </a:r>
            <a:r>
              <a:rPr lang="en" sz="1200" i="1" u="sng" dirty="0" err="1">
                <a:solidFill>
                  <a:schemeClr val="dk2"/>
                </a:solidFill>
              </a:rPr>
              <a:t>λόγου</a:t>
            </a:r>
            <a:r>
              <a:rPr lang="en" sz="1200" i="1" u="sng" dirty="0">
                <a:solidFill>
                  <a:schemeClr val="dk2"/>
                </a:solidFill>
              </a:rPr>
              <a:t> </a:t>
            </a:r>
            <a:r>
              <a:rPr lang="en" sz="1200" i="1" u="sng" dirty="0" err="1">
                <a:solidFill>
                  <a:schemeClr val="dk2"/>
                </a:solidFill>
              </a:rPr>
              <a:t>κ</a:t>
            </a:r>
            <a:r>
              <a:rPr lang="en" sz="1200" i="1" u="sng" dirty="0">
                <a:solidFill>
                  <a:schemeClr val="dk2"/>
                </a:solidFill>
              </a:rPr>
              <a:t>α</a:t>
            </a:r>
            <a:r>
              <a:rPr lang="en" sz="1200" i="1" u="sng" dirty="0" err="1">
                <a:solidFill>
                  <a:schemeClr val="dk2"/>
                </a:solidFill>
              </a:rPr>
              <a:t>ι</a:t>
            </a:r>
            <a:r>
              <a:rPr lang="en" sz="1200" i="1" u="sng" dirty="0">
                <a:solidFill>
                  <a:schemeClr val="dk2"/>
                </a:solidFill>
              </a:rPr>
              <a:t> </a:t>
            </a:r>
            <a:r>
              <a:rPr lang="en" sz="1200" i="1" u="sng" dirty="0" err="1">
                <a:solidFill>
                  <a:schemeClr val="dk2"/>
                </a:solidFill>
              </a:rPr>
              <a:t>κοινής</a:t>
            </a:r>
            <a:r>
              <a:rPr lang="en" sz="1200" i="1" u="sng" dirty="0">
                <a:solidFill>
                  <a:schemeClr val="dk2"/>
                </a:solidFill>
              </a:rPr>
              <a:t> </a:t>
            </a:r>
            <a:r>
              <a:rPr lang="en" sz="1200" i="1" u="sng" dirty="0" err="1">
                <a:solidFill>
                  <a:schemeClr val="dk2"/>
                </a:solidFill>
              </a:rPr>
              <a:t>κ</a:t>
            </a:r>
            <a:r>
              <a:rPr lang="en" sz="1200" i="1" u="sng" dirty="0">
                <a:solidFill>
                  <a:schemeClr val="dk2"/>
                </a:solidFill>
              </a:rPr>
              <a:t>α</a:t>
            </a:r>
            <a:r>
              <a:rPr lang="en" sz="1200" i="1" u="sng" dirty="0" err="1">
                <a:solidFill>
                  <a:schemeClr val="dk2"/>
                </a:solidFill>
              </a:rPr>
              <a:t>τ</a:t>
            </a:r>
            <a:r>
              <a:rPr lang="en" sz="1200" i="1" u="sng" dirty="0">
                <a:solidFill>
                  <a:schemeClr val="dk2"/>
                </a:solidFill>
              </a:rPr>
              <a:t>α</a:t>
            </a:r>
            <a:r>
              <a:rPr lang="en" sz="1200" i="1" u="sng" dirty="0" err="1">
                <a:solidFill>
                  <a:schemeClr val="dk2"/>
                </a:solidFill>
              </a:rPr>
              <a:t>νόησης</a:t>
            </a:r>
            <a:r>
              <a:rPr lang="en" sz="1200" dirty="0">
                <a:solidFill>
                  <a:schemeClr val="dk2"/>
                </a:solidFill>
              </a:rPr>
              <a:t>.</a:t>
            </a:r>
            <a:endParaRPr sz="1200" dirty="0">
              <a:solidFill>
                <a:schemeClr val="dk2"/>
              </a:solidFill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100"/>
              <a:buChar char="●"/>
            </a:pPr>
            <a:r>
              <a:rPr lang="en" b="1" dirty="0" err="1">
                <a:solidFill>
                  <a:schemeClr val="dk2"/>
                </a:solidFill>
              </a:rPr>
              <a:t>Η</a:t>
            </a:r>
            <a:r>
              <a:rPr lang="en" b="1" dirty="0">
                <a:solidFill>
                  <a:schemeClr val="dk2"/>
                </a:solidFill>
              </a:rPr>
              <a:t> “</a:t>
            </a:r>
            <a:r>
              <a:rPr lang="en" b="1" dirty="0" err="1">
                <a:solidFill>
                  <a:schemeClr val="dk2"/>
                </a:solidFill>
              </a:rPr>
              <a:t>Ιδέ</a:t>
            </a:r>
            <a:r>
              <a:rPr lang="en" b="1" dirty="0">
                <a:solidFill>
                  <a:schemeClr val="dk2"/>
                </a:solidFill>
              </a:rPr>
              <a:t>α </a:t>
            </a:r>
            <a:r>
              <a:rPr lang="en" b="1" dirty="0" err="1">
                <a:solidFill>
                  <a:schemeClr val="dk2"/>
                </a:solidFill>
              </a:rPr>
              <a:t>των</a:t>
            </a:r>
            <a:r>
              <a:rPr lang="en" b="1" dirty="0">
                <a:solidFill>
                  <a:schemeClr val="dk2"/>
                </a:solidFill>
              </a:rPr>
              <a:t> </a:t>
            </a:r>
            <a:r>
              <a:rPr lang="en" b="1" dirty="0" err="1">
                <a:solidFill>
                  <a:schemeClr val="dk2"/>
                </a:solidFill>
              </a:rPr>
              <a:t>Συστημάτων</a:t>
            </a:r>
            <a:r>
              <a:rPr lang="en" b="1" dirty="0">
                <a:solidFill>
                  <a:schemeClr val="dk2"/>
                </a:solidFill>
              </a:rPr>
              <a:t>” </a:t>
            </a:r>
            <a:r>
              <a:rPr lang="en" b="1" dirty="0" err="1">
                <a:solidFill>
                  <a:schemeClr val="dk2"/>
                </a:solidFill>
              </a:rPr>
              <a:t>ως</a:t>
            </a:r>
            <a:r>
              <a:rPr lang="en" b="1" dirty="0">
                <a:solidFill>
                  <a:schemeClr val="dk2"/>
                </a:solidFill>
              </a:rPr>
              <a:t> </a:t>
            </a:r>
            <a:r>
              <a:rPr lang="en" b="1" dirty="0" err="1">
                <a:solidFill>
                  <a:schemeClr val="dk2"/>
                </a:solidFill>
              </a:rPr>
              <a:t>Εννοιολογικό</a:t>
            </a:r>
            <a:r>
              <a:rPr lang="en" b="1" dirty="0">
                <a:solidFill>
                  <a:schemeClr val="dk2"/>
                </a:solidFill>
              </a:rPr>
              <a:t> </a:t>
            </a:r>
            <a:r>
              <a:rPr lang="en" b="1" dirty="0" err="1">
                <a:solidFill>
                  <a:schemeClr val="dk2"/>
                </a:solidFill>
              </a:rPr>
              <a:t>Εργ</a:t>
            </a:r>
            <a:r>
              <a:rPr lang="en" b="1" dirty="0">
                <a:solidFill>
                  <a:schemeClr val="dk2"/>
                </a:solidFill>
              </a:rPr>
              <a:t>α</a:t>
            </a:r>
            <a:r>
              <a:rPr lang="en" b="1" dirty="0" err="1">
                <a:solidFill>
                  <a:schemeClr val="dk2"/>
                </a:solidFill>
              </a:rPr>
              <a:t>λείο</a:t>
            </a:r>
            <a:r>
              <a:rPr lang="en" b="1" dirty="0">
                <a:solidFill>
                  <a:schemeClr val="dk2"/>
                </a:solidFill>
              </a:rPr>
              <a:t>:</a:t>
            </a:r>
            <a:endParaRPr b="1" dirty="0">
              <a:solidFill>
                <a:schemeClr val="dk2"/>
              </a:solidFill>
            </a:endParaRPr>
          </a:p>
          <a:p>
            <a:pPr marL="914400" lvl="1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Char char="○"/>
            </a:pPr>
            <a:r>
              <a:rPr lang="en" dirty="0" err="1">
                <a:solidFill>
                  <a:schemeClr val="dk2"/>
                </a:solidFill>
              </a:rPr>
              <a:t>Δεν</a:t>
            </a:r>
            <a:r>
              <a:rPr lang="en" dirty="0">
                <a:solidFill>
                  <a:schemeClr val="dk2"/>
                </a:solidFill>
              </a:rPr>
              <a:t> </a:t>
            </a:r>
            <a:r>
              <a:rPr lang="en" dirty="0" err="1">
                <a:solidFill>
                  <a:schemeClr val="dk2"/>
                </a:solidFill>
              </a:rPr>
              <a:t>μ</a:t>
            </a:r>
            <a:r>
              <a:rPr lang="en" dirty="0">
                <a:solidFill>
                  <a:schemeClr val="dk2"/>
                </a:solidFill>
              </a:rPr>
              <a:t>π</a:t>
            </a:r>
            <a:r>
              <a:rPr lang="en" dirty="0" err="1">
                <a:solidFill>
                  <a:schemeClr val="dk2"/>
                </a:solidFill>
              </a:rPr>
              <a:t>ορούμε</a:t>
            </a:r>
            <a:r>
              <a:rPr lang="en" dirty="0">
                <a:solidFill>
                  <a:schemeClr val="dk2"/>
                </a:solidFill>
              </a:rPr>
              <a:t> </a:t>
            </a:r>
            <a:r>
              <a:rPr lang="en" dirty="0" err="1">
                <a:solidFill>
                  <a:schemeClr val="dk2"/>
                </a:solidFill>
              </a:rPr>
              <a:t>ν</a:t>
            </a:r>
            <a:r>
              <a:rPr lang="en" dirty="0">
                <a:solidFill>
                  <a:schemeClr val="dk2"/>
                </a:solidFill>
              </a:rPr>
              <a:t>α </a:t>
            </a:r>
            <a:r>
              <a:rPr lang="en" dirty="0" err="1">
                <a:solidFill>
                  <a:schemeClr val="dk2"/>
                </a:solidFill>
              </a:rPr>
              <a:t>γνωρίζουμε</a:t>
            </a:r>
            <a:r>
              <a:rPr lang="en" dirty="0">
                <a:solidFill>
                  <a:schemeClr val="dk2"/>
                </a:solidFill>
              </a:rPr>
              <a:t> α</a:t>
            </a:r>
            <a:r>
              <a:rPr lang="en" dirty="0" err="1">
                <a:solidFill>
                  <a:schemeClr val="dk2"/>
                </a:solidFill>
              </a:rPr>
              <a:t>ν</a:t>
            </a:r>
            <a:r>
              <a:rPr lang="en" dirty="0">
                <a:solidFill>
                  <a:schemeClr val="dk2"/>
                </a:solidFill>
              </a:rPr>
              <a:t> </a:t>
            </a:r>
            <a:r>
              <a:rPr lang="en" dirty="0" err="1">
                <a:solidFill>
                  <a:schemeClr val="dk2"/>
                </a:solidFill>
              </a:rPr>
              <a:t>τ</a:t>
            </a:r>
            <a:r>
              <a:rPr lang="en" dirty="0">
                <a:solidFill>
                  <a:schemeClr val="dk2"/>
                </a:solidFill>
              </a:rPr>
              <a:t>α </a:t>
            </a:r>
            <a:r>
              <a:rPr lang="en" dirty="0" err="1">
                <a:solidFill>
                  <a:schemeClr val="dk2"/>
                </a:solidFill>
              </a:rPr>
              <a:t>συστήμ</a:t>
            </a:r>
            <a:r>
              <a:rPr lang="en" dirty="0">
                <a:solidFill>
                  <a:schemeClr val="dk2"/>
                </a:solidFill>
              </a:rPr>
              <a:t>α</a:t>
            </a:r>
            <a:r>
              <a:rPr lang="en" dirty="0" err="1">
                <a:solidFill>
                  <a:schemeClr val="dk2"/>
                </a:solidFill>
              </a:rPr>
              <a:t>τ</a:t>
            </a:r>
            <a:r>
              <a:rPr lang="en" dirty="0">
                <a:solidFill>
                  <a:schemeClr val="dk2"/>
                </a:solidFill>
              </a:rPr>
              <a:t>α </a:t>
            </a:r>
            <a:r>
              <a:rPr lang="en" dirty="0" err="1">
                <a:solidFill>
                  <a:schemeClr val="dk2"/>
                </a:solidFill>
              </a:rPr>
              <a:t>υ</a:t>
            </a:r>
            <a:r>
              <a:rPr lang="en" dirty="0">
                <a:solidFill>
                  <a:schemeClr val="dk2"/>
                </a:solidFill>
              </a:rPr>
              <a:t>π</a:t>
            </a:r>
            <a:r>
              <a:rPr lang="en" dirty="0" err="1">
                <a:solidFill>
                  <a:schemeClr val="dk2"/>
                </a:solidFill>
              </a:rPr>
              <a:t>άρχουν</a:t>
            </a:r>
            <a:r>
              <a:rPr lang="en" dirty="0">
                <a:solidFill>
                  <a:schemeClr val="dk2"/>
                </a:solidFill>
              </a:rPr>
              <a:t> π</a:t>
            </a:r>
            <a:r>
              <a:rPr lang="en" dirty="0" err="1">
                <a:solidFill>
                  <a:schemeClr val="dk2"/>
                </a:solidFill>
              </a:rPr>
              <a:t>ρ</a:t>
            </a:r>
            <a:r>
              <a:rPr lang="en" dirty="0">
                <a:solidFill>
                  <a:schemeClr val="dk2"/>
                </a:solidFill>
              </a:rPr>
              <a:t>α</a:t>
            </a:r>
            <a:r>
              <a:rPr lang="en" dirty="0" err="1">
                <a:solidFill>
                  <a:schemeClr val="dk2"/>
                </a:solidFill>
              </a:rPr>
              <a:t>γμ</a:t>
            </a:r>
            <a:r>
              <a:rPr lang="en" dirty="0">
                <a:solidFill>
                  <a:schemeClr val="dk2"/>
                </a:solidFill>
              </a:rPr>
              <a:t>α</a:t>
            </a:r>
            <a:r>
              <a:rPr lang="en" dirty="0" err="1">
                <a:solidFill>
                  <a:schemeClr val="dk2"/>
                </a:solidFill>
              </a:rPr>
              <a:t>τικά</a:t>
            </a:r>
            <a:r>
              <a:rPr lang="en" dirty="0">
                <a:solidFill>
                  <a:schemeClr val="dk2"/>
                </a:solidFill>
              </a:rPr>
              <a:t> </a:t>
            </a:r>
            <a:r>
              <a:rPr lang="en" dirty="0" err="1">
                <a:solidFill>
                  <a:schemeClr val="dk2"/>
                </a:solidFill>
              </a:rPr>
              <a:t>στον</a:t>
            </a:r>
            <a:r>
              <a:rPr lang="en" dirty="0">
                <a:solidFill>
                  <a:schemeClr val="dk2"/>
                </a:solidFill>
              </a:rPr>
              <a:t> </a:t>
            </a:r>
            <a:r>
              <a:rPr lang="en" dirty="0" err="1">
                <a:solidFill>
                  <a:schemeClr val="dk2"/>
                </a:solidFill>
              </a:rPr>
              <a:t>κόσμο</a:t>
            </a:r>
            <a:r>
              <a:rPr lang="en" dirty="0">
                <a:solidFill>
                  <a:schemeClr val="dk2"/>
                </a:solidFill>
              </a:rPr>
              <a:t>, α</a:t>
            </a:r>
            <a:r>
              <a:rPr lang="en" dirty="0" err="1">
                <a:solidFill>
                  <a:schemeClr val="dk2"/>
                </a:solidFill>
              </a:rPr>
              <a:t>λλά</a:t>
            </a:r>
            <a:r>
              <a:rPr lang="en" dirty="0">
                <a:solidFill>
                  <a:schemeClr val="dk2"/>
                </a:solidFill>
              </a:rPr>
              <a:t> </a:t>
            </a:r>
            <a:r>
              <a:rPr lang="en" dirty="0" err="1">
                <a:solidFill>
                  <a:schemeClr val="dk2"/>
                </a:solidFill>
              </a:rPr>
              <a:t>η</a:t>
            </a:r>
            <a:r>
              <a:rPr lang="en" dirty="0">
                <a:solidFill>
                  <a:schemeClr val="dk2"/>
                </a:solidFill>
              </a:rPr>
              <a:t> </a:t>
            </a:r>
            <a:r>
              <a:rPr lang="en" dirty="0" err="1">
                <a:solidFill>
                  <a:schemeClr val="dk2"/>
                </a:solidFill>
              </a:rPr>
              <a:t>χρήση</a:t>
            </a:r>
            <a:r>
              <a:rPr lang="en" dirty="0">
                <a:solidFill>
                  <a:schemeClr val="dk2"/>
                </a:solidFill>
              </a:rPr>
              <a:t> </a:t>
            </a:r>
            <a:r>
              <a:rPr lang="en" dirty="0" err="1">
                <a:solidFill>
                  <a:schemeClr val="dk2"/>
                </a:solidFill>
              </a:rPr>
              <a:t>τους</a:t>
            </a:r>
            <a:r>
              <a:rPr lang="en" dirty="0">
                <a:solidFill>
                  <a:schemeClr val="dk2"/>
                </a:solidFill>
              </a:rPr>
              <a:t> </a:t>
            </a:r>
            <a:r>
              <a:rPr lang="en" dirty="0" err="1">
                <a:solidFill>
                  <a:schemeClr val="dk2"/>
                </a:solidFill>
              </a:rPr>
              <a:t>ως</a:t>
            </a:r>
            <a:r>
              <a:rPr lang="en" dirty="0">
                <a:solidFill>
                  <a:schemeClr val="dk2"/>
                </a:solidFill>
              </a:rPr>
              <a:t> </a:t>
            </a:r>
            <a:r>
              <a:rPr lang="en" dirty="0" err="1">
                <a:solidFill>
                  <a:schemeClr val="dk2"/>
                </a:solidFill>
              </a:rPr>
              <a:t>φ</a:t>
            </a:r>
            <a:r>
              <a:rPr lang="en" dirty="0">
                <a:solidFill>
                  <a:schemeClr val="dk2"/>
                </a:solidFill>
              </a:rPr>
              <a:t>α</a:t>
            </a:r>
            <a:r>
              <a:rPr lang="en" dirty="0" err="1">
                <a:solidFill>
                  <a:schemeClr val="dk2"/>
                </a:solidFill>
              </a:rPr>
              <a:t>κού</a:t>
            </a:r>
            <a:r>
              <a:rPr lang="en" dirty="0">
                <a:solidFill>
                  <a:schemeClr val="dk2"/>
                </a:solidFill>
              </a:rPr>
              <a:t> </a:t>
            </a:r>
            <a:r>
              <a:rPr lang="en" dirty="0" err="1">
                <a:solidFill>
                  <a:schemeClr val="dk2"/>
                </a:solidFill>
              </a:rPr>
              <a:t>είν</a:t>
            </a:r>
            <a:r>
              <a:rPr lang="en" dirty="0">
                <a:solidFill>
                  <a:schemeClr val="dk2"/>
                </a:solidFill>
              </a:rPr>
              <a:t>α</a:t>
            </a:r>
            <a:r>
              <a:rPr lang="en" dirty="0" err="1">
                <a:solidFill>
                  <a:schemeClr val="dk2"/>
                </a:solidFill>
              </a:rPr>
              <a:t>ι</a:t>
            </a:r>
            <a:r>
              <a:rPr lang="en" dirty="0">
                <a:solidFill>
                  <a:schemeClr val="dk2"/>
                </a:solidFill>
              </a:rPr>
              <a:t> </a:t>
            </a:r>
            <a:r>
              <a:rPr lang="en" dirty="0" err="1">
                <a:solidFill>
                  <a:schemeClr val="dk2"/>
                </a:solidFill>
              </a:rPr>
              <a:t>εξ</a:t>
            </a:r>
            <a:r>
              <a:rPr lang="en" dirty="0">
                <a:solidFill>
                  <a:schemeClr val="dk2"/>
                </a:solidFill>
              </a:rPr>
              <a:t>α</a:t>
            </a:r>
            <a:r>
              <a:rPr lang="en" dirty="0" err="1">
                <a:solidFill>
                  <a:schemeClr val="dk2"/>
                </a:solidFill>
              </a:rPr>
              <a:t>ιρετικά</a:t>
            </a:r>
            <a:r>
              <a:rPr lang="en" dirty="0">
                <a:solidFill>
                  <a:schemeClr val="dk2"/>
                </a:solidFill>
              </a:rPr>
              <a:t> </a:t>
            </a:r>
            <a:r>
              <a:rPr lang="en" dirty="0" err="1">
                <a:solidFill>
                  <a:schemeClr val="dk2"/>
                </a:solidFill>
              </a:rPr>
              <a:t>χρήσιμη</a:t>
            </a:r>
            <a:r>
              <a:rPr lang="en" dirty="0">
                <a:solidFill>
                  <a:schemeClr val="dk2"/>
                </a:solidFill>
              </a:rPr>
              <a:t> </a:t>
            </a:r>
            <a:r>
              <a:rPr lang="en" dirty="0" err="1">
                <a:solidFill>
                  <a:schemeClr val="dk2"/>
                </a:solidFill>
              </a:rPr>
              <a:t>γι</a:t>
            </a:r>
            <a:r>
              <a:rPr lang="en" dirty="0">
                <a:solidFill>
                  <a:schemeClr val="dk2"/>
                </a:solidFill>
              </a:rPr>
              <a:t>α </a:t>
            </a:r>
            <a:r>
              <a:rPr lang="en" dirty="0" err="1">
                <a:solidFill>
                  <a:schemeClr val="dk2"/>
                </a:solidFill>
              </a:rPr>
              <a:t>την</a:t>
            </a:r>
            <a:r>
              <a:rPr lang="en" dirty="0">
                <a:solidFill>
                  <a:schemeClr val="dk2"/>
                </a:solidFill>
              </a:rPr>
              <a:t> </a:t>
            </a:r>
            <a:r>
              <a:rPr lang="en" dirty="0" err="1">
                <a:solidFill>
                  <a:schemeClr val="dk2"/>
                </a:solidFill>
              </a:rPr>
              <a:t>ερμηνεί</a:t>
            </a:r>
            <a:r>
              <a:rPr lang="en" dirty="0">
                <a:solidFill>
                  <a:schemeClr val="dk2"/>
                </a:solidFill>
              </a:rPr>
              <a:t>α </a:t>
            </a:r>
            <a:r>
              <a:rPr lang="en" dirty="0" err="1">
                <a:solidFill>
                  <a:schemeClr val="dk2"/>
                </a:solidFill>
              </a:rPr>
              <a:t>της</a:t>
            </a:r>
            <a:r>
              <a:rPr lang="en" dirty="0">
                <a:solidFill>
                  <a:schemeClr val="dk2"/>
                </a:solidFill>
              </a:rPr>
              <a:t> π</a:t>
            </a:r>
            <a:r>
              <a:rPr lang="en" dirty="0" err="1">
                <a:solidFill>
                  <a:schemeClr val="dk2"/>
                </a:solidFill>
              </a:rPr>
              <a:t>ολυ</a:t>
            </a:r>
            <a:r>
              <a:rPr lang="en" dirty="0">
                <a:solidFill>
                  <a:schemeClr val="dk2"/>
                </a:solidFill>
              </a:rPr>
              <a:t>π</a:t>
            </a:r>
            <a:r>
              <a:rPr lang="en" dirty="0" err="1">
                <a:solidFill>
                  <a:schemeClr val="dk2"/>
                </a:solidFill>
              </a:rPr>
              <a:t>λοκότητ</a:t>
            </a:r>
            <a:r>
              <a:rPr lang="en" dirty="0">
                <a:solidFill>
                  <a:schemeClr val="dk2"/>
                </a:solidFill>
              </a:rPr>
              <a:t>α</a:t>
            </a:r>
            <a:r>
              <a:rPr lang="en" dirty="0" err="1">
                <a:solidFill>
                  <a:schemeClr val="dk2"/>
                </a:solidFill>
              </a:rPr>
              <a:t>ς</a:t>
            </a:r>
            <a:r>
              <a:rPr lang="en" dirty="0">
                <a:solidFill>
                  <a:schemeClr val="dk2"/>
                </a:solidFill>
              </a:rPr>
              <a:t>.</a:t>
            </a:r>
            <a:endParaRPr dirty="0">
              <a:solidFill>
                <a:schemeClr val="dk2"/>
              </a:solidFill>
            </a:endParaRPr>
          </a:p>
          <a:p>
            <a:pPr marL="914400" lvl="1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Char char="○"/>
            </a:pPr>
            <a:r>
              <a:rPr lang="en" dirty="0" err="1">
                <a:solidFill>
                  <a:schemeClr val="dk2"/>
                </a:solidFill>
              </a:rPr>
              <a:t>Ο</a:t>
            </a:r>
            <a:r>
              <a:rPr lang="en" dirty="0">
                <a:solidFill>
                  <a:schemeClr val="dk2"/>
                </a:solidFill>
              </a:rPr>
              <a:t> </a:t>
            </a:r>
            <a:r>
              <a:rPr lang="en" dirty="0" err="1">
                <a:solidFill>
                  <a:schemeClr val="dk2"/>
                </a:solidFill>
              </a:rPr>
              <a:t>στόχος</a:t>
            </a:r>
            <a:r>
              <a:rPr lang="en" dirty="0">
                <a:solidFill>
                  <a:schemeClr val="dk2"/>
                </a:solidFill>
              </a:rPr>
              <a:t> </a:t>
            </a:r>
            <a:r>
              <a:rPr lang="en" dirty="0" err="1">
                <a:solidFill>
                  <a:schemeClr val="dk2"/>
                </a:solidFill>
              </a:rPr>
              <a:t>δεν</a:t>
            </a:r>
            <a:r>
              <a:rPr lang="en" dirty="0">
                <a:solidFill>
                  <a:schemeClr val="dk2"/>
                </a:solidFill>
              </a:rPr>
              <a:t> </a:t>
            </a:r>
            <a:r>
              <a:rPr lang="en" dirty="0" err="1">
                <a:solidFill>
                  <a:schemeClr val="dk2"/>
                </a:solidFill>
              </a:rPr>
              <a:t>είν</a:t>
            </a:r>
            <a:r>
              <a:rPr lang="en" dirty="0">
                <a:solidFill>
                  <a:schemeClr val="dk2"/>
                </a:solidFill>
              </a:rPr>
              <a:t>α</a:t>
            </a:r>
            <a:r>
              <a:rPr lang="en" dirty="0" err="1">
                <a:solidFill>
                  <a:schemeClr val="dk2"/>
                </a:solidFill>
              </a:rPr>
              <a:t>ι</a:t>
            </a:r>
            <a:r>
              <a:rPr lang="en" dirty="0">
                <a:solidFill>
                  <a:schemeClr val="dk2"/>
                </a:solidFill>
              </a:rPr>
              <a:t> </a:t>
            </a:r>
            <a:r>
              <a:rPr lang="en" dirty="0" err="1">
                <a:solidFill>
                  <a:schemeClr val="dk2"/>
                </a:solidFill>
              </a:rPr>
              <a:t>ν</a:t>
            </a:r>
            <a:r>
              <a:rPr lang="en" dirty="0">
                <a:solidFill>
                  <a:schemeClr val="dk2"/>
                </a:solidFill>
              </a:rPr>
              <a:t>α β</a:t>
            </a:r>
            <a:r>
              <a:rPr lang="en" dirty="0" err="1">
                <a:solidFill>
                  <a:schemeClr val="dk2"/>
                </a:solidFill>
              </a:rPr>
              <a:t>ρεθεί</a:t>
            </a:r>
            <a:r>
              <a:rPr lang="en" dirty="0">
                <a:solidFill>
                  <a:schemeClr val="dk2"/>
                </a:solidFill>
              </a:rPr>
              <a:t> </a:t>
            </a:r>
            <a:r>
              <a:rPr lang="en" dirty="0" err="1">
                <a:solidFill>
                  <a:schemeClr val="dk2"/>
                </a:solidFill>
              </a:rPr>
              <a:t>το</a:t>
            </a:r>
            <a:r>
              <a:rPr lang="en" dirty="0">
                <a:solidFill>
                  <a:schemeClr val="dk2"/>
                </a:solidFill>
              </a:rPr>
              <a:t> “</a:t>
            </a:r>
            <a:r>
              <a:rPr lang="en" dirty="0" err="1">
                <a:solidFill>
                  <a:schemeClr val="dk2"/>
                </a:solidFill>
              </a:rPr>
              <a:t>έν</a:t>
            </a:r>
            <a:r>
              <a:rPr lang="en" dirty="0">
                <a:solidFill>
                  <a:schemeClr val="dk2"/>
                </a:solidFill>
              </a:rPr>
              <a:t>α </a:t>
            </a:r>
            <a:r>
              <a:rPr lang="en" dirty="0" err="1">
                <a:solidFill>
                  <a:schemeClr val="dk2"/>
                </a:solidFill>
              </a:rPr>
              <a:t>σωστό</a:t>
            </a:r>
            <a:r>
              <a:rPr lang="en" dirty="0">
                <a:solidFill>
                  <a:schemeClr val="dk2"/>
                </a:solidFill>
              </a:rPr>
              <a:t> </a:t>
            </a:r>
            <a:r>
              <a:rPr lang="en" dirty="0" err="1">
                <a:solidFill>
                  <a:schemeClr val="dk2"/>
                </a:solidFill>
              </a:rPr>
              <a:t>μοντέλο</a:t>
            </a:r>
            <a:r>
              <a:rPr lang="en" dirty="0">
                <a:solidFill>
                  <a:schemeClr val="dk2"/>
                </a:solidFill>
              </a:rPr>
              <a:t>”, α</a:t>
            </a:r>
            <a:r>
              <a:rPr lang="en" dirty="0" err="1">
                <a:solidFill>
                  <a:schemeClr val="dk2"/>
                </a:solidFill>
              </a:rPr>
              <a:t>λλά</a:t>
            </a:r>
            <a:r>
              <a:rPr lang="en" dirty="0">
                <a:solidFill>
                  <a:schemeClr val="dk2"/>
                </a:solidFill>
              </a:rPr>
              <a:t> </a:t>
            </a:r>
            <a:r>
              <a:rPr lang="en" dirty="0" err="1">
                <a:solidFill>
                  <a:schemeClr val="dk2"/>
                </a:solidFill>
              </a:rPr>
              <a:t>ν</a:t>
            </a:r>
            <a:r>
              <a:rPr lang="en" dirty="0">
                <a:solidFill>
                  <a:schemeClr val="dk2"/>
                </a:solidFill>
              </a:rPr>
              <a:t>α </a:t>
            </a:r>
            <a:r>
              <a:rPr lang="en" dirty="0" err="1">
                <a:solidFill>
                  <a:schemeClr val="dk2"/>
                </a:solidFill>
              </a:rPr>
              <a:t>διευκολυνθεί</a:t>
            </a:r>
            <a:r>
              <a:rPr lang="en" dirty="0">
                <a:solidFill>
                  <a:schemeClr val="dk2"/>
                </a:solidFill>
              </a:rPr>
              <a:t> </a:t>
            </a:r>
            <a:r>
              <a:rPr lang="en" dirty="0" err="1">
                <a:solidFill>
                  <a:schemeClr val="dk2"/>
                </a:solidFill>
              </a:rPr>
              <a:t>μι</a:t>
            </a:r>
            <a:r>
              <a:rPr lang="en" dirty="0">
                <a:solidFill>
                  <a:schemeClr val="dk2"/>
                </a:solidFill>
              </a:rPr>
              <a:t>α </a:t>
            </a:r>
            <a:r>
              <a:rPr lang="en" dirty="0" err="1">
                <a:solidFill>
                  <a:schemeClr val="dk2"/>
                </a:solidFill>
              </a:rPr>
              <a:t>χρήσιμη</a:t>
            </a:r>
            <a:r>
              <a:rPr lang="en" dirty="0">
                <a:solidFill>
                  <a:schemeClr val="dk2"/>
                </a:solidFill>
              </a:rPr>
              <a:t> </a:t>
            </a:r>
            <a:r>
              <a:rPr lang="en" dirty="0" err="1">
                <a:solidFill>
                  <a:schemeClr val="dk2"/>
                </a:solidFill>
              </a:rPr>
              <a:t>συζήτηση</a:t>
            </a:r>
            <a:r>
              <a:rPr lang="en" dirty="0">
                <a:solidFill>
                  <a:schemeClr val="dk2"/>
                </a:solidFill>
              </a:rPr>
              <a:t> </a:t>
            </a:r>
            <a:r>
              <a:rPr lang="en" dirty="0" err="1">
                <a:solidFill>
                  <a:schemeClr val="dk2"/>
                </a:solidFill>
              </a:rPr>
              <a:t>σχετικά</a:t>
            </a:r>
            <a:r>
              <a:rPr lang="en" dirty="0">
                <a:solidFill>
                  <a:schemeClr val="dk2"/>
                </a:solidFill>
              </a:rPr>
              <a:t> </a:t>
            </a:r>
            <a:r>
              <a:rPr lang="en" dirty="0" err="1">
                <a:solidFill>
                  <a:schemeClr val="dk2"/>
                </a:solidFill>
              </a:rPr>
              <a:t>με</a:t>
            </a:r>
            <a:r>
              <a:rPr lang="en" dirty="0">
                <a:solidFill>
                  <a:schemeClr val="dk2"/>
                </a:solidFill>
              </a:rPr>
              <a:t> </a:t>
            </a:r>
            <a:r>
              <a:rPr lang="en" dirty="0" err="1">
                <a:solidFill>
                  <a:schemeClr val="dk2"/>
                </a:solidFill>
              </a:rPr>
              <a:t>μι</a:t>
            </a:r>
            <a:r>
              <a:rPr lang="en" dirty="0">
                <a:solidFill>
                  <a:schemeClr val="dk2"/>
                </a:solidFill>
              </a:rPr>
              <a:t>α π</a:t>
            </a:r>
            <a:r>
              <a:rPr lang="en" dirty="0" err="1">
                <a:solidFill>
                  <a:schemeClr val="dk2"/>
                </a:solidFill>
              </a:rPr>
              <a:t>ερί</a:t>
            </a:r>
            <a:r>
              <a:rPr lang="en" dirty="0">
                <a:solidFill>
                  <a:schemeClr val="dk2"/>
                </a:solidFill>
              </a:rPr>
              <a:t>π</a:t>
            </a:r>
            <a:r>
              <a:rPr lang="en" dirty="0" err="1">
                <a:solidFill>
                  <a:schemeClr val="dk2"/>
                </a:solidFill>
              </a:rPr>
              <a:t>λοκη</a:t>
            </a:r>
            <a:r>
              <a:rPr lang="en" dirty="0">
                <a:solidFill>
                  <a:schemeClr val="dk2"/>
                </a:solidFill>
              </a:rPr>
              <a:t> </a:t>
            </a:r>
            <a:r>
              <a:rPr lang="en" dirty="0" err="1">
                <a:solidFill>
                  <a:schemeClr val="dk2"/>
                </a:solidFill>
              </a:rPr>
              <a:t>κ</a:t>
            </a:r>
            <a:r>
              <a:rPr lang="en" dirty="0">
                <a:solidFill>
                  <a:schemeClr val="dk2"/>
                </a:solidFill>
              </a:rPr>
              <a:t>α</a:t>
            </a:r>
            <a:r>
              <a:rPr lang="en" dirty="0" err="1">
                <a:solidFill>
                  <a:schemeClr val="dk2"/>
                </a:solidFill>
              </a:rPr>
              <a:t>τάστ</a:t>
            </a:r>
            <a:r>
              <a:rPr lang="en" dirty="0">
                <a:solidFill>
                  <a:schemeClr val="dk2"/>
                </a:solidFill>
              </a:rPr>
              <a:t>α</a:t>
            </a:r>
            <a:r>
              <a:rPr lang="en" dirty="0" err="1">
                <a:solidFill>
                  <a:schemeClr val="dk2"/>
                </a:solidFill>
              </a:rPr>
              <a:t>ση</a:t>
            </a:r>
            <a:r>
              <a:rPr lang="en" dirty="0">
                <a:solidFill>
                  <a:schemeClr val="dk2"/>
                </a:solidFill>
              </a:rPr>
              <a:t>.</a:t>
            </a:r>
            <a:endParaRPr dirty="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800" dirty="0">
              <a:solidFill>
                <a:schemeClr val="dk2"/>
              </a:solidFill>
            </a:endParaRPr>
          </a:p>
        </p:txBody>
      </p:sp>
      <p:sp>
        <p:nvSpPr>
          <p:cNvPr id="81" name="Google Shape;81;p17"/>
          <p:cNvSpPr txBox="1"/>
          <p:nvPr/>
        </p:nvSpPr>
        <p:spPr>
          <a:xfrm>
            <a:off x="0" y="4835700"/>
            <a:ext cx="80139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</a:rPr>
              <a:t>Cabrera, D., Cabrera, L. L., &amp; Midgley, G. (2023). The four waves of systems thinking. </a:t>
            </a:r>
            <a:r>
              <a:rPr lang="en" sz="800" i="1">
                <a:solidFill>
                  <a:schemeClr val="dk2"/>
                </a:solidFill>
              </a:rPr>
              <a:t>Journal of Systems Thinking</a:t>
            </a:r>
            <a:r>
              <a:rPr lang="en" sz="800">
                <a:solidFill>
                  <a:schemeClr val="dk2"/>
                </a:solidFill>
              </a:rPr>
              <a:t>, 1-51.</a:t>
            </a:r>
            <a:endParaRPr sz="5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8"/>
          <p:cNvSpPr txBox="1">
            <a:spLocks noGrp="1"/>
          </p:cNvSpPr>
          <p:nvPr>
            <p:ph type="title"/>
          </p:nvPr>
        </p:nvSpPr>
        <p:spPr>
          <a:xfrm>
            <a:off x="152250" y="0"/>
            <a:ext cx="8791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320"/>
              <a:t>Εισαγωγή στο Δεύτερο Κύμα Συστημικών Μεθοδολογιών</a:t>
            </a:r>
            <a:endParaRPr sz="2320"/>
          </a:p>
        </p:txBody>
      </p:sp>
      <p:sp>
        <p:nvSpPr>
          <p:cNvPr id="87" name="Google Shape;87;p18"/>
          <p:cNvSpPr txBox="1"/>
          <p:nvPr/>
        </p:nvSpPr>
        <p:spPr>
          <a:xfrm>
            <a:off x="152250" y="572700"/>
            <a:ext cx="8791800" cy="43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en" sz="1300" dirty="0" err="1">
                <a:solidFill>
                  <a:schemeClr val="dk2"/>
                </a:solidFill>
              </a:rPr>
              <a:t>Το</a:t>
            </a:r>
            <a:r>
              <a:rPr lang="en" sz="1300" dirty="0">
                <a:solidFill>
                  <a:schemeClr val="dk2"/>
                </a:solidFill>
              </a:rPr>
              <a:t> </a:t>
            </a:r>
            <a:r>
              <a:rPr lang="el-GR" sz="1300" dirty="0">
                <a:solidFill>
                  <a:schemeClr val="dk2"/>
                </a:solidFill>
              </a:rPr>
              <a:t>2</a:t>
            </a:r>
            <a:r>
              <a:rPr lang="el-GR" sz="1300" baseline="30000" dirty="0">
                <a:solidFill>
                  <a:schemeClr val="dk2"/>
                </a:solidFill>
              </a:rPr>
              <a:t>ο</a:t>
            </a:r>
            <a:r>
              <a:rPr lang="el-GR" sz="1300" dirty="0">
                <a:solidFill>
                  <a:schemeClr val="dk2"/>
                </a:solidFill>
              </a:rPr>
              <a:t> κ</a:t>
            </a:r>
            <a:r>
              <a:rPr lang="en" sz="1300" dirty="0" err="1">
                <a:solidFill>
                  <a:schemeClr val="dk2"/>
                </a:solidFill>
              </a:rPr>
              <a:t>ύμ</a:t>
            </a:r>
            <a:r>
              <a:rPr lang="en" sz="1300" dirty="0">
                <a:solidFill>
                  <a:schemeClr val="dk2"/>
                </a:solidFill>
              </a:rPr>
              <a:t>α </a:t>
            </a:r>
            <a:r>
              <a:rPr lang="en" sz="1300" dirty="0" err="1">
                <a:solidFill>
                  <a:schemeClr val="dk2"/>
                </a:solidFill>
              </a:rPr>
              <a:t>συστημικών</a:t>
            </a:r>
            <a:r>
              <a:rPr lang="en" sz="1300" dirty="0">
                <a:solidFill>
                  <a:schemeClr val="dk2"/>
                </a:solidFill>
              </a:rPr>
              <a:t> </a:t>
            </a:r>
            <a:r>
              <a:rPr lang="en" sz="1300" dirty="0" err="1">
                <a:solidFill>
                  <a:schemeClr val="dk2"/>
                </a:solidFill>
              </a:rPr>
              <a:t>μεθοδολογιών</a:t>
            </a:r>
            <a:r>
              <a:rPr lang="en" sz="1300" dirty="0">
                <a:solidFill>
                  <a:schemeClr val="dk2"/>
                </a:solidFill>
              </a:rPr>
              <a:t> α</a:t>
            </a:r>
            <a:r>
              <a:rPr lang="en" sz="1300" dirty="0" err="1">
                <a:solidFill>
                  <a:schemeClr val="dk2"/>
                </a:solidFill>
              </a:rPr>
              <a:t>κολουθεί</a:t>
            </a:r>
            <a:r>
              <a:rPr lang="en" sz="1300" dirty="0">
                <a:solidFill>
                  <a:schemeClr val="dk2"/>
                </a:solidFill>
              </a:rPr>
              <a:t> </a:t>
            </a:r>
            <a:r>
              <a:rPr lang="en" sz="1300" dirty="0" err="1">
                <a:solidFill>
                  <a:schemeClr val="dk2"/>
                </a:solidFill>
              </a:rPr>
              <a:t>σε</a:t>
            </a:r>
            <a:r>
              <a:rPr lang="en" sz="1300" dirty="0">
                <a:solidFill>
                  <a:schemeClr val="dk2"/>
                </a:solidFill>
              </a:rPr>
              <a:t> π</a:t>
            </a:r>
            <a:r>
              <a:rPr lang="en" sz="1300" dirty="0" err="1">
                <a:solidFill>
                  <a:schemeClr val="dk2"/>
                </a:solidFill>
              </a:rPr>
              <a:t>ολύ</a:t>
            </a:r>
            <a:r>
              <a:rPr lang="en" sz="1300" dirty="0">
                <a:solidFill>
                  <a:schemeClr val="dk2"/>
                </a:solidFill>
              </a:rPr>
              <a:t> </a:t>
            </a:r>
            <a:r>
              <a:rPr lang="en" sz="1300" dirty="0" err="1">
                <a:solidFill>
                  <a:schemeClr val="dk2"/>
                </a:solidFill>
              </a:rPr>
              <a:t>μεγάλο</a:t>
            </a:r>
            <a:r>
              <a:rPr lang="en" sz="1300" dirty="0">
                <a:solidFill>
                  <a:schemeClr val="dk2"/>
                </a:solidFill>
              </a:rPr>
              <a:t> βα</a:t>
            </a:r>
            <a:r>
              <a:rPr lang="en" sz="1300" dirty="0" err="1">
                <a:solidFill>
                  <a:schemeClr val="dk2"/>
                </a:solidFill>
              </a:rPr>
              <a:t>θμό</a:t>
            </a:r>
            <a:r>
              <a:rPr lang="en" sz="1300" dirty="0">
                <a:solidFill>
                  <a:schemeClr val="dk2"/>
                </a:solidFill>
              </a:rPr>
              <a:t> </a:t>
            </a:r>
            <a:r>
              <a:rPr lang="en" sz="1300" dirty="0" err="1">
                <a:solidFill>
                  <a:schemeClr val="dk2"/>
                </a:solidFill>
              </a:rPr>
              <a:t>τις</a:t>
            </a:r>
            <a:r>
              <a:rPr lang="en" sz="1300" dirty="0">
                <a:solidFill>
                  <a:schemeClr val="dk2"/>
                </a:solidFill>
              </a:rPr>
              <a:t> π</a:t>
            </a:r>
            <a:r>
              <a:rPr lang="en" sz="1300" dirty="0" err="1">
                <a:solidFill>
                  <a:schemeClr val="dk2"/>
                </a:solidFill>
              </a:rPr>
              <a:t>ε</a:t>
            </a:r>
            <a:r>
              <a:rPr lang="en" sz="1300" dirty="0">
                <a:solidFill>
                  <a:schemeClr val="dk2"/>
                </a:solidFill>
              </a:rPr>
              <a:t>π</a:t>
            </a:r>
            <a:r>
              <a:rPr lang="en" sz="1300" dirty="0" err="1">
                <a:solidFill>
                  <a:schemeClr val="dk2"/>
                </a:solidFill>
              </a:rPr>
              <a:t>οιθήσεις</a:t>
            </a:r>
            <a:r>
              <a:rPr lang="en" sz="1300" dirty="0">
                <a:solidFill>
                  <a:schemeClr val="dk2"/>
                </a:solidFill>
              </a:rPr>
              <a:t> </a:t>
            </a:r>
            <a:r>
              <a:rPr lang="en" sz="1300" dirty="0" err="1">
                <a:solidFill>
                  <a:schemeClr val="dk2"/>
                </a:solidFill>
              </a:rPr>
              <a:t>της</a:t>
            </a:r>
            <a:r>
              <a:rPr lang="en" sz="1300" dirty="0">
                <a:solidFill>
                  <a:schemeClr val="dk2"/>
                </a:solidFill>
              </a:rPr>
              <a:t> </a:t>
            </a:r>
            <a:r>
              <a:rPr lang="en" sz="1300" dirty="0" err="1">
                <a:solidFill>
                  <a:schemeClr val="dk2"/>
                </a:solidFill>
              </a:rPr>
              <a:t>Κυ</a:t>
            </a:r>
            <a:r>
              <a:rPr lang="en" sz="1300" dirty="0">
                <a:solidFill>
                  <a:schemeClr val="dk2"/>
                </a:solidFill>
              </a:rPr>
              <a:t>β</a:t>
            </a:r>
            <a:r>
              <a:rPr lang="en" sz="1300" dirty="0" err="1">
                <a:solidFill>
                  <a:schemeClr val="dk2"/>
                </a:solidFill>
              </a:rPr>
              <a:t>ερνητικής</a:t>
            </a:r>
            <a:r>
              <a:rPr lang="en" sz="1300" dirty="0">
                <a:solidFill>
                  <a:schemeClr val="dk2"/>
                </a:solidFill>
              </a:rPr>
              <a:t> </a:t>
            </a:r>
            <a:r>
              <a:rPr lang="en" sz="1300" dirty="0" err="1">
                <a:solidFill>
                  <a:schemeClr val="dk2"/>
                </a:solidFill>
              </a:rPr>
              <a:t>Δεύτερης</a:t>
            </a:r>
            <a:r>
              <a:rPr lang="en" sz="1300" dirty="0">
                <a:solidFill>
                  <a:schemeClr val="dk2"/>
                </a:solidFill>
              </a:rPr>
              <a:t> </a:t>
            </a:r>
            <a:r>
              <a:rPr lang="en" sz="1300" dirty="0" err="1">
                <a:solidFill>
                  <a:schemeClr val="dk2"/>
                </a:solidFill>
              </a:rPr>
              <a:t>τάξης</a:t>
            </a:r>
            <a:r>
              <a:rPr lang="en" sz="1300" dirty="0">
                <a:solidFill>
                  <a:schemeClr val="dk2"/>
                </a:solidFill>
              </a:rPr>
              <a:t> (Second-Order Cybernetics). </a:t>
            </a:r>
            <a:r>
              <a:rPr lang="en" sz="1300" u="sng" dirty="0" err="1">
                <a:solidFill>
                  <a:schemeClr val="dk2"/>
                </a:solidFill>
              </a:rPr>
              <a:t>Δεν</a:t>
            </a:r>
            <a:r>
              <a:rPr lang="en" sz="1300" u="sng" dirty="0">
                <a:solidFill>
                  <a:schemeClr val="dk2"/>
                </a:solidFill>
              </a:rPr>
              <a:t> </a:t>
            </a:r>
            <a:r>
              <a:rPr lang="en" sz="1300" u="sng" dirty="0" err="1">
                <a:solidFill>
                  <a:schemeClr val="dk2"/>
                </a:solidFill>
              </a:rPr>
              <a:t>μ</a:t>
            </a:r>
            <a:r>
              <a:rPr lang="en" sz="1300" u="sng" dirty="0">
                <a:solidFill>
                  <a:schemeClr val="dk2"/>
                </a:solidFill>
              </a:rPr>
              <a:t>α</a:t>
            </a:r>
            <a:r>
              <a:rPr lang="en" sz="1300" u="sng" dirty="0" err="1">
                <a:solidFill>
                  <a:schemeClr val="dk2"/>
                </a:solidFill>
              </a:rPr>
              <a:t>ς</a:t>
            </a:r>
            <a:r>
              <a:rPr lang="en" sz="1300" u="sng" dirty="0">
                <a:solidFill>
                  <a:schemeClr val="dk2"/>
                </a:solidFill>
              </a:rPr>
              <a:t> απα</a:t>
            </a:r>
            <a:r>
              <a:rPr lang="en" sz="1300" u="sng" dirty="0" err="1">
                <a:solidFill>
                  <a:schemeClr val="dk2"/>
                </a:solidFill>
              </a:rPr>
              <a:t>σχολεί</a:t>
            </a:r>
            <a:r>
              <a:rPr lang="en" sz="1300" u="sng" dirty="0">
                <a:solidFill>
                  <a:schemeClr val="dk2"/>
                </a:solidFill>
              </a:rPr>
              <a:t> </a:t>
            </a:r>
            <a:r>
              <a:rPr lang="en" sz="1300" u="sng" dirty="0" err="1">
                <a:solidFill>
                  <a:schemeClr val="dk2"/>
                </a:solidFill>
              </a:rPr>
              <a:t>το</a:t>
            </a:r>
            <a:r>
              <a:rPr lang="en" sz="1300" u="sng" dirty="0">
                <a:solidFill>
                  <a:schemeClr val="dk2"/>
                </a:solidFill>
              </a:rPr>
              <a:t> </a:t>
            </a:r>
            <a:r>
              <a:rPr lang="en" sz="1300" u="sng" dirty="0" err="1">
                <a:solidFill>
                  <a:schemeClr val="dk2"/>
                </a:solidFill>
              </a:rPr>
              <a:t>σύστημ</a:t>
            </a:r>
            <a:r>
              <a:rPr lang="en" sz="1300" u="sng" dirty="0">
                <a:solidFill>
                  <a:schemeClr val="dk2"/>
                </a:solidFill>
              </a:rPr>
              <a:t>α π</a:t>
            </a:r>
            <a:r>
              <a:rPr lang="en" sz="1300" u="sng" dirty="0" err="1">
                <a:solidFill>
                  <a:schemeClr val="dk2"/>
                </a:solidFill>
              </a:rPr>
              <a:t>ου</a:t>
            </a:r>
            <a:r>
              <a:rPr lang="en" sz="1300" u="sng" dirty="0">
                <a:solidFill>
                  <a:schemeClr val="dk2"/>
                </a:solidFill>
              </a:rPr>
              <a:t> </a:t>
            </a:r>
            <a:r>
              <a:rPr lang="en" sz="1300" u="sng" dirty="0" err="1">
                <a:solidFill>
                  <a:schemeClr val="dk2"/>
                </a:solidFill>
              </a:rPr>
              <a:t>έχουμε</a:t>
            </a:r>
            <a:r>
              <a:rPr lang="en" sz="1300" u="sng" dirty="0">
                <a:solidFill>
                  <a:schemeClr val="dk2"/>
                </a:solidFill>
              </a:rPr>
              <a:t> </a:t>
            </a:r>
            <a:r>
              <a:rPr lang="en" sz="1300" u="sng" dirty="0" err="1">
                <a:solidFill>
                  <a:schemeClr val="dk2"/>
                </a:solidFill>
              </a:rPr>
              <a:t>ορίσει</a:t>
            </a:r>
            <a:r>
              <a:rPr lang="en" sz="1300" u="sng" dirty="0">
                <a:solidFill>
                  <a:schemeClr val="dk2"/>
                </a:solidFill>
              </a:rPr>
              <a:t> </a:t>
            </a:r>
            <a:r>
              <a:rPr lang="en" sz="1300" u="sng" dirty="0" err="1">
                <a:solidFill>
                  <a:schemeClr val="dk2"/>
                </a:solidFill>
              </a:rPr>
              <a:t>με</a:t>
            </a:r>
            <a:r>
              <a:rPr lang="en" sz="1300" u="sng" dirty="0">
                <a:solidFill>
                  <a:schemeClr val="dk2"/>
                </a:solidFill>
              </a:rPr>
              <a:t> </a:t>
            </a:r>
            <a:r>
              <a:rPr lang="en" sz="1300" u="sng" dirty="0" err="1">
                <a:solidFill>
                  <a:schemeClr val="dk2"/>
                </a:solidFill>
              </a:rPr>
              <a:t>κά</a:t>
            </a:r>
            <a:r>
              <a:rPr lang="en" sz="1300" u="sng" dirty="0">
                <a:solidFill>
                  <a:schemeClr val="dk2"/>
                </a:solidFill>
              </a:rPr>
              <a:t>π</a:t>
            </a:r>
            <a:r>
              <a:rPr lang="en" sz="1300" u="sng" dirty="0" err="1">
                <a:solidFill>
                  <a:schemeClr val="dk2"/>
                </a:solidFill>
              </a:rPr>
              <a:t>οιον</a:t>
            </a:r>
            <a:r>
              <a:rPr lang="en" sz="1300" u="sng" dirty="0">
                <a:solidFill>
                  <a:schemeClr val="dk2"/>
                </a:solidFill>
              </a:rPr>
              <a:t> α</a:t>
            </a:r>
            <a:r>
              <a:rPr lang="en" sz="1300" u="sng" dirty="0" err="1">
                <a:solidFill>
                  <a:schemeClr val="dk2"/>
                </a:solidFill>
              </a:rPr>
              <a:t>ντικειμενικό</a:t>
            </a:r>
            <a:r>
              <a:rPr lang="en" sz="1300" u="sng" dirty="0">
                <a:solidFill>
                  <a:schemeClr val="dk2"/>
                </a:solidFill>
              </a:rPr>
              <a:t> </a:t>
            </a:r>
            <a:r>
              <a:rPr lang="en" sz="1300" u="sng" dirty="0" err="1">
                <a:solidFill>
                  <a:schemeClr val="dk2"/>
                </a:solidFill>
              </a:rPr>
              <a:t>τρό</a:t>
            </a:r>
            <a:r>
              <a:rPr lang="en" sz="1300" u="sng" dirty="0">
                <a:solidFill>
                  <a:schemeClr val="dk2"/>
                </a:solidFill>
              </a:rPr>
              <a:t>π</a:t>
            </a:r>
            <a:r>
              <a:rPr lang="en" sz="1300" u="sng" dirty="0" err="1">
                <a:solidFill>
                  <a:schemeClr val="dk2"/>
                </a:solidFill>
              </a:rPr>
              <a:t>ο</a:t>
            </a:r>
            <a:r>
              <a:rPr lang="en" sz="1300" dirty="0">
                <a:solidFill>
                  <a:schemeClr val="dk2"/>
                </a:solidFill>
              </a:rPr>
              <a:t> </a:t>
            </a:r>
            <a:r>
              <a:rPr lang="en" sz="1300" i="1" dirty="0">
                <a:solidFill>
                  <a:schemeClr val="dk2"/>
                </a:solidFill>
              </a:rPr>
              <a:t>α</a:t>
            </a:r>
            <a:r>
              <a:rPr lang="en" sz="1300" i="1" dirty="0" err="1">
                <a:solidFill>
                  <a:schemeClr val="dk2"/>
                </a:solidFill>
              </a:rPr>
              <a:t>λλά</a:t>
            </a:r>
            <a:r>
              <a:rPr lang="en" sz="1300" i="1" dirty="0">
                <a:solidFill>
                  <a:schemeClr val="dk2"/>
                </a:solidFill>
              </a:rPr>
              <a:t> </a:t>
            </a:r>
            <a:r>
              <a:rPr lang="en" sz="1300" i="1" dirty="0" err="1">
                <a:solidFill>
                  <a:schemeClr val="dk2"/>
                </a:solidFill>
              </a:rPr>
              <a:t>κ</a:t>
            </a:r>
            <a:r>
              <a:rPr lang="en" sz="1300" i="1" dirty="0">
                <a:solidFill>
                  <a:schemeClr val="dk2"/>
                </a:solidFill>
              </a:rPr>
              <a:t>α</a:t>
            </a:r>
            <a:r>
              <a:rPr lang="en" sz="1300" i="1" dirty="0" err="1">
                <a:solidFill>
                  <a:schemeClr val="dk2"/>
                </a:solidFill>
              </a:rPr>
              <a:t>τά</a:t>
            </a:r>
            <a:r>
              <a:rPr lang="en" sz="1300" i="1" dirty="0">
                <a:solidFill>
                  <a:schemeClr val="dk2"/>
                </a:solidFill>
              </a:rPr>
              <a:t> β</a:t>
            </a:r>
            <a:r>
              <a:rPr lang="en" sz="1300" i="1" dirty="0" err="1">
                <a:solidFill>
                  <a:schemeClr val="dk2"/>
                </a:solidFill>
              </a:rPr>
              <a:t>άση</a:t>
            </a:r>
            <a:r>
              <a:rPr lang="en" sz="1300" i="1" dirty="0">
                <a:solidFill>
                  <a:schemeClr val="dk2"/>
                </a:solidFill>
              </a:rPr>
              <a:t> </a:t>
            </a:r>
            <a:r>
              <a:rPr lang="en" sz="1300" i="1" dirty="0" err="1">
                <a:solidFill>
                  <a:schemeClr val="dk2"/>
                </a:solidFill>
              </a:rPr>
              <a:t>μ</a:t>
            </a:r>
            <a:r>
              <a:rPr lang="en" sz="1300" i="1" dirty="0">
                <a:solidFill>
                  <a:schemeClr val="dk2"/>
                </a:solidFill>
              </a:rPr>
              <a:t>α</a:t>
            </a:r>
            <a:r>
              <a:rPr lang="en" sz="1300" i="1" dirty="0" err="1">
                <a:solidFill>
                  <a:schemeClr val="dk2"/>
                </a:solidFill>
              </a:rPr>
              <a:t>ς</a:t>
            </a:r>
            <a:r>
              <a:rPr lang="en" sz="1300" i="1" dirty="0">
                <a:solidFill>
                  <a:schemeClr val="dk2"/>
                </a:solidFill>
              </a:rPr>
              <a:t> απα</a:t>
            </a:r>
            <a:r>
              <a:rPr lang="en" sz="1300" i="1" dirty="0" err="1">
                <a:solidFill>
                  <a:schemeClr val="dk2"/>
                </a:solidFill>
              </a:rPr>
              <a:t>σχολεί</a:t>
            </a:r>
            <a:r>
              <a:rPr lang="en" sz="1300" i="1" dirty="0">
                <a:solidFill>
                  <a:schemeClr val="dk2"/>
                </a:solidFill>
              </a:rPr>
              <a:t> </a:t>
            </a:r>
            <a:r>
              <a:rPr lang="en" sz="1300" i="1" dirty="0" err="1">
                <a:solidFill>
                  <a:schemeClr val="dk2"/>
                </a:solidFill>
              </a:rPr>
              <a:t>ν</a:t>
            </a:r>
            <a:r>
              <a:rPr lang="en" sz="1300" i="1" dirty="0">
                <a:solidFill>
                  <a:schemeClr val="dk2"/>
                </a:solidFill>
              </a:rPr>
              <a:t>α </a:t>
            </a:r>
            <a:r>
              <a:rPr lang="en" sz="1300" i="1" dirty="0" err="1">
                <a:solidFill>
                  <a:schemeClr val="dk2"/>
                </a:solidFill>
              </a:rPr>
              <a:t>δούμε</a:t>
            </a:r>
            <a:r>
              <a:rPr lang="en" sz="1300" i="1" dirty="0">
                <a:solidFill>
                  <a:schemeClr val="dk2"/>
                </a:solidFill>
              </a:rPr>
              <a:t> </a:t>
            </a:r>
            <a:r>
              <a:rPr lang="en" sz="1300" i="1" dirty="0" err="1">
                <a:solidFill>
                  <a:schemeClr val="dk2"/>
                </a:solidFill>
              </a:rPr>
              <a:t>τι</a:t>
            </a:r>
            <a:r>
              <a:rPr lang="en" sz="1300" i="1" dirty="0">
                <a:solidFill>
                  <a:schemeClr val="dk2"/>
                </a:solidFill>
              </a:rPr>
              <a:t> </a:t>
            </a:r>
            <a:r>
              <a:rPr lang="en" sz="1300" i="1" dirty="0" err="1">
                <a:solidFill>
                  <a:schemeClr val="dk2"/>
                </a:solidFill>
              </a:rPr>
              <a:t>ρόλο</a:t>
            </a:r>
            <a:r>
              <a:rPr lang="en" sz="1300" i="1" dirty="0">
                <a:solidFill>
                  <a:schemeClr val="dk2"/>
                </a:solidFill>
              </a:rPr>
              <a:t> πα</a:t>
            </a:r>
            <a:r>
              <a:rPr lang="en" sz="1300" i="1" dirty="0" err="1">
                <a:solidFill>
                  <a:schemeClr val="dk2"/>
                </a:solidFill>
              </a:rPr>
              <a:t>ίζει</a:t>
            </a:r>
            <a:r>
              <a:rPr lang="en" sz="1300" i="1" dirty="0">
                <a:solidFill>
                  <a:schemeClr val="dk2"/>
                </a:solidFill>
              </a:rPr>
              <a:t> </a:t>
            </a:r>
            <a:r>
              <a:rPr lang="en" sz="1300" i="1" dirty="0" err="1">
                <a:solidFill>
                  <a:schemeClr val="dk2"/>
                </a:solidFill>
              </a:rPr>
              <a:t>ο</a:t>
            </a:r>
            <a:r>
              <a:rPr lang="en" sz="1300" i="1" dirty="0">
                <a:solidFill>
                  <a:schemeClr val="dk2"/>
                </a:solidFill>
              </a:rPr>
              <a:t> πα</a:t>
            </a:r>
            <a:r>
              <a:rPr lang="en" sz="1300" i="1" dirty="0" err="1">
                <a:solidFill>
                  <a:schemeClr val="dk2"/>
                </a:solidFill>
              </a:rPr>
              <a:t>ρ</a:t>
            </a:r>
            <a:r>
              <a:rPr lang="en" sz="1300" i="1" dirty="0">
                <a:solidFill>
                  <a:schemeClr val="dk2"/>
                </a:solidFill>
              </a:rPr>
              <a:t>α</a:t>
            </a:r>
            <a:r>
              <a:rPr lang="en" sz="1300" i="1" dirty="0" err="1">
                <a:solidFill>
                  <a:schemeClr val="dk2"/>
                </a:solidFill>
              </a:rPr>
              <a:t>τηρητής</a:t>
            </a:r>
            <a:r>
              <a:rPr lang="en" sz="1300" i="1" dirty="0">
                <a:solidFill>
                  <a:schemeClr val="dk2"/>
                </a:solidFill>
              </a:rPr>
              <a:t> </a:t>
            </a:r>
            <a:r>
              <a:rPr lang="en" sz="1300" i="1" dirty="0" err="1">
                <a:solidFill>
                  <a:schemeClr val="dk2"/>
                </a:solidFill>
              </a:rPr>
              <a:t>του</a:t>
            </a:r>
            <a:r>
              <a:rPr lang="en" sz="1300" i="1" dirty="0">
                <a:solidFill>
                  <a:schemeClr val="dk2"/>
                </a:solidFill>
              </a:rPr>
              <a:t> </a:t>
            </a:r>
            <a:r>
              <a:rPr lang="en" sz="1300" i="1" dirty="0" err="1">
                <a:solidFill>
                  <a:schemeClr val="dk2"/>
                </a:solidFill>
              </a:rPr>
              <a:t>συστήμ</a:t>
            </a:r>
            <a:r>
              <a:rPr lang="en" sz="1300" i="1" dirty="0">
                <a:solidFill>
                  <a:schemeClr val="dk2"/>
                </a:solidFill>
              </a:rPr>
              <a:t>α</a:t>
            </a:r>
            <a:r>
              <a:rPr lang="en" sz="1300" i="1" dirty="0" err="1">
                <a:solidFill>
                  <a:schemeClr val="dk2"/>
                </a:solidFill>
              </a:rPr>
              <a:t>τος</a:t>
            </a:r>
            <a:r>
              <a:rPr lang="en" sz="1300" i="1" dirty="0">
                <a:solidFill>
                  <a:schemeClr val="dk2"/>
                </a:solidFill>
              </a:rPr>
              <a:t> </a:t>
            </a:r>
            <a:r>
              <a:rPr lang="en" sz="1300" i="1" dirty="0" err="1">
                <a:solidFill>
                  <a:schemeClr val="dk2"/>
                </a:solidFill>
              </a:rPr>
              <a:t>στην</a:t>
            </a:r>
            <a:r>
              <a:rPr lang="en" sz="1300" i="1" dirty="0">
                <a:solidFill>
                  <a:schemeClr val="dk2"/>
                </a:solidFill>
              </a:rPr>
              <a:t> </a:t>
            </a:r>
            <a:r>
              <a:rPr lang="en" sz="1300" i="1" dirty="0" err="1">
                <a:solidFill>
                  <a:schemeClr val="dk2"/>
                </a:solidFill>
              </a:rPr>
              <a:t>ευρύτερη</a:t>
            </a:r>
            <a:r>
              <a:rPr lang="en" sz="1300" i="1" dirty="0">
                <a:solidFill>
                  <a:schemeClr val="dk2"/>
                </a:solidFill>
              </a:rPr>
              <a:t> </a:t>
            </a:r>
            <a:r>
              <a:rPr lang="en" sz="1300" i="1" dirty="0" err="1">
                <a:solidFill>
                  <a:schemeClr val="dk2"/>
                </a:solidFill>
              </a:rPr>
              <a:t>δι</a:t>
            </a:r>
            <a:r>
              <a:rPr lang="en" sz="1300" i="1" dirty="0">
                <a:solidFill>
                  <a:schemeClr val="dk2"/>
                </a:solidFill>
              </a:rPr>
              <a:t>α</a:t>
            </a:r>
            <a:r>
              <a:rPr lang="en" sz="1300" i="1" dirty="0" err="1">
                <a:solidFill>
                  <a:schemeClr val="dk2"/>
                </a:solidFill>
              </a:rPr>
              <a:t>δικ</a:t>
            </a:r>
            <a:r>
              <a:rPr lang="en" sz="1300" i="1" dirty="0">
                <a:solidFill>
                  <a:schemeClr val="dk2"/>
                </a:solidFill>
              </a:rPr>
              <a:t>α</a:t>
            </a:r>
            <a:r>
              <a:rPr lang="en" sz="1300" i="1" dirty="0" err="1">
                <a:solidFill>
                  <a:schemeClr val="dk2"/>
                </a:solidFill>
              </a:rPr>
              <a:t>σί</a:t>
            </a:r>
            <a:r>
              <a:rPr lang="en" sz="1300" i="1" dirty="0">
                <a:solidFill>
                  <a:schemeClr val="dk2"/>
                </a:solidFill>
              </a:rPr>
              <a:t>α </a:t>
            </a:r>
            <a:r>
              <a:rPr lang="en" sz="1300" i="1" dirty="0" err="1">
                <a:solidFill>
                  <a:schemeClr val="dk2"/>
                </a:solidFill>
              </a:rPr>
              <a:t>κ</a:t>
            </a:r>
            <a:r>
              <a:rPr lang="en" sz="1300" i="1" dirty="0">
                <a:solidFill>
                  <a:schemeClr val="dk2"/>
                </a:solidFill>
              </a:rPr>
              <a:t>α</a:t>
            </a:r>
            <a:r>
              <a:rPr lang="en" sz="1300" i="1" dirty="0" err="1">
                <a:solidFill>
                  <a:schemeClr val="dk2"/>
                </a:solidFill>
              </a:rPr>
              <a:t>τ</a:t>
            </a:r>
            <a:r>
              <a:rPr lang="en" sz="1300" i="1" dirty="0">
                <a:solidFill>
                  <a:schemeClr val="dk2"/>
                </a:solidFill>
              </a:rPr>
              <a:t>α</a:t>
            </a:r>
            <a:r>
              <a:rPr lang="en" sz="1300" i="1" dirty="0" err="1">
                <a:solidFill>
                  <a:schemeClr val="dk2"/>
                </a:solidFill>
              </a:rPr>
              <a:t>νόησης</a:t>
            </a:r>
            <a:r>
              <a:rPr lang="en" sz="1300" i="1" dirty="0">
                <a:solidFill>
                  <a:schemeClr val="dk2"/>
                </a:solidFill>
              </a:rPr>
              <a:t> </a:t>
            </a:r>
            <a:r>
              <a:rPr lang="en" sz="1300" i="1" dirty="0" err="1">
                <a:solidFill>
                  <a:schemeClr val="dk2"/>
                </a:solidFill>
              </a:rPr>
              <a:t>του</a:t>
            </a:r>
            <a:r>
              <a:rPr lang="en" sz="1300" i="1" dirty="0">
                <a:solidFill>
                  <a:schemeClr val="dk2"/>
                </a:solidFill>
              </a:rPr>
              <a:t> </a:t>
            </a:r>
            <a:r>
              <a:rPr lang="en" sz="1300" i="1" dirty="0" err="1">
                <a:solidFill>
                  <a:schemeClr val="dk2"/>
                </a:solidFill>
              </a:rPr>
              <a:t>συστήμ</a:t>
            </a:r>
            <a:r>
              <a:rPr lang="en" sz="1300" i="1" dirty="0">
                <a:solidFill>
                  <a:schemeClr val="dk2"/>
                </a:solidFill>
              </a:rPr>
              <a:t>α</a:t>
            </a:r>
            <a:r>
              <a:rPr lang="en" sz="1300" i="1" dirty="0" err="1">
                <a:solidFill>
                  <a:schemeClr val="dk2"/>
                </a:solidFill>
              </a:rPr>
              <a:t>τος</a:t>
            </a:r>
            <a:r>
              <a:rPr lang="en" sz="1300" dirty="0">
                <a:solidFill>
                  <a:schemeClr val="dk2"/>
                </a:solidFill>
              </a:rPr>
              <a:t>. </a:t>
            </a:r>
            <a:endParaRPr lang="el-GR" sz="1300" dirty="0">
              <a:solidFill>
                <a:schemeClr val="dk2"/>
              </a:solidFill>
            </a:endParaRPr>
          </a:p>
          <a:p>
            <a:pPr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l-GR" sz="600" dirty="0">
              <a:solidFill>
                <a:schemeClr val="dk2"/>
              </a:solidFill>
            </a:endParaRPr>
          </a:p>
          <a:p>
            <a:pPr marL="28575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en" sz="1300" dirty="0" err="1">
                <a:solidFill>
                  <a:schemeClr val="dk2"/>
                </a:solidFill>
              </a:rPr>
              <a:t>Μ</a:t>
            </a:r>
            <a:r>
              <a:rPr lang="en" sz="1300" dirty="0">
                <a:solidFill>
                  <a:schemeClr val="dk2"/>
                </a:solidFill>
              </a:rPr>
              <a:t>α</a:t>
            </a:r>
            <a:r>
              <a:rPr lang="en" sz="1300" dirty="0" err="1">
                <a:solidFill>
                  <a:schemeClr val="dk2"/>
                </a:solidFill>
              </a:rPr>
              <a:t>ς</a:t>
            </a:r>
            <a:r>
              <a:rPr lang="en" sz="1300" dirty="0">
                <a:solidFill>
                  <a:schemeClr val="dk2"/>
                </a:solidFill>
              </a:rPr>
              <a:t> </a:t>
            </a:r>
            <a:r>
              <a:rPr lang="en" sz="1300" dirty="0" err="1">
                <a:solidFill>
                  <a:schemeClr val="dk2"/>
                </a:solidFill>
              </a:rPr>
              <a:t>ενδι</a:t>
            </a:r>
            <a:r>
              <a:rPr lang="en" sz="1300" dirty="0">
                <a:solidFill>
                  <a:schemeClr val="dk2"/>
                </a:solidFill>
              </a:rPr>
              <a:t>α</a:t>
            </a:r>
            <a:r>
              <a:rPr lang="en" sz="1300" dirty="0" err="1">
                <a:solidFill>
                  <a:schemeClr val="dk2"/>
                </a:solidFill>
              </a:rPr>
              <a:t>φέρει</a:t>
            </a:r>
            <a:r>
              <a:rPr lang="en" sz="1300" dirty="0">
                <a:solidFill>
                  <a:schemeClr val="dk2"/>
                </a:solidFill>
              </a:rPr>
              <a:t> </a:t>
            </a:r>
            <a:r>
              <a:rPr lang="en" sz="1300" dirty="0" err="1">
                <a:solidFill>
                  <a:schemeClr val="dk2"/>
                </a:solidFill>
              </a:rPr>
              <a:t>δηλ</a:t>
            </a:r>
            <a:r>
              <a:rPr lang="en" sz="1300" dirty="0">
                <a:solidFill>
                  <a:schemeClr val="dk2"/>
                </a:solidFill>
              </a:rPr>
              <a:t>α</a:t>
            </a:r>
            <a:r>
              <a:rPr lang="en" sz="1300" dirty="0" err="1">
                <a:solidFill>
                  <a:schemeClr val="dk2"/>
                </a:solidFill>
              </a:rPr>
              <a:t>δή</a:t>
            </a:r>
            <a:r>
              <a:rPr lang="en" sz="1300" dirty="0">
                <a:solidFill>
                  <a:schemeClr val="dk2"/>
                </a:solidFill>
              </a:rPr>
              <a:t> </a:t>
            </a:r>
            <a:r>
              <a:rPr lang="en" sz="1300" dirty="0" err="1">
                <a:solidFill>
                  <a:schemeClr val="dk2"/>
                </a:solidFill>
              </a:rPr>
              <a:t>το</a:t>
            </a:r>
            <a:r>
              <a:rPr lang="en" sz="1300" dirty="0">
                <a:solidFill>
                  <a:schemeClr val="dk2"/>
                </a:solidFill>
              </a:rPr>
              <a:t> </a:t>
            </a:r>
            <a:r>
              <a:rPr lang="en" sz="1300" dirty="0" err="1">
                <a:solidFill>
                  <a:schemeClr val="dk2"/>
                </a:solidFill>
              </a:rPr>
              <a:t>άτομο</a:t>
            </a:r>
            <a:r>
              <a:rPr lang="en" sz="1300" dirty="0">
                <a:solidFill>
                  <a:schemeClr val="dk2"/>
                </a:solidFill>
              </a:rPr>
              <a:t> </a:t>
            </a:r>
            <a:r>
              <a:rPr lang="en" sz="1300" dirty="0" err="1">
                <a:solidFill>
                  <a:schemeClr val="dk2"/>
                </a:solidFill>
              </a:rPr>
              <a:t>ή</a:t>
            </a:r>
            <a:r>
              <a:rPr lang="en" sz="1300" dirty="0">
                <a:solidFill>
                  <a:schemeClr val="dk2"/>
                </a:solidFill>
              </a:rPr>
              <a:t> </a:t>
            </a:r>
            <a:r>
              <a:rPr lang="en" sz="1300" dirty="0" err="1">
                <a:solidFill>
                  <a:schemeClr val="dk2"/>
                </a:solidFill>
              </a:rPr>
              <a:t>η</a:t>
            </a:r>
            <a:r>
              <a:rPr lang="en" sz="1300" dirty="0">
                <a:solidFill>
                  <a:schemeClr val="dk2"/>
                </a:solidFill>
              </a:rPr>
              <a:t> </a:t>
            </a:r>
            <a:r>
              <a:rPr lang="en" sz="1300" dirty="0" err="1">
                <a:solidFill>
                  <a:schemeClr val="dk2"/>
                </a:solidFill>
              </a:rPr>
              <a:t>ομάδ</a:t>
            </a:r>
            <a:r>
              <a:rPr lang="en" sz="1300" dirty="0">
                <a:solidFill>
                  <a:schemeClr val="dk2"/>
                </a:solidFill>
              </a:rPr>
              <a:t>α π</a:t>
            </a:r>
            <a:r>
              <a:rPr lang="en" sz="1300" dirty="0" err="1">
                <a:solidFill>
                  <a:schemeClr val="dk2"/>
                </a:solidFill>
              </a:rPr>
              <a:t>ίσω</a:t>
            </a:r>
            <a:r>
              <a:rPr lang="en" sz="1300" dirty="0">
                <a:solidFill>
                  <a:schemeClr val="dk2"/>
                </a:solidFill>
              </a:rPr>
              <a:t> απ</a:t>
            </a:r>
            <a:r>
              <a:rPr lang="en" sz="1300" dirty="0" err="1">
                <a:solidFill>
                  <a:schemeClr val="dk2"/>
                </a:solidFill>
              </a:rPr>
              <a:t>ό</a:t>
            </a:r>
            <a:r>
              <a:rPr lang="en" sz="1300" dirty="0">
                <a:solidFill>
                  <a:schemeClr val="dk2"/>
                </a:solidFill>
              </a:rPr>
              <a:t> </a:t>
            </a:r>
            <a:r>
              <a:rPr lang="en" sz="1300" dirty="0" err="1">
                <a:solidFill>
                  <a:schemeClr val="dk2"/>
                </a:solidFill>
              </a:rPr>
              <a:t>τον</a:t>
            </a:r>
            <a:r>
              <a:rPr lang="en" sz="1300" dirty="0">
                <a:solidFill>
                  <a:schemeClr val="dk2"/>
                </a:solidFill>
              </a:rPr>
              <a:t> </a:t>
            </a:r>
            <a:r>
              <a:rPr lang="en" sz="1300" dirty="0" err="1">
                <a:solidFill>
                  <a:schemeClr val="dk2"/>
                </a:solidFill>
              </a:rPr>
              <a:t>σκληρό</a:t>
            </a:r>
            <a:r>
              <a:rPr lang="en" sz="1300" dirty="0">
                <a:solidFill>
                  <a:schemeClr val="dk2"/>
                </a:solidFill>
              </a:rPr>
              <a:t> </a:t>
            </a:r>
            <a:r>
              <a:rPr lang="en" sz="1300" dirty="0" err="1">
                <a:solidFill>
                  <a:schemeClr val="dk2"/>
                </a:solidFill>
              </a:rPr>
              <a:t>ορισμό</a:t>
            </a:r>
            <a:r>
              <a:rPr lang="en" sz="1300" dirty="0">
                <a:solidFill>
                  <a:schemeClr val="dk2"/>
                </a:solidFill>
              </a:rPr>
              <a:t> </a:t>
            </a:r>
            <a:r>
              <a:rPr lang="en" sz="1300" dirty="0" err="1">
                <a:solidFill>
                  <a:schemeClr val="dk2"/>
                </a:solidFill>
              </a:rPr>
              <a:t>του</a:t>
            </a:r>
            <a:r>
              <a:rPr lang="en" sz="1300" dirty="0">
                <a:solidFill>
                  <a:schemeClr val="dk2"/>
                </a:solidFill>
              </a:rPr>
              <a:t> </a:t>
            </a:r>
            <a:r>
              <a:rPr lang="en" sz="1300" dirty="0" err="1">
                <a:solidFill>
                  <a:schemeClr val="dk2"/>
                </a:solidFill>
              </a:rPr>
              <a:t>συστήμ</a:t>
            </a:r>
            <a:r>
              <a:rPr lang="en" sz="1300" dirty="0">
                <a:solidFill>
                  <a:schemeClr val="dk2"/>
                </a:solidFill>
              </a:rPr>
              <a:t>α</a:t>
            </a:r>
            <a:r>
              <a:rPr lang="en" sz="1300" dirty="0" err="1">
                <a:solidFill>
                  <a:schemeClr val="dk2"/>
                </a:solidFill>
              </a:rPr>
              <a:t>τος</a:t>
            </a:r>
            <a:r>
              <a:rPr lang="en" sz="1300" dirty="0">
                <a:solidFill>
                  <a:schemeClr val="dk2"/>
                </a:solidFill>
              </a:rPr>
              <a:t>. </a:t>
            </a:r>
            <a:endParaRPr sz="1300" dirty="0">
              <a:solidFill>
                <a:schemeClr val="dk2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" sz="1300" b="1" dirty="0" err="1">
                <a:solidFill>
                  <a:schemeClr val="dk2"/>
                </a:solidFill>
              </a:rPr>
              <a:t>Στην</a:t>
            </a:r>
            <a:r>
              <a:rPr lang="en" sz="1300" b="1" dirty="0">
                <a:solidFill>
                  <a:schemeClr val="dk2"/>
                </a:solidFill>
              </a:rPr>
              <a:t> π</a:t>
            </a:r>
            <a:r>
              <a:rPr lang="en" sz="1300" b="1" dirty="0" err="1">
                <a:solidFill>
                  <a:schemeClr val="dk2"/>
                </a:solidFill>
              </a:rPr>
              <a:t>ράξη</a:t>
            </a:r>
            <a:r>
              <a:rPr lang="en" sz="1300" b="1" dirty="0">
                <a:solidFill>
                  <a:schemeClr val="dk2"/>
                </a:solidFill>
              </a:rPr>
              <a:t>, α</a:t>
            </a:r>
            <a:r>
              <a:rPr lang="en" sz="1300" b="1" dirty="0" err="1">
                <a:solidFill>
                  <a:schemeClr val="dk2"/>
                </a:solidFill>
              </a:rPr>
              <a:t>υτό</a:t>
            </a:r>
            <a:r>
              <a:rPr lang="en" sz="1300" b="1" dirty="0">
                <a:solidFill>
                  <a:schemeClr val="dk2"/>
                </a:solidFill>
              </a:rPr>
              <a:t> π</a:t>
            </a:r>
            <a:r>
              <a:rPr lang="en" sz="1300" b="1" dirty="0" err="1">
                <a:solidFill>
                  <a:schemeClr val="dk2"/>
                </a:solidFill>
              </a:rPr>
              <a:t>ου</a:t>
            </a:r>
            <a:r>
              <a:rPr lang="en" sz="1300" b="1" dirty="0">
                <a:solidFill>
                  <a:schemeClr val="dk2"/>
                </a:solidFill>
              </a:rPr>
              <a:t> </a:t>
            </a:r>
            <a:r>
              <a:rPr lang="en" sz="1300" b="1" dirty="0" err="1">
                <a:solidFill>
                  <a:schemeClr val="dk2"/>
                </a:solidFill>
              </a:rPr>
              <a:t>θ</a:t>
            </a:r>
            <a:r>
              <a:rPr lang="en" sz="1300" b="1" dirty="0">
                <a:solidFill>
                  <a:schemeClr val="dk2"/>
                </a:solidFill>
              </a:rPr>
              <a:t>α </a:t>
            </a:r>
            <a:r>
              <a:rPr lang="en" sz="1300" b="1" dirty="0" err="1">
                <a:solidFill>
                  <a:schemeClr val="dk2"/>
                </a:solidFill>
              </a:rPr>
              <a:t>δούμε</a:t>
            </a:r>
            <a:r>
              <a:rPr lang="en" sz="1300" b="1" dirty="0">
                <a:solidFill>
                  <a:schemeClr val="dk2"/>
                </a:solidFill>
              </a:rPr>
              <a:t> </a:t>
            </a:r>
            <a:r>
              <a:rPr lang="en" sz="1300" b="1" dirty="0" err="1">
                <a:solidFill>
                  <a:schemeClr val="dk2"/>
                </a:solidFill>
              </a:rPr>
              <a:t>είν</a:t>
            </a:r>
            <a:r>
              <a:rPr lang="en" sz="1300" b="1" dirty="0">
                <a:solidFill>
                  <a:schemeClr val="dk2"/>
                </a:solidFill>
              </a:rPr>
              <a:t>α</a:t>
            </a:r>
            <a:r>
              <a:rPr lang="en" sz="1300" b="1" dirty="0" err="1">
                <a:solidFill>
                  <a:schemeClr val="dk2"/>
                </a:solidFill>
              </a:rPr>
              <a:t>ι</a:t>
            </a:r>
            <a:r>
              <a:rPr lang="en" sz="1300" b="1" dirty="0">
                <a:solidFill>
                  <a:schemeClr val="dk2"/>
                </a:solidFill>
              </a:rPr>
              <a:t> π</a:t>
            </a:r>
            <a:r>
              <a:rPr lang="en" sz="1300" b="1" dirty="0" err="1">
                <a:solidFill>
                  <a:schemeClr val="dk2"/>
                </a:solidFill>
              </a:rPr>
              <a:t>ως</a:t>
            </a:r>
            <a:r>
              <a:rPr lang="en" sz="1300" b="1" dirty="0">
                <a:solidFill>
                  <a:schemeClr val="dk2"/>
                </a:solidFill>
              </a:rPr>
              <a:t> </a:t>
            </a:r>
            <a:r>
              <a:rPr lang="en" sz="1300" b="1" dirty="0" err="1">
                <a:solidFill>
                  <a:schemeClr val="dk2"/>
                </a:solidFill>
              </a:rPr>
              <a:t>οι</a:t>
            </a:r>
            <a:r>
              <a:rPr lang="en" sz="1300" b="1" dirty="0">
                <a:solidFill>
                  <a:schemeClr val="dk2"/>
                </a:solidFill>
              </a:rPr>
              <a:t> </a:t>
            </a:r>
            <a:r>
              <a:rPr lang="en" sz="1300" b="1" dirty="0" err="1">
                <a:solidFill>
                  <a:schemeClr val="dk2"/>
                </a:solidFill>
              </a:rPr>
              <a:t>μεθοδολογίες</a:t>
            </a:r>
            <a:r>
              <a:rPr lang="en" sz="1300" b="1" dirty="0">
                <a:solidFill>
                  <a:schemeClr val="dk2"/>
                </a:solidFill>
              </a:rPr>
              <a:t> </a:t>
            </a:r>
            <a:r>
              <a:rPr lang="en" sz="1300" b="1" dirty="0" err="1">
                <a:solidFill>
                  <a:schemeClr val="dk2"/>
                </a:solidFill>
              </a:rPr>
              <a:t>του</a:t>
            </a:r>
            <a:r>
              <a:rPr lang="en" sz="1300" b="1" dirty="0">
                <a:solidFill>
                  <a:schemeClr val="dk2"/>
                </a:solidFill>
              </a:rPr>
              <a:t> </a:t>
            </a:r>
            <a:r>
              <a:rPr lang="en" sz="1300" b="1" dirty="0" err="1">
                <a:solidFill>
                  <a:schemeClr val="dk2"/>
                </a:solidFill>
              </a:rPr>
              <a:t>δεύτερου</a:t>
            </a:r>
            <a:r>
              <a:rPr lang="en" sz="1300" b="1" dirty="0">
                <a:solidFill>
                  <a:schemeClr val="dk2"/>
                </a:solidFill>
              </a:rPr>
              <a:t> </a:t>
            </a:r>
            <a:r>
              <a:rPr lang="en" sz="1300" b="1" dirty="0" err="1">
                <a:solidFill>
                  <a:schemeClr val="dk2"/>
                </a:solidFill>
              </a:rPr>
              <a:t>κύμ</a:t>
            </a:r>
            <a:r>
              <a:rPr lang="en" sz="1300" b="1" dirty="0">
                <a:solidFill>
                  <a:schemeClr val="dk2"/>
                </a:solidFill>
              </a:rPr>
              <a:t>α</a:t>
            </a:r>
            <a:r>
              <a:rPr lang="en" sz="1300" b="1" dirty="0" err="1">
                <a:solidFill>
                  <a:schemeClr val="dk2"/>
                </a:solidFill>
              </a:rPr>
              <a:t>τος</a:t>
            </a:r>
            <a:r>
              <a:rPr lang="en" sz="1300" b="1" dirty="0">
                <a:solidFill>
                  <a:schemeClr val="dk2"/>
                </a:solidFill>
              </a:rPr>
              <a:t> </a:t>
            </a:r>
            <a:r>
              <a:rPr lang="en" sz="1300" b="1" dirty="0" err="1">
                <a:solidFill>
                  <a:schemeClr val="dk2"/>
                </a:solidFill>
              </a:rPr>
              <a:t>δίνουν</a:t>
            </a:r>
            <a:r>
              <a:rPr lang="en" sz="1300" b="1" dirty="0">
                <a:solidFill>
                  <a:schemeClr val="dk2"/>
                </a:solidFill>
              </a:rPr>
              <a:t> </a:t>
            </a:r>
            <a:r>
              <a:rPr lang="en" sz="1300" b="1" dirty="0" err="1">
                <a:solidFill>
                  <a:schemeClr val="dk2"/>
                </a:solidFill>
              </a:rPr>
              <a:t>έμφ</a:t>
            </a:r>
            <a:r>
              <a:rPr lang="en" sz="1300" b="1" dirty="0">
                <a:solidFill>
                  <a:schemeClr val="dk2"/>
                </a:solidFill>
              </a:rPr>
              <a:t>α</a:t>
            </a:r>
            <a:r>
              <a:rPr lang="en" sz="1300" b="1" dirty="0" err="1">
                <a:solidFill>
                  <a:schemeClr val="dk2"/>
                </a:solidFill>
              </a:rPr>
              <a:t>ση</a:t>
            </a:r>
            <a:r>
              <a:rPr lang="en" sz="1300" b="1" dirty="0">
                <a:solidFill>
                  <a:schemeClr val="dk2"/>
                </a:solidFill>
              </a:rPr>
              <a:t> </a:t>
            </a:r>
            <a:r>
              <a:rPr lang="en" sz="1300" b="1" dirty="0" err="1">
                <a:solidFill>
                  <a:schemeClr val="dk2"/>
                </a:solidFill>
              </a:rPr>
              <a:t>στ</a:t>
            </a:r>
            <a:r>
              <a:rPr lang="en" sz="1300" b="1" dirty="0">
                <a:solidFill>
                  <a:schemeClr val="dk2"/>
                </a:solidFill>
              </a:rPr>
              <a:t>α α</a:t>
            </a:r>
            <a:r>
              <a:rPr lang="en" sz="1300" b="1" dirty="0" err="1">
                <a:solidFill>
                  <a:schemeClr val="dk2"/>
                </a:solidFill>
              </a:rPr>
              <a:t>κόλουθ</a:t>
            </a:r>
            <a:r>
              <a:rPr lang="en" sz="1300" b="1" dirty="0">
                <a:solidFill>
                  <a:schemeClr val="dk2"/>
                </a:solidFill>
              </a:rPr>
              <a:t>α:</a:t>
            </a:r>
            <a:endParaRPr sz="1300" b="1" dirty="0">
              <a:solidFill>
                <a:schemeClr val="dk2"/>
              </a:solidFill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100"/>
              <a:buAutoNum type="arabicParenR"/>
            </a:pPr>
            <a:r>
              <a:rPr lang="en" sz="1300" b="1" dirty="0" err="1">
                <a:solidFill>
                  <a:schemeClr val="dk2"/>
                </a:solidFill>
              </a:rPr>
              <a:t>Λ</a:t>
            </a:r>
            <a:r>
              <a:rPr lang="en" sz="1300" b="1" dirty="0">
                <a:solidFill>
                  <a:schemeClr val="dk2"/>
                </a:solidFill>
              </a:rPr>
              <a:t>α</a:t>
            </a:r>
            <a:r>
              <a:rPr lang="en" sz="1300" b="1" dirty="0" err="1">
                <a:solidFill>
                  <a:schemeClr val="dk2"/>
                </a:solidFill>
              </a:rPr>
              <a:t>μ</a:t>
            </a:r>
            <a:r>
              <a:rPr lang="en" sz="1300" b="1" dirty="0">
                <a:solidFill>
                  <a:schemeClr val="dk2"/>
                </a:solidFill>
              </a:rPr>
              <a:t>β</a:t>
            </a:r>
            <a:r>
              <a:rPr lang="en" sz="1300" b="1" dirty="0" err="1">
                <a:solidFill>
                  <a:schemeClr val="dk2"/>
                </a:solidFill>
              </a:rPr>
              <a:t>άνει</a:t>
            </a:r>
            <a:r>
              <a:rPr lang="en" sz="1300" b="1" dirty="0">
                <a:solidFill>
                  <a:schemeClr val="dk2"/>
                </a:solidFill>
              </a:rPr>
              <a:t> </a:t>
            </a:r>
            <a:r>
              <a:rPr lang="en" sz="1300" b="1" dirty="0" err="1">
                <a:solidFill>
                  <a:schemeClr val="dk2"/>
                </a:solidFill>
              </a:rPr>
              <a:t>υ</a:t>
            </a:r>
            <a:r>
              <a:rPr lang="en" sz="1300" b="1" dirty="0">
                <a:solidFill>
                  <a:schemeClr val="dk2"/>
                </a:solidFill>
              </a:rPr>
              <a:t>π</a:t>
            </a:r>
            <a:r>
              <a:rPr lang="en" sz="1300" b="1" dirty="0" err="1">
                <a:solidFill>
                  <a:schemeClr val="dk2"/>
                </a:solidFill>
              </a:rPr>
              <a:t>όψη</a:t>
            </a:r>
            <a:r>
              <a:rPr lang="en" sz="1300" b="1" dirty="0">
                <a:solidFill>
                  <a:schemeClr val="dk2"/>
                </a:solidFill>
              </a:rPr>
              <a:t> </a:t>
            </a:r>
            <a:r>
              <a:rPr lang="en" sz="1300" b="1" dirty="0" err="1">
                <a:solidFill>
                  <a:schemeClr val="dk2"/>
                </a:solidFill>
              </a:rPr>
              <a:t>το</a:t>
            </a:r>
            <a:r>
              <a:rPr lang="en" sz="1300" b="1" dirty="0">
                <a:solidFill>
                  <a:schemeClr val="dk2"/>
                </a:solidFill>
              </a:rPr>
              <a:t> </a:t>
            </a:r>
            <a:r>
              <a:rPr lang="en" sz="1300" b="1" dirty="0" err="1">
                <a:solidFill>
                  <a:schemeClr val="dk2"/>
                </a:solidFill>
              </a:rPr>
              <a:t>Ανθρώ</a:t>
            </a:r>
            <a:r>
              <a:rPr lang="en" sz="1300" b="1" dirty="0">
                <a:solidFill>
                  <a:schemeClr val="dk2"/>
                </a:solidFill>
              </a:rPr>
              <a:t>π</a:t>
            </a:r>
            <a:r>
              <a:rPr lang="en" sz="1300" b="1" dirty="0" err="1">
                <a:solidFill>
                  <a:schemeClr val="dk2"/>
                </a:solidFill>
              </a:rPr>
              <a:t>ινο</a:t>
            </a:r>
            <a:r>
              <a:rPr lang="en" sz="1300" b="1" dirty="0">
                <a:solidFill>
                  <a:schemeClr val="dk2"/>
                </a:solidFill>
              </a:rPr>
              <a:t> </a:t>
            </a:r>
            <a:r>
              <a:rPr lang="en" sz="1300" b="1" dirty="0" err="1">
                <a:solidFill>
                  <a:schemeClr val="dk2"/>
                </a:solidFill>
              </a:rPr>
              <a:t>Στοιχείο</a:t>
            </a:r>
            <a:r>
              <a:rPr lang="en" sz="1300" b="1" dirty="0">
                <a:solidFill>
                  <a:schemeClr val="dk2"/>
                </a:solidFill>
              </a:rPr>
              <a:t>: </a:t>
            </a:r>
            <a:r>
              <a:rPr lang="en" sz="1300" dirty="0" err="1">
                <a:solidFill>
                  <a:schemeClr val="dk2"/>
                </a:solidFill>
              </a:rPr>
              <a:t>Δίνετ</a:t>
            </a:r>
            <a:r>
              <a:rPr lang="en" sz="1300" dirty="0">
                <a:solidFill>
                  <a:schemeClr val="dk2"/>
                </a:solidFill>
              </a:rPr>
              <a:t>α</a:t>
            </a:r>
            <a:r>
              <a:rPr lang="en" sz="1300" dirty="0" err="1">
                <a:solidFill>
                  <a:schemeClr val="dk2"/>
                </a:solidFill>
              </a:rPr>
              <a:t>ι</a:t>
            </a:r>
            <a:r>
              <a:rPr lang="en" sz="1300" dirty="0">
                <a:solidFill>
                  <a:schemeClr val="dk2"/>
                </a:solidFill>
              </a:rPr>
              <a:t> </a:t>
            </a:r>
            <a:r>
              <a:rPr lang="en" sz="1300" dirty="0" err="1">
                <a:solidFill>
                  <a:schemeClr val="dk2"/>
                </a:solidFill>
              </a:rPr>
              <a:t>μεγάλη</a:t>
            </a:r>
            <a:r>
              <a:rPr lang="en" sz="1300" dirty="0">
                <a:solidFill>
                  <a:schemeClr val="dk2"/>
                </a:solidFill>
              </a:rPr>
              <a:t> </a:t>
            </a:r>
            <a:r>
              <a:rPr lang="en" sz="1300" dirty="0" err="1">
                <a:solidFill>
                  <a:schemeClr val="dk2"/>
                </a:solidFill>
              </a:rPr>
              <a:t>έμφ</a:t>
            </a:r>
            <a:r>
              <a:rPr lang="en" sz="1300" dirty="0">
                <a:solidFill>
                  <a:schemeClr val="dk2"/>
                </a:solidFill>
              </a:rPr>
              <a:t>α</a:t>
            </a:r>
            <a:r>
              <a:rPr lang="en" sz="1300" dirty="0" err="1">
                <a:solidFill>
                  <a:schemeClr val="dk2"/>
                </a:solidFill>
              </a:rPr>
              <a:t>ση</a:t>
            </a:r>
            <a:r>
              <a:rPr lang="en" sz="1300" dirty="0">
                <a:solidFill>
                  <a:schemeClr val="dk2"/>
                </a:solidFill>
              </a:rPr>
              <a:t> </a:t>
            </a:r>
            <a:r>
              <a:rPr lang="en" sz="1300" dirty="0" err="1">
                <a:solidFill>
                  <a:schemeClr val="dk2"/>
                </a:solidFill>
              </a:rPr>
              <a:t>στις</a:t>
            </a:r>
            <a:r>
              <a:rPr lang="en" sz="1300" dirty="0">
                <a:solidFill>
                  <a:schemeClr val="dk2"/>
                </a:solidFill>
              </a:rPr>
              <a:t> </a:t>
            </a:r>
            <a:r>
              <a:rPr lang="en" sz="1300" dirty="0" err="1">
                <a:solidFill>
                  <a:schemeClr val="dk2"/>
                </a:solidFill>
              </a:rPr>
              <a:t>μη-τεχνικές</a:t>
            </a:r>
            <a:r>
              <a:rPr lang="en" sz="1300" dirty="0">
                <a:solidFill>
                  <a:schemeClr val="dk2"/>
                </a:solidFill>
              </a:rPr>
              <a:t>, α</a:t>
            </a:r>
            <a:r>
              <a:rPr lang="en" sz="1300" dirty="0" err="1">
                <a:solidFill>
                  <a:schemeClr val="dk2"/>
                </a:solidFill>
              </a:rPr>
              <a:t>νθρώ</a:t>
            </a:r>
            <a:r>
              <a:rPr lang="en" sz="1300" dirty="0">
                <a:solidFill>
                  <a:schemeClr val="dk2"/>
                </a:solidFill>
              </a:rPr>
              <a:t>π</a:t>
            </a:r>
            <a:r>
              <a:rPr lang="en" sz="1300" dirty="0" err="1">
                <a:solidFill>
                  <a:schemeClr val="dk2"/>
                </a:solidFill>
              </a:rPr>
              <a:t>ινες</a:t>
            </a:r>
            <a:r>
              <a:rPr lang="en" sz="1300" dirty="0">
                <a:solidFill>
                  <a:schemeClr val="dk2"/>
                </a:solidFill>
              </a:rPr>
              <a:t> π</a:t>
            </a:r>
            <a:r>
              <a:rPr lang="en" sz="1300" dirty="0" err="1">
                <a:solidFill>
                  <a:schemeClr val="dk2"/>
                </a:solidFill>
              </a:rPr>
              <a:t>τυχές</a:t>
            </a:r>
            <a:r>
              <a:rPr lang="en" sz="1300" dirty="0">
                <a:solidFill>
                  <a:schemeClr val="dk2"/>
                </a:solidFill>
              </a:rPr>
              <a:t> </a:t>
            </a:r>
            <a:r>
              <a:rPr lang="en" sz="1300" dirty="0" err="1">
                <a:solidFill>
                  <a:schemeClr val="dk2"/>
                </a:solidFill>
              </a:rPr>
              <a:t>ο</a:t>
            </a:r>
            <a:r>
              <a:rPr lang="en" sz="1300" dirty="0">
                <a:solidFill>
                  <a:schemeClr val="dk2"/>
                </a:solidFill>
              </a:rPr>
              <a:t>π</a:t>
            </a:r>
            <a:r>
              <a:rPr lang="en" sz="1300" dirty="0" err="1">
                <a:solidFill>
                  <a:schemeClr val="dk2"/>
                </a:solidFill>
              </a:rPr>
              <a:t>οι</a:t>
            </a:r>
            <a:r>
              <a:rPr lang="en" sz="1300" dirty="0">
                <a:solidFill>
                  <a:schemeClr val="dk2"/>
                </a:solidFill>
              </a:rPr>
              <a:t>α</a:t>
            </a:r>
            <a:r>
              <a:rPr lang="en" sz="1300" dirty="0" err="1">
                <a:solidFill>
                  <a:schemeClr val="dk2"/>
                </a:solidFill>
              </a:rPr>
              <a:t>σδή</a:t>
            </a:r>
            <a:r>
              <a:rPr lang="en" sz="1300" dirty="0">
                <a:solidFill>
                  <a:schemeClr val="dk2"/>
                </a:solidFill>
              </a:rPr>
              <a:t>π</a:t>
            </a:r>
            <a:r>
              <a:rPr lang="en" sz="1300" dirty="0" err="1">
                <a:solidFill>
                  <a:schemeClr val="dk2"/>
                </a:solidFill>
              </a:rPr>
              <a:t>οτε</a:t>
            </a:r>
            <a:r>
              <a:rPr lang="en" sz="1300" dirty="0">
                <a:solidFill>
                  <a:schemeClr val="dk2"/>
                </a:solidFill>
              </a:rPr>
              <a:t> πα</a:t>
            </a:r>
            <a:r>
              <a:rPr lang="en" sz="1300" dirty="0" err="1">
                <a:solidFill>
                  <a:schemeClr val="dk2"/>
                </a:solidFill>
              </a:rPr>
              <a:t>ρέμ</a:t>
            </a:r>
            <a:r>
              <a:rPr lang="en" sz="1300" dirty="0">
                <a:solidFill>
                  <a:schemeClr val="dk2"/>
                </a:solidFill>
              </a:rPr>
              <a:t>βα</a:t>
            </a:r>
            <a:r>
              <a:rPr lang="en" sz="1300" dirty="0" err="1">
                <a:solidFill>
                  <a:schemeClr val="dk2"/>
                </a:solidFill>
              </a:rPr>
              <a:t>σης</a:t>
            </a:r>
            <a:r>
              <a:rPr lang="en" sz="1300" dirty="0">
                <a:solidFill>
                  <a:schemeClr val="dk2"/>
                </a:solidFill>
              </a:rPr>
              <a:t> (α</a:t>
            </a:r>
            <a:r>
              <a:rPr lang="en" sz="1300" dirty="0" err="1">
                <a:solidFill>
                  <a:schemeClr val="dk2"/>
                </a:solidFill>
              </a:rPr>
              <a:t>ξίες</a:t>
            </a:r>
            <a:r>
              <a:rPr lang="en" sz="1300" dirty="0">
                <a:solidFill>
                  <a:schemeClr val="dk2"/>
                </a:solidFill>
              </a:rPr>
              <a:t>, α</a:t>
            </a:r>
            <a:r>
              <a:rPr lang="en" sz="1300" dirty="0" err="1">
                <a:solidFill>
                  <a:schemeClr val="dk2"/>
                </a:solidFill>
              </a:rPr>
              <a:t>ντιλήψεις</a:t>
            </a:r>
            <a:r>
              <a:rPr lang="en" sz="1300" dirty="0">
                <a:solidFill>
                  <a:schemeClr val="dk2"/>
                </a:solidFill>
              </a:rPr>
              <a:t> </a:t>
            </a:r>
            <a:r>
              <a:rPr lang="en" sz="1300" dirty="0" err="1">
                <a:solidFill>
                  <a:schemeClr val="dk2"/>
                </a:solidFill>
              </a:rPr>
              <a:t>κ</a:t>
            </a:r>
            <a:r>
              <a:rPr lang="en" sz="1300" dirty="0">
                <a:solidFill>
                  <a:schemeClr val="dk2"/>
                </a:solidFill>
              </a:rPr>
              <a:t>α</a:t>
            </a:r>
            <a:r>
              <a:rPr lang="en" sz="1300" dirty="0" err="1">
                <a:solidFill>
                  <a:schemeClr val="dk2"/>
                </a:solidFill>
              </a:rPr>
              <a:t>ι</a:t>
            </a:r>
            <a:r>
              <a:rPr lang="en" sz="1300" dirty="0">
                <a:solidFill>
                  <a:schemeClr val="dk2"/>
                </a:solidFill>
              </a:rPr>
              <a:t> </a:t>
            </a:r>
            <a:r>
              <a:rPr lang="en" sz="1300" dirty="0" err="1">
                <a:solidFill>
                  <a:schemeClr val="dk2"/>
                </a:solidFill>
              </a:rPr>
              <a:t>ερμηνείες</a:t>
            </a:r>
            <a:r>
              <a:rPr lang="en" sz="1300" dirty="0">
                <a:solidFill>
                  <a:schemeClr val="dk2"/>
                </a:solidFill>
              </a:rPr>
              <a:t>).</a:t>
            </a:r>
            <a:endParaRPr sz="1300" dirty="0">
              <a:solidFill>
                <a:schemeClr val="dk2"/>
              </a:solidFill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100"/>
              <a:buAutoNum type="arabicParenR"/>
            </a:pPr>
            <a:r>
              <a:rPr lang="en" sz="1300" b="1" dirty="0" err="1">
                <a:solidFill>
                  <a:schemeClr val="dk2"/>
                </a:solidFill>
              </a:rPr>
              <a:t>Διερευνά</a:t>
            </a:r>
            <a:r>
              <a:rPr lang="en" sz="1300" b="1" dirty="0">
                <a:solidFill>
                  <a:schemeClr val="dk2"/>
                </a:solidFill>
              </a:rPr>
              <a:t> π</a:t>
            </a:r>
            <a:r>
              <a:rPr lang="en" sz="1300" b="1" dirty="0" err="1">
                <a:solidFill>
                  <a:schemeClr val="dk2"/>
                </a:solidFill>
              </a:rPr>
              <a:t>ολλ</a:t>
            </a:r>
            <a:r>
              <a:rPr lang="en" sz="1300" b="1" dirty="0">
                <a:solidFill>
                  <a:schemeClr val="dk2"/>
                </a:solidFill>
              </a:rPr>
              <a:t>απ</a:t>
            </a:r>
            <a:r>
              <a:rPr lang="en" sz="1300" b="1" dirty="0" err="1">
                <a:solidFill>
                  <a:schemeClr val="dk2"/>
                </a:solidFill>
              </a:rPr>
              <a:t>λές</a:t>
            </a:r>
            <a:r>
              <a:rPr lang="en" sz="1300" b="1" dirty="0">
                <a:solidFill>
                  <a:schemeClr val="dk2"/>
                </a:solidFill>
              </a:rPr>
              <a:t> π</a:t>
            </a:r>
            <a:r>
              <a:rPr lang="en" sz="1300" b="1" dirty="0" err="1">
                <a:solidFill>
                  <a:schemeClr val="dk2"/>
                </a:solidFill>
              </a:rPr>
              <a:t>ροο</a:t>
            </a:r>
            <a:r>
              <a:rPr lang="en" sz="1300" b="1" dirty="0">
                <a:solidFill>
                  <a:schemeClr val="dk2"/>
                </a:solidFill>
              </a:rPr>
              <a:t>π</a:t>
            </a:r>
            <a:r>
              <a:rPr lang="en" sz="1300" b="1" dirty="0" err="1">
                <a:solidFill>
                  <a:schemeClr val="dk2"/>
                </a:solidFill>
              </a:rPr>
              <a:t>τικές</a:t>
            </a:r>
            <a:r>
              <a:rPr lang="en" sz="1300" b="1" dirty="0">
                <a:solidFill>
                  <a:schemeClr val="dk2"/>
                </a:solidFill>
              </a:rPr>
              <a:t>: </a:t>
            </a:r>
            <a:r>
              <a:rPr lang="en" sz="1300" dirty="0" err="1">
                <a:solidFill>
                  <a:schemeClr val="dk2"/>
                </a:solidFill>
              </a:rPr>
              <a:t>Πρ</a:t>
            </a:r>
            <a:r>
              <a:rPr lang="en" sz="1300" dirty="0">
                <a:solidFill>
                  <a:schemeClr val="dk2"/>
                </a:solidFill>
              </a:rPr>
              <a:t>α</a:t>
            </a:r>
            <a:r>
              <a:rPr lang="en" sz="1300" dirty="0" err="1">
                <a:solidFill>
                  <a:schemeClr val="dk2"/>
                </a:solidFill>
              </a:rPr>
              <a:t>γμ</a:t>
            </a:r>
            <a:r>
              <a:rPr lang="en" sz="1300" dirty="0">
                <a:solidFill>
                  <a:schemeClr val="dk2"/>
                </a:solidFill>
              </a:rPr>
              <a:t>α</a:t>
            </a:r>
            <a:r>
              <a:rPr lang="en" sz="1300" dirty="0" err="1">
                <a:solidFill>
                  <a:schemeClr val="dk2"/>
                </a:solidFill>
              </a:rPr>
              <a:t>το</a:t>
            </a:r>
            <a:r>
              <a:rPr lang="en" sz="1300" dirty="0">
                <a:solidFill>
                  <a:schemeClr val="dk2"/>
                </a:solidFill>
              </a:rPr>
              <a:t>π</a:t>
            </a:r>
            <a:r>
              <a:rPr lang="en" sz="1300" dirty="0" err="1">
                <a:solidFill>
                  <a:schemeClr val="dk2"/>
                </a:solidFill>
              </a:rPr>
              <a:t>οιείτ</a:t>
            </a:r>
            <a:r>
              <a:rPr lang="en" sz="1300" dirty="0">
                <a:solidFill>
                  <a:schemeClr val="dk2"/>
                </a:solidFill>
              </a:rPr>
              <a:t>α</a:t>
            </a:r>
            <a:r>
              <a:rPr lang="en" sz="1300" dirty="0" err="1">
                <a:solidFill>
                  <a:schemeClr val="dk2"/>
                </a:solidFill>
              </a:rPr>
              <a:t>ι</a:t>
            </a:r>
            <a:r>
              <a:rPr lang="en" sz="1300" dirty="0">
                <a:solidFill>
                  <a:schemeClr val="dk2"/>
                </a:solidFill>
              </a:rPr>
              <a:t> </a:t>
            </a:r>
            <a:r>
              <a:rPr lang="en" sz="1300" dirty="0" err="1">
                <a:solidFill>
                  <a:schemeClr val="dk2"/>
                </a:solidFill>
              </a:rPr>
              <a:t>ενεργή</a:t>
            </a:r>
            <a:r>
              <a:rPr lang="en" sz="1300" dirty="0">
                <a:solidFill>
                  <a:schemeClr val="dk2"/>
                </a:solidFill>
              </a:rPr>
              <a:t> α</a:t>
            </a:r>
            <a:r>
              <a:rPr lang="en" sz="1300" dirty="0" err="1">
                <a:solidFill>
                  <a:schemeClr val="dk2"/>
                </a:solidFill>
              </a:rPr>
              <a:t>ν</a:t>
            </a:r>
            <a:r>
              <a:rPr lang="en" sz="1300" dirty="0">
                <a:solidFill>
                  <a:schemeClr val="dk2"/>
                </a:solidFill>
              </a:rPr>
              <a:t>α</a:t>
            </a:r>
            <a:r>
              <a:rPr lang="en" sz="1300" dirty="0" err="1">
                <a:solidFill>
                  <a:schemeClr val="dk2"/>
                </a:solidFill>
              </a:rPr>
              <a:t>ζήτηση</a:t>
            </a:r>
            <a:r>
              <a:rPr lang="en" sz="1300" dirty="0">
                <a:solidFill>
                  <a:schemeClr val="dk2"/>
                </a:solidFill>
              </a:rPr>
              <a:t> </a:t>
            </a:r>
            <a:r>
              <a:rPr lang="en" sz="1300" dirty="0" err="1">
                <a:solidFill>
                  <a:schemeClr val="dk2"/>
                </a:solidFill>
              </a:rPr>
              <a:t>κ</a:t>
            </a:r>
            <a:r>
              <a:rPr lang="en" sz="1300" dirty="0">
                <a:solidFill>
                  <a:schemeClr val="dk2"/>
                </a:solidFill>
              </a:rPr>
              <a:t>α</a:t>
            </a:r>
            <a:r>
              <a:rPr lang="en" sz="1300" dirty="0" err="1">
                <a:solidFill>
                  <a:schemeClr val="dk2"/>
                </a:solidFill>
              </a:rPr>
              <a:t>ι</a:t>
            </a:r>
            <a:r>
              <a:rPr lang="en" sz="1300" dirty="0">
                <a:solidFill>
                  <a:schemeClr val="dk2"/>
                </a:solidFill>
              </a:rPr>
              <a:t> α</a:t>
            </a:r>
            <a:r>
              <a:rPr lang="en" sz="1300" dirty="0" err="1">
                <a:solidFill>
                  <a:schemeClr val="dk2"/>
                </a:solidFill>
              </a:rPr>
              <a:t>λληλε</a:t>
            </a:r>
            <a:r>
              <a:rPr lang="en" sz="1300" dirty="0">
                <a:solidFill>
                  <a:schemeClr val="dk2"/>
                </a:solidFill>
              </a:rPr>
              <a:t>π</a:t>
            </a:r>
            <a:r>
              <a:rPr lang="en" sz="1300" dirty="0" err="1">
                <a:solidFill>
                  <a:schemeClr val="dk2"/>
                </a:solidFill>
              </a:rPr>
              <a:t>ίδρ</a:t>
            </a:r>
            <a:r>
              <a:rPr lang="en" sz="1300" dirty="0">
                <a:solidFill>
                  <a:schemeClr val="dk2"/>
                </a:solidFill>
              </a:rPr>
              <a:t>α</a:t>
            </a:r>
            <a:r>
              <a:rPr lang="en" sz="1300" dirty="0" err="1">
                <a:solidFill>
                  <a:schemeClr val="dk2"/>
                </a:solidFill>
              </a:rPr>
              <a:t>ση</a:t>
            </a:r>
            <a:r>
              <a:rPr lang="en" sz="1300" dirty="0">
                <a:solidFill>
                  <a:schemeClr val="dk2"/>
                </a:solidFill>
              </a:rPr>
              <a:t> </a:t>
            </a:r>
            <a:r>
              <a:rPr lang="en" sz="1300" dirty="0" err="1">
                <a:solidFill>
                  <a:schemeClr val="dk2"/>
                </a:solidFill>
              </a:rPr>
              <a:t>με</a:t>
            </a:r>
            <a:r>
              <a:rPr lang="en" sz="1300" dirty="0">
                <a:solidFill>
                  <a:schemeClr val="dk2"/>
                </a:solidFill>
              </a:rPr>
              <a:t> </a:t>
            </a:r>
            <a:r>
              <a:rPr lang="en" sz="1300" dirty="0" err="1">
                <a:solidFill>
                  <a:schemeClr val="dk2"/>
                </a:solidFill>
              </a:rPr>
              <a:t>τις</a:t>
            </a:r>
            <a:r>
              <a:rPr lang="en" sz="1300" dirty="0">
                <a:solidFill>
                  <a:schemeClr val="dk2"/>
                </a:solidFill>
              </a:rPr>
              <a:t> </a:t>
            </a:r>
            <a:r>
              <a:rPr lang="en" sz="1300" dirty="0" err="1">
                <a:solidFill>
                  <a:schemeClr val="dk2"/>
                </a:solidFill>
              </a:rPr>
              <a:t>δι</a:t>
            </a:r>
            <a:r>
              <a:rPr lang="en" sz="1300" dirty="0">
                <a:solidFill>
                  <a:schemeClr val="dk2"/>
                </a:solidFill>
              </a:rPr>
              <a:t>α</a:t>
            </a:r>
            <a:r>
              <a:rPr lang="en" sz="1300" dirty="0" err="1">
                <a:solidFill>
                  <a:schemeClr val="dk2"/>
                </a:solidFill>
              </a:rPr>
              <a:t>φορετικές</a:t>
            </a:r>
            <a:r>
              <a:rPr lang="en" sz="1300" dirty="0">
                <a:solidFill>
                  <a:schemeClr val="dk2"/>
                </a:solidFill>
              </a:rPr>
              <a:t>, </a:t>
            </a:r>
            <a:r>
              <a:rPr lang="en" sz="1300" dirty="0" err="1">
                <a:solidFill>
                  <a:schemeClr val="dk2"/>
                </a:solidFill>
              </a:rPr>
              <a:t>συχνά</a:t>
            </a:r>
            <a:r>
              <a:rPr lang="en" sz="1300" dirty="0">
                <a:solidFill>
                  <a:schemeClr val="dk2"/>
                </a:solidFill>
              </a:rPr>
              <a:t> α</a:t>
            </a:r>
            <a:r>
              <a:rPr lang="en" sz="1300" dirty="0" err="1">
                <a:solidFill>
                  <a:schemeClr val="dk2"/>
                </a:solidFill>
              </a:rPr>
              <a:t>ντικρουόμενες</a:t>
            </a:r>
            <a:r>
              <a:rPr lang="en" sz="1300" dirty="0">
                <a:solidFill>
                  <a:schemeClr val="dk2"/>
                </a:solidFill>
              </a:rPr>
              <a:t>, απ</a:t>
            </a:r>
            <a:r>
              <a:rPr lang="en" sz="1300" dirty="0" err="1">
                <a:solidFill>
                  <a:schemeClr val="dk2"/>
                </a:solidFill>
              </a:rPr>
              <a:t>όψεις</a:t>
            </a:r>
            <a:r>
              <a:rPr lang="en" sz="1300" dirty="0">
                <a:solidFill>
                  <a:schemeClr val="dk2"/>
                </a:solidFill>
              </a:rPr>
              <a:t> </a:t>
            </a:r>
            <a:r>
              <a:rPr lang="en" sz="1300" dirty="0" err="1">
                <a:solidFill>
                  <a:schemeClr val="dk2"/>
                </a:solidFill>
              </a:rPr>
              <a:t>όλων</a:t>
            </a:r>
            <a:r>
              <a:rPr lang="en" sz="1300" dirty="0">
                <a:solidFill>
                  <a:schemeClr val="dk2"/>
                </a:solidFill>
              </a:rPr>
              <a:t> </a:t>
            </a:r>
            <a:r>
              <a:rPr lang="en" sz="1300" dirty="0" err="1">
                <a:solidFill>
                  <a:schemeClr val="dk2"/>
                </a:solidFill>
              </a:rPr>
              <a:t>των</a:t>
            </a:r>
            <a:r>
              <a:rPr lang="en" sz="1300" dirty="0">
                <a:solidFill>
                  <a:schemeClr val="dk2"/>
                </a:solidFill>
              </a:rPr>
              <a:t> </a:t>
            </a:r>
            <a:r>
              <a:rPr lang="en" sz="1300" dirty="0" err="1">
                <a:solidFill>
                  <a:schemeClr val="dk2"/>
                </a:solidFill>
              </a:rPr>
              <a:t>ενδι</a:t>
            </a:r>
            <a:r>
              <a:rPr lang="en" sz="1300" dirty="0">
                <a:solidFill>
                  <a:schemeClr val="dk2"/>
                </a:solidFill>
              </a:rPr>
              <a:t>α</a:t>
            </a:r>
            <a:r>
              <a:rPr lang="en" sz="1300" dirty="0" err="1">
                <a:solidFill>
                  <a:schemeClr val="dk2"/>
                </a:solidFill>
              </a:rPr>
              <a:t>φερόμενων</a:t>
            </a:r>
            <a:r>
              <a:rPr lang="en" sz="1300" dirty="0">
                <a:solidFill>
                  <a:schemeClr val="dk2"/>
                </a:solidFill>
              </a:rPr>
              <a:t> </a:t>
            </a:r>
            <a:r>
              <a:rPr lang="en" sz="1300" dirty="0" err="1">
                <a:solidFill>
                  <a:schemeClr val="dk2"/>
                </a:solidFill>
              </a:rPr>
              <a:t>μερών</a:t>
            </a:r>
            <a:r>
              <a:rPr lang="en" sz="1300" dirty="0">
                <a:solidFill>
                  <a:schemeClr val="dk2"/>
                </a:solidFill>
              </a:rPr>
              <a:t>.</a:t>
            </a:r>
            <a:endParaRPr sz="1300" dirty="0">
              <a:solidFill>
                <a:schemeClr val="dk2"/>
              </a:solidFill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100"/>
              <a:buAutoNum type="arabicParenR"/>
            </a:pPr>
            <a:r>
              <a:rPr lang="en" sz="1300" b="1" dirty="0" err="1">
                <a:solidFill>
                  <a:schemeClr val="dk2"/>
                </a:solidFill>
              </a:rPr>
              <a:t>Εξ</a:t>
            </a:r>
            <a:r>
              <a:rPr lang="en" sz="1300" b="1" dirty="0">
                <a:solidFill>
                  <a:schemeClr val="dk2"/>
                </a:solidFill>
              </a:rPr>
              <a:t>α</a:t>
            </a:r>
            <a:r>
              <a:rPr lang="en" sz="1300" b="1" dirty="0" err="1">
                <a:solidFill>
                  <a:schemeClr val="dk2"/>
                </a:solidFill>
              </a:rPr>
              <a:t>σφ</a:t>
            </a:r>
            <a:r>
              <a:rPr lang="en" sz="1300" b="1" dirty="0">
                <a:solidFill>
                  <a:schemeClr val="dk2"/>
                </a:solidFill>
              </a:rPr>
              <a:t>α</a:t>
            </a:r>
            <a:r>
              <a:rPr lang="en" sz="1300" b="1" dirty="0" err="1">
                <a:solidFill>
                  <a:schemeClr val="dk2"/>
                </a:solidFill>
              </a:rPr>
              <a:t>λίζει</a:t>
            </a:r>
            <a:r>
              <a:rPr lang="en" sz="1300" b="1" dirty="0">
                <a:solidFill>
                  <a:schemeClr val="dk2"/>
                </a:solidFill>
              </a:rPr>
              <a:t> </a:t>
            </a:r>
            <a:r>
              <a:rPr lang="en" sz="1300" b="1" dirty="0" err="1">
                <a:solidFill>
                  <a:schemeClr val="dk2"/>
                </a:solidFill>
              </a:rPr>
              <a:t>Συντονισμένη</a:t>
            </a:r>
            <a:r>
              <a:rPr lang="en" sz="1300" b="1" dirty="0">
                <a:solidFill>
                  <a:schemeClr val="dk2"/>
                </a:solidFill>
              </a:rPr>
              <a:t> </a:t>
            </a:r>
            <a:r>
              <a:rPr lang="en" sz="1300" b="1" dirty="0" err="1">
                <a:solidFill>
                  <a:schemeClr val="dk2"/>
                </a:solidFill>
              </a:rPr>
              <a:t>Δράση</a:t>
            </a:r>
            <a:r>
              <a:rPr lang="en" sz="1300" b="1" dirty="0">
                <a:solidFill>
                  <a:schemeClr val="dk2"/>
                </a:solidFill>
              </a:rPr>
              <a:t>:</a:t>
            </a:r>
            <a:r>
              <a:rPr lang="en" sz="1300" dirty="0">
                <a:solidFill>
                  <a:schemeClr val="dk2"/>
                </a:solidFill>
              </a:rPr>
              <a:t> </a:t>
            </a:r>
            <a:r>
              <a:rPr lang="en" sz="1300" dirty="0" err="1">
                <a:solidFill>
                  <a:schemeClr val="dk2"/>
                </a:solidFill>
              </a:rPr>
              <a:t>Ο</a:t>
            </a:r>
            <a:r>
              <a:rPr lang="en" sz="1300" dirty="0">
                <a:solidFill>
                  <a:schemeClr val="dk2"/>
                </a:solidFill>
              </a:rPr>
              <a:t> απ</a:t>
            </a:r>
            <a:r>
              <a:rPr lang="en" sz="1300" dirty="0" err="1">
                <a:solidFill>
                  <a:schemeClr val="dk2"/>
                </a:solidFill>
              </a:rPr>
              <a:t>ώτερος</a:t>
            </a:r>
            <a:r>
              <a:rPr lang="en" sz="1300" dirty="0">
                <a:solidFill>
                  <a:schemeClr val="dk2"/>
                </a:solidFill>
              </a:rPr>
              <a:t> </a:t>
            </a:r>
            <a:r>
              <a:rPr lang="en" sz="1300" dirty="0" err="1">
                <a:solidFill>
                  <a:schemeClr val="dk2"/>
                </a:solidFill>
              </a:rPr>
              <a:t>στόχος</a:t>
            </a:r>
            <a:r>
              <a:rPr lang="en" sz="1300" dirty="0">
                <a:solidFill>
                  <a:schemeClr val="dk2"/>
                </a:solidFill>
              </a:rPr>
              <a:t> </a:t>
            </a:r>
            <a:r>
              <a:rPr lang="en" sz="1300" dirty="0" err="1">
                <a:solidFill>
                  <a:schemeClr val="dk2"/>
                </a:solidFill>
              </a:rPr>
              <a:t>δεν</a:t>
            </a:r>
            <a:r>
              <a:rPr lang="en" sz="1300" dirty="0">
                <a:solidFill>
                  <a:schemeClr val="dk2"/>
                </a:solidFill>
              </a:rPr>
              <a:t> </a:t>
            </a:r>
            <a:r>
              <a:rPr lang="en" sz="1300" dirty="0" err="1">
                <a:solidFill>
                  <a:schemeClr val="dk2"/>
                </a:solidFill>
              </a:rPr>
              <a:t>είν</a:t>
            </a:r>
            <a:r>
              <a:rPr lang="en" sz="1300" dirty="0">
                <a:solidFill>
                  <a:schemeClr val="dk2"/>
                </a:solidFill>
              </a:rPr>
              <a:t>α</a:t>
            </a:r>
            <a:r>
              <a:rPr lang="en" sz="1300" dirty="0" err="1">
                <a:solidFill>
                  <a:schemeClr val="dk2"/>
                </a:solidFill>
              </a:rPr>
              <a:t>ι</a:t>
            </a:r>
            <a:r>
              <a:rPr lang="en" sz="1300" dirty="0">
                <a:solidFill>
                  <a:schemeClr val="dk2"/>
                </a:solidFill>
              </a:rPr>
              <a:t> </a:t>
            </a:r>
            <a:r>
              <a:rPr lang="en" sz="1300" dirty="0" err="1">
                <a:solidFill>
                  <a:schemeClr val="dk2"/>
                </a:solidFill>
              </a:rPr>
              <a:t>η</a:t>
            </a:r>
            <a:r>
              <a:rPr lang="en" sz="1300" dirty="0">
                <a:solidFill>
                  <a:schemeClr val="dk2"/>
                </a:solidFill>
              </a:rPr>
              <a:t> </a:t>
            </a:r>
            <a:r>
              <a:rPr lang="en" sz="1300" dirty="0" err="1">
                <a:solidFill>
                  <a:schemeClr val="dk2"/>
                </a:solidFill>
              </a:rPr>
              <a:t>τεχνική</a:t>
            </a:r>
            <a:r>
              <a:rPr lang="en" sz="1300" dirty="0">
                <a:solidFill>
                  <a:schemeClr val="dk2"/>
                </a:solidFill>
              </a:rPr>
              <a:t> β</a:t>
            </a:r>
            <a:r>
              <a:rPr lang="en" sz="1300" dirty="0" err="1">
                <a:solidFill>
                  <a:schemeClr val="dk2"/>
                </a:solidFill>
              </a:rPr>
              <a:t>ελτιστο</a:t>
            </a:r>
            <a:r>
              <a:rPr lang="en" sz="1300" dirty="0">
                <a:solidFill>
                  <a:schemeClr val="dk2"/>
                </a:solidFill>
              </a:rPr>
              <a:t>π</a:t>
            </a:r>
            <a:r>
              <a:rPr lang="en" sz="1300" dirty="0" err="1">
                <a:solidFill>
                  <a:schemeClr val="dk2"/>
                </a:solidFill>
              </a:rPr>
              <a:t>οίηση</a:t>
            </a:r>
            <a:r>
              <a:rPr lang="en" sz="1300" dirty="0">
                <a:solidFill>
                  <a:schemeClr val="dk2"/>
                </a:solidFill>
              </a:rPr>
              <a:t>, α</a:t>
            </a:r>
            <a:r>
              <a:rPr lang="en" sz="1300" dirty="0" err="1">
                <a:solidFill>
                  <a:schemeClr val="dk2"/>
                </a:solidFill>
              </a:rPr>
              <a:t>λλά</a:t>
            </a:r>
            <a:r>
              <a:rPr lang="en" sz="1300" dirty="0">
                <a:solidFill>
                  <a:schemeClr val="dk2"/>
                </a:solidFill>
              </a:rPr>
              <a:t> </a:t>
            </a:r>
            <a:r>
              <a:rPr lang="en" sz="1300" dirty="0" err="1">
                <a:solidFill>
                  <a:schemeClr val="dk2"/>
                </a:solidFill>
              </a:rPr>
              <a:t>η</a:t>
            </a:r>
            <a:r>
              <a:rPr lang="en" sz="1300" dirty="0">
                <a:solidFill>
                  <a:schemeClr val="dk2"/>
                </a:solidFill>
              </a:rPr>
              <a:t> </a:t>
            </a:r>
            <a:r>
              <a:rPr lang="en" sz="1300" dirty="0" err="1">
                <a:solidFill>
                  <a:schemeClr val="dk2"/>
                </a:solidFill>
              </a:rPr>
              <a:t>οικοδόμηση</a:t>
            </a:r>
            <a:r>
              <a:rPr lang="en" sz="1300" dirty="0">
                <a:solidFill>
                  <a:schemeClr val="dk2"/>
                </a:solidFill>
              </a:rPr>
              <a:t> </a:t>
            </a:r>
            <a:r>
              <a:rPr lang="en" sz="1300" dirty="0" err="1">
                <a:solidFill>
                  <a:schemeClr val="dk2"/>
                </a:solidFill>
              </a:rPr>
              <a:t>ε</a:t>
            </a:r>
            <a:r>
              <a:rPr lang="en" sz="1300" dirty="0">
                <a:solidFill>
                  <a:schemeClr val="dk2"/>
                </a:solidFill>
              </a:rPr>
              <a:t>πα</a:t>
            </a:r>
            <a:r>
              <a:rPr lang="en" sz="1300" dirty="0" err="1">
                <a:solidFill>
                  <a:schemeClr val="dk2"/>
                </a:solidFill>
              </a:rPr>
              <a:t>ρκούς</a:t>
            </a:r>
            <a:r>
              <a:rPr lang="en" sz="1300" dirty="0">
                <a:solidFill>
                  <a:schemeClr val="dk2"/>
                </a:solidFill>
              </a:rPr>
              <a:t> </a:t>
            </a:r>
            <a:r>
              <a:rPr lang="en" sz="1300" dirty="0" err="1">
                <a:solidFill>
                  <a:schemeClr val="dk2"/>
                </a:solidFill>
              </a:rPr>
              <a:t>διυ</a:t>
            </a:r>
            <a:r>
              <a:rPr lang="en" sz="1300" dirty="0">
                <a:solidFill>
                  <a:schemeClr val="dk2"/>
                </a:solidFill>
              </a:rPr>
              <a:t>π</a:t>
            </a:r>
            <a:r>
              <a:rPr lang="en" sz="1300" dirty="0" err="1">
                <a:solidFill>
                  <a:schemeClr val="dk2"/>
                </a:solidFill>
              </a:rPr>
              <a:t>οκειμενικής</a:t>
            </a:r>
            <a:r>
              <a:rPr lang="en" sz="1300" dirty="0">
                <a:solidFill>
                  <a:schemeClr val="dk2"/>
                </a:solidFill>
              </a:rPr>
              <a:t> </a:t>
            </a:r>
            <a:r>
              <a:rPr lang="en" sz="1300" dirty="0" err="1">
                <a:solidFill>
                  <a:schemeClr val="dk2"/>
                </a:solidFill>
              </a:rPr>
              <a:t>συμφωνί</a:t>
            </a:r>
            <a:r>
              <a:rPr lang="en" sz="1300" dirty="0">
                <a:solidFill>
                  <a:schemeClr val="dk2"/>
                </a:solidFill>
              </a:rPr>
              <a:t>α</a:t>
            </a:r>
            <a:r>
              <a:rPr lang="en" sz="1300" dirty="0" err="1">
                <a:solidFill>
                  <a:schemeClr val="dk2"/>
                </a:solidFill>
              </a:rPr>
              <a:t>ς</a:t>
            </a:r>
            <a:r>
              <a:rPr lang="en" sz="1300" dirty="0">
                <a:solidFill>
                  <a:schemeClr val="dk2"/>
                </a:solidFill>
              </a:rPr>
              <a:t> </a:t>
            </a:r>
            <a:r>
              <a:rPr lang="en" sz="1300" dirty="0" err="1">
                <a:solidFill>
                  <a:schemeClr val="dk2"/>
                </a:solidFill>
              </a:rPr>
              <a:t>μετ</a:t>
            </a:r>
            <a:r>
              <a:rPr lang="en" sz="1300" dirty="0">
                <a:solidFill>
                  <a:schemeClr val="dk2"/>
                </a:solidFill>
              </a:rPr>
              <a:t>α</a:t>
            </a:r>
            <a:r>
              <a:rPr lang="en" sz="1300" dirty="0" err="1">
                <a:solidFill>
                  <a:schemeClr val="dk2"/>
                </a:solidFill>
              </a:rPr>
              <a:t>ξύ</a:t>
            </a:r>
            <a:r>
              <a:rPr lang="en" sz="1300" dirty="0">
                <a:solidFill>
                  <a:schemeClr val="dk2"/>
                </a:solidFill>
              </a:rPr>
              <a:t> </a:t>
            </a:r>
            <a:r>
              <a:rPr lang="en" sz="1300" dirty="0" err="1">
                <a:solidFill>
                  <a:schemeClr val="dk2"/>
                </a:solidFill>
              </a:rPr>
              <a:t>των</a:t>
            </a:r>
            <a:r>
              <a:rPr lang="en" sz="1300" dirty="0">
                <a:solidFill>
                  <a:schemeClr val="dk2"/>
                </a:solidFill>
              </a:rPr>
              <a:t> </a:t>
            </a:r>
            <a:r>
              <a:rPr lang="en" sz="1300" dirty="0" err="1">
                <a:solidFill>
                  <a:schemeClr val="dk2"/>
                </a:solidFill>
              </a:rPr>
              <a:t>ενδι</a:t>
            </a:r>
            <a:r>
              <a:rPr lang="en" sz="1300" dirty="0">
                <a:solidFill>
                  <a:schemeClr val="dk2"/>
                </a:solidFill>
              </a:rPr>
              <a:t>α</a:t>
            </a:r>
            <a:r>
              <a:rPr lang="en" sz="1300" dirty="0" err="1">
                <a:solidFill>
                  <a:schemeClr val="dk2"/>
                </a:solidFill>
              </a:rPr>
              <a:t>φερόμενων</a:t>
            </a:r>
            <a:r>
              <a:rPr lang="en" sz="1300" dirty="0">
                <a:solidFill>
                  <a:schemeClr val="dk2"/>
                </a:solidFill>
              </a:rPr>
              <a:t> </a:t>
            </a:r>
            <a:r>
              <a:rPr lang="en" sz="1300" dirty="0" err="1">
                <a:solidFill>
                  <a:schemeClr val="dk2"/>
                </a:solidFill>
              </a:rPr>
              <a:t>μερών</a:t>
            </a:r>
            <a:r>
              <a:rPr lang="en" sz="1300" dirty="0">
                <a:solidFill>
                  <a:schemeClr val="dk2"/>
                </a:solidFill>
              </a:rPr>
              <a:t>, </a:t>
            </a:r>
            <a:r>
              <a:rPr lang="en" sz="1300" dirty="0" err="1">
                <a:solidFill>
                  <a:schemeClr val="dk2"/>
                </a:solidFill>
              </a:rPr>
              <a:t>ώστε</a:t>
            </a:r>
            <a:r>
              <a:rPr lang="en" sz="1300" dirty="0">
                <a:solidFill>
                  <a:schemeClr val="dk2"/>
                </a:solidFill>
              </a:rPr>
              <a:t> </a:t>
            </a:r>
            <a:r>
              <a:rPr lang="en" sz="1300" dirty="0" err="1">
                <a:solidFill>
                  <a:schemeClr val="dk2"/>
                </a:solidFill>
              </a:rPr>
              <a:t>ν</a:t>
            </a:r>
            <a:r>
              <a:rPr lang="en" sz="1300" dirty="0">
                <a:solidFill>
                  <a:schemeClr val="dk2"/>
                </a:solidFill>
              </a:rPr>
              <a:t>α </a:t>
            </a:r>
            <a:r>
              <a:rPr lang="en" sz="1300" dirty="0" err="1">
                <a:solidFill>
                  <a:schemeClr val="dk2"/>
                </a:solidFill>
              </a:rPr>
              <a:t>κ</a:t>
            </a:r>
            <a:r>
              <a:rPr lang="en" sz="1300" dirty="0">
                <a:solidFill>
                  <a:schemeClr val="dk2"/>
                </a:solidFill>
              </a:rPr>
              <a:t>α</a:t>
            </a:r>
            <a:r>
              <a:rPr lang="en" sz="1300" dirty="0" err="1">
                <a:solidFill>
                  <a:schemeClr val="dk2"/>
                </a:solidFill>
              </a:rPr>
              <a:t>τ</a:t>
            </a:r>
            <a:r>
              <a:rPr lang="en" sz="1300" dirty="0">
                <a:solidFill>
                  <a:schemeClr val="dk2"/>
                </a:solidFill>
              </a:rPr>
              <a:t>α</a:t>
            </a:r>
            <a:r>
              <a:rPr lang="en" sz="1300" dirty="0" err="1">
                <a:solidFill>
                  <a:schemeClr val="dk2"/>
                </a:solidFill>
              </a:rPr>
              <a:t>στεί</a:t>
            </a:r>
            <a:r>
              <a:rPr lang="en" sz="1300" dirty="0">
                <a:solidFill>
                  <a:schemeClr val="dk2"/>
                </a:solidFill>
              </a:rPr>
              <a:t> </a:t>
            </a:r>
            <a:r>
              <a:rPr lang="en" sz="1300" dirty="0" err="1">
                <a:solidFill>
                  <a:schemeClr val="dk2"/>
                </a:solidFill>
              </a:rPr>
              <a:t>δυν</a:t>
            </a:r>
            <a:r>
              <a:rPr lang="en" sz="1300" dirty="0">
                <a:solidFill>
                  <a:schemeClr val="dk2"/>
                </a:solidFill>
              </a:rPr>
              <a:t>α</a:t>
            </a:r>
            <a:r>
              <a:rPr lang="en" sz="1300" dirty="0" err="1">
                <a:solidFill>
                  <a:schemeClr val="dk2"/>
                </a:solidFill>
              </a:rPr>
              <a:t>τή</a:t>
            </a:r>
            <a:r>
              <a:rPr lang="en" sz="1300" dirty="0">
                <a:solidFill>
                  <a:schemeClr val="dk2"/>
                </a:solidFill>
              </a:rPr>
              <a:t> </a:t>
            </a:r>
            <a:r>
              <a:rPr lang="en" sz="1300" dirty="0" err="1">
                <a:solidFill>
                  <a:schemeClr val="dk2"/>
                </a:solidFill>
              </a:rPr>
              <a:t>η</a:t>
            </a:r>
            <a:r>
              <a:rPr lang="en" sz="1300" dirty="0">
                <a:solidFill>
                  <a:schemeClr val="dk2"/>
                </a:solidFill>
              </a:rPr>
              <a:t> </a:t>
            </a:r>
            <a:r>
              <a:rPr lang="en" sz="1300" dirty="0" err="1">
                <a:solidFill>
                  <a:schemeClr val="dk2"/>
                </a:solidFill>
              </a:rPr>
              <a:t>στοχευμένη</a:t>
            </a:r>
            <a:r>
              <a:rPr lang="en" sz="1300" dirty="0">
                <a:solidFill>
                  <a:schemeClr val="dk2"/>
                </a:solidFill>
              </a:rPr>
              <a:t>, </a:t>
            </a:r>
            <a:r>
              <a:rPr lang="en" sz="1300" dirty="0" err="1">
                <a:solidFill>
                  <a:schemeClr val="dk2"/>
                </a:solidFill>
              </a:rPr>
              <a:t>συντονισμένη</a:t>
            </a:r>
            <a:r>
              <a:rPr lang="en" sz="1300" dirty="0">
                <a:solidFill>
                  <a:schemeClr val="dk2"/>
                </a:solidFill>
              </a:rPr>
              <a:t> </a:t>
            </a:r>
            <a:r>
              <a:rPr lang="en" sz="1300" dirty="0" err="1">
                <a:solidFill>
                  <a:schemeClr val="dk2"/>
                </a:solidFill>
              </a:rPr>
              <a:t>δράση</a:t>
            </a:r>
            <a:r>
              <a:rPr lang="en" sz="1300" dirty="0">
                <a:solidFill>
                  <a:schemeClr val="dk2"/>
                </a:solidFill>
              </a:rPr>
              <a:t>.</a:t>
            </a:r>
            <a:endParaRPr sz="1300" dirty="0">
              <a:solidFill>
                <a:schemeClr val="dk2"/>
              </a:solidFill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100"/>
              <a:buAutoNum type="arabicParenR"/>
            </a:pPr>
            <a:r>
              <a:rPr lang="en" sz="1300" b="1" dirty="0" err="1">
                <a:solidFill>
                  <a:schemeClr val="dk2"/>
                </a:solidFill>
              </a:rPr>
              <a:t>Πρωτ</a:t>
            </a:r>
            <a:r>
              <a:rPr lang="en" sz="1300" b="1" dirty="0">
                <a:solidFill>
                  <a:schemeClr val="dk2"/>
                </a:solidFill>
              </a:rPr>
              <a:t>α</a:t>
            </a:r>
            <a:r>
              <a:rPr lang="en" sz="1300" b="1" dirty="0" err="1">
                <a:solidFill>
                  <a:schemeClr val="dk2"/>
                </a:solidFill>
              </a:rPr>
              <a:t>ρχικές</a:t>
            </a:r>
            <a:r>
              <a:rPr lang="en" sz="1300" b="1" dirty="0">
                <a:solidFill>
                  <a:schemeClr val="dk2"/>
                </a:solidFill>
              </a:rPr>
              <a:t> </a:t>
            </a:r>
            <a:r>
              <a:rPr lang="en" sz="1300" b="1" dirty="0" err="1">
                <a:solidFill>
                  <a:schemeClr val="dk2"/>
                </a:solidFill>
              </a:rPr>
              <a:t>Αξίες</a:t>
            </a:r>
            <a:r>
              <a:rPr lang="en" sz="1300" b="1" dirty="0">
                <a:solidFill>
                  <a:schemeClr val="dk2"/>
                </a:solidFill>
              </a:rPr>
              <a:t>: </a:t>
            </a:r>
            <a:r>
              <a:rPr lang="en" sz="1300" dirty="0" err="1">
                <a:solidFill>
                  <a:schemeClr val="dk2"/>
                </a:solidFill>
              </a:rPr>
              <a:t>Η</a:t>
            </a:r>
            <a:r>
              <a:rPr lang="en" sz="1300" dirty="0">
                <a:solidFill>
                  <a:schemeClr val="dk2"/>
                </a:solidFill>
              </a:rPr>
              <a:t> α</a:t>
            </a:r>
            <a:r>
              <a:rPr lang="en" sz="1300" dirty="0" err="1">
                <a:solidFill>
                  <a:schemeClr val="dk2"/>
                </a:solidFill>
              </a:rPr>
              <a:t>νάδειξη</a:t>
            </a:r>
            <a:r>
              <a:rPr lang="en" sz="1300" dirty="0">
                <a:solidFill>
                  <a:schemeClr val="dk2"/>
                </a:solidFill>
              </a:rPr>
              <a:t> </a:t>
            </a:r>
            <a:r>
              <a:rPr lang="en" sz="1300" dirty="0" err="1">
                <a:solidFill>
                  <a:schemeClr val="dk2"/>
                </a:solidFill>
              </a:rPr>
              <a:t>των</a:t>
            </a:r>
            <a:r>
              <a:rPr lang="en" sz="1300" dirty="0">
                <a:solidFill>
                  <a:schemeClr val="dk2"/>
                </a:solidFill>
              </a:rPr>
              <a:t> α</a:t>
            </a:r>
            <a:r>
              <a:rPr lang="en" sz="1300" dirty="0" err="1">
                <a:solidFill>
                  <a:schemeClr val="dk2"/>
                </a:solidFill>
              </a:rPr>
              <a:t>ξιών</a:t>
            </a:r>
            <a:r>
              <a:rPr lang="en" sz="1300" dirty="0">
                <a:solidFill>
                  <a:schemeClr val="dk2"/>
                </a:solidFill>
              </a:rPr>
              <a:t> </a:t>
            </a:r>
            <a:r>
              <a:rPr lang="en" sz="1300" dirty="0" err="1">
                <a:solidFill>
                  <a:schemeClr val="dk2"/>
                </a:solidFill>
              </a:rPr>
              <a:t>των</a:t>
            </a:r>
            <a:r>
              <a:rPr lang="en" sz="1300" dirty="0">
                <a:solidFill>
                  <a:schemeClr val="dk2"/>
                </a:solidFill>
              </a:rPr>
              <a:t> </a:t>
            </a:r>
            <a:r>
              <a:rPr lang="en" sz="1300" dirty="0" err="1">
                <a:solidFill>
                  <a:schemeClr val="dk2"/>
                </a:solidFill>
              </a:rPr>
              <a:t>ενδι</a:t>
            </a:r>
            <a:r>
              <a:rPr lang="en" sz="1300" dirty="0">
                <a:solidFill>
                  <a:schemeClr val="dk2"/>
                </a:solidFill>
              </a:rPr>
              <a:t>α</a:t>
            </a:r>
            <a:r>
              <a:rPr lang="en" sz="1300" dirty="0" err="1">
                <a:solidFill>
                  <a:schemeClr val="dk2"/>
                </a:solidFill>
              </a:rPr>
              <a:t>φερόμενων</a:t>
            </a:r>
            <a:r>
              <a:rPr lang="en" sz="1300" dirty="0">
                <a:solidFill>
                  <a:schemeClr val="dk2"/>
                </a:solidFill>
              </a:rPr>
              <a:t> </a:t>
            </a:r>
            <a:r>
              <a:rPr lang="en" sz="1300" dirty="0" err="1">
                <a:solidFill>
                  <a:schemeClr val="dk2"/>
                </a:solidFill>
              </a:rPr>
              <a:t>μερών</a:t>
            </a:r>
            <a:r>
              <a:rPr lang="en" sz="1300" dirty="0">
                <a:solidFill>
                  <a:schemeClr val="dk2"/>
                </a:solidFill>
              </a:rPr>
              <a:t> </a:t>
            </a:r>
            <a:r>
              <a:rPr lang="en" sz="1300" dirty="0" err="1">
                <a:solidFill>
                  <a:schemeClr val="dk2"/>
                </a:solidFill>
              </a:rPr>
              <a:t>κ</a:t>
            </a:r>
            <a:r>
              <a:rPr lang="en" sz="1300" dirty="0">
                <a:solidFill>
                  <a:schemeClr val="dk2"/>
                </a:solidFill>
              </a:rPr>
              <a:t>α</a:t>
            </a:r>
            <a:r>
              <a:rPr lang="en" sz="1300" dirty="0" err="1">
                <a:solidFill>
                  <a:schemeClr val="dk2"/>
                </a:solidFill>
              </a:rPr>
              <a:t>ι</a:t>
            </a:r>
            <a:r>
              <a:rPr lang="en" sz="1300" dirty="0">
                <a:solidFill>
                  <a:schemeClr val="dk2"/>
                </a:solidFill>
              </a:rPr>
              <a:t> </a:t>
            </a:r>
            <a:r>
              <a:rPr lang="en" sz="1300" dirty="0" err="1">
                <a:solidFill>
                  <a:schemeClr val="dk2"/>
                </a:solidFill>
              </a:rPr>
              <a:t>των</a:t>
            </a:r>
            <a:r>
              <a:rPr lang="en" sz="1300" dirty="0">
                <a:solidFill>
                  <a:schemeClr val="dk2"/>
                </a:solidFill>
              </a:rPr>
              <a:t> </a:t>
            </a:r>
            <a:r>
              <a:rPr lang="en" sz="1300" dirty="0" err="1">
                <a:solidFill>
                  <a:schemeClr val="dk2"/>
                </a:solidFill>
              </a:rPr>
              <a:t>ίδιων</a:t>
            </a:r>
            <a:r>
              <a:rPr lang="en" sz="1300" dirty="0">
                <a:solidFill>
                  <a:schemeClr val="dk2"/>
                </a:solidFill>
              </a:rPr>
              <a:t> </a:t>
            </a:r>
            <a:r>
              <a:rPr lang="en" sz="1300" dirty="0" err="1">
                <a:solidFill>
                  <a:schemeClr val="dk2"/>
                </a:solidFill>
              </a:rPr>
              <a:t>των</a:t>
            </a:r>
            <a:r>
              <a:rPr lang="en" sz="1300" dirty="0">
                <a:solidFill>
                  <a:schemeClr val="dk2"/>
                </a:solidFill>
              </a:rPr>
              <a:t> </a:t>
            </a:r>
            <a:r>
              <a:rPr lang="en" sz="1300" dirty="0" err="1">
                <a:solidFill>
                  <a:schemeClr val="dk2"/>
                </a:solidFill>
              </a:rPr>
              <a:t>ε</a:t>
            </a:r>
            <a:r>
              <a:rPr lang="en" sz="1300" dirty="0">
                <a:solidFill>
                  <a:schemeClr val="dk2"/>
                </a:solidFill>
              </a:rPr>
              <a:t>πα</a:t>
            </a:r>
            <a:r>
              <a:rPr lang="en" sz="1300" dirty="0" err="1">
                <a:solidFill>
                  <a:schemeClr val="dk2"/>
                </a:solidFill>
              </a:rPr>
              <a:t>γγελμ</a:t>
            </a:r>
            <a:r>
              <a:rPr lang="en" sz="1300" dirty="0">
                <a:solidFill>
                  <a:schemeClr val="dk2"/>
                </a:solidFill>
              </a:rPr>
              <a:t>α</a:t>
            </a:r>
            <a:r>
              <a:rPr lang="en" sz="1300" dirty="0" err="1">
                <a:solidFill>
                  <a:schemeClr val="dk2"/>
                </a:solidFill>
              </a:rPr>
              <a:t>τιών</a:t>
            </a:r>
            <a:r>
              <a:rPr lang="en" sz="1300" dirty="0">
                <a:solidFill>
                  <a:schemeClr val="dk2"/>
                </a:solidFill>
              </a:rPr>
              <a:t> </a:t>
            </a:r>
            <a:r>
              <a:rPr lang="en" sz="1300" dirty="0" err="1">
                <a:solidFill>
                  <a:schemeClr val="dk2"/>
                </a:solidFill>
              </a:rPr>
              <a:t>ως</a:t>
            </a:r>
            <a:r>
              <a:rPr lang="en" sz="1300" dirty="0">
                <a:solidFill>
                  <a:schemeClr val="dk2"/>
                </a:solidFill>
              </a:rPr>
              <a:t> </a:t>
            </a:r>
            <a:r>
              <a:rPr lang="en" sz="1300" dirty="0" err="1">
                <a:solidFill>
                  <a:schemeClr val="dk2"/>
                </a:solidFill>
              </a:rPr>
              <a:t>κεντρικό</a:t>
            </a:r>
            <a:r>
              <a:rPr lang="en" sz="1300" dirty="0">
                <a:solidFill>
                  <a:schemeClr val="dk2"/>
                </a:solidFill>
              </a:rPr>
              <a:t> </a:t>
            </a:r>
            <a:r>
              <a:rPr lang="en" sz="1300" dirty="0" err="1">
                <a:solidFill>
                  <a:schemeClr val="dk2"/>
                </a:solidFill>
              </a:rPr>
              <a:t>μέρος</a:t>
            </a:r>
            <a:r>
              <a:rPr lang="en" sz="1300" dirty="0">
                <a:solidFill>
                  <a:schemeClr val="dk2"/>
                </a:solidFill>
              </a:rPr>
              <a:t> </a:t>
            </a:r>
            <a:r>
              <a:rPr lang="en" sz="1300" dirty="0" err="1">
                <a:solidFill>
                  <a:schemeClr val="dk2"/>
                </a:solidFill>
              </a:rPr>
              <a:t>της</a:t>
            </a:r>
            <a:r>
              <a:rPr lang="en" sz="1300" dirty="0">
                <a:solidFill>
                  <a:schemeClr val="dk2"/>
                </a:solidFill>
              </a:rPr>
              <a:t> </a:t>
            </a:r>
            <a:r>
              <a:rPr lang="en" sz="1300" dirty="0" err="1">
                <a:solidFill>
                  <a:schemeClr val="dk2"/>
                </a:solidFill>
              </a:rPr>
              <a:t>έρευν</a:t>
            </a:r>
            <a:r>
              <a:rPr lang="en" sz="1300" dirty="0">
                <a:solidFill>
                  <a:schemeClr val="dk2"/>
                </a:solidFill>
              </a:rPr>
              <a:t>α</a:t>
            </a:r>
            <a:r>
              <a:rPr lang="en" sz="1300" dirty="0" err="1">
                <a:solidFill>
                  <a:schemeClr val="dk2"/>
                </a:solidFill>
              </a:rPr>
              <a:t>ς</a:t>
            </a:r>
            <a:r>
              <a:rPr lang="en" sz="1300" dirty="0">
                <a:solidFill>
                  <a:schemeClr val="dk2"/>
                </a:solidFill>
              </a:rPr>
              <a:t>.</a:t>
            </a:r>
            <a:endParaRPr sz="1300" dirty="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500"/>
              </a:spcBef>
              <a:spcAft>
                <a:spcPts val="0"/>
              </a:spcAft>
              <a:buNone/>
            </a:pPr>
            <a:endParaRPr sz="1800" dirty="0">
              <a:solidFill>
                <a:schemeClr val="dk2"/>
              </a:solidFill>
            </a:endParaRPr>
          </a:p>
        </p:txBody>
      </p:sp>
      <p:sp>
        <p:nvSpPr>
          <p:cNvPr id="88" name="Google Shape;88;p18"/>
          <p:cNvSpPr txBox="1"/>
          <p:nvPr/>
        </p:nvSpPr>
        <p:spPr>
          <a:xfrm>
            <a:off x="0" y="4835700"/>
            <a:ext cx="80139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</a:rPr>
              <a:t>Cabrera, D., Cabrera, L. L., &amp; Midgley, G. (2023). The four waves of systems thinking. </a:t>
            </a:r>
            <a:r>
              <a:rPr lang="en" sz="800" i="1">
                <a:solidFill>
                  <a:schemeClr val="dk2"/>
                </a:solidFill>
              </a:rPr>
              <a:t>Journal of Systems Thinking</a:t>
            </a:r>
            <a:r>
              <a:rPr lang="en" sz="800">
                <a:solidFill>
                  <a:schemeClr val="dk2"/>
                </a:solidFill>
              </a:rPr>
              <a:t>, 1-51.</a:t>
            </a:r>
            <a:endParaRPr sz="5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9"/>
          <p:cNvSpPr txBox="1">
            <a:spLocks noGrp="1"/>
          </p:cNvSpPr>
          <p:nvPr>
            <p:ph type="title"/>
          </p:nvPr>
        </p:nvSpPr>
        <p:spPr>
          <a:xfrm>
            <a:off x="152250" y="0"/>
            <a:ext cx="8791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320"/>
              <a:t>Ποιες Μεθοδολογίες θα δούμε σε αυτό το κύμα?</a:t>
            </a:r>
            <a:endParaRPr sz="2320"/>
          </a:p>
        </p:txBody>
      </p:sp>
      <p:sp>
        <p:nvSpPr>
          <p:cNvPr id="94" name="Google Shape;94;p19"/>
          <p:cNvSpPr txBox="1"/>
          <p:nvPr/>
        </p:nvSpPr>
        <p:spPr>
          <a:xfrm>
            <a:off x="152250" y="572700"/>
            <a:ext cx="8791800" cy="43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en" sz="1800" dirty="0" err="1">
                <a:solidFill>
                  <a:schemeClr val="dk2"/>
                </a:solidFill>
              </a:rPr>
              <a:t>Η</a:t>
            </a:r>
            <a:r>
              <a:rPr lang="en" sz="1800" dirty="0">
                <a:solidFill>
                  <a:schemeClr val="dk2"/>
                </a:solidFill>
              </a:rPr>
              <a:t> βα</a:t>
            </a:r>
            <a:r>
              <a:rPr lang="en" sz="1800" dirty="0" err="1">
                <a:solidFill>
                  <a:schemeClr val="dk2"/>
                </a:solidFill>
              </a:rPr>
              <a:t>σική</a:t>
            </a:r>
            <a:r>
              <a:rPr lang="en" sz="1800" dirty="0">
                <a:solidFill>
                  <a:schemeClr val="dk2"/>
                </a:solidFill>
              </a:rPr>
              <a:t> </a:t>
            </a:r>
            <a:r>
              <a:rPr lang="en" sz="1800" dirty="0" err="1">
                <a:solidFill>
                  <a:schemeClr val="dk2"/>
                </a:solidFill>
              </a:rPr>
              <a:t>μεθοδολογί</a:t>
            </a:r>
            <a:r>
              <a:rPr lang="en" sz="1800" dirty="0">
                <a:solidFill>
                  <a:schemeClr val="dk2"/>
                </a:solidFill>
              </a:rPr>
              <a:t>α π</a:t>
            </a:r>
            <a:r>
              <a:rPr lang="en" sz="1800" dirty="0" err="1">
                <a:solidFill>
                  <a:schemeClr val="dk2"/>
                </a:solidFill>
              </a:rPr>
              <a:t>ου</a:t>
            </a:r>
            <a:r>
              <a:rPr lang="en" sz="1800" dirty="0">
                <a:solidFill>
                  <a:schemeClr val="dk2"/>
                </a:solidFill>
              </a:rPr>
              <a:t> </a:t>
            </a:r>
            <a:r>
              <a:rPr lang="en" sz="1800" dirty="0" err="1">
                <a:solidFill>
                  <a:schemeClr val="dk2"/>
                </a:solidFill>
              </a:rPr>
              <a:t>θ</a:t>
            </a:r>
            <a:r>
              <a:rPr lang="en" sz="1800" dirty="0">
                <a:solidFill>
                  <a:schemeClr val="dk2"/>
                </a:solidFill>
              </a:rPr>
              <a:t>α </a:t>
            </a:r>
            <a:r>
              <a:rPr lang="en" sz="1800" dirty="0" err="1">
                <a:solidFill>
                  <a:schemeClr val="dk2"/>
                </a:solidFill>
              </a:rPr>
              <a:t>δούμε</a:t>
            </a:r>
            <a:r>
              <a:rPr lang="en" sz="1800" dirty="0">
                <a:solidFill>
                  <a:schemeClr val="dk2"/>
                </a:solidFill>
              </a:rPr>
              <a:t> απ</a:t>
            </a:r>
            <a:r>
              <a:rPr lang="en" sz="1800" dirty="0" err="1">
                <a:solidFill>
                  <a:schemeClr val="dk2"/>
                </a:solidFill>
              </a:rPr>
              <a:t>ό</a:t>
            </a:r>
            <a:r>
              <a:rPr lang="en" sz="1800" dirty="0">
                <a:solidFill>
                  <a:schemeClr val="dk2"/>
                </a:solidFill>
              </a:rPr>
              <a:t> </a:t>
            </a:r>
            <a:r>
              <a:rPr lang="en" sz="1800" dirty="0" err="1">
                <a:solidFill>
                  <a:schemeClr val="dk2"/>
                </a:solidFill>
              </a:rPr>
              <a:t>το</a:t>
            </a:r>
            <a:r>
              <a:rPr lang="en" sz="1800" dirty="0">
                <a:solidFill>
                  <a:schemeClr val="dk2"/>
                </a:solidFill>
              </a:rPr>
              <a:t> </a:t>
            </a:r>
            <a:r>
              <a:rPr lang="en" sz="1800" dirty="0" err="1">
                <a:solidFill>
                  <a:schemeClr val="dk2"/>
                </a:solidFill>
              </a:rPr>
              <a:t>δεύτερο</a:t>
            </a:r>
            <a:r>
              <a:rPr lang="en" sz="1800" dirty="0">
                <a:solidFill>
                  <a:schemeClr val="dk2"/>
                </a:solidFill>
              </a:rPr>
              <a:t> </a:t>
            </a:r>
            <a:r>
              <a:rPr lang="en" sz="1800" dirty="0" err="1">
                <a:solidFill>
                  <a:schemeClr val="dk2"/>
                </a:solidFill>
              </a:rPr>
              <a:t>κύμ</a:t>
            </a:r>
            <a:r>
              <a:rPr lang="en" sz="1800" dirty="0">
                <a:solidFill>
                  <a:schemeClr val="dk2"/>
                </a:solidFill>
              </a:rPr>
              <a:t>α </a:t>
            </a:r>
            <a:r>
              <a:rPr lang="en" sz="1800" dirty="0" err="1">
                <a:solidFill>
                  <a:schemeClr val="dk2"/>
                </a:solidFill>
              </a:rPr>
              <a:t>είν</a:t>
            </a:r>
            <a:r>
              <a:rPr lang="en" sz="1800" dirty="0">
                <a:solidFill>
                  <a:schemeClr val="dk2"/>
                </a:solidFill>
              </a:rPr>
              <a:t>α</a:t>
            </a:r>
            <a:r>
              <a:rPr lang="en" sz="1800" dirty="0" err="1">
                <a:solidFill>
                  <a:schemeClr val="dk2"/>
                </a:solidFill>
              </a:rPr>
              <a:t>ι</a:t>
            </a:r>
            <a:r>
              <a:rPr lang="en" sz="1800" dirty="0">
                <a:solidFill>
                  <a:schemeClr val="dk2"/>
                </a:solidFill>
              </a:rPr>
              <a:t> </a:t>
            </a:r>
            <a:r>
              <a:rPr lang="en" sz="1800" dirty="0" err="1">
                <a:solidFill>
                  <a:schemeClr val="dk2"/>
                </a:solidFill>
              </a:rPr>
              <a:t>η</a:t>
            </a:r>
            <a:r>
              <a:rPr lang="en" sz="1800" dirty="0">
                <a:solidFill>
                  <a:schemeClr val="dk2"/>
                </a:solidFill>
              </a:rPr>
              <a:t> </a:t>
            </a:r>
            <a:r>
              <a:rPr lang="en" sz="1800" dirty="0" err="1">
                <a:solidFill>
                  <a:schemeClr val="dk2"/>
                </a:solidFill>
              </a:rPr>
              <a:t>Μεθοδολογί</a:t>
            </a:r>
            <a:r>
              <a:rPr lang="en" sz="1800" dirty="0">
                <a:solidFill>
                  <a:schemeClr val="dk2"/>
                </a:solidFill>
              </a:rPr>
              <a:t>α </a:t>
            </a:r>
            <a:r>
              <a:rPr lang="en" sz="1800" dirty="0" err="1">
                <a:solidFill>
                  <a:schemeClr val="dk2"/>
                </a:solidFill>
              </a:rPr>
              <a:t>Μ</a:t>
            </a:r>
            <a:r>
              <a:rPr lang="en" sz="1800" dirty="0">
                <a:solidFill>
                  <a:schemeClr val="dk2"/>
                </a:solidFill>
              </a:rPr>
              <a:t>α</a:t>
            </a:r>
            <a:r>
              <a:rPr lang="en" sz="1800" dirty="0" err="1">
                <a:solidFill>
                  <a:schemeClr val="dk2"/>
                </a:solidFill>
              </a:rPr>
              <a:t>λ</a:t>
            </a:r>
            <a:r>
              <a:rPr lang="en" sz="1800" dirty="0">
                <a:solidFill>
                  <a:schemeClr val="dk2"/>
                </a:solidFill>
              </a:rPr>
              <a:t>α</a:t>
            </a:r>
            <a:r>
              <a:rPr lang="en" sz="1800" dirty="0" err="1">
                <a:solidFill>
                  <a:schemeClr val="dk2"/>
                </a:solidFill>
              </a:rPr>
              <a:t>κών</a:t>
            </a:r>
            <a:r>
              <a:rPr lang="en" sz="1800" dirty="0">
                <a:solidFill>
                  <a:schemeClr val="dk2"/>
                </a:solidFill>
              </a:rPr>
              <a:t> </a:t>
            </a:r>
            <a:r>
              <a:rPr lang="en" sz="1800" dirty="0" err="1">
                <a:solidFill>
                  <a:schemeClr val="dk2"/>
                </a:solidFill>
              </a:rPr>
              <a:t>Συστημάτων</a:t>
            </a:r>
            <a:r>
              <a:rPr lang="en" sz="1800" dirty="0">
                <a:solidFill>
                  <a:schemeClr val="dk2"/>
                </a:solidFill>
              </a:rPr>
              <a:t> (Soft Systems Methodology) </a:t>
            </a:r>
            <a:r>
              <a:rPr lang="en" sz="1800" dirty="0" err="1">
                <a:solidFill>
                  <a:schemeClr val="dk2"/>
                </a:solidFill>
              </a:rPr>
              <a:t>του</a:t>
            </a:r>
            <a:r>
              <a:rPr lang="en" sz="1800" dirty="0">
                <a:solidFill>
                  <a:schemeClr val="dk2"/>
                </a:solidFill>
              </a:rPr>
              <a:t> Peter Checkland.</a:t>
            </a:r>
            <a:endParaRPr sz="1800" dirty="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2"/>
              </a:solidFill>
            </a:endParaRP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" sz="1800" dirty="0" err="1">
                <a:solidFill>
                  <a:schemeClr val="dk2"/>
                </a:solidFill>
              </a:rPr>
              <a:t>Ο</a:t>
            </a:r>
            <a:r>
              <a:rPr lang="en" sz="1800" dirty="0">
                <a:solidFill>
                  <a:schemeClr val="dk2"/>
                </a:solidFill>
              </a:rPr>
              <a:t> </a:t>
            </a:r>
            <a:r>
              <a:rPr lang="en" sz="1800" dirty="0" err="1">
                <a:solidFill>
                  <a:schemeClr val="dk2"/>
                </a:solidFill>
              </a:rPr>
              <a:t>λόγος</a:t>
            </a:r>
            <a:r>
              <a:rPr lang="en" sz="1800" dirty="0">
                <a:solidFill>
                  <a:schemeClr val="dk2"/>
                </a:solidFill>
              </a:rPr>
              <a:t> </a:t>
            </a:r>
            <a:r>
              <a:rPr lang="en" sz="1800" dirty="0" err="1">
                <a:solidFill>
                  <a:schemeClr val="dk2"/>
                </a:solidFill>
              </a:rPr>
              <a:t>γι</a:t>
            </a:r>
            <a:r>
              <a:rPr lang="en" sz="1800" dirty="0">
                <a:solidFill>
                  <a:schemeClr val="dk2"/>
                </a:solidFill>
              </a:rPr>
              <a:t>α </a:t>
            </a:r>
            <a:r>
              <a:rPr lang="en" sz="1800" dirty="0" err="1">
                <a:solidFill>
                  <a:schemeClr val="dk2"/>
                </a:solidFill>
              </a:rPr>
              <a:t>τον</a:t>
            </a:r>
            <a:r>
              <a:rPr lang="en" sz="1800" dirty="0">
                <a:solidFill>
                  <a:schemeClr val="dk2"/>
                </a:solidFill>
              </a:rPr>
              <a:t> </a:t>
            </a:r>
            <a:r>
              <a:rPr lang="en" sz="1800" dirty="0" err="1">
                <a:solidFill>
                  <a:schemeClr val="dk2"/>
                </a:solidFill>
              </a:rPr>
              <a:t>ο</a:t>
            </a:r>
            <a:r>
              <a:rPr lang="en" sz="1800" dirty="0">
                <a:solidFill>
                  <a:schemeClr val="dk2"/>
                </a:solidFill>
              </a:rPr>
              <a:t>π</a:t>
            </a:r>
            <a:r>
              <a:rPr lang="en" sz="1800" dirty="0" err="1">
                <a:solidFill>
                  <a:schemeClr val="dk2"/>
                </a:solidFill>
              </a:rPr>
              <a:t>οίο</a:t>
            </a:r>
            <a:r>
              <a:rPr lang="en" sz="1800" dirty="0">
                <a:solidFill>
                  <a:schemeClr val="dk2"/>
                </a:solidFill>
              </a:rPr>
              <a:t> </a:t>
            </a:r>
            <a:r>
              <a:rPr lang="en" sz="1800" dirty="0" err="1">
                <a:solidFill>
                  <a:schemeClr val="dk2"/>
                </a:solidFill>
              </a:rPr>
              <a:t>θ</a:t>
            </a:r>
            <a:r>
              <a:rPr lang="en" sz="1800" dirty="0">
                <a:solidFill>
                  <a:schemeClr val="dk2"/>
                </a:solidFill>
              </a:rPr>
              <a:t>α </a:t>
            </a:r>
            <a:r>
              <a:rPr lang="en" sz="1800" dirty="0" err="1">
                <a:solidFill>
                  <a:schemeClr val="dk2"/>
                </a:solidFill>
              </a:rPr>
              <a:t>εστιάσουμε</a:t>
            </a:r>
            <a:r>
              <a:rPr lang="en" sz="1800" dirty="0">
                <a:solidFill>
                  <a:schemeClr val="dk2"/>
                </a:solidFill>
              </a:rPr>
              <a:t> </a:t>
            </a:r>
            <a:r>
              <a:rPr lang="en" sz="1800" dirty="0" err="1">
                <a:solidFill>
                  <a:schemeClr val="dk2"/>
                </a:solidFill>
              </a:rPr>
              <a:t>σε</a:t>
            </a:r>
            <a:r>
              <a:rPr lang="en" sz="1800" dirty="0">
                <a:solidFill>
                  <a:schemeClr val="dk2"/>
                </a:solidFill>
              </a:rPr>
              <a:t> π</a:t>
            </a:r>
            <a:r>
              <a:rPr lang="en" sz="1800" dirty="0" err="1">
                <a:solidFill>
                  <a:schemeClr val="dk2"/>
                </a:solidFill>
              </a:rPr>
              <a:t>ολύ</a:t>
            </a:r>
            <a:r>
              <a:rPr lang="en" sz="1800" dirty="0">
                <a:solidFill>
                  <a:schemeClr val="dk2"/>
                </a:solidFill>
              </a:rPr>
              <a:t> </a:t>
            </a:r>
            <a:r>
              <a:rPr lang="en" sz="1800" dirty="0" err="1">
                <a:solidFill>
                  <a:schemeClr val="dk2"/>
                </a:solidFill>
              </a:rPr>
              <a:t>μεγάλο</a:t>
            </a:r>
            <a:r>
              <a:rPr lang="en" sz="1800" dirty="0">
                <a:solidFill>
                  <a:schemeClr val="dk2"/>
                </a:solidFill>
              </a:rPr>
              <a:t> βα</a:t>
            </a:r>
            <a:r>
              <a:rPr lang="en" sz="1800" dirty="0" err="1">
                <a:solidFill>
                  <a:schemeClr val="dk2"/>
                </a:solidFill>
              </a:rPr>
              <a:t>θμό</a:t>
            </a:r>
            <a:r>
              <a:rPr lang="en" sz="1800" dirty="0">
                <a:solidFill>
                  <a:schemeClr val="dk2"/>
                </a:solidFill>
              </a:rPr>
              <a:t> </a:t>
            </a:r>
            <a:r>
              <a:rPr lang="en" sz="1800" dirty="0" err="1">
                <a:solidFill>
                  <a:schemeClr val="dk2"/>
                </a:solidFill>
              </a:rPr>
              <a:t>σε</a:t>
            </a:r>
            <a:r>
              <a:rPr lang="en" sz="1800" dirty="0">
                <a:solidFill>
                  <a:schemeClr val="dk2"/>
                </a:solidFill>
              </a:rPr>
              <a:t> α</a:t>
            </a:r>
            <a:r>
              <a:rPr lang="en" sz="1800" dirty="0" err="1">
                <a:solidFill>
                  <a:schemeClr val="dk2"/>
                </a:solidFill>
              </a:rPr>
              <a:t>υτή</a:t>
            </a:r>
            <a:r>
              <a:rPr lang="en" sz="1800" dirty="0">
                <a:solidFill>
                  <a:schemeClr val="dk2"/>
                </a:solidFill>
              </a:rPr>
              <a:t> </a:t>
            </a:r>
            <a:r>
              <a:rPr lang="en" sz="1800" dirty="0" err="1">
                <a:solidFill>
                  <a:schemeClr val="dk2"/>
                </a:solidFill>
              </a:rPr>
              <a:t>την</a:t>
            </a:r>
            <a:r>
              <a:rPr lang="en" sz="1800" dirty="0">
                <a:solidFill>
                  <a:schemeClr val="dk2"/>
                </a:solidFill>
              </a:rPr>
              <a:t> </a:t>
            </a:r>
            <a:r>
              <a:rPr lang="en" sz="1800" dirty="0" err="1">
                <a:solidFill>
                  <a:schemeClr val="dk2"/>
                </a:solidFill>
              </a:rPr>
              <a:t>μεθοδολογί</a:t>
            </a:r>
            <a:r>
              <a:rPr lang="en" sz="1800" dirty="0">
                <a:solidFill>
                  <a:schemeClr val="dk2"/>
                </a:solidFill>
              </a:rPr>
              <a:t>α </a:t>
            </a:r>
            <a:r>
              <a:rPr lang="en" sz="1800" dirty="0" err="1">
                <a:solidFill>
                  <a:schemeClr val="dk2"/>
                </a:solidFill>
              </a:rPr>
              <a:t>είν</a:t>
            </a:r>
            <a:r>
              <a:rPr lang="en" sz="1800" dirty="0">
                <a:solidFill>
                  <a:schemeClr val="dk2"/>
                </a:solidFill>
              </a:rPr>
              <a:t>α</a:t>
            </a:r>
            <a:r>
              <a:rPr lang="en" sz="1800" dirty="0" err="1">
                <a:solidFill>
                  <a:schemeClr val="dk2"/>
                </a:solidFill>
              </a:rPr>
              <a:t>ι</a:t>
            </a:r>
            <a:r>
              <a:rPr lang="en" sz="1800" dirty="0">
                <a:solidFill>
                  <a:schemeClr val="dk2"/>
                </a:solidFill>
              </a:rPr>
              <a:t> </a:t>
            </a:r>
            <a:r>
              <a:rPr lang="en" sz="1800" dirty="0" err="1">
                <a:solidFill>
                  <a:schemeClr val="dk2"/>
                </a:solidFill>
              </a:rPr>
              <a:t>γι</a:t>
            </a:r>
            <a:r>
              <a:rPr lang="en" sz="1800" dirty="0">
                <a:solidFill>
                  <a:schemeClr val="dk2"/>
                </a:solidFill>
              </a:rPr>
              <a:t>α</a:t>
            </a:r>
            <a:r>
              <a:rPr lang="en" sz="1800" dirty="0" err="1">
                <a:solidFill>
                  <a:schemeClr val="dk2"/>
                </a:solidFill>
              </a:rPr>
              <a:t>τί</a:t>
            </a:r>
            <a:r>
              <a:rPr lang="el-GR" sz="1800" dirty="0">
                <a:solidFill>
                  <a:schemeClr val="dk2"/>
                </a:solidFill>
              </a:rPr>
              <a:t> </a:t>
            </a:r>
            <a:r>
              <a:rPr lang="el-GR" sz="1800" b="1" dirty="0">
                <a:solidFill>
                  <a:schemeClr val="dk2"/>
                </a:solidFill>
              </a:rPr>
              <a:t>θεωρείται αν όχι η πιο βασική, από τις πιο βασικές του δεύτερου κύματος</a:t>
            </a:r>
            <a:r>
              <a:rPr lang="el-GR" sz="1800" dirty="0">
                <a:solidFill>
                  <a:schemeClr val="dk2"/>
                </a:solidFill>
              </a:rPr>
              <a:t>. Επίσης </a:t>
            </a:r>
            <a:r>
              <a:rPr lang="el-GR" sz="1800" u="sng" dirty="0">
                <a:solidFill>
                  <a:schemeClr val="dk2"/>
                </a:solidFill>
              </a:rPr>
              <a:t>εμφανίζεται εξαιρετικά συχνά σε εφαρμογές της συστημικής σκέψης σε πλαίσια παρέμβασης</a:t>
            </a:r>
            <a:r>
              <a:rPr lang="el-GR" sz="1800" dirty="0">
                <a:solidFill>
                  <a:schemeClr val="dk2"/>
                </a:solidFill>
              </a:rPr>
              <a:t>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0"/>
          <p:cNvSpPr txBox="1">
            <a:spLocks noGrp="1"/>
          </p:cNvSpPr>
          <p:nvPr>
            <p:ph type="title"/>
          </p:nvPr>
        </p:nvSpPr>
        <p:spPr>
          <a:xfrm>
            <a:off x="152250" y="0"/>
            <a:ext cx="8791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320"/>
              <a:t>Μεθοδολογία Μαλακών Συστημάτων (SSM): Τι είναι</a:t>
            </a:r>
            <a:endParaRPr sz="2320"/>
          </a:p>
        </p:txBody>
      </p:sp>
      <p:sp>
        <p:nvSpPr>
          <p:cNvPr id="100" name="Google Shape;100;p20"/>
          <p:cNvSpPr txBox="1"/>
          <p:nvPr/>
        </p:nvSpPr>
        <p:spPr>
          <a:xfrm>
            <a:off x="152250" y="572700"/>
            <a:ext cx="8791800" cy="43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 err="1">
                <a:solidFill>
                  <a:schemeClr val="dk2"/>
                </a:solidFill>
              </a:rPr>
              <a:t>Η</a:t>
            </a:r>
            <a:r>
              <a:rPr lang="en" dirty="0">
                <a:solidFill>
                  <a:schemeClr val="dk2"/>
                </a:solidFill>
              </a:rPr>
              <a:t> </a:t>
            </a:r>
            <a:r>
              <a:rPr lang="en" dirty="0" err="1">
                <a:solidFill>
                  <a:schemeClr val="dk2"/>
                </a:solidFill>
              </a:rPr>
              <a:t>Μεθοδολογί</a:t>
            </a:r>
            <a:r>
              <a:rPr lang="en" dirty="0">
                <a:solidFill>
                  <a:schemeClr val="dk2"/>
                </a:solidFill>
              </a:rPr>
              <a:t>α </a:t>
            </a:r>
            <a:r>
              <a:rPr lang="en" dirty="0" err="1">
                <a:solidFill>
                  <a:schemeClr val="dk2"/>
                </a:solidFill>
              </a:rPr>
              <a:t>Μ</a:t>
            </a:r>
            <a:r>
              <a:rPr lang="en" dirty="0">
                <a:solidFill>
                  <a:schemeClr val="dk2"/>
                </a:solidFill>
              </a:rPr>
              <a:t>α</a:t>
            </a:r>
            <a:r>
              <a:rPr lang="en" dirty="0" err="1">
                <a:solidFill>
                  <a:schemeClr val="dk2"/>
                </a:solidFill>
              </a:rPr>
              <a:t>λ</a:t>
            </a:r>
            <a:r>
              <a:rPr lang="en" dirty="0">
                <a:solidFill>
                  <a:schemeClr val="dk2"/>
                </a:solidFill>
              </a:rPr>
              <a:t>α</a:t>
            </a:r>
            <a:r>
              <a:rPr lang="en" dirty="0" err="1">
                <a:solidFill>
                  <a:schemeClr val="dk2"/>
                </a:solidFill>
              </a:rPr>
              <a:t>κών</a:t>
            </a:r>
            <a:r>
              <a:rPr lang="en" dirty="0">
                <a:solidFill>
                  <a:schemeClr val="dk2"/>
                </a:solidFill>
              </a:rPr>
              <a:t> </a:t>
            </a:r>
            <a:r>
              <a:rPr lang="en" dirty="0" err="1">
                <a:solidFill>
                  <a:schemeClr val="dk2"/>
                </a:solidFill>
              </a:rPr>
              <a:t>Συστημάτων</a:t>
            </a:r>
            <a:r>
              <a:rPr lang="en" dirty="0">
                <a:solidFill>
                  <a:schemeClr val="dk2"/>
                </a:solidFill>
              </a:rPr>
              <a:t> (SSM) </a:t>
            </a:r>
            <a:r>
              <a:rPr lang="en" dirty="0" err="1">
                <a:solidFill>
                  <a:schemeClr val="dk2"/>
                </a:solidFill>
              </a:rPr>
              <a:t>είν</a:t>
            </a:r>
            <a:r>
              <a:rPr lang="en" dirty="0">
                <a:solidFill>
                  <a:schemeClr val="dk2"/>
                </a:solidFill>
              </a:rPr>
              <a:t>α</a:t>
            </a:r>
            <a:r>
              <a:rPr lang="en" dirty="0" err="1">
                <a:solidFill>
                  <a:schemeClr val="dk2"/>
                </a:solidFill>
              </a:rPr>
              <a:t>ι</a:t>
            </a:r>
            <a:r>
              <a:rPr lang="en" dirty="0">
                <a:solidFill>
                  <a:schemeClr val="dk2"/>
                </a:solidFill>
              </a:rPr>
              <a:t> </a:t>
            </a:r>
            <a:r>
              <a:rPr lang="en" dirty="0" err="1">
                <a:solidFill>
                  <a:schemeClr val="dk2"/>
                </a:solidFill>
              </a:rPr>
              <a:t>μι</a:t>
            </a:r>
            <a:r>
              <a:rPr lang="en" dirty="0">
                <a:solidFill>
                  <a:schemeClr val="dk2"/>
                </a:solidFill>
              </a:rPr>
              <a:t>α π</a:t>
            </a:r>
            <a:r>
              <a:rPr lang="en" dirty="0" err="1">
                <a:solidFill>
                  <a:schemeClr val="dk2"/>
                </a:solidFill>
              </a:rPr>
              <a:t>οιοτική</a:t>
            </a:r>
            <a:r>
              <a:rPr lang="en" dirty="0">
                <a:solidFill>
                  <a:schemeClr val="dk2"/>
                </a:solidFill>
              </a:rPr>
              <a:t> </a:t>
            </a:r>
            <a:r>
              <a:rPr lang="en" dirty="0" err="1">
                <a:solidFill>
                  <a:schemeClr val="dk2"/>
                </a:solidFill>
              </a:rPr>
              <a:t>μεθοδολογί</a:t>
            </a:r>
            <a:r>
              <a:rPr lang="en" dirty="0">
                <a:solidFill>
                  <a:schemeClr val="dk2"/>
                </a:solidFill>
              </a:rPr>
              <a:t>α </a:t>
            </a:r>
            <a:r>
              <a:rPr lang="en" dirty="0" err="1">
                <a:solidFill>
                  <a:schemeClr val="dk2"/>
                </a:solidFill>
              </a:rPr>
              <a:t>γι</a:t>
            </a:r>
            <a:r>
              <a:rPr lang="en" dirty="0">
                <a:solidFill>
                  <a:schemeClr val="dk2"/>
                </a:solidFill>
              </a:rPr>
              <a:t>α </a:t>
            </a:r>
            <a:r>
              <a:rPr lang="en" dirty="0" err="1">
                <a:solidFill>
                  <a:schemeClr val="dk2"/>
                </a:solidFill>
              </a:rPr>
              <a:t>την</a:t>
            </a:r>
            <a:r>
              <a:rPr lang="en" dirty="0">
                <a:solidFill>
                  <a:schemeClr val="dk2"/>
                </a:solidFill>
              </a:rPr>
              <a:t> α</a:t>
            </a:r>
            <a:r>
              <a:rPr lang="en" dirty="0" err="1">
                <a:solidFill>
                  <a:schemeClr val="dk2"/>
                </a:solidFill>
              </a:rPr>
              <a:t>ντιμετώ</a:t>
            </a:r>
            <a:r>
              <a:rPr lang="en" dirty="0">
                <a:solidFill>
                  <a:schemeClr val="dk2"/>
                </a:solidFill>
              </a:rPr>
              <a:t>π</a:t>
            </a:r>
            <a:r>
              <a:rPr lang="en" dirty="0" err="1">
                <a:solidFill>
                  <a:schemeClr val="dk2"/>
                </a:solidFill>
              </a:rPr>
              <a:t>ιση</a:t>
            </a:r>
            <a:r>
              <a:rPr lang="en" dirty="0">
                <a:solidFill>
                  <a:schemeClr val="dk2"/>
                </a:solidFill>
              </a:rPr>
              <a:t> </a:t>
            </a:r>
            <a:r>
              <a:rPr lang="en" dirty="0" err="1">
                <a:solidFill>
                  <a:schemeClr val="dk2"/>
                </a:solidFill>
              </a:rPr>
              <a:t>σύνθετων</a:t>
            </a:r>
            <a:r>
              <a:rPr lang="en" dirty="0">
                <a:solidFill>
                  <a:schemeClr val="dk2"/>
                </a:solidFill>
              </a:rPr>
              <a:t>, α</a:t>
            </a:r>
            <a:r>
              <a:rPr lang="en" dirty="0" err="1">
                <a:solidFill>
                  <a:schemeClr val="dk2"/>
                </a:solidFill>
              </a:rPr>
              <a:t>κ</a:t>
            </a:r>
            <a:r>
              <a:rPr lang="en" dirty="0">
                <a:solidFill>
                  <a:schemeClr val="dk2"/>
                </a:solidFill>
              </a:rPr>
              <a:t>α</a:t>
            </a:r>
            <a:r>
              <a:rPr lang="en" dirty="0" err="1">
                <a:solidFill>
                  <a:schemeClr val="dk2"/>
                </a:solidFill>
              </a:rPr>
              <a:t>τάστ</a:t>
            </a:r>
            <a:r>
              <a:rPr lang="en" dirty="0">
                <a:solidFill>
                  <a:schemeClr val="dk2"/>
                </a:solidFill>
              </a:rPr>
              <a:t>α</a:t>
            </a:r>
            <a:r>
              <a:rPr lang="en" dirty="0" err="1">
                <a:solidFill>
                  <a:schemeClr val="dk2"/>
                </a:solidFill>
              </a:rPr>
              <a:t>των</a:t>
            </a:r>
            <a:r>
              <a:rPr lang="en" dirty="0">
                <a:solidFill>
                  <a:schemeClr val="dk2"/>
                </a:solidFill>
              </a:rPr>
              <a:t> π</a:t>
            </a:r>
            <a:r>
              <a:rPr lang="en" dirty="0" err="1">
                <a:solidFill>
                  <a:schemeClr val="dk2"/>
                </a:solidFill>
              </a:rPr>
              <a:t>ρο</a:t>
            </a:r>
            <a:r>
              <a:rPr lang="en" dirty="0">
                <a:solidFill>
                  <a:schemeClr val="dk2"/>
                </a:solidFill>
              </a:rPr>
              <a:t>β</a:t>
            </a:r>
            <a:r>
              <a:rPr lang="en" dirty="0" err="1">
                <a:solidFill>
                  <a:schemeClr val="dk2"/>
                </a:solidFill>
              </a:rPr>
              <a:t>λημάτων</a:t>
            </a:r>
            <a:r>
              <a:rPr lang="en" dirty="0">
                <a:solidFill>
                  <a:schemeClr val="dk2"/>
                </a:solidFill>
              </a:rPr>
              <a:t> </a:t>
            </a:r>
            <a:r>
              <a:rPr lang="en" dirty="0" err="1">
                <a:solidFill>
                  <a:schemeClr val="dk2"/>
                </a:solidFill>
              </a:rPr>
              <a:t>του</a:t>
            </a:r>
            <a:r>
              <a:rPr lang="en" dirty="0">
                <a:solidFill>
                  <a:schemeClr val="dk2"/>
                </a:solidFill>
              </a:rPr>
              <a:t> π</a:t>
            </a:r>
            <a:r>
              <a:rPr lang="en" dirty="0" err="1">
                <a:solidFill>
                  <a:schemeClr val="dk2"/>
                </a:solidFill>
              </a:rPr>
              <a:t>ρ</a:t>
            </a:r>
            <a:r>
              <a:rPr lang="en" dirty="0">
                <a:solidFill>
                  <a:schemeClr val="dk2"/>
                </a:solidFill>
              </a:rPr>
              <a:t>α</a:t>
            </a:r>
            <a:r>
              <a:rPr lang="en" dirty="0" err="1">
                <a:solidFill>
                  <a:schemeClr val="dk2"/>
                </a:solidFill>
              </a:rPr>
              <a:t>γμ</a:t>
            </a:r>
            <a:r>
              <a:rPr lang="en" dirty="0">
                <a:solidFill>
                  <a:schemeClr val="dk2"/>
                </a:solidFill>
              </a:rPr>
              <a:t>α</a:t>
            </a:r>
            <a:r>
              <a:rPr lang="en" dirty="0" err="1">
                <a:solidFill>
                  <a:schemeClr val="dk2"/>
                </a:solidFill>
              </a:rPr>
              <a:t>τικού</a:t>
            </a:r>
            <a:r>
              <a:rPr lang="en" dirty="0">
                <a:solidFill>
                  <a:schemeClr val="dk2"/>
                </a:solidFill>
              </a:rPr>
              <a:t> </a:t>
            </a:r>
            <a:r>
              <a:rPr lang="en" dirty="0" err="1">
                <a:solidFill>
                  <a:schemeClr val="dk2"/>
                </a:solidFill>
              </a:rPr>
              <a:t>κόσμου</a:t>
            </a:r>
            <a:r>
              <a:rPr lang="en" dirty="0">
                <a:solidFill>
                  <a:schemeClr val="dk2"/>
                </a:solidFill>
              </a:rPr>
              <a:t>, </a:t>
            </a:r>
            <a:r>
              <a:rPr lang="en" dirty="0" err="1">
                <a:solidFill>
                  <a:schemeClr val="dk2"/>
                </a:solidFill>
              </a:rPr>
              <a:t>ό</a:t>
            </a:r>
            <a:r>
              <a:rPr lang="en" dirty="0">
                <a:solidFill>
                  <a:schemeClr val="dk2"/>
                </a:solidFill>
              </a:rPr>
              <a:t>π</a:t>
            </a:r>
            <a:r>
              <a:rPr lang="en" dirty="0" err="1">
                <a:solidFill>
                  <a:schemeClr val="dk2"/>
                </a:solidFill>
              </a:rPr>
              <a:t>ου</a:t>
            </a:r>
            <a:r>
              <a:rPr lang="en" dirty="0">
                <a:solidFill>
                  <a:schemeClr val="dk2"/>
                </a:solidFill>
              </a:rPr>
              <a:t> </a:t>
            </a:r>
            <a:r>
              <a:rPr lang="en" u="sng" dirty="0" err="1">
                <a:solidFill>
                  <a:schemeClr val="dk2"/>
                </a:solidFill>
              </a:rPr>
              <a:t>δεν</a:t>
            </a:r>
            <a:r>
              <a:rPr lang="en" u="sng" dirty="0">
                <a:solidFill>
                  <a:schemeClr val="dk2"/>
                </a:solidFill>
              </a:rPr>
              <a:t> </a:t>
            </a:r>
            <a:r>
              <a:rPr lang="en" u="sng" dirty="0" err="1">
                <a:solidFill>
                  <a:schemeClr val="dk2"/>
                </a:solidFill>
              </a:rPr>
              <a:t>υ</a:t>
            </a:r>
            <a:r>
              <a:rPr lang="en" u="sng" dirty="0">
                <a:solidFill>
                  <a:schemeClr val="dk2"/>
                </a:solidFill>
              </a:rPr>
              <a:t>π</a:t>
            </a:r>
            <a:r>
              <a:rPr lang="en" u="sng" dirty="0" err="1">
                <a:solidFill>
                  <a:schemeClr val="dk2"/>
                </a:solidFill>
              </a:rPr>
              <a:t>άρχει</a:t>
            </a:r>
            <a:r>
              <a:rPr lang="en" u="sng" dirty="0">
                <a:solidFill>
                  <a:schemeClr val="dk2"/>
                </a:solidFill>
              </a:rPr>
              <a:t> </a:t>
            </a:r>
            <a:r>
              <a:rPr lang="en" u="sng" dirty="0" err="1">
                <a:solidFill>
                  <a:schemeClr val="dk2"/>
                </a:solidFill>
              </a:rPr>
              <a:t>έν</a:t>
            </a:r>
            <a:r>
              <a:rPr lang="en" u="sng" dirty="0">
                <a:solidFill>
                  <a:schemeClr val="dk2"/>
                </a:solidFill>
              </a:rPr>
              <a:t>α</a:t>
            </a:r>
            <a:r>
              <a:rPr lang="en" u="sng" dirty="0" err="1">
                <a:solidFill>
                  <a:schemeClr val="dk2"/>
                </a:solidFill>
              </a:rPr>
              <a:t>ς</a:t>
            </a:r>
            <a:r>
              <a:rPr lang="en" u="sng" dirty="0">
                <a:solidFill>
                  <a:schemeClr val="dk2"/>
                </a:solidFill>
              </a:rPr>
              <a:t> </a:t>
            </a:r>
            <a:r>
              <a:rPr lang="en" u="sng" dirty="0" err="1">
                <a:solidFill>
                  <a:schemeClr val="dk2"/>
                </a:solidFill>
              </a:rPr>
              <a:t>ενι</a:t>
            </a:r>
            <a:r>
              <a:rPr lang="en" u="sng" dirty="0">
                <a:solidFill>
                  <a:schemeClr val="dk2"/>
                </a:solidFill>
              </a:rPr>
              <a:t>α</a:t>
            </a:r>
            <a:r>
              <a:rPr lang="en" u="sng" dirty="0" err="1">
                <a:solidFill>
                  <a:schemeClr val="dk2"/>
                </a:solidFill>
              </a:rPr>
              <a:t>ίος</a:t>
            </a:r>
            <a:r>
              <a:rPr lang="en" u="sng" dirty="0">
                <a:solidFill>
                  <a:schemeClr val="dk2"/>
                </a:solidFill>
              </a:rPr>
              <a:t>, </a:t>
            </a:r>
            <a:r>
              <a:rPr lang="en" u="sng" dirty="0" err="1">
                <a:solidFill>
                  <a:schemeClr val="dk2"/>
                </a:solidFill>
              </a:rPr>
              <a:t>συμφωνημένος</a:t>
            </a:r>
            <a:r>
              <a:rPr lang="en" u="sng" dirty="0">
                <a:solidFill>
                  <a:schemeClr val="dk2"/>
                </a:solidFill>
              </a:rPr>
              <a:t> </a:t>
            </a:r>
            <a:r>
              <a:rPr lang="en" u="sng" dirty="0" err="1">
                <a:solidFill>
                  <a:schemeClr val="dk2"/>
                </a:solidFill>
              </a:rPr>
              <a:t>ορισμός</a:t>
            </a:r>
            <a:r>
              <a:rPr lang="en" u="sng" dirty="0">
                <a:solidFill>
                  <a:schemeClr val="dk2"/>
                </a:solidFill>
              </a:rPr>
              <a:t> </a:t>
            </a:r>
            <a:r>
              <a:rPr lang="en" u="sng" dirty="0" err="1">
                <a:solidFill>
                  <a:schemeClr val="dk2"/>
                </a:solidFill>
              </a:rPr>
              <a:t>γι</a:t>
            </a:r>
            <a:r>
              <a:rPr lang="en" u="sng" dirty="0">
                <a:solidFill>
                  <a:schemeClr val="dk2"/>
                </a:solidFill>
              </a:rPr>
              <a:t>α </a:t>
            </a:r>
            <a:r>
              <a:rPr lang="en" u="sng" dirty="0" err="1">
                <a:solidFill>
                  <a:schemeClr val="dk2"/>
                </a:solidFill>
              </a:rPr>
              <a:t>το</a:t>
            </a:r>
            <a:r>
              <a:rPr lang="en" u="sng" dirty="0">
                <a:solidFill>
                  <a:schemeClr val="dk2"/>
                </a:solidFill>
              </a:rPr>
              <a:t> π</a:t>
            </a:r>
            <a:r>
              <a:rPr lang="en" u="sng" dirty="0" err="1">
                <a:solidFill>
                  <a:schemeClr val="dk2"/>
                </a:solidFill>
              </a:rPr>
              <a:t>οιό</a:t>
            </a:r>
            <a:r>
              <a:rPr lang="en" u="sng" dirty="0">
                <a:solidFill>
                  <a:schemeClr val="dk2"/>
                </a:solidFill>
              </a:rPr>
              <a:t> </a:t>
            </a:r>
            <a:r>
              <a:rPr lang="en" u="sng" dirty="0" err="1">
                <a:solidFill>
                  <a:schemeClr val="dk2"/>
                </a:solidFill>
              </a:rPr>
              <a:t>είν</a:t>
            </a:r>
            <a:r>
              <a:rPr lang="en" u="sng" dirty="0">
                <a:solidFill>
                  <a:schemeClr val="dk2"/>
                </a:solidFill>
              </a:rPr>
              <a:t>α</a:t>
            </a:r>
            <a:r>
              <a:rPr lang="en" u="sng" dirty="0" err="1">
                <a:solidFill>
                  <a:schemeClr val="dk2"/>
                </a:solidFill>
              </a:rPr>
              <a:t>ι</a:t>
            </a:r>
            <a:r>
              <a:rPr lang="en" u="sng" dirty="0">
                <a:solidFill>
                  <a:schemeClr val="dk2"/>
                </a:solidFill>
              </a:rPr>
              <a:t> </a:t>
            </a:r>
            <a:r>
              <a:rPr lang="en" u="sng" dirty="0" err="1">
                <a:solidFill>
                  <a:schemeClr val="dk2"/>
                </a:solidFill>
              </a:rPr>
              <a:t>στην</a:t>
            </a:r>
            <a:r>
              <a:rPr lang="en" u="sng" dirty="0">
                <a:solidFill>
                  <a:schemeClr val="dk2"/>
                </a:solidFill>
              </a:rPr>
              <a:t> π</a:t>
            </a:r>
            <a:r>
              <a:rPr lang="en" u="sng" dirty="0" err="1">
                <a:solidFill>
                  <a:schemeClr val="dk2"/>
                </a:solidFill>
              </a:rPr>
              <a:t>ρ</a:t>
            </a:r>
            <a:r>
              <a:rPr lang="en" u="sng" dirty="0">
                <a:solidFill>
                  <a:schemeClr val="dk2"/>
                </a:solidFill>
              </a:rPr>
              <a:t>α</a:t>
            </a:r>
            <a:r>
              <a:rPr lang="en" u="sng" dirty="0" err="1">
                <a:solidFill>
                  <a:schemeClr val="dk2"/>
                </a:solidFill>
              </a:rPr>
              <a:t>γμ</a:t>
            </a:r>
            <a:r>
              <a:rPr lang="en" u="sng" dirty="0">
                <a:solidFill>
                  <a:schemeClr val="dk2"/>
                </a:solidFill>
              </a:rPr>
              <a:t>α</a:t>
            </a:r>
            <a:r>
              <a:rPr lang="en" u="sng" dirty="0" err="1">
                <a:solidFill>
                  <a:schemeClr val="dk2"/>
                </a:solidFill>
              </a:rPr>
              <a:t>τικότητ</a:t>
            </a:r>
            <a:r>
              <a:rPr lang="en" u="sng" dirty="0">
                <a:solidFill>
                  <a:schemeClr val="dk2"/>
                </a:solidFill>
              </a:rPr>
              <a:t>α </a:t>
            </a:r>
            <a:r>
              <a:rPr lang="en" u="sng" dirty="0" err="1">
                <a:solidFill>
                  <a:schemeClr val="dk2"/>
                </a:solidFill>
              </a:rPr>
              <a:t>το</a:t>
            </a:r>
            <a:r>
              <a:rPr lang="en" u="sng" dirty="0">
                <a:solidFill>
                  <a:schemeClr val="dk2"/>
                </a:solidFill>
              </a:rPr>
              <a:t> π</a:t>
            </a:r>
            <a:r>
              <a:rPr lang="en" u="sng" dirty="0" err="1">
                <a:solidFill>
                  <a:schemeClr val="dk2"/>
                </a:solidFill>
              </a:rPr>
              <a:t>ρό</a:t>
            </a:r>
            <a:r>
              <a:rPr lang="en" u="sng" dirty="0">
                <a:solidFill>
                  <a:schemeClr val="dk2"/>
                </a:solidFill>
              </a:rPr>
              <a:t>β</a:t>
            </a:r>
            <a:r>
              <a:rPr lang="en" u="sng" dirty="0" err="1">
                <a:solidFill>
                  <a:schemeClr val="dk2"/>
                </a:solidFill>
              </a:rPr>
              <a:t>λημ</a:t>
            </a:r>
            <a:r>
              <a:rPr lang="en" u="sng" dirty="0">
                <a:solidFill>
                  <a:schemeClr val="dk2"/>
                </a:solidFill>
              </a:rPr>
              <a:t>α</a:t>
            </a:r>
            <a:r>
              <a:rPr lang="en" dirty="0">
                <a:solidFill>
                  <a:schemeClr val="dk2"/>
                </a:solidFill>
              </a:rPr>
              <a:t>. </a:t>
            </a:r>
            <a:r>
              <a:rPr lang="en" dirty="0" err="1">
                <a:solidFill>
                  <a:schemeClr val="dk2"/>
                </a:solidFill>
              </a:rPr>
              <a:t>Αυτά</a:t>
            </a:r>
            <a:r>
              <a:rPr lang="en" dirty="0">
                <a:solidFill>
                  <a:schemeClr val="dk2"/>
                </a:solidFill>
              </a:rPr>
              <a:t> </a:t>
            </a:r>
            <a:r>
              <a:rPr lang="en" dirty="0" err="1">
                <a:solidFill>
                  <a:schemeClr val="dk2"/>
                </a:solidFill>
              </a:rPr>
              <a:t>είν</a:t>
            </a:r>
            <a:r>
              <a:rPr lang="en" dirty="0">
                <a:solidFill>
                  <a:schemeClr val="dk2"/>
                </a:solidFill>
              </a:rPr>
              <a:t>α</a:t>
            </a:r>
            <a:r>
              <a:rPr lang="en" dirty="0" err="1">
                <a:solidFill>
                  <a:schemeClr val="dk2"/>
                </a:solidFill>
              </a:rPr>
              <a:t>ι</a:t>
            </a:r>
            <a:r>
              <a:rPr lang="en" dirty="0">
                <a:solidFill>
                  <a:schemeClr val="dk2"/>
                </a:solidFill>
              </a:rPr>
              <a:t> </a:t>
            </a:r>
            <a:r>
              <a:rPr lang="en" dirty="0" err="1">
                <a:solidFill>
                  <a:schemeClr val="dk2"/>
                </a:solidFill>
              </a:rPr>
              <a:t>γνωστά</a:t>
            </a:r>
            <a:r>
              <a:rPr lang="en" dirty="0">
                <a:solidFill>
                  <a:schemeClr val="dk2"/>
                </a:solidFill>
              </a:rPr>
              <a:t> </a:t>
            </a:r>
            <a:r>
              <a:rPr lang="en" dirty="0" err="1">
                <a:solidFill>
                  <a:schemeClr val="dk2"/>
                </a:solidFill>
              </a:rPr>
              <a:t>ως</a:t>
            </a:r>
            <a:r>
              <a:rPr lang="en" dirty="0">
                <a:solidFill>
                  <a:schemeClr val="dk2"/>
                </a:solidFill>
              </a:rPr>
              <a:t> “</a:t>
            </a:r>
            <a:r>
              <a:rPr lang="en" dirty="0" err="1">
                <a:solidFill>
                  <a:schemeClr val="dk2"/>
                </a:solidFill>
              </a:rPr>
              <a:t>μ</a:t>
            </a:r>
            <a:r>
              <a:rPr lang="en" dirty="0">
                <a:solidFill>
                  <a:schemeClr val="dk2"/>
                </a:solidFill>
              </a:rPr>
              <a:t>α</a:t>
            </a:r>
            <a:r>
              <a:rPr lang="en" dirty="0" err="1">
                <a:solidFill>
                  <a:schemeClr val="dk2"/>
                </a:solidFill>
              </a:rPr>
              <a:t>λ</a:t>
            </a:r>
            <a:r>
              <a:rPr lang="en" dirty="0">
                <a:solidFill>
                  <a:schemeClr val="dk2"/>
                </a:solidFill>
              </a:rPr>
              <a:t>α</a:t>
            </a:r>
            <a:r>
              <a:rPr lang="en" dirty="0" err="1">
                <a:solidFill>
                  <a:schemeClr val="dk2"/>
                </a:solidFill>
              </a:rPr>
              <a:t>κά</a:t>
            </a:r>
            <a:r>
              <a:rPr lang="en" dirty="0">
                <a:solidFill>
                  <a:schemeClr val="dk2"/>
                </a:solidFill>
              </a:rPr>
              <a:t>”, “</a:t>
            </a:r>
            <a:r>
              <a:rPr lang="en" dirty="0" err="1">
                <a:solidFill>
                  <a:schemeClr val="dk2"/>
                </a:solidFill>
              </a:rPr>
              <a:t>μη</a:t>
            </a:r>
            <a:r>
              <a:rPr lang="en" dirty="0">
                <a:solidFill>
                  <a:schemeClr val="dk2"/>
                </a:solidFill>
              </a:rPr>
              <a:t> </a:t>
            </a:r>
            <a:r>
              <a:rPr lang="en" dirty="0" err="1">
                <a:solidFill>
                  <a:schemeClr val="dk2"/>
                </a:solidFill>
              </a:rPr>
              <a:t>δομημέν</a:t>
            </a:r>
            <a:r>
              <a:rPr lang="en" dirty="0">
                <a:solidFill>
                  <a:schemeClr val="dk2"/>
                </a:solidFill>
              </a:rPr>
              <a:t>α” </a:t>
            </a:r>
            <a:r>
              <a:rPr lang="en" dirty="0" err="1">
                <a:solidFill>
                  <a:schemeClr val="dk2"/>
                </a:solidFill>
              </a:rPr>
              <a:t>ή</a:t>
            </a:r>
            <a:r>
              <a:rPr lang="en" dirty="0">
                <a:solidFill>
                  <a:schemeClr val="dk2"/>
                </a:solidFill>
              </a:rPr>
              <a:t> “α</a:t>
            </a:r>
            <a:r>
              <a:rPr lang="en" dirty="0" err="1">
                <a:solidFill>
                  <a:schemeClr val="dk2"/>
                </a:solidFill>
              </a:rPr>
              <a:t>δύν</a:t>
            </a:r>
            <a:r>
              <a:rPr lang="en" dirty="0">
                <a:solidFill>
                  <a:schemeClr val="dk2"/>
                </a:solidFill>
              </a:rPr>
              <a:t>α</a:t>
            </a:r>
            <a:r>
              <a:rPr lang="en" dirty="0" err="1">
                <a:solidFill>
                  <a:schemeClr val="dk2"/>
                </a:solidFill>
              </a:rPr>
              <a:t>μ</a:t>
            </a:r>
            <a:r>
              <a:rPr lang="en" dirty="0">
                <a:solidFill>
                  <a:schemeClr val="dk2"/>
                </a:solidFill>
              </a:rPr>
              <a:t>α” π</a:t>
            </a:r>
            <a:r>
              <a:rPr lang="en" dirty="0" err="1">
                <a:solidFill>
                  <a:schemeClr val="dk2"/>
                </a:solidFill>
              </a:rPr>
              <a:t>ρο</a:t>
            </a:r>
            <a:r>
              <a:rPr lang="en" dirty="0">
                <a:solidFill>
                  <a:schemeClr val="dk2"/>
                </a:solidFill>
              </a:rPr>
              <a:t>β</a:t>
            </a:r>
            <a:r>
              <a:rPr lang="en" dirty="0" err="1">
                <a:solidFill>
                  <a:schemeClr val="dk2"/>
                </a:solidFill>
              </a:rPr>
              <a:t>λήμ</a:t>
            </a:r>
            <a:r>
              <a:rPr lang="en" dirty="0">
                <a:solidFill>
                  <a:schemeClr val="dk2"/>
                </a:solidFill>
              </a:rPr>
              <a:t>α</a:t>
            </a:r>
            <a:r>
              <a:rPr lang="en" dirty="0" err="1">
                <a:solidFill>
                  <a:schemeClr val="dk2"/>
                </a:solidFill>
              </a:rPr>
              <a:t>τ</a:t>
            </a:r>
            <a:r>
              <a:rPr lang="en" dirty="0">
                <a:solidFill>
                  <a:schemeClr val="dk2"/>
                </a:solidFill>
              </a:rPr>
              <a:t>α.</a:t>
            </a:r>
            <a:endParaRPr dirty="0">
              <a:solidFill>
                <a:schemeClr val="dk2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 dirty="0" err="1">
                <a:solidFill>
                  <a:schemeClr val="dk2"/>
                </a:solidFill>
              </a:rPr>
              <a:t>Η</a:t>
            </a:r>
            <a:r>
              <a:rPr lang="en" b="1" dirty="0">
                <a:solidFill>
                  <a:schemeClr val="dk2"/>
                </a:solidFill>
              </a:rPr>
              <a:t> βα</a:t>
            </a:r>
            <a:r>
              <a:rPr lang="en" b="1" dirty="0" err="1">
                <a:solidFill>
                  <a:schemeClr val="dk2"/>
                </a:solidFill>
              </a:rPr>
              <a:t>σική</a:t>
            </a:r>
            <a:r>
              <a:rPr lang="en" b="1" dirty="0">
                <a:solidFill>
                  <a:schemeClr val="dk2"/>
                </a:solidFill>
              </a:rPr>
              <a:t> </a:t>
            </a:r>
            <a:r>
              <a:rPr lang="en" b="1" dirty="0" err="1">
                <a:solidFill>
                  <a:schemeClr val="dk2"/>
                </a:solidFill>
              </a:rPr>
              <a:t>δι</a:t>
            </a:r>
            <a:r>
              <a:rPr lang="en" b="1" dirty="0">
                <a:solidFill>
                  <a:schemeClr val="dk2"/>
                </a:solidFill>
              </a:rPr>
              <a:t>α</a:t>
            </a:r>
            <a:r>
              <a:rPr lang="en" b="1" dirty="0" err="1">
                <a:solidFill>
                  <a:schemeClr val="dk2"/>
                </a:solidFill>
              </a:rPr>
              <a:t>φορά</a:t>
            </a:r>
            <a:r>
              <a:rPr lang="en" b="1" dirty="0">
                <a:solidFill>
                  <a:schemeClr val="dk2"/>
                </a:solidFill>
              </a:rPr>
              <a:t> απ</a:t>
            </a:r>
            <a:r>
              <a:rPr lang="en" b="1" dirty="0" err="1">
                <a:solidFill>
                  <a:schemeClr val="dk2"/>
                </a:solidFill>
              </a:rPr>
              <a:t>ό</a:t>
            </a:r>
            <a:r>
              <a:rPr lang="en" b="1" dirty="0">
                <a:solidFill>
                  <a:schemeClr val="dk2"/>
                </a:solidFill>
              </a:rPr>
              <a:t> </a:t>
            </a:r>
            <a:r>
              <a:rPr lang="en" b="1" dirty="0" err="1">
                <a:solidFill>
                  <a:schemeClr val="dk2"/>
                </a:solidFill>
              </a:rPr>
              <a:t>τις</a:t>
            </a:r>
            <a:r>
              <a:rPr lang="en" b="1" dirty="0">
                <a:solidFill>
                  <a:schemeClr val="dk2"/>
                </a:solidFill>
              </a:rPr>
              <a:t> “</a:t>
            </a:r>
            <a:r>
              <a:rPr lang="en" b="1" dirty="0" err="1">
                <a:solidFill>
                  <a:schemeClr val="dk2"/>
                </a:solidFill>
              </a:rPr>
              <a:t>σκληρές</a:t>
            </a:r>
            <a:r>
              <a:rPr lang="en" b="1" dirty="0">
                <a:solidFill>
                  <a:schemeClr val="dk2"/>
                </a:solidFill>
              </a:rPr>
              <a:t>” </a:t>
            </a:r>
            <a:r>
              <a:rPr lang="en" b="1" dirty="0" err="1">
                <a:solidFill>
                  <a:schemeClr val="dk2"/>
                </a:solidFill>
              </a:rPr>
              <a:t>συστημικές</a:t>
            </a:r>
            <a:r>
              <a:rPr lang="en" b="1" dirty="0">
                <a:solidFill>
                  <a:schemeClr val="dk2"/>
                </a:solidFill>
              </a:rPr>
              <a:t> </a:t>
            </a:r>
            <a:r>
              <a:rPr lang="en" b="1" dirty="0" err="1">
                <a:solidFill>
                  <a:schemeClr val="dk2"/>
                </a:solidFill>
              </a:rPr>
              <a:t>μεθοδολογίες</a:t>
            </a:r>
            <a:r>
              <a:rPr lang="en" b="1" dirty="0">
                <a:solidFill>
                  <a:schemeClr val="dk2"/>
                </a:solidFill>
              </a:rPr>
              <a:t>:</a:t>
            </a:r>
            <a:br>
              <a:rPr lang="en" b="1" dirty="0">
                <a:solidFill>
                  <a:schemeClr val="dk2"/>
                </a:solidFill>
              </a:rPr>
            </a:br>
            <a:r>
              <a:rPr lang="en" dirty="0" err="1">
                <a:solidFill>
                  <a:schemeClr val="dk2"/>
                </a:solidFill>
              </a:rPr>
              <a:t>Σε</a:t>
            </a:r>
            <a:r>
              <a:rPr lang="en" dirty="0">
                <a:solidFill>
                  <a:schemeClr val="dk2"/>
                </a:solidFill>
              </a:rPr>
              <a:t> α</a:t>
            </a:r>
            <a:r>
              <a:rPr lang="en" dirty="0" err="1">
                <a:solidFill>
                  <a:schemeClr val="dk2"/>
                </a:solidFill>
              </a:rPr>
              <a:t>ντίθεση</a:t>
            </a:r>
            <a:r>
              <a:rPr lang="en" dirty="0">
                <a:solidFill>
                  <a:schemeClr val="dk2"/>
                </a:solidFill>
              </a:rPr>
              <a:t> </a:t>
            </a:r>
            <a:r>
              <a:rPr lang="en" dirty="0" err="1">
                <a:solidFill>
                  <a:schemeClr val="dk2"/>
                </a:solidFill>
              </a:rPr>
              <a:t>με</a:t>
            </a:r>
            <a:r>
              <a:rPr lang="en" dirty="0">
                <a:solidFill>
                  <a:schemeClr val="dk2"/>
                </a:solidFill>
              </a:rPr>
              <a:t> </a:t>
            </a:r>
            <a:r>
              <a:rPr lang="en" dirty="0" err="1">
                <a:solidFill>
                  <a:schemeClr val="dk2"/>
                </a:solidFill>
              </a:rPr>
              <a:t>τη</a:t>
            </a:r>
            <a:r>
              <a:rPr lang="en" dirty="0">
                <a:solidFill>
                  <a:schemeClr val="dk2"/>
                </a:solidFill>
              </a:rPr>
              <a:t> </a:t>
            </a:r>
            <a:r>
              <a:rPr lang="en" u="sng" dirty="0">
                <a:solidFill>
                  <a:schemeClr val="dk2"/>
                </a:solidFill>
              </a:rPr>
              <a:t>“</a:t>
            </a:r>
            <a:r>
              <a:rPr lang="en" u="sng" dirty="0" err="1">
                <a:solidFill>
                  <a:schemeClr val="dk2"/>
                </a:solidFill>
              </a:rPr>
              <a:t>σκληρή</a:t>
            </a:r>
            <a:r>
              <a:rPr lang="en" u="sng" dirty="0">
                <a:solidFill>
                  <a:schemeClr val="dk2"/>
                </a:solidFill>
              </a:rPr>
              <a:t>” </a:t>
            </a:r>
            <a:r>
              <a:rPr lang="en" u="sng" dirty="0" err="1">
                <a:solidFill>
                  <a:schemeClr val="dk2"/>
                </a:solidFill>
              </a:rPr>
              <a:t>συστημική</a:t>
            </a:r>
            <a:r>
              <a:rPr lang="en" u="sng" dirty="0">
                <a:solidFill>
                  <a:schemeClr val="dk2"/>
                </a:solidFill>
              </a:rPr>
              <a:t> (</a:t>
            </a:r>
            <a:r>
              <a:rPr lang="en" u="sng" dirty="0" err="1">
                <a:solidFill>
                  <a:schemeClr val="dk2"/>
                </a:solidFill>
              </a:rPr>
              <a:t>η</a:t>
            </a:r>
            <a:r>
              <a:rPr lang="en" u="sng" dirty="0">
                <a:solidFill>
                  <a:schemeClr val="dk2"/>
                </a:solidFill>
              </a:rPr>
              <a:t> </a:t>
            </a:r>
            <a:r>
              <a:rPr lang="en" u="sng" dirty="0" err="1">
                <a:solidFill>
                  <a:schemeClr val="dk2"/>
                </a:solidFill>
              </a:rPr>
              <a:t>ο</a:t>
            </a:r>
            <a:r>
              <a:rPr lang="en" u="sng" dirty="0">
                <a:solidFill>
                  <a:schemeClr val="dk2"/>
                </a:solidFill>
              </a:rPr>
              <a:t>π</a:t>
            </a:r>
            <a:r>
              <a:rPr lang="en" u="sng" dirty="0" err="1">
                <a:solidFill>
                  <a:schemeClr val="dk2"/>
                </a:solidFill>
              </a:rPr>
              <a:t>οί</a:t>
            </a:r>
            <a:r>
              <a:rPr lang="en" u="sng" dirty="0">
                <a:solidFill>
                  <a:schemeClr val="dk2"/>
                </a:solidFill>
              </a:rPr>
              <a:t>α απα</a:t>
            </a:r>
            <a:r>
              <a:rPr lang="en" u="sng" dirty="0" err="1">
                <a:solidFill>
                  <a:schemeClr val="dk2"/>
                </a:solidFill>
              </a:rPr>
              <a:t>ιτεί</a:t>
            </a:r>
            <a:r>
              <a:rPr lang="en" u="sng" dirty="0">
                <a:solidFill>
                  <a:schemeClr val="dk2"/>
                </a:solidFill>
              </a:rPr>
              <a:t> </a:t>
            </a:r>
            <a:r>
              <a:rPr lang="en" u="sng" dirty="0" err="1">
                <a:solidFill>
                  <a:schemeClr val="dk2"/>
                </a:solidFill>
              </a:rPr>
              <a:t>σ</a:t>
            </a:r>
            <a:r>
              <a:rPr lang="en" u="sng" dirty="0">
                <a:solidFill>
                  <a:schemeClr val="dk2"/>
                </a:solidFill>
              </a:rPr>
              <a:t>α</a:t>
            </a:r>
            <a:r>
              <a:rPr lang="en" u="sng" dirty="0" err="1">
                <a:solidFill>
                  <a:schemeClr val="dk2"/>
                </a:solidFill>
              </a:rPr>
              <a:t>φείς</a:t>
            </a:r>
            <a:r>
              <a:rPr lang="en" u="sng" dirty="0">
                <a:solidFill>
                  <a:schemeClr val="dk2"/>
                </a:solidFill>
              </a:rPr>
              <a:t> </a:t>
            </a:r>
            <a:r>
              <a:rPr lang="en" u="sng" dirty="0" err="1">
                <a:solidFill>
                  <a:schemeClr val="dk2"/>
                </a:solidFill>
              </a:rPr>
              <a:t>στόχους</a:t>
            </a:r>
            <a:r>
              <a:rPr lang="en" u="sng" dirty="0">
                <a:solidFill>
                  <a:schemeClr val="dk2"/>
                </a:solidFill>
              </a:rPr>
              <a:t> </a:t>
            </a:r>
            <a:r>
              <a:rPr lang="en" u="sng" dirty="0" err="1">
                <a:solidFill>
                  <a:schemeClr val="dk2"/>
                </a:solidFill>
              </a:rPr>
              <a:t>κ</a:t>
            </a:r>
            <a:r>
              <a:rPr lang="en" u="sng" dirty="0">
                <a:solidFill>
                  <a:schemeClr val="dk2"/>
                </a:solidFill>
              </a:rPr>
              <a:t>α</a:t>
            </a:r>
            <a:r>
              <a:rPr lang="en" u="sng" dirty="0" err="1">
                <a:solidFill>
                  <a:schemeClr val="dk2"/>
                </a:solidFill>
              </a:rPr>
              <a:t>ι</a:t>
            </a:r>
            <a:r>
              <a:rPr lang="en" u="sng" dirty="0">
                <a:solidFill>
                  <a:schemeClr val="dk2"/>
                </a:solidFill>
              </a:rPr>
              <a:t> </a:t>
            </a:r>
            <a:r>
              <a:rPr lang="en" u="sng" dirty="0" err="1">
                <a:solidFill>
                  <a:schemeClr val="dk2"/>
                </a:solidFill>
              </a:rPr>
              <a:t>δομημέν</a:t>
            </a:r>
            <a:r>
              <a:rPr lang="en" u="sng" dirty="0">
                <a:solidFill>
                  <a:schemeClr val="dk2"/>
                </a:solidFill>
              </a:rPr>
              <a:t>α π</a:t>
            </a:r>
            <a:r>
              <a:rPr lang="en" u="sng" dirty="0" err="1">
                <a:solidFill>
                  <a:schemeClr val="dk2"/>
                </a:solidFill>
              </a:rPr>
              <a:t>ρο</a:t>
            </a:r>
            <a:r>
              <a:rPr lang="en" u="sng" dirty="0">
                <a:solidFill>
                  <a:schemeClr val="dk2"/>
                </a:solidFill>
              </a:rPr>
              <a:t>β</a:t>
            </a:r>
            <a:r>
              <a:rPr lang="en" u="sng" dirty="0" err="1">
                <a:solidFill>
                  <a:schemeClr val="dk2"/>
                </a:solidFill>
              </a:rPr>
              <a:t>λήμ</a:t>
            </a:r>
            <a:r>
              <a:rPr lang="en" u="sng" dirty="0">
                <a:solidFill>
                  <a:schemeClr val="dk2"/>
                </a:solidFill>
              </a:rPr>
              <a:t>α</a:t>
            </a:r>
            <a:r>
              <a:rPr lang="en" u="sng" dirty="0" err="1">
                <a:solidFill>
                  <a:schemeClr val="dk2"/>
                </a:solidFill>
              </a:rPr>
              <a:t>τ</a:t>
            </a:r>
            <a:r>
              <a:rPr lang="en" u="sng" dirty="0">
                <a:solidFill>
                  <a:schemeClr val="dk2"/>
                </a:solidFill>
              </a:rPr>
              <a:t>α)</a:t>
            </a:r>
            <a:r>
              <a:rPr lang="en" dirty="0">
                <a:solidFill>
                  <a:schemeClr val="dk2"/>
                </a:solidFill>
              </a:rPr>
              <a:t>, </a:t>
            </a:r>
            <a:r>
              <a:rPr lang="en" dirty="0" err="1">
                <a:solidFill>
                  <a:schemeClr val="dk2"/>
                </a:solidFill>
              </a:rPr>
              <a:t>η</a:t>
            </a:r>
            <a:r>
              <a:rPr lang="en" dirty="0">
                <a:solidFill>
                  <a:schemeClr val="dk2"/>
                </a:solidFill>
              </a:rPr>
              <a:t> SSM </a:t>
            </a:r>
            <a:r>
              <a:rPr lang="en" dirty="0" err="1">
                <a:solidFill>
                  <a:schemeClr val="dk2"/>
                </a:solidFill>
              </a:rPr>
              <a:t>έχει</a:t>
            </a:r>
            <a:r>
              <a:rPr lang="en" dirty="0">
                <a:solidFill>
                  <a:schemeClr val="dk2"/>
                </a:solidFill>
              </a:rPr>
              <a:t> </a:t>
            </a:r>
            <a:r>
              <a:rPr lang="en" dirty="0" err="1">
                <a:solidFill>
                  <a:schemeClr val="dk2"/>
                </a:solidFill>
              </a:rPr>
              <a:t>σχεδι</a:t>
            </a:r>
            <a:r>
              <a:rPr lang="en" dirty="0">
                <a:solidFill>
                  <a:schemeClr val="dk2"/>
                </a:solidFill>
              </a:rPr>
              <a:t>α</a:t>
            </a:r>
            <a:r>
              <a:rPr lang="en" dirty="0" err="1">
                <a:solidFill>
                  <a:schemeClr val="dk2"/>
                </a:solidFill>
              </a:rPr>
              <a:t>στεί</a:t>
            </a:r>
            <a:r>
              <a:rPr lang="en" dirty="0">
                <a:solidFill>
                  <a:schemeClr val="dk2"/>
                </a:solidFill>
              </a:rPr>
              <a:t> </a:t>
            </a:r>
            <a:r>
              <a:rPr lang="en" dirty="0" err="1">
                <a:solidFill>
                  <a:schemeClr val="dk2"/>
                </a:solidFill>
              </a:rPr>
              <a:t>γι</a:t>
            </a:r>
            <a:r>
              <a:rPr lang="en" dirty="0">
                <a:solidFill>
                  <a:schemeClr val="dk2"/>
                </a:solidFill>
              </a:rPr>
              <a:t>α </a:t>
            </a:r>
            <a:r>
              <a:rPr lang="en" dirty="0" err="1">
                <a:solidFill>
                  <a:schemeClr val="dk2"/>
                </a:solidFill>
              </a:rPr>
              <a:t>κ</a:t>
            </a:r>
            <a:r>
              <a:rPr lang="en" dirty="0">
                <a:solidFill>
                  <a:schemeClr val="dk2"/>
                </a:solidFill>
              </a:rPr>
              <a:t>α</a:t>
            </a:r>
            <a:r>
              <a:rPr lang="en" dirty="0" err="1">
                <a:solidFill>
                  <a:schemeClr val="dk2"/>
                </a:solidFill>
              </a:rPr>
              <a:t>τ</a:t>
            </a:r>
            <a:r>
              <a:rPr lang="en" dirty="0">
                <a:solidFill>
                  <a:schemeClr val="dk2"/>
                </a:solidFill>
              </a:rPr>
              <a:t>α</a:t>
            </a:r>
            <a:r>
              <a:rPr lang="en" dirty="0" err="1">
                <a:solidFill>
                  <a:schemeClr val="dk2"/>
                </a:solidFill>
              </a:rPr>
              <a:t>στάσεις</a:t>
            </a:r>
            <a:r>
              <a:rPr lang="en" dirty="0">
                <a:solidFill>
                  <a:schemeClr val="dk2"/>
                </a:solidFill>
              </a:rPr>
              <a:t> </a:t>
            </a:r>
            <a:r>
              <a:rPr lang="en" dirty="0" err="1">
                <a:solidFill>
                  <a:schemeClr val="dk2"/>
                </a:solidFill>
              </a:rPr>
              <a:t>ό</a:t>
            </a:r>
            <a:r>
              <a:rPr lang="en" dirty="0">
                <a:solidFill>
                  <a:schemeClr val="dk2"/>
                </a:solidFill>
              </a:rPr>
              <a:t>π</a:t>
            </a:r>
            <a:r>
              <a:rPr lang="en" dirty="0" err="1">
                <a:solidFill>
                  <a:schemeClr val="dk2"/>
                </a:solidFill>
              </a:rPr>
              <a:t>ου</a:t>
            </a:r>
            <a:r>
              <a:rPr lang="en" dirty="0">
                <a:solidFill>
                  <a:schemeClr val="dk2"/>
                </a:solidFill>
              </a:rPr>
              <a:t> </a:t>
            </a:r>
            <a:r>
              <a:rPr lang="en" dirty="0" err="1">
                <a:solidFill>
                  <a:schemeClr val="dk2"/>
                </a:solidFill>
              </a:rPr>
              <a:t>οι</a:t>
            </a:r>
            <a:r>
              <a:rPr lang="en" dirty="0">
                <a:solidFill>
                  <a:schemeClr val="dk2"/>
                </a:solidFill>
              </a:rPr>
              <a:t> </a:t>
            </a:r>
            <a:r>
              <a:rPr lang="en" dirty="0" err="1">
                <a:solidFill>
                  <a:schemeClr val="dk2"/>
                </a:solidFill>
              </a:rPr>
              <a:t>στόχοι</a:t>
            </a:r>
            <a:r>
              <a:rPr lang="en" dirty="0">
                <a:solidFill>
                  <a:schemeClr val="dk2"/>
                </a:solidFill>
              </a:rPr>
              <a:t> </a:t>
            </a:r>
            <a:r>
              <a:rPr lang="en" dirty="0" err="1">
                <a:solidFill>
                  <a:schemeClr val="dk2"/>
                </a:solidFill>
              </a:rPr>
              <a:t>είν</a:t>
            </a:r>
            <a:r>
              <a:rPr lang="en" dirty="0">
                <a:solidFill>
                  <a:schemeClr val="dk2"/>
                </a:solidFill>
              </a:rPr>
              <a:t>α</a:t>
            </a:r>
            <a:r>
              <a:rPr lang="en" dirty="0" err="1">
                <a:solidFill>
                  <a:schemeClr val="dk2"/>
                </a:solidFill>
              </a:rPr>
              <a:t>ι</a:t>
            </a:r>
            <a:r>
              <a:rPr lang="en" dirty="0">
                <a:solidFill>
                  <a:schemeClr val="dk2"/>
                </a:solidFill>
              </a:rPr>
              <a:t> α</a:t>
            </a:r>
            <a:r>
              <a:rPr lang="en" dirty="0" err="1">
                <a:solidFill>
                  <a:schemeClr val="dk2"/>
                </a:solidFill>
              </a:rPr>
              <a:t>σ</a:t>
            </a:r>
            <a:r>
              <a:rPr lang="en" dirty="0">
                <a:solidFill>
                  <a:schemeClr val="dk2"/>
                </a:solidFill>
              </a:rPr>
              <a:t>α</a:t>
            </a:r>
            <a:r>
              <a:rPr lang="en" dirty="0" err="1">
                <a:solidFill>
                  <a:schemeClr val="dk2"/>
                </a:solidFill>
              </a:rPr>
              <a:t>φείς</a:t>
            </a:r>
            <a:r>
              <a:rPr lang="en" dirty="0">
                <a:solidFill>
                  <a:schemeClr val="dk2"/>
                </a:solidFill>
              </a:rPr>
              <a:t> </a:t>
            </a:r>
            <a:r>
              <a:rPr lang="en" dirty="0" err="1">
                <a:solidFill>
                  <a:schemeClr val="dk2"/>
                </a:solidFill>
              </a:rPr>
              <a:t>κ</a:t>
            </a:r>
            <a:r>
              <a:rPr lang="en" dirty="0">
                <a:solidFill>
                  <a:schemeClr val="dk2"/>
                </a:solidFill>
              </a:rPr>
              <a:t>α</a:t>
            </a:r>
            <a:r>
              <a:rPr lang="en" dirty="0" err="1">
                <a:solidFill>
                  <a:schemeClr val="dk2"/>
                </a:solidFill>
              </a:rPr>
              <a:t>ι</a:t>
            </a:r>
            <a:r>
              <a:rPr lang="en" dirty="0">
                <a:solidFill>
                  <a:schemeClr val="dk2"/>
                </a:solidFill>
              </a:rPr>
              <a:t> </a:t>
            </a:r>
            <a:r>
              <a:rPr lang="en" dirty="0" err="1">
                <a:solidFill>
                  <a:schemeClr val="dk2"/>
                </a:solidFill>
              </a:rPr>
              <a:t>τ</a:t>
            </a:r>
            <a:r>
              <a:rPr lang="en" dirty="0">
                <a:solidFill>
                  <a:schemeClr val="dk2"/>
                </a:solidFill>
              </a:rPr>
              <a:t>α </a:t>
            </a:r>
            <a:r>
              <a:rPr lang="en" dirty="0" err="1">
                <a:solidFill>
                  <a:schemeClr val="dk2"/>
                </a:solidFill>
              </a:rPr>
              <a:t>ενδι</a:t>
            </a:r>
            <a:r>
              <a:rPr lang="en" dirty="0">
                <a:solidFill>
                  <a:schemeClr val="dk2"/>
                </a:solidFill>
              </a:rPr>
              <a:t>α</a:t>
            </a:r>
            <a:r>
              <a:rPr lang="en" dirty="0" err="1">
                <a:solidFill>
                  <a:schemeClr val="dk2"/>
                </a:solidFill>
              </a:rPr>
              <a:t>φερόμεν</a:t>
            </a:r>
            <a:r>
              <a:rPr lang="en" dirty="0">
                <a:solidFill>
                  <a:schemeClr val="dk2"/>
                </a:solidFill>
              </a:rPr>
              <a:t>α </a:t>
            </a:r>
            <a:r>
              <a:rPr lang="en" dirty="0" err="1">
                <a:solidFill>
                  <a:schemeClr val="dk2"/>
                </a:solidFill>
              </a:rPr>
              <a:t>μέρη</a:t>
            </a:r>
            <a:r>
              <a:rPr lang="en" dirty="0">
                <a:solidFill>
                  <a:schemeClr val="dk2"/>
                </a:solidFill>
              </a:rPr>
              <a:t> </a:t>
            </a:r>
            <a:r>
              <a:rPr lang="en" dirty="0" err="1">
                <a:solidFill>
                  <a:schemeClr val="dk2"/>
                </a:solidFill>
              </a:rPr>
              <a:t>έχουν</a:t>
            </a:r>
            <a:r>
              <a:rPr lang="en" dirty="0">
                <a:solidFill>
                  <a:schemeClr val="dk2"/>
                </a:solidFill>
              </a:rPr>
              <a:t> </a:t>
            </a:r>
            <a:r>
              <a:rPr lang="en" dirty="0" err="1">
                <a:solidFill>
                  <a:schemeClr val="dk2"/>
                </a:solidFill>
              </a:rPr>
              <a:t>δι</a:t>
            </a:r>
            <a:r>
              <a:rPr lang="en" dirty="0">
                <a:solidFill>
                  <a:schemeClr val="dk2"/>
                </a:solidFill>
              </a:rPr>
              <a:t>α</a:t>
            </a:r>
            <a:r>
              <a:rPr lang="en" dirty="0" err="1">
                <a:solidFill>
                  <a:schemeClr val="dk2"/>
                </a:solidFill>
              </a:rPr>
              <a:t>φορετικές</a:t>
            </a:r>
            <a:r>
              <a:rPr lang="en" dirty="0">
                <a:solidFill>
                  <a:schemeClr val="dk2"/>
                </a:solidFill>
              </a:rPr>
              <a:t>, </a:t>
            </a:r>
            <a:r>
              <a:rPr lang="en" dirty="0" err="1">
                <a:solidFill>
                  <a:schemeClr val="dk2"/>
                </a:solidFill>
              </a:rPr>
              <a:t>συχνά</a:t>
            </a:r>
            <a:r>
              <a:rPr lang="en" dirty="0">
                <a:solidFill>
                  <a:schemeClr val="dk2"/>
                </a:solidFill>
              </a:rPr>
              <a:t> α</a:t>
            </a:r>
            <a:r>
              <a:rPr lang="en" dirty="0" err="1">
                <a:solidFill>
                  <a:schemeClr val="dk2"/>
                </a:solidFill>
              </a:rPr>
              <a:t>ντικρουόμενες</a:t>
            </a:r>
            <a:r>
              <a:rPr lang="en" dirty="0">
                <a:solidFill>
                  <a:schemeClr val="dk2"/>
                </a:solidFill>
              </a:rPr>
              <a:t>, π</a:t>
            </a:r>
            <a:r>
              <a:rPr lang="en" dirty="0" err="1">
                <a:solidFill>
                  <a:schemeClr val="dk2"/>
                </a:solidFill>
              </a:rPr>
              <a:t>ροο</a:t>
            </a:r>
            <a:r>
              <a:rPr lang="en" dirty="0">
                <a:solidFill>
                  <a:schemeClr val="dk2"/>
                </a:solidFill>
              </a:rPr>
              <a:t>π</a:t>
            </a:r>
            <a:r>
              <a:rPr lang="en" dirty="0" err="1">
                <a:solidFill>
                  <a:schemeClr val="dk2"/>
                </a:solidFill>
              </a:rPr>
              <a:t>τικές</a:t>
            </a:r>
            <a:r>
              <a:rPr lang="en" dirty="0">
                <a:solidFill>
                  <a:schemeClr val="dk2"/>
                </a:solidFill>
              </a:rPr>
              <a:t>.</a:t>
            </a:r>
            <a:endParaRPr dirty="0">
              <a:solidFill>
                <a:schemeClr val="dk2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 dirty="0" err="1">
                <a:solidFill>
                  <a:schemeClr val="dk2"/>
                </a:solidFill>
              </a:rPr>
              <a:t>Τι</a:t>
            </a:r>
            <a:r>
              <a:rPr lang="en" b="1" dirty="0">
                <a:solidFill>
                  <a:schemeClr val="dk2"/>
                </a:solidFill>
              </a:rPr>
              <a:t> α</a:t>
            </a:r>
            <a:r>
              <a:rPr lang="en" b="1" dirty="0" err="1">
                <a:solidFill>
                  <a:schemeClr val="dk2"/>
                </a:solidFill>
              </a:rPr>
              <a:t>λλάζει</a:t>
            </a:r>
            <a:r>
              <a:rPr lang="en" b="1" dirty="0">
                <a:solidFill>
                  <a:schemeClr val="dk2"/>
                </a:solidFill>
              </a:rPr>
              <a:t> </a:t>
            </a:r>
            <a:r>
              <a:rPr lang="en" b="1" dirty="0" err="1">
                <a:solidFill>
                  <a:schemeClr val="dk2"/>
                </a:solidFill>
              </a:rPr>
              <a:t>ουσι</a:t>
            </a:r>
            <a:r>
              <a:rPr lang="en" b="1" dirty="0">
                <a:solidFill>
                  <a:schemeClr val="dk2"/>
                </a:solidFill>
              </a:rPr>
              <a:t>α</a:t>
            </a:r>
            <a:r>
              <a:rPr lang="en" b="1" dirty="0" err="1">
                <a:solidFill>
                  <a:schemeClr val="dk2"/>
                </a:solidFill>
              </a:rPr>
              <a:t>στικά</a:t>
            </a:r>
            <a:r>
              <a:rPr lang="en" b="1" dirty="0">
                <a:solidFill>
                  <a:schemeClr val="dk2"/>
                </a:solidFill>
              </a:rPr>
              <a:t> </a:t>
            </a:r>
            <a:r>
              <a:rPr lang="en" b="1" dirty="0" err="1">
                <a:solidFill>
                  <a:schemeClr val="dk2"/>
                </a:solidFill>
              </a:rPr>
              <a:t>στον</a:t>
            </a:r>
            <a:r>
              <a:rPr lang="en" b="1" dirty="0">
                <a:solidFill>
                  <a:schemeClr val="dk2"/>
                </a:solidFill>
              </a:rPr>
              <a:t> </a:t>
            </a:r>
            <a:r>
              <a:rPr lang="en" b="1" dirty="0" err="1">
                <a:solidFill>
                  <a:schemeClr val="dk2"/>
                </a:solidFill>
              </a:rPr>
              <a:t>τρό</a:t>
            </a:r>
            <a:r>
              <a:rPr lang="en" b="1" dirty="0">
                <a:solidFill>
                  <a:schemeClr val="dk2"/>
                </a:solidFill>
              </a:rPr>
              <a:t>π</a:t>
            </a:r>
            <a:r>
              <a:rPr lang="en" b="1" dirty="0" err="1">
                <a:solidFill>
                  <a:schemeClr val="dk2"/>
                </a:solidFill>
              </a:rPr>
              <a:t>ο</a:t>
            </a:r>
            <a:r>
              <a:rPr lang="en" b="1" dirty="0">
                <a:solidFill>
                  <a:schemeClr val="dk2"/>
                </a:solidFill>
              </a:rPr>
              <a:t> </a:t>
            </a:r>
            <a:r>
              <a:rPr lang="en" b="1" dirty="0" err="1">
                <a:solidFill>
                  <a:schemeClr val="dk2"/>
                </a:solidFill>
              </a:rPr>
              <a:t>σκέψης</a:t>
            </a:r>
            <a:r>
              <a:rPr lang="en" b="1" dirty="0">
                <a:solidFill>
                  <a:schemeClr val="dk2"/>
                </a:solidFill>
              </a:rPr>
              <a:t>:</a:t>
            </a:r>
            <a:endParaRPr b="1" dirty="0">
              <a:solidFill>
                <a:schemeClr val="dk2"/>
              </a:solidFill>
            </a:endParaRPr>
          </a:p>
          <a:p>
            <a:pPr marL="457200" lvl="0" indent="-2921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00"/>
              <a:buChar char="●"/>
            </a:pPr>
            <a:r>
              <a:rPr lang="en" b="1" dirty="0" err="1">
                <a:solidFill>
                  <a:schemeClr val="dk2"/>
                </a:solidFill>
              </a:rPr>
              <a:t>Σκληρή</a:t>
            </a:r>
            <a:r>
              <a:rPr lang="en" b="1" dirty="0">
                <a:solidFill>
                  <a:schemeClr val="dk2"/>
                </a:solidFill>
              </a:rPr>
              <a:t> </a:t>
            </a:r>
            <a:r>
              <a:rPr lang="en" b="1" dirty="0" err="1">
                <a:solidFill>
                  <a:schemeClr val="dk2"/>
                </a:solidFill>
              </a:rPr>
              <a:t>Προσέγγιση</a:t>
            </a:r>
            <a:r>
              <a:rPr lang="en" b="1" dirty="0">
                <a:solidFill>
                  <a:schemeClr val="dk2"/>
                </a:solidFill>
              </a:rPr>
              <a:t>: </a:t>
            </a:r>
            <a:r>
              <a:rPr lang="en" dirty="0" err="1">
                <a:solidFill>
                  <a:schemeClr val="dk2"/>
                </a:solidFill>
              </a:rPr>
              <a:t>Τ</a:t>
            </a:r>
            <a:r>
              <a:rPr lang="en" dirty="0">
                <a:solidFill>
                  <a:schemeClr val="dk2"/>
                </a:solidFill>
              </a:rPr>
              <a:t>α </a:t>
            </a:r>
            <a:r>
              <a:rPr lang="en" dirty="0" err="1">
                <a:solidFill>
                  <a:schemeClr val="dk2"/>
                </a:solidFill>
              </a:rPr>
              <a:t>μοντέλ</a:t>
            </a:r>
            <a:r>
              <a:rPr lang="en" dirty="0">
                <a:solidFill>
                  <a:schemeClr val="dk2"/>
                </a:solidFill>
              </a:rPr>
              <a:t>α </a:t>
            </a:r>
            <a:r>
              <a:rPr lang="en" dirty="0" err="1">
                <a:solidFill>
                  <a:schemeClr val="dk2"/>
                </a:solidFill>
              </a:rPr>
              <a:t>είν</a:t>
            </a:r>
            <a:r>
              <a:rPr lang="en" dirty="0">
                <a:solidFill>
                  <a:schemeClr val="dk2"/>
                </a:solidFill>
              </a:rPr>
              <a:t>α</a:t>
            </a:r>
            <a:r>
              <a:rPr lang="en" dirty="0" err="1">
                <a:solidFill>
                  <a:schemeClr val="dk2"/>
                </a:solidFill>
              </a:rPr>
              <a:t>ι</a:t>
            </a:r>
            <a:r>
              <a:rPr lang="en" dirty="0">
                <a:solidFill>
                  <a:schemeClr val="dk2"/>
                </a:solidFill>
              </a:rPr>
              <a:t> α</a:t>
            </a:r>
            <a:r>
              <a:rPr lang="en" dirty="0" err="1">
                <a:solidFill>
                  <a:schemeClr val="dk2"/>
                </a:solidFill>
              </a:rPr>
              <a:t>ντιγρ</a:t>
            </a:r>
            <a:r>
              <a:rPr lang="en" dirty="0">
                <a:solidFill>
                  <a:schemeClr val="dk2"/>
                </a:solidFill>
              </a:rPr>
              <a:t>α</a:t>
            </a:r>
            <a:r>
              <a:rPr lang="en" dirty="0" err="1">
                <a:solidFill>
                  <a:schemeClr val="dk2"/>
                </a:solidFill>
              </a:rPr>
              <a:t>φή</a:t>
            </a:r>
            <a:r>
              <a:rPr lang="en" dirty="0">
                <a:solidFill>
                  <a:schemeClr val="dk2"/>
                </a:solidFill>
              </a:rPr>
              <a:t> </a:t>
            </a:r>
            <a:r>
              <a:rPr lang="en" dirty="0" err="1">
                <a:solidFill>
                  <a:schemeClr val="dk2"/>
                </a:solidFill>
              </a:rPr>
              <a:t>του</a:t>
            </a:r>
            <a:r>
              <a:rPr lang="en" dirty="0">
                <a:solidFill>
                  <a:schemeClr val="dk2"/>
                </a:solidFill>
              </a:rPr>
              <a:t> π</a:t>
            </a:r>
            <a:r>
              <a:rPr lang="en" dirty="0" err="1">
                <a:solidFill>
                  <a:schemeClr val="dk2"/>
                </a:solidFill>
              </a:rPr>
              <a:t>ρ</a:t>
            </a:r>
            <a:r>
              <a:rPr lang="en" dirty="0">
                <a:solidFill>
                  <a:schemeClr val="dk2"/>
                </a:solidFill>
              </a:rPr>
              <a:t>α</a:t>
            </a:r>
            <a:r>
              <a:rPr lang="en" dirty="0" err="1">
                <a:solidFill>
                  <a:schemeClr val="dk2"/>
                </a:solidFill>
              </a:rPr>
              <a:t>γμ</a:t>
            </a:r>
            <a:r>
              <a:rPr lang="en" dirty="0">
                <a:solidFill>
                  <a:schemeClr val="dk2"/>
                </a:solidFill>
              </a:rPr>
              <a:t>α</a:t>
            </a:r>
            <a:r>
              <a:rPr lang="en" dirty="0" err="1">
                <a:solidFill>
                  <a:schemeClr val="dk2"/>
                </a:solidFill>
              </a:rPr>
              <a:t>τικού</a:t>
            </a:r>
            <a:r>
              <a:rPr lang="en" dirty="0">
                <a:solidFill>
                  <a:schemeClr val="dk2"/>
                </a:solidFill>
              </a:rPr>
              <a:t> </a:t>
            </a:r>
            <a:r>
              <a:rPr lang="en" dirty="0" err="1">
                <a:solidFill>
                  <a:schemeClr val="dk2"/>
                </a:solidFill>
              </a:rPr>
              <a:t>κόσμου</a:t>
            </a:r>
            <a:r>
              <a:rPr lang="en" dirty="0">
                <a:solidFill>
                  <a:schemeClr val="dk2"/>
                </a:solidFill>
              </a:rPr>
              <a:t>.</a:t>
            </a:r>
            <a:endParaRPr dirty="0">
              <a:solidFill>
                <a:schemeClr val="dk2"/>
              </a:solidFill>
            </a:endParaRPr>
          </a:p>
          <a:p>
            <a:pPr marL="457200" lvl="0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Char char="●"/>
            </a:pPr>
            <a:r>
              <a:rPr lang="en" b="1" dirty="0" err="1">
                <a:solidFill>
                  <a:schemeClr val="dk2"/>
                </a:solidFill>
              </a:rPr>
              <a:t>Μ</a:t>
            </a:r>
            <a:r>
              <a:rPr lang="en" b="1" dirty="0">
                <a:solidFill>
                  <a:schemeClr val="dk2"/>
                </a:solidFill>
              </a:rPr>
              <a:t>α</a:t>
            </a:r>
            <a:r>
              <a:rPr lang="en" b="1" dirty="0" err="1">
                <a:solidFill>
                  <a:schemeClr val="dk2"/>
                </a:solidFill>
              </a:rPr>
              <a:t>λ</a:t>
            </a:r>
            <a:r>
              <a:rPr lang="en" b="1" dirty="0">
                <a:solidFill>
                  <a:schemeClr val="dk2"/>
                </a:solidFill>
              </a:rPr>
              <a:t>α</a:t>
            </a:r>
            <a:r>
              <a:rPr lang="en" b="1" dirty="0" err="1">
                <a:solidFill>
                  <a:schemeClr val="dk2"/>
                </a:solidFill>
              </a:rPr>
              <a:t>κή</a:t>
            </a:r>
            <a:r>
              <a:rPr lang="en" b="1" dirty="0">
                <a:solidFill>
                  <a:schemeClr val="dk2"/>
                </a:solidFill>
              </a:rPr>
              <a:t> </a:t>
            </a:r>
            <a:r>
              <a:rPr lang="en" b="1" dirty="0" err="1">
                <a:solidFill>
                  <a:schemeClr val="dk2"/>
                </a:solidFill>
              </a:rPr>
              <a:t>Προσέγγιση</a:t>
            </a:r>
            <a:r>
              <a:rPr lang="en" b="1" dirty="0">
                <a:solidFill>
                  <a:schemeClr val="dk2"/>
                </a:solidFill>
              </a:rPr>
              <a:t> (SSM): </a:t>
            </a:r>
            <a:r>
              <a:rPr lang="en" dirty="0" err="1">
                <a:solidFill>
                  <a:schemeClr val="dk2"/>
                </a:solidFill>
              </a:rPr>
              <a:t>Τ</a:t>
            </a:r>
            <a:r>
              <a:rPr lang="en" dirty="0">
                <a:solidFill>
                  <a:schemeClr val="dk2"/>
                </a:solidFill>
              </a:rPr>
              <a:t>α </a:t>
            </a:r>
            <a:r>
              <a:rPr lang="en" dirty="0" err="1">
                <a:solidFill>
                  <a:schemeClr val="dk2"/>
                </a:solidFill>
              </a:rPr>
              <a:t>μοντέλ</a:t>
            </a:r>
            <a:r>
              <a:rPr lang="en" dirty="0">
                <a:solidFill>
                  <a:schemeClr val="dk2"/>
                </a:solidFill>
              </a:rPr>
              <a:t>α </a:t>
            </a:r>
            <a:r>
              <a:rPr lang="en" dirty="0" err="1">
                <a:solidFill>
                  <a:schemeClr val="dk2"/>
                </a:solidFill>
              </a:rPr>
              <a:t>είν</a:t>
            </a:r>
            <a:r>
              <a:rPr lang="en" dirty="0">
                <a:solidFill>
                  <a:schemeClr val="dk2"/>
                </a:solidFill>
              </a:rPr>
              <a:t>α</a:t>
            </a:r>
            <a:r>
              <a:rPr lang="en" dirty="0" err="1">
                <a:solidFill>
                  <a:schemeClr val="dk2"/>
                </a:solidFill>
              </a:rPr>
              <a:t>ι</a:t>
            </a:r>
            <a:r>
              <a:rPr lang="en" dirty="0">
                <a:solidFill>
                  <a:schemeClr val="dk2"/>
                </a:solidFill>
              </a:rPr>
              <a:t> </a:t>
            </a:r>
            <a:r>
              <a:rPr lang="en" dirty="0" err="1">
                <a:solidFill>
                  <a:schemeClr val="dk2"/>
                </a:solidFill>
              </a:rPr>
              <a:t>ε</a:t>
            </a:r>
            <a:r>
              <a:rPr lang="en" dirty="0">
                <a:solidFill>
                  <a:schemeClr val="dk2"/>
                </a:solidFill>
              </a:rPr>
              <a:t>π</a:t>
            </a:r>
            <a:r>
              <a:rPr lang="en" dirty="0" err="1">
                <a:solidFill>
                  <a:schemeClr val="dk2"/>
                </a:solidFill>
              </a:rPr>
              <a:t>ιστημολογικά</a:t>
            </a:r>
            <a:r>
              <a:rPr lang="en" dirty="0">
                <a:solidFill>
                  <a:schemeClr val="dk2"/>
                </a:solidFill>
              </a:rPr>
              <a:t> </a:t>
            </a:r>
            <a:r>
              <a:rPr lang="en" dirty="0" err="1">
                <a:solidFill>
                  <a:schemeClr val="dk2"/>
                </a:solidFill>
              </a:rPr>
              <a:t>εργ</a:t>
            </a:r>
            <a:r>
              <a:rPr lang="en" dirty="0">
                <a:solidFill>
                  <a:schemeClr val="dk2"/>
                </a:solidFill>
              </a:rPr>
              <a:t>α</a:t>
            </a:r>
            <a:r>
              <a:rPr lang="en" dirty="0" err="1">
                <a:solidFill>
                  <a:schemeClr val="dk2"/>
                </a:solidFill>
              </a:rPr>
              <a:t>λεί</a:t>
            </a:r>
            <a:r>
              <a:rPr lang="en" dirty="0">
                <a:solidFill>
                  <a:schemeClr val="dk2"/>
                </a:solidFill>
              </a:rPr>
              <a:t>α </a:t>
            </a:r>
            <a:r>
              <a:rPr lang="en" dirty="0" err="1">
                <a:solidFill>
                  <a:schemeClr val="dk2"/>
                </a:solidFill>
              </a:rPr>
              <a:t>γι</a:t>
            </a:r>
            <a:r>
              <a:rPr lang="en" dirty="0">
                <a:solidFill>
                  <a:schemeClr val="dk2"/>
                </a:solidFill>
              </a:rPr>
              <a:t>α </a:t>
            </a:r>
            <a:r>
              <a:rPr lang="en" dirty="0" err="1">
                <a:solidFill>
                  <a:schemeClr val="dk2"/>
                </a:solidFill>
              </a:rPr>
              <a:t>ν</a:t>
            </a:r>
            <a:r>
              <a:rPr lang="en" dirty="0">
                <a:solidFill>
                  <a:schemeClr val="dk2"/>
                </a:solidFill>
              </a:rPr>
              <a:t>α </a:t>
            </a:r>
            <a:r>
              <a:rPr lang="en" dirty="0" err="1">
                <a:solidFill>
                  <a:schemeClr val="dk2"/>
                </a:solidFill>
              </a:rPr>
              <a:t>μάθουμε</a:t>
            </a:r>
            <a:r>
              <a:rPr lang="en" dirty="0">
                <a:solidFill>
                  <a:schemeClr val="dk2"/>
                </a:solidFill>
              </a:rPr>
              <a:t> </a:t>
            </a:r>
            <a:r>
              <a:rPr lang="en" dirty="0" err="1">
                <a:solidFill>
                  <a:schemeClr val="dk2"/>
                </a:solidFill>
              </a:rPr>
              <a:t>γι</a:t>
            </a:r>
            <a:r>
              <a:rPr lang="en" dirty="0">
                <a:solidFill>
                  <a:schemeClr val="dk2"/>
                </a:solidFill>
              </a:rPr>
              <a:t>α </a:t>
            </a:r>
            <a:r>
              <a:rPr lang="en" dirty="0" err="1">
                <a:solidFill>
                  <a:schemeClr val="dk2"/>
                </a:solidFill>
              </a:rPr>
              <a:t>τον</a:t>
            </a:r>
            <a:r>
              <a:rPr lang="en" dirty="0">
                <a:solidFill>
                  <a:schemeClr val="dk2"/>
                </a:solidFill>
              </a:rPr>
              <a:t> π</a:t>
            </a:r>
            <a:r>
              <a:rPr lang="en" dirty="0" err="1">
                <a:solidFill>
                  <a:schemeClr val="dk2"/>
                </a:solidFill>
              </a:rPr>
              <a:t>ρ</a:t>
            </a:r>
            <a:r>
              <a:rPr lang="en" dirty="0">
                <a:solidFill>
                  <a:schemeClr val="dk2"/>
                </a:solidFill>
              </a:rPr>
              <a:t>α</a:t>
            </a:r>
            <a:r>
              <a:rPr lang="en" dirty="0" err="1">
                <a:solidFill>
                  <a:schemeClr val="dk2"/>
                </a:solidFill>
              </a:rPr>
              <a:t>γμ</a:t>
            </a:r>
            <a:r>
              <a:rPr lang="en" dirty="0">
                <a:solidFill>
                  <a:schemeClr val="dk2"/>
                </a:solidFill>
              </a:rPr>
              <a:t>α</a:t>
            </a:r>
            <a:r>
              <a:rPr lang="en" dirty="0" err="1">
                <a:solidFill>
                  <a:schemeClr val="dk2"/>
                </a:solidFill>
              </a:rPr>
              <a:t>τικό</a:t>
            </a:r>
            <a:r>
              <a:rPr lang="en" dirty="0">
                <a:solidFill>
                  <a:schemeClr val="dk2"/>
                </a:solidFill>
              </a:rPr>
              <a:t> </a:t>
            </a:r>
            <a:r>
              <a:rPr lang="en" dirty="0" err="1">
                <a:solidFill>
                  <a:schemeClr val="dk2"/>
                </a:solidFill>
              </a:rPr>
              <a:t>κόσμο</a:t>
            </a:r>
            <a:r>
              <a:rPr lang="en" dirty="0">
                <a:solidFill>
                  <a:schemeClr val="dk2"/>
                </a:solidFill>
              </a:rPr>
              <a:t>. </a:t>
            </a:r>
            <a:r>
              <a:rPr lang="en" dirty="0" err="1">
                <a:solidFill>
                  <a:schemeClr val="dk2"/>
                </a:solidFill>
              </a:rPr>
              <a:t>Δεν</a:t>
            </a:r>
            <a:r>
              <a:rPr lang="en" dirty="0">
                <a:solidFill>
                  <a:schemeClr val="dk2"/>
                </a:solidFill>
              </a:rPr>
              <a:t> </a:t>
            </a:r>
            <a:r>
              <a:rPr lang="en" dirty="0" err="1">
                <a:solidFill>
                  <a:schemeClr val="dk2"/>
                </a:solidFill>
              </a:rPr>
              <a:t>είν</a:t>
            </a:r>
            <a:r>
              <a:rPr lang="en" dirty="0">
                <a:solidFill>
                  <a:schemeClr val="dk2"/>
                </a:solidFill>
              </a:rPr>
              <a:t>α</a:t>
            </a:r>
            <a:r>
              <a:rPr lang="en" dirty="0" err="1">
                <a:solidFill>
                  <a:schemeClr val="dk2"/>
                </a:solidFill>
              </a:rPr>
              <a:t>ι</a:t>
            </a:r>
            <a:r>
              <a:rPr lang="en" dirty="0">
                <a:solidFill>
                  <a:schemeClr val="dk2"/>
                </a:solidFill>
              </a:rPr>
              <a:t> π</a:t>
            </a:r>
            <a:r>
              <a:rPr lang="en" dirty="0" err="1">
                <a:solidFill>
                  <a:schemeClr val="dk2"/>
                </a:solidFill>
              </a:rPr>
              <a:t>εριγρ</a:t>
            </a:r>
            <a:r>
              <a:rPr lang="en" dirty="0">
                <a:solidFill>
                  <a:schemeClr val="dk2"/>
                </a:solidFill>
              </a:rPr>
              <a:t>α</a:t>
            </a:r>
            <a:r>
              <a:rPr lang="en" dirty="0" err="1">
                <a:solidFill>
                  <a:schemeClr val="dk2"/>
                </a:solidFill>
              </a:rPr>
              <a:t>φές</a:t>
            </a:r>
            <a:r>
              <a:rPr lang="en" dirty="0">
                <a:solidFill>
                  <a:schemeClr val="dk2"/>
                </a:solidFill>
              </a:rPr>
              <a:t> </a:t>
            </a:r>
            <a:r>
              <a:rPr lang="en" dirty="0" err="1">
                <a:solidFill>
                  <a:schemeClr val="dk2"/>
                </a:solidFill>
              </a:rPr>
              <a:t>της</a:t>
            </a:r>
            <a:r>
              <a:rPr lang="en" dirty="0">
                <a:solidFill>
                  <a:schemeClr val="dk2"/>
                </a:solidFill>
              </a:rPr>
              <a:t> π</a:t>
            </a:r>
            <a:r>
              <a:rPr lang="en" dirty="0" err="1">
                <a:solidFill>
                  <a:schemeClr val="dk2"/>
                </a:solidFill>
              </a:rPr>
              <a:t>ρ</a:t>
            </a:r>
            <a:r>
              <a:rPr lang="en" dirty="0">
                <a:solidFill>
                  <a:schemeClr val="dk2"/>
                </a:solidFill>
              </a:rPr>
              <a:t>α</a:t>
            </a:r>
            <a:r>
              <a:rPr lang="en" dirty="0" err="1">
                <a:solidFill>
                  <a:schemeClr val="dk2"/>
                </a:solidFill>
              </a:rPr>
              <a:t>γμ</a:t>
            </a:r>
            <a:r>
              <a:rPr lang="en" dirty="0">
                <a:solidFill>
                  <a:schemeClr val="dk2"/>
                </a:solidFill>
              </a:rPr>
              <a:t>α</a:t>
            </a:r>
            <a:r>
              <a:rPr lang="en" dirty="0" err="1">
                <a:solidFill>
                  <a:schemeClr val="dk2"/>
                </a:solidFill>
              </a:rPr>
              <a:t>τικότητ</a:t>
            </a:r>
            <a:r>
              <a:rPr lang="en" dirty="0">
                <a:solidFill>
                  <a:schemeClr val="dk2"/>
                </a:solidFill>
              </a:rPr>
              <a:t>α</a:t>
            </a:r>
            <a:r>
              <a:rPr lang="en" dirty="0" err="1">
                <a:solidFill>
                  <a:schemeClr val="dk2"/>
                </a:solidFill>
              </a:rPr>
              <a:t>ς</a:t>
            </a:r>
            <a:r>
              <a:rPr lang="en" dirty="0">
                <a:solidFill>
                  <a:schemeClr val="dk2"/>
                </a:solidFill>
              </a:rPr>
              <a:t> α</a:t>
            </a:r>
            <a:r>
              <a:rPr lang="en" dirty="0" err="1">
                <a:solidFill>
                  <a:schemeClr val="dk2"/>
                </a:solidFill>
              </a:rPr>
              <a:t>λλά</a:t>
            </a:r>
            <a:r>
              <a:rPr lang="en" dirty="0">
                <a:solidFill>
                  <a:schemeClr val="dk2"/>
                </a:solidFill>
              </a:rPr>
              <a:t> </a:t>
            </a:r>
            <a:r>
              <a:rPr lang="en" dirty="0" err="1">
                <a:solidFill>
                  <a:schemeClr val="dk2"/>
                </a:solidFill>
              </a:rPr>
              <a:t>εργ</a:t>
            </a:r>
            <a:r>
              <a:rPr lang="en" dirty="0">
                <a:solidFill>
                  <a:schemeClr val="dk2"/>
                </a:solidFill>
              </a:rPr>
              <a:t>α</a:t>
            </a:r>
            <a:r>
              <a:rPr lang="en" dirty="0" err="1">
                <a:solidFill>
                  <a:schemeClr val="dk2"/>
                </a:solidFill>
              </a:rPr>
              <a:t>λεί</a:t>
            </a:r>
            <a:r>
              <a:rPr lang="en" dirty="0">
                <a:solidFill>
                  <a:schemeClr val="dk2"/>
                </a:solidFill>
              </a:rPr>
              <a:t>α </a:t>
            </a:r>
            <a:r>
              <a:rPr lang="en" dirty="0" err="1">
                <a:solidFill>
                  <a:schemeClr val="dk2"/>
                </a:solidFill>
              </a:rPr>
              <a:t>γι</a:t>
            </a:r>
            <a:r>
              <a:rPr lang="en" dirty="0">
                <a:solidFill>
                  <a:schemeClr val="dk2"/>
                </a:solidFill>
              </a:rPr>
              <a:t>α </a:t>
            </a:r>
            <a:r>
              <a:rPr lang="en" dirty="0" err="1">
                <a:solidFill>
                  <a:schemeClr val="dk2"/>
                </a:solidFill>
              </a:rPr>
              <a:t>τη</a:t>
            </a:r>
            <a:r>
              <a:rPr lang="en" dirty="0">
                <a:solidFill>
                  <a:schemeClr val="dk2"/>
                </a:solidFill>
              </a:rPr>
              <a:t> </a:t>
            </a:r>
            <a:r>
              <a:rPr lang="en" dirty="0" err="1">
                <a:solidFill>
                  <a:schemeClr val="dk2"/>
                </a:solidFill>
              </a:rPr>
              <a:t>δομή</a:t>
            </a:r>
            <a:r>
              <a:rPr lang="en" dirty="0">
                <a:solidFill>
                  <a:schemeClr val="dk2"/>
                </a:solidFill>
              </a:rPr>
              <a:t> </a:t>
            </a:r>
            <a:r>
              <a:rPr lang="en" dirty="0" err="1">
                <a:solidFill>
                  <a:schemeClr val="dk2"/>
                </a:solidFill>
              </a:rPr>
              <a:t>μι</a:t>
            </a:r>
            <a:r>
              <a:rPr lang="en" dirty="0">
                <a:solidFill>
                  <a:schemeClr val="dk2"/>
                </a:solidFill>
              </a:rPr>
              <a:t>α</a:t>
            </a:r>
            <a:r>
              <a:rPr lang="en" dirty="0" err="1">
                <a:solidFill>
                  <a:schemeClr val="dk2"/>
                </a:solidFill>
              </a:rPr>
              <a:t>ς</a:t>
            </a:r>
            <a:r>
              <a:rPr lang="en" dirty="0">
                <a:solidFill>
                  <a:schemeClr val="dk2"/>
                </a:solidFill>
              </a:rPr>
              <a:t> </a:t>
            </a:r>
            <a:r>
              <a:rPr lang="en" dirty="0" err="1">
                <a:solidFill>
                  <a:schemeClr val="dk2"/>
                </a:solidFill>
              </a:rPr>
              <a:t>συζήτησης</a:t>
            </a:r>
            <a:r>
              <a:rPr lang="en" dirty="0">
                <a:solidFill>
                  <a:schemeClr val="dk2"/>
                </a:solidFill>
              </a:rPr>
              <a:t> </a:t>
            </a:r>
            <a:r>
              <a:rPr lang="en" dirty="0" err="1">
                <a:solidFill>
                  <a:schemeClr val="dk2"/>
                </a:solidFill>
              </a:rPr>
              <a:t>σχετικά</a:t>
            </a:r>
            <a:r>
              <a:rPr lang="en" dirty="0">
                <a:solidFill>
                  <a:schemeClr val="dk2"/>
                </a:solidFill>
              </a:rPr>
              <a:t> </a:t>
            </a:r>
            <a:r>
              <a:rPr lang="en" dirty="0" err="1">
                <a:solidFill>
                  <a:schemeClr val="dk2"/>
                </a:solidFill>
              </a:rPr>
              <a:t>με</a:t>
            </a:r>
            <a:r>
              <a:rPr lang="en" dirty="0">
                <a:solidFill>
                  <a:schemeClr val="dk2"/>
                </a:solidFill>
              </a:rPr>
              <a:t> </a:t>
            </a:r>
            <a:r>
              <a:rPr lang="en" dirty="0" err="1">
                <a:solidFill>
                  <a:schemeClr val="dk2"/>
                </a:solidFill>
              </a:rPr>
              <a:t>την</a:t>
            </a:r>
            <a:r>
              <a:rPr lang="en" dirty="0">
                <a:solidFill>
                  <a:schemeClr val="dk2"/>
                </a:solidFill>
              </a:rPr>
              <a:t> </a:t>
            </a:r>
            <a:r>
              <a:rPr lang="en" dirty="0" err="1">
                <a:solidFill>
                  <a:schemeClr val="dk2"/>
                </a:solidFill>
              </a:rPr>
              <a:t>ε</a:t>
            </a:r>
            <a:r>
              <a:rPr lang="en" dirty="0">
                <a:solidFill>
                  <a:schemeClr val="dk2"/>
                </a:solidFill>
              </a:rPr>
              <a:t>π</a:t>
            </a:r>
            <a:r>
              <a:rPr lang="en" dirty="0" err="1">
                <a:solidFill>
                  <a:schemeClr val="dk2"/>
                </a:solidFill>
              </a:rPr>
              <a:t>ιθυμητή</a:t>
            </a:r>
            <a:r>
              <a:rPr lang="en" dirty="0">
                <a:solidFill>
                  <a:schemeClr val="dk2"/>
                </a:solidFill>
              </a:rPr>
              <a:t> </a:t>
            </a:r>
            <a:r>
              <a:rPr lang="en" dirty="0" err="1">
                <a:solidFill>
                  <a:schemeClr val="dk2"/>
                </a:solidFill>
              </a:rPr>
              <a:t>κ</a:t>
            </a:r>
            <a:r>
              <a:rPr lang="en" dirty="0">
                <a:solidFill>
                  <a:schemeClr val="dk2"/>
                </a:solidFill>
              </a:rPr>
              <a:t>α</a:t>
            </a:r>
            <a:r>
              <a:rPr lang="en" dirty="0" err="1">
                <a:solidFill>
                  <a:schemeClr val="dk2"/>
                </a:solidFill>
              </a:rPr>
              <a:t>ι</a:t>
            </a:r>
            <a:r>
              <a:rPr lang="en" dirty="0">
                <a:solidFill>
                  <a:schemeClr val="dk2"/>
                </a:solidFill>
              </a:rPr>
              <a:t> </a:t>
            </a:r>
            <a:r>
              <a:rPr lang="en" dirty="0" err="1">
                <a:solidFill>
                  <a:schemeClr val="dk2"/>
                </a:solidFill>
              </a:rPr>
              <a:t>εφικτή</a:t>
            </a:r>
            <a:r>
              <a:rPr lang="en" dirty="0">
                <a:solidFill>
                  <a:schemeClr val="dk2"/>
                </a:solidFill>
              </a:rPr>
              <a:t> α</a:t>
            </a:r>
            <a:r>
              <a:rPr lang="en" dirty="0" err="1">
                <a:solidFill>
                  <a:schemeClr val="dk2"/>
                </a:solidFill>
              </a:rPr>
              <a:t>λλ</a:t>
            </a:r>
            <a:r>
              <a:rPr lang="en" dirty="0">
                <a:solidFill>
                  <a:schemeClr val="dk2"/>
                </a:solidFill>
              </a:rPr>
              <a:t>α</a:t>
            </a:r>
            <a:r>
              <a:rPr lang="en" dirty="0" err="1">
                <a:solidFill>
                  <a:schemeClr val="dk2"/>
                </a:solidFill>
              </a:rPr>
              <a:t>γή</a:t>
            </a:r>
            <a:r>
              <a:rPr lang="en" dirty="0">
                <a:solidFill>
                  <a:schemeClr val="dk2"/>
                </a:solidFill>
              </a:rPr>
              <a:t>.</a:t>
            </a:r>
            <a:endParaRPr dirty="0">
              <a:solidFill>
                <a:schemeClr val="dk2"/>
              </a:solidFill>
            </a:endParaRPr>
          </a:p>
        </p:txBody>
      </p:sp>
      <p:sp>
        <p:nvSpPr>
          <p:cNvPr id="101" name="Google Shape;101;p20"/>
          <p:cNvSpPr txBox="1"/>
          <p:nvPr/>
        </p:nvSpPr>
        <p:spPr>
          <a:xfrm>
            <a:off x="77775" y="4758000"/>
            <a:ext cx="80139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595959"/>
                </a:solidFill>
              </a:rPr>
              <a:t>Jackson, M. C. (2019). </a:t>
            </a:r>
            <a:r>
              <a:rPr lang="en" sz="800" i="1">
                <a:solidFill>
                  <a:srgbClr val="595959"/>
                </a:solidFill>
              </a:rPr>
              <a:t>Critical systems thinking and the management of complexity</a:t>
            </a:r>
            <a:r>
              <a:rPr lang="en" sz="800">
                <a:solidFill>
                  <a:srgbClr val="595959"/>
                </a:solidFill>
              </a:rPr>
              <a:t>. John Wiley &amp; Sons.</a:t>
            </a:r>
            <a:endParaRPr sz="800">
              <a:solidFill>
                <a:srgbClr val="595959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</TotalTime>
  <Words>7118</Words>
  <Application>Microsoft Macintosh PowerPoint</Application>
  <PresentationFormat>On-screen Show (16:9)</PresentationFormat>
  <Paragraphs>326</Paragraphs>
  <Slides>33</Slides>
  <Notes>33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7" baseType="lpstr">
      <vt:lpstr>Arial</vt:lpstr>
      <vt:lpstr>Courier New</vt:lpstr>
      <vt:lpstr>Wingdings</vt:lpstr>
      <vt:lpstr>Simple Light</vt:lpstr>
      <vt:lpstr>W5: Δεύτερο Κύμα</vt:lpstr>
      <vt:lpstr>Αρχικά Συμπεράσματα για το Πρώτο Κύμα Συστημικών Μεθοδολογιών</vt:lpstr>
      <vt:lpstr>Αρχικά Συμπεράσματα για το Πρώτο Κύμα Συστημικών Μεθοδολογιών</vt:lpstr>
      <vt:lpstr>Αρχικά Συμπεράσματα για το Πρώτο Κύμα Συστημικών Μεθοδολογιών</vt:lpstr>
      <vt:lpstr>Ανάδυση του Δεύτερου Κύματος Συστημικών Μεθοδολογιών</vt:lpstr>
      <vt:lpstr>Εισαγωγή στο Δεύτερο Κύμα Συστημικών Μεθοδολογιών</vt:lpstr>
      <vt:lpstr>Εισαγωγή στο Δεύτερο Κύμα Συστημικών Μεθοδολογιών</vt:lpstr>
      <vt:lpstr>Ποιες Μεθοδολογίες θα δούμε σε αυτό το κύμα?</vt:lpstr>
      <vt:lpstr>Μεθοδολογία Μαλακών Συστημάτων (SSM): Τι είναι</vt:lpstr>
      <vt:lpstr>Μεθοδολογία Μαλακών Συστημάτων (SSM): Τι είναι</vt:lpstr>
      <vt:lpstr>Μεθοδολογία Μαλακών Συστημάτων (SSM): Τι είναι</vt:lpstr>
      <vt:lpstr>Μεθοδολογία Μαλακών Συστημάτων (SSM): Τι είναι</vt:lpstr>
      <vt:lpstr>Μεθοδολογία Μαλακών Συστημάτων (SSM): H ιστορία</vt:lpstr>
      <vt:lpstr>Μεθοδολογία Μαλακών Συστημάτων (SSM): H ιστορία</vt:lpstr>
      <vt:lpstr>Μεθοδολογία Μαλακών Συστημάτων (SSM): Η θεωρητική βάση</vt:lpstr>
      <vt:lpstr>Μεθοδολογία Μαλακών Συστημάτων (SSM): Η θεωρητική βάση</vt:lpstr>
      <vt:lpstr>Μεθοδολογία Μαλακών Συστημάτων (SSM): Η θεωρητική βάση</vt:lpstr>
      <vt:lpstr>Μεθοδολογία Μαλακών Συστημάτων (SSM): Η θεωρητική βάση</vt:lpstr>
      <vt:lpstr>Μεθοδολογία Μαλακών Συστημάτων (SSM): H μεθοδολογία και οι μέθοδοι</vt:lpstr>
      <vt:lpstr>Μεθοδολογία Μαλακών Συστημάτων (SSM): H μεθοδολογία και οι μέθοδοι</vt:lpstr>
      <vt:lpstr>Μεθοδολογία Μαλακών Συστημάτων (SSM): H μεθοδολογία και οι μέθοδοι</vt:lpstr>
      <vt:lpstr>Μεθοδολογία Μαλακών Συστημάτων (SSM): H μεθοδολογία και οι μέθοδοι</vt:lpstr>
      <vt:lpstr>Μεθοδολογία Μαλακών Συστημάτων (SSM): H μεθοδολογία και οι μέθοδοι</vt:lpstr>
      <vt:lpstr>Μεθοδολογία Μαλακών Συστημάτων (SSM): H μεθοδολογία και οι μέθοδοι</vt:lpstr>
      <vt:lpstr>Μεθοδολογία Μαλακών Συστημάτων (SSM): H μεθοδολογία και οι μέθοδοι</vt:lpstr>
      <vt:lpstr>Μεθοδολογία Μαλακών Συστημάτων (SSM): Information Department of R&amp;D Lab</vt:lpstr>
      <vt:lpstr>Μεθοδολογία Μαλακών Συστημάτων (SSM): Information Department of R&amp;D Lab</vt:lpstr>
      <vt:lpstr>Μεθοδολογία Μαλακών Συστημάτων (SSM): Information Department of R&amp;D Lab</vt:lpstr>
      <vt:lpstr>Μεθοδολογία Μαλακών Συστημάτων (SSM): Information Department of R&amp;D Lab</vt:lpstr>
      <vt:lpstr>Μεθοδολογία Μαλακών Συστημάτων (SSM): Ποιο οι περιορισμοί</vt:lpstr>
      <vt:lpstr>Μεθοδολογία Μαλακών Συστημάτων (SSM): Ποιο οι περιορισμοί</vt:lpstr>
      <vt:lpstr>Μεθοδολογία Μαλακών Συστημάτων (SSM): Ποιο οι περιορισμοί</vt:lpstr>
      <vt:lpstr>Μεθοδολογία Μαλακών Συστημάτων (SSM): Ποιο οι περιορισμοί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Argyris Arnellos</cp:lastModifiedBy>
  <cp:revision>20</cp:revision>
  <dcterms:modified xsi:type="dcterms:W3CDTF">2025-11-18T11:20:07Z</dcterms:modified>
</cp:coreProperties>
</file>