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BCF9EB-5932-A766-7322-673A4D620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891F452-F1A9-2E9B-EE76-0FF3986B8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5A6823-6E97-DF19-4660-0C1EB62B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F43EB1-F1F2-A9A0-BC3D-EA1ED92D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F4F9AA-C721-60D4-A525-B64EF6C67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0FDF1C-FFB3-0EAD-CB8B-94EB98B7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F01E83-3217-D5C4-997D-163397DA9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8881E3-4349-1C8D-7145-AB0E1DB5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2609BB-10AC-2657-7621-7AD1EC9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957AD6-23F1-4BD6-C492-2F5DE4EF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129C068-1D31-C6F2-3E16-DE4DC8A8A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637689C-69BE-784C-63CF-E93651898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89F54E-97D4-EA4F-D267-329FC455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0BA8F6B-B714-9153-35F9-3E09DCD0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228010-DC41-F525-C598-F00DB6EA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03B706-B8CA-5913-56EB-88BBA563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A5DD3A-B74C-52E2-B115-5BE7CECC9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C9C74C-B4ED-03C9-E434-D94B504C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68C6A9-36F7-6471-A1F7-F8EC4BC9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EF590F-70DE-4C00-81E2-2D689B01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2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B967C4-89DA-4AF4-71B6-7393A413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E143C8-7639-DBEE-86B1-2D5DB7036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41008A-35F7-9D5C-CAE2-1104400F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E8342B-9102-6946-46CE-1667500C4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C127E5-0E7A-E3D0-EDE3-CF615D79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4D744F-D402-C9E7-0AB1-15E7CE02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D6831C-E1B9-539D-3CC2-97EF37192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5715F4-CF20-EB7D-CFAF-B20D9FA50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D7577B-3212-4EA4-48BE-69DCA8B7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0D88D4-E0B5-4951-E009-44C68E1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487B5F-9704-E8EB-EEB6-402221C3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5698D0-247C-6F80-2A7B-D930BEE3C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F4A4E8A-37B6-A680-3C99-5AB283CE8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E870831-969F-7E8D-7828-D23A6A4CC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744411A-C6CF-2AF7-86D9-67C6EC8A3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9A951F9-CF0F-FC35-C054-6C4741D99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F2AB2FA-20A9-5347-4B83-5D97A442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37EA7DA-05C4-9E89-CB1F-5E2BC580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3B39173-2BED-8C11-6CF5-057D7DAE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2F82A5-C7C0-79BE-61D3-37E51DBA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1A84167-1C3A-4171-B9A7-292E1031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9F034B1-7FD2-CDCA-D816-AC32402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405AA16-AF23-D542-0505-5741D63F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AC7FDB4-E8FA-ED16-5B12-7A3F6F5C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AF767D8-1FDF-726E-BBB2-E86B9E98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0E0E6F3-2719-3C13-A02B-1D7C830E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0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D307AE-0BE0-AFEB-9BDE-34784F82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815F7B-4AB5-FF65-F46F-C748B81A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AAFC315-5CD7-57A0-3CAD-8320727F5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BB7240-B3F8-334C-F6A3-F7574DA4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D6BC7FF-2732-B8BA-C15B-4095303B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FEA7B95-0E8E-F2D3-6B4F-C48969C7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0D091A-3378-0792-FA7E-26AB5C21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FAB670F-308F-6AB5-73BE-28114D2A7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04F3932-4080-471B-D6F0-521C92476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B439FA-8CFB-80CF-ED10-5B7096E4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A8F44F2-0A6D-7561-7201-51F5FBDB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33FD17E-1903-15BD-A6D8-9840E854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010730E-1CC1-EC19-8585-A517F377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94B8B74-5701-7530-FA06-285D01ED4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21AB22-1266-642F-0C9E-351B9D110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E6039-153C-4914-9850-294A971CBADA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D2899F6-16FE-939C-40F0-31E1BA03E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B83F15-5557-AF2C-3B90-E98C05803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4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D45CFF-439C-0221-120D-55B2E4518AF1}"/>
              </a:ext>
            </a:extLst>
          </p:cNvPr>
          <p:cNvSpPr txBox="1"/>
          <p:nvPr/>
        </p:nvSpPr>
        <p:spPr>
          <a:xfrm>
            <a:off x="3175247" y="325756"/>
            <a:ext cx="7536296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Όνομα - Επώνυμο: </a:t>
            </a:r>
            <a:r>
              <a:rPr lang="el-GR" dirty="0">
                <a:solidFill>
                  <a:srgbClr val="0070C0"/>
                </a:solidFill>
              </a:rPr>
              <a:t>(το δικό σας)</a:t>
            </a:r>
          </a:p>
          <a:p>
            <a:pPr>
              <a:lnSpc>
                <a:spcPct val="150000"/>
              </a:lnSpc>
            </a:pPr>
            <a:r>
              <a:rPr lang="el-GR" dirty="0"/>
              <a:t>DPSD: </a:t>
            </a:r>
            <a:r>
              <a:rPr lang="el-GR" dirty="0">
                <a:solidFill>
                  <a:srgbClr val="0070C0"/>
                </a:solidFill>
              </a:rPr>
              <a:t>23000</a:t>
            </a:r>
            <a:r>
              <a:rPr lang="en-US" dirty="0">
                <a:solidFill>
                  <a:srgbClr val="0070C0"/>
                </a:solidFill>
              </a:rPr>
              <a:t>…..</a:t>
            </a:r>
            <a:r>
              <a:rPr lang="el-GR" dirty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l-GR" dirty="0"/>
              <a:t>Μάθημα: </a:t>
            </a:r>
            <a:r>
              <a:rPr lang="en-US" dirty="0"/>
              <a:t>“</a:t>
            </a:r>
            <a:r>
              <a:rPr lang="el-GR" dirty="0"/>
              <a:t>ΥΛΙΚΑ</a:t>
            </a:r>
            <a:r>
              <a:rPr lang="en-US" dirty="0"/>
              <a:t> -</a:t>
            </a:r>
            <a:r>
              <a:rPr lang="el-GR" dirty="0"/>
              <a:t> ΤΕΧΝΙΚΕΣ &amp; ΜΕΣΑ ΠΑΡΟΥΣΙΑΣΗΣ</a:t>
            </a:r>
            <a:r>
              <a:rPr lang="en-US" dirty="0"/>
              <a:t>”</a:t>
            </a:r>
          </a:p>
          <a:p>
            <a:pPr>
              <a:lnSpc>
                <a:spcPct val="150000"/>
              </a:lnSpc>
            </a:pPr>
            <a:r>
              <a:rPr lang="el-GR" dirty="0"/>
              <a:t>ΕΑΡΙΝΟ Εξάμηνο 2023-24</a:t>
            </a:r>
          </a:p>
          <a:p>
            <a:pPr>
              <a:lnSpc>
                <a:spcPct val="150000"/>
              </a:lnSpc>
            </a:pPr>
            <a:r>
              <a:rPr lang="el-GR" dirty="0"/>
              <a:t>Διδάσκουσα: Αγγελική Μπρισνόβαλη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l-GR" dirty="0"/>
              <a:t>Τμήμα Μηχανικών Σχεδίασης Προϊόντων &amp; Συστημάτων </a:t>
            </a:r>
            <a:r>
              <a:rPr lang="en-US" dirty="0"/>
              <a:t>-</a:t>
            </a:r>
            <a:r>
              <a:rPr lang="el-GR" dirty="0"/>
              <a:t> Σύρος</a:t>
            </a:r>
          </a:p>
          <a:p>
            <a:pPr>
              <a:lnSpc>
                <a:spcPct val="150000"/>
              </a:lnSpc>
            </a:pPr>
            <a:r>
              <a:rPr lang="el-GR" dirty="0"/>
              <a:t>Πολυτεχνική Σχολή </a:t>
            </a:r>
            <a:r>
              <a:rPr lang="en-US" dirty="0"/>
              <a:t>    -    </a:t>
            </a:r>
            <a:r>
              <a:rPr lang="el-GR" dirty="0"/>
              <a:t>Πανεπιστήμιο Αιγαίου</a:t>
            </a:r>
            <a:r>
              <a:rPr lang="en-US" dirty="0"/>
              <a:t> </a:t>
            </a:r>
            <a:r>
              <a:rPr lang="el-GR"/>
              <a:t> </a:t>
            </a: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FA476-08B4-CDCE-6F7A-18708BE248DF}"/>
              </a:ext>
            </a:extLst>
          </p:cNvPr>
          <p:cNvSpPr txBox="1"/>
          <p:nvPr/>
        </p:nvSpPr>
        <p:spPr>
          <a:xfrm>
            <a:off x="3175247" y="3811082"/>
            <a:ext cx="67711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en-US" dirty="0"/>
              <a:t>Name - Surname: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your name in English as it appears in e-class)</a:t>
            </a:r>
            <a:endParaRPr lang="el-GR" dirty="0">
              <a:solidFill>
                <a:srgbClr val="0070C0"/>
              </a:solidFill>
            </a:endParaRPr>
          </a:p>
          <a:p>
            <a:pPr rtl="0" fontAlgn="base"/>
            <a:r>
              <a:rPr lang="en-US" dirty="0"/>
              <a:t>DPSD: </a:t>
            </a:r>
            <a:r>
              <a:rPr lang="en-US" dirty="0">
                <a:solidFill>
                  <a:srgbClr val="0070C0"/>
                </a:solidFill>
              </a:rPr>
              <a:t>23000…… </a:t>
            </a:r>
            <a:endParaRPr lang="el-GR" dirty="0">
              <a:solidFill>
                <a:srgbClr val="0070C0"/>
              </a:solidFill>
            </a:endParaRPr>
          </a:p>
          <a:p>
            <a:pPr rtl="0" fontAlgn="base"/>
            <a:r>
              <a:rPr lang="en-US" dirty="0"/>
              <a:t>Course: “MATERIAL - TECHNIQUES &amp; PRESENTATION MEDIA”</a:t>
            </a:r>
            <a:endParaRPr lang="el-GR" dirty="0"/>
          </a:p>
          <a:p>
            <a:pPr fontAlgn="base"/>
            <a:r>
              <a:rPr lang="en-US" dirty="0"/>
              <a:t>Spring Semester 202</a:t>
            </a:r>
            <a:r>
              <a:rPr lang="el-GR" dirty="0"/>
              <a:t>3</a:t>
            </a:r>
            <a:r>
              <a:rPr lang="en-US" dirty="0"/>
              <a:t>-2</a:t>
            </a:r>
            <a:r>
              <a:rPr lang="el-GR" dirty="0"/>
              <a:t>4</a:t>
            </a:r>
            <a:r>
              <a:rPr lang="en-US" dirty="0"/>
              <a:t> </a:t>
            </a:r>
            <a:endParaRPr lang="el-GR" dirty="0"/>
          </a:p>
          <a:p>
            <a:pPr rtl="0" fontAlgn="base"/>
            <a:r>
              <a:rPr lang="en-US" dirty="0"/>
              <a:t>Professor: Angeliki Brisnovali </a:t>
            </a:r>
            <a:endParaRPr lang="el-GR" dirty="0"/>
          </a:p>
          <a:p>
            <a:pPr rtl="0" fontAlgn="base"/>
            <a:r>
              <a:rPr lang="en-US" dirty="0"/>
              <a:t>Department of Product &amp; Systems Design Engineering </a:t>
            </a:r>
            <a:r>
              <a:rPr lang="el-GR" dirty="0"/>
              <a:t>– </a:t>
            </a:r>
            <a:r>
              <a:rPr lang="en-US" dirty="0"/>
              <a:t>Syros  Polytechnic School </a:t>
            </a:r>
            <a:endParaRPr lang="el-GR" dirty="0"/>
          </a:p>
          <a:p>
            <a:pPr rtl="0" fontAlgn="base"/>
            <a:r>
              <a:rPr lang="en-US" dirty="0"/>
              <a:t>University of the Aegean – Greece</a:t>
            </a:r>
            <a:endParaRPr lang="el-GR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170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854381-03AE-C897-99D6-D8F2F9274FD3}"/>
              </a:ext>
            </a:extLst>
          </p:cNvPr>
          <p:cNvSpPr txBox="1"/>
          <p:nvPr/>
        </p:nvSpPr>
        <p:spPr>
          <a:xfrm>
            <a:off x="628073" y="3108144"/>
            <a:ext cx="851592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ΔΕΙΓΜΑ</a:t>
            </a:r>
            <a:r>
              <a:rPr lang="el-GR" dirty="0"/>
              <a:t>:</a:t>
            </a:r>
            <a:r>
              <a:rPr lang="en-US" dirty="0"/>
              <a:t>_</a:t>
            </a:r>
            <a:r>
              <a:rPr lang="en-US" dirty="0" err="1"/>
              <a:t>Συνεχές</a:t>
            </a:r>
            <a:r>
              <a:rPr lang="en-US" dirty="0"/>
              <a:t> Power Point_</a:t>
            </a:r>
            <a:r>
              <a:rPr lang="el-GR" dirty="0"/>
              <a:t>ΥΛΙΚΑ ΤΕΧΝΙΚΕΣ &amp; ΜΕΣΑ ΠΑΡΟΥΣΙΑΣΗΣ</a:t>
            </a:r>
            <a:r>
              <a:rPr lang="en-US" dirty="0"/>
              <a:t>_202</a:t>
            </a:r>
            <a:r>
              <a:rPr lang="el-GR" dirty="0"/>
              <a:t>4</a:t>
            </a:r>
            <a:r>
              <a:rPr lang="en-US" dirty="0"/>
              <a:t> </a:t>
            </a:r>
            <a:r>
              <a:rPr lang="el-GR" dirty="0"/>
              <a:t>ΕΑΡΙΝΟ</a:t>
            </a:r>
            <a:r>
              <a:rPr lang="en-US" dirty="0"/>
              <a:t>_Ο</a:t>
            </a:r>
            <a:r>
              <a:rPr lang="el-GR" dirty="0"/>
              <a:t>ΝΟΜΑ</a:t>
            </a:r>
            <a:r>
              <a:rPr lang="en-US" dirty="0"/>
              <a:t>_DPSD</a:t>
            </a:r>
          </a:p>
          <a:p>
            <a:endParaRPr lang="en-US" dirty="0"/>
          </a:p>
          <a:p>
            <a:r>
              <a:rPr lang="el-GR" dirty="0"/>
              <a:t>Παρακαλώ να αλλάξετε τον παραπάνω τίτλο του αρχείου (δείγματος) όπως είναι παρακάτω συμπληρώνοντας τα στοιχεία σας όπως πχ το </a:t>
            </a:r>
            <a:r>
              <a:rPr lang="en-US" dirty="0"/>
              <a:t>DPSD</a:t>
            </a:r>
            <a:r>
              <a:rPr lang="el-GR" dirty="0"/>
              <a:t>23001 – ονοματεπώνυμό σας </a:t>
            </a:r>
            <a:r>
              <a:rPr lang="el-GR" dirty="0" err="1"/>
              <a:t>κτλ</a:t>
            </a:r>
            <a:r>
              <a:rPr lang="en-US" dirty="0"/>
              <a:t> </a:t>
            </a:r>
            <a:r>
              <a:rPr lang="el-GR" dirty="0"/>
              <a:t>:</a:t>
            </a:r>
          </a:p>
          <a:p>
            <a:endParaRPr lang="el-GR" dirty="0"/>
          </a:p>
          <a:p>
            <a:r>
              <a:rPr lang="el-GR" b="1" dirty="0"/>
              <a:t>ΕΠΩΝΥΜΟ_</a:t>
            </a:r>
            <a:r>
              <a:rPr lang="en-US" b="1" dirty="0"/>
              <a:t>Ο</a:t>
            </a:r>
            <a:r>
              <a:rPr lang="el-GR" b="1" dirty="0"/>
              <a:t>Ν</a:t>
            </a:r>
            <a:r>
              <a:rPr lang="en-US" b="1" dirty="0"/>
              <a:t>Ο</a:t>
            </a:r>
            <a:r>
              <a:rPr lang="el-GR" b="1" dirty="0"/>
              <a:t>Μ</a:t>
            </a:r>
            <a:r>
              <a:rPr lang="en-US" b="1" dirty="0"/>
              <a:t>Α_DPSD</a:t>
            </a:r>
            <a:r>
              <a:rPr lang="el-GR" b="1" dirty="0"/>
              <a:t>_</a:t>
            </a:r>
            <a:r>
              <a:rPr lang="en-US" b="1" dirty="0"/>
              <a:t>ΣΤΟΥΝΤΙΟ 1Β_2023 ΧΕΙΜ</a:t>
            </a:r>
            <a:r>
              <a:rPr lang="el-GR" dirty="0"/>
              <a:t>_</a:t>
            </a:r>
            <a:r>
              <a:rPr lang="el-GR" b="1" dirty="0"/>
              <a:t>ΣΥΝΕΧΕΣ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725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0AEAA26B7729D54EB533B1B06883F74E" ma:contentTypeVersion="5" ma:contentTypeDescription="Δημιουργία νέου εγγράφου" ma:contentTypeScope="" ma:versionID="3c15a4feabbda6581572b87be5b7b725">
  <xsd:schema xmlns:xsd="http://www.w3.org/2001/XMLSchema" xmlns:xs="http://www.w3.org/2001/XMLSchema" xmlns:p="http://schemas.microsoft.com/office/2006/metadata/properties" xmlns:ns3="e5f6e26a-8d8c-4dc8-92fb-3e5826c9f75b" targetNamespace="http://schemas.microsoft.com/office/2006/metadata/properties" ma:root="true" ma:fieldsID="3705cfb20af2407a8002423dd9470908" ns3:_="">
    <xsd:import namespace="e5f6e26a-8d8c-4dc8-92fb-3e5826c9f7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f6e26a-8d8c-4dc8-92fb-3e5826c9f7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EBA293-5705-4D3A-8CBD-CB84B7ADB942}">
  <ds:schemaRefs>
    <ds:schemaRef ds:uri="http://schemas.microsoft.com/office/2006/documentManagement/types"/>
    <ds:schemaRef ds:uri="e5f6e26a-8d8c-4dc8-92fb-3e5826c9f75b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F43839-91D7-4074-B5D2-6DBD723F0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f6e26a-8d8c-4dc8-92fb-3e5826c9f7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9A2A47-7D75-461D-924C-A2CA0833FD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166</Words>
  <Application>Microsoft Office PowerPoint</Application>
  <PresentationFormat>Ευρεία οθόνη</PresentationFormat>
  <Paragraphs>19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Θέμα του Office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ANGELIKI BRISNOVALI</dc:creator>
  <cp:lastModifiedBy>ANGELIKI BRISNOVALI</cp:lastModifiedBy>
  <cp:revision>6</cp:revision>
  <dcterms:created xsi:type="dcterms:W3CDTF">2023-10-10T08:32:18Z</dcterms:created>
  <dcterms:modified xsi:type="dcterms:W3CDTF">2024-03-26T10:39:45Z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0x0101000AEAA26B7729D54EB533B1B06883F74E</vt:lpwstr>
  </property>
</Properties>
</file>