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A798F-94FD-68F1-3257-34F2A1A147A3}" v="254" dt="2024-04-15T21:56:17.270"/>
    <p1510:client id="{EBD2E5F4-93F1-11A5-4235-25DC58FF766D}" v="2066" dt="2024-04-16T00:02:58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30239 21056 16383 0 0,'-2'0'0'0'0,"-3"0"0"0"0,-4-2 0 0 0,-3-7 0 0 0,-3-8 0 0 0,1-4 0 0 0,2-1 0 0 0,-1-2 0 0 0,1 0 0 0 0,-1-9 0 0 0,0-2 0 0 0,3 3 0 0 0,0 4 0 0 0,0 0 0 0 0,-1-4 0 0 0,-1-3 0 0 0,0-3 0 0 0,-1-1 0 0 0,0-3 0 0 0,-4 1 0 0 0,-2 1 0 0 0,0 3 0 0 0,-1-2 0 0 0,0 2 0 0 0,2 0 0 0 0,1 2 0 0 0,0 1 0 0 0,0 1 0 0 0,1-3 0 0 0,-4-1 0 0 0,1 2 0 0 0,1 1 0 0 0,0 2 0 0 0,-2 0 0 0 0,2-4 0 0 0,0 0 0 0 0,0-4 0 0 0,0 2 0 0 0,-1 0 0 0 0,0 0 0 0 0,1 1 0 0 0,4 6 0 0 0,2 3 0 0 0,1 4 0 0 0,2 4 0 0 0,1 3 0 0 0,-2 0 0 0 0,3 1 0 0 0,-1-2 0 0 0,-2-1 0 0 0,0-1 0 0 0,1 1 0 0 0,0 0 0 0 0,-1-4 0 0 0,-1-3 0 0 0,-1-1 0 0 0,0 0 0 0 0,1-5 0 0 0,1-2 0 0 0,0-1 0 0 0,1 1 0 0 0,0-1 0 0 0,2-1 0 0 0,0 1 0 0 0,-2-2 0 0 0,1 3 0 0 0,0 2 0 0 0,1-2 0 0 0,0-2 0 0 0,-2-1 0 0 0,-1 3 0 0 0,1-2 0 0 0,2-1 0 0 0,0-3 0 0 0,-1 5 0 0 0,1 1 0 0 0,-1-1 0 0 0,-1-5 0 0 0,-1-2 0 0 0,1 0 0 0 0,-1 2 0 0 0,2 2 0 0 0,-4-5 0 0 0,-3 1 0 0 0,2 1 0 0 0,2 1 0 0 0,1 2 0 0 0,1 4 0 0 0,1-2 0 0 0,2 4 0 0 0,2 2 0 0 0,0-3 0 0 0,0 0 0 0 0,-1-1 0 0 0,0-1 0 0 0,-2 0 0 0 0,2 2 0 0 0,0 4 0 0 0,2 6 0 0 0,1 1 0 0 0,-2 0 0 0 0,1-2 0 0 0,0-5 0 0 0,1 1 0 0 0,-1 1 0 0 0,-1 2 0 0 0,1 2 0 0 0,-2-1 0 0 0,1 2 0 0 0,0 1 0 0 0,-1-2 0 0 0,0 2 0 0 0,1 2 0 0 0,0 0 0 0 0,-1-2 0 0 0,1 1 0 0 0,2 1 0 0 0,-2 0 0 0 0,0-4 0 0 0,1 0 0 0 0,0 0 0 0 0,0-4 0 0 0,-1-1 0 0 0,-1-1 0 0 0,-1 1 0 0 0,2 2 0 0 0,1 2 0 0 0,1 2 0 0 0,1 3 0 0 0,-2 4 0 0 0,-2 5 0 0 0,-3 11 0 0 0,0 10 0 0 0,-1 7 0 0 0,2 3 0 0 0,-2 3 0 0 0,3-1 0 0 0,-2 0 0 0 0,2-2 0 0 0,1-1 0 0 0,0-3 0 0 0,0-2 0 0 0,1-1 0 0 0,-1-2 0 0 0,-1-5 0 0 0,-1 0 0 0 0,0-1 0 0 0,-2-3 0 0 0,0 2 0 0 0,1-1 0 0 0,0 1 0 0 0,3-2 0 0 0,3-6 0 0 0,5-5 0 0 0,2-6 0 0 0,2 0 0 0 0,0-2 0 0 0,2-3 0 0 0,0-1 0 0 0,-1-1 0 0 0,-1 1 0 0 0,-2 1 0 0 0,0 2 0 0 0,-1 2 0 0 0,-1 0 0 0 0,2 2 0 0 0,1 0 0 0 0,0-2 0 0 0,2 1 0 0 0,-1 1 0 0 0,0 3 0 0 0,0 1 0 0 0,-2-1 0 0 0,1 2 0 0 0,-2 0 0 0 0,0-1 0 0 0,1 1 0 0 0,2 4 0 0 0,1 3 0 0 0,1 4 0 0 0,0 3 0 0 0,1 1 0 0 0,1 4 0 0 0,0 2 0 0 0,0 1 0 0 0,-3 0 0 0 0,-1-1 0 0 0,-1-2 0 0 0,0 0 0 0 0,2-2 0 0 0,2-2 0 0 0,-2-1 0 0 0,1 2 0 0 0,1 1 0 0 0,-1 1 0 0 0,0 0 0 0 0,0-3 0 0 0,0 0 0 0 0,-1 1 0 0 0,2 0 0 0 0,0-3 0 0 0,-1 1 0 0 0,1-1 0 0 0,-2 2 0 0 0,-3 0 0 0 0,-1 3 0 0 0,0-1 0 0 0,2 0 0 0 0,0 1 0 0 0,1-1 0 0 0,0-3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13526 17436 16383 0 0,'-4'0'0'0'0,"-4"0"0"0"0,-3 0 0 0 0,-2 0 0 0 0,0 0 0 0 0,-1 0 0 0 0,0 0 0 0 0,0 0 0 0 0,0 0 0 0 0,1 0 0 0 0,-1 0 0 0 0,1 0 0 0 0,0 0 0 0 0,0 0 0 0 0,-3 0 0 0 0,0 0 0 0 0,0 0 0 0 0,1 0 0 0 0,0 0 0 0 0,1 0 0 0 0,0 0 0 0 0,1 0 0 0 0,0 0 0 0 0,0 0 0 0 0,0 2 0 0 0,-3 1 0 0 0,0 0 0 0 0,0-1 0 0 0,1 0 0 0 0,0-1 0 0 0,1 0 0 0 0,1-1 0 0 0,-1 0 0 0 0,1 0 0 0 0,2 2 0 0 0,-1 1 0 0 0,-4-1 0 0 0,0 1 0 0 0,-3-2 0 0 0,0 0 0 0 0,-1 0 0 0 0,0-1 0 0 0,0 0 0 0 0,0 0 0 0 0,-1 0 0 0 0,0 0 0 0 0,-3-1 0 0 0,0 1 0 0 0,-1 0 0 0 0,-1 0 0 0 0,-1 0 0 0 0,-2 0 0 0 0,0 0 0 0 0,-1 0 0 0 0,4 0 0 0 0,1 0 0 0 0,0 0 0 0 0,1 0 0 0 0,-1 0 0 0 0,2 0 0 0 0,-2 0 0 0 0,-3 0 0 0 0,0 0 0 0 0,1 0 0 0 0,3 0 0 0 0,3 0 0 0 0,1 0 0 0 0,1 0 0 0 0,2 0 0 0 0,2 0 0 0 0,0 0 0 0 0,2 0 0 0 0,0 0 0 0 0,0 0 0 0 0,0 0 0 0 0,0 0 0 0 0,-2 0 0 0 0,-1 0 0 0 0,0 0 0 0 0,1 0 0 0 0,0 0 0 0 0,1 0 0 0 0,0 0 0 0 0,-1 0 0 0 0,-2 0 0 0 0,2 0 0 0 0,-1 0 0 0 0,2 0 0 0 0,0 0 0 0 0,0 0 0 0 0,1 0 0 0 0,0 0 0 0 0,-1 0 0 0 0,1 0 0 0 0,0 3 0 0 0,0 0 0 0 0,0-1 0 0 0,2 3 0 0 0,1-1 0 0 0,0 0 0 0 0,-1-1 0 0 0,0-1 0 0 0,-2-1 0 0 0,1 4 0 0 0,1 5 0 0 0,3 4 0 0 0,3 1 0 0 0,0 3 0 0 0,1 1 0 0 0,0-2 0 0 0,2 2 0 0 0,1 2 0 0 0,1-1 0 0 0,0-1 0 0 0,0 1 0 0 0,0-1 0 0 0,0-2 0 0 0,1-1 0 0 0,1 1 0 0 0,1 0 0 0 0,0-1 0 0 0,-1-1 0 0 0,0 0 0 0 0,-1-1 0 0 0,-1-1 0 0 0,3 0 0 0 0,0 0 0 0 0,-1 0 0 0 0,1 0 0 0 0,0 0 0 0 0,1 0 0 0 0,0 0 0 0 0,-2 1 0 0 0,0 1 0 0 0,1 1 0 0 0,0 0 0 0 0,0-1 0 0 0,-1 0 0 0 0,2-3 0 0 0,0-1 0 0 0,-1-1 0 0 0,-1 1 0 0 0,2 1 0 0 0,2 0 0 0 0,0 0 0 0 0,0 1 0 0 0,-3 0 0 0 0,2-2 0 0 0,0-1 0 0 0,0-1 0 0 0,5-4 0 0 0,3-1 0 0 0,0 0 0 0 0,2 0 0 0 0,0-2 0 0 0,-1 0 0 0 0,0-1 0 0 0,0 0 0 0 0,-1-1 0 0 0,0 0 0 0 0,1 0 0 0 0,-1 0 0 0 0,2 0 0 0 0,1 0 0 0 0,0-1 0 0 0,-1 1 0 0 0,0 0 0 0 0,-1 0 0 0 0,0 0 0 0 0,-1 0 0 0 0,1 0 0 0 0,-1 0 0 0 0,0 0 0 0 0,0 0 0 0 0,0 0 0 0 0,2 0 0 0 0,1 0 0 0 0,0 0 0 0 0,2 0 0 0 0,2 0 0 0 0,0 0 0 0 0,-2 0 0 0 0,2 0 0 0 0,-1 0 0 0 0,-2 0 0 0 0,-1 0 0 0 0,1 0 0 0 0,0 0 0 0 0,2 0 0 0 0,-1 0 0 0 0,-1 0 0 0 0,2 0 0 0 0,1 0 0 0 0,2 0 0 0 0,2 0 0 0 0,1 0 0 0 0,1 0 0 0 0,-2 0 0 0 0,0 0 0 0 0,0 0 0 0 0,0 0 0 0 0,-1 0 0 0 0,0 0 0 0 0,2 0 0 0 0,2 0 0 0 0,0 0 0 0 0,1 0 0 0 0,-1 0 0 0 0,0 0 0 0 0,0 0 0 0 0,-2 0 0 0 0,-2 0 0 0 0,1 0 0 0 0,0 0 0 0 0,3 0 0 0 0,1 0 0 0 0,0 0 0 0 0,1 0 0 0 0,-1 0 0 0 0,-1 0 0 0 0,-2 0 0 0 0,1 0 0 0 0,0 0 0 0 0,1 0 0 0 0,0-2 0 0 0,0-1 0 0 0,-1 0 0 0 0,1 1 0 0 0,-1 0 0 0 0,1 1 0 0 0,-1 1 0 0 0,-2 0 0 0 0,-1 0 0 0 0,1 0 0 0 0,0-2 0 0 0,-2-1 0 0 0,0 0 0 0 0,-1 1 0 0 0,0 0 0 0 0,1 1 0 0 0,-1 1 0 0 0,0 0 0 0 0,-1 0 0 0 0,1 0 0 0 0,0 0 0 0 0,0 0 0 0 0,1 0 0 0 0,0 0 0 0 0,-3-2 0 0 0,0-1 0 0 0,-1 0 0 0 0,-2 1 0 0 0,-1 0 0 0 0,1 1 0 0 0,1 1 0 0 0,1-1 0 0 0,0 1 0 0 0,0 1 0 0 0,-2-1 0 0 0,-1 0 0 0 0,1 0 0 0 0,1 0 0 0 0,-1 0 0 0 0,-1 0 0 0 0,0 0 0 0 0,-1-2 0 0 0,-1-1 0 0 0,1 0 0 0 0,-1 1 0 0 0,0 0 0 0 0,0-1 0 0 0,0-1 0 0 0,-3-10 0 0 0,-2-5 0 0 0,-3-4 0 0 0,-2-3 0 0 0,-4-1 0 0 0,-2 0 0 0 0,0 1 0 0 0,-2 2 0 0 0,0 2 0 0 0,-2 3 0 0 0,1-3 0 0 0,1 1 0 0 0,2 2 0 0 0,1 1 0 0 0,1 2 0 0 0,0 1 0 0 0,1 2 0 0 0,-2-1 0 0 0,0 1 0 0 0,-1 1 0 0 0,-1-1 0 0 0,-1-2 0 0 0,-1-1 0 0 0,1 0 0 0 0,0 1 0 0 0,-1 0 0 0 0,1-2 0 0 0,1 1 0 0 0,-1 0 0 0 0,1 0 0 0 0,-2 4 0 0 0,0 1 0 0 0,2 0 0 0 0,1 0 0 0 0,1-1 0 0 0,-1 3 0 0 0,-1-1 0 0 0,-1 2 0 0 0,-2 3 0 0 0,-2 1 0 0 0,-5 3 0 0 0,-3-2 0 0 0,-2 0 0 0 0,0-2 0 0 0,0 0 0 0 0,-1 1 0 0 0,0 1 0 0 0,1 1 0 0 0,1 1 0 0 0,1 0 0 0 0,2 1 0 0 0,1 0 0 0 0,1 1 0 0 0,0-1 0 0 0,0 0 0 0 0,-2 0 0 0 0,-1 0 0 0 0,0 0 0 0 0,-1 0 0 0 0,-1 0 0 0 0,-1 0 0 0 0,0 0 0 0 0,1 0 0 0 0,2 0 0 0 0,0 0 0 0 0,2 0 0 0 0,0 0 0 0 0,1 0 0 0 0,-2 0 0 0 0,-1 0 0 0 0,1 0 0 0 0,-1 0 0 0 0,2 0 0 0 0,0 0 0 0 0,0 0 0 0 0,1 0 0 0 0,-1 0 0 0 0,1 0 0 0 0,0 0 0 0 0,0 0 0 0 0,0 0 0 0 0,0 0 0 0 0,0 0 0 0 0,2 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12982 19162 16383 0 0,'2'-3'0'0'0,"4"-4"0"0"0,-1-4 0 0 0,3-5 0 0 0,1-1 0 0 0,2-2 0 0 0,-2-1 0 0 0,1 1 0 0 0,-2 2 0 0 0,0-1 0 0 0,1 0 0 0 0,-1 2 0 0 0,1 0 0 0 0,0-1 0 0 0,1 0 0 0 0,-1 1 0 0 0,-2 1 0 0 0,1 0 0 0 0,0 1 0 0 0,1 3 0 0 0,2 3 0 0 0,-2-1 0 0 0,1-5 0 0 0,0 2 0 0 0,-1-1 0 0 0,-3 1 0 0 0,1 1 0 0 0,-1 1 0 0 0,-2 0 0 0 0,0 0 0 0 0,3 0 0 0 0,2 1 0 0 0,1 2 0 0 0,0-1 0 0 0,-1 1 0 0 0,-1 0 0 0 0,1 1 0 0 0,0 2 0 0 0,1 1 0 0 0,1 1 0 0 0,4 6 0 0 0,2 6 0 0 0,2 6 0 0 0,0 5 0 0 0,-2-1 0 0 0,-1 0 0 0 0,-1-1 0 0 0,-1-1 0 0 0,-1 0 0 0 0,1 0 0 0 0,-2-1 0 0 0,1 1 0 0 0,3 2 0 0 0,-1 0 0 0 0,1-2 0 0 0,0-3 0 0 0,-2-5 0 0 0,-2-1 0 0 0,-3-1 0 0 0,-2 0 0 0 0,1-3 0 0 0,2-2 0 0 0,-2 1 0 0 0,0 0 0 0 0,2 1 0 0 0,0 0 0 0 0,2-1 0 0 0,-2 1 0 0 0,0 0 0 0 0,0-1 0 0 0,-1-2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13370 18653 16383 0 0,'0'2'0'0'0,"0"6"0"0"0,0 3 0 0 0,3 4 0 0 0,-1 5 0 0 0,4-2 0 0 0,-1 1 0 0 0,-1 3 0 0 0,0 4 0 0 0,-2 5 0 0 0,-1 0 0 0 0,0-3 0 0 0,-1-2 0 0 0,-1-3 0 0 0,1-3 0 0 0,0-1 0 0 0,0-1 0 0 0,0 1 0 0 0,0 1 0 0 0,0 3 0 0 0,0-2 0 0 0,0-1 0 0 0,2 0 0 0 0,1 1 0 0 0,0 2 0 0 0,-1 1 0 0 0,0-1 0 0 0,-1-3 0 0 0,-1-1 0 0 0,0-3 0 0 0,0-2 0 0 0,0 2 0 0 0,0 0 0 0 0,0 0 0 0 0,0 1 0 0 0,0 0 0 0 0,0 0 0 0 0,0 1 0 0 0,0 0 0 0 0,0-1 0 0 0,0 1 0 0 0,0 0 0 0 0,0 1 0 0 0,0 2 0 0 0,0-1 0 0 0,0 2 0 0 0,0-2 0 0 0,0-1 0 0 0,2 0 0 0 0,1-1 0 0 0,0-1 0 0 0,-1-1 0 0 0,0-1 0 0 0,-1-2 0 0 0,-1 1 0 0 0,3-1 0 0 0,0 0 0 0 0,-1 0 0 0 0,1-1 0 0 0,-2 1 0 0 0,0 0 0 0 0,-1 1 0 0 0,1-1 0 0 0,-1 0 0 0 0,-1 0 0 0 0,1 0 0 0 0,0 0 0 0 0,0 0 0 0 0,0 1 0 0 0,0 1 0 0 0,0 1 0 0 0,0 0 0 0 0,0-1 0 0 0,0 0 0 0 0,0-1 0 0 0,0 0 0 0 0,0-1 0 0 0,0 1 0 0 0,0-1 0 0 0,0 4 0 0 0,0 2 0 0 0,0 0 0 0 0,0-2 0 0 0,0-5 0 0 0,0-7 0 0 0,0-5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21590 17365 16383 0 0,'2'3'0'0'0,"3"2"0"0"0,3 1 0 0 0,1 1 0 0 0,0 0 0 0 0,1-2 0 0 0,1 4 0 0 0,1 4 0 0 0,1 2 0 0 0,2 5 0 0 0,1 4 0 0 0,0 2 0 0 0,-2-1 0 0 0,-2 0 0 0 0,-1-2 0 0 0,1-3 0 0 0,-3-3 0 0 0,1-4 0 0 0,-1-2 0 0 0,2 0 0 0 0,-2-1 0 0 0,-2 1 0 0 0,0-1 0 0 0,1-1 0 0 0,1 1 0 0 0,2-2 0 0 0,0 1 0 0 0,2 2 0 0 0,0 3 0 0 0,-2 0 0 0 0,-1-2 0 0 0,-1 0 0 0 0,-1-1 0 0 0,1-2 0 0 0,1 0 0 0 0,1 3 0 0 0,1 1 0 0 0,0 1 0 0 0,4 3 0 0 0,2 0 0 0 0,1 2 0 0 0,-3 0 0 0 0,-1-3 0 0 0,-2-2 0 0 0,-1-2 0 0 0,1-2 0 0 0,-1-3 0 0 0,1-3 0 0 0,-3 1 0 0 0,-2 0 0 0 0,-3 3 0 0 0,-3 2 0 0 0,2-1 0 0 0,1-1 0 0 0,3-1 0 0 0,0 1 0 0 0,0 0 0 0 0,2-3 0 0 0,1-1 0 0 0,0-2 0 0 0,2 0 0 0 0,-2-4 0 0 0,-1-1 0 0 0,1-1 0 0 0,0 2 0 0 0,0 0 0 0 0,2 1 0 0 0,-1 0 0 0 0,4 5 0 0 0,-2 4 0 0 0,-1 1 0 0 0,-1 1 0 0 0,1 1 0 0 0,-3 0 0 0 0,0 0 0 0 0,-2-4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22452 17242 16383 0 0,'-4'2'0'0'0,"-2"3"0"0"0,-2 4 0 0 0,-2 1 0 0 0,1 2 0 0 0,0 1 0 0 0,1 0 0 0 0,-2 1 0 0 0,-2 0 0 0 0,-2-1 0 0 0,1 1 0 0 0,-1 4 0 0 0,-2 1 0 0 0,-1 2 0 0 0,1 2 0 0 0,0-1 0 0 0,2-4 0 0 0,2-3 0 0 0,1-4 0 0 0,0-1 0 0 0,1-1 0 0 0,-2 3 0 0 0,0 2 0 0 0,-3 0 0 0 0,0 3 0 0 0,-1 0 0 0 0,0-2 0 0 0,1-2 0 0 0,1-1 0 0 0,0 0 0 0 0,3 0 0 0 0,1 1 0 0 0,0-3 0 0 0,1 0 0 0 0,3 0 0 0 0,0-2 0 0 0,-2 1 0 0 0,2 0 0 0 0,-2 2 0 0 0,-1 0 0 0 0,-1-1 0 0 0,-1 0 0 0 0,0 0 0 0 0,4 1 0 0 0,-1 1 0 0 0,0-2 0 0 0,1 0 0 0 0,-1 0 0 0 0,-1-1 0 0 0,-1-1 0 0 0,-2 2 0 0 0,2 0 0 0 0,1 2 0 0 0,-2 0 0 0 0,0-2 0 0 0,2 0 0 0 0,-1-1 0 0 0,0-4 0 0 0,2 1 0 0 0,1 1 0 0 0,1 0 0 0 0,-4 7 0 0 0,-2 4 0 0 0,-4 3 0 0 0,1 2 0 0 0,1-2 0 0 0,1-5 0 0 0,0-5 0 0 0,0-5 0 0 0,0 6 0 0 0,2 3 0 0 0,1-1 0 0 0,0-3 0 0 0,-1 1 0 0 0,2 1 0 0 0,-1-2 0 0 0,3-2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23668 17295 16383 0 0,'-5'0'0'0'0,"-3"0"0"0"0,-3 0 0 0 0,-2 0 0 0 0,0 0 0 0 0,-1 0 0 0 0,2 2 0 0 0,1 1 0 0 0,0 0 0 0 0,0-1 0 0 0,-1 0 0 0 0,0-1 0 0 0,-1-1 0 0 0,0 1 0 0 0,0-1 0 0 0,0 0 0 0 0,0-1 0 0 0,0 1 0 0 0,-1 0 0 0 0,1 0 0 0 0,0 0 0 0 0,0 0 0 0 0,0 0 0 0 0,0 0 0 0 0,-1 0 0 0 0,1 0 0 0 0,0 0 0 0 0,0 0 0 0 0,0 0 0 0 0,0 0 0 0 0,-1 0 0 0 0,1 0 0 0 0,0 0 0 0 0,0 0 0 0 0,0 0 0 0 0,0 5 0 0 0,2 3 0 0 0,3 5 0 0 0,3 5 0 0 0,2 1 0 0 0,2 5 0 0 0,1 0 0 0 0,0 0 0 0 0,1-1 0 0 0,-1-3 0 0 0,1-2 0 0 0,-1-2 0 0 0,0-2 0 0 0,0 0 0 0 0,0-1 0 0 0,0 2 0 0 0,0 0 0 0 0,0 1 0 0 0,0 1 0 0 0,0 1 0 0 0,2 1 0 0 0,1 0 0 0 0,0 1 0 0 0,0-1 0 0 0,-2-1 0 0 0,0-1 0 0 0,2-2 0 0 0,0-1 0 0 0,0 2 0 0 0,-1 0 0 0 0,0 0 0 0 0,-1 1 0 0 0,-1 1 0 0 0,0 1 0 0 0,2-1 0 0 0,1 0 0 0 0,0-2 0 0 0,-1 0 0 0 0,0-2 0 0 0,-1-1 0 0 0,-1 1 0 0 0,0-1 0 0 0,2 0 0 0 0,1-1 0 0 0,0 1 0 0 0,1 0 0 0 0,1 0 0 0 0,-1 1 0 0 0,-1-1 0 0 0,1 0 0 0 0,0 0 0 0 0,1-2 0 0 0,3-3 0 0 0,3-1 0 0 0,4-1 0 0 0,0-2 0 0 0,2-2 0 0 0,1 0 0 0 0,0-2 0 0 0,-2 0 0 0 0,-1 0 0 0 0,0 0 0 0 0,-2-1 0 0 0,1 1 0 0 0,-1 0 0 0 0,0 0 0 0 0,0 0 0 0 0,0 0 0 0 0,0 0 0 0 0,0 0 0 0 0,0 0 0 0 0,0 0 0 0 0,0 0 0 0 0,0 0 0 0 0,0 0 0 0 0,1 0 0 0 0,-1 0 0 0 0,0 0 0 0 0,0 0 0 0 0,0 0 0 0 0,0 0 0 0 0,3 0 0 0 0,0 0 0 0 0,0 0 0 0 0,-1 0 0 0 0,0 0 0 0 0,-1 0 0 0 0,2 0 0 0 0,0 0 0 0 0,0 0 0 0 0,0 0 0 0 0,-2 0 0 0 0,0 0 0 0 0,0 0 0 0 0,-1 0 0 0 0,0 0 0 0 0,0 0 0 0 0,0 0 0 0 0,0 0 0 0 0,1 0 0 0 0,-1 0 0 0 0,0 0 0 0 0,0 0 0 0 0,0 0 0 0 0,0 0 0 0 0,0 0 0 0 0,0 0 0 0 0,1 0 0 0 0,-1 0 0 0 0,0 0 0 0 0,0 0 0 0 0,0 0 0 0 0,0 0 0 0 0,0 0 0 0 0,-4 0 0 0 0,-4-12 0 0 0,-7-23 0 0 0,-4-12 0 0 0,0-10 0 0 0,1-2 0 0 0,1 5 0 0 0,1 5 0 0 0,1 8 0 0 0,2 7 0 0 0,-1 5 0 0 0,1 4 0 0 0,1 6 0 0 0,-3 2 0 0 0,-1 1 0 0 0,0-2 0 0 0,1-1 0 0 0,1 0 0 0 0,0 0 0 0 0,-2 1 0 0 0,0-1 0 0 0,-2-1 0 0 0,-1 0 0 0 0,2 1 0 0 0,1 2 0 0 0,-1 4 0 0 0,-1 1 0 0 0,2 1 0 0 0,1 1 0 0 0,-2-2 0 0 0,0 0 0 0 0,1 0 0 0 0,1-1 0 0 0,0 0 0 0 0,1 0 0 0 0,1 0 0 0 0,-2 2 0 0 0,-3 3 0 0 0,-3 3 0 0 0,-2 2 0 0 0,-2 2 0 0 0,-1 1 0 0 0,2-2 0 0 0,0-1 0 0 0,0 1 0 0 0,0 0 0 0 0,-1 1 0 0 0,0 0 0 0 0,-1 1 0 0 0,-2-3 0 0 0,-1 0 0 0 0,-1-2 0 0 0,2 0 0 0 0,0 1 0 0 0,1 1 0 0 0,0-2 0 0 0,1 1 0 0 0,-1 1 0 0 0,1 0 0 0 0,0 2 0 0 0,0-2 0 0 0,0 0 0 0 0,0 0 0 0 0,0 1 0 0 0,-2 0 0 0 0,-1 1 0 0 0,0 1 0 0 0,3-2 0 0 0,1-1 0 0 0,0 0 0 0 0,1 1 0 0 0,2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23107 19044 16383 0 0,'2'0'0'0'0,"3"0"0"0"0,6 0 0 0 0,2 0 0 0 0,4-2 0 0 0,1-3 0 0 0,2-3 0 0 0,0-2 0 0 0,-1-5 0 0 0,-2 0 0 0 0,-1 0 0 0 0,-2 2 0 0 0,0 3 0 0 0,-1 3 0 0 0,0 0 0 0 0,-2 0 0 0 0,-1-2 0 0 0,0-1 0 0 0,0-2 0 0 0,2 0 0 0 0,0 1 0 0 0,-2 1 0 0 0,0 2 0 0 0,-2 0 0 0 0,0-1 0 0 0,-1-1 0 0 0,0 1 0 0 0,1 0 0 0 0,2 1 0 0 0,1 3 0 0 0,1 1 0 0 0,-2 4 0 0 0,1 4 0 0 0,-3 9 0 0 0,0 3 0 0 0,1 7 0 0 0,-1 1 0 0 0,-2 1 0 0 0,-2-2 0 0 0,0 0 0 0 0,0-1 0 0 0,2-3 0 0 0,1-4 0 0 0,0-5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23325 18865 16383 0 0,'0'4'0'0'0,"-2"4"0"0"0,-3 6 0 0 0,-1 1 0 0 0,-4 4 0 0 0,1 2 0 0 0,-2 3 0 0 0,0 1 0 0 0,-1-1 0 0 0,1 0 0 0 0,1-2 0 0 0,0-1 0 0 0,1-1 0 0 0,1-4 0 0 0,0-2 0 0 0,3 0 0 0 0,0 0 0 0 0,-3 1 0 0 0,2 1 0 0 0,-4 3 0 0 0,-2 3 0 0 0,1-1 0 0 0,-6 6 0 0 0,-3 2 0 0 0,2-1 0 0 0,2-1 0 0 0,1-3 0 0 0,2-3 0 0 0,-1-4 0 0 0,2-1 0 0 0,-1 0 0 0 0,0 0 0 0 0,3 0 0 0 0,0-1 0 0 0,-5 3 0 0 0,-2 0 0 0 0,0 0 0 0 0,0 0 0 0 0,1 1 0 0 0,1 0 0 0 0,3 0 0 0 0,2 0 0 0 0,-1-3 0 0 0,3-2 0 0 0,2 0 0 0 0,-5 3 0 0 0,0 1 0 0 0,2-1 0 0 0,2-1 0 0 0,0 0 0 0 0,1-2 0 0 0,0 0 0 0 0,0-1 0 0 0,0 0 0 0 0,0 0 0 0 0,-1 0 0 0 0,-1 0 0 0 0,0 0 0 0 0,0 0 0 0 0,1 0 0 0 0,2 0 0 0 0,-1-2 0 0 0,1 0 0 0 0,-1-1 0 0 0,0 1 0 0 0,0 0 0 0 0,-3 1 0 0 0,0 1 0 0 0,0 2 0 0 0,-1-1 0 0 0,0-3 0 0 0,1-1 0 0 0,3-3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25149 17273 16383 0 0,'-2'0'0'0'0,"-4"0"0"0"0,-2 0 0 0 0,-2 0 0 0 0,-2 0 0 0 0,-1 0 0 0 0,0 0 0 0 0,-1 0 0 0 0,-2 0 0 0 0,-1 0 0 0 0,1 0 0 0 0,0 0 0 0 0,2 0 0 0 0,-1 0 0 0 0,2 0 0 0 0,-1 0 0 0 0,1 0 0 0 0,0 0 0 0 0,0 0 0 0 0,0 0 0 0 0,0 0 0 0 0,0 0 0 0 0,0 0 0 0 0,0 0 0 0 0,0 0 0 0 0,0 0 0 0 0,-1 0 0 0 0,1 0 0 0 0,0 0 0 0 0,0 0 0 0 0,0 0 0 0 0,0 0 0 0 0,-1 0 0 0 0,1 0 0 0 0,0 0 0 0 0,0 0 0 0 0,0 0 0 0 0,0 0 0 0 0,0 0 0 0 0,2 2 0 0 0,3 12 0 0 0,3 10 0 0 0,2 4 0 0 0,2 1 0 0 0,3 0 0 0 0,1 5 0 0 0,0 2 0 0 0,0 0 0 0 0,-1-4 0 0 0,2 0 0 0 0,0-4 0 0 0,1-5 0 0 0,0-3 0 0 0,0-3 0 0 0,-2-3 0 0 0,1-3 0 0 0,0-1 0 0 0,0 0 0 0 0,0-3 0 0 0,1 1 0 0 0,-2 1 0 0 0,0 1 0 0 0,-2 3 0 0 0,3 5 0 0 0,-1 0 0 0 0,0 5 0 0 0,-1 0 0 0 0,-1 1 0 0 0,0-2 0 0 0,0-1 0 0 0,1-4 0 0 0,1 2 0 0 0,-1-2 0 0 0,1-1 0 0 0,-2-1 0 0 0,0 0 0 0 0,-1-2 0 0 0,1 3 0 0 0,-1 0 0 0 0,0 0 0 0 0,-1-1 0 0 0,1 0 0 0 0,0-1 0 0 0,0-1 0 0 0,0 3 0 0 0,0 0 0 0 0,2-2 0 0 0,1-2 0 0 0,2-3 0 0 0,7-2 0 0 0,4-3 0 0 0,1-2 0 0 0,0-1 0 0 0,-1-2 0 0 0,0-1 0 0 0,-1-2 0 0 0,-1 1 0 0 0,-1 0 0 0 0,0 1 0 0 0,0 1 0 0 0,0 0 0 0 0,0 1 0 0 0,0 0 0 0 0,0 0 0 0 0,1 0 0 0 0,1 1 0 0 0,1-1 0 0 0,0 0 0 0 0,-1 0 0 0 0,0 0 0 0 0,-1 0 0 0 0,0-2 0 0 0,-1-1 0 0 0,1-2 0 0 0,-1-1 0 0 0,2 0 0 0 0,1-1 0 0 0,0 2 0 0 0,-1 2 0 0 0,0 1 0 0 0,1-2 0 0 0,1 1 0 0 0,-1 0 0 0 0,-1 1 0 0 0,0 1 0 0 0,1 0 0 0 0,3 1 0 0 0,0 0 0 0 0,-1 0 0 0 0,-1 0 0 0 0,-1 0 0 0 0,-1 0 0 0 0,1 0 0 0 0,0 0 0 0 0,0 0 0 0 0,-1 0 0 0 0,-1 0 0 0 0,0 0 0 0 0,0 0 0 0 0,-1 0 0 0 0,0 0 0 0 0,2 0 0 0 0,1 0 0 0 0,0 0 0 0 0,0 0 0 0 0,-2 0 0 0 0,1 0 0 0 0,-2 0 0 0 0,1 0 0 0 0,-1 0 0 0 0,0 0 0 0 0,-2-2 0 0 0,-6-17 0 0 0,-3-9 0 0 0,-2-7 0 0 0,-6-6 0 0 0,-3-1 0 0 0,-1 3 0 0 0,-1 3 0 0 0,2 3 0 0 0,2 5 0 0 0,2 6 0 0 0,3 1 0 0 0,0 2 0 0 0,2 3 0 0 0,-2-1 0 0 0,-1-2 0 0 0,1 0 0 0 0,0 1 0 0 0,1 1 0 0 0,0 2 0 0 0,1 0 0 0 0,-1 2 0 0 0,1-1 0 0 0,-2-1 0 0 0,-1-1 0 0 0,1 1 0 0 0,-3 2 0 0 0,1 1 0 0 0,0 1 0 0 0,1-1 0 0 0,1 1 0 0 0,1-1 0 0 0,1-1 0 0 0,0 0 0 0 0,0 0 0 0 0,0 0 0 0 0,0 0 0 0 0,0 0 0 0 0,1-1 0 0 0,-1 1 0 0 0,0 0 0 0 0,0 0 0 0 0,-3-3 0 0 0,0 0 0 0 0,-2 2 0 0 0,0 2 0 0 0,-2 2 0 0 0,-1 4 0 0 0,-2 2 0 0 0,-2 2 0 0 0,0 1 0 0 0,-1 1 0 0 0,-1-2 0 0 0,-2 0 0 0 0,-2 0 0 0 0,-1 0 0 0 0,0 1 0 0 0,0 0 0 0 0,0 0 0 0 0,-1 1 0 0 0,1 0 0 0 0,1 0 0 0 0,2 0 0 0 0,1 0 0 0 0,-2 0 0 0 0,1 0 0 0 0,0 0 0 0 0,1 1 0 0 0,0-1 0 0 0,1 0 0 0 0,1 0 0 0 0,0 0 0 0 0,0 0 0 0 0,0 0 0 0 0,0-1 0 0 0,0 1 0 0 0,-1 0 0 0 0,1 0 0 0 0,0 0 0 0 0,0 0 0 0 0,2 0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25241 19187 16383 0 0,'2'-6'0'0'0,"1"-17"0"0"0,0-10 0 0 0,0-6 0 0 0,-2-2 0 0 0,0 5 0 0 0,0 6 0 0 0,-1 5 0 0 0,0 4 0 0 0,2 2 0 0 0,1 2 0 0 0,2 5 0 0 0,0 1 0 0 0,-1 1 0 0 0,2-1 0 0 0,-1 0 0 0 0,1 0 0 0 0,0-2 0 0 0,-1 1 0 0 0,-2-1 0 0 0,-1 0 0 0 0,-1-1 0 0 0,1 3 0 0 0,4 3 0 0 0,1 3 0 0 0,3 2 0 0 0,2 2 0 0 0,1 1 0 0 0,0 0 0 0 0,10 7 0 0 0,5 7 0 0 0,0 1 0 0 0,-1 3 0 0 0,1 2 0 0 0,-1 0 0 0 0,2 4 0 0 0,-2-3 0 0 0,-3-2 0 0 0,-4-5 0 0 0,-2-4 0 0 0,-3-5 0 0 0,-1-2 0 0 0,-1-2 0 0 0,-3 1 0 0 0,2 4 0 0 0,1 2 0 0 0,0 1 0 0 0,-2 2 0 0 0,0-1 0 0 0,-3-1 0 0 0,-2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21951 7946 16383 0 0,'-3'0'0'0'0,"-9"7"0"0"0,-9 2 0 0 0,-13 2 0 0 0,-4-1 0 0 0,-4-3 0 0 0,3-1 0 0 0,4-3 0 0 0,4 1 0 0 0,3 4 0 0 0,2 3 0 0 0,0-1 0 0 0,-6 1 0 0 0,-6-2 0 0 0,-7-2 0 0 0,1-1 0 0 0,-1 0 0 0 0,2-2 0 0 0,4 0 0 0 0,4 1 0 0 0,7-2 0 0 0,2 2 0 0 0,4-1 0 0 0,4 0 0 0 0,2 0 0 0 0,0 1 0 0 0,-7 1 0 0 0,-4-1 0 0 0,-1 2 0 0 0,-3-1 0 0 0,-1 1 0 0 0,1 0 0 0 0,1 0 0 0 0,1 1 0 0 0,1 0 0 0 0,3 0 0 0 0,4 0 0 0 0,3-3 0 0 0,0 1 0 0 0,-1 1 0 0 0,-2 0 0 0 0,-5 0 0 0 0,-1 2 0 0 0,-6-1 0 0 0,-1 1 0 0 0,-2-2 0 0 0,1 1 0 0 0,-1 1 0 0 0,4-1 0 0 0,1 0 0 0 0,-2 1 0 0 0,1 2 0 0 0,2 0 0 0 0,-4 4 0 0 0,2-2 0 0 0,0 0 0 0 0,3-2 0 0 0,-1-1 0 0 0,-1 0 0 0 0,0-2 0 0 0,1 0 0 0 0,-2 2 0 0 0,3-2 0 0 0,2 0 0 0 0,-2 1 0 0 0,1 2 0 0 0,-1 0 0 0 0,1-1 0 0 0,1 0 0 0 0,0-2 0 0 0,0 0 0 0 0,1-1 0 0 0,2 0 0 0 0,1 1 0 0 0,2 2 0 0 0,0-1 0 0 0,-1 0 0 0 0,-1 1 0 0 0,-1 1 0 0 0,-1 3 0 0 0,-5 1 0 0 0,0-2 0 0 0,1-2 0 0 0,0-2 0 0 0,0 2 0 0 0,1 4 0 0 0,4 0 0 0 0,3-4 0 0 0,2-2 0 0 0,-2 3 0 0 0,0-1 0 0 0,0-1 0 0 0,-1-1 0 0 0,0 0 0 0 0,-2 2 0 0 0,-1 0 0 0 0,-1 1 0 0 0,3 1 0 0 0,-1 0 0 0 0,1 0 0 0 0,-2 0 0 0 0,1 3 0 0 0,0-2 0 0 0,1 1 0 0 0,2 1 0 0 0,-2-1 0 0 0,-2 0 0 0 0,1-3 0 0 0,3-1 0 0 0,0 0 0 0 0,-3 2 0 0 0,3 1 0 0 0,-2 1 0 0 0,-2 0 0 0 0,-3 0 0 0 0,-1-1 0 0 0,2 2 0 0 0,1 0 0 0 0,1 0 0 0 0,-1 2 0 0 0,1-1 0 0 0,-3-2 0 0 0,1-2 0 0 0,2 1 0 0 0,-1 1 0 0 0,3 0 0 0 0,0-1 0 0 0,0 3 0 0 0,-1 0 0 0 0,2-1 0 0 0,0 2 0 0 0,-1 2 0 0 0,1 0 0 0 0,0-2 0 0 0,0 2 0 0 0,-2-2 0 0 0,0 2 0 0 0,-2-1 0 0 0,3-1 0 0 0,-1-2 0 0 0,1 1 0 0 0,1 0 0 0 0,0 0 0 0 0,1-2 0 0 0,3-3 0 0 0,2-3 0 0 0,3-1 0 0 0,2 0 0 0 0,0 1 0 0 0,1 1 0 0 0,-4 4 0 0 0,0 3 0 0 0,-4 2 0 0 0,0-1 0 0 0,-1-1 0 0 0,-1 2 0 0 0,0-2 0 0 0,-2 3 0 0 0,1-4 0 0 0,-1-1 0 0 0,1 0 0 0 0,0 1 0 0 0,2 0 0 0 0,-2 1 0 0 0,2 0 0 0 0,-1-1 0 0 0,1 0 0 0 0,-1 1 0 0 0,0 0 0 0 0,0 0 0 0 0,1 0 0 0 0,1-1 0 0 0,2-2 0 0 0,1 1 0 0 0,-1 0 0 0 0,-1 3 0 0 0,-3 0 0 0 0,1-1 0 0 0,2 1 0 0 0,-1 0 0 0 0,0 1 0 0 0,0 0 0 0 0,-1 1 0 0 0,2 0 0 0 0,-1 0 0 0 0,-3-1 0 0 0,2 1 0 0 0,-2 0 0 0 0,1-2 0 0 0,1-2 0 0 0,2-3 0 0 0,2-2 0 0 0,1 0 0 0 0,-2 2 0 0 0,2 1 0 0 0,2 1 0 0 0,-1-1 0 0 0,1 1 0 0 0,0-4 0 0 0,-1 2 0 0 0,1 1 0 0 0,-1 0 0 0 0,2 2 0 0 0,-1 3 0 0 0,1 0 0 0 0,2 0 0 0 0,1-4 0 0 0,-1 0 0 0 0,2 0 0 0 0,-1-1 0 0 0,-1 2 0 0 0,-1 1 0 0 0,-2-1 0 0 0,0-3 0 0 0,2-1 0 0 0,-1 2 0 0 0,3 0 0 0 0,-2 3 0 0 0,-2 2 0 0 0,1 1 0 0 0,1-1 0 0 0,-1 1 0 0 0,0 1 0 0 0,-1-1 0 0 0,-1-1 0 0 0,0-1 0 0 0,3-3 0 0 0,-3 2 0 0 0,2 2 0 0 0,2 0 0 0 0,1-1 0 0 0,0 1 0 0 0,0-1 0 0 0,0-1 0 0 0,-1-1 0 0 0,1 1 0 0 0,0 0 0 0 0,-2 0 0 0 0,2-2 0 0 0,0 0 0 0 0,0 1 0 0 0,3 0 0 0 0,2 0 0 0 0,-2 2 0 0 0,-1-1 0 0 0,-2 2 0 0 0,-2 2 0 0 0,-2 2 0 0 0,0 4 0 0 0,1-1 0 0 0,0 0 0 0 0,0 3 0 0 0,0-1 0 0 0,-1 1 0 0 0,2 0 0 0 0,1-4 0 0 0,1-3 0 0 0,2-3 0 0 0,0-3 0 0 0,1-1 0 0 0,-1-2 0 0 0,1 0 0 0 0,1-1 0 0 0,1 1 0 0 0,1-1 0 0 0,-1-1 0 0 0,0 3 0 0 0,0 4 0 0 0,-1 4 0 0 0,-1 0 0 0 0,2-1 0 0 0,-2 2 0 0 0,0 1 0 0 0,2 3 0 0 0,0-3 0 0 0,-1-2 0 0 0,0-4 0 0 0,-1-3 0 0 0,-3-6 0 0 0,-4-5 0 0 0,-2-7 0 0 0,-3-2 0 0 0,-1-3 0 0 0,-2-11 0 0 0,0-7 0 0 0,-1-3 0 0 0,1-1 0 0 0,-1-1 0 0 0,2 4 0 0 0,1 6 0 0 0,3 4 0 0 0,3 5 0 0 0,1 5 0 0 0,2 1 0 0 0,1 2 0 0 0,-1-1 0 0 0,-1-2 0 0 0,-1 0 0 0 0,1 0 0 0 0,0 0 0 0 0,5 2 0 0 0,4 4 0 0 0,6 4 0 0 0,3 4 0 0 0,3 1 0 0 0,0 1 0 0 0,-1-1 0 0 0,2 1 0 0 0,0 2 0 0 0,0 12 0 0 0,1 5 0 0 0,-3 4 0 0 0,1-5 0 0 0,-1-4 0 0 0,-1-4 0 0 0,-1-3 0 0 0,2-2 0 0 0,-2-1 0 0 0,0-3 0 0 0,-1-1 0 0 0,1-1 0 0 0,0-3 0 0 0,0 0 0 0 0,0-1 0 0 0,-1 2 0 0 0,1-1 0 0 0,1 2 0 0 0,-2 1 0 0 0,2-1 0 0 0,4-3 0 0 0,4-5 0 0 0,-2-4 0 0 0,1-4 0 0 0,0-3 0 0 0,0-1 0 0 0,-1 2 0 0 0,0 2 0 0 0,-4 1 0 0 0,0 1 0 0 0,-1 0 0 0 0,1-1 0 0 0,0 1 0 0 0,1 1 0 0 0,-1 0 0 0 0,-2 1 0 0 0,2 1 0 0 0,0-1 0 0 0,0 0 0 0 0,1 2 0 0 0,1-2 0 0 0,0 1 0 0 0,0 0 0 0 0,1 2 0 0 0,-1-2 0 0 0,0 0 0 0 0,-2-2 0 0 0,-1 1 0 0 0,1 1 0 0 0,0 1 0 0 0,-2-1 0 0 0,0 0 0 0 0,1-2 0 0 0,1 1 0 0 0,0-2 0 0 0,1 1 0 0 0,1 1 0 0 0,0 0 0 0 0,0-2 0 0 0,1 0 0 0 0,-1 1 0 0 0,-2 0 0 0 0,-3-1 0 0 0,-3-1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25365 18724 16383 0 0,'4'2'0'0'0,"4"5"0"0"0,3 4 0 0 0,2 3 0 0 0,0 4 0 0 0,4 5 0 0 0,0 5 0 0 0,2 1 0 0 0,0 2 0 0 0,-1 3 0 0 0,-2-1 0 0 0,0-4 0 0 0,-2-5 0 0 0,0 0 0 0 0,-1 1 0 0 0,0 4 0 0 0,0 3 0 0 0,0-5 0 0 0,0-2 0 0 0,0-1 0 0 0,0-3 0 0 0,-2-2 0 0 0,-3-2 0 0 0,-1-2 0 0 0,-1-1 0 0 0,0 1 0 0 0,2-1 0 0 0,1 3 0 0 0,4 7 0 0 0,0 5 0 0 0,-1 2 0 0 0,1 0 0 0 0,2-1 0 0 0,1-1 0 0 0,-1-6 0 0 0,-1-4 0 0 0,-5-3 0 0 0,-1-4 0 0 0,1-1 0 0 0,0 4 0 0 0,2 3 0 0 0,-2 0 0 0 0,-2 1 0 0 0,3-5 0 0 0,1 2 0 0 0,3 5 0 0 0,2 0 0 0 0,0-1 0 0 0,0-2 0 0 0,-3-2 0 0 0,-1-4 0 0 0,3 12 0 0 0,5 7 0 0 0,0 6 0 0 0,-1-3 0 0 0,-1-7 0 0 0,1 4 0 0 0,-1-5 0 0 0,1-2 0 0 0,0 3 0 0 0,-1-3 0 0 0,-2 1 0 0 0,-1-3 0 0 0,-1-3 0 0 0,-1 1 0 0 0,0 3 0 0 0,0 4 0 0 0,0 0 0 0 0,2 4 0 0 0,-1 0 0 0 0,-1 0 0 0 0,-5-4 0 0 0,-4-10 0 0 0,-4-7 0 0 0,-3-8 0 0 0,-1-6 0 0 0,1-5 0 0 0,0-3 0 0 0,1-2 0 0 0,1 0 0 0 0,1-1 0 0 0,0 3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19456 12920 16383 0 0,'2'0'0'0'0,"1"5"0"0"0,4 8 0 0 0,4 10 0 0 0,1 9 0 0 0,2-2 0 0 0,0-3 0 0 0,0-2 0 0 0,0-3 0 0 0,0-1 0 0 0,0 1 0 0 0,-3-2 0 0 0,-1-1 0 0 0,0-2 0 0 0,1-4 0 0 0,-2-2 0 0 0,1-3 0 0 0,-1-2 0 0 0,2-3 0 0 0,0-2 0 0 0,2 0 0 0 0,2-2 0 0 0,1 1 0 0 0,2-3 0 0 0,3-7 0 0 0,2-5 0 0 0,1-5 0 0 0,4-5 0 0 0,2-2 0 0 0,-3 1 0 0 0,-3 3 0 0 0,-4 3 0 0 0,-2 5 0 0 0,-6 2 0 0 0,-1 2 0 0 0,-1 3 0 0 0,0 2 0 0 0,4 0 0 0 0,0 1 0 0 0,1 0 0 0 0,-2-3 0 0 0,-2-1 0 0 0,1-2 0 0 0,-1 2 0 0 0,-1 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19650 11891 16383 0 0,'2'0'0'0'0,"1"-9"0"0"0,4-7 0 0 0,4-6 0 0 0,1-3 0 0 0,0-3 0 0 0,-3 3 0 0 0,-1-3 0 0 0,1-2 0 0 0,3-5 0 0 0,2-4 0 0 0,1 1 0 0 0,-1-1 0 0 0,1-4 0 0 0,-1 1 0 0 0,0 0 0 0 0,0-3 0 0 0,-1-6 0 0 0,0 2 0 0 0,3 2 0 0 0,0 1 0 0 0,-1-2 0 0 0,1 4 0 0 0,-1 2 0 0 0,1 2 0 0 0,1-4 0 0 0,-1-1 0 0 0,4 1 0 0 0,0 0 0 0 0,2 2 0 0 0,2-1 0 0 0,0-3 0 0 0,4-2 0 0 0,1-1 0 0 0,5-3 0 0 0,0 3 0 0 0,2-1 0 0 0,4-3 0 0 0,-1 2 0 0 0,0 0 0 0 0,0-3 0 0 0,2 2 0 0 0,1 0 0 0 0,7-11 0 0 0,-3 6 0 0 0,2-2 0 0 0,-1 1 0 0 0,-5 5 0 0 0,-2 6 0 0 0,0 1 0 0 0,1 2 0 0 0,-1-2 0 0 0,-3 1 0 0 0,3 2 0 0 0,-3 4 0 0 0,-3 2 0 0 0,1 1 0 0 0,0-1 0 0 0,0 2 0 0 0,3 2 0 0 0,0 2 0 0 0,-2 3 0 0 0,-1-4 0 0 0,-4-1 0 0 0,2 2 0 0 0,-1 0 0 0 0,0 2 0 0 0,-2-1 0 0 0,-2 0 0 0 0,-2 3 0 0 0,-3 4 0 0 0,1-4 0 0 0,0 2 0 0 0,4-1 0 0 0,3-2 0 0 0,1-2 0 0 0,-2 0 0 0 0,-3 7 0 0 0,-1-1 0 0 0,-2-4 0 0 0,-1 0 0 0 0,-2 2 0 0 0,2 2 0 0 0,-2 0 0 0 0,0-1 0 0 0,1 1 0 0 0,0-2 0 0 0,1 1 0 0 0,3-1 0 0 0,0-1 0 0 0,-1 3 0 0 0,-1 1 0 0 0,-2-1 0 0 0,0 2 0 0 0,0 1 0 0 0,-3-2 0 0 0,-1 2 0 0 0,-1-1 0 0 0,-1 0 0 0 0,-1 1 0 0 0,1 1 0 0 0,-2 3 0 0 0,-1-1 0 0 0,-2 1 0 0 0,-2 0 0 0 0,0 2 0 0 0,1 3 0 0 0,2-1 0 0 0,-1-1 0 0 0,4 1 0 0 0,-1-1 0 0 0,-1 1 0 0 0,-3-1 0 0 0,0-1 0 0 0,0 1 0 0 0,0 3 0 0 0,4-1 0 0 0,1-1 0 0 0,2 0 0 0 0,2 0 0 0 0,-2 0 0 0 0,2-1 0 0 0,-1 1 0 0 0,0 0 0 0 0,-2 1 0 0 0,-1 4 0 0 0,-1 3 0 0 0,-1 3 0 0 0,0-2 0 0 0,0 1 0 0 0,3-2 0 0 0,-1-2 0 0 0,1 1 0 0 0,0 0 0 0 0,-2 2 0 0 0,-2-1 0 0 0,-1 1 0 0 0,-1 0 0 0 0,1 2 0 0 0,1 0 0 0 0,0-1 0 0 0,0 0 0 0 0,1 0 0 0 0,0 1 0 0 0,-2 3 0 0 0,-7 6 0 0 0,-7 6 0 0 0,-8 5 0 0 0,-3 4 0 0 0,-2 3 0 0 0,-1 4 0 0 0,-1 4 0 0 0,-1 0 0 0 0,0 2 0 0 0,-3 3 0 0 0,1 0 0 0 0,2 3 0 0 0,1-2 0 0 0,2-2 0 0 0,2-1 0 0 0,0-1 0 0 0,1 0 0 0 0,2-3 0 0 0,1-2 0 0 0,0 5 0 0 0,0 3 0 0 0,-4 5 0 0 0,-1 3 0 0 0,2-1 0 0 0,1-2 0 0 0,2-4 0 0 0,1 1 0 0 0,0-3 0 0 0,1-2 0 0 0,2-5 0 0 0,0 1 0 0 0,1 2 0 0 0,-1 2 0 0 0,0 2 0 0 0,2 3 0 0 0,-1 5 0 0 0,0-2 0 0 0,1-1 0 0 0,2 3 0 0 0,0 4 0 0 0,-1 3 0 0 0,0 3 0 0 0,0 3 0 0 0,1-2 0 0 0,1 1 0 0 0,0 0 0 0 0,-2-4 0 0 0,0-5 0 0 0,0-1 0 0 0,1-1 0 0 0,-4 3 0 0 0,-1 0 0 0 0,1 0 0 0 0,2 5 0 0 0,0 5 0 0 0,2-1 0 0 0,2-1 0 0 0,-1-2 0 0 0,1-1 0 0 0,1-3 0 0 0,-1-1 0 0 0,0-3 0 0 0,0-2 0 0 0,0-3 0 0 0,1-3 0 0 0,-1-2 0 0 0,0 0 0 0 0,0 1 0 0 0,0 3 0 0 0,0-3 0 0 0,0-2 0 0 0,0-1 0 0 0,0 0 0 0 0,0 6 0 0 0,0-1 0 0 0,0 1 0 0 0,0 0 0 0 0,0-4 0 0 0,0-4 0 0 0,0-4 0 0 0,0-1 0 0 0,0 0 0 0 0,0 2 0 0 0,0 0 0 0 0,0 0 0 0 0,0-1 0 0 0,0 1 0 0 0,0 0 0 0 0,0 0 0 0 0,0-2 0 0 0,0 0 0 0 0,0-1 0 0 0,0 0 0 0 0,0-1 0 0 0,0-2 0 0 0,0-1 0 0 0,0-2 0 0 0,-3-4 0 0 0,-2-6 0 0 0,-3-4 0 0 0,-2-4 0 0 0,-2-1 0 0 0,-1-3 0 0 0,-1 1 0 0 0,1-1 0 0 0,-3-3 0 0 0,-5-8 0 0 0,-2-8 0 0 0,0-2 0 0 0,-6-2 0 0 0,-3-1 0 0 0,0-2 0 0 0,1 1 0 0 0,4 1 0 0 0,4 4 0 0 0,3 2 0 0 0,3 5 0 0 0,5 2 0 0 0,9 4 0 0 0,6 3 0 0 0,6 2 0 0 0,6 2 0 0 0,4 5 0 0 0,6 7 0 0 0,3 3 0 0 0,-1 2 0 0 0,0 1 0 0 0,-3 1 0 0 0,-1 2 0 0 0,0 1 0 0 0,-1 0 0 0 0,-3-3 0 0 0,-2-2 0 0 0,-2-4 0 0 0,-1-2 0 0 0,0-2 0 0 0,-2-1 0 0 0,-1 1 0 0 0,-1-1 0 0 0,0-2 0 0 0,0 1 0 0 0,2-3 0 0 0,0-9 0 0 0,0-7 0 0 0,1-5 0 0 0,0-3 0 0 0,1-4 0 0 0,-1-2 0 0 0,0-1 0 0 0,-2 1 0 0 0,-1 3 0 0 0,-1 3 0 0 0,-4 4 0 0 0,1 1 0 0 0,-1 2 0 0 0,-2 1 0 0 0,-1-2 0 0 0,2 0 0 0 0,-1 0 0 0 0,3 2 0 0 0,-1 1 0 0 0,-1 1 0 0 0,1 2 0 0 0,2 3 0 0 0,0 2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23883 7982 16383 0 0,'0'2'0'0'0,"0"8"0"0"0,0 6 0 0 0,0 5 0 0 0,0 12 0 0 0,0 8 0 0 0,0 12 0 0 0,0 13 0 0 0,0-3 0 0 0,0 2 0 0 0,0 0 0 0 0,0-6 0 0 0,0-4 0 0 0,0 0 0 0 0,2-3 0 0 0,1-3 0 0 0,0 0 0 0 0,2 0 0 0 0,-1-7 0 0 0,0-2 0 0 0,3 0 0 0 0,1 1 0 0 0,-1 1 0 0 0,0 0 0 0 0,-1-1 0 0 0,-1 0 0 0 0,-2 1 0 0 0,1 1 0 0 0,0-3 0 0 0,-1-1 0 0 0,2-1 0 0 0,-1 2 0 0 0,0-3 0 0 0,0 1 0 0 0,1-4 0 0 0,-1-6 0 0 0,0-2 0 0 0,3 2 0 0 0,2 2 0 0 0,0 0 0 0 0,0 3 0 0 0,-2 2 0 0 0,2-2 0 0 0,-3 3 0 0 0,2 2 0 0 0,0 1 0 0 0,2-1 0 0 0,3 4 0 0 0,3-1 0 0 0,-1-3 0 0 0,1-1 0 0 0,1 4 0 0 0,0 0 0 0 0,0-3 0 0 0,-1-1 0 0 0,3 2 0 0 0,1-1 0 0 0,0 0 0 0 0,0 0 0 0 0,-1 4 0 0 0,-1 1 0 0 0,0-4 0 0 0,0-1 0 0 0,4 4 0 0 0,-1-5 0 0 0,0-3 0 0 0,-3-1 0 0 0,-1-3 0 0 0,-2-2 0 0 0,-3-3 0 0 0,-4-4 0 0 0,-1-1 0 0 0,1 1 0 0 0,1-2 0 0 0,1 4 0 0 0,1 1 0 0 0,4 2 0 0 0,0 1 0 0 0,6 2 0 0 0,0-1 0 0 0,0 1 0 0 0,-2 0 0 0 0,-2 0 0 0 0,1-1 0 0 0,-1-1 0 0 0,0 0 0 0 0,-4-2 0 0 0,-2-4 0 0 0,0-1 0 0 0,-2-1 0 0 0,0 1 0 0 0,0 0 0 0 0,5 3 0 0 0,3 0 0 0 0,1 3 0 0 0,1-1 0 0 0,1 2 0 0 0,0-1 0 0 0,0-1 0 0 0,-2-2 0 0 0,1-1 0 0 0,-1-3 0 0 0,-1 0 0 0 0,-3-1 0 0 0,-5-2 0 0 0,-1-3 0 0 0,0 1 0 0 0,2 0 0 0 0,0 0 0 0 0,-1-1 0 0 0,0 1 0 0 0,1-3 0 0 0,-1-1 0 0 0,-5-2 0 0 0,-7-2 0 0 0,-6-3 0 0 0,-3-1 0 0 0,-4-1 0 0 0,-6-8 0 0 0,-6-7 0 0 0,-3-7 0 0 0,-3-3 0 0 0,0 0 0 0 0,2 0 0 0 0,1 0 0 0 0,2 2 0 0 0,3 1 0 0 0,4 4 0 0 0,4 1 0 0 0,2 4 0 0 0,6 4 0 0 0,8 3 0 0 0,5 2 0 0 0,6 3 0 0 0,2 0 0 0 0,5 1 0 0 0,3 4 0 0 0,8 8 0 0 0,11 16 0 0 0,2 6 0 0 0,0 3 0 0 0,-3-3 0 0 0,2-4 0 0 0,-4-2 0 0 0,-4-3 0 0 0,-4-5 0 0 0,-3-3 0 0 0,-5-3 0 0 0,-4-1 0 0 0,-2-4 0 0 0,-3 0 0 0 0,-1-3 0 0 0,0 0 0 0 0,0-1 0 0 0,2-1 0 0 0,1-9 0 0 0,2-31 0 0 0,2-15 0 0 0,0-4 0 0 0,0 0 0 0 0,-1 1 0 0 0,-3 2 0 0 0,-1 6 0 0 0,-3 4 0 0 0,0 4 0 0 0,-2 6 0 0 0,-1 6 0 0 0,-2 6 0 0 0,-2 2 0 0 0,0 6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21374 7783 16383 0 0,'0'-2'0'0'0,"-2"-1"0"0"0,-4 0 0 0 0,-6 1 0 0 0,-7 0 0 0 0,-1 1 0 0 0,-5 0 0 0 0,0 1 0 0 0,0 0 0 0 0,-5 0 0 0 0,-2 0 0 0 0,-2 1 0 0 0,2-1 0 0 0,5 0 0 0 0,5 0 0 0 0,1 0 0 0 0,2 0 0 0 0,0 0 0 0 0,-2 0 0 0 0,-1 0 0 0 0,1 0 0 0 0,-5 0 0 0 0,-5 0 0 0 0,-4 0 0 0 0,-3 0 0 0 0,-3 0 0 0 0,-4 0 0 0 0,-2 0 0 0 0,-3 0 0 0 0,0 0 0 0 0,2 0 0 0 0,2 0 0 0 0,0 0 0 0 0,-1 0 0 0 0,1 0 0 0 0,-5 2 0 0 0,1 1 0 0 0,-4 0 0 0 0,-4-1 0 0 0,-10 4 0 0 0,-7 1 0 0 0,-8-1 0 0 0,2-1 0 0 0,3 1 0 0 0,0-1 0 0 0,5-2 0 0 0,6 2 0 0 0,8 2 0 0 0,4-1 0 0 0,3 2 0 0 0,0 6 0 0 0,-1 2 0 0 0,6-1 0 0 0,0-1 0 0 0,2 0 0 0 0,-1-1 0 0 0,1-1 0 0 0,3 1 0 0 0,5 2 0 0 0,2-1 0 0 0,2-1 0 0 0,2-1 0 0 0,-2 3 0 0 0,0 3 0 0 0,3-2 0 0 0,3-1 0 0 0,0-1 0 0 0,2 0 0 0 0,-1-1 0 0 0,1 2 0 0 0,-3 1 0 0 0,-1-1 0 0 0,3 0 0 0 0,-2 0 0 0 0,-2 1 0 0 0,-1 1 0 0 0,-4 1 0 0 0,-2 5 0 0 0,-7 3 0 0 0,-2-1 0 0 0,4-2 0 0 0,3-4 0 0 0,1 1 0 0 0,-2-2 0 0 0,0-1 0 0 0,-1-2 0 0 0,-2 4 0 0 0,-1 1 0 0 0,1 1 0 0 0,-1 2 0 0 0,0-1 0 0 0,0 2 0 0 0,0 0 0 0 0,0 0 0 0 0,3 0 0 0 0,2-1 0 0 0,-2-1 0 0 0,2-1 0 0 0,1 2 0 0 0,3 4 0 0 0,-3 2 0 0 0,2 1 0 0 0,0 1 0 0 0,-3-2 0 0 0,-2-1 0 0 0,2-2 0 0 0,1 0 0 0 0,0-2 0 0 0,0 1 0 0 0,0 3 0 0 0,-3 2 0 0 0,1-1 0 0 0,-4 5 0 0 0,-1 0 0 0 0,3-3 0 0 0,-1 2 0 0 0,1 0 0 0 0,-4 4 0 0 0,-1-1 0 0 0,-4 3 0 0 0,5-1 0 0 0,2-2 0 0 0,-4 1 0 0 0,-5 4 0 0 0,1-1 0 0 0,0 0 0 0 0,4-6 0 0 0,3 0 0 0 0,-1-1 0 0 0,0 2 0 0 0,-1 1 0 0 0,1-1 0 0 0,-3 2 0 0 0,2 0 0 0 0,1 3 0 0 0,-9 2 0 0 0,-2 7 0 0 0,-4 2 0 0 0,4-1 0 0 0,1-2 0 0 0,4-3 0 0 0,5-6 0 0 0,2 0 0 0 0,2 0 0 0 0,4-5 0 0 0,0-3 0 0 0,-1 2 0 0 0,-2 6 0 0 0,2 2 0 0 0,-2 2 0 0 0,-2 5 0 0 0,-1 1 0 0 0,-1 4 0 0 0,0 1 0 0 0,-1-4 0 0 0,3-5 0 0 0,3-3 0 0 0,-2 0 0 0 0,1 0 0 0 0,1 1 0 0 0,-1-1 0 0 0,4 2 0 0 0,4-1 0 0 0,0 3 0 0 0,2-1 0 0 0,1-4 0 0 0,3-3 0 0 0,3 0 0 0 0,1-2 0 0 0,3-3 0 0 0,2-2 0 0 0,3-4 0 0 0,1 0 0 0 0,0-3 0 0 0,1-2 0 0 0,-1 1 0 0 0,0-4 0 0 0,2 1 0 0 0,0 0 0 0 0,-1 0 0 0 0,1 0 0 0 0,2-1 0 0 0,3-1 0 0 0,2-1 0 0 0,0-4 0 0 0,-2-4 0 0 0,0-4 0 0 0,-3-2 0 0 0,0-2 0 0 0,-2-2 0 0 0,0-6 0 0 0,-4-11 0 0 0,-3-6 0 0 0,3 0 0 0 0,2-3 0 0 0,-1-1 0 0 0,3 2 0 0 0,2 2 0 0 0,4 5 0 0 0,1 4 0 0 0,1 3 0 0 0,4 12 0 0 0,5 15 0 0 0,3 10 0 0 0,1 7 0 0 0,1 5 0 0 0,1 3 0 0 0,1 1 0 0 0,2-2 0 0 0,0-3 0 0 0,-2-3 0 0 0,-1-7 0 0 0,-2-6 0 0 0,3-6 0 0 0,7-17 0 0 0,6-10 0 0 0,3-3 0 0 0,2-1 0 0 0,2 0 0 0 0,0 1 0 0 0,0 1 0 0 0,-1 1 0 0 0,-3 2 0 0 0,-3 4 0 0 0,-2 3 0 0 0,-3 2 0 0 0,-5 0 0 0 0,-2 0 0 0 0,-1 1 0 0 0,0 0 0 0 0,0 1 0 0 0,-2-2 0 0 0,-2 0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20831 7788 16383 0 0,'-2'0'0'0'0,"-3"0"0"0"0,-8 0 0 0 0,-16 4 0 0 0,-9 2 0 0 0,-4 2 0 0 0,0 2 0 0 0,2-1 0 0 0,-1 0 0 0 0,4 1 0 0 0,-2 1 0 0 0,1 1 0 0 0,1-1 0 0 0,2-1 0 0 0,3-2 0 0 0,4 0 0 0 0,3 1 0 0 0,0-2 0 0 0,1 1 0 0 0,0 2 0 0 0,-3 0 0 0 0,1 4 0 0 0,-2 1 0 0 0,0 1 0 0 0,-5-1 0 0 0,-1 0 0 0 0,-8 4 0 0 0,-8 1 0 0 0,-3-1 0 0 0,-5-1 0 0 0,-9 0 0 0 0,-10 0 0 0 0,-13 4 0 0 0,-9 0 0 0 0,-7 2 0 0 0,-13 3 0 0 0,-8-2 0 0 0,-19 0 0 0 0,-4-2 0 0 0,-13 3 0 0 0,-5 0 0 0 0,1 0 0 0 0,11-2 0 0 0,13-3 0 0 0,7 0 0 0 0,16-3 0 0 0,6 4 0 0 0,18-3 0 0 0,8 3 0 0 0,7-1 0 0 0,8-1 0 0 0,11-2 0 0 0,-1 2 0 0 0,0 3 0 0 0,2 0 0 0 0,-5 2 0 0 0,2 1 0 0 0,-4-1 0 0 0,-3 2 0 0 0,-5-2 0 0 0,-2 2 0 0 0,0-1 0 0 0,2-4 0 0 0,2 2 0 0 0,3-1 0 0 0,7-2 0 0 0,3 0 0 0 0,7-2 0 0 0,4 0 0 0 0,2 3 0 0 0,-5 0 0 0 0,5 0 0 0 0,1 0 0 0 0,2-1 0 0 0,-2 2 0 0 0,-5 3 0 0 0,1-3 0 0 0,-1 1 0 0 0,2 0 0 0 0,2-1 0 0 0,2-1 0 0 0,3-2 0 0 0,4 1 0 0 0,6-1 0 0 0,2-2 0 0 0,1 2 0 0 0,3-1 0 0 0,-1-3 0 0 0,-2-1 0 0 0,-3 4 0 0 0,-2 2 0 0 0,-2 1 0 0 0,-4 0 0 0 0,-2 2 0 0 0,1 0 0 0 0,-3-1 0 0 0,3 0 0 0 0,3-4 0 0 0,5-1 0 0 0,1 1 0 0 0,-1 0 0 0 0,-1 1 0 0 0,1-1 0 0 0,1-1 0 0 0,3 3 0 0 0,-1 0 0 0 0,0 1 0 0 0,-3-1 0 0 0,-2 0 0 0 0,-1 2 0 0 0,-4 2 0 0 0,0 1 0 0 0,1-1 0 0 0,-5 0 0 0 0,-1 3 0 0 0,5-3 0 0 0,3-2 0 0 0,-1 2 0 0 0,1 1 0 0 0,1 1 0 0 0,-4 2 0 0 0,-3 1 0 0 0,-4 5 0 0 0,1-3 0 0 0,-1 1 0 0 0,-2 4 0 0 0,-5 2 0 0 0,-8 3 0 0 0,-5 4 0 0 0,-2-2 0 0 0,7-3 0 0 0,2-3 0 0 0,6-1 0 0 0,-5 3 0 0 0,3 1 0 0 0,3-3 0 0 0,0 0 0 0 0,2-2 0 0 0,9-8 0 0 0,3-4 0 0 0,3 1 0 0 0,3-1 0 0 0,5-4 0 0 0,3-2 0 0 0,2 5 0 0 0,2 3 0 0 0,-2-2 0 0 0,0 1 0 0 0,-2 0 0 0 0,0-2 0 0 0,1 0 0 0 0,2 0 0 0 0,-1 1 0 0 0,-1 3 0 0 0,3-3 0 0 0,2-4 0 0 0,0 0 0 0 0,-1 1 0 0 0,-2-2 0 0 0,0 4 0 0 0,-2 1 0 0 0,1 2 0 0 0,-1 1 0 0 0,-4 0 0 0 0,1-2 0 0 0,1-1 0 0 0,0-2 0 0 0,1-1 0 0 0,2-4 0 0 0,1-2 0 0 0,2 1 0 0 0,5-1 0 0 0,0 2 0 0 0,1 3 0 0 0,1 0 0 0 0,0-1 0 0 0,0-4 0 0 0,1 0 0 0 0,0-3 0 0 0,3 2 0 0 0,-1 0 0 0 0,4 0 0 0 0,1 0 0 0 0,0 0 0 0 0,-1-1 0 0 0,-1 1 0 0 0,0-1 0 0 0,-1-2 0 0 0,1-1 0 0 0,1-2 0 0 0,0 0 0 0 0,0-2 0 0 0,-4 6 0 0 0,-2 11 0 0 0,-1 2 0 0 0,2-1 0 0 0,1-3 0 0 0,-1-4 0 0 0,1-6 0 0 0,-1-4 0 0 0,-1-3 0 0 0,0-5 0 0 0,0-16 0 0 0,3-9 0 0 0,2-5 0 0 0,0-1 0 0 0,2 2 0 0 0,0 4 0 0 0,1 4 0 0 0,0 4 0 0 0,0 5 0 0 0,1 11 0 0 0,5 22 0 0 0,2 10 0 0 0,4 3 0 0 0,-1 0 0 0 0,2-7 0 0 0,0-5 0 0 0,-3-4 0 0 0,-1-3 0 0 0,1-3 0 0 0,-1-2 0 0 0,-1 0 0 0 0,2-2 0 0 0,1-1 0 0 0,1 0 0 0 0,0-1 0 0 0,0 0 0 0 0,1 3 0 0 0,1 1 0 0 0,1 0 0 0 0,4-2 0 0 0,3-2 0 0 0,0-4 0 0 0,0-3 0 0 0,1 0 0 0 0,0-3 0 0 0,3 0 0 0 0,2-1 0 0 0,1-3 0 0 0,-3-1 0 0 0,-1 1 0 0 0,-1 2 0 0 0,-2-1 0 0 0,-2 2 0 0 0,0 0 0 0 0,-2 0 0 0 0,-2 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23865 7840 16383 0 0,'3'3'0'0'0,"6"6"0"0"0,8 8 0 0 0,4 2 0 0 0,3 2 0 0 0,3 7 0 0 0,0 6 0 0 0,3 1 0 0 0,-4-4 0 0 0,-1-1 0 0 0,-2-3 0 0 0,3-2 0 0 0,-1-2 0 0 0,-2-1 0 0 0,-1 2 0 0 0,0 0 0 0 0,-1 3 0 0 0,3 4 0 0 0,3 3 0 0 0,2 7 0 0 0,1 1 0 0 0,4 5 0 0 0,2 2 0 0 0,3 1 0 0 0,1-2 0 0 0,-2 2 0 0 0,2 2 0 0 0,0-2 0 0 0,-4-5 0 0 0,1 0 0 0 0,-2 2 0 0 0,3 1 0 0 0,3 5 0 0 0,0 0 0 0 0,-1-2 0 0 0,-5-5 0 0 0,0 1 0 0 0,4 1 0 0 0,4 3 0 0 0,1 1 0 0 0,5 4 0 0 0,2-1 0 0 0,4 5 0 0 0,0-3 0 0 0,3 2 0 0 0,-5-6 0 0 0,-2-3 0 0 0,1 0 0 0 0,-2-5 0 0 0,-4-3 0 0 0,1 0 0 0 0,-5-3 0 0 0,-1-3 0 0 0,0 4 0 0 0,5 3 0 0 0,8 6 0 0 0,1 1 0 0 0,3 4 0 0 0,4 7 0 0 0,4 4 0 0 0,6 3 0 0 0,3 1 0 0 0,2 1 0 0 0,-10-6 0 0 0,-3-6 0 0 0,0 0 0 0 0,0-1 0 0 0,-4-3 0 0 0,-3-7 0 0 0,-4 0 0 0 0,-3 1 0 0 0,1 2 0 0 0,9 7 0 0 0,-1-1 0 0 0,2-1 0 0 0,2-2 0 0 0,0 2 0 0 0,2-1 0 0 0,-9-6 0 0 0,-4-7 0 0 0,-5-5 0 0 0,-5-8 0 0 0,-6-2 0 0 0,-5-1 0 0 0,-5 1 0 0 0,-2-2 0 0 0,-4-5 0 0 0,-2-6 0 0 0,-2-5 0 0 0,-7-3 0 0 0,-6-4 0 0 0,-6-1 0 0 0,-6-1 0 0 0,-2 0 0 0 0,-2 0 0 0 0,-1 0 0 0 0,-1 0 0 0 0,-1 1 0 0 0,-1 0 0 0 0,-2 0 0 0 0,-14-5 0 0 0,-7-7 0 0 0,-4-5 0 0 0,-3-1 0 0 0,1 0 0 0 0,3 0 0 0 0,6 5 0 0 0,6 3 0 0 0,8 4 0 0 0,9 2 0 0 0,9 3 0 0 0,8 1 0 0 0,8 1 0 0 0,6 0 0 0 0,3-1 0 0 0,2 1 0 0 0,2-1 0 0 0,-1 1 0 0 0,1-1 0 0 0,0 2 0 0 0,2 3 0 0 0,5 1 0 0 0,2-1 0 0 0,2-1 0 0 0,0 1 0 0 0,-1-1 0 0 0,-2 0 0 0 0,-3-2 0 0 0,-6 0 0 0 0,-3-1 0 0 0,-4-1 0 0 0,-2 0 0 0 0,-3-20 0 0 0,-6-32 0 0 0,-6-6 0 0 0,-5 4 0 0 0,-2 0 0 0 0,-1 4 0 0 0,-2 10 0 0 0,2 6 0 0 0,-1 9 0 0 0,2 9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30603 12683 16383 0 0,'3'0'0'0'0,"0"3"0"0"0,2 0 0 0 0,2 2 0 0 0,1 2 0 0 0,0 3 0 0 0,4-1 0 0 0,4 0 0 0 0,2 0 0 0 0,2-1 0 0 0,0-1 0 0 0,1-2 0 0 0,1 0 0 0 0,4 5 0 0 0,4-1 0 0 0,8 2 0 0 0,5 0 0 0 0,1-2 0 0 0,5 1 0 0 0,0-2 0 0 0,-3 0 0 0 0,-6-2 0 0 0,-6-1 0 0 0,-8-2 0 0 0,-5-1 0 0 0,-9-1 0 0 0,-9-10 0 0 0,-9-32 0 0 0,-6-14 0 0 0,-3-2 0 0 0,-1 2 0 0 0,-3 0 0 0 0,0 1 0 0 0,4 9 0 0 0,-1 5 0 0 0,0 2 0 0 0,1 6 0 0 0,3 8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30253 12116 16383 0 0,'-2'0'0'0'0,"-8"-5"0"0"0,-8-10 0 0 0,-8-7 0 0 0,-9-9 0 0 0,-14-10 0 0 0,-14-16 0 0 0,-41-34 0 0 0,-28-18 0 0 0,-13-5 0 0 0,-10-1 0 0 0,5 5 0 0 0,-9 3 0 0 0,14 12 0 0 0,-1-1 0 0 0,7 7 0 0 0,-1-6 0 0 0,-1-3 0 0 0,8 5 0 0 0,10 6 0 0 0,15 10 0 0 0,15 11 0 0 0,12 10 0 0 0,16 7 0 0 0,9 6 0 0 0,10 8 0 0 0,8 5 0 0 0,7 4 0 0 0,-1-1 0 0 0,0 2 0 0 0,0-4 0 0 0,-2-1 0 0 0,-6-4 0 0 0,1 1 0 0 0,1 1 0 0 0,-5 3 0 0 0,1 3 0 0 0,3 6 0 0 0,8 7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33920 12992 16383 0 0,'2'0'0'0'0,"7"0"0"0"0,12 4 0 0 0,9 11 0 0 0,9 7 0 0 0,7 5 0 0 0,3 3 0 0 0,-2 0 0 0 0,-3-1 0 0 0,-1-3 0 0 0,-4-4 0 0 0,-4-6 0 0 0,-4-3 0 0 0,-4-4 0 0 0,-5-3 0 0 0,-4-1 0 0 0,-5-21 0 0 0,-5-19 0 0 0,-6-6 0 0 0,-3 0 0 0 0,-3 2 0 0 0,-2 3 0 0 0,-2 4 0 0 0,1 4 0 0 0,-1 8 0 0 0,1 2 0 0 0,-1 0 0 0 0,-1 1 0 0 0,1 3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16899 13422 16383 0 0,'-2'0'0'0'0,"-5"0"0"0"0,-4 0 0 0 0,-5 0 0 0 0,-1 0 0 0 0,-3 0 0 0 0,0 0 0 0 0,2 0 0 0 0,1 0 0 0 0,1 0 0 0 0,1 0 0 0 0,1-2 0 0 0,1-1 0 0 0,-2 0 0 0 0,-1 1 0 0 0,0-2 0 0 0,1 0 0 0 0,-2-2 0 0 0,-2 1 0 0 0,-3-2 0 0 0,1 1 0 0 0,-1 1 0 0 0,1 2 0 0 0,0 1 0 0 0,1 1 0 0 0,4-2 0 0 0,2 0 0 0 0,0 1 0 0 0,-1-3 0 0 0,0 1 0 0 0,1 0 0 0 0,0 2 0 0 0,1 0 0 0 0,-1 1 0 0 0,1 1 0 0 0,0-1 0 0 0,0 2 0 0 0,0-1 0 0 0,0 0 0 0 0,-1 0 0 0 0,1 0 0 0 0,0 0 0 0 0,0 0 0 0 0,0 0 0 0 0,0 0 0 0 0,0 0 0 0 0,0 0 0 0 0,-1 0 0 0 0,1 0 0 0 0,0 0 0 0 0,0 0 0 0 0,0 0 0 0 0,2 3 0 0 0,1 0 0 0 0,-1-1 0 0 0,1 1 0 0 0,-2-2 0 0 0,-2 0 0 0 0,-2 2 0 0 0,-2 0 0 0 0,0 2 0 0 0,0 0 0 0 0,1 0 0 0 0,4 0 0 0 0,2 0 0 0 0,-2-1 0 0 0,-1-1 0 0 0,-1-1 0 0 0,3 1 0 0 0,1 0 0 0 0,0 0 0 0 0,0 1 0 0 0,-1 1 0 0 0,0 1 0 0 0,0-1 0 0 0,-1 0 0 0 0,2 0 0 0 0,1 0 0 0 0,-1-1 0 0 0,2 1 0 0 0,3 2 0 0 0,0 4 0 0 0,0 3 0 0 0,3 0 0 0 0,-2-1 0 0 0,0-1 0 0 0,2 2 0 0 0,1 1 0 0 0,-2 2 0 0 0,0 1 0 0 0,1-1 0 0 0,1-1 0 0 0,0-1 0 0 0,2 0 0 0 0,-1-2 0 0 0,1 1 0 0 0,0-1 0 0 0,1 0 0 0 0,-1 0 0 0 0,2-3 0 0 0,1 0 0 0 0,0 3 0 0 0,-1 1 0 0 0,0 0 0 0 0,1 0 0 0 0,1 1 0 0 0,-1-1 0 0 0,-1 2 0 0 0,0 0 0 0 0,-2 2 0 0 0,3 3 0 0 0,0 0 0 0 0,0 0 0 0 0,-1 0 0 0 0,0-3 0 0 0,-2 2 0 0 0,3-4 0 0 0,0 0 0 0 0,0 2 0 0 0,-1 0 0 0 0,0 0 0 0 0,1-2 0 0 0,0-1 0 0 0,0 1 0 0 0,-1 3 0 0 0,0 0 0 0 0,1 2 0 0 0,0-1 0 0 0,0-2 0 0 0,0-1 0 0 0,-2-2 0 0 0,0-1 0 0 0,-1 0 0 0 0,1-1 0 0 0,-2 0 0 0 0,1 2 0 0 0,0 3 0 0 0,0 1 0 0 0,0-1 0 0 0,0-1 0 0 0,0-1 0 0 0,0-2 0 0 0,0 2 0 0 0,0 1 0 0 0,0 1 0 0 0,0 5 0 0 0,0 2 0 0 0,0 2 0 0 0,0 1 0 0 0,0-2 0 0 0,0-4 0 0 0,0-3 0 0 0,0-2 0 0 0,0-3 0 0 0,0 0 0 0 0,0 1 0 0 0,0 1 0 0 0,0-1 0 0 0,0 2 0 0 0,0 0 0 0 0,0 0 0 0 0,0-1 0 0 0,0-1 0 0 0,0-1 0 0 0,0 2 0 0 0,0 0 0 0 0,0 2 0 0 0,0 0 0 0 0,0 0 0 0 0,0-2 0 0 0,0-1 0 0 0,0 2 0 0 0,0-1 0 0 0,0 3 0 0 0,0 1 0 0 0,0 3 0 0 0,0-1 0 0 0,0 0 0 0 0,0 2 0 0 0,0 0 0 0 0,0-1 0 0 0,0-3 0 0 0,0 1 0 0 0,0-2 0 0 0,0 0 0 0 0,0 2 0 0 0,0 2 0 0 0,0-1 0 0 0,0 0 0 0 0,0-1 0 0 0,0-2 0 0 0,0-3 0 0 0,0 0 0 0 0,0-2 0 0 0,0-1 0 0 0,0 0 0 0 0,0 0 0 0 0,0 2 0 0 0,0 3 0 0 0,0 5 0 0 0,0 3 0 0 0,0 0 0 0 0,0-1 0 0 0,0-2 0 0 0,0 0 0 0 0,0-2 0 0 0,0-3 0 0 0,0-1 0 0 0,0-2 0 0 0,0-2 0 0 0,0 3 0 0 0,0 0 0 0 0,0-1 0 0 0,0 0 0 0 0,0 0 0 0 0,0-1 0 0 0,0-1 0 0 0,0 0 0 0 0,0 1 0 0 0,0-1 0 0 0,0 0 0 0 0,0 0 0 0 0,0 0 0 0 0,0 2 0 0 0,0 1 0 0 0,0 0 0 0 0,0 2 0 0 0,0-1 0 0 0,0 0 0 0 0,0-1 0 0 0,0 2 0 0 0,0-1 0 0 0,0-1 0 0 0,0 0 0 0 0,0-2 0 0 0,2 0 0 0 0,1 0 0 0 0,2-3 0 0 0,3-3 0 0 0,1-1 0 0 0,3 1 0 0 0,0-1 0 0 0,1-2 0 0 0,1-2 0 0 0,-1-1 0 0 0,1-1 0 0 0,0-1 0 0 0,-1 0 0 0 0,2 2 0 0 0,4 1 0 0 0,0-1 0 0 0,-1 0 0 0 0,1 0 0 0 0,2-1 0 0 0,0-1 0 0 0,-2 1 0 0 0,-2-1 0 0 0,-1 0 0 0 0,1-1 0 0 0,-1 1 0 0 0,2 2 0 0 0,1 1 0 0 0,0 0 0 0 0,2-1 0 0 0,0 0 0 0 0,-1-1 0 0 0,-1 0 0 0 0,2-1 0 0 0,2 0 0 0 0,-1 0 0 0 0,-2 0 0 0 0,0 2 0 0 0,1 1 0 0 0,1-1 0 0 0,0 1 0 0 0,0-2 0 0 0,1 0 0 0 0,1 0 0 0 0,1-1 0 0 0,-2 0 0 0 0,-2 2 0 0 0,0 1 0 0 0,0 0 0 0 0,-1-1 0 0 0,3-1 0 0 0,2 0 0 0 0,2 0 0 0 0,-1-1 0 0 0,1 0 0 0 0,0 0 0 0 0,0 0 0 0 0,0 2 0 0 0,-3 1 0 0 0,0 0 0 0 0,-3-1 0 0 0,-2 2 0 0 0,-3 0 0 0 0,2-1 0 0 0,1 0 0 0 0,0-2 0 0 0,1 0 0 0 0,-1 0 0 0 0,-1 1 0 0 0,-1 1 0 0 0,-2-1 0 0 0,2 1 0 0 0,-1-2 0 0 0,2 0 0 0 0,1-1 0 0 0,-2 1 0 0 0,-1-1 0 0 0,-1-1 0 0 0,-1 1 0 0 0,0 0 0 0 0,-1 0 0 0 0,0 0 0 0 0,0 0 0 0 0,0 0 0 0 0,0 0 0 0 0,2 0 0 0 0,1 0 0 0 0,0 0 0 0 0,0 0 0 0 0,-2 0 0 0 0,1 0 0 0 0,0 0 0 0 0,2 0 0 0 0,1 0 0 0 0,0 0 0 0 0,0 0 0 0 0,-2 0 0 0 0,-1 0 0 0 0,0 0 0 0 0,-2 0 0 0 0,1 0 0 0 0,-1 0 0 0 0,-1 0 0 0 0,1 0 0 0 0,3 0 0 0 0,2 0 0 0 0,1 0 0 0 0,-1 0 0 0 0,-1 0 0 0 0,-1 0 0 0 0,-2 0 0 0 0,0 0 0 0 0,-5 0 0 0 0,-6 0 0 0 0,-6 0 0 0 0,-5 0 0 0 0,-1-2 0 0 0,4-1 0 0 0,-1 0 0 0 0,0 1 0 0 0,0-4 0 0 0,2-4 0 0 0,0-1 0 0 0,2-2 0 0 0,4 2 0 0 0,2 2 0 0 0,4 3 0 0 0,3 3 0 0 0,1 1 0 0 0,-1-7 0 0 0,-2-10 0 0 0,-3-3 0 0 0,-3-5 0 0 0,-1-2 0 0 0,-2 0 0 0 0,0 1 0 0 0,0 2 0 0 0,-1 3 0 0 0,1 1 0 0 0,-1 2 0 0 0,3 2 0 0 0,1 2 0 0 0,0 2 0 0 0,-1 0 0 0 0,0 1 0 0 0,-1 0 0 0 0,-1 0 0 0 0,3 1 0 0 0,0-1 0 0 0,0 0 0 0 0,-1 0 0 0 0,1 2 0 0 0,1 1 0 0 0,0-3 0 0 0,-2-1 0 0 0,0 0 0 0 0,-1 0 0 0 0,-1-1 0 0 0,2-1 0 0 0,1-1 0 0 0,0-1 0 0 0,-1-3 0 0 0,2 1 0 0 0,0 0 0 0 0,-1 0 0 0 0,-1-1 0 0 0,2-1 0 0 0,0-2 0 0 0,4 1 0 0 0,0 0 0 0 0,2-1 0 0 0,-2 0 0 0 0,3-1 0 0 0,-1-1 0 0 0,1-2 0 0 0,0-3 0 0 0,-2-4 0 0 0,1-1 0 0 0,-1-1 0 0 0,0 1 0 0 0,-3 3 0 0 0,1 4 0 0 0,0 1 0 0 0,0 2 0 0 0,-2 0 0 0 0,-1-1 0 0 0,1 0 0 0 0,-1 2 0 0 0,-1 0 0 0 0,-1-1 0 0 0,2 1 0 0 0,-1-1 0 0 0,0 0 0 0 0,0 2 0 0 0,-2 3 0 0 0,0 1 0 0 0,-1 1 0 0 0,0-3 0 0 0,0 0 0 0 0,0 2 0 0 0,0 2 0 0 0,0-1 0 0 0,0-1 0 0 0,0 1 0 0 0,0-4 0 0 0,0-2 0 0 0,0 1 0 0 0,0 2 0 0 0,0-2 0 0 0,0-1 0 0 0,2-1 0 0 0,1 0 0 0 0,0-3 0 0 0,-1 2 0 0 0,0 0 0 0 0,-1 1 0 0 0,-1-2 0 0 0,0 1 0 0 0,0-3 0 0 0,0-1 0 0 0,0 0 0 0 0,0 1 0 0 0,0 1 0 0 0,0 3 0 0 0,0 2 0 0 0,0 2 0 0 0,0 3 0 0 0,0 3 0 0 0,0-1 0 0 0,0 0 0 0 0,0-1 0 0 0,0-2 0 0 0,0 0 0 0 0,0 1 0 0 0,0 0 0 0 0,-2 2 0 0 0,-1 3 0 0 0,0 1 0 0 0,-2 0 0 0 0,1 1 0 0 0,0-3 0 0 0,-1-2 0 0 0,0-2 0 0 0,1 1 0 0 0,1 1 0 0 0,-1-1 0 0 0,1 1 0 0 0,-1-2 0 0 0,0-2 0 0 0,-1 0 0 0 0,0 2 0 0 0,-1 2 0 0 0,-1 1 0 0 0,1 1 0 0 0,-1 4 0 0 0,-1 1 0 0 0,-3 2 0 0 0,0 0 0 0 0,1 0 0 0 0,0-2 0 0 0,0 2 0 0 0,1-1 0 0 0,0 2 0 0 0,-1-1 0 0 0,0 1 0 0 0,-2 2 0 0 0,0 2 0 0 0,-3-1 0 0 0,-3-2 0 0 0,-1 0 0 0 0,-2-1 0 0 0,-1 0 0 0 0,-2 0 0 0 0,-1 0 0 0 0,1 3 0 0 0,3 0 0 0 0,2 2 0 0 0,1 1 0 0 0,0 1 0 0 0,-1 0 0 0 0,1 0 0 0 0,1 1 0 0 0,1-1 0 0 0,-1 0 0 0 0,0 0 0 0 0,1 0 0 0 0,0 0 0 0 0,2 0 0 0 0,0 0 0 0 0,-2 0 0 0 0,0 0 0 0 0,-2 0 0 0 0,-3 0 0 0 0,-1 0 0 0 0,0 0 0 0 0,1 0 0 0 0,1 0 0 0 0,1 0 0 0 0,-1 0 0 0 0,-2 0 0 0 0,2 3 0 0 0,-1 2 0 0 0,0 3 0 0 0,3 2 0 0 0,1 2 0 0 0,0 1 0 0 0,0-2 0 0 0,3 0 0 0 0,2-2 0 0 0,0-3 0 0 0,0-2 0 0 0,1-2 0 0 0,-1-2 0 0 0,1 3 0 0 0,1-1 0 0 0,0 1 0 0 0,0-1 0 0 0,-2-1 0 0 0,0 0 0 0 0,-1-1 0 0 0,0 0 0 0 0,0 0 0 0 0,0 0 0 0 0,-1 0 0 0 0,1 0 0 0 0,0 0 0 0 0,0 0 0 0 0,2 0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32904 12077 16383 0 0,'-3'0'0'0'0,"-2"0"0"0"0,-5-5 0 0 0,-12-7 0 0 0,-10-12 0 0 0,0-3 0 0 0,0 0 0 0 0,-4-4 0 0 0,-2-3 0 0 0,-1-5 0 0 0,-3-1 0 0 0,-3-4 0 0 0,-2-3 0 0 0,-4-11 0 0 0,-7-5 0 0 0,-10-10 0 0 0,-5-5 0 0 0,-19-12 0 0 0,-14-10 0 0 0,-9-1 0 0 0,-24-5 0 0 0,-16-4 0 0 0,-20-8 0 0 0,4 8 0 0 0,-5 0 0 0 0,7 11 0 0 0,4 4 0 0 0,14 9 0 0 0,17 5 0 0 0,14 4 0 0 0,15 6 0 0 0,15 6 0 0 0,8-2 0 0 0,7 2 0 0 0,7 3 0 0 0,5 0 0 0 0,2 3 0 0 0,1 2 0 0 0,-6 1 0 0 0,-2 7 0 0 0,-15-3 0 0 0,-17-3 0 0 0,-12-1 0 0 0,-3-3 0 0 0,8 5 0 0 0,7 4 0 0 0,9 3 0 0 0,12 1 0 0 0,11 3 0 0 0,10 6 0 0 0,11 5 0 0 0,6 6 0 0 0,8 2 0 0 0,8 6 0 0 0,5 3 0 0 0,5 1 0 0 0,1 1 0 0 0,2 2 0 0 0,1-2 0 0 0,-3-4 0 0 0,-1-3 0 0 0,-2 2 0 0 0,-1 0 0 0 0,-2-5 0 0 0,-4 1 0 0 0,-2 3 0 0 0,-4 2 0 0 0,-5 1 0 0 0,-2 0 0 0 0,2 0 0 0 0,3 4 0 0 0,6 3 0 0 0,8 2 0 0 0,5 1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24611 6926 16383 0 0,'-3'0'0'0'0,"-2"0"0"0"0,-5 0 0 0 0,-3 0 0 0 0,-2 0 0 0 0,0 0 0 0 0,-1 0 0 0 0,2 0 0 0 0,-1 2 0 0 0,2 1 0 0 0,-1 2 0 0 0,1 1 0 0 0,0-2 0 0 0,-3-1 0 0 0,0 2 0 0 0,0-1 0 0 0,1-1 0 0 0,0 2 0 0 0,1-1 0 0 0,3 2 0 0 0,0 0 0 0 0,1 1 0 0 0,-1-1 0 0 0,0 1 0 0 0,-3 1 0 0 0,-2 2 0 0 0,0 2 0 0 0,-1-2 0 0 0,-1-3 0 0 0,1-1 0 0 0,1-1 0 0 0,1 2 0 0 0,0-1 0 0 0,2-1 0 0 0,2 1 0 0 0,1-1 0 0 0,2 1 0 0 0,0 2 0 0 0,0-1 0 0 0,0 1 0 0 0,0 0 0 0 0,1-1 0 0 0,0 2 0 0 0,1 1 0 0 0,-1-1 0 0 0,1 1 0 0 0,1 0 0 0 0,0-2 0 0 0,-2 1 0 0 0,0 1 0 0 0,-1-2 0 0 0,2 0 0 0 0,0 2 0 0 0,3 0 0 0 0,1 2 0 0 0,-2-2 0 0 0,1 0 0 0 0,0 0 0 0 0,-1 1 0 0 0,0 1 0 0 0,0 0 0 0 0,-1-1 0 0 0,1-1 0 0 0,-2-2 0 0 0,0 0 0 0 0,2 3 0 0 0,0 2 0 0 0,3 1 0 0 0,-1 2 0 0 0,2 1 0 0 0,0 0 0 0 0,0-1 0 0 0,1 0 0 0 0,-1-2 0 0 0,0 0 0 0 0,0-1 0 0 0,0 0 0 0 0,0 0 0 0 0,0 0 0 0 0,3 0 0 0 0,-1 0 0 0 0,1 0 0 0 0,2-2 0 0 0,-1-1 0 0 0,2-2 0 0 0,0 0 0 0 0,-1 1 0 0 0,-2 1 0 0 0,-1 1 0 0 0,2-1 0 0 0,1-1 0 0 0,3 1 0 0 0,0 1 0 0 0,-1 1 0 0 0,0 0 0 0 0,1-1 0 0 0,1-1 0 0 0,0 1 0 0 0,-2 0 0 0 0,-2 0 0 0 0,0 2 0 0 0,1-1 0 0 0,3 1 0 0 0,1-2 0 0 0,0-1 0 0 0,-1 3 0 0 0,1 1 0 0 0,-1 1 0 0 0,-2-1 0 0 0,0-2 0 0 0,0-1 0 0 0,3-2 0 0 0,-2-1 0 0 0,1 1 0 0 0,1 1 0 0 0,0 1 0 0 0,0 0 0 0 0,-1 2 0 0 0,1 0 0 0 0,1 0 0 0 0,1 0 0 0 0,-2 1 0 0 0,0-1 0 0 0,0 0 0 0 0,1 1 0 0 0,-2-1 0 0 0,1-2 0 0 0,-3-1 0 0 0,1 0 0 0 0,1 1 0 0 0,-1 1 0 0 0,0-2 0 0 0,1-3 0 0 0,1 2 0 0 0,0 2 0 0 0,-1 2 0 0 0,1-1 0 0 0,1 2 0 0 0,1-1 0 0 0,0-1 0 0 0,1-2 0 0 0,-2 1 0 0 0,-1 0 0 0 0,3 0 0 0 0,1 2 0 0 0,0-1 0 0 0,3 3 0 0 0,0-1 0 0 0,2 1 0 0 0,2 1 0 0 0,-2 0 0 0 0,-2 1 0 0 0,0 0 0 0 0,-1 2 0 0 0,2 0 0 0 0,0-1 0 0 0,2 0 0 0 0,-1 0 0 0 0,1 2 0 0 0,-1-1 0 0 0,-1-4 0 0 0,1 0 0 0 0,1 1 0 0 0,0-2 0 0 0,-1 3 0 0 0,-2-1 0 0 0,0 3 0 0 0,3-1 0 0 0,2 2 0 0 0,-1-1 0 0 0,1 0 0 0 0,-1-3 0 0 0,-3-1 0 0 0,-1-3 0 0 0,1-1 0 0 0,-3-1 0 0 0,0 3 0 0 0,1 1 0 0 0,-1 1 0 0 0,1 0 0 0 0,1-1 0 0 0,0-2 0 0 0,-2-1 0 0 0,0-3 0 0 0,-1 0 0 0 0,0 1 0 0 0,1 1 0 0 0,1 0 0 0 0,2 2 0 0 0,1 1 0 0 0,-2 0 0 0 0,2 0 0 0 0,1 0 0 0 0,0 1 0 0 0,-1-3 0 0 0,-2-1 0 0 0,1 1 0 0 0,2 0 0 0 0,-3 0 0 0 0,-2-1 0 0 0,2 0 0 0 0,1 0 0 0 0,3 1 0 0 0,0-2 0 0 0,-2 0 0 0 0,1-1 0 0 0,-1 0 0 0 0,-2-2 0 0 0,2-1 0 0 0,-1-2 0 0 0,-2 1 0 0 0,0 0 0 0 0,-1-1 0 0 0,-4 1 0 0 0,0 0 0 0 0,-1 2 0 0 0,1 0 0 0 0,0-2 0 0 0,1 1 0 0 0,0 0 0 0 0,1-1 0 0 0,3 1 0 0 0,0 0 0 0 0,0-1 0 0 0,2 0 0 0 0,-1 1 0 0 0,1-1 0 0 0,-2-2 0 0 0,-1 2 0 0 0,1 0 0 0 0,3-1 0 0 0,0-1 0 0 0,-1 0 0 0 0,-1-1 0 0 0,-2-1 0 0 0,0 0 0 0 0,-1 0 0 0 0,-1 0 0 0 0,0 0 0 0 0,0-1 0 0 0,0 1 0 0 0,0 0 0 0 0,2 0 0 0 0,3 0 0 0 0,1 0 0 0 0,2 0 0 0 0,-1 0 0 0 0,-2 0 0 0 0,-1 0 0 0 0,1 0 0 0 0,-1 0 0 0 0,0 0 0 0 0,-2 0 0 0 0,0 0 0 0 0,-1 0 0 0 0,-1 0 0 0 0,0 0 0 0 0,2-2 0 0 0,1-1 0 0 0,0 0 0 0 0,-3-1 0 0 0,-1-1 0 0 0,-1 1 0 0 0,0-1 0 0 0,-1-2 0 0 0,-1 0 0 0 0,1-1 0 0 0,0 2 0 0 0,2-2 0 0 0,0 1 0 0 0,-2 0 0 0 0,0 1 0 0 0,-2-1 0 0 0,0-2 0 0 0,1 2 0 0 0,-1-2 0 0 0,0 0 0 0 0,1-2 0 0 0,2 0 0 0 0,-2-2 0 0 0,-2 1 0 0 0,0-2 0 0 0,-1 1 0 0 0,-2 0 0 0 0,1-1 0 0 0,-1-1 0 0 0,2-1 0 0 0,2-3 0 0 0,-1 1 0 0 0,1 2 0 0 0,-1 3 0 0 0,1 0 0 0 0,-2 1 0 0 0,-1 0 0 0 0,1 0 0 0 0,1-3 0 0 0,0 0 0 0 0,-2-1 0 0 0,1 1 0 0 0,-1 0 0 0 0,-1 1 0 0 0,1 2 0 0 0,0 2 0 0 0,1-1 0 0 0,-1 1 0 0 0,2-2 0 0 0,-1 0 0 0 0,1 2 0 0 0,-1-2 0 0 0,1-4 0 0 0,2-3 0 0 0,-1 0 0 0 0,-2 0 0 0 0,-2 1 0 0 0,-2 2 0 0 0,2 3 0 0 0,-1 2 0 0 0,2 0 0 0 0,0 1 0 0 0,2-2 0 0 0,1 1 0 0 0,0-2 0 0 0,-2 0 0 0 0,0 3 0 0 0,0-1 0 0 0,-2 1 0 0 0,1-1 0 0 0,0-1 0 0 0,-2 0 0 0 0,0 0 0 0 0,1-1 0 0 0,-1-1 0 0 0,0 1 0 0 0,2 0 0 0 0,-1 0 0 0 0,0-1 0 0 0,1 1 0 0 0,-1 0 0 0 0,0 0 0 0 0,1 0 0 0 0,0 0 0 0 0,-1-1 0 0 0,-2 1 0 0 0,0 0 0 0 0,-1 0 0 0 0,1 0 0 0 0,1 0 0 0 0,0-3 0 0 0,-1 0 0 0 0,-1 0 0 0 0,0 1 0 0 0,2 0 0 0 0,0 1 0 0 0,0 0 0 0 0,-1-1 0 0 0,-1-2 0 0 0,0 2 0 0 0,0-1 0 0 0,-1 2 0 0 0,0 0 0 0 0,0-2 0 0 0,0-1 0 0 0,0 1 0 0 0,-1 1 0 0 0,1 0 0 0 0,0 1 0 0 0,0 1 0 0 0,3-3 0 0 0,0 0 0 0 0,-1-2 0 0 0,1-5 0 0 0,-2 0 0 0 0,0 1 0 0 0,0-2 0 0 0,-1 0 0 0 0,0 1 0 0 0,0 1 0 0 0,0 2 0 0 0,0 3 0 0 0,0-1 0 0 0,-3 1 0 0 0,0 1 0 0 0,-2-1 0 0 0,0-1 0 0 0,0-1 0 0 0,0 1 0 0 0,0-2 0 0 0,-1 3 0 0 0,-3 0 0 0 0,2 0 0 0 0,-1 2 0 0 0,0 0 0 0 0,3-2 0 0 0,-1 1 0 0 0,-1 2 0 0 0,-2 2 0 0 0,-4-5 0 0 0,-2 0 0 0 0,0-3 0 0 0,-3 0 0 0 0,0 1 0 0 0,1 2 0 0 0,3 2 0 0 0,1 2 0 0 0,2 3 0 0 0,-3-1 0 0 0,0 1 0 0 0,-1 1 0 0 0,0 0 0 0 0,3-1 0 0 0,1 2 0 0 0,0-1 0 0 0,-2 0 0 0 0,-6-4 0 0 0,-4 1 0 0 0,-3 0 0 0 0,-1-2 0 0 0,-3-2 0 0 0,-1 1 0 0 0,1 0 0 0 0,0 0 0 0 0,2 1 0 0 0,-2 0 0 0 0,0 1 0 0 0,1 0 0 0 0,2 2 0 0 0,3 1 0 0 0,2-1 0 0 0,0 3 0 0 0,0-1 0 0 0,2 2 0 0 0,1 0 0 0 0,0-1 0 0 0,-2 0 0 0 0,1 2 0 0 0,0 0 0 0 0,-3-2 0 0 0,0 1 0 0 0,-4 2 0 0 0,-4-1 0 0 0,-7-2 0 0 0,-9-1 0 0 0,-6 0 0 0 0,-4 0 0 0 0,0 0 0 0 0,2 0 0 0 0,0-2 0 0 0,4 1 0 0 0,5 1 0 0 0,9 3 0 0 0,8 3 0 0 0,7 1 0 0 0,4 1 0 0 0,4 1 0 0 0,2 1 0 0 0,1-1 0 0 0,-1 1 0 0 0,-2-1 0 0 0,-1 0 0 0 0,0 0 0 0 0,0 0 0 0 0,0 1 0 0 0,1-1 0 0 0,0 0 0 0 0,-1-1 0 0 0,-1 1 0 0 0,0 0 0 0 0,0 0 0 0 0,2 0 0 0 0,-1 0 0 0 0,2 0 0 0 0,0 0 0 0 0,-3 0 0 0 0,0 0 0 0 0,0 0 0 0 0,1 0 0 0 0,0 0 0 0 0,1 0 0 0 0,1 0 0 0 0,-1 0 0 0 0,-6 0 0 0 0,-6 0 0 0 0,1 3 0 0 0,-2 0 0 0 0,-1 2 0 0 0,0 2 0 0 0,0 1 0 0 0,1 0 0 0 0,2-1 0 0 0,3-1 0 0 0,4-2 0 0 0,2-2 0 0 0,-1-1 0 0 0,1 0 0 0 0,1-1 0 0 0,0-1 0 0 0,1 1 0 0 0,0 0 0 0 0,1-1 0 0 0,0 1 0 0 0,0 0 0 0 0,0 0 0 0 0,0 0 0 0 0,0 0 0 0 0,-1 0 0 0 0,1 0 0 0 0,2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28718 16227 16383 0 0,'-2'0'0'0'0,"-4"0"0"0"0,-4 0 0 0 0,-3 0 0 0 0,-2 0 0 0 0,0 0 0 0 0,0 0 0 0 0,0 0 0 0 0,1 0 0 0 0,0 0 0 0 0,0 3 0 0 0,1 0 0 0 0,0-1 0 0 0,2 3 0 0 0,1 0 0 0 0,0-2 0 0 0,-1 0 0 0 0,2 1 0 0 0,2 3 0 0 0,0-1 0 0 0,1 1 0 0 0,0 0 0 0 0,-2 1 0 0 0,1 0 0 0 0,-1 0 0 0 0,1 5 0 0 0,2 3 0 0 0,-3-2 0 0 0,0-1 0 0 0,-1-2 0 0 0,1-2 0 0 0,0-1 0 0 0,-1-3 0 0 0,1 0 0 0 0,2 2 0 0 0,-1 4 0 0 0,2 2 0 0 0,1 2 0 0 0,1 0 0 0 0,1-1 0 0 0,2 3 0 0 0,0 0 0 0 0,0-1 0 0 0,0 0 0 0 0,0-1 0 0 0,1-1 0 0 0,-1 0 0 0 0,0 1 0 0 0,0 1 0 0 0,0 2 0 0 0,2-2 0 0 0,1-1 0 0 0,2-2 0 0 0,0 0 0 0 0,2 0 0 0 0,-1 0 0 0 0,-1-1 0 0 0,1-1 0 0 0,2-1 0 0 0,-2 0 0 0 0,0 1 0 0 0,0-2 0 0 0,2-2 0 0 0,1 0 0 0 0,2-1 0 0 0,1-2 0 0 0,-2 0 0 0 0,1 1 0 0 0,-1-2 0 0 0,1 2 0 0 0,1-1 0 0 0,0 0 0 0 0,1-2 0 0 0,0 0 0 0 0,0-1 0 0 0,1-1 0 0 0,-1 0 0 0 0,0 0 0 0 0,1 0 0 0 0,-1 0 0 0 0,0-1 0 0 0,0 1 0 0 0,0 0 0 0 0,0 0 0 0 0,1 0 0 0 0,-1 0 0 0 0,0 0 0 0 0,0 0 0 0 0,0 0 0 0 0,0 0 0 0 0,0 0 0 0 0,1 0 0 0 0,-1 0 0 0 0,0 0 0 0 0,0 0 0 0 0,0 0 0 0 0,0 0 0 0 0,0 0 0 0 0,1 0 0 0 0,-1 0 0 0 0,0 0 0 0 0,0 0 0 0 0,0 0 0 0 0,-2 2 0 0 0,-1 1 0 0 0,1 0 0 0 0,-1-1 0 0 0,2 0 0 0 0,0-1 0 0 0,1 0 0 0 0,0 1 0 0 0,0 1 0 0 0,0 0 0 0 0,0-1 0 0 0,1-1 0 0 0,-1 0 0 0 0,0 0 0 0 0,0-1 0 0 0,3 0 0 0 0,0 0 0 0 0,0 0 0 0 0,-1 0 0 0 0,0 0 0 0 0,-1 0 0 0 0,0-1 0 0 0,-1 1 0 0 0,0 0 0 0 0,0 0 0 0 0,0 0 0 0 0,0 3 0 0 0,0 0 0 0 0,0 0 0 0 0,1-1 0 0 0,-1-1 0 0 0,0 0 0 0 0,0 0 0 0 0,0-1 0 0 0,0 0 0 0 0,0 0 0 0 0,1 0 0 0 0,-1 0 0 0 0,0 0 0 0 0,0 0 0 0 0,0 0 0 0 0,0 0 0 0 0,0 0 0 0 0,1 0 0 0 0,-3-3 0 0 0,-1 0 0 0 0,0 1 0 0 0,1-1 0 0 0,-2-1 0 0 0,0 0 0 0 0,1 1 0 0 0,1-2 0 0 0,0-2 0 0 0,1 1 0 0 0,-1-2 0 0 0,-1 1 0 0 0,-2-1 0 0 0,-2 0 0 0 0,-2-3 0 0 0,-2 0 0 0 0,-2-1 0 0 0,0-1 0 0 0,0-1 0 0 0,0 1 0 0 0,-1 0 0 0 0,1-3 0 0 0,0 0 0 0 0,-1 0 0 0 0,1 0 0 0 0,0 1 0 0 0,0 1 0 0 0,0 0 0 0 0,0 1 0 0 0,0 0 0 0 0,0 0 0 0 0,0 0 0 0 0,0 0 0 0 0,0 0 0 0 0,0 0 0 0 0,-2 0 0 0 0,-1 0 0 0 0,-2 2 0 0 0,0 1 0 0 0,-2 1 0 0 0,-1 2 0 0 0,0-2 0 0 0,-1 1 0 0 0,2 0 0 0 0,1-1 0 0 0,0 1 0 0 0,-1 0 0 0 0,-2-2 0 0 0,-2 2 0 0 0,-1-1 0 0 0,2 0 0 0 0,0-2 0 0 0,-1 2 0 0 0,0 0 0 0 0,-1 1 0 0 0,0 0 0 0 0,-1 1 0 0 0,2 0 0 0 0,1 1 0 0 0,0 2 0 0 0,-1 1 0 0 0,-1 1 0 0 0,0 1 0 0 0,-1 1 0 0 0,0 0 0 0 0,0 0 0 0 0,0-2 0 0 0,-1 0 0 0 0,1-1 0 0 0,0 1 0 0 0,0 0 0 0 0,0-1 0 0 0,-1-1 0 0 0,1 1 0 0 0,0 1 0 0 0,0 1 0 0 0,-2 0 0 0 0,-4-2 0 0 0,-2 0 0 0 0,-2 0 0 0 0,-3 1 0 0 0,0 1 0 0 0,2 0 0 0 0,0 0 0 0 0,2 1 0 0 0,5-2 0 0 0,3-1 0 0 0,2 0 0 0 0,0 1 0 0 0,1 1 0 0 0,-1 0 0 0 0,0 0 0 0 0,-1 1 0 0 0,1 0 0 0 0,-1-2 0 0 0,-1-1 0 0 0,1 0 0 0 0,0 1 0 0 0,0 1 0 0 0,0 0 0 0 0,-1 0 0 0 0,1 1 0 0 0,2-2 0 0 0,1-1 0 0 0,0 0 0 0 0,-1 1 0 0 0,-1 0 0 0 0,0 1 0 0 0,2-1 0 0 0,0-2 0 0 0,0 2 0 0 0,-1-1 0 0 0,-1 2 0 0 0,0 0 0 0 0,-1 1 0 0 0,0-1 0 0 0,2 2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38195 13754 16383 0 0,'-3'0'0'0'0,"0"-2"0"0"0,-2-1 0 0 0,0-2 0 0 0,-2-2 0 0 0,1-3 0 0 0,1-1 0 0 0,-1-2 0 0 0,-1 0 0 0 0,-2-1 0 0 0,-2 1 0 0 0,-1-3 0 0 0,2 0 0 0 0,-3-3 0 0 0,0 3 0 0 0,1 1 0 0 0,3 1 0 0 0,1 4 0 0 0,-1 2 0 0 0,-1 3 0 0 0,0 5 0 0 0,-4 2 0 0 0,-2 4 0 0 0,0 2 0 0 0,1 2 0 0 0,2 2 0 0 0,2-1 0 0 0,0-1 0 0 0,-3-1 0 0 0,0-1 0 0 0,-1 1 0 0 0,0 2 0 0 0,1-2 0 0 0,-1-3 0 0 0,2-1 0 0 0,-1-5 0 0 0,3-3 0 0 0,1-3 0 0 0,0-1 0 0 0,-1-3 0 0 0,0-1 0 0 0,-1-1 0 0 0,-3 1 0 0 0,1 1 0 0 0,1 1 0 0 0,3 1 0 0 0,0 3 0 0 0,0 6 0 0 0,0 6 0 0 0,-2 7 0 0 0,0 3 0 0 0,0 1 0 0 0,1-1 0 0 0,1-2 0 0 0,2-3 0 0 0,0-2 0 0 0,-1-4 0 0 0,-1-2 0 0 0,-1-2 0 0 0,-3-1 0 0 0,-4-4 0 0 0,-1-3 0 0 0,1-2 0 0 0,0-3 0 0 0,0-2 0 0 0,0 0 0 0 0,1-1 0 0 0,4 1 0 0 0,1 1 0 0 0,1 4 0 0 0,0 7 0 0 0,-1 4 0 0 0,3 3 0 0 0,-1 4 0 0 0,3 1 0 0 0,-1 2 0 0 0,1 1 0 0 0,1-2 0 0 0,-3-4 0 0 0,0-4 0 0 0,-2-6 0 0 0,-2-9 0 0 0,1-5 0 0 0,-4-4 0 0 0,0 1 0 0 0,0 2 0 0 0,-2-1 0 0 0,0 0 0 0 0,1 6 0 0 0,3 10 0 0 0,2 6 0 0 0,0 8 0 0 0,3 6 0 0 0,1 2 0 0 0,1 0 0 0 0,0-1 0 0 0,-2-4 0 0 0,0-4 0 0 0,-2-9 0 0 0,-1-7 0 0 0,-1-7 0 0 0,-2-5 0 0 0,-2-3 0 0 0,1 0 0 0 0,-2-1 0 0 0,0 3 0 0 0,1 2 0 0 0,1 4 0 0 0,1 7 0 0 0,3 5 0 0 0,1 6 0 0 0,1 4 0 0 0,2 2 0 0 0,-1 2 0 0 0,2 0 0 0 0,0-2 0 0 0,1 0 0 0 0,-1-4 0 0 0,-1-1 0 0 0,-4-4 0 0 0,-4-5 0 0 0,-2-3 0 0 0,-2-5 0 0 0,-3-4 0 0 0,-1 0 0 0 0,-1-1 0 0 0,1 2 0 0 0,3 3 0 0 0,2 4 0 0 0,3 3 0 0 0,3 3 0 0 0,3 5 0 0 0,-1 4 0 0 0,1 4 0 0 0,-1 0 0 0 0,2 1 0 0 0,-1-3 0 0 0,0-3 0 0 0,0-1 0 0 0,-2-1 0 0 0,0-2 0 0 0,-1-4 0 0 0,0-4 0 0 0,0-1 0 0 0,0-2 0 0 0,-1 2 0 0 0,3 4 0 0 0,1 3 0 0 0,2 3 0 0 0,0 2 0 0 0,1 3 0 0 0,1 0 0 0 0,0 0 0 0 0,1 1 0 0 0,0-2 0 0 0,0 0 0 0 0,0-1 0 0 0,-3-3 0 0 0,-2-1 0 0 0,-1-3 0 0 0,-1 0 0 0 0,-1 2 0 0 0,2 2 0 0 0,1 0 0 0 0,1 2 0 0 0,1-1 0 0 0,1 2 0 0 0,0-1 0 0 0,1 0 0 0 0,2 2 0 0 0,1 1 0 0 0,1 3 0 0 0,1 3 0 0 0,3-1 0 0 0,4-1 0 0 0,0-2 0 0 0,4-1 0 0 0,2-1 0 0 0,2-4 0 0 0,0 1 0 0 0,1-2 0 0 0,-1-1 0 0 0,-5-2 0 0 0,-5-1 0 0 0,-7 0 0 0 0,-4-1 0 0 0,-4 0 0 0 0,-2-1 0 0 0,-1 1 0 0 0,0 0 0 0 0,2 2 0 0 0,0 1 0 0 0,4 2 0 0 0,2 2 0 0 0,2 3 0 0 0,4 4 0 0 0,5-1 0 0 0,3 0 0 0 0,5 0 0 0 0,2-2 0 0 0,1-4 0 0 0,1 1 0 0 0,-2-3 0 0 0,0 1 0 0 0,-5 0 0 0 0,-7-2 0 0 0,-5 3 0 0 0,-6 3 0 0 0,-3 2 0 0 0,-2 0 0 0 0,-1 4 0 0 0,0 1 0 0 0,2-1 0 0 0,3 0 0 0 0,3 2 0 0 0,3-1 0 0 0,1 0 0 0 0,2-1 0 0 0,3-4 0 0 0,2-3 0 0 0,4-1 0 0 0,2-2 0 0 0,1 0 0 0 0,1-1 0 0 0,1-1 0 0 0,0-2 0 0 0,-3 2 0 0 0,-2 2 0 0 0,-6 0 0 0 0,-7 1 0 0 0,-6 2 0 0 0,-5 2 0 0 0,-3 2 0 0 0,0 3 0 0 0,1 0 0 0 0,3-1 0 0 0,3 1 0 0 0,5-2 0 0 0,5 0 0 0 0,3-1 0 0 0,2-1 0 0 0,5-2 0 0 0,1 0 0 0 0,2-2 0 0 0,-1 1 0 0 0,-3 0 0 0 0,-4-1 0 0 0,-6 3 0 0 0,-6 3 0 0 0,-3 5 0 0 0,-1 2 0 0 0,-1 1 0 0 0,0-1 0 0 0,1-3 0 0 0,4-1 0 0 0,3-2 0 0 0,1-1 0 0 0,3 0 0 0 0,3-1 0 0 0,4-3 0 0 0,0 0 0 0 0,2 0 0 0 0,1 3 0 0 0,0 1 0 0 0,0 1 0 0 0,-3-2 0 0 0,-6 0 0 0 0,-4 4 0 0 0,-2 0 0 0 0,-2-2 0 0 0,1-2 0 0 0,-2 0 0 0 0,2-1 0 0 0,-1-2 0 0 0,1-1 0 0 0,2 3 0 0 0,4 4 0 0 0,4 3 0 0 0,4 1 0 0 0,4 2 0 0 0,3-1 0 0 0,2-2 0 0 0,-4-4 0 0 0,-6-4 0 0 0,-6-5 0 0 0,-6 4 0 0 0,-2 2 0 0 0,1 2 0 0 0,2 2 0 0 0,1 4 0 0 0,1 0 0 0 0,2 1 0 0 0,0 2 0 0 0,1-1 0 0 0,3-2 0 0 0,2-3 0 0 0,4-1 0 0 0,1 6 0 0 0,2 3 0 0 0,1-1 0 0 0,3 1 0 0 0,-1 9 0 0 0,-4 1 0 0 0,-3-3 0 0 0,-3-3 0 0 0,-3-3 0 0 0,-3-3 0 0 0,-5-4 0 0 0,-2-2 0 0 0,-3-1 0 0 0,-2-3 0 0 0,0-2 0 0 0,-1-3 0 0 0,2 3 0 0 0,1-2 0 0 0,3 0 0 0 0,2 1 0 0 0,2 2 0 0 0,2-1 0 0 0,1 2 0 0 0,1 0 0 0 0,1 0 0 0 0,2 0 0 0 0,2-2 0 0 0,4 0 0 0 0,1 1 0 0 0,0-2 0 0 0,-4-4 0 0 0,-6-2 0 0 0,-2 2 0 0 0,-2 9 0 0 0,3 7 0 0 0,2 3 0 0 0,2-1 0 0 0,3-4 0 0 0,1-2 0 0 0,1-3 0 0 0,2 0 0 0 0,-4-7 0 0 0,-4 4 0 0 0,-3 5 0 0 0,-2 5 0 0 0,-1 1 0 0 0,-4-2 0 0 0,1 1 0 0 0,1-2 0 0 0,1-2 0 0 0,4-3 0 0 0,5-5 0 0 0,3-2 0 0 0,3-2 0 0 0,5 0 0 0 0,1-1 0 0 0,3-1 0 0 0,0-2 0 0 0,0-1 0 0 0,-2 0 0 0 0,-4 1 0 0 0,-1 3 0 0 0,-1 8 0 0 0,-2 3 0 0 0,-3 3 0 0 0,2 2 0 0 0,2-2 0 0 0,2-3 0 0 0,3-5 0 0 0,3-4 0 0 0,1-3 0 0 0,0-3 0 0 0,-1-1 0 0 0,-2 0 0 0 0,-1-1 0 0 0,-1 0 0 0 0,-1 0 0 0 0,0 1 0 0 0,-2 2 0 0 0,-1 0 0 0 0,0-1 0 0 0,1-2 0 0 0,2 0 0 0 0,2 0 0 0 0,1 0 0 0 0,-1-2 0 0 0,0-1 0 0 0,-1 1 0 0 0,0 1 0 0 0,-1 0 0 0 0,0 1 0 0 0,1 1 0 0 0,-1 0 0 0 0,-3 2 0 0 0,0 1 0 0 0,3 0 0 0 0,-1-3 0 0 0,-3 1 0 0 0,-1 0 0 0 0,-1-2 0 0 0,-2-5 0 0 0,-2-7 0 0 0,-1-5 0 0 0,-2-4 0 0 0,0-1 0 0 0,0 2 0 0 0,-1 11 0 0 0,1 9 0 0 0,2 12 0 0 0,3 4 0 0 0,1-6 0 0 0,-1-5 0 0 0,1-7 0 0 0,-1-4 0 0 0,0-4 0 0 0,2 5 0 0 0,3 14 0 0 0,7 6 0 0 0,2 1 0 0 0,-3 0 0 0 0,0-3 0 0 0,0-8 0 0 0,1-15 0 0 0,-2-11 0 0 0,-2-4 0 0 0,1-1 0 0 0,-2 1 0 0 0,-1 5 0 0 0,0 6 0 0 0,0 6 0 0 0,1 4 0 0 0,0 5 0 0 0,1 8 0 0 0,0 6 0 0 0,-2 5 0 0 0,-1 0 0 0 0,-2 1 0 0 0,0-3 0 0 0,1-4 0 0 0,1-5 0 0 0,3-3 0 0 0,2-3 0 0 0,1-2 0 0 0,-1 0 0 0 0,0-1 0 0 0,-1 0 0 0 0,0 5 0 0 0,0 10 0 0 0,-1 8 0 0 0,2 4 0 0 0,1 0 0 0 0,0-4 0 0 0,0-6 0 0 0,0-13 0 0 0,2-11 0 0 0,-2-10 0 0 0,2-8 0 0 0,0 2 0 0 0,-2 1 0 0 0,0 6 0 0 0,-1 5 0 0 0,-1 8 0 0 0,0 5 0 0 0,-3 8 0 0 0,-1 5 0 0 0,0-1 0 0 0,3 3 0 0 0,-1 0 0 0 0,0-2 0 0 0,0-4 0 0 0,0-3 0 0 0,0-3 0 0 0,1-5 0 0 0,0-1 0 0 0,0-2 0 0 0,0 1 0 0 0,1 1 0 0 0,-1 1 0 0 0,0 0 0 0 0,0 0 0 0 0,0 1 0 0 0,1 0 0 0 0,-1 0 0 0 0,2-2 0 0 0,1-3 0 0 0,0-1 0 0 0,0 1 0 0 0,-2-1 0 0 0,1 0 0 0 0,0 0 0 0 0,2 0 0 0 0,-1 1 0 0 0,-1 2 0 0 0,4 1 0 0 0,1 1 0 0 0,-1 1 0 0 0,-1 0 0 0 0,-1 0 0 0 0,-2 0 0 0 0,-1 0 0 0 0,-3 5 0 0 0,-1 3 0 0 0,-2 3 0 0 0,-3 2 0 0 0,-1-4 0 0 0,-3-10 0 0 0,0-11 0 0 0,-1-11 0 0 0,-1-8 0 0 0,5-10 0 0 0,2-2 0 0 0,-1-1 0 0 0,1 3 0 0 0,1 4 0 0 0,0 8 0 0 0,3 15 0 0 0,3 16 0 0 0,4 8 0 0 0,0 11 0 0 0,-1 5 0 0 0,-3 3 0 0 0,0-2 0 0 0,-3-2 0 0 0,0-6 0 0 0,-3-17 0 0 0,-2-12 0 0 0,-2-10 0 0 0,-1-6 0 0 0,-2-4 0 0 0,0-1 0 0 0,0 1 0 0 0,-1-2 0 0 0,-1 3 0 0 0,-1 3 0 0 0,-1 5 0 0 0,2 3 0 0 0,-2 5 0 0 0,0 2 0 0 0,1 1 0 0 0,-2-2 0 0 0,0-2 0 0 0,2 0 0 0 0,0-1 0 0 0,-1 4 0 0 0,-2 0 0 0 0,-2 2 0 0 0,-3 1 0 0 0,2-1 0 0 0,-1 1 0 0 0,-1 0 0 0 0,2-1 0 0 0,3-1 0 0 0,1-1 0 0 0,2-2 0 0 0,2-2 0 0 0,3-1 0 0 0,4-2 0 0 0,0-1 0 0 0,2 4 0 0 0,-1 1 0 0 0,1 1 0 0 0,-1 1 0 0 0,-2 0 0 0 0,-1-5 0 0 0,0-3 0 0 0,0-6 0 0 0,-1 0 0 0 0,2-1 0 0 0,1 3 0 0 0,1 2 0 0 0,0 2 0 0 0,0-2 0 0 0,-2 2 0 0 0,-1 2 0 0 0,-2 1 0 0 0,-1 2 0 0 0,-3 1 0 0 0,-1 0 0 0 0,-2 1 0 0 0,-1 0 0 0 0,-1-2 0 0 0,1 0 0 0 0,1-3 0 0 0,1-3 0 0 0,2-2 0 0 0,1-1 0 0 0,0-4 0 0 0,1-1 0 0 0,3-3 0 0 0,2 0 0 0 0,2 1 0 0 0,-2 3 0 0 0,-1 5 0 0 0,-1 3 0 0 0,-2 3 0 0 0,-2 3 0 0 0,-4 3 0 0 0,-1 1 0 0 0,-2 3 0 0 0,1 0 0 0 0,-1-1 0 0 0,1-2 0 0 0,2 0 0 0 0,1-2 0 0 0,4-1 0 0 0,2-2 0 0 0,3 1 0 0 0,3 1 0 0 0,2 2 0 0 0,-1-1 0 0 0,-1-1 0 0 0,-3 0 0 0 0,-1 0 0 0 0,-3-1 0 0 0,0 0 0 0 0,-3 3 0 0 0,-2 1 0 0 0,-1 2 0 0 0,-1 0 0 0 0,-1 1 0 0 0,1 0 0 0 0,1-5 0 0 0,1-6 0 0 0,2-2 0 0 0,1 1 0 0 0,0 1 0 0 0,4-1 0 0 0,0-2 0 0 0,2 1 0 0 0,1-1 0 0 0,-2 1 0 0 0,0 1 0 0 0,-2 3 0 0 0,-1 0 0 0 0,-2 2 0 0 0,-2-1 0 0 0,0-1 0 0 0,0 0 0 0 0,1-6 0 0 0,1-6 0 0 0,1 0 0 0 0,1 0 0 0 0,2 0 0 0 0,3 0 0 0 0,-1 3 0 0 0,0 2 0 0 0,-2 1 0 0 0,-1 4 0 0 0,-1 1 0 0 0,0 2 0 0 0,-8-1 0 0 0,-2 0 0 0 0,-2 3 0 0 0,1-1 0 0 0,0-3 0 0 0,0 0 0 0 0,0 0 0 0 0,1 1 0 0 0,2 0 0 0 0,-1 4 0 0 0,2 2 0 0 0,1-1 0 0 0,0 2 0 0 0,-2 1 0 0 0,-2-1 0 0 0,1-1 0 0 0,1-1 0 0 0,3-1 0 0 0,1-1 0 0 0,-1 2 0 0 0,1 1 0 0 0,0 2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39632 14878 16383 0 0,'-2'0'0'0'0,"-3"7"0"0"0,-1 4 0 0 0,-1 3 0 0 0,-3 1 0 0 0,0 2 0 0 0,-2 4 0 0 0,-3-1 0 0 0,-1 4 0 0 0,0-3 0 0 0,0-2 0 0 0,1 0 0 0 0,2-2 0 0 0,3-2 0 0 0,1-3 0 0 0,10-1 0 0 0,9 1 0 0 0,7 2 0 0 0,6 3 0 0 0,0-1 0 0 0,4 1 0 0 0,-1 0 0 0 0,0-1 0 0 0,-5 0 0 0 0,-4-4 0 0 0,-2-3 0 0 0,-1-4 0 0 0,1 7 0 0 0,0 3 0 0 0,-2 2 0 0 0,-4-1 0 0 0,-1-2 0 0 0,-1-2 0 0 0,-1-2 0 0 0,0-4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39511 15062 16383 0 0,'2'0'0'0'0,"4"0"0"0"0,4-2 0 0 0,5-3 0 0 0,10-1 0 0 0,6-1 0 0 0,6-2 0 0 0,4-4 0 0 0,-2 0 0 0 0,-5 3 0 0 0,-6 2 0 0 0,-6 4 0 0 0,-5 1 0 0 0,-2 2 0 0 0,-2 1 0 0 0,1 0 0 0 0,1 1 0 0 0,0-1 0 0 0,2 1 0 0 0,2-1 0 0 0,1 0 0 0 0,-2 0 0 0 0,2 0 0 0 0,1 0 0 0 0,-1 0 0 0 0,1 0 0 0 0,0 0 0 0 0,-3 0 0 0 0,1 0 0 0 0,-3 3 0 0 0,-2 0 0 0 0,1-1 0 0 0,3 3 0 0 0,0 0 0 0 0,-1 1 0 0 0,2-1 0 0 0,-1 0 0 0 0,-1-2 0 0 0,-1-1 0 0 0,-1 0 0 0 0,-1 2 0 0 0,2 5 0 0 0,0 1 0 0 0,0 0 0 0 0,1 3 0 0 0,-1 1 0 0 0,0 0 0 0 0,0 1 0 0 0,2-1 0 0 0,-1-2 0 0 0,0-1 0 0 0,-1-3 0 0 0,-1 0 0 0 0,-1-1 0 0 0,2-1 0 0 0,0 0 0 0 0,0-1 0 0 0,0 0 0 0 0,-2-1 0 0 0,0 0 0 0 0,0 1 0 0 0,-1-1 0 0 0,0 2 0 0 0,0-1 0 0 0,-2 2 0 0 0,-1-1 0 0 0,0-1 0 0 0,1 0 0 0 0,0 0 0 0 0,2 2 0 0 0,-1-2 0 0 0,-1 2 0 0 0,-1-1 0 0 0,-2-4 0 0 0,-2-1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9913 17242 16383 0 0,'2'0'0'0'0,"3"2"0"0"0,6 6 0 0 0,4 3 0 0 0,5 2 0 0 0,1 1 0 0 0,0 1 0 0 0,-5-1 0 0 0,-2-2 0 0 0,-2-3 0 0 0,-2-1 0 0 0,-1 0 0 0 0,3 4 0 0 0,1-1 0 0 0,0 0 0 0 0,-1 1 0 0 0,-1 0 0 0 0,0-1 0 0 0,-1-1 0 0 0,-1-3 0 0 0,0-1 0 0 0,1-2 0 0 0,2 0 0 0 0,-2 2 0 0 0,-1 0 0 0 0,-1 1 0 0 0,0-1 0 0 0,1 1 0 0 0,1 2 0 0 0,-1 1 0 0 0,0-1 0 0 0,1-2 0 0 0,-2 1 0 0 0,1 0 0 0 0,1-1 0 0 0,0 1 0 0 0,2 1 0 0 0,0-1 0 0 0,-1 0 0 0 0,1 2 0 0 0,1 0 0 0 0,1 0 0 0 0,0-1 0 0 0,2 1 0 0 0,-1 1 0 0 0,-2-1 0 0 0,0-1 0 0 0,0 3 0 0 0,-1 0 0 0 0,1-1 0 0 0,0-1 0 0 0,0-1 0 0 0,0 0 0 0 0,0 2 0 0 0,2 0 0 0 0,-1 1 0 0 0,1 1 0 0 0,1 2 0 0 0,-1-1 0 0 0,0-1 0 0 0,-1-2 0 0 0,0-1 0 0 0,0-1 0 0 0,-1 2 0 0 0,0 0 0 0 0,2 1 0 0 0,4 1 0 0 0,-3-1 0 0 0,-1-1 0 0 0,0-3 0 0 0,-4 0 0 0 0,-1 0 0 0 0,0 1 0 0 0,1 0 0 0 0,0-1 0 0 0,1 2 0 0 0,0 1 0 0 0,1-2 0 0 0,0 0 0 0 0,0 2 0 0 0,1-3 0 0 0,-1 1 0 0 0,-2 0 0 0 0,-1 0 0 0 0,-2-1 0 0 0,0-1 0 0 0,-1 1 0 0 0,0-2 0 0 0,1-1 0 0 0,-1 0 0 0 0,1 0 0 0 0,-1 1 0 0 0,1-1 0 0 0,-2 2 0 0 0,1-1 0 0 0,-1 1 0 0 0,-1-1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11110 17207 16383 0 0,'-2'0'0'0'0,"-3"4"0"0"0,-4 4 0 0 0,-1 1 0 0 0,-2 1 0 0 0,1 0 0 0 0,1 2 0 0 0,-1 1 0 0 0,0-1 0 0 0,1 2 0 0 0,0-3 0 0 0,0-3 0 0 0,0-1 0 0 0,0 2 0 0 0,1 0 0 0 0,1 2 0 0 0,1 0 0 0 0,-2-1 0 0 0,-1-2 0 0 0,1 2 0 0 0,0-1 0 0 0,-1 0 0 0 0,1 1 0 0 0,3 1 0 0 0,-1 1 0 0 0,0 3 0 0 0,0 1 0 0 0,-1-2 0 0 0,-1-2 0 0 0,1 0 0 0 0,-1-2 0 0 0,2-1 0 0 0,0 1 0 0 0,0 0 0 0 0,0-1 0 0 0,1 3 0 0 0,-1 0 0 0 0,-2 2 0 0 0,0-3 0 0 0,0 0 0 0 0,-1-2 0 0 0,3 0 0 0 0,-1 0 0 0 0,-1 1 0 0 0,-1 1 0 0 0,1 1 0 0 0,-1 0 0 0 0,1 1 0 0 0,0 0 0 0 0,0 1 0 0 0,0-3 0 0 0,0-1 0 0 0,1 1 0 0 0,-2 0 0 0 0,2 0 0 0 0,0 1 0 0 0,-2-1 0 0 0,0-1 0 0 0,0 0 0 0 0,1-1 0 0 0,1-1 0 0 0,0 0 0 0 0,2-1 0 0 0,-1-1 0 0 0,-2 1 0 0 0,2 1 0 0 0,-1 2 0 0 0,-1 1 0 0 0,-2 1 0 0 0,-1 1 0 0 0,0-2 0 0 0,1 0 0 0 0,1-3 0 0 0,2 0 0 0 0,0 1 0 0 0,-1 1 0 0 0,-1 1 0 0 0,-1-1 0 0 0,1 0 0 0 0,0 0 0 0 0,0 1 0 0 0,-1-2 0 0 0,2 1 0 0 0,-1-3 0 0 0,0 1 0 0 0,0-1 0 0 0,0 0 0 0 0,1-1 0 0 0,1 1 0 0 0,0-1 0 0 0,2 0 0 0 0,-1 0 0 0 0,-2 1 0 0 0,0-1 0 0 0,0 1 0 0 0,0 0 0 0 0,1 0 0 0 0,2 1 0 0 0,0 0 0 0 0,1 0 0 0 0,-1-1 0 0 0,1-1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7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4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4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16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19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6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9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8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22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35.png"/><Relationship Id="rId50" Type="http://schemas.openxmlformats.org/officeDocument/2006/relationships/customXml" Target="../ink/ink24.xml"/><Relationship Id="rId55" Type="http://schemas.openxmlformats.org/officeDocument/2006/relationships/image" Target="../media/image39.png"/><Relationship Id="rId63" Type="http://schemas.openxmlformats.org/officeDocument/2006/relationships/image" Target="../media/image43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customXml" Target="../ink/ink7.xml"/><Relationship Id="rId29" Type="http://schemas.openxmlformats.org/officeDocument/2006/relationships/image" Target="../media/image26.png"/><Relationship Id="rId11" Type="http://schemas.openxmlformats.org/officeDocument/2006/relationships/image" Target="../media/image17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30.png"/><Relationship Id="rId40" Type="http://schemas.openxmlformats.org/officeDocument/2006/relationships/customXml" Target="../ink/ink19.xml"/><Relationship Id="rId45" Type="http://schemas.openxmlformats.org/officeDocument/2006/relationships/image" Target="../media/image34.png"/><Relationship Id="rId53" Type="http://schemas.openxmlformats.org/officeDocument/2006/relationships/image" Target="../media/image38.png"/><Relationship Id="rId58" Type="http://schemas.openxmlformats.org/officeDocument/2006/relationships/customXml" Target="../ink/ink28.xml"/><Relationship Id="rId5" Type="http://schemas.openxmlformats.org/officeDocument/2006/relationships/image" Target="../media/image14.png"/><Relationship Id="rId61" Type="http://schemas.openxmlformats.org/officeDocument/2006/relationships/image" Target="../media/image42.png"/><Relationship Id="rId19" Type="http://schemas.openxmlformats.org/officeDocument/2006/relationships/image" Target="../media/image21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5.png"/><Relationship Id="rId30" Type="http://schemas.openxmlformats.org/officeDocument/2006/relationships/customXml" Target="../ink/ink14.xml"/><Relationship Id="rId35" Type="http://schemas.openxmlformats.org/officeDocument/2006/relationships/image" Target="../media/image29.png"/><Relationship Id="rId43" Type="http://schemas.openxmlformats.org/officeDocument/2006/relationships/image" Target="../media/image33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8" Type="http://schemas.openxmlformats.org/officeDocument/2006/relationships/customXml" Target="../ink/ink3.xml"/><Relationship Id="rId51" Type="http://schemas.openxmlformats.org/officeDocument/2006/relationships/image" Target="../media/image37.png"/><Relationship Id="rId3" Type="http://schemas.openxmlformats.org/officeDocument/2006/relationships/image" Target="../media/image13.png"/><Relationship Id="rId12" Type="http://schemas.openxmlformats.org/officeDocument/2006/relationships/customXml" Target="../ink/ink5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41.png"/><Relationship Id="rId20" Type="http://schemas.openxmlformats.org/officeDocument/2006/relationships/customXml" Target="../ink/ink9.xml"/><Relationship Id="rId41" Type="http://schemas.openxmlformats.org/officeDocument/2006/relationships/image" Target="../media/image32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36.png"/><Relationship Id="rId57" Type="http://schemas.openxmlformats.org/officeDocument/2006/relationships/image" Target="../media/image40.png"/><Relationship Id="rId10" Type="http://schemas.openxmlformats.org/officeDocument/2006/relationships/customXml" Target="../ink/ink4.xml"/><Relationship Id="rId31" Type="http://schemas.openxmlformats.org/officeDocument/2006/relationships/image" Target="../media/image27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44.png"/><Relationship Id="rId4" Type="http://schemas.openxmlformats.org/officeDocument/2006/relationships/customXml" Target="../ink/ink1.xml"/><Relationship Id="rId9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customXml" Target="../ink/ink8.xml"/><Relationship Id="rId3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b0_3U4olW8?si=W2LIpItBMFVpgrc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1ovaAasCKp0?si=emVL5iEn9xmNElW3" TargetMode="External"/><Relationship Id="rId4" Type="http://schemas.openxmlformats.org/officeDocument/2006/relationships/hyperlink" Target="https://youtu.be/PH7vcZjTSLA?si=tEJoQhXV1b838uP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3B963-1292-13E8-A592-F50BDCB39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4933" b="10481"/>
          <a:stretch/>
        </p:blipFill>
        <p:spPr>
          <a:xfrm>
            <a:off x="20" y="-4069"/>
            <a:ext cx="1219198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38202" y="2400301"/>
            <a:ext cx="8412384" cy="3222578"/>
          </a:xfrm>
        </p:spPr>
        <p:txBody>
          <a:bodyPr anchor="b">
            <a:normAutofit/>
          </a:bodyPr>
          <a:lstStyle/>
          <a:p>
            <a:r>
              <a:rPr lang="el-GR" err="1"/>
              <a:t>Tutorial</a:t>
            </a:r>
            <a:r>
              <a:rPr lang="el-GR"/>
              <a:t> για το </a:t>
            </a:r>
            <a:r>
              <a:rPr lang="el-GR" err="1"/>
              <a:t>Animation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38200" y="662744"/>
            <a:ext cx="8708409" cy="870450"/>
          </a:xfrm>
        </p:spPr>
        <p:txBody>
          <a:bodyPr anchor="ctr">
            <a:normAutofit/>
          </a:bodyPr>
          <a:lstStyle/>
          <a:p>
            <a:r>
              <a:rPr lang="el-GR"/>
              <a:t>STUDIO 2B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 dirty="0"/>
              <a:t>TIMELINE</a:t>
            </a:r>
            <a:br>
              <a:rPr lang="el-GR" dirty="0"/>
            </a:br>
            <a:r>
              <a:rPr lang="el-GR" dirty="0" err="1"/>
              <a:t>analisys</a:t>
            </a:r>
            <a:br>
              <a:rPr lang="el-GR" dirty="0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4/15/2024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pic>
        <p:nvPicPr>
          <p:cNvPr id="3" name="Εικόνα 2" descr="Εικόνα που περιέχει κείμενο, στιγμιότυπο οθόνης, πιάνο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796083F0-9263-F69A-6D08-C4779B8E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8" y="2390775"/>
            <a:ext cx="9953625" cy="2076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Γραφή 7">
                <a:extLst>
                  <a:ext uri="{FF2B5EF4-FFF2-40B4-BE49-F238E27FC236}">
                    <a16:creationId xmlns:a16="http://schemas.microsoft.com/office/drawing/2014/main" id="{4673C302-483D-35A1-516F-748A17D18FB3}"/>
                  </a:ext>
                </a:extLst>
              </p14:cNvPr>
              <p14:cNvContentPartPr/>
              <p14:nvPr/>
            </p14:nvContentPartPr>
            <p14:xfrm>
              <a:off x="6210945" y="4068209"/>
              <a:ext cx="495602" cy="1407777"/>
            </p14:xfrm>
          </p:contentPart>
        </mc:Choice>
        <mc:Fallback xmlns="">
          <p:pic>
            <p:nvPicPr>
              <p:cNvPr id="8" name="Γραφή 7">
                <a:extLst>
                  <a:ext uri="{FF2B5EF4-FFF2-40B4-BE49-F238E27FC236}">
                    <a16:creationId xmlns:a16="http://schemas.microsoft.com/office/drawing/2014/main" id="{4673C302-483D-35A1-516F-748A17D18F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2962" y="4050571"/>
                <a:ext cx="531208" cy="1443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Γραφή 11">
                <a:extLst>
                  <a:ext uri="{FF2B5EF4-FFF2-40B4-BE49-F238E27FC236}">
                    <a16:creationId xmlns:a16="http://schemas.microsoft.com/office/drawing/2014/main" id="{A2A8EB10-7292-2362-B1D6-FE716F4985EF}"/>
                  </a:ext>
                </a:extLst>
              </p14:cNvPr>
              <p14:cNvContentPartPr/>
              <p14:nvPr/>
            </p14:nvContentPartPr>
            <p14:xfrm>
              <a:off x="2810993" y="1599727"/>
              <a:ext cx="2073379" cy="1416490"/>
            </p14:xfrm>
          </p:contentPart>
        </mc:Choice>
        <mc:Fallback xmlns="">
          <p:pic>
            <p:nvPicPr>
              <p:cNvPr id="12" name="Γραφή 11">
                <a:extLst>
                  <a:ext uri="{FF2B5EF4-FFF2-40B4-BE49-F238E27FC236}">
                    <a16:creationId xmlns:a16="http://schemas.microsoft.com/office/drawing/2014/main" id="{A2A8EB10-7292-2362-B1D6-FE716F4985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2995" y="1581733"/>
                <a:ext cx="2109015" cy="1452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Γραφή 13">
                <a:extLst>
                  <a:ext uri="{FF2B5EF4-FFF2-40B4-BE49-F238E27FC236}">
                    <a16:creationId xmlns:a16="http://schemas.microsoft.com/office/drawing/2014/main" id="{07BCCAFA-9D5D-5CA7-860A-89864612CB54}"/>
                  </a:ext>
                </a:extLst>
              </p14:cNvPr>
              <p14:cNvContentPartPr/>
              <p14:nvPr/>
            </p14:nvContentPartPr>
            <p14:xfrm>
              <a:off x="2683298" y="3047481"/>
              <a:ext cx="833467" cy="1051426"/>
            </p14:xfrm>
          </p:contentPart>
        </mc:Choice>
        <mc:Fallback xmlns="">
          <p:pic>
            <p:nvPicPr>
              <p:cNvPr id="14" name="Γραφή 13">
                <a:extLst>
                  <a:ext uri="{FF2B5EF4-FFF2-40B4-BE49-F238E27FC236}">
                    <a16:creationId xmlns:a16="http://schemas.microsoft.com/office/drawing/2014/main" id="{07BCCAFA-9D5D-5CA7-860A-89864612CB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65304" y="3029849"/>
                <a:ext cx="869094" cy="108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Γραφή 15">
                <a:extLst>
                  <a:ext uri="{FF2B5EF4-FFF2-40B4-BE49-F238E27FC236}">
                    <a16:creationId xmlns:a16="http://schemas.microsoft.com/office/drawing/2014/main" id="{09AFF203-05B7-6708-B6AF-5B9A5761DA4E}"/>
                  </a:ext>
                </a:extLst>
              </p14:cNvPr>
              <p14:cNvContentPartPr/>
              <p14:nvPr/>
            </p14:nvContentPartPr>
            <p14:xfrm>
              <a:off x="6076605" y="3814512"/>
              <a:ext cx="469754" cy="241806"/>
            </p14:xfrm>
          </p:contentPart>
        </mc:Choice>
        <mc:Fallback xmlns="">
          <p:pic>
            <p:nvPicPr>
              <p:cNvPr id="16" name="Γραφή 15">
                <a:extLst>
                  <a:ext uri="{FF2B5EF4-FFF2-40B4-BE49-F238E27FC236}">
                    <a16:creationId xmlns:a16="http://schemas.microsoft.com/office/drawing/2014/main" id="{09AFF203-05B7-6708-B6AF-5B9A5761DA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58980" y="3796547"/>
                <a:ext cx="505363" cy="277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Γραφή 17">
                <a:extLst>
                  <a:ext uri="{FF2B5EF4-FFF2-40B4-BE49-F238E27FC236}">
                    <a16:creationId xmlns:a16="http://schemas.microsoft.com/office/drawing/2014/main" id="{CD513ED6-5210-9385-48BE-2C875CA4274F}"/>
                  </a:ext>
                </a:extLst>
              </p14:cNvPr>
              <p14:cNvContentPartPr/>
              <p14:nvPr/>
            </p14:nvContentPartPr>
            <p14:xfrm>
              <a:off x="8179809" y="3092753"/>
              <a:ext cx="775577" cy="1007143"/>
            </p14:xfrm>
          </p:contentPart>
        </mc:Choice>
        <mc:Fallback xmlns="">
          <p:pic>
            <p:nvPicPr>
              <p:cNvPr id="18" name="Γραφή 17">
                <a:extLst>
                  <a:ext uri="{FF2B5EF4-FFF2-40B4-BE49-F238E27FC236}">
                    <a16:creationId xmlns:a16="http://schemas.microsoft.com/office/drawing/2014/main" id="{CD513ED6-5210-9385-48BE-2C875CA427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62174" y="3075122"/>
                <a:ext cx="811207" cy="1042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Γραφή 19">
                <a:extLst>
                  <a:ext uri="{FF2B5EF4-FFF2-40B4-BE49-F238E27FC236}">
                    <a16:creationId xmlns:a16="http://schemas.microsoft.com/office/drawing/2014/main" id="{33E47BD6-2C05-7B2F-30E8-21C7F20318D6}"/>
                  </a:ext>
                </a:extLst>
              </p14:cNvPr>
              <p14:cNvContentPartPr/>
              <p14:nvPr/>
            </p14:nvContentPartPr>
            <p14:xfrm>
              <a:off x="9057297" y="3459764"/>
              <a:ext cx="107583" cy="178562"/>
            </p14:xfrm>
          </p:contentPart>
        </mc:Choice>
        <mc:Fallback xmlns="">
          <p:pic>
            <p:nvPicPr>
              <p:cNvPr id="20" name="Γραφή 19">
                <a:extLst>
                  <a:ext uri="{FF2B5EF4-FFF2-40B4-BE49-F238E27FC236}">
                    <a16:creationId xmlns:a16="http://schemas.microsoft.com/office/drawing/2014/main" id="{33E47BD6-2C05-7B2F-30E8-21C7F20318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39366" y="3441800"/>
                <a:ext cx="143085" cy="214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Γραφή 21">
                <a:extLst>
                  <a:ext uri="{FF2B5EF4-FFF2-40B4-BE49-F238E27FC236}">
                    <a16:creationId xmlns:a16="http://schemas.microsoft.com/office/drawing/2014/main" id="{B2AAB789-C356-4A4C-D5D9-54C9B7A0018F}"/>
                  </a:ext>
                </a:extLst>
              </p14:cNvPr>
              <p14:cNvContentPartPr/>
              <p14:nvPr/>
            </p14:nvContentPartPr>
            <p14:xfrm>
              <a:off x="9068273" y="3487248"/>
              <a:ext cx="452844" cy="107182"/>
            </p14:xfrm>
          </p:contentPart>
        </mc:Choice>
        <mc:Fallback xmlns="">
          <p:pic>
            <p:nvPicPr>
              <p:cNvPr id="22" name="Γραφή 21">
                <a:extLst>
                  <a:ext uri="{FF2B5EF4-FFF2-40B4-BE49-F238E27FC236}">
                    <a16:creationId xmlns:a16="http://schemas.microsoft.com/office/drawing/2014/main" id="{B2AAB789-C356-4A4C-D5D9-54C9B7A0018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50289" y="3469683"/>
                <a:ext cx="488453" cy="142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Γραφή 22">
                <a:extLst>
                  <a:ext uri="{FF2B5EF4-FFF2-40B4-BE49-F238E27FC236}">
                    <a16:creationId xmlns:a16="http://schemas.microsoft.com/office/drawing/2014/main" id="{64722B6B-8F7F-3925-65E0-2B24F2C94D07}"/>
                  </a:ext>
                </a:extLst>
              </p14:cNvPr>
              <p14:cNvContentPartPr/>
              <p14:nvPr/>
            </p14:nvContentPartPr>
            <p14:xfrm>
              <a:off x="1126435" y="4093975"/>
              <a:ext cx="405330" cy="318252"/>
            </p14:xfrm>
          </p:contentPart>
        </mc:Choice>
        <mc:Fallback xmlns="">
          <p:pic>
            <p:nvPicPr>
              <p:cNvPr id="23" name="Γραφή 22">
                <a:extLst>
                  <a:ext uri="{FF2B5EF4-FFF2-40B4-BE49-F238E27FC236}">
                    <a16:creationId xmlns:a16="http://schemas.microsoft.com/office/drawing/2014/main" id="{64722B6B-8F7F-3925-65E0-2B24F2C94D0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8452" y="4075995"/>
                <a:ext cx="440936" cy="353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Γραφή 23">
                <a:extLst>
                  <a:ext uri="{FF2B5EF4-FFF2-40B4-BE49-F238E27FC236}">
                    <a16:creationId xmlns:a16="http://schemas.microsoft.com/office/drawing/2014/main" id="{1E9A1E32-9C8A-B0F0-6176-531B54CD77DE}"/>
                  </a:ext>
                </a:extLst>
              </p14:cNvPr>
              <p14:cNvContentPartPr/>
              <p14:nvPr/>
            </p14:nvContentPartPr>
            <p14:xfrm>
              <a:off x="1210114" y="4084509"/>
              <a:ext cx="318618" cy="353091"/>
            </p14:xfrm>
          </p:contentPart>
        </mc:Choice>
        <mc:Fallback xmlns="">
          <p:pic>
            <p:nvPicPr>
              <p:cNvPr id="24" name="Γραφή 23">
                <a:extLst>
                  <a:ext uri="{FF2B5EF4-FFF2-40B4-BE49-F238E27FC236}">
                    <a16:creationId xmlns:a16="http://schemas.microsoft.com/office/drawing/2014/main" id="{1E9A1E32-9C8A-B0F0-6176-531B54CD77D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2493" y="4066890"/>
                <a:ext cx="354220" cy="388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Γραφή 24">
                <a:extLst>
                  <a:ext uri="{FF2B5EF4-FFF2-40B4-BE49-F238E27FC236}">
                    <a16:creationId xmlns:a16="http://schemas.microsoft.com/office/drawing/2014/main" id="{4FF1BD26-016D-CF85-57B7-8BA910704634}"/>
                  </a:ext>
                </a:extLst>
              </p14:cNvPr>
              <p14:cNvContentPartPr/>
              <p14:nvPr/>
            </p14:nvContentPartPr>
            <p14:xfrm>
              <a:off x="1623017" y="4146036"/>
              <a:ext cx="909535" cy="270063"/>
            </p14:xfrm>
          </p:contentPart>
        </mc:Choice>
        <mc:Fallback xmlns="">
          <p:pic>
            <p:nvPicPr>
              <p:cNvPr id="25" name="Γραφή 24">
                <a:extLst>
                  <a:ext uri="{FF2B5EF4-FFF2-40B4-BE49-F238E27FC236}">
                    <a16:creationId xmlns:a16="http://schemas.microsoft.com/office/drawing/2014/main" id="{4FF1BD26-016D-CF85-57B7-8BA9107046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05381" y="4128056"/>
                <a:ext cx="945168" cy="305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Γραφή 25">
                <a:extLst>
                  <a:ext uri="{FF2B5EF4-FFF2-40B4-BE49-F238E27FC236}">
                    <a16:creationId xmlns:a16="http://schemas.microsoft.com/office/drawing/2014/main" id="{750FEAB4-9307-A2E7-8A0A-214012308F04}"/>
                  </a:ext>
                </a:extLst>
              </p14:cNvPr>
              <p14:cNvContentPartPr/>
              <p14:nvPr/>
            </p14:nvContentPartPr>
            <p14:xfrm>
              <a:off x="1949962" y="4481952"/>
              <a:ext cx="260519" cy="170507"/>
            </p14:xfrm>
          </p:contentPart>
        </mc:Choice>
        <mc:Fallback xmlns="">
          <p:pic>
            <p:nvPicPr>
              <p:cNvPr id="26" name="Γραφή 25">
                <a:extLst>
                  <a:ext uri="{FF2B5EF4-FFF2-40B4-BE49-F238E27FC236}">
                    <a16:creationId xmlns:a16="http://schemas.microsoft.com/office/drawing/2014/main" id="{750FEAB4-9307-A2E7-8A0A-214012308F0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31995" y="4464363"/>
                <a:ext cx="296093" cy="206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Γραφή 26">
                <a:extLst>
                  <a:ext uri="{FF2B5EF4-FFF2-40B4-BE49-F238E27FC236}">
                    <a16:creationId xmlns:a16="http://schemas.microsoft.com/office/drawing/2014/main" id="{4EC7FE00-C663-9EF3-3628-29924AEE68B9}"/>
                  </a:ext>
                </a:extLst>
              </p14:cNvPr>
              <p14:cNvContentPartPr/>
              <p14:nvPr/>
            </p14:nvContentPartPr>
            <p14:xfrm>
              <a:off x="2054086" y="4472609"/>
              <a:ext cx="23871" cy="525000"/>
            </p14:xfrm>
          </p:contentPart>
        </mc:Choice>
        <mc:Fallback xmlns="">
          <p:pic>
            <p:nvPicPr>
              <p:cNvPr id="27" name="Γραφή 26">
                <a:extLst>
                  <a:ext uri="{FF2B5EF4-FFF2-40B4-BE49-F238E27FC236}">
                    <a16:creationId xmlns:a16="http://schemas.microsoft.com/office/drawing/2014/main" id="{4EC7FE00-C663-9EF3-3628-29924AEE68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36272" y="4454617"/>
                <a:ext cx="59143" cy="560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Γραφή 27">
                <a:extLst>
                  <a:ext uri="{FF2B5EF4-FFF2-40B4-BE49-F238E27FC236}">
                    <a16:creationId xmlns:a16="http://schemas.microsoft.com/office/drawing/2014/main" id="{7CF99C62-8E7C-8844-916A-B4DC4A8724D0}"/>
                  </a:ext>
                </a:extLst>
              </p14:cNvPr>
              <p14:cNvContentPartPr/>
              <p14:nvPr/>
            </p14:nvContentPartPr>
            <p14:xfrm>
              <a:off x="4259627" y="4127105"/>
              <a:ext cx="294826" cy="271753"/>
            </p14:xfrm>
          </p:contentPart>
        </mc:Choice>
        <mc:Fallback xmlns="">
          <p:pic>
            <p:nvPicPr>
              <p:cNvPr id="28" name="Γραφή 27">
                <a:extLst>
                  <a:ext uri="{FF2B5EF4-FFF2-40B4-BE49-F238E27FC236}">
                    <a16:creationId xmlns:a16="http://schemas.microsoft.com/office/drawing/2014/main" id="{7CF99C62-8E7C-8844-916A-B4DC4A8724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41650" y="4109132"/>
                <a:ext cx="330421" cy="307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Γραφή 28">
                <a:extLst>
                  <a:ext uri="{FF2B5EF4-FFF2-40B4-BE49-F238E27FC236}">
                    <a16:creationId xmlns:a16="http://schemas.microsoft.com/office/drawing/2014/main" id="{B55961D3-A138-7617-737B-F1AA4EE53F28}"/>
                  </a:ext>
                </a:extLst>
              </p14:cNvPr>
              <p14:cNvContentPartPr/>
              <p14:nvPr/>
            </p14:nvContentPartPr>
            <p14:xfrm>
              <a:off x="4267923" y="4093975"/>
              <a:ext cx="299343" cy="337941"/>
            </p14:xfrm>
          </p:contentPart>
        </mc:Choice>
        <mc:Fallback xmlns="">
          <p:pic>
            <p:nvPicPr>
              <p:cNvPr id="29" name="Γραφή 28">
                <a:extLst>
                  <a:ext uri="{FF2B5EF4-FFF2-40B4-BE49-F238E27FC236}">
                    <a16:creationId xmlns:a16="http://schemas.microsoft.com/office/drawing/2014/main" id="{B55961D3-A138-7617-737B-F1AA4EE53F2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0315" y="4075999"/>
                <a:ext cx="334919" cy="373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Γραφή 29">
                <a:extLst>
                  <a:ext uri="{FF2B5EF4-FFF2-40B4-BE49-F238E27FC236}">
                    <a16:creationId xmlns:a16="http://schemas.microsoft.com/office/drawing/2014/main" id="{8CA9FFC2-7D8E-AFA9-8CE3-4713836C1CC2}"/>
                  </a:ext>
                </a:extLst>
              </p14:cNvPr>
              <p14:cNvContentPartPr/>
              <p14:nvPr/>
            </p14:nvContentPartPr>
            <p14:xfrm>
              <a:off x="4689376" y="4094336"/>
              <a:ext cx="342174" cy="331493"/>
            </p14:xfrm>
          </p:contentPart>
        </mc:Choice>
        <mc:Fallback xmlns="">
          <p:pic>
            <p:nvPicPr>
              <p:cNvPr id="30" name="Γραφή 29">
                <a:extLst>
                  <a:ext uri="{FF2B5EF4-FFF2-40B4-BE49-F238E27FC236}">
                    <a16:creationId xmlns:a16="http://schemas.microsoft.com/office/drawing/2014/main" id="{8CA9FFC2-7D8E-AFA9-8CE3-4713836C1CC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71746" y="4076359"/>
                <a:ext cx="377795" cy="367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Γραφή 30">
                <a:extLst>
                  <a:ext uri="{FF2B5EF4-FFF2-40B4-BE49-F238E27FC236}">
                    <a16:creationId xmlns:a16="http://schemas.microsoft.com/office/drawing/2014/main" id="{CB4AE6EB-9047-3156-524D-7E98067485A5}"/>
                  </a:ext>
                </a:extLst>
              </p14:cNvPr>
              <p14:cNvContentPartPr/>
              <p14:nvPr/>
            </p14:nvContentPartPr>
            <p14:xfrm>
              <a:off x="4666658" y="4510919"/>
              <a:ext cx="165713" cy="89477"/>
            </p14:xfrm>
          </p:contentPart>
        </mc:Choice>
        <mc:Fallback xmlns="">
          <p:pic>
            <p:nvPicPr>
              <p:cNvPr id="31" name="Γραφή 30">
                <a:extLst>
                  <a:ext uri="{FF2B5EF4-FFF2-40B4-BE49-F238E27FC236}">
                    <a16:creationId xmlns:a16="http://schemas.microsoft.com/office/drawing/2014/main" id="{CB4AE6EB-9047-3156-524D-7E98067485A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49044" y="4493382"/>
                <a:ext cx="201300" cy="124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Γραφή 31">
                <a:extLst>
                  <a:ext uri="{FF2B5EF4-FFF2-40B4-BE49-F238E27FC236}">
                    <a16:creationId xmlns:a16="http://schemas.microsoft.com/office/drawing/2014/main" id="{27D7FC66-E05C-3C99-4FFA-66257D596198}"/>
                  </a:ext>
                </a:extLst>
              </p14:cNvPr>
              <p14:cNvContentPartPr/>
              <p14:nvPr/>
            </p14:nvContentPartPr>
            <p14:xfrm>
              <a:off x="4536488" y="4529403"/>
              <a:ext cx="253225" cy="432509"/>
            </p14:xfrm>
          </p:contentPart>
        </mc:Choice>
        <mc:Fallback xmlns="">
          <p:pic>
            <p:nvPicPr>
              <p:cNvPr id="32" name="Γραφή 31">
                <a:extLst>
                  <a:ext uri="{FF2B5EF4-FFF2-40B4-BE49-F238E27FC236}">
                    <a16:creationId xmlns:a16="http://schemas.microsoft.com/office/drawing/2014/main" id="{27D7FC66-E05C-3C99-4FFA-66257D59619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8863" y="4511772"/>
                <a:ext cx="288835" cy="46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Γραφή 32">
                <a:extLst>
                  <a:ext uri="{FF2B5EF4-FFF2-40B4-BE49-F238E27FC236}">
                    <a16:creationId xmlns:a16="http://schemas.microsoft.com/office/drawing/2014/main" id="{021C9465-F6A8-4806-F4AD-04EA4719602D}"/>
                  </a:ext>
                </a:extLst>
              </p14:cNvPr>
              <p14:cNvContentPartPr/>
              <p14:nvPr/>
            </p14:nvContentPartPr>
            <p14:xfrm>
              <a:off x="5072808" y="4098542"/>
              <a:ext cx="377120" cy="337156"/>
            </p14:xfrm>
          </p:contentPart>
        </mc:Choice>
        <mc:Fallback xmlns="">
          <p:pic>
            <p:nvPicPr>
              <p:cNvPr id="33" name="Γραφή 32">
                <a:extLst>
                  <a:ext uri="{FF2B5EF4-FFF2-40B4-BE49-F238E27FC236}">
                    <a16:creationId xmlns:a16="http://schemas.microsoft.com/office/drawing/2014/main" id="{021C9465-F6A8-4806-F4AD-04EA4719602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55192" y="4080570"/>
                <a:ext cx="412711" cy="372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Γραφή 33">
                <a:extLst>
                  <a:ext uri="{FF2B5EF4-FFF2-40B4-BE49-F238E27FC236}">
                    <a16:creationId xmlns:a16="http://schemas.microsoft.com/office/drawing/2014/main" id="{47B17650-4FEA-C5E4-E6F6-6AD519736338}"/>
                  </a:ext>
                </a:extLst>
              </p14:cNvPr>
              <p14:cNvContentPartPr/>
              <p14:nvPr/>
            </p14:nvContentPartPr>
            <p14:xfrm>
              <a:off x="5239341" y="4495320"/>
              <a:ext cx="192540" cy="161872"/>
            </p14:xfrm>
          </p:contentPart>
        </mc:Choice>
        <mc:Fallback xmlns="">
          <p:pic>
            <p:nvPicPr>
              <p:cNvPr id="34" name="Γραφή 33">
                <a:extLst>
                  <a:ext uri="{FF2B5EF4-FFF2-40B4-BE49-F238E27FC236}">
                    <a16:creationId xmlns:a16="http://schemas.microsoft.com/office/drawing/2014/main" id="{47B17650-4FEA-C5E4-E6F6-6AD5197363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21380" y="4477733"/>
                <a:ext cx="228102" cy="197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Γραφή 34">
                <a:extLst>
                  <a:ext uri="{FF2B5EF4-FFF2-40B4-BE49-F238E27FC236}">
                    <a16:creationId xmlns:a16="http://schemas.microsoft.com/office/drawing/2014/main" id="{FC829DCF-EFFE-6124-EB58-29369E2F2E6B}"/>
                  </a:ext>
                </a:extLst>
              </p14:cNvPr>
              <p14:cNvContentPartPr/>
              <p14:nvPr/>
            </p14:nvContentPartPr>
            <p14:xfrm>
              <a:off x="5272472" y="4491540"/>
              <a:ext cx="346531" cy="598219"/>
            </p14:xfrm>
          </p:contentPart>
        </mc:Choice>
        <mc:Fallback xmlns="">
          <p:pic>
            <p:nvPicPr>
              <p:cNvPr id="35" name="Γραφή 34">
                <a:extLst>
                  <a:ext uri="{FF2B5EF4-FFF2-40B4-BE49-F238E27FC236}">
                    <a16:creationId xmlns:a16="http://schemas.microsoft.com/office/drawing/2014/main" id="{FC829DCF-EFFE-6124-EB58-29369E2F2E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54858" y="4473914"/>
                <a:ext cx="382119" cy="633832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C58F67A-45B4-B058-BB05-539D6E1737BA}"/>
              </a:ext>
            </a:extLst>
          </p:cNvPr>
          <p:cNvSpPr txBox="1"/>
          <p:nvPr/>
        </p:nvSpPr>
        <p:spPr>
          <a:xfrm>
            <a:off x="1654476" y="5169350"/>
            <a:ext cx="16047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Change</a:t>
            </a:r>
            <a:r>
              <a:rPr lang="el-GR" dirty="0"/>
              <a:t> </a:t>
            </a:r>
            <a:r>
              <a:rPr lang="el-GR" dirty="0" err="1"/>
              <a:t>it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 </a:t>
            </a:r>
          </a:p>
          <a:p>
            <a:r>
              <a:rPr lang="el-GR" dirty="0"/>
              <a:t>"</a:t>
            </a:r>
            <a:r>
              <a:rPr lang="el-GR" dirty="0" err="1"/>
              <a:t>Forever</a:t>
            </a:r>
            <a:r>
              <a:rPr lang="el-GR" dirty="0"/>
              <a:t>"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065FB0-51C8-71AB-0845-A04E3AE3762C}"/>
              </a:ext>
            </a:extLst>
          </p:cNvPr>
          <p:cNvSpPr txBox="1"/>
          <p:nvPr/>
        </p:nvSpPr>
        <p:spPr>
          <a:xfrm>
            <a:off x="4906621" y="1398848"/>
            <a:ext cx="12923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/>
              <a:t>FRAMES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Γραφή 39">
                <a:extLst>
                  <a:ext uri="{FF2B5EF4-FFF2-40B4-BE49-F238E27FC236}">
                    <a16:creationId xmlns:a16="http://schemas.microsoft.com/office/drawing/2014/main" id="{FFB94191-342F-65D4-4909-38A8A1D8AA2C}"/>
                  </a:ext>
                </a:extLst>
              </p14:cNvPr>
              <p14:cNvContentPartPr/>
              <p14:nvPr/>
            </p14:nvContentPartPr>
            <p14:xfrm>
              <a:off x="3686944" y="2934410"/>
              <a:ext cx="227159" cy="114516"/>
            </p14:xfrm>
          </p:contentPart>
        </mc:Choice>
        <mc:Fallback xmlns="">
          <p:pic>
            <p:nvPicPr>
              <p:cNvPr id="40" name="Γραφή 39">
                <a:extLst>
                  <a:ext uri="{FF2B5EF4-FFF2-40B4-BE49-F238E27FC236}">
                    <a16:creationId xmlns:a16="http://schemas.microsoft.com/office/drawing/2014/main" id="{FFB94191-342F-65D4-4909-38A8A1D8AA2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69332" y="2916461"/>
                <a:ext cx="262742" cy="15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Γραφή 40">
                <a:extLst>
                  <a:ext uri="{FF2B5EF4-FFF2-40B4-BE49-F238E27FC236}">
                    <a16:creationId xmlns:a16="http://schemas.microsoft.com/office/drawing/2014/main" id="{00856212-93AE-1456-0E69-8B0984E589A9}"/>
                  </a:ext>
                </a:extLst>
              </p14:cNvPr>
              <p14:cNvContentPartPr/>
              <p14:nvPr/>
            </p14:nvContentPartPr>
            <p14:xfrm>
              <a:off x="3739006" y="1586281"/>
              <a:ext cx="1136492" cy="1438054"/>
            </p14:xfrm>
          </p:contentPart>
        </mc:Choice>
        <mc:Fallback xmlns="">
          <p:pic>
            <p:nvPicPr>
              <p:cNvPr id="41" name="Γραφή 40">
                <a:extLst>
                  <a:ext uri="{FF2B5EF4-FFF2-40B4-BE49-F238E27FC236}">
                    <a16:creationId xmlns:a16="http://schemas.microsoft.com/office/drawing/2014/main" id="{00856212-93AE-1456-0E69-8B0984E589A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1372" y="1568287"/>
                <a:ext cx="1172120" cy="1473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Γραφή 41">
                <a:extLst>
                  <a:ext uri="{FF2B5EF4-FFF2-40B4-BE49-F238E27FC236}">
                    <a16:creationId xmlns:a16="http://schemas.microsoft.com/office/drawing/2014/main" id="{BCEC1167-4AE9-2D51-F0A2-8084C31AA64B}"/>
                  </a:ext>
                </a:extLst>
              </p14:cNvPr>
              <p14:cNvContentPartPr/>
              <p14:nvPr/>
            </p14:nvContentPartPr>
            <p14:xfrm>
              <a:off x="4874907" y="1609193"/>
              <a:ext cx="521195" cy="1366558"/>
            </p14:xfrm>
          </p:contentPart>
        </mc:Choice>
        <mc:Fallback xmlns="">
          <p:pic>
            <p:nvPicPr>
              <p:cNvPr id="42" name="Γραφή 41">
                <a:extLst>
                  <a:ext uri="{FF2B5EF4-FFF2-40B4-BE49-F238E27FC236}">
                    <a16:creationId xmlns:a16="http://schemas.microsoft.com/office/drawing/2014/main" id="{BCEC1167-4AE9-2D51-F0A2-8084C31AA6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56922" y="1591558"/>
                <a:ext cx="556805" cy="1402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Γραφή 42">
                <a:extLst>
                  <a:ext uri="{FF2B5EF4-FFF2-40B4-BE49-F238E27FC236}">
                    <a16:creationId xmlns:a16="http://schemas.microsoft.com/office/drawing/2014/main" id="{B6979984-C3B5-B84D-53F3-073159A0D8A6}"/>
                  </a:ext>
                </a:extLst>
              </p14:cNvPr>
              <p14:cNvContentPartPr/>
              <p14:nvPr/>
            </p14:nvContentPartPr>
            <p14:xfrm>
              <a:off x="2244908" y="1552191"/>
              <a:ext cx="2625265" cy="1478670"/>
            </p14:xfrm>
          </p:contentPart>
        </mc:Choice>
        <mc:Fallback xmlns="">
          <p:pic>
            <p:nvPicPr>
              <p:cNvPr id="43" name="Γραφή 42">
                <a:extLst>
                  <a:ext uri="{FF2B5EF4-FFF2-40B4-BE49-F238E27FC236}">
                    <a16:creationId xmlns:a16="http://schemas.microsoft.com/office/drawing/2014/main" id="{B6979984-C3B5-B84D-53F3-073159A0D8A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26909" y="1534194"/>
                <a:ext cx="2660902" cy="1514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Γραφή 43">
                <a:extLst>
                  <a:ext uri="{FF2B5EF4-FFF2-40B4-BE49-F238E27FC236}">
                    <a16:creationId xmlns:a16="http://schemas.microsoft.com/office/drawing/2014/main" id="{C65918C8-FC03-7ECA-0A27-08BA6DEA25F4}"/>
                  </a:ext>
                </a:extLst>
              </p14:cNvPr>
              <p14:cNvContentPartPr/>
              <p14:nvPr/>
            </p14:nvContentPartPr>
            <p14:xfrm>
              <a:off x="1659268" y="1557130"/>
              <a:ext cx="3215638" cy="1527841"/>
            </p14:xfrm>
          </p:contentPart>
        </mc:Choice>
        <mc:Fallback xmlns="">
          <p:pic>
            <p:nvPicPr>
              <p:cNvPr id="44" name="Γραφή 43">
                <a:extLst>
                  <a:ext uri="{FF2B5EF4-FFF2-40B4-BE49-F238E27FC236}">
                    <a16:creationId xmlns:a16="http://schemas.microsoft.com/office/drawing/2014/main" id="{C65918C8-FC03-7ECA-0A27-08BA6DEA25F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41629" y="1539494"/>
                <a:ext cx="3251275" cy="1563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5" name="Γραφή 44">
                <a:extLst>
                  <a:ext uri="{FF2B5EF4-FFF2-40B4-BE49-F238E27FC236}">
                    <a16:creationId xmlns:a16="http://schemas.microsoft.com/office/drawing/2014/main" id="{9F3CA96D-D925-9861-F189-C17E647437E6}"/>
                  </a:ext>
                </a:extLst>
              </p14:cNvPr>
              <p14:cNvContentPartPr/>
              <p14:nvPr/>
            </p14:nvContentPartPr>
            <p14:xfrm>
              <a:off x="4870173" y="1571329"/>
              <a:ext cx="1361023" cy="1369616"/>
            </p14:xfrm>
          </p:contentPart>
        </mc:Choice>
        <mc:Fallback xmlns="">
          <p:pic>
            <p:nvPicPr>
              <p:cNvPr id="45" name="Γραφή 44">
                <a:extLst>
                  <a:ext uri="{FF2B5EF4-FFF2-40B4-BE49-F238E27FC236}">
                    <a16:creationId xmlns:a16="http://schemas.microsoft.com/office/drawing/2014/main" id="{9F3CA96D-D925-9861-F189-C17E647437E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52180" y="1553331"/>
                <a:ext cx="1396650" cy="1405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Γραφή 45">
                <a:extLst>
                  <a:ext uri="{FF2B5EF4-FFF2-40B4-BE49-F238E27FC236}">
                    <a16:creationId xmlns:a16="http://schemas.microsoft.com/office/drawing/2014/main" id="{7FA93530-53AD-488B-E6D2-FE19591D2087}"/>
                  </a:ext>
                </a:extLst>
              </p14:cNvPr>
              <p14:cNvContentPartPr/>
              <p14:nvPr/>
            </p14:nvContentPartPr>
            <p14:xfrm>
              <a:off x="6678150" y="2781533"/>
              <a:ext cx="224430" cy="181800"/>
            </p14:xfrm>
          </p:contentPart>
        </mc:Choice>
        <mc:Fallback xmlns="">
          <p:pic>
            <p:nvPicPr>
              <p:cNvPr id="46" name="Γραφή 45">
                <a:extLst>
                  <a:ext uri="{FF2B5EF4-FFF2-40B4-BE49-F238E27FC236}">
                    <a16:creationId xmlns:a16="http://schemas.microsoft.com/office/drawing/2014/main" id="{7FA93530-53AD-488B-E6D2-FE19591D208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60167" y="2763928"/>
                <a:ext cx="260037" cy="217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Γραφή 46">
                <a:extLst>
                  <a:ext uri="{FF2B5EF4-FFF2-40B4-BE49-F238E27FC236}">
                    <a16:creationId xmlns:a16="http://schemas.microsoft.com/office/drawing/2014/main" id="{A2B01D59-7930-1DEB-9665-8637E32FE2EF}"/>
                  </a:ext>
                </a:extLst>
              </p14:cNvPr>
              <p14:cNvContentPartPr/>
              <p14:nvPr/>
            </p14:nvContentPartPr>
            <p14:xfrm>
              <a:off x="5796635" y="2141647"/>
              <a:ext cx="1056631" cy="773830"/>
            </p14:xfrm>
          </p:contentPart>
        </mc:Choice>
        <mc:Fallback xmlns="">
          <p:pic>
            <p:nvPicPr>
              <p:cNvPr id="47" name="Γραφή 46">
                <a:extLst>
                  <a:ext uri="{FF2B5EF4-FFF2-40B4-BE49-F238E27FC236}">
                    <a16:creationId xmlns:a16="http://schemas.microsoft.com/office/drawing/2014/main" id="{A2B01D59-7930-1DEB-9665-8637E32FE2E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78641" y="2124019"/>
                <a:ext cx="1092260" cy="809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Γραφή 47">
                <a:extLst>
                  <a:ext uri="{FF2B5EF4-FFF2-40B4-BE49-F238E27FC236}">
                    <a16:creationId xmlns:a16="http://schemas.microsoft.com/office/drawing/2014/main" id="{E4CDD198-090E-7198-ADAC-8E8651B360D0}"/>
                  </a:ext>
                </a:extLst>
              </p14:cNvPr>
              <p14:cNvContentPartPr/>
              <p14:nvPr/>
            </p14:nvContentPartPr>
            <p14:xfrm>
              <a:off x="7567937" y="2926458"/>
              <a:ext cx="189313" cy="127898"/>
            </p14:xfrm>
          </p:contentPart>
        </mc:Choice>
        <mc:Fallback xmlns="">
          <p:pic>
            <p:nvPicPr>
              <p:cNvPr id="48" name="Γραφή 47">
                <a:extLst>
                  <a:ext uri="{FF2B5EF4-FFF2-40B4-BE49-F238E27FC236}">
                    <a16:creationId xmlns:a16="http://schemas.microsoft.com/office/drawing/2014/main" id="{E4CDD198-090E-7198-ADAC-8E8651B360D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50335" y="2908854"/>
                <a:ext cx="224877" cy="163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Γραφή 48">
                <a:extLst>
                  <a:ext uri="{FF2B5EF4-FFF2-40B4-BE49-F238E27FC236}">
                    <a16:creationId xmlns:a16="http://schemas.microsoft.com/office/drawing/2014/main" id="{FD8EF6E1-8949-041F-C4A3-4B7438FAB251}"/>
                  </a:ext>
                </a:extLst>
              </p14:cNvPr>
              <p14:cNvContentPartPr/>
              <p14:nvPr/>
            </p14:nvContentPartPr>
            <p14:xfrm>
              <a:off x="6026380" y="1795948"/>
              <a:ext cx="1702477" cy="1223654"/>
            </p14:xfrm>
          </p:contentPart>
        </mc:Choice>
        <mc:Fallback xmlns="">
          <p:pic>
            <p:nvPicPr>
              <p:cNvPr id="49" name="Γραφή 48">
                <a:extLst>
                  <a:ext uri="{FF2B5EF4-FFF2-40B4-BE49-F238E27FC236}">
                    <a16:creationId xmlns:a16="http://schemas.microsoft.com/office/drawing/2014/main" id="{FD8EF6E1-8949-041F-C4A3-4B7438FAB25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08383" y="1778313"/>
                <a:ext cx="1738110" cy="1259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Γραφή 49">
                <a:extLst>
                  <a:ext uri="{FF2B5EF4-FFF2-40B4-BE49-F238E27FC236}">
                    <a16:creationId xmlns:a16="http://schemas.microsoft.com/office/drawing/2014/main" id="{3BFFB358-98B8-74DD-B785-AF825E3460E1}"/>
                  </a:ext>
                </a:extLst>
              </p14:cNvPr>
              <p14:cNvContentPartPr/>
              <p14:nvPr/>
            </p14:nvContentPartPr>
            <p14:xfrm>
              <a:off x="4893426" y="1286593"/>
              <a:ext cx="1103389" cy="895558"/>
            </p14:xfrm>
          </p:contentPart>
        </mc:Choice>
        <mc:Fallback xmlns="">
          <p:pic>
            <p:nvPicPr>
              <p:cNvPr id="50" name="Γραφή 49">
                <a:extLst>
                  <a:ext uri="{FF2B5EF4-FFF2-40B4-BE49-F238E27FC236}">
                    <a16:creationId xmlns:a16="http://schemas.microsoft.com/office/drawing/2014/main" id="{3BFFB358-98B8-74DD-B785-AF825E3460E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75432" y="1268603"/>
                <a:ext cx="1139017" cy="931179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BC71FBD-896D-26CA-B5E9-73397B881362}"/>
              </a:ext>
            </a:extLst>
          </p:cNvPr>
          <p:cNvSpPr txBox="1"/>
          <p:nvPr/>
        </p:nvSpPr>
        <p:spPr>
          <a:xfrm>
            <a:off x="3862811" y="5069939"/>
            <a:ext cx="109351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Create</a:t>
            </a:r>
            <a:r>
              <a:rPr lang="el-GR" dirty="0"/>
              <a:t> </a:t>
            </a:r>
            <a:r>
              <a:rPr lang="el-GR"/>
              <a:t>new</a:t>
            </a:r>
            <a:r>
              <a:rPr lang="el-GR" dirty="0"/>
              <a:t> Frame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2A70AE-B173-9BB8-C93A-450A7814ED34}"/>
              </a:ext>
            </a:extLst>
          </p:cNvPr>
          <p:cNvSpPr txBox="1"/>
          <p:nvPr/>
        </p:nvSpPr>
        <p:spPr>
          <a:xfrm>
            <a:off x="5162249" y="5069939"/>
            <a:ext cx="10864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Delete</a:t>
            </a:r>
            <a:r>
              <a:rPr lang="el-GR" dirty="0"/>
              <a:t> </a:t>
            </a:r>
          </a:p>
          <a:p>
            <a:r>
              <a:rPr lang="el-GR" dirty="0"/>
              <a:t>Frame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7F1627-8095-6F06-F955-AAA12A6BFC25}"/>
              </a:ext>
            </a:extLst>
          </p:cNvPr>
          <p:cNvSpPr txBox="1"/>
          <p:nvPr/>
        </p:nvSpPr>
        <p:spPr>
          <a:xfrm>
            <a:off x="6511393" y="5524388"/>
            <a:ext cx="25065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/>
              <a:t>Frame </a:t>
            </a:r>
            <a:r>
              <a:rPr lang="el-GR" dirty="0" err="1"/>
              <a:t>Duration</a:t>
            </a:r>
            <a:r>
              <a:rPr lang="el-GR" dirty="0"/>
              <a:t> </a:t>
            </a:r>
            <a:r>
              <a:rPr lang="el-GR" dirty="0" err="1"/>
              <a:t>Time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318D29-D348-5B7C-21D7-6E98235383AA}"/>
              </a:ext>
            </a:extLst>
          </p:cNvPr>
          <p:cNvSpPr txBox="1"/>
          <p:nvPr/>
        </p:nvSpPr>
        <p:spPr>
          <a:xfrm>
            <a:off x="9586020" y="3351557"/>
            <a:ext cx="137754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Delete</a:t>
            </a:r>
            <a:r>
              <a:rPr lang="el-GR" dirty="0"/>
              <a:t> </a:t>
            </a:r>
            <a:r>
              <a:rPr lang="el-GR" dirty="0" err="1"/>
              <a:t>that</a:t>
            </a:r>
            <a:r>
              <a:rPr lang="el-GR" dirty="0"/>
              <a:t> :)</a:t>
            </a:r>
          </a:p>
        </p:txBody>
      </p:sp>
    </p:spTree>
    <p:extLst>
      <p:ext uri="{BB962C8B-B14F-4D97-AF65-F5344CB8AC3E}">
        <p14:creationId xmlns:p14="http://schemas.microsoft.com/office/powerpoint/2010/main" val="294285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 dirty="0" err="1"/>
              <a:t>Add</a:t>
            </a:r>
            <a:br>
              <a:rPr lang="el-GR" dirty="0"/>
            </a:br>
            <a:r>
              <a:rPr lang="el-GR" dirty="0"/>
              <a:t>YOUR </a:t>
            </a:r>
            <a:br>
              <a:rPr lang="el-GR" dirty="0"/>
            </a:br>
            <a:r>
              <a:rPr lang="el-GR" dirty="0" err="1"/>
              <a:t>Flavor</a:t>
            </a:r>
            <a:br>
              <a:rPr lang="el-GR" dirty="0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4/15/2024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στιγμιότυπο οθόνης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2629A799-D6BD-1E26-209D-9949EE60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858" y="428980"/>
            <a:ext cx="2658185" cy="2701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0FF36E-11ED-0C78-0EA8-975E6B08C9DE}"/>
              </a:ext>
            </a:extLst>
          </p:cNvPr>
          <p:cNvSpPr txBox="1"/>
          <p:nvPr/>
        </p:nvSpPr>
        <p:spPr>
          <a:xfrm>
            <a:off x="6546896" y="631967"/>
            <a:ext cx="402612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Every</a:t>
            </a:r>
            <a:r>
              <a:rPr lang="el-GR" dirty="0"/>
              <a:t> </a:t>
            </a:r>
            <a:r>
              <a:rPr lang="el-GR" dirty="0" err="1"/>
              <a:t>single</a:t>
            </a:r>
            <a:r>
              <a:rPr lang="el-GR" dirty="0"/>
              <a:t> FRAME </a:t>
            </a:r>
            <a:r>
              <a:rPr lang="el-GR" dirty="0" err="1"/>
              <a:t>creates</a:t>
            </a:r>
            <a:r>
              <a:rPr lang="el-GR" dirty="0"/>
              <a:t> </a:t>
            </a:r>
            <a:r>
              <a:rPr lang="el-GR" dirty="0" err="1"/>
              <a:t>its</a:t>
            </a:r>
            <a:r>
              <a:rPr lang="el-GR" dirty="0"/>
              <a:t> </a:t>
            </a:r>
            <a:r>
              <a:rPr lang="el-GR" dirty="0" err="1"/>
              <a:t>own</a:t>
            </a:r>
            <a:r>
              <a:rPr lang="el-GR" dirty="0"/>
              <a:t> LAYER.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" name="Εικόνα 9" descr="Εικόνα που περιέχει στιγμιότυπο οθόνης, κείμεν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A31E1DB-5E9A-0875-056F-453B4D5F8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" y="3488043"/>
            <a:ext cx="4800600" cy="23241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DEE2DD3-90A5-28D2-DEFB-B81CD899F133}"/>
              </a:ext>
            </a:extLst>
          </p:cNvPr>
          <p:cNvSpPr txBox="1"/>
          <p:nvPr/>
        </p:nvSpPr>
        <p:spPr>
          <a:xfrm>
            <a:off x="6589501" y="3493571"/>
            <a:ext cx="39906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Create</a:t>
            </a:r>
            <a:r>
              <a:rPr lang="el-GR" dirty="0"/>
              <a:t> a </a:t>
            </a:r>
            <a:r>
              <a:rPr lang="el-GR" dirty="0" err="1"/>
              <a:t>new</a:t>
            </a:r>
            <a:r>
              <a:rPr lang="el-GR" dirty="0"/>
              <a:t> </a:t>
            </a:r>
            <a:r>
              <a:rPr lang="el-GR" dirty="0" err="1"/>
              <a:t>layer</a:t>
            </a:r>
            <a:r>
              <a:rPr lang="el-GR" dirty="0"/>
              <a:t> </a:t>
            </a:r>
            <a:r>
              <a:rPr lang="el-GR" dirty="0" err="1"/>
              <a:t>every</a:t>
            </a:r>
            <a:r>
              <a:rPr lang="el-GR" dirty="0"/>
              <a:t> </a:t>
            </a:r>
            <a:r>
              <a:rPr lang="el-GR" dirty="0" err="1"/>
              <a:t>time</a:t>
            </a:r>
            <a:r>
              <a:rPr lang="el-GR" dirty="0"/>
              <a:t> </a:t>
            </a:r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work</a:t>
            </a:r>
            <a:r>
              <a:rPr lang="el-GR" dirty="0"/>
              <a:t> on a </a:t>
            </a:r>
            <a:r>
              <a:rPr lang="el-GR" dirty="0" err="1"/>
              <a:t>new</a:t>
            </a:r>
            <a:r>
              <a:rPr lang="el-GR" dirty="0"/>
              <a:t> frame.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4A6405-92C0-1C14-26E3-2B3A1251D25B}"/>
              </a:ext>
            </a:extLst>
          </p:cNvPr>
          <p:cNvSpPr txBox="1"/>
          <p:nvPr/>
        </p:nvSpPr>
        <p:spPr>
          <a:xfrm>
            <a:off x="6603702" y="4288855"/>
            <a:ext cx="397642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Now</a:t>
            </a:r>
            <a:r>
              <a:rPr lang="el-GR" dirty="0"/>
              <a:t> </a:t>
            </a:r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can</a:t>
            </a:r>
            <a:r>
              <a:rPr lang="el-GR" dirty="0"/>
              <a:t> </a:t>
            </a:r>
            <a:r>
              <a:rPr lang="el-GR" dirty="0" err="1"/>
              <a:t>draw</a:t>
            </a:r>
            <a:r>
              <a:rPr lang="el-GR" dirty="0"/>
              <a:t> on </a:t>
            </a:r>
            <a:r>
              <a:rPr lang="el-GR" dirty="0" err="1"/>
              <a:t>that</a:t>
            </a:r>
            <a:r>
              <a:rPr lang="el-GR" dirty="0"/>
              <a:t> </a:t>
            </a:r>
            <a:r>
              <a:rPr lang="el-GR" dirty="0" err="1"/>
              <a:t>new</a:t>
            </a:r>
            <a:r>
              <a:rPr lang="el-GR" dirty="0"/>
              <a:t> </a:t>
            </a:r>
            <a:r>
              <a:rPr lang="el-GR" dirty="0" err="1"/>
              <a:t>layer</a:t>
            </a:r>
            <a:r>
              <a:rPr lang="el-GR" dirty="0"/>
              <a:t> </a:t>
            </a:r>
          </a:p>
          <a:p>
            <a:r>
              <a:rPr lang="el-GR" dirty="0"/>
              <a:t>And </a:t>
            </a:r>
            <a:r>
              <a:rPr lang="el-GR" dirty="0" err="1"/>
              <a:t>when</a:t>
            </a:r>
            <a:r>
              <a:rPr lang="el-GR" dirty="0"/>
              <a:t> </a:t>
            </a:r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are</a:t>
            </a:r>
            <a:r>
              <a:rPr lang="el-GR" dirty="0"/>
              <a:t> </a:t>
            </a:r>
            <a:r>
              <a:rPr lang="el-GR" dirty="0" err="1"/>
              <a:t>done</a:t>
            </a:r>
            <a:r>
              <a:rPr lang="el-GR" dirty="0"/>
              <a:t>, </a:t>
            </a:r>
            <a:r>
              <a:rPr lang="el-GR" dirty="0" err="1"/>
              <a:t>just</a:t>
            </a:r>
            <a:r>
              <a:rPr lang="el-GR" dirty="0"/>
              <a:t> </a:t>
            </a:r>
            <a:r>
              <a:rPr lang="el-GR" dirty="0" err="1"/>
              <a:t>close</a:t>
            </a:r>
            <a:r>
              <a:rPr lang="el-GR" dirty="0"/>
              <a:t> the </a:t>
            </a:r>
            <a:r>
              <a:rPr lang="el-GR" dirty="0" err="1"/>
              <a:t>opacity</a:t>
            </a:r>
            <a:r>
              <a:rPr lang="el-GR" dirty="0"/>
              <a:t> of the </a:t>
            </a:r>
            <a:r>
              <a:rPr lang="el-GR" dirty="0" err="1"/>
              <a:t>reference</a:t>
            </a:r>
            <a:r>
              <a:rPr lang="el-GR" dirty="0"/>
              <a:t> </a:t>
            </a:r>
            <a:r>
              <a:rPr lang="el-GR" dirty="0" err="1"/>
              <a:t>layer</a:t>
            </a:r>
            <a:r>
              <a:rPr lang="el-GR" dirty="0"/>
              <a:t> </a:t>
            </a:r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created</a:t>
            </a:r>
            <a:r>
              <a:rPr lang="el-GR" dirty="0"/>
              <a:t> </a:t>
            </a:r>
            <a:r>
              <a:rPr lang="el-GR" dirty="0" err="1"/>
              <a:t>at</a:t>
            </a:r>
            <a:r>
              <a:rPr lang="el-GR" dirty="0"/>
              <a:t> the </a:t>
            </a:r>
            <a:r>
              <a:rPr lang="el-GR" dirty="0" err="1"/>
              <a:t>beginning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69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60" y="585630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 dirty="0" err="1"/>
              <a:t>Reference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4/15/2024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pic>
        <p:nvPicPr>
          <p:cNvPr id="12" name="Εικόνα 11" descr="Εικόνα που περιέχει άθλημα, άτομο, χορευτής, Χορός&#10;&#10;Περιγραφή που δημιουργήθηκε αυτόματα">
            <a:extLst>
              <a:ext uri="{FF2B5EF4-FFF2-40B4-BE49-F238E27FC236}">
                <a16:creationId xmlns:a16="http://schemas.microsoft.com/office/drawing/2014/main" id="{01D1B7C6-F613-4627-76AD-3DF2DA3E0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93" y="1367607"/>
            <a:ext cx="3734747" cy="4316837"/>
          </a:xfrm>
          <a:prstGeom prst="rect">
            <a:avLst/>
          </a:prstGeom>
        </p:spPr>
      </p:pic>
      <p:pic>
        <p:nvPicPr>
          <p:cNvPr id="14" name="Εικόνα 13" descr="Εικόνα που περιέχει άθλημα, παπούτσια, μπαλέτο, Χορός&#10;&#10;Περιγραφή που δημιουργήθηκε αυτόματα">
            <a:extLst>
              <a:ext uri="{FF2B5EF4-FFF2-40B4-BE49-F238E27FC236}">
                <a16:creationId xmlns:a16="http://schemas.microsoft.com/office/drawing/2014/main" id="{81391E17-D66D-E266-AA74-DFB4A8DEA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842" y="2995938"/>
            <a:ext cx="2065447" cy="2702498"/>
          </a:xfrm>
          <a:prstGeom prst="rect">
            <a:avLst/>
          </a:prstGeom>
        </p:spPr>
      </p:pic>
      <p:pic>
        <p:nvPicPr>
          <p:cNvPr id="16" name="Εικόνα 15" descr="Εικόνα που περιέχει ζωγραφιά, εικονογράφηση, καρτούν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7D06AD74-D128-C0D0-D484-EF26476A4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660" y="2267749"/>
            <a:ext cx="2376754" cy="2511820"/>
          </a:xfrm>
          <a:prstGeom prst="rect">
            <a:avLst/>
          </a:prstGeom>
        </p:spPr>
      </p:pic>
      <p:pic>
        <p:nvPicPr>
          <p:cNvPr id="18" name="Εικόνα 17" descr="Εικόνα που περιέχει ζωγραφιά, σκι, καρτούν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C3F712D-393E-FA8F-14A7-1F93F2F9D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646" y="561975"/>
            <a:ext cx="2081242" cy="23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0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60" y="585630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 dirty="0" err="1"/>
              <a:t>Finalize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4/15/2024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9F1A4D-6686-D1EA-616C-DF7E80EB78B2}"/>
              </a:ext>
            </a:extLst>
          </p:cNvPr>
          <p:cNvSpPr txBox="1"/>
          <p:nvPr/>
        </p:nvSpPr>
        <p:spPr>
          <a:xfrm>
            <a:off x="724276" y="1746785"/>
            <a:ext cx="537527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When</a:t>
            </a:r>
            <a:r>
              <a:rPr lang="el-GR" dirty="0"/>
              <a:t> the </a:t>
            </a:r>
            <a:r>
              <a:rPr lang="el-GR" dirty="0" err="1"/>
              <a:t>entire</a:t>
            </a:r>
            <a:r>
              <a:rPr lang="el-GR" dirty="0"/>
              <a:t> </a:t>
            </a:r>
            <a:r>
              <a:rPr lang="el-GR" dirty="0" err="1"/>
              <a:t>timeline</a:t>
            </a:r>
            <a:r>
              <a:rPr lang="el-GR" dirty="0"/>
              <a:t> </a:t>
            </a:r>
            <a:r>
              <a:rPr lang="el-GR" dirty="0" err="1"/>
              <a:t>is</a:t>
            </a:r>
            <a:r>
              <a:rPr lang="el-GR" dirty="0"/>
              <a:t> </a:t>
            </a:r>
            <a:r>
              <a:rPr lang="el-GR" dirty="0" err="1"/>
              <a:t>ready</a:t>
            </a:r>
            <a:r>
              <a:rPr lang="el-GR" dirty="0"/>
              <a:t>,</a:t>
            </a:r>
          </a:p>
          <a:p>
            <a:r>
              <a:rPr lang="el-GR" dirty="0" err="1"/>
              <a:t>Just</a:t>
            </a:r>
            <a:r>
              <a:rPr lang="el-GR" dirty="0"/>
              <a:t> </a:t>
            </a:r>
            <a:r>
              <a:rPr lang="el-GR" dirty="0" err="1"/>
              <a:t>hit</a:t>
            </a:r>
            <a:r>
              <a:rPr lang="el-GR" dirty="0"/>
              <a:t> "</a:t>
            </a:r>
            <a:r>
              <a:rPr lang="el-GR" dirty="0" err="1"/>
              <a:t>Space</a:t>
            </a:r>
            <a:r>
              <a:rPr lang="el-GR" dirty="0"/>
              <a:t>" on </a:t>
            </a:r>
            <a:r>
              <a:rPr lang="el-GR" dirty="0" err="1"/>
              <a:t>your</a:t>
            </a:r>
            <a:r>
              <a:rPr lang="el-GR" dirty="0"/>
              <a:t> </a:t>
            </a:r>
            <a:r>
              <a:rPr lang="el-GR" dirty="0" err="1"/>
              <a:t>keyboard</a:t>
            </a:r>
            <a:r>
              <a:rPr lang="el-GR" dirty="0"/>
              <a:t>!</a:t>
            </a:r>
          </a:p>
          <a:p>
            <a:endParaRPr lang="el-GR" dirty="0"/>
          </a:p>
          <a:p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should</a:t>
            </a:r>
            <a:r>
              <a:rPr lang="el-GR" dirty="0"/>
              <a:t> </a:t>
            </a:r>
            <a:r>
              <a:rPr lang="el-GR" dirty="0" err="1"/>
              <a:t>be</a:t>
            </a:r>
            <a:r>
              <a:rPr lang="el-GR" dirty="0"/>
              <a:t> </a:t>
            </a:r>
            <a:r>
              <a:rPr lang="el-GR" dirty="0" err="1"/>
              <a:t>able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see</a:t>
            </a:r>
            <a:r>
              <a:rPr lang="el-GR" dirty="0"/>
              <a:t> </a:t>
            </a:r>
            <a:r>
              <a:rPr lang="el-GR" dirty="0" err="1"/>
              <a:t>your</a:t>
            </a:r>
            <a:r>
              <a:rPr lang="el-GR" dirty="0"/>
              <a:t> </a:t>
            </a:r>
            <a:r>
              <a:rPr lang="el-GR" dirty="0" err="1"/>
              <a:t>character</a:t>
            </a:r>
            <a:r>
              <a:rPr lang="el-GR" dirty="0"/>
              <a:t> </a:t>
            </a:r>
            <a:r>
              <a:rPr lang="el-GR" dirty="0" err="1"/>
              <a:t>move</a:t>
            </a:r>
            <a:r>
              <a:rPr lang="el-GR" dirty="0"/>
              <a:t> </a:t>
            </a:r>
            <a:r>
              <a:rPr lang="el-GR" dirty="0" err="1"/>
              <a:t>smoothly</a:t>
            </a:r>
            <a:r>
              <a:rPr lang="el-GR" dirty="0"/>
              <a:t>!</a:t>
            </a:r>
          </a:p>
          <a:p>
            <a:endParaRPr lang="el-GR" dirty="0"/>
          </a:p>
          <a:p>
            <a:r>
              <a:rPr lang="el-GR" dirty="0" err="1"/>
              <a:t>Now</a:t>
            </a:r>
            <a:r>
              <a:rPr lang="el-GR" dirty="0"/>
              <a:t> </a:t>
            </a:r>
            <a:r>
              <a:rPr lang="el-GR" dirty="0" err="1"/>
              <a:t>just</a:t>
            </a:r>
            <a:r>
              <a:rPr lang="el-GR" dirty="0"/>
              <a:t> </a:t>
            </a:r>
            <a:r>
              <a:rPr lang="el-GR" dirty="0" err="1"/>
              <a:t>hit</a:t>
            </a:r>
            <a:r>
              <a:rPr lang="el-GR" dirty="0"/>
              <a:t> "</a:t>
            </a:r>
            <a:r>
              <a:rPr lang="el-GR" dirty="0" err="1"/>
              <a:t>Space</a:t>
            </a:r>
            <a:r>
              <a:rPr lang="el-GR" dirty="0"/>
              <a:t>" </a:t>
            </a:r>
            <a:r>
              <a:rPr lang="el-GR" dirty="0" err="1"/>
              <a:t>again</a:t>
            </a:r>
          </a:p>
          <a:p>
            <a:r>
              <a:rPr lang="el-GR" dirty="0" err="1"/>
              <a:t>Then</a:t>
            </a:r>
            <a:r>
              <a:rPr lang="el-GR" dirty="0"/>
              <a:t> </a:t>
            </a:r>
            <a:r>
              <a:rPr lang="el-GR" dirty="0" err="1"/>
              <a:t>go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"</a:t>
            </a:r>
            <a:r>
              <a:rPr lang="el-GR" dirty="0" err="1"/>
              <a:t>File</a:t>
            </a:r>
            <a:r>
              <a:rPr lang="el-GR" dirty="0"/>
              <a:t> &gt; </a:t>
            </a:r>
            <a:r>
              <a:rPr lang="el-GR" dirty="0" err="1"/>
              <a:t>Export</a:t>
            </a:r>
            <a:r>
              <a:rPr lang="el-GR" dirty="0"/>
              <a:t> &gt; </a:t>
            </a:r>
            <a:r>
              <a:rPr lang="el-GR" dirty="0" err="1"/>
              <a:t>Save</a:t>
            </a:r>
            <a:r>
              <a:rPr lang="el-GR" dirty="0"/>
              <a:t> for Web (</a:t>
            </a:r>
            <a:r>
              <a:rPr lang="el-GR" dirty="0" err="1"/>
              <a:t>Legacy</a:t>
            </a:r>
            <a:r>
              <a:rPr lang="el-GR" dirty="0"/>
              <a:t>)"</a:t>
            </a:r>
          </a:p>
        </p:txBody>
      </p:sp>
      <p:pic>
        <p:nvPicPr>
          <p:cNvPr id="5" name="Εικόνα 4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58996C23-9206-339B-6F43-7935A06B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21" y="4343489"/>
            <a:ext cx="4129650" cy="1394141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στιγμιότυπο οθόνης, λογισμικό πολυμέσων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6987F4D2-910E-F656-C28A-716746224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106" y="2158211"/>
            <a:ext cx="4829889" cy="3578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573FA7-E9F9-ABAC-1C1E-2064B752DE99}"/>
              </a:ext>
            </a:extLst>
          </p:cNvPr>
          <p:cNvSpPr txBox="1"/>
          <p:nvPr/>
        </p:nvSpPr>
        <p:spPr>
          <a:xfrm>
            <a:off x="6490090" y="440247"/>
            <a:ext cx="411843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Check</a:t>
            </a:r>
            <a:r>
              <a:rPr lang="el-GR" dirty="0"/>
              <a:t> </a:t>
            </a:r>
            <a:r>
              <a:rPr lang="el-GR" dirty="0" err="1"/>
              <a:t>that</a:t>
            </a:r>
            <a:r>
              <a:rPr lang="el-GR" dirty="0"/>
              <a:t> the </a:t>
            </a:r>
            <a:r>
              <a:rPr lang="el-GR" dirty="0" err="1"/>
              <a:t>box</a:t>
            </a:r>
            <a:r>
              <a:rPr lang="el-GR" dirty="0"/>
              <a:t> </a:t>
            </a:r>
            <a:r>
              <a:rPr lang="el-GR" dirty="0" err="1"/>
              <a:t>under</a:t>
            </a:r>
            <a:r>
              <a:rPr lang="el-GR" dirty="0"/>
              <a:t> the </a:t>
            </a:r>
            <a:r>
              <a:rPr lang="el-GR" dirty="0" err="1"/>
              <a:t>Preset</a:t>
            </a:r>
            <a:r>
              <a:rPr lang="el-GR" dirty="0"/>
              <a:t> [</a:t>
            </a:r>
            <a:r>
              <a:rPr lang="el-GR" dirty="0" err="1"/>
              <a:t>Unnamed</a:t>
            </a:r>
            <a:r>
              <a:rPr lang="el-GR" dirty="0"/>
              <a:t>] </a:t>
            </a:r>
            <a:r>
              <a:rPr lang="el-GR" dirty="0" err="1"/>
              <a:t>says</a:t>
            </a:r>
            <a:r>
              <a:rPr lang="el-GR" dirty="0"/>
              <a:t> "GIF".</a:t>
            </a:r>
          </a:p>
          <a:p>
            <a:endParaRPr lang="el-GR" dirty="0"/>
          </a:p>
          <a:p>
            <a:r>
              <a:rPr lang="el-GR" dirty="0"/>
              <a:t>And </a:t>
            </a:r>
            <a:r>
              <a:rPr lang="el-GR" dirty="0" err="1"/>
              <a:t>then</a:t>
            </a:r>
            <a:r>
              <a:rPr lang="el-GR" dirty="0"/>
              <a:t> </a:t>
            </a:r>
            <a:r>
              <a:rPr lang="el-GR" dirty="0" err="1"/>
              <a:t>click</a:t>
            </a:r>
            <a:r>
              <a:rPr lang="el-GR" dirty="0"/>
              <a:t> "</a:t>
            </a:r>
            <a:r>
              <a:rPr lang="el-GR" dirty="0" err="1"/>
              <a:t>Save</a:t>
            </a:r>
            <a:r>
              <a:rPr lang="el-GR" dirty="0"/>
              <a:t>"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save</a:t>
            </a:r>
            <a:r>
              <a:rPr lang="el-GR" dirty="0"/>
              <a:t> the GIF on </a:t>
            </a:r>
            <a:r>
              <a:rPr lang="el-GR" dirty="0" err="1"/>
              <a:t>your</a:t>
            </a:r>
            <a:r>
              <a:rPr lang="el-GR" dirty="0"/>
              <a:t> Computer.</a:t>
            </a:r>
          </a:p>
        </p:txBody>
      </p:sp>
    </p:spTree>
    <p:extLst>
      <p:ext uri="{BB962C8B-B14F-4D97-AF65-F5344CB8AC3E}">
        <p14:creationId xmlns:p14="http://schemas.microsoft.com/office/powerpoint/2010/main" val="83010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60" y="585630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 dirty="0" err="1"/>
              <a:t>Tips</a:t>
            </a:r>
            <a:r>
              <a:rPr lang="el-GR" dirty="0"/>
              <a:t> :</a:t>
            </a:r>
            <a:br>
              <a:rPr lang="en-US" dirty="0"/>
            </a:br>
            <a:br>
              <a:rPr lang="en-US" dirty="0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4/15/2024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1E90FB-5127-ABD5-A53C-9EB736CBB04D}"/>
              </a:ext>
            </a:extLst>
          </p:cNvPr>
          <p:cNvSpPr txBox="1"/>
          <p:nvPr/>
        </p:nvSpPr>
        <p:spPr>
          <a:xfrm>
            <a:off x="681672" y="1469856"/>
            <a:ext cx="524745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Change</a:t>
            </a:r>
            <a:r>
              <a:rPr lang="el-GR" dirty="0"/>
              <a:t> </a:t>
            </a:r>
            <a:r>
              <a:rPr lang="el-GR" dirty="0" err="1"/>
              <a:t>your</a:t>
            </a:r>
            <a:r>
              <a:rPr lang="el-GR" dirty="0"/>
              <a:t> frame </a:t>
            </a:r>
            <a:r>
              <a:rPr lang="el-GR" dirty="0" err="1"/>
              <a:t>duration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create</a:t>
            </a:r>
            <a:r>
              <a:rPr lang="el-GR" dirty="0"/>
              <a:t> the </a:t>
            </a:r>
            <a:r>
              <a:rPr lang="el-GR" dirty="0" err="1"/>
              <a:t>feel</a:t>
            </a:r>
            <a:r>
              <a:rPr lang="el-GR" dirty="0"/>
              <a:t> of </a:t>
            </a:r>
            <a:r>
              <a:rPr lang="el-GR" dirty="0" err="1"/>
              <a:t>slow</a:t>
            </a:r>
            <a:r>
              <a:rPr lang="el-GR" dirty="0"/>
              <a:t> </a:t>
            </a:r>
            <a:r>
              <a:rPr lang="el-GR" dirty="0" err="1"/>
              <a:t>or</a:t>
            </a:r>
            <a:r>
              <a:rPr lang="el-GR" dirty="0"/>
              <a:t> </a:t>
            </a:r>
            <a:r>
              <a:rPr lang="el-GR" dirty="0" err="1"/>
              <a:t>fast</a:t>
            </a:r>
            <a:r>
              <a:rPr lang="el-GR" dirty="0"/>
              <a:t> </a:t>
            </a:r>
            <a:r>
              <a:rPr lang="el-GR" dirty="0" err="1"/>
              <a:t>motion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can</a:t>
            </a:r>
            <a:r>
              <a:rPr lang="el-GR" dirty="0"/>
              <a:t> </a:t>
            </a:r>
            <a:r>
              <a:rPr lang="el-GR" dirty="0" err="1"/>
              <a:t>use</a:t>
            </a:r>
            <a:r>
              <a:rPr lang="el-GR" dirty="0"/>
              <a:t> </a:t>
            </a:r>
            <a:r>
              <a:rPr lang="el-GR" dirty="0" err="1"/>
              <a:t>more</a:t>
            </a:r>
            <a:r>
              <a:rPr lang="el-GR" dirty="0"/>
              <a:t> </a:t>
            </a:r>
            <a:r>
              <a:rPr lang="el-GR" dirty="0" err="1"/>
              <a:t>than</a:t>
            </a:r>
            <a:r>
              <a:rPr lang="el-GR" dirty="0"/>
              <a:t> </a:t>
            </a:r>
            <a:r>
              <a:rPr lang="el-GR" dirty="0" err="1"/>
              <a:t>one</a:t>
            </a:r>
            <a:r>
              <a:rPr lang="el-GR" dirty="0"/>
              <a:t> LAYERS on </a:t>
            </a:r>
            <a:r>
              <a:rPr lang="el-GR" dirty="0" err="1"/>
              <a:t>each</a:t>
            </a:r>
            <a:r>
              <a:rPr lang="el-GR" dirty="0"/>
              <a:t> frame </a:t>
            </a:r>
            <a:r>
              <a:rPr lang="el-GR" dirty="0" err="1"/>
              <a:t>so</a:t>
            </a:r>
            <a:r>
              <a:rPr lang="el-GR" dirty="0"/>
              <a:t> </a:t>
            </a:r>
            <a:r>
              <a:rPr lang="el-GR" dirty="0" err="1"/>
              <a:t>be</a:t>
            </a:r>
            <a:r>
              <a:rPr lang="el-GR" dirty="0"/>
              <a:t> </a:t>
            </a:r>
            <a:r>
              <a:rPr lang="el-GR" dirty="0" err="1"/>
              <a:t>creative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 err="1"/>
              <a:t>Feel</a:t>
            </a:r>
            <a:r>
              <a:rPr lang="el-GR" dirty="0"/>
              <a:t> </a:t>
            </a:r>
            <a:r>
              <a:rPr lang="el-GR" dirty="0" err="1"/>
              <a:t>free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search</a:t>
            </a:r>
            <a:r>
              <a:rPr lang="el-GR" dirty="0"/>
              <a:t> for </a:t>
            </a:r>
            <a:r>
              <a:rPr lang="el-GR" dirty="0" err="1"/>
              <a:t>more</a:t>
            </a:r>
            <a:r>
              <a:rPr lang="el-GR" dirty="0"/>
              <a:t> </a:t>
            </a:r>
            <a:r>
              <a:rPr lang="el-GR" dirty="0" err="1"/>
              <a:t>video</a:t>
            </a:r>
            <a:r>
              <a:rPr lang="el-GR" dirty="0"/>
              <a:t> </a:t>
            </a:r>
            <a:r>
              <a:rPr lang="el-GR" dirty="0" err="1"/>
              <a:t>tutorials</a:t>
            </a:r>
            <a:r>
              <a:rPr lang="el-GR" dirty="0"/>
              <a:t> on the </a:t>
            </a:r>
            <a:r>
              <a:rPr lang="el-GR" dirty="0" err="1"/>
              <a:t>internet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err="1"/>
              <a:t>This</a:t>
            </a:r>
            <a:r>
              <a:rPr lang="el-GR" dirty="0"/>
              <a:t> </a:t>
            </a:r>
            <a:r>
              <a:rPr lang="el-GR" err="1"/>
              <a:t>tutorial</a:t>
            </a:r>
            <a:r>
              <a:rPr lang="el-GR" dirty="0"/>
              <a:t> </a:t>
            </a:r>
            <a:r>
              <a:rPr lang="el-GR" err="1"/>
              <a:t>is</a:t>
            </a:r>
            <a:r>
              <a:rPr lang="el-GR" dirty="0"/>
              <a:t> </a:t>
            </a:r>
            <a:r>
              <a:rPr lang="el-GR" err="1"/>
              <a:t>just</a:t>
            </a:r>
            <a:r>
              <a:rPr lang="el-GR" dirty="0"/>
              <a:t> ONE </a:t>
            </a:r>
            <a:r>
              <a:rPr lang="el-GR" err="1"/>
              <a:t>way</a:t>
            </a:r>
            <a:r>
              <a:rPr lang="el-GR" dirty="0"/>
              <a:t> </a:t>
            </a:r>
            <a:r>
              <a:rPr lang="el-GR" err="1"/>
              <a:t>to</a:t>
            </a:r>
            <a:r>
              <a:rPr lang="el-GR" dirty="0"/>
              <a:t> </a:t>
            </a:r>
            <a:r>
              <a:rPr lang="el-GR" err="1"/>
              <a:t>complete</a:t>
            </a:r>
            <a:r>
              <a:rPr lang="el-GR" dirty="0"/>
              <a:t> </a:t>
            </a:r>
            <a:r>
              <a:rPr lang="el-GR" err="1"/>
              <a:t>this</a:t>
            </a:r>
            <a:r>
              <a:rPr lang="el-GR" dirty="0"/>
              <a:t> </a:t>
            </a:r>
            <a:r>
              <a:rPr lang="el-GR" err="1"/>
              <a:t>exercise</a:t>
            </a:r>
            <a:r>
              <a:rPr lang="el-GR"/>
              <a:t>,</a:t>
            </a:r>
          </a:p>
          <a:p>
            <a:r>
              <a:rPr lang="el-GR" dirty="0" err="1"/>
              <a:t>Feel</a:t>
            </a:r>
            <a:r>
              <a:rPr lang="el-GR" dirty="0"/>
              <a:t> </a:t>
            </a:r>
            <a:r>
              <a:rPr lang="el-GR" dirty="0" err="1"/>
              <a:t>free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follow</a:t>
            </a:r>
            <a:r>
              <a:rPr lang="el-GR" dirty="0"/>
              <a:t> </a:t>
            </a:r>
            <a:r>
              <a:rPr lang="el-GR" dirty="0" err="1"/>
              <a:t>any</a:t>
            </a:r>
            <a:r>
              <a:rPr lang="el-GR" dirty="0"/>
              <a:t> </a:t>
            </a:r>
            <a:r>
              <a:rPr lang="el-GR" dirty="0" err="1"/>
              <a:t>other</a:t>
            </a:r>
            <a:r>
              <a:rPr lang="el-GR" dirty="0"/>
              <a:t> </a:t>
            </a:r>
            <a:r>
              <a:rPr lang="el-GR" dirty="0" err="1"/>
              <a:t>tutorials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 err="1"/>
              <a:t>There</a:t>
            </a:r>
            <a:r>
              <a:rPr lang="el-GR" dirty="0"/>
              <a:t> </a:t>
            </a:r>
            <a:r>
              <a:rPr lang="el-GR" dirty="0" err="1"/>
              <a:t>is</a:t>
            </a:r>
            <a:r>
              <a:rPr lang="el-GR" dirty="0"/>
              <a:t> </a:t>
            </a:r>
            <a:r>
              <a:rPr lang="el-GR" dirty="0" err="1"/>
              <a:t>no</a:t>
            </a:r>
            <a:r>
              <a:rPr lang="el-GR" dirty="0"/>
              <a:t> </a:t>
            </a:r>
            <a:r>
              <a:rPr lang="el-GR" dirty="0" err="1"/>
              <a:t>limitation</a:t>
            </a:r>
            <a:r>
              <a:rPr lang="el-GR" dirty="0"/>
              <a:t> on </a:t>
            </a:r>
            <a:r>
              <a:rPr lang="el-GR" dirty="0" err="1"/>
              <a:t>how</a:t>
            </a:r>
            <a:r>
              <a:rPr lang="el-GR" dirty="0"/>
              <a:t> </a:t>
            </a:r>
            <a:r>
              <a:rPr lang="el-GR" dirty="0" err="1"/>
              <a:t>many</a:t>
            </a:r>
            <a:r>
              <a:rPr lang="el-GR" dirty="0"/>
              <a:t> </a:t>
            </a:r>
            <a:r>
              <a:rPr lang="el-GR" dirty="0" err="1"/>
              <a:t>frames</a:t>
            </a:r>
            <a:r>
              <a:rPr lang="el-GR" dirty="0"/>
              <a:t> </a:t>
            </a:r>
            <a:r>
              <a:rPr lang="el-GR" dirty="0" err="1"/>
              <a:t>or</a:t>
            </a:r>
            <a:r>
              <a:rPr lang="el-GR" dirty="0"/>
              <a:t> </a:t>
            </a:r>
            <a:r>
              <a:rPr lang="el-GR" dirty="0" err="1"/>
              <a:t>layers</a:t>
            </a:r>
            <a:r>
              <a:rPr lang="el-GR" dirty="0"/>
              <a:t> </a:t>
            </a:r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should</a:t>
            </a:r>
            <a:r>
              <a:rPr lang="el-GR" dirty="0"/>
              <a:t> </a:t>
            </a:r>
            <a:r>
              <a:rPr lang="el-GR" dirty="0" err="1"/>
              <a:t>use</a:t>
            </a:r>
            <a:r>
              <a:rPr lang="el-GR" dirty="0"/>
              <a:t> on </a:t>
            </a:r>
            <a:r>
              <a:rPr lang="el-GR" dirty="0" err="1"/>
              <a:t>your</a:t>
            </a:r>
            <a:r>
              <a:rPr lang="el-GR" dirty="0"/>
              <a:t> GIF. </a:t>
            </a:r>
          </a:p>
          <a:p>
            <a:endParaRPr lang="el-GR" dirty="0"/>
          </a:p>
          <a:p>
            <a:r>
              <a:rPr lang="el-GR" dirty="0"/>
              <a:t>MORE = BETTER &amp; SMOOTHER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E8AA7-BA74-E1D6-F8A1-34C1D769CFC7}"/>
              </a:ext>
            </a:extLst>
          </p:cNvPr>
          <p:cNvSpPr txBox="1"/>
          <p:nvPr/>
        </p:nvSpPr>
        <p:spPr>
          <a:xfrm>
            <a:off x="6539795" y="1476957"/>
            <a:ext cx="408293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ea typeface="+mn-lt"/>
                <a:cs typeface="+mn-lt"/>
                <a:hlinkClick r:id="rId3"/>
              </a:rPr>
              <a:t>https://youtu.be/9b0_3U4olW8?si=W2LIpItBMFVpgrcA</a:t>
            </a:r>
            <a:endParaRPr lang="el-GR">
              <a:ea typeface="+mn-lt"/>
              <a:cs typeface="+mn-lt"/>
            </a:endParaRPr>
          </a:p>
          <a:p>
            <a:endParaRPr lang="el-GR" dirty="0"/>
          </a:p>
          <a:p>
            <a:endParaRPr lang="el-GR" dirty="0"/>
          </a:p>
          <a:p>
            <a:r>
              <a:rPr lang="el-GR" dirty="0">
                <a:ea typeface="+mn-lt"/>
                <a:cs typeface="+mn-lt"/>
                <a:hlinkClick r:id="rId4"/>
              </a:rPr>
              <a:t>https://youtu.be/PH7vcZjTSLA?si=tEJoQhXV1b838uPN</a:t>
            </a:r>
            <a:endParaRPr lang="el-GR">
              <a:ea typeface="+mn-lt"/>
              <a:cs typeface="+mn-lt"/>
            </a:endParaRPr>
          </a:p>
          <a:p>
            <a:endParaRPr lang="el-GR" dirty="0"/>
          </a:p>
          <a:p>
            <a:endParaRPr lang="el-GR" dirty="0">
              <a:ea typeface="+mn-lt"/>
              <a:cs typeface="+mn-lt"/>
            </a:endParaRPr>
          </a:p>
          <a:p>
            <a:r>
              <a:rPr lang="el-GR" dirty="0">
                <a:ea typeface="+mn-lt"/>
                <a:cs typeface="+mn-lt"/>
                <a:hlinkClick r:id="rId5"/>
              </a:rPr>
              <a:t>https://youtu.be/1ovaAasCKp0?si=emVL5iEn9xmNElW3</a:t>
            </a:r>
            <a:endParaRPr lang="el-GR">
              <a:ea typeface="+mn-lt"/>
              <a:cs typeface="+mn-lt"/>
            </a:endParaRPr>
          </a:p>
          <a:p>
            <a:endParaRPr lang="el-GR" dirty="0"/>
          </a:p>
          <a:p>
            <a:endParaRPr lang="el-GR" dirty="0"/>
          </a:p>
          <a:p>
            <a:r>
              <a:rPr lang="el-GR" dirty="0">
                <a:ea typeface="+mn-lt"/>
                <a:cs typeface="+mn-lt"/>
              </a:rPr>
              <a:t>https://youtu.be/E-sF_1FgpJw?si=H324jRDOKrUpqpEn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987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83FDF1-CB0C-4EFE-9AAE-1C9EED25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CA131-D551-E114-36B8-931E07F35552}"/>
              </a:ext>
            </a:extLst>
          </p:cNvPr>
          <p:cNvSpPr txBox="1"/>
          <p:nvPr/>
        </p:nvSpPr>
        <p:spPr>
          <a:xfrm>
            <a:off x="5404139" y="433064"/>
            <a:ext cx="1382632" cy="9138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END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F65C608-2429-428E-BDC9-29C15CF30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3716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4/15/2024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pic>
        <p:nvPicPr>
          <p:cNvPr id="16" name="Εικόνα 15" descr="Matt Mogck; Skate Animation 1, 2020; Pen and Ink Photographed and Digitally  Assembled into a .gif File; 480 x 640 pixels, 12 seconds; Drawing | Art  Galleries at PCC">
            <a:extLst>
              <a:ext uri="{FF2B5EF4-FFF2-40B4-BE49-F238E27FC236}">
                <a16:creationId xmlns:a16="http://schemas.microsoft.com/office/drawing/2014/main" id="{8C97D83A-60A8-4E40-484D-51D25A8B2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475" y="1463182"/>
            <a:ext cx="5966317" cy="44995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83F946-CC4C-BE3D-444A-238630A5840E}"/>
              </a:ext>
            </a:extLst>
          </p:cNvPr>
          <p:cNvSpPr txBox="1"/>
          <p:nvPr/>
        </p:nvSpPr>
        <p:spPr>
          <a:xfrm>
            <a:off x="392086" y="6072525"/>
            <a:ext cx="33089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err="1">
                <a:latin typeface="Courier New"/>
                <a:cs typeface="Courier New"/>
              </a:rPr>
              <a:t>Tony</a:t>
            </a:r>
            <a:r>
              <a:rPr lang="el-GR" dirty="0">
                <a:latin typeface="Courier New"/>
                <a:cs typeface="Courier New"/>
              </a:rPr>
              <a:t> </a:t>
            </a:r>
            <a:r>
              <a:rPr lang="el-GR" err="1">
                <a:latin typeface="Courier New"/>
                <a:cs typeface="Courier New"/>
              </a:rPr>
              <a:t>Gavridakis</a:t>
            </a:r>
            <a:endParaRPr lang="el-GR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0658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66D653E-469E-4E2F-5CE8-45A2C571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58" y="838200"/>
            <a:ext cx="3737718" cy="5503606"/>
          </a:xfrm>
        </p:spPr>
        <p:txBody>
          <a:bodyPr anchor="b">
            <a:normAutofit/>
          </a:bodyPr>
          <a:lstStyle/>
          <a:p>
            <a:r>
              <a:rPr lang="el-GR"/>
              <a:t>ΑΝΟΙΓΟΥΜΕ </a:t>
            </a:r>
            <a:br>
              <a:rPr lang="el-GR"/>
            </a:br>
            <a:r>
              <a:rPr lang="el-GR"/>
              <a:t>ΝΈΟ</a:t>
            </a:r>
            <a:br>
              <a:rPr lang="el-GR"/>
            </a:br>
            <a:r>
              <a:rPr lang="el-GR"/>
              <a:t>Project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86300" y="334928"/>
            <a:ext cx="7137955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6047437"/>
            <a:ext cx="60623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B62F9E-49FA-4F74-C4B3-05532D63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1716" y="6140304"/>
            <a:ext cx="4109883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4/15/2024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42772A-1A72-393D-C8CE-EE171364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8" name="Εικόνα 7" descr="Εικόνα που περιέχει κείμενο, στιγμιότυπο οθόνης, λογισμι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7B15F8D-977E-56BB-12DB-875CA6E2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27" y="1333499"/>
            <a:ext cx="1942552" cy="4005386"/>
          </a:xfrm>
          <a:prstGeom prst="rect">
            <a:avLst/>
          </a:prstGeom>
        </p:spPr>
      </p:pic>
      <p:pic>
        <p:nvPicPr>
          <p:cNvPr id="5" name="Εικόνα 4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27765A4-FCD9-164F-213E-5F3F91D40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726" y="6086475"/>
            <a:ext cx="1477381" cy="3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6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/>
              <a:t>ΑΝΟΙΓΟΥΜΕ </a:t>
            </a:r>
            <a:br>
              <a:rPr lang="el-GR"/>
            </a:br>
            <a:r>
              <a:rPr lang="el-GR"/>
              <a:t>ΤΟ </a:t>
            </a:r>
            <a:br>
              <a:rPr lang="el-GR"/>
            </a:br>
            <a:r>
              <a:rPr lang="el-GR"/>
              <a:t>TIMELINE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4/15/2024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Εικόνα 7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A882A08E-E71A-A418-B1EF-0EFAAB30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363" y="1025769"/>
            <a:ext cx="3391660" cy="4322886"/>
          </a:xfrm>
          <a:prstGeom prst="rect">
            <a:avLst/>
          </a:prstGeom>
        </p:spPr>
      </p:pic>
      <p:pic>
        <p:nvPicPr>
          <p:cNvPr id="5" name="Εικόνα 4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DA7883A-6319-6416-1A6F-37976030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9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/>
              <a:t>CREATE VIDEO </a:t>
            </a:r>
            <a:br>
              <a:rPr lang="el-GR"/>
            </a:br>
            <a:r>
              <a:rPr lang="el-GR"/>
              <a:t>ANIMATION</a:t>
            </a:r>
            <a:br>
              <a:rPr lang="el-GR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4/15/2024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5" name="Εικόνα 4" descr="Εικόνα που περιέχει στιγμιότυπο οθόνης, κείμενο, λογισμικό πολυμέσων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E580A9B3-6864-7BC0-30D7-4B0904DF2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15" y="1184442"/>
            <a:ext cx="7395308" cy="3995771"/>
          </a:xfrm>
          <a:prstGeom prst="rect">
            <a:avLst/>
          </a:prstGeom>
        </p:spPr>
      </p:pic>
      <p:pic>
        <p:nvPicPr>
          <p:cNvPr id="7" name="Εικόνα 6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29B672B-00D2-7976-F2DB-69E58CC8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1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/>
              <a:t>DRAG n DROP</a:t>
            </a:r>
            <a:br>
              <a:rPr lang="el-GR"/>
            </a:br>
            <a:r>
              <a:rPr lang="el-GR"/>
              <a:t>The</a:t>
            </a:r>
            <a:br>
              <a:rPr lang="el-GR"/>
            </a:br>
            <a:r>
              <a:rPr lang="el-GR" err="1"/>
              <a:t>Video</a:t>
            </a:r>
            <a:r>
              <a:rPr lang="el-GR"/>
              <a:t> </a:t>
            </a:r>
            <a:br>
              <a:rPr lang="el-GR"/>
            </a:br>
            <a:r>
              <a:rPr lang="el-GR"/>
              <a:t>Of </a:t>
            </a:r>
            <a:br>
              <a:rPr lang="el-GR"/>
            </a:br>
            <a:r>
              <a:rPr lang="el-GR" err="1"/>
              <a:t>Your</a:t>
            </a:r>
            <a:r>
              <a:rPr lang="el-GR"/>
              <a:t> </a:t>
            </a:r>
            <a:br>
              <a:rPr lang="el-GR"/>
            </a:br>
            <a:r>
              <a:rPr lang="el-GR" err="1"/>
              <a:t>Choice</a:t>
            </a:r>
            <a:br>
              <a:rPr lang="el-GR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4/15/2024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CEA2D0F-C564-F31C-7852-D790BE566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366" y="1587084"/>
            <a:ext cx="7463813" cy="3797422"/>
          </a:xfrm>
          <a:prstGeom prst="rect">
            <a:avLst/>
          </a:prstGeom>
        </p:spPr>
      </p:pic>
      <p:pic>
        <p:nvPicPr>
          <p:cNvPr id="7" name="Εικόνα 6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126408E-EFBD-DAFB-8EFA-939E378B7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5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9A04334-45A9-4F91-BCE9-8F0F4F104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86" y="345885"/>
            <a:ext cx="6046813" cy="3768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4921"/>
            <a:ext cx="5403101" cy="14672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/>
              <a:t>ZOOM in &amp; out</a:t>
            </a:r>
            <a:br>
              <a:rPr lang="en-US" sz="2200"/>
            </a:br>
            <a:r>
              <a:rPr lang="en-US" sz="2200"/>
              <a:t>using the</a:t>
            </a:r>
            <a:br>
              <a:rPr lang="en-US" sz="2200"/>
            </a:br>
            <a:r>
              <a:rPr lang="en-US" sz="2200"/>
              <a:t>scale tool</a:t>
            </a:r>
            <a:br>
              <a:rPr lang="en-US" sz="2200"/>
            </a:br>
            <a:endParaRPr lang="en-US" sz="2200"/>
          </a:p>
        </p:txBody>
      </p:sp>
      <p:pic>
        <p:nvPicPr>
          <p:cNvPr id="5" name="Εικόνα 4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6E0AB1C7-0120-7010-4130-57D7CE64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67" y="584875"/>
            <a:ext cx="4362215" cy="3249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1FDDE3-91EA-22C7-6711-61B1F55C254B}"/>
              </a:ext>
            </a:extLst>
          </p:cNvPr>
          <p:cNvSpPr txBox="1"/>
          <p:nvPr/>
        </p:nvSpPr>
        <p:spPr>
          <a:xfrm>
            <a:off x="6909356" y="800100"/>
            <a:ext cx="3393229" cy="487260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(zoom in </a:t>
            </a:r>
          </a:p>
          <a:p>
            <a:pPr indent="-22860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till you get to</a:t>
            </a:r>
          </a:p>
          <a:p>
            <a:pPr indent="-22860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see each</a:t>
            </a:r>
          </a:p>
          <a:p>
            <a:pPr indent="-22860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frame)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40447" y="345884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76D832-527B-45C0-8F01-17AA4D902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6197" y="4114799"/>
            <a:ext cx="607270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4/15/2024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8" name="Εικόνα 7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738263F-D6D1-95FA-87B3-AD979F3D4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/>
              <a:t>FRAME</a:t>
            </a:r>
            <a:br>
              <a:rPr lang="el-GR"/>
            </a:br>
            <a:r>
              <a:rPr lang="el-GR" err="1"/>
              <a:t>creation</a:t>
            </a:r>
            <a:br>
              <a:rPr lang="el-GR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4/15/2024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E25D3-13A8-7284-D21C-B9211F540094}"/>
              </a:ext>
            </a:extLst>
          </p:cNvPr>
          <p:cNvSpPr txBox="1"/>
          <p:nvPr/>
        </p:nvSpPr>
        <p:spPr>
          <a:xfrm>
            <a:off x="875749" y="2556367"/>
            <a:ext cx="28403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/>
              <a:t>(</a:t>
            </a:r>
            <a:r>
              <a:rPr lang="el-GR" err="1"/>
              <a:t>Using</a:t>
            </a:r>
            <a:r>
              <a:rPr lang="el-GR"/>
              <a:t> the </a:t>
            </a:r>
            <a:r>
              <a:rPr lang="el-GR" err="1"/>
              <a:t>scissors</a:t>
            </a:r>
            <a:r>
              <a:rPr lang="el-GR"/>
              <a:t>)</a:t>
            </a:r>
          </a:p>
        </p:txBody>
      </p:sp>
      <p:pic>
        <p:nvPicPr>
          <p:cNvPr id="7" name="Εικόνα 6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B3D6AFE0-1808-45C6-0B5D-FFB8ABF2A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33" y="3262165"/>
            <a:ext cx="3184841" cy="2316764"/>
          </a:xfrm>
          <a:prstGeom prst="rect">
            <a:avLst/>
          </a:prstGeom>
        </p:spPr>
      </p:pic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3854E8BC-E190-D721-7A35-87918066E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906" y="1956856"/>
            <a:ext cx="5950226" cy="3621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9BEBC3-3048-8A84-4390-3F6EA101DEF1}"/>
              </a:ext>
            </a:extLst>
          </p:cNvPr>
          <p:cNvSpPr txBox="1"/>
          <p:nvPr/>
        </p:nvSpPr>
        <p:spPr>
          <a:xfrm>
            <a:off x="6504291" y="390541"/>
            <a:ext cx="413263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/>
              <a:t>1.Cut ONE frame </a:t>
            </a:r>
            <a:r>
              <a:rPr lang="el-GR" dirty="0" err="1"/>
              <a:t>at</a:t>
            </a:r>
            <a:r>
              <a:rPr lang="el-GR" dirty="0"/>
              <a:t> a </a:t>
            </a:r>
            <a:r>
              <a:rPr lang="el-GR" dirty="0" err="1"/>
              <a:t>time</a:t>
            </a:r>
            <a:r>
              <a:rPr lang="el-GR" dirty="0"/>
              <a:t>.</a:t>
            </a:r>
          </a:p>
          <a:p>
            <a:r>
              <a:rPr lang="el-GR" dirty="0"/>
              <a:t>2.Delete the in </a:t>
            </a:r>
            <a:r>
              <a:rPr lang="el-GR" dirty="0" err="1"/>
              <a:t>between</a:t>
            </a:r>
            <a:r>
              <a:rPr lang="el-GR" dirty="0"/>
              <a:t> </a:t>
            </a:r>
            <a:r>
              <a:rPr lang="el-GR" dirty="0" err="1"/>
              <a:t>unused</a:t>
            </a:r>
            <a:r>
              <a:rPr lang="el-GR" dirty="0"/>
              <a:t> </a:t>
            </a:r>
            <a:r>
              <a:rPr lang="el-GR" dirty="0" err="1"/>
              <a:t>footage</a:t>
            </a:r>
            <a:r>
              <a:rPr lang="el-GR" dirty="0"/>
              <a:t>.</a:t>
            </a:r>
          </a:p>
          <a:p>
            <a:r>
              <a:rPr lang="el-GR" dirty="0"/>
              <a:t>3.Drag </a:t>
            </a:r>
            <a:r>
              <a:rPr lang="el-GR" dirty="0" err="1"/>
              <a:t>your</a:t>
            </a:r>
            <a:r>
              <a:rPr lang="el-GR" dirty="0"/>
              <a:t> frame in the </a:t>
            </a:r>
            <a:r>
              <a:rPr lang="el-GR" dirty="0" err="1"/>
              <a:t>beginning</a:t>
            </a:r>
            <a:r>
              <a:rPr lang="el-GR" dirty="0"/>
              <a:t>.</a:t>
            </a:r>
          </a:p>
          <a:p>
            <a:r>
              <a:rPr lang="el-GR" dirty="0"/>
              <a:t>4.Follow </a:t>
            </a:r>
            <a:r>
              <a:rPr lang="el-GR" dirty="0" err="1"/>
              <a:t>these</a:t>
            </a:r>
            <a:r>
              <a:rPr lang="el-GR" dirty="0"/>
              <a:t> </a:t>
            </a:r>
            <a:r>
              <a:rPr lang="el-GR" dirty="0" err="1"/>
              <a:t>steps</a:t>
            </a:r>
            <a:r>
              <a:rPr lang="el-GR" dirty="0"/>
              <a:t> and </a:t>
            </a:r>
            <a:r>
              <a:rPr lang="el-GR" dirty="0" err="1"/>
              <a:t>place</a:t>
            </a:r>
            <a:r>
              <a:rPr lang="el-GR" dirty="0"/>
              <a:t> </a:t>
            </a:r>
            <a:r>
              <a:rPr lang="el-GR" dirty="0" err="1"/>
              <a:t>your</a:t>
            </a:r>
            <a:r>
              <a:rPr lang="el-GR" dirty="0"/>
              <a:t> </a:t>
            </a:r>
            <a:r>
              <a:rPr lang="el-GR" dirty="0" err="1"/>
              <a:t>frames</a:t>
            </a:r>
            <a:r>
              <a:rPr lang="el-GR" dirty="0"/>
              <a:t> in </a:t>
            </a:r>
            <a:r>
              <a:rPr lang="el-GR" dirty="0" err="1"/>
              <a:t>order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99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 dirty="0"/>
              <a:t>FRAME TIMELINE</a:t>
            </a:r>
            <a:br>
              <a:rPr lang="el-GR" dirty="0"/>
            </a:br>
            <a:r>
              <a:rPr lang="el-GR" dirty="0" err="1"/>
              <a:t>creation</a:t>
            </a:r>
            <a:br>
              <a:rPr lang="el-GR" dirty="0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4/15/2024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E25D3-13A8-7284-D21C-B9211F540094}"/>
              </a:ext>
            </a:extLst>
          </p:cNvPr>
          <p:cNvSpPr txBox="1"/>
          <p:nvPr/>
        </p:nvSpPr>
        <p:spPr>
          <a:xfrm>
            <a:off x="875749" y="2556367"/>
            <a:ext cx="28403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/>
              <a:t>(</a:t>
            </a:r>
            <a:r>
              <a:rPr lang="el-GR" err="1"/>
              <a:t>Using</a:t>
            </a:r>
            <a:r>
              <a:rPr lang="el-GR"/>
              <a:t> the </a:t>
            </a:r>
            <a:r>
              <a:rPr lang="el-GR" err="1"/>
              <a:t>scissors</a:t>
            </a:r>
            <a:r>
              <a:rPr lang="el-GR"/>
              <a:t>)</a:t>
            </a:r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9BEBC3-3048-8A84-4390-3F6EA101DEF1}"/>
              </a:ext>
            </a:extLst>
          </p:cNvPr>
          <p:cNvSpPr txBox="1"/>
          <p:nvPr/>
        </p:nvSpPr>
        <p:spPr>
          <a:xfrm>
            <a:off x="6461695" y="854367"/>
            <a:ext cx="41326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If</a:t>
            </a:r>
            <a:r>
              <a:rPr lang="el-GR" dirty="0"/>
              <a:t> </a:t>
            </a:r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followed</a:t>
            </a:r>
            <a:r>
              <a:rPr lang="el-GR" dirty="0"/>
              <a:t> the </a:t>
            </a:r>
            <a:r>
              <a:rPr lang="el-GR" dirty="0" err="1"/>
              <a:t>steps</a:t>
            </a:r>
            <a:r>
              <a:rPr lang="el-GR" dirty="0"/>
              <a:t> </a:t>
            </a:r>
            <a:r>
              <a:rPr lang="el-GR" dirty="0" err="1"/>
              <a:t>correctly</a:t>
            </a:r>
            <a:r>
              <a:rPr lang="el-GR" dirty="0"/>
              <a:t>, </a:t>
            </a:r>
          </a:p>
          <a:p>
            <a:r>
              <a:rPr lang="el-GR" dirty="0" err="1"/>
              <a:t>Now</a:t>
            </a:r>
            <a:r>
              <a:rPr lang="el-GR" dirty="0"/>
              <a:t> </a:t>
            </a:r>
            <a:r>
              <a:rPr lang="el-GR" dirty="0" err="1"/>
              <a:t>your</a:t>
            </a:r>
            <a:r>
              <a:rPr lang="el-GR" dirty="0"/>
              <a:t> </a:t>
            </a:r>
            <a:r>
              <a:rPr lang="el-GR" dirty="0" err="1"/>
              <a:t>timeline</a:t>
            </a:r>
            <a:r>
              <a:rPr lang="el-GR" dirty="0"/>
              <a:t> </a:t>
            </a:r>
            <a:r>
              <a:rPr lang="el-GR" dirty="0" err="1"/>
              <a:t>should</a:t>
            </a:r>
            <a:r>
              <a:rPr lang="el-GR" dirty="0"/>
              <a:t> </a:t>
            </a:r>
            <a:r>
              <a:rPr lang="el-GR" dirty="0" err="1"/>
              <a:t>look</a:t>
            </a:r>
            <a:r>
              <a:rPr lang="el-GR" dirty="0"/>
              <a:t> </a:t>
            </a:r>
            <a:r>
              <a:rPr lang="el-GR" dirty="0" err="1"/>
              <a:t>like</a:t>
            </a:r>
            <a:r>
              <a:rPr lang="el-GR" dirty="0"/>
              <a:t> </a:t>
            </a:r>
            <a:r>
              <a:rPr lang="el-GR" dirty="0" err="1"/>
              <a:t>this</a:t>
            </a:r>
            <a:r>
              <a:rPr lang="el-GR" dirty="0"/>
              <a:t>.</a:t>
            </a:r>
          </a:p>
        </p:txBody>
      </p:sp>
      <p:pic>
        <p:nvPicPr>
          <p:cNvPr id="8" name="Εικόνα 7" descr="Εικόνα που περιέχει στιγμιότυπο οθόνης, κείμενο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B5E44EC2-9ACC-FEFF-4891-8D6142C84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614" y="2923317"/>
            <a:ext cx="73342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 dirty="0"/>
              <a:t>TIMELINE</a:t>
            </a:r>
            <a:br>
              <a:rPr lang="el-GR" dirty="0"/>
            </a:br>
            <a:r>
              <a:rPr lang="el-GR" dirty="0" err="1"/>
              <a:t>convertion</a:t>
            </a:r>
            <a:br>
              <a:rPr lang="el-GR" dirty="0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4/15/2024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D4E082F0-798F-51D0-3F81-40F2559A1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906" y="2474696"/>
            <a:ext cx="1932984" cy="3186498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BD043365-21CC-1539-F083-347E951BF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008" y="2900037"/>
            <a:ext cx="5586147" cy="23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8289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AnalogousFromDarkSeedLeftStep">
      <a:dk1>
        <a:srgbClr val="000000"/>
      </a:dk1>
      <a:lt1>
        <a:srgbClr val="FFFFFF"/>
      </a:lt1>
      <a:dk2>
        <a:srgbClr val="1B2F2D"/>
      </a:dk2>
      <a:lt2>
        <a:srgbClr val="F3F3F0"/>
      </a:lt2>
      <a:accent1>
        <a:srgbClr val="4F38E3"/>
      </a:accent1>
      <a:accent2>
        <a:srgbClr val="1C4FD0"/>
      </a:accent2>
      <a:accent3>
        <a:srgbClr val="2EACE2"/>
      </a:accent3>
      <a:accent4>
        <a:srgbClr val="1AC0AD"/>
      </a:accent4>
      <a:accent5>
        <a:srgbClr val="28C572"/>
      </a:accent5>
      <a:accent6>
        <a:srgbClr val="1BC624"/>
      </a:accent6>
      <a:hlink>
        <a:srgbClr val="349D77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Ευρεία οθόνη</PresentationFormat>
  <Slides>15</Slides>
  <Notes>0</Notes>
  <HiddenSlides>0</HiddenSlide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MemoVTI</vt:lpstr>
      <vt:lpstr>Tutorial για το Animation</vt:lpstr>
      <vt:lpstr>ΑΝΟΙΓΟΥΜΕ  ΝΈΟ Project</vt:lpstr>
      <vt:lpstr>ΑΝΟΙΓΟΥΜΕ  ΤΟ  TIMELINE</vt:lpstr>
      <vt:lpstr>CREATE VIDEO  ANIMATION </vt:lpstr>
      <vt:lpstr>DRAG n DROP The Video  Of  Your  Choice </vt:lpstr>
      <vt:lpstr>ZOOM in &amp; out using the scale tool </vt:lpstr>
      <vt:lpstr>FRAME creation </vt:lpstr>
      <vt:lpstr>FRAME TIMELINE creation </vt:lpstr>
      <vt:lpstr>TIMELINE convertion </vt:lpstr>
      <vt:lpstr>TIMELINE analisys </vt:lpstr>
      <vt:lpstr>Add YOUR  Flavor </vt:lpstr>
      <vt:lpstr>Reference</vt:lpstr>
      <vt:lpstr>Finalize</vt:lpstr>
      <vt:lpstr>Tips : 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revision>279</cp:revision>
  <dcterms:created xsi:type="dcterms:W3CDTF">2024-04-15T17:49:21Z</dcterms:created>
  <dcterms:modified xsi:type="dcterms:W3CDTF">2024-04-16T00:03:17Z</dcterms:modified>
</cp:coreProperties>
</file>